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308" r:id="rId2"/>
    <p:sldId id="311" r:id="rId3"/>
    <p:sldId id="312" r:id="rId4"/>
    <p:sldId id="261" r:id="rId5"/>
    <p:sldId id="268" r:id="rId6"/>
    <p:sldId id="270" r:id="rId7"/>
    <p:sldId id="266" r:id="rId8"/>
    <p:sldId id="265" r:id="rId9"/>
    <p:sldId id="258" r:id="rId10"/>
    <p:sldId id="280" r:id="rId11"/>
    <p:sldId id="271" r:id="rId12"/>
    <p:sldId id="274" r:id="rId13"/>
    <p:sldId id="273" r:id="rId14"/>
    <p:sldId id="275" r:id="rId15"/>
    <p:sldId id="277" r:id="rId16"/>
    <p:sldId id="278" r:id="rId17"/>
    <p:sldId id="279" r:id="rId18"/>
    <p:sldId id="260" r:id="rId19"/>
    <p:sldId id="262" r:id="rId20"/>
    <p:sldId id="263" r:id="rId21"/>
    <p:sldId id="264" r:id="rId22"/>
    <p:sldId id="281" r:id="rId23"/>
    <p:sldId id="309" r:id="rId24"/>
    <p:sldId id="283" r:id="rId25"/>
    <p:sldId id="259" r:id="rId26"/>
    <p:sldId id="284" r:id="rId27"/>
    <p:sldId id="285" r:id="rId28"/>
    <p:sldId id="286" r:id="rId29"/>
    <p:sldId id="287" r:id="rId30"/>
    <p:sldId id="288" r:id="rId31"/>
    <p:sldId id="289" r:id="rId32"/>
    <p:sldId id="290" r:id="rId33"/>
    <p:sldId id="291" r:id="rId34"/>
    <p:sldId id="292" r:id="rId35"/>
    <p:sldId id="293" r:id="rId36"/>
    <p:sldId id="294" r:id="rId37"/>
    <p:sldId id="267" r:id="rId38"/>
    <p:sldId id="276" r:id="rId39"/>
    <p:sldId id="269" r:id="rId40"/>
    <p:sldId id="295" r:id="rId41"/>
    <p:sldId id="296" r:id="rId42"/>
    <p:sldId id="272" r:id="rId43"/>
    <p:sldId id="310" r:id="rId44"/>
    <p:sldId id="298" r:id="rId45"/>
    <p:sldId id="299" r:id="rId46"/>
    <p:sldId id="300" r:id="rId47"/>
    <p:sldId id="301" r:id="rId48"/>
    <p:sldId id="302" r:id="rId49"/>
    <p:sldId id="303" r:id="rId50"/>
    <p:sldId id="304" r:id="rId51"/>
    <p:sldId id="305" r:id="rId52"/>
    <p:sldId id="306" r:id="rId53"/>
  </p:sldIdLst>
  <p:sldSz cx="12192000" cy="6858000"/>
  <p:notesSz cx="6858000" cy="9144000"/>
  <p:embeddedFontLst>
    <p:embeddedFont>
      <p:font typeface="Abadi" panose="020B0604020104020204" pitchFamily="34" charset="0"/>
      <p:regular r:id="rId55"/>
    </p:embeddedFont>
    <p:embeddedFont>
      <p:font typeface="Algerian" panose="04020705040A02060702" pitchFamily="82" charset="0"/>
      <p:regular r:id="rId56"/>
    </p:embeddedFont>
    <p:embeddedFont>
      <p:font typeface="Baskerville Old Face" panose="02020602080505020303" pitchFamily="18" charset="0"/>
      <p:regular r:id="rId57"/>
    </p:embeddedFont>
    <p:embeddedFont>
      <p:font typeface="Californian FB" panose="0207040306080B030204" pitchFamily="18" charset="0"/>
      <p:regular r:id="rId58"/>
      <p:bold r:id="rId59"/>
      <p:italic r:id="rId60"/>
    </p:embeddedFont>
    <p:embeddedFont>
      <p:font typeface="Engravers MT" panose="02090707080505020304" pitchFamily="18" charset="0"/>
      <p:regular r:id="rId61"/>
    </p:embeddedFont>
    <p:embeddedFont>
      <p:font typeface="Harrington" panose="04040505050A02020702" pitchFamily="82" charset="0"/>
      <p:regular r:id="rId62"/>
    </p:embeddedFont>
    <p:embeddedFont>
      <p:font typeface="Palatino" panose="020B0604020202020204" charset="0"/>
      <p:regular r:id="rId63"/>
    </p:embeddedFont>
    <p:embeddedFont>
      <p:font typeface="Tempus Sans ITC" panose="04020404030D07020202" pitchFamily="82"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2D92F-7CFD-45F2-9BC5-6F3316A6F3CA}"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73E2B-6CD1-49D9-AC2B-01C5A4ED0B74}" type="slidenum">
              <a:rPr lang="en-US" smtClean="0"/>
              <a:t>‹#›</a:t>
            </a:fld>
            <a:endParaRPr lang="en-US"/>
          </a:p>
        </p:txBody>
      </p:sp>
    </p:spTree>
    <p:extLst>
      <p:ext uri="{BB962C8B-B14F-4D97-AF65-F5344CB8AC3E}">
        <p14:creationId xmlns:p14="http://schemas.microsoft.com/office/powerpoint/2010/main" val="3519761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BDFA7-9EA6-43D0-970E-0EFB0D218E8B}" type="slidenum">
              <a:rPr lang="en-US" smtClean="0"/>
              <a:t>13</a:t>
            </a:fld>
            <a:endParaRPr lang="en-US"/>
          </a:p>
        </p:txBody>
      </p:sp>
    </p:spTree>
    <p:extLst>
      <p:ext uri="{BB962C8B-B14F-4D97-AF65-F5344CB8AC3E}">
        <p14:creationId xmlns:p14="http://schemas.microsoft.com/office/powerpoint/2010/main" val="399479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F0D1-51CD-AC1A-FDE8-43A59FEE4C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08E989-F533-93BE-A70C-05E5F78CFF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0DA5E-4D88-E6D5-DF40-D9B5232631C8}"/>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5" name="Footer Placeholder 4">
            <a:extLst>
              <a:ext uri="{FF2B5EF4-FFF2-40B4-BE49-F238E27FC236}">
                <a16:creationId xmlns:a16="http://schemas.microsoft.com/office/drawing/2014/main" id="{E9827AF5-F383-B5FE-54FA-9F3F28E9E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11ADC-30FA-A0C0-DA01-232ACE1BF311}"/>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333915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2075-C1ED-F99B-6828-940FB972C3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FF5A1-4F5A-DE9C-C168-2CF7BDDE49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342B8-63DD-8204-CCC3-F7F3BB565479}"/>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5" name="Footer Placeholder 4">
            <a:extLst>
              <a:ext uri="{FF2B5EF4-FFF2-40B4-BE49-F238E27FC236}">
                <a16:creationId xmlns:a16="http://schemas.microsoft.com/office/drawing/2014/main" id="{6AB01131-66B9-7DDD-C97D-1F362B709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08ED3-CE96-80B9-A80B-F7AFBA49DA2C}"/>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381076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629AD-D051-69A9-C112-F12F73A2CE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3E838-2A15-08D7-4FE3-AF07732103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8687E-A8C1-AD02-434A-2EBDF8B66B88}"/>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5" name="Footer Placeholder 4">
            <a:extLst>
              <a:ext uri="{FF2B5EF4-FFF2-40B4-BE49-F238E27FC236}">
                <a16:creationId xmlns:a16="http://schemas.microsoft.com/office/drawing/2014/main" id="{1B67627F-5973-BE8E-3EF9-EBA61E7BB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6F8CA-3F1C-22E4-1C66-F0D532BA836A}"/>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17054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F9F3-B0B4-2647-50D8-7E9C0C9EA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6621A-E38C-55E1-A106-B551EC65F1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312A2-F463-72B7-A118-F101CBD20967}"/>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5" name="Footer Placeholder 4">
            <a:extLst>
              <a:ext uri="{FF2B5EF4-FFF2-40B4-BE49-F238E27FC236}">
                <a16:creationId xmlns:a16="http://schemas.microsoft.com/office/drawing/2014/main" id="{E53DE97B-2B0C-528E-7BAE-EF388A686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0D3D4-DDD5-1569-7142-53F94FDF787A}"/>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343801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FED2-024D-1382-250A-95DD4720D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40C7E-2B46-F353-2F8E-C173FA376B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B0FC6-45DA-783A-C0F2-31571E1E1F0B}"/>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5" name="Footer Placeholder 4">
            <a:extLst>
              <a:ext uri="{FF2B5EF4-FFF2-40B4-BE49-F238E27FC236}">
                <a16:creationId xmlns:a16="http://schemas.microsoft.com/office/drawing/2014/main" id="{23862959-BAD9-E963-263A-6EFAFEBA7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BDD2A-C8F9-40BE-FABF-EE92D418EFB5}"/>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98231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6B01-6F26-B845-6DD2-0D09D6964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4BA37-9CFF-2660-B135-C27802A853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6A29E-8EFE-8823-4398-D6F52BC774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AD9D81-C313-43CA-88E8-88712C8CBB17}"/>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6" name="Footer Placeholder 5">
            <a:extLst>
              <a:ext uri="{FF2B5EF4-FFF2-40B4-BE49-F238E27FC236}">
                <a16:creationId xmlns:a16="http://schemas.microsoft.com/office/drawing/2014/main" id="{BF173F92-9A89-3DAA-C24F-D99DBA35B2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00A18-AC12-A4F8-1943-D552267070BA}"/>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250963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191F-A28C-99FC-8A8D-69D9730FED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86B11A-0BF7-4A73-639C-02D54D49F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9F72A-61F5-3716-AB36-8375D4203B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856A66-D1E2-0E93-1BBE-EBD32EEFF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03078C-15CB-D1DC-060F-6C186682B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C2FEDE-22E7-96CD-C820-93D3DB5DD368}"/>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8" name="Footer Placeholder 7">
            <a:extLst>
              <a:ext uri="{FF2B5EF4-FFF2-40B4-BE49-F238E27FC236}">
                <a16:creationId xmlns:a16="http://schemas.microsoft.com/office/drawing/2014/main" id="{D182ED3F-5992-FEDF-FCA9-635E3D395D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0825BE-80E0-47E4-0ABD-418E02280273}"/>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343804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9A2C-CBE2-B5D1-2A8F-73AF647FAC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0660A7-72D4-21C4-9E03-1E275A9B3255}"/>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4" name="Footer Placeholder 3">
            <a:extLst>
              <a:ext uri="{FF2B5EF4-FFF2-40B4-BE49-F238E27FC236}">
                <a16:creationId xmlns:a16="http://schemas.microsoft.com/office/drawing/2014/main" id="{285C8AE6-D7CE-27F0-61C6-C20A0A838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54F219-E45A-E69E-B642-89C79258930D}"/>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341230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4FAE2D-CE2F-DBF1-F18E-4F504FFE055B}"/>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3" name="Footer Placeholder 2">
            <a:extLst>
              <a:ext uri="{FF2B5EF4-FFF2-40B4-BE49-F238E27FC236}">
                <a16:creationId xmlns:a16="http://schemas.microsoft.com/office/drawing/2014/main" id="{0009FF77-1334-8091-EADD-EDA183421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31C4BD-F969-92AC-28E8-FCBAC979B306}"/>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96937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23B9-7FE6-3F27-FA74-C2844D92B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8B034-E5A6-9860-8326-02B0D5DD8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83ADF8-5643-E2DD-F1A3-612A87A73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E9DBA-31B1-9785-7184-3A16D88852D0}"/>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6" name="Footer Placeholder 5">
            <a:extLst>
              <a:ext uri="{FF2B5EF4-FFF2-40B4-BE49-F238E27FC236}">
                <a16:creationId xmlns:a16="http://schemas.microsoft.com/office/drawing/2014/main" id="{E3A545D6-878A-DFC9-4C4E-FCF460A22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40221-FB5E-8AB3-12BA-47B07DC50185}"/>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422403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B0BB-DF43-F979-BF5B-CC72A7CAF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4BDDE9-2EC0-CDF1-B067-E838FBF71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09384-7B45-3FC5-E9FD-48418925C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9A01B-D9DC-6AFF-D795-DCC8A90CE991}"/>
              </a:ext>
            </a:extLst>
          </p:cNvPr>
          <p:cNvSpPr>
            <a:spLocks noGrp="1"/>
          </p:cNvSpPr>
          <p:nvPr>
            <p:ph type="dt" sz="half" idx="10"/>
          </p:nvPr>
        </p:nvSpPr>
        <p:spPr/>
        <p:txBody>
          <a:bodyPr/>
          <a:lstStyle/>
          <a:p>
            <a:fld id="{0104C9D9-C8AD-4306-9E55-3F13B66FB9E7}" type="datetimeFigureOut">
              <a:rPr lang="en-US" smtClean="0"/>
              <a:t>1/21/2024</a:t>
            </a:fld>
            <a:endParaRPr lang="en-US"/>
          </a:p>
        </p:txBody>
      </p:sp>
      <p:sp>
        <p:nvSpPr>
          <p:cNvPr id="6" name="Footer Placeholder 5">
            <a:extLst>
              <a:ext uri="{FF2B5EF4-FFF2-40B4-BE49-F238E27FC236}">
                <a16:creationId xmlns:a16="http://schemas.microsoft.com/office/drawing/2014/main" id="{8AEA5CFE-F2A4-60AA-50C2-F499530E2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CFA39-2178-04BD-00FF-FB225AEA0773}"/>
              </a:ext>
            </a:extLst>
          </p:cNvPr>
          <p:cNvSpPr>
            <a:spLocks noGrp="1"/>
          </p:cNvSpPr>
          <p:nvPr>
            <p:ph type="sldNum" sz="quarter" idx="12"/>
          </p:nvPr>
        </p:nvSpPr>
        <p:spPr/>
        <p:txBody>
          <a:bodyPr/>
          <a:lstStyle/>
          <a:p>
            <a:fld id="{E5B21257-F981-4A4E-8ED7-49603F32971F}" type="slidenum">
              <a:rPr lang="en-US" smtClean="0"/>
              <a:t>‹#›</a:t>
            </a:fld>
            <a:endParaRPr lang="en-US"/>
          </a:p>
        </p:txBody>
      </p:sp>
    </p:spTree>
    <p:extLst>
      <p:ext uri="{BB962C8B-B14F-4D97-AF65-F5344CB8AC3E}">
        <p14:creationId xmlns:p14="http://schemas.microsoft.com/office/powerpoint/2010/main" val="230422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F086A-059B-F882-979C-59533371E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B7E4CE-863E-2FB7-8E13-A496CD093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3C12A-30E2-29AC-FC7E-849FD779A1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4C9D9-C8AD-4306-9E55-3F13B66FB9E7}" type="datetimeFigureOut">
              <a:rPr lang="en-US" smtClean="0"/>
              <a:t>1/21/2024</a:t>
            </a:fld>
            <a:endParaRPr lang="en-US"/>
          </a:p>
        </p:txBody>
      </p:sp>
      <p:sp>
        <p:nvSpPr>
          <p:cNvPr id="5" name="Footer Placeholder 4">
            <a:extLst>
              <a:ext uri="{FF2B5EF4-FFF2-40B4-BE49-F238E27FC236}">
                <a16:creationId xmlns:a16="http://schemas.microsoft.com/office/drawing/2014/main" id="{789B41A0-2648-F94B-21FE-E147CB33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DB136E-41E1-0EAC-E09A-8E7688907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21257-F981-4A4E-8ED7-49603F32971F}" type="slidenum">
              <a:rPr lang="en-US" smtClean="0"/>
              <a:t>‹#›</a:t>
            </a:fld>
            <a:endParaRPr lang="en-US"/>
          </a:p>
        </p:txBody>
      </p:sp>
    </p:spTree>
    <p:extLst>
      <p:ext uri="{BB962C8B-B14F-4D97-AF65-F5344CB8AC3E}">
        <p14:creationId xmlns:p14="http://schemas.microsoft.com/office/powerpoint/2010/main" val="283271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55.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62.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7.jpg"/><Relationship Id="rId7" Type="http://schemas.openxmlformats.org/officeDocument/2006/relationships/image" Target="../media/image66.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gif"/></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90.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4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36.jpg"/><Relationship Id="rId7" Type="http://schemas.openxmlformats.org/officeDocument/2006/relationships/image" Target="../media/image95.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305C6539-F628-5DB3-7201-4527982E884D}"/>
              </a:ext>
            </a:extLst>
          </p:cNvPr>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grpSp>
        <p:nvGrpSpPr>
          <p:cNvPr id="291" name="Group 164">
            <a:extLst>
              <a:ext uri="{FF2B5EF4-FFF2-40B4-BE49-F238E27FC236}">
                <a16:creationId xmlns:a16="http://schemas.microsoft.com/office/drawing/2014/main" id="{36AAEE0E-B268-ACC2-4FE2-EA60D49198FA}"/>
              </a:ext>
            </a:extLst>
          </p:cNvPr>
          <p:cNvGrpSpPr/>
          <p:nvPr/>
        </p:nvGrpSpPr>
        <p:grpSpPr>
          <a:xfrm flipH="1">
            <a:off x="7265922" y="2618891"/>
            <a:ext cx="938114" cy="1874603"/>
            <a:chOff x="7352780" y="1143000"/>
            <a:chExt cx="1652212" cy="3545131"/>
          </a:xfrm>
        </p:grpSpPr>
        <p:grpSp>
          <p:nvGrpSpPr>
            <p:cNvPr id="292" name="Group 159">
              <a:extLst>
                <a:ext uri="{FF2B5EF4-FFF2-40B4-BE49-F238E27FC236}">
                  <a16:creationId xmlns:a16="http://schemas.microsoft.com/office/drawing/2014/main" id="{D80857DB-A2AB-6F36-5C29-897C4D1B6DA9}"/>
                </a:ext>
              </a:extLst>
            </p:cNvPr>
            <p:cNvGrpSpPr/>
            <p:nvPr/>
          </p:nvGrpSpPr>
          <p:grpSpPr>
            <a:xfrm>
              <a:off x="7352780" y="1143000"/>
              <a:ext cx="1652212" cy="3545131"/>
              <a:chOff x="5813874" y="1532681"/>
              <a:chExt cx="1314533" cy="2463466"/>
            </a:xfrm>
          </p:grpSpPr>
          <p:sp>
            <p:nvSpPr>
              <p:cNvPr id="301" name="Oval 300">
                <a:extLst>
                  <a:ext uri="{FF2B5EF4-FFF2-40B4-BE49-F238E27FC236}">
                    <a16:creationId xmlns:a16="http://schemas.microsoft.com/office/drawing/2014/main" id="{00938130-57BB-333F-09BD-7B18CE33AB41}"/>
                  </a:ext>
                </a:extLst>
              </p:cNvPr>
              <p:cNvSpPr/>
              <p:nvPr/>
            </p:nvSpPr>
            <p:spPr>
              <a:xfrm rot="649721" flipH="1">
                <a:off x="6475386"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E8CDDA04-E17F-5B3B-EFB3-1246536D5CC5}"/>
                  </a:ext>
                </a:extLst>
              </p:cNvPr>
              <p:cNvSpPr/>
              <p:nvPr/>
            </p:nvSpPr>
            <p:spPr>
              <a:xfrm rot="649721" flipH="1">
                <a:off x="6111629"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loud 137">
                <a:extLst>
                  <a:ext uri="{FF2B5EF4-FFF2-40B4-BE49-F238E27FC236}">
                    <a16:creationId xmlns:a16="http://schemas.microsoft.com/office/drawing/2014/main" id="{8690C31F-B464-6304-0793-C63E14A5FB89}"/>
                  </a:ext>
                </a:extLst>
              </p:cNvPr>
              <p:cNvSpPr/>
              <p:nvPr/>
            </p:nvSpPr>
            <p:spPr>
              <a:xfrm rot="671737">
                <a:off x="5853898" y="1706457"/>
                <a:ext cx="518041" cy="942744"/>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loud 303">
                <a:extLst>
                  <a:ext uri="{FF2B5EF4-FFF2-40B4-BE49-F238E27FC236}">
                    <a16:creationId xmlns:a16="http://schemas.microsoft.com/office/drawing/2014/main" id="{75ACD630-57B1-E87B-4A12-78BB872ABBF7}"/>
                  </a:ext>
                </a:extLst>
              </p:cNvPr>
              <p:cNvSpPr/>
              <p:nvPr/>
            </p:nvSpPr>
            <p:spPr>
              <a:xfrm rot="20706537">
                <a:off x="6542700" y="1807626"/>
                <a:ext cx="582753" cy="861777"/>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D9A1DF2D-BC9B-ECF9-F650-177F8BB8EF46}"/>
                  </a:ext>
                </a:extLst>
              </p:cNvPr>
              <p:cNvSpPr/>
              <p:nvPr/>
            </p:nvSpPr>
            <p:spPr>
              <a:xfrm rot="18605968">
                <a:off x="5734637" y="3135290"/>
                <a:ext cx="380099" cy="2216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413144C1-96EE-4BD2-1652-A871FEA8D750}"/>
                  </a:ext>
                </a:extLst>
              </p:cNvPr>
              <p:cNvSpPr/>
              <p:nvPr/>
            </p:nvSpPr>
            <p:spPr>
              <a:xfrm rot="2885139" flipH="1">
                <a:off x="6820942" y="3198898"/>
                <a:ext cx="380100" cy="23483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a:extLst>
                  <a:ext uri="{FF2B5EF4-FFF2-40B4-BE49-F238E27FC236}">
                    <a16:creationId xmlns:a16="http://schemas.microsoft.com/office/drawing/2014/main" id="{0ECB4E43-22FC-0F58-AC49-7CD6E343FC0F}"/>
                  </a:ext>
                </a:extLst>
              </p:cNvPr>
              <p:cNvSpPr/>
              <p:nvPr/>
            </p:nvSpPr>
            <p:spPr>
              <a:xfrm flipH="1">
                <a:off x="6008331" y="2422692"/>
                <a:ext cx="878238" cy="145049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rapezoid 307">
                <a:extLst>
                  <a:ext uri="{FF2B5EF4-FFF2-40B4-BE49-F238E27FC236}">
                    <a16:creationId xmlns:a16="http://schemas.microsoft.com/office/drawing/2014/main" id="{00A0DECE-9D1B-D2EC-22C8-D73CCA292586}"/>
                  </a:ext>
                </a:extLst>
              </p:cNvPr>
              <p:cNvSpPr/>
              <p:nvPr/>
            </p:nvSpPr>
            <p:spPr>
              <a:xfrm rot="1217087" flipH="1">
                <a:off x="5895872" y="2457661"/>
                <a:ext cx="363026" cy="839617"/>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BE925A20-A319-60E6-A20D-4995E8828084}"/>
                  </a:ext>
                </a:extLst>
              </p:cNvPr>
              <p:cNvSpPr/>
              <p:nvPr/>
            </p:nvSpPr>
            <p:spPr>
              <a:xfrm rot="20382913">
                <a:off x="6644565" y="2462118"/>
                <a:ext cx="395175" cy="87005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Isosceles Triangle 309">
                <a:extLst>
                  <a:ext uri="{FF2B5EF4-FFF2-40B4-BE49-F238E27FC236}">
                    <a16:creationId xmlns:a16="http://schemas.microsoft.com/office/drawing/2014/main" id="{45129C8C-E49E-C8C6-969C-E17521A27491}"/>
                  </a:ext>
                </a:extLst>
              </p:cNvPr>
              <p:cNvSpPr/>
              <p:nvPr/>
            </p:nvSpPr>
            <p:spPr>
              <a:xfrm rot="10800000" flipH="1">
                <a:off x="6329609" y="2591689"/>
                <a:ext cx="292746" cy="292689"/>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8EA58612-2921-4B64-6F2E-DEB722EE4568}"/>
                  </a:ext>
                </a:extLst>
              </p:cNvPr>
              <p:cNvSpPr/>
              <p:nvPr/>
            </p:nvSpPr>
            <p:spPr>
              <a:xfrm flipH="1">
                <a:off x="6077248" y="1571316"/>
                <a:ext cx="809321" cy="10642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Cloud 311">
                <a:extLst>
                  <a:ext uri="{FF2B5EF4-FFF2-40B4-BE49-F238E27FC236}">
                    <a16:creationId xmlns:a16="http://schemas.microsoft.com/office/drawing/2014/main" id="{0EE68589-AE77-4FF3-0C0F-25894E6DBEC7}"/>
                  </a:ext>
                </a:extLst>
              </p:cNvPr>
              <p:cNvSpPr/>
              <p:nvPr/>
            </p:nvSpPr>
            <p:spPr>
              <a:xfrm rot="16200000">
                <a:off x="6263298" y="1264802"/>
                <a:ext cx="424123" cy="959881"/>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3" name="Cloud 292">
              <a:extLst>
                <a:ext uri="{FF2B5EF4-FFF2-40B4-BE49-F238E27FC236}">
                  <a16:creationId xmlns:a16="http://schemas.microsoft.com/office/drawing/2014/main" id="{992DEB80-1F9E-1886-B385-5FC09EFB1C1D}"/>
                </a:ext>
              </a:extLst>
            </p:cNvPr>
            <p:cNvSpPr/>
            <p:nvPr/>
          </p:nvSpPr>
          <p:spPr>
            <a:xfrm rot="16200000">
              <a:off x="7776824" y="2332777"/>
              <a:ext cx="921895" cy="819462"/>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E20C2B87-5940-3A2E-E835-1B52342C77B1}"/>
                </a:ext>
              </a:extLst>
            </p:cNvPr>
            <p:cNvSpPr/>
            <p:nvPr/>
          </p:nvSpPr>
          <p:spPr>
            <a:xfrm flipH="1">
              <a:off x="8001778" y="2401040"/>
              <a:ext cx="350241" cy="1729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163">
              <a:extLst>
                <a:ext uri="{FF2B5EF4-FFF2-40B4-BE49-F238E27FC236}">
                  <a16:creationId xmlns:a16="http://schemas.microsoft.com/office/drawing/2014/main" id="{454A67E6-0C02-79CB-82F9-1D0D18DEED3C}"/>
                </a:ext>
              </a:extLst>
            </p:cNvPr>
            <p:cNvGrpSpPr/>
            <p:nvPr/>
          </p:nvGrpSpPr>
          <p:grpSpPr>
            <a:xfrm>
              <a:off x="7543801" y="3581401"/>
              <a:ext cx="1066799" cy="1066800"/>
              <a:chOff x="7543801" y="3581401"/>
              <a:chExt cx="1066799" cy="1066800"/>
            </a:xfrm>
          </p:grpSpPr>
          <p:sp>
            <p:nvSpPr>
              <p:cNvPr id="296" name="Rounded Rectangle 125">
                <a:extLst>
                  <a:ext uri="{FF2B5EF4-FFF2-40B4-BE49-F238E27FC236}">
                    <a16:creationId xmlns:a16="http://schemas.microsoft.com/office/drawing/2014/main" id="{7FB87DFA-8EE7-5F86-57BD-61F07F541869}"/>
                  </a:ext>
                </a:extLst>
              </p:cNvPr>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162">
                <a:extLst>
                  <a:ext uri="{FF2B5EF4-FFF2-40B4-BE49-F238E27FC236}">
                    <a16:creationId xmlns:a16="http://schemas.microsoft.com/office/drawing/2014/main" id="{70849D03-711A-E186-25F9-EC81654EE96C}"/>
                  </a:ext>
                </a:extLst>
              </p:cNvPr>
              <p:cNvGrpSpPr/>
              <p:nvPr/>
            </p:nvGrpSpPr>
            <p:grpSpPr>
              <a:xfrm>
                <a:off x="7543801" y="3581401"/>
                <a:ext cx="457200" cy="1066800"/>
                <a:chOff x="6827799" y="4800600"/>
                <a:chExt cx="868401" cy="2043177"/>
              </a:xfrm>
              <a:solidFill>
                <a:srgbClr val="D98A33"/>
              </a:solidFill>
            </p:grpSpPr>
            <p:sp>
              <p:nvSpPr>
                <p:cNvPr id="298" name="Double Wave 297">
                  <a:extLst>
                    <a:ext uri="{FF2B5EF4-FFF2-40B4-BE49-F238E27FC236}">
                      <a16:creationId xmlns:a16="http://schemas.microsoft.com/office/drawing/2014/main" id="{F37E7D2C-E524-D91B-539C-DDD122AF581B}"/>
                    </a:ext>
                  </a:extLst>
                </p:cNvPr>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Double Wave 298">
                  <a:extLst>
                    <a:ext uri="{FF2B5EF4-FFF2-40B4-BE49-F238E27FC236}">
                      <a16:creationId xmlns:a16="http://schemas.microsoft.com/office/drawing/2014/main" id="{1991410D-461D-722C-2BD2-301A3F8E7E02}"/>
                    </a:ext>
                  </a:extLst>
                </p:cNvPr>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129">
                  <a:extLst>
                    <a:ext uri="{FF2B5EF4-FFF2-40B4-BE49-F238E27FC236}">
                      <a16:creationId xmlns:a16="http://schemas.microsoft.com/office/drawing/2014/main" id="{8AED22CD-04DF-0679-47BA-D21FE7B9CD84}"/>
                    </a:ext>
                  </a:extLst>
                </p:cNvPr>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TextBox 2">
            <a:extLst>
              <a:ext uri="{FF2B5EF4-FFF2-40B4-BE49-F238E27FC236}">
                <a16:creationId xmlns:a16="http://schemas.microsoft.com/office/drawing/2014/main" id="{739510A2-7597-8300-8CBA-1CA750B875F0}"/>
              </a:ext>
            </a:extLst>
          </p:cNvPr>
          <p:cNvSpPr txBox="1"/>
          <p:nvPr/>
        </p:nvSpPr>
        <p:spPr>
          <a:xfrm>
            <a:off x="1676400" y="746673"/>
            <a:ext cx="8839200" cy="923330"/>
          </a:xfrm>
          <a:prstGeom prst="rect">
            <a:avLst/>
          </a:prstGeom>
          <a:noFill/>
        </p:spPr>
        <p:txBody>
          <a:bodyPr wrap="square" rtlCol="0">
            <a:spAutoFit/>
          </a:bodyPr>
          <a:lstStyle/>
          <a:p>
            <a:pPr algn="ctr"/>
            <a:r>
              <a:rPr lang="en-US" sz="5400" dirty="0">
                <a:solidFill>
                  <a:schemeClr val="bg1"/>
                </a:solidFill>
                <a:latin typeface="Algerian" pitchFamily="82" charset="0"/>
              </a:rPr>
              <a:t>3 Nephi 8-11</a:t>
            </a:r>
          </a:p>
        </p:txBody>
      </p:sp>
      <p:grpSp>
        <p:nvGrpSpPr>
          <p:cNvPr id="4" name="Group 3">
            <a:extLst>
              <a:ext uri="{FF2B5EF4-FFF2-40B4-BE49-F238E27FC236}">
                <a16:creationId xmlns:a16="http://schemas.microsoft.com/office/drawing/2014/main" id="{3DD0B32F-E8E4-4563-0820-03555CE62F3B}"/>
              </a:ext>
            </a:extLst>
          </p:cNvPr>
          <p:cNvGrpSpPr/>
          <p:nvPr/>
        </p:nvGrpSpPr>
        <p:grpSpPr>
          <a:xfrm>
            <a:off x="1859643" y="2268411"/>
            <a:ext cx="2499706" cy="3991181"/>
            <a:chOff x="23539" y="1287948"/>
            <a:chExt cx="2999432" cy="4916728"/>
          </a:xfrm>
        </p:grpSpPr>
        <p:sp>
          <p:nvSpPr>
            <p:cNvPr id="5" name="Oval 45">
              <a:extLst>
                <a:ext uri="{FF2B5EF4-FFF2-40B4-BE49-F238E27FC236}">
                  <a16:creationId xmlns:a16="http://schemas.microsoft.com/office/drawing/2014/main" id="{92DA462D-0010-358B-3178-62B3673F8C0C}"/>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98DD9B5-1C3D-237C-A394-AB5CA109AE4E}"/>
                </a:ext>
              </a:extLst>
            </p:cNvPr>
            <p:cNvSpPr/>
            <p:nvPr/>
          </p:nvSpPr>
          <p:spPr>
            <a:xfrm rot="20061683">
              <a:off x="2244964" y="4093205"/>
              <a:ext cx="415101" cy="6408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B51F4D7-D7A4-9647-0626-281420DD80FE}"/>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Trapezoid 7">
              <a:extLst>
                <a:ext uri="{FF2B5EF4-FFF2-40B4-BE49-F238E27FC236}">
                  <a16:creationId xmlns:a16="http://schemas.microsoft.com/office/drawing/2014/main" id="{38807E27-9ACE-C13C-613F-5D8251251E11}"/>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9B82F8-6B86-BFE5-17C3-60B828AAC65C}"/>
                </a:ext>
              </a:extLst>
            </p:cNvPr>
            <p:cNvSpPr/>
            <p:nvPr/>
          </p:nvSpPr>
          <p:spPr>
            <a:xfrm rot="976600">
              <a:off x="467058" y="4037024"/>
              <a:ext cx="449222" cy="6503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8E5E352-BE5F-DEA2-E611-9F93D06075AF}"/>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875431-5358-C504-08BA-CC8DEC146C48}"/>
                </a:ext>
              </a:extLst>
            </p:cNvPr>
            <p:cNvSpPr/>
            <p:nvPr/>
          </p:nvSpPr>
          <p:spPr>
            <a:xfrm rot="886948" flipH="1">
              <a:off x="1487855"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92C914-99C7-C9DD-DA27-881404BA323E}"/>
                </a:ext>
              </a:extLst>
            </p:cNvPr>
            <p:cNvSpPr/>
            <p:nvPr/>
          </p:nvSpPr>
          <p:spPr>
            <a:xfrm rot="20713052">
              <a:off x="763009"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D0007EB-800E-0867-65B2-B4BA673C174B}"/>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2E230B-B7A7-BBA4-37F0-9593629924AD}"/>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5EACC7D2-FE60-2D4C-3841-4A0658814D7A}"/>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a:extLst>
                <a:ext uri="{FF2B5EF4-FFF2-40B4-BE49-F238E27FC236}">
                  <a16:creationId xmlns:a16="http://schemas.microsoft.com/office/drawing/2014/main" id="{DC0B1404-D9B9-7B80-4F3C-B6FC53DF6DC3}"/>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
              <a:extLst>
                <a:ext uri="{FF2B5EF4-FFF2-40B4-BE49-F238E27FC236}">
                  <a16:creationId xmlns:a16="http://schemas.microsoft.com/office/drawing/2014/main" id="{E7E54879-8F63-0D47-8845-25FA75149DB4}"/>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a:extLst>
                <a:ext uri="{FF2B5EF4-FFF2-40B4-BE49-F238E27FC236}">
                  <a16:creationId xmlns:a16="http://schemas.microsoft.com/office/drawing/2014/main" id="{64BB1BBD-FD4F-00E6-9C10-2CEE9DB9F83F}"/>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252878-105F-3882-D3AA-32E13E656EC9}"/>
                </a:ext>
              </a:extLst>
            </p:cNvPr>
            <p:cNvSpPr/>
            <p:nvPr/>
          </p:nvSpPr>
          <p:spPr>
            <a:xfrm>
              <a:off x="1013288" y="1459929"/>
              <a:ext cx="994550" cy="14618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135913-73CA-0C23-F2CE-CD675C9E4434}"/>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05CCA47E-F1C8-EFE9-D747-B3BFA6A83011}"/>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Oval 21">
              <a:extLst>
                <a:ext uri="{FF2B5EF4-FFF2-40B4-BE49-F238E27FC236}">
                  <a16:creationId xmlns:a16="http://schemas.microsoft.com/office/drawing/2014/main" id="{121989CE-385F-FB7D-5DC8-F243E82DD573}"/>
                </a:ext>
              </a:extLst>
            </p:cNvPr>
            <p:cNvSpPr/>
            <p:nvPr/>
          </p:nvSpPr>
          <p:spPr>
            <a:xfrm>
              <a:off x="1321656" y="2473764"/>
              <a:ext cx="365188" cy="177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4910ECC-2E79-4A6F-A522-7E2C67AB649A}"/>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Oval 23">
              <a:extLst>
                <a:ext uri="{FF2B5EF4-FFF2-40B4-BE49-F238E27FC236}">
                  <a16:creationId xmlns:a16="http://schemas.microsoft.com/office/drawing/2014/main" id="{DBFA720E-0D32-A471-57E8-C58DBFF28786}"/>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050B3F0-25E3-9C81-F0C9-FD4DAF99C0EA}"/>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186">
            <a:extLst>
              <a:ext uri="{FF2B5EF4-FFF2-40B4-BE49-F238E27FC236}">
                <a16:creationId xmlns:a16="http://schemas.microsoft.com/office/drawing/2014/main" id="{CC981AEE-8769-9DB0-1B2C-3A1DE41A0BA9}"/>
              </a:ext>
            </a:extLst>
          </p:cNvPr>
          <p:cNvGrpSpPr/>
          <p:nvPr/>
        </p:nvGrpSpPr>
        <p:grpSpPr>
          <a:xfrm flipH="1">
            <a:off x="9321728" y="2488978"/>
            <a:ext cx="998713" cy="1923934"/>
            <a:chOff x="8241868" y="2895600"/>
            <a:chExt cx="1780305" cy="3429000"/>
          </a:xfrm>
        </p:grpSpPr>
        <p:grpSp>
          <p:nvGrpSpPr>
            <p:cNvPr id="375" name="Group 374">
              <a:extLst>
                <a:ext uri="{FF2B5EF4-FFF2-40B4-BE49-F238E27FC236}">
                  <a16:creationId xmlns:a16="http://schemas.microsoft.com/office/drawing/2014/main" id="{0DB9A2FD-D9FE-F3A4-1333-4BEBC28DC420}"/>
                </a:ext>
              </a:extLst>
            </p:cNvPr>
            <p:cNvGrpSpPr/>
            <p:nvPr/>
          </p:nvGrpSpPr>
          <p:grpSpPr>
            <a:xfrm>
              <a:off x="8241868" y="2895600"/>
              <a:ext cx="1780305" cy="3429000"/>
              <a:chOff x="7205113" y="2590801"/>
              <a:chExt cx="1495457" cy="2895598"/>
            </a:xfrm>
          </p:grpSpPr>
          <p:sp>
            <p:nvSpPr>
              <p:cNvPr id="386" name="Rounded Rectangle 35">
                <a:extLst>
                  <a:ext uri="{FF2B5EF4-FFF2-40B4-BE49-F238E27FC236}">
                    <a16:creationId xmlns:a16="http://schemas.microsoft.com/office/drawing/2014/main" id="{42B51CF1-039D-87FC-495F-53FF12066DB5}"/>
                  </a:ext>
                </a:extLst>
              </p:cNvPr>
              <p:cNvSpPr/>
              <p:nvPr/>
            </p:nvSpPr>
            <p:spPr>
              <a:xfrm rot="1254567">
                <a:off x="7377738" y="2776566"/>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ounded Rectangle 36">
                <a:extLst>
                  <a:ext uri="{FF2B5EF4-FFF2-40B4-BE49-F238E27FC236}">
                    <a16:creationId xmlns:a16="http://schemas.microsoft.com/office/drawing/2014/main" id="{9532B03F-5BE7-3551-950B-982D83035BDD}"/>
                  </a:ext>
                </a:extLst>
              </p:cNvPr>
              <p:cNvSpPr/>
              <p:nvPr/>
            </p:nvSpPr>
            <p:spPr>
              <a:xfrm rot="20345433" flipH="1">
                <a:off x="8167040" y="2776567"/>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2285662F-E3A8-E2DA-529E-C6EE951A4A2E}"/>
                  </a:ext>
                </a:extLst>
              </p:cNvPr>
              <p:cNvSpPr/>
              <p:nvPr/>
            </p:nvSpPr>
            <p:spPr>
              <a:xfrm rot="6128217">
                <a:off x="8063330" y="5171484"/>
                <a:ext cx="264049" cy="36578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7A7BC79-780F-71AF-7725-B012D68569B0}"/>
                  </a:ext>
                </a:extLst>
              </p:cNvPr>
              <p:cNvSpPr/>
              <p:nvPr/>
            </p:nvSpPr>
            <p:spPr>
              <a:xfrm rot="4472555">
                <a:off x="7721505" y="5161706"/>
                <a:ext cx="241894" cy="38445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6B1F4BA6-5489-F049-967D-929149611A32}"/>
                  </a:ext>
                </a:extLst>
              </p:cNvPr>
              <p:cNvSpPr/>
              <p:nvPr/>
            </p:nvSpPr>
            <p:spPr>
              <a:xfrm rot="2901859">
                <a:off x="7305609" y="4129236"/>
                <a:ext cx="221384" cy="4223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3C7FA740-0405-8BBB-0AE1-539C88DA16AC}"/>
                  </a:ext>
                </a:extLst>
              </p:cNvPr>
              <p:cNvSpPr/>
              <p:nvPr/>
            </p:nvSpPr>
            <p:spPr>
              <a:xfrm rot="20226769">
                <a:off x="8500318" y="4146985"/>
                <a:ext cx="200252" cy="4353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rapezoid 391">
                <a:extLst>
                  <a:ext uri="{FF2B5EF4-FFF2-40B4-BE49-F238E27FC236}">
                    <a16:creationId xmlns:a16="http://schemas.microsoft.com/office/drawing/2014/main" id="{D233CA24-7C92-8AF6-9BB1-B3D6EDB7F516}"/>
                  </a:ext>
                </a:extLst>
              </p:cNvPr>
              <p:cNvSpPr/>
              <p:nvPr/>
            </p:nvSpPr>
            <p:spPr>
              <a:xfrm>
                <a:off x="7439378" y="3571711"/>
                <a:ext cx="1177462" cy="1750807"/>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rapezoid 392">
                <a:extLst>
                  <a:ext uri="{FF2B5EF4-FFF2-40B4-BE49-F238E27FC236}">
                    <a16:creationId xmlns:a16="http://schemas.microsoft.com/office/drawing/2014/main" id="{CEBFEF2A-308A-7D17-3195-E2B39A01158D}"/>
                  </a:ext>
                </a:extLst>
              </p:cNvPr>
              <p:cNvSpPr/>
              <p:nvPr/>
            </p:nvSpPr>
            <p:spPr>
              <a:xfrm rot="1442139">
                <a:off x="7394741" y="3479702"/>
                <a:ext cx="390037" cy="917340"/>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AA531A5C-6158-D0E0-39C1-18E831C4DE72}"/>
                  </a:ext>
                </a:extLst>
              </p:cNvPr>
              <p:cNvSpPr/>
              <p:nvPr/>
            </p:nvSpPr>
            <p:spPr>
              <a:xfrm rot="20249249">
                <a:off x="8211112" y="3484505"/>
                <a:ext cx="413478" cy="917340"/>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ounded Rectangle 44">
                <a:extLst>
                  <a:ext uri="{FF2B5EF4-FFF2-40B4-BE49-F238E27FC236}">
                    <a16:creationId xmlns:a16="http://schemas.microsoft.com/office/drawing/2014/main" id="{C8467CD2-0100-A3CD-F1A9-73C8A56DFA9C}"/>
                  </a:ext>
                </a:extLst>
              </p:cNvPr>
              <p:cNvSpPr/>
              <p:nvPr/>
            </p:nvSpPr>
            <p:spPr>
              <a:xfrm rot="5400000">
                <a:off x="7818423" y="2264054"/>
                <a:ext cx="333136" cy="986629"/>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1398A2AF-F28F-F90E-7BE9-4209186ECD80}"/>
                  </a:ext>
                </a:extLst>
              </p:cNvPr>
              <p:cNvSpPr/>
              <p:nvPr/>
            </p:nvSpPr>
            <p:spPr>
              <a:xfrm>
                <a:off x="7557452" y="2790682"/>
                <a:ext cx="860453" cy="9792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ed Rectangle 46">
                <a:extLst>
                  <a:ext uri="{FF2B5EF4-FFF2-40B4-BE49-F238E27FC236}">
                    <a16:creationId xmlns:a16="http://schemas.microsoft.com/office/drawing/2014/main" id="{8F9AD990-6809-802F-8A74-43DF2D6D309A}"/>
                  </a:ext>
                </a:extLst>
              </p:cNvPr>
              <p:cNvSpPr/>
              <p:nvPr/>
            </p:nvSpPr>
            <p:spPr>
              <a:xfrm>
                <a:off x="7491676" y="27906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5A07385F-9CA1-87A8-BFBD-049BC27129C7}"/>
                  </a:ext>
                </a:extLst>
              </p:cNvPr>
              <p:cNvSpPr/>
              <p:nvPr/>
            </p:nvSpPr>
            <p:spPr>
              <a:xfrm>
                <a:off x="7620000" y="4267200"/>
                <a:ext cx="838200" cy="152400"/>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6" name="Oval 375">
              <a:extLst>
                <a:ext uri="{FF2B5EF4-FFF2-40B4-BE49-F238E27FC236}">
                  <a16:creationId xmlns:a16="http://schemas.microsoft.com/office/drawing/2014/main" id="{22C8297D-50B6-F751-E25C-299D3D1F30DC}"/>
                </a:ext>
              </a:extLst>
            </p:cNvPr>
            <p:cNvSpPr/>
            <p:nvPr/>
          </p:nvSpPr>
          <p:spPr>
            <a:xfrm rot="21206386">
              <a:off x="8879543" y="3846263"/>
              <a:ext cx="642589" cy="764949"/>
            </a:xfrm>
            <a:prstGeom prst="ellipse">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C486902B-7CE1-3081-CF2E-524EBA635C7F}"/>
                </a:ext>
              </a:extLst>
            </p:cNvPr>
            <p:cNvSpPr/>
            <p:nvPr/>
          </p:nvSpPr>
          <p:spPr>
            <a:xfrm>
              <a:off x="9053934" y="3942063"/>
              <a:ext cx="296929" cy="14535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oup 178">
              <a:extLst>
                <a:ext uri="{FF2B5EF4-FFF2-40B4-BE49-F238E27FC236}">
                  <a16:creationId xmlns:a16="http://schemas.microsoft.com/office/drawing/2014/main" id="{2AB95E32-EBF8-C0B1-B25F-55E1AB0988B6}"/>
                </a:ext>
              </a:extLst>
            </p:cNvPr>
            <p:cNvGrpSpPr/>
            <p:nvPr/>
          </p:nvGrpSpPr>
          <p:grpSpPr>
            <a:xfrm>
              <a:off x="8534400" y="5791200"/>
              <a:ext cx="1371600" cy="304800"/>
              <a:chOff x="1219200" y="2133600"/>
              <a:chExt cx="7086600" cy="685800"/>
            </a:xfrm>
          </p:grpSpPr>
          <p:sp>
            <p:nvSpPr>
              <p:cNvPr id="379" name="&quot;No&quot; Symbol 28">
                <a:extLst>
                  <a:ext uri="{FF2B5EF4-FFF2-40B4-BE49-F238E27FC236}">
                    <a16:creationId xmlns:a16="http://schemas.microsoft.com/office/drawing/2014/main" id="{738E6E8A-11BA-263F-9293-5D75E4F7B59C}"/>
                  </a:ext>
                </a:extLst>
              </p:cNvPr>
              <p:cNvSpPr/>
              <p:nvPr/>
            </p:nvSpPr>
            <p:spPr>
              <a:xfrm>
                <a:off x="12192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0" name="&quot;No&quot; Symbol 29">
                <a:extLst>
                  <a:ext uri="{FF2B5EF4-FFF2-40B4-BE49-F238E27FC236}">
                    <a16:creationId xmlns:a16="http://schemas.microsoft.com/office/drawing/2014/main" id="{D12E94CA-E87B-C0B2-1E81-47CA33F1C990}"/>
                  </a:ext>
                </a:extLst>
              </p:cNvPr>
              <p:cNvSpPr/>
              <p:nvPr/>
            </p:nvSpPr>
            <p:spPr>
              <a:xfrm>
                <a:off x="22098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1" name="&quot;No&quot; Symbol 30">
                <a:extLst>
                  <a:ext uri="{FF2B5EF4-FFF2-40B4-BE49-F238E27FC236}">
                    <a16:creationId xmlns:a16="http://schemas.microsoft.com/office/drawing/2014/main" id="{B8015DB0-3DE5-90B7-2B5F-D571547478AD}"/>
                  </a:ext>
                </a:extLst>
              </p:cNvPr>
              <p:cNvSpPr/>
              <p:nvPr/>
            </p:nvSpPr>
            <p:spPr>
              <a:xfrm>
                <a:off x="31242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2" name="&quot;No&quot; Symbol 31">
                <a:extLst>
                  <a:ext uri="{FF2B5EF4-FFF2-40B4-BE49-F238E27FC236}">
                    <a16:creationId xmlns:a16="http://schemas.microsoft.com/office/drawing/2014/main" id="{7A2ACC99-EF29-B61D-FD94-5C63D736604E}"/>
                  </a:ext>
                </a:extLst>
              </p:cNvPr>
              <p:cNvSpPr/>
              <p:nvPr/>
            </p:nvSpPr>
            <p:spPr>
              <a:xfrm>
                <a:off x="40386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3" name="&quot;No&quot; Symbol 32">
                <a:extLst>
                  <a:ext uri="{FF2B5EF4-FFF2-40B4-BE49-F238E27FC236}">
                    <a16:creationId xmlns:a16="http://schemas.microsoft.com/office/drawing/2014/main" id="{7738C2D2-635D-2DA7-72EC-5DC26E33CAE1}"/>
                  </a:ext>
                </a:extLst>
              </p:cNvPr>
              <p:cNvSpPr/>
              <p:nvPr/>
            </p:nvSpPr>
            <p:spPr>
              <a:xfrm>
                <a:off x="49530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4" name="&quot;No&quot; Symbol 33">
                <a:extLst>
                  <a:ext uri="{FF2B5EF4-FFF2-40B4-BE49-F238E27FC236}">
                    <a16:creationId xmlns:a16="http://schemas.microsoft.com/office/drawing/2014/main" id="{923A5B3D-7EE7-2EB7-1B89-651C63017C78}"/>
                  </a:ext>
                </a:extLst>
              </p:cNvPr>
              <p:cNvSpPr/>
              <p:nvPr/>
            </p:nvSpPr>
            <p:spPr>
              <a:xfrm>
                <a:off x="58674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5" name="&quot;No&quot; Symbol 34">
                <a:extLst>
                  <a:ext uri="{FF2B5EF4-FFF2-40B4-BE49-F238E27FC236}">
                    <a16:creationId xmlns:a16="http://schemas.microsoft.com/office/drawing/2014/main" id="{86B460BD-079E-576D-4834-082D09ADC88A}"/>
                  </a:ext>
                </a:extLst>
              </p:cNvPr>
              <p:cNvSpPr/>
              <p:nvPr/>
            </p:nvSpPr>
            <p:spPr>
              <a:xfrm>
                <a:off x="6781800" y="2133600"/>
                <a:ext cx="1524000" cy="685800"/>
              </a:xfrm>
              <a:prstGeom prst="noSmoking">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3" name="Group 102">
            <a:extLst>
              <a:ext uri="{FF2B5EF4-FFF2-40B4-BE49-F238E27FC236}">
                <a16:creationId xmlns:a16="http://schemas.microsoft.com/office/drawing/2014/main" id="{856D052E-D7FB-5866-5DE6-8E3467E8FC18}"/>
              </a:ext>
            </a:extLst>
          </p:cNvPr>
          <p:cNvGrpSpPr/>
          <p:nvPr/>
        </p:nvGrpSpPr>
        <p:grpSpPr>
          <a:xfrm flipH="1">
            <a:off x="5797419" y="3642492"/>
            <a:ext cx="961588" cy="1677276"/>
            <a:chOff x="1634515" y="990600"/>
            <a:chExt cx="1980330" cy="3466754"/>
          </a:xfrm>
        </p:grpSpPr>
        <p:sp>
          <p:nvSpPr>
            <p:cNvPr id="314" name="Oval 313">
              <a:extLst>
                <a:ext uri="{FF2B5EF4-FFF2-40B4-BE49-F238E27FC236}">
                  <a16:creationId xmlns:a16="http://schemas.microsoft.com/office/drawing/2014/main" id="{460401BF-C8E5-52B8-96E2-E77E62623739}"/>
                </a:ext>
              </a:extLst>
            </p:cNvPr>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5CD37618-0B6A-0E0F-D5E1-7C0002359284}"/>
                </a:ext>
              </a:extLst>
            </p:cNvPr>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Isosceles Triangle 315">
              <a:extLst>
                <a:ext uri="{FF2B5EF4-FFF2-40B4-BE49-F238E27FC236}">
                  <a16:creationId xmlns:a16="http://schemas.microsoft.com/office/drawing/2014/main" id="{CD2CACF6-9550-8FE1-FFE7-1F782ED6AEC7}"/>
                </a:ext>
              </a:extLst>
            </p:cNvPr>
            <p:cNvSpPr/>
            <p:nvPr/>
          </p:nvSpPr>
          <p:spPr>
            <a:xfrm>
              <a:off x="1905000" y="2057400"/>
              <a:ext cx="1676400" cy="21336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Isosceles Triangle 316">
              <a:extLst>
                <a:ext uri="{FF2B5EF4-FFF2-40B4-BE49-F238E27FC236}">
                  <a16:creationId xmlns:a16="http://schemas.microsoft.com/office/drawing/2014/main" id="{7B505E13-4417-8C7F-DD12-28304D97BD68}"/>
                </a:ext>
              </a:extLst>
            </p:cNvPr>
            <p:cNvSpPr/>
            <p:nvPr/>
          </p:nvSpPr>
          <p:spPr>
            <a:xfrm rot="10800000">
              <a:off x="2514600" y="2286000"/>
              <a:ext cx="381000" cy="457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3E57D78F-275A-40DE-FB6F-B060FBE009DB}"/>
                </a:ext>
              </a:extLst>
            </p:cNvPr>
            <p:cNvSpPr/>
            <p:nvPr/>
          </p:nvSpPr>
          <p:spPr>
            <a:xfrm rot="19411276">
              <a:off x="3194788" y="2698755"/>
              <a:ext cx="420057" cy="75387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0E844335-091C-89F0-0D72-9F4A52C3C5F6}"/>
                </a:ext>
              </a:extLst>
            </p:cNvPr>
            <p:cNvSpPr/>
            <p:nvPr/>
          </p:nvSpPr>
          <p:spPr>
            <a:xfrm rot="2820608">
              <a:off x="1801425" y="2656330"/>
              <a:ext cx="420057" cy="75387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Isosceles Triangle 319">
              <a:extLst>
                <a:ext uri="{FF2B5EF4-FFF2-40B4-BE49-F238E27FC236}">
                  <a16:creationId xmlns:a16="http://schemas.microsoft.com/office/drawing/2014/main" id="{10EA88AC-782B-7E07-6913-DBC69C14E754}"/>
                </a:ext>
              </a:extLst>
            </p:cNvPr>
            <p:cNvSpPr/>
            <p:nvPr/>
          </p:nvSpPr>
          <p:spPr>
            <a:xfrm rot="2242960">
              <a:off x="1878936" y="1901223"/>
              <a:ext cx="914400" cy="125568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Isosceles Triangle 320">
              <a:extLst>
                <a:ext uri="{FF2B5EF4-FFF2-40B4-BE49-F238E27FC236}">
                  <a16:creationId xmlns:a16="http://schemas.microsoft.com/office/drawing/2014/main" id="{CBF3BAED-26EC-9DF1-26A6-413A4DF2E38A}"/>
                </a:ext>
              </a:extLst>
            </p:cNvPr>
            <p:cNvSpPr/>
            <p:nvPr/>
          </p:nvSpPr>
          <p:spPr>
            <a:xfrm rot="19284057">
              <a:off x="2662631" y="1925390"/>
              <a:ext cx="835431" cy="125568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147F90BC-59D3-5858-AA58-2735795D9CAD}"/>
                </a:ext>
              </a:extLst>
            </p:cNvPr>
            <p:cNvSpPr/>
            <p:nvPr/>
          </p:nvSpPr>
          <p:spPr>
            <a:xfrm>
              <a:off x="2209800" y="990600"/>
              <a:ext cx="990600" cy="1447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loud 322">
              <a:extLst>
                <a:ext uri="{FF2B5EF4-FFF2-40B4-BE49-F238E27FC236}">
                  <a16:creationId xmlns:a16="http://schemas.microsoft.com/office/drawing/2014/main" id="{9237BBC5-3751-F28E-8D87-0BCB439027AE}"/>
                </a:ext>
              </a:extLst>
            </p:cNvPr>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loud 323">
              <a:extLst>
                <a:ext uri="{FF2B5EF4-FFF2-40B4-BE49-F238E27FC236}">
                  <a16:creationId xmlns:a16="http://schemas.microsoft.com/office/drawing/2014/main" id="{17B7C5E0-FC38-E393-5A71-8E0A4770AAF3}"/>
                </a:ext>
              </a:extLst>
            </p:cNvPr>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Cloud 324">
              <a:extLst>
                <a:ext uri="{FF2B5EF4-FFF2-40B4-BE49-F238E27FC236}">
                  <a16:creationId xmlns:a16="http://schemas.microsoft.com/office/drawing/2014/main" id="{6AB8AEE8-9A28-40E7-82D1-ABFE46B9234B}"/>
                </a:ext>
              </a:extLst>
            </p:cNvPr>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2AE4B8E3-459C-837C-AC8C-44B2801BD739}"/>
                </a:ext>
              </a:extLst>
            </p:cNvPr>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a:extLst>
                <a:ext uri="{FF2B5EF4-FFF2-40B4-BE49-F238E27FC236}">
                  <a16:creationId xmlns:a16="http://schemas.microsoft.com/office/drawing/2014/main" id="{ED46775B-17CB-5A00-AEF3-49B2E46A40C8}"/>
                </a:ext>
              </a:extLst>
            </p:cNvPr>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Stored Data 327">
              <a:extLst>
                <a:ext uri="{FF2B5EF4-FFF2-40B4-BE49-F238E27FC236}">
                  <a16:creationId xmlns:a16="http://schemas.microsoft.com/office/drawing/2014/main" id="{B3F5E9FA-775B-8AE9-9304-92AB3A30E297}"/>
                </a:ext>
              </a:extLst>
            </p:cNvPr>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ross 328">
              <a:extLst>
                <a:ext uri="{FF2B5EF4-FFF2-40B4-BE49-F238E27FC236}">
                  <a16:creationId xmlns:a16="http://schemas.microsoft.com/office/drawing/2014/main" id="{1AFACCC5-3784-9373-6B67-200D7B7F195A}"/>
                </a:ext>
              </a:extLst>
            </p:cNvPr>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Cross 329">
              <a:extLst>
                <a:ext uri="{FF2B5EF4-FFF2-40B4-BE49-F238E27FC236}">
                  <a16:creationId xmlns:a16="http://schemas.microsoft.com/office/drawing/2014/main" id="{F3106E2E-9B6C-0D4E-86D2-EB82FF6EBDAC}"/>
                </a:ext>
              </a:extLst>
            </p:cNvPr>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ross 330">
              <a:extLst>
                <a:ext uri="{FF2B5EF4-FFF2-40B4-BE49-F238E27FC236}">
                  <a16:creationId xmlns:a16="http://schemas.microsoft.com/office/drawing/2014/main" id="{FBD410D1-697C-CF11-EE97-FD31BE56D4EB}"/>
                </a:ext>
              </a:extLst>
            </p:cNvPr>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ross 331">
              <a:extLst>
                <a:ext uri="{FF2B5EF4-FFF2-40B4-BE49-F238E27FC236}">
                  <a16:creationId xmlns:a16="http://schemas.microsoft.com/office/drawing/2014/main" id="{7A5B59DB-92B5-AE89-9F27-2BCB8263B9FE}"/>
                </a:ext>
              </a:extLst>
            </p:cNvPr>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66">
            <a:extLst>
              <a:ext uri="{FF2B5EF4-FFF2-40B4-BE49-F238E27FC236}">
                <a16:creationId xmlns:a16="http://schemas.microsoft.com/office/drawing/2014/main" id="{6CA12D61-CAD3-5E04-509D-E65A81464C7F}"/>
              </a:ext>
            </a:extLst>
          </p:cNvPr>
          <p:cNvGrpSpPr/>
          <p:nvPr/>
        </p:nvGrpSpPr>
        <p:grpSpPr>
          <a:xfrm flipH="1">
            <a:off x="8418140" y="2504214"/>
            <a:ext cx="867931" cy="1476954"/>
            <a:chOff x="1063405" y="1105006"/>
            <a:chExt cx="1156804" cy="2679532"/>
          </a:xfrm>
        </p:grpSpPr>
        <p:sp>
          <p:nvSpPr>
            <p:cNvPr id="334" name="Oval 333">
              <a:extLst>
                <a:ext uri="{FF2B5EF4-FFF2-40B4-BE49-F238E27FC236}">
                  <a16:creationId xmlns:a16="http://schemas.microsoft.com/office/drawing/2014/main" id="{EDDD973B-E099-C215-EAD0-6F0697FB2794}"/>
                </a:ext>
              </a:extLst>
            </p:cNvPr>
            <p:cNvSpPr/>
            <p:nvPr/>
          </p:nvSpPr>
          <p:spPr>
            <a:xfrm rot="3435232" flipH="1">
              <a:off x="1923333" y="2878345"/>
              <a:ext cx="344631" cy="2237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B137F6BD-4D15-38BB-26D2-0C7F58884EFE}"/>
                </a:ext>
              </a:extLst>
            </p:cNvPr>
            <p:cNvSpPr/>
            <p:nvPr/>
          </p:nvSpPr>
          <p:spPr>
            <a:xfrm rot="18164768">
              <a:off x="1109081" y="2859600"/>
              <a:ext cx="381000" cy="2611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BAD547BA-AE26-3235-1ED3-EC46624A5395}"/>
                </a:ext>
              </a:extLst>
            </p:cNvPr>
            <p:cNvSpPr/>
            <p:nvPr/>
          </p:nvSpPr>
          <p:spPr>
            <a:xfrm rot="20260128">
              <a:off x="1365965" y="3489048"/>
              <a:ext cx="381000" cy="2954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D8CA756C-4EE1-5086-C339-451DE8D1FCA9}"/>
                </a:ext>
              </a:extLst>
            </p:cNvPr>
            <p:cNvSpPr/>
            <p:nvPr/>
          </p:nvSpPr>
          <p:spPr>
            <a:xfrm rot="2101605">
              <a:off x="1559094" y="3476458"/>
              <a:ext cx="381000" cy="28905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Trapezoid 337">
              <a:extLst>
                <a:ext uri="{FF2B5EF4-FFF2-40B4-BE49-F238E27FC236}">
                  <a16:creationId xmlns:a16="http://schemas.microsoft.com/office/drawing/2014/main" id="{570611CA-F74F-BC28-F4B8-5640038F60FC}"/>
                </a:ext>
              </a:extLst>
            </p:cNvPr>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38">
              <a:extLst>
                <a:ext uri="{FF2B5EF4-FFF2-40B4-BE49-F238E27FC236}">
                  <a16:creationId xmlns:a16="http://schemas.microsoft.com/office/drawing/2014/main" id="{90050C22-A61C-9B0D-4D0E-F951EDCBFB5E}"/>
                </a:ext>
              </a:extLst>
            </p:cNvPr>
            <p:cNvSpPr/>
            <p:nvPr/>
          </p:nvSpPr>
          <p:spPr>
            <a:xfrm rot="20676161" flipH="1">
              <a:off x="1778512" y="2173915"/>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a:extLst>
                <a:ext uri="{FF2B5EF4-FFF2-40B4-BE49-F238E27FC236}">
                  <a16:creationId xmlns:a16="http://schemas.microsoft.com/office/drawing/2014/main" id="{8F12F5CD-0AF2-719D-26EE-C10A20C09F03}"/>
                </a:ext>
              </a:extLst>
            </p:cNvPr>
            <p:cNvSpPr/>
            <p:nvPr/>
          </p:nvSpPr>
          <p:spPr>
            <a:xfrm rot="996339">
              <a:off x="1176071" y="2175726"/>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loud 340">
              <a:extLst>
                <a:ext uri="{FF2B5EF4-FFF2-40B4-BE49-F238E27FC236}">
                  <a16:creationId xmlns:a16="http://schemas.microsoft.com/office/drawing/2014/main" id="{D5860AA9-8624-11E1-CBD6-C6B331AEBA97}"/>
                </a:ext>
              </a:extLst>
            </p:cNvPr>
            <p:cNvSpPr/>
            <p:nvPr/>
          </p:nvSpPr>
          <p:spPr>
            <a:xfrm rot="247138">
              <a:off x="1063405" y="1105006"/>
              <a:ext cx="1156804" cy="191420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a:extLst>
                <a:ext uri="{FF2B5EF4-FFF2-40B4-BE49-F238E27FC236}">
                  <a16:creationId xmlns:a16="http://schemas.microsoft.com/office/drawing/2014/main" id="{A39C7D22-C1A3-9233-4093-85C6CC1DA98B}"/>
                </a:ext>
              </a:extLst>
            </p:cNvPr>
            <p:cNvSpPr/>
            <p:nvPr/>
          </p:nvSpPr>
          <p:spPr>
            <a:xfrm>
              <a:off x="1371600" y="2209800"/>
              <a:ext cx="609600" cy="1295400"/>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95F052C0-D086-4F45-58E0-C10F234D7A23}"/>
                </a:ext>
              </a:extLst>
            </p:cNvPr>
            <p:cNvSpPr/>
            <p:nvPr/>
          </p:nvSpPr>
          <p:spPr>
            <a:xfrm>
              <a:off x="1524000" y="1905000"/>
              <a:ext cx="3048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2D77D755-E4BC-E189-6206-D0340A8B2A36}"/>
                </a:ext>
              </a:extLst>
            </p:cNvPr>
            <p:cNvSpPr/>
            <p:nvPr/>
          </p:nvSpPr>
          <p:spPr>
            <a:xfrm>
              <a:off x="1295400" y="1219200"/>
              <a:ext cx="7620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Cloud 344">
              <a:extLst>
                <a:ext uri="{FF2B5EF4-FFF2-40B4-BE49-F238E27FC236}">
                  <a16:creationId xmlns:a16="http://schemas.microsoft.com/office/drawing/2014/main" id="{AD040B34-3FA8-C454-9438-FC11EA6DD030}"/>
                </a:ext>
              </a:extLst>
            </p:cNvPr>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Quad Arrow 84">
              <a:extLst>
                <a:ext uri="{FF2B5EF4-FFF2-40B4-BE49-F238E27FC236}">
                  <a16:creationId xmlns:a16="http://schemas.microsoft.com/office/drawing/2014/main" id="{6B68738F-1E80-5700-A48A-E7722B448EB9}"/>
                </a:ext>
              </a:extLst>
            </p:cNvPr>
            <p:cNvSpPr/>
            <p:nvPr/>
          </p:nvSpPr>
          <p:spPr>
            <a:xfrm>
              <a:off x="1371600" y="3276600"/>
              <a:ext cx="304800" cy="228600"/>
            </a:xfrm>
            <a:prstGeom prst="quad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Quad Arrow 85">
              <a:extLst>
                <a:ext uri="{FF2B5EF4-FFF2-40B4-BE49-F238E27FC236}">
                  <a16:creationId xmlns:a16="http://schemas.microsoft.com/office/drawing/2014/main" id="{A771E012-5C30-F774-430B-A221F4E80F8A}"/>
                </a:ext>
              </a:extLst>
            </p:cNvPr>
            <p:cNvSpPr/>
            <p:nvPr/>
          </p:nvSpPr>
          <p:spPr>
            <a:xfrm>
              <a:off x="1676400" y="3276600"/>
              <a:ext cx="304800" cy="228600"/>
            </a:xfrm>
            <a:prstGeom prst="quad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347">
              <a:extLst>
                <a:ext uri="{FF2B5EF4-FFF2-40B4-BE49-F238E27FC236}">
                  <a16:creationId xmlns:a16="http://schemas.microsoft.com/office/drawing/2014/main" id="{B9475FD5-3D61-FC7D-AB27-B662C9E45536}"/>
                </a:ext>
              </a:extLst>
            </p:cNvPr>
            <p:cNvSpPr/>
            <p:nvPr/>
          </p:nvSpPr>
          <p:spPr>
            <a:xfrm rot="996339">
              <a:off x="1149519" y="1240328"/>
              <a:ext cx="298481" cy="1024383"/>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657B1EDA-FCAA-8E0C-B780-AE3E9F7D801D}"/>
                </a:ext>
              </a:extLst>
            </p:cNvPr>
            <p:cNvSpPr/>
            <p:nvPr/>
          </p:nvSpPr>
          <p:spPr>
            <a:xfrm rot="20603661" flipH="1">
              <a:off x="1892752" y="1240489"/>
              <a:ext cx="298481" cy="1024383"/>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Cross 349">
              <a:extLst>
                <a:ext uri="{FF2B5EF4-FFF2-40B4-BE49-F238E27FC236}">
                  <a16:creationId xmlns:a16="http://schemas.microsoft.com/office/drawing/2014/main" id="{A0FC054F-DF2B-4891-EBC9-BD42DEA025F7}"/>
                </a:ext>
              </a:extLst>
            </p:cNvPr>
            <p:cNvSpPr/>
            <p:nvPr/>
          </p:nvSpPr>
          <p:spPr>
            <a:xfrm>
              <a:off x="1371600" y="1219200"/>
              <a:ext cx="609600" cy="228600"/>
            </a:xfrm>
            <a:prstGeom prst="plus">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175">
            <a:extLst>
              <a:ext uri="{FF2B5EF4-FFF2-40B4-BE49-F238E27FC236}">
                <a16:creationId xmlns:a16="http://schemas.microsoft.com/office/drawing/2014/main" id="{B0B4A711-16ED-BECA-3614-B312A578F636}"/>
              </a:ext>
            </a:extLst>
          </p:cNvPr>
          <p:cNvGrpSpPr/>
          <p:nvPr/>
        </p:nvGrpSpPr>
        <p:grpSpPr>
          <a:xfrm flipH="1">
            <a:off x="10517869" y="3381190"/>
            <a:ext cx="978041" cy="1689700"/>
            <a:chOff x="5913974" y="3028808"/>
            <a:chExt cx="2411294" cy="3767618"/>
          </a:xfrm>
        </p:grpSpPr>
        <p:sp>
          <p:nvSpPr>
            <p:cNvPr id="352" name="Oval 351">
              <a:extLst>
                <a:ext uri="{FF2B5EF4-FFF2-40B4-BE49-F238E27FC236}">
                  <a16:creationId xmlns:a16="http://schemas.microsoft.com/office/drawing/2014/main" id="{D601479A-9FA3-52C7-F715-F367860E40D1}"/>
                </a:ext>
              </a:extLst>
            </p:cNvPr>
            <p:cNvSpPr/>
            <p:nvPr/>
          </p:nvSpPr>
          <p:spPr>
            <a:xfrm rot="20950279">
              <a:off x="7110493"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F5ADDFC6-E246-BA42-5B3C-0A59E084B245}"/>
                </a:ext>
              </a:extLst>
            </p:cNvPr>
            <p:cNvSpPr/>
            <p:nvPr/>
          </p:nvSpPr>
          <p:spPr>
            <a:xfrm rot="20950279">
              <a:off x="6500895"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a:extLst>
                <a:ext uri="{FF2B5EF4-FFF2-40B4-BE49-F238E27FC236}">
                  <a16:creationId xmlns:a16="http://schemas.microsoft.com/office/drawing/2014/main" id="{91F6BA81-5901-75A7-A875-AF83DD160F3C}"/>
                </a:ext>
              </a:extLst>
            </p:cNvPr>
            <p:cNvSpPr/>
            <p:nvPr/>
          </p:nvSpPr>
          <p:spPr>
            <a:xfrm>
              <a:off x="6387501" y="4383012"/>
              <a:ext cx="1485940" cy="2170187"/>
            </a:xfrm>
            <a:prstGeom prst="trapezoid">
              <a:avLst/>
            </a:prstGeom>
            <a:solidFill>
              <a:srgbClr val="E6D3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37AEFEF0-2221-6FFF-02C3-0334D92C85C1}"/>
                </a:ext>
              </a:extLst>
            </p:cNvPr>
            <p:cNvSpPr/>
            <p:nvPr/>
          </p:nvSpPr>
          <p:spPr>
            <a:xfrm>
              <a:off x="6697461" y="3473973"/>
              <a:ext cx="805279" cy="12993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6DD62723-E295-D89A-9351-3715868AA400}"/>
                </a:ext>
              </a:extLst>
            </p:cNvPr>
            <p:cNvSpPr/>
            <p:nvPr/>
          </p:nvSpPr>
          <p:spPr>
            <a:xfrm rot="1778146" flipH="1">
              <a:off x="7639518" y="5254192"/>
              <a:ext cx="685750" cy="3172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C6CEDB83-2D6C-E776-99DE-2E4146EB7923}"/>
                </a:ext>
              </a:extLst>
            </p:cNvPr>
            <p:cNvSpPr/>
            <p:nvPr/>
          </p:nvSpPr>
          <p:spPr>
            <a:xfrm rot="20147342">
              <a:off x="5913974" y="5229555"/>
              <a:ext cx="685750" cy="37421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a:extLst>
                <a:ext uri="{FF2B5EF4-FFF2-40B4-BE49-F238E27FC236}">
                  <a16:creationId xmlns:a16="http://schemas.microsoft.com/office/drawing/2014/main" id="{14D0F937-F61D-37C5-C2BD-363E15647F58}"/>
                </a:ext>
              </a:extLst>
            </p:cNvPr>
            <p:cNvSpPr/>
            <p:nvPr/>
          </p:nvSpPr>
          <p:spPr>
            <a:xfrm rot="20382913">
              <a:off x="7449493" y="4425706"/>
              <a:ext cx="614225" cy="1025089"/>
            </a:xfrm>
            <a:prstGeom prst="trapezoid">
              <a:avLst/>
            </a:prstGeom>
            <a:solidFill>
              <a:srgbClr val="E6D3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rapezoid 358">
              <a:extLst>
                <a:ext uri="{FF2B5EF4-FFF2-40B4-BE49-F238E27FC236}">
                  <a16:creationId xmlns:a16="http://schemas.microsoft.com/office/drawing/2014/main" id="{9C036ED5-46ED-EF8D-A66F-CAF76A9F6923}"/>
                </a:ext>
              </a:extLst>
            </p:cNvPr>
            <p:cNvSpPr/>
            <p:nvPr/>
          </p:nvSpPr>
          <p:spPr>
            <a:xfrm rot="1217087" flipH="1">
              <a:off x="6128343" y="4431148"/>
              <a:ext cx="668618" cy="1062245"/>
            </a:xfrm>
            <a:prstGeom prst="trapezoid">
              <a:avLst/>
            </a:prstGeom>
            <a:solidFill>
              <a:srgbClr val="E6D3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9BF34257-D093-41B4-5DDD-555619E188B9}"/>
                </a:ext>
              </a:extLst>
            </p:cNvPr>
            <p:cNvSpPr/>
            <p:nvPr/>
          </p:nvSpPr>
          <p:spPr>
            <a:xfrm>
              <a:off x="6387501" y="3343567"/>
              <a:ext cx="1485940" cy="129930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Chord 360">
              <a:extLst>
                <a:ext uri="{FF2B5EF4-FFF2-40B4-BE49-F238E27FC236}">
                  <a16:creationId xmlns:a16="http://schemas.microsoft.com/office/drawing/2014/main" id="{F7A77E0D-823C-8249-72B3-0EF99A49E6B1}"/>
                </a:ext>
              </a:extLst>
            </p:cNvPr>
            <p:cNvSpPr/>
            <p:nvPr/>
          </p:nvSpPr>
          <p:spPr>
            <a:xfrm rot="7621963">
              <a:off x="6466037" y="2914888"/>
              <a:ext cx="1393524" cy="1621363"/>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a:extLst>
                <a:ext uri="{FF2B5EF4-FFF2-40B4-BE49-F238E27FC236}">
                  <a16:creationId xmlns:a16="http://schemas.microsoft.com/office/drawing/2014/main" id="{96638A31-604F-B4FC-B1C8-1C54A5E90026}"/>
                </a:ext>
              </a:extLst>
            </p:cNvPr>
            <p:cNvSpPr/>
            <p:nvPr/>
          </p:nvSpPr>
          <p:spPr>
            <a:xfrm>
              <a:off x="6477000" y="5486400"/>
              <a:ext cx="1295400" cy="2286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loud 362">
              <a:extLst>
                <a:ext uri="{FF2B5EF4-FFF2-40B4-BE49-F238E27FC236}">
                  <a16:creationId xmlns:a16="http://schemas.microsoft.com/office/drawing/2014/main" id="{99386EFC-4D49-562A-EE32-5F3D3196A8E6}"/>
                </a:ext>
              </a:extLst>
            </p:cNvPr>
            <p:cNvSpPr/>
            <p:nvPr/>
          </p:nvSpPr>
          <p:spPr>
            <a:xfrm rot="671737">
              <a:off x="6113193" y="3545769"/>
              <a:ext cx="530633" cy="140338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Cloud 363">
              <a:extLst>
                <a:ext uri="{FF2B5EF4-FFF2-40B4-BE49-F238E27FC236}">
                  <a16:creationId xmlns:a16="http://schemas.microsoft.com/office/drawing/2014/main" id="{CA32BCBF-C954-3389-1033-38C191BEFE5E}"/>
                </a:ext>
              </a:extLst>
            </p:cNvPr>
            <p:cNvSpPr/>
            <p:nvPr/>
          </p:nvSpPr>
          <p:spPr>
            <a:xfrm rot="20928263" flipH="1">
              <a:off x="7564082" y="3626833"/>
              <a:ext cx="620603" cy="124427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4D4AF280-F2CE-FFEA-AA12-51EABA65E842}"/>
                </a:ext>
              </a:extLst>
            </p:cNvPr>
            <p:cNvSpPr/>
            <p:nvPr/>
          </p:nvSpPr>
          <p:spPr>
            <a:xfrm>
              <a:off x="6324601" y="3505199"/>
              <a:ext cx="1662458" cy="24241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6" name="Group 167">
              <a:extLst>
                <a:ext uri="{FF2B5EF4-FFF2-40B4-BE49-F238E27FC236}">
                  <a16:creationId xmlns:a16="http://schemas.microsoft.com/office/drawing/2014/main" id="{81764B5B-3A4D-2767-7EA8-6DB76375D7EA}"/>
                </a:ext>
              </a:extLst>
            </p:cNvPr>
            <p:cNvGrpSpPr/>
            <p:nvPr/>
          </p:nvGrpSpPr>
          <p:grpSpPr>
            <a:xfrm>
              <a:off x="6400800" y="6248400"/>
              <a:ext cx="1417819" cy="273571"/>
              <a:chOff x="457200" y="1600200"/>
              <a:chExt cx="8229600" cy="1752600"/>
            </a:xfrm>
          </p:grpSpPr>
          <p:sp>
            <p:nvSpPr>
              <p:cNvPr id="367" name="Plaque 366">
                <a:extLst>
                  <a:ext uri="{FF2B5EF4-FFF2-40B4-BE49-F238E27FC236}">
                    <a16:creationId xmlns:a16="http://schemas.microsoft.com/office/drawing/2014/main" id="{1B567EC5-A326-3033-FA23-7927502422B7}"/>
                  </a:ext>
                </a:extLst>
              </p:cNvPr>
              <p:cNvSpPr/>
              <p:nvPr/>
            </p:nvSpPr>
            <p:spPr>
              <a:xfrm>
                <a:off x="457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Plaque 367">
                <a:extLst>
                  <a:ext uri="{FF2B5EF4-FFF2-40B4-BE49-F238E27FC236}">
                    <a16:creationId xmlns:a16="http://schemas.microsoft.com/office/drawing/2014/main" id="{120961FF-3431-9BBF-34A3-C7DC042C622D}"/>
                  </a:ext>
                </a:extLst>
              </p:cNvPr>
              <p:cNvSpPr/>
              <p:nvPr/>
            </p:nvSpPr>
            <p:spPr>
              <a:xfrm>
                <a:off x="1295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Plaque 368">
                <a:extLst>
                  <a:ext uri="{FF2B5EF4-FFF2-40B4-BE49-F238E27FC236}">
                    <a16:creationId xmlns:a16="http://schemas.microsoft.com/office/drawing/2014/main" id="{A68AC3A4-98E8-F1DC-1F63-91FA17A4DF7E}"/>
                  </a:ext>
                </a:extLst>
              </p:cNvPr>
              <p:cNvSpPr/>
              <p:nvPr/>
            </p:nvSpPr>
            <p:spPr>
              <a:xfrm>
                <a:off x="2362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Plaque 369">
                <a:extLst>
                  <a:ext uri="{FF2B5EF4-FFF2-40B4-BE49-F238E27FC236}">
                    <a16:creationId xmlns:a16="http://schemas.microsoft.com/office/drawing/2014/main" id="{A6AED4CA-D549-472C-B9E4-3291E82D580C}"/>
                  </a:ext>
                </a:extLst>
              </p:cNvPr>
              <p:cNvSpPr/>
              <p:nvPr/>
            </p:nvSpPr>
            <p:spPr>
              <a:xfrm>
                <a:off x="34290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Plaque 370">
                <a:extLst>
                  <a:ext uri="{FF2B5EF4-FFF2-40B4-BE49-F238E27FC236}">
                    <a16:creationId xmlns:a16="http://schemas.microsoft.com/office/drawing/2014/main" id="{C6F31F73-DBBF-64D5-E18B-44335224DBA9}"/>
                  </a:ext>
                </a:extLst>
              </p:cNvPr>
              <p:cNvSpPr/>
              <p:nvPr/>
            </p:nvSpPr>
            <p:spPr>
              <a:xfrm>
                <a:off x="44958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Plaque 371">
                <a:extLst>
                  <a:ext uri="{FF2B5EF4-FFF2-40B4-BE49-F238E27FC236}">
                    <a16:creationId xmlns:a16="http://schemas.microsoft.com/office/drawing/2014/main" id="{FC323819-6897-A604-71FC-D54DB88B7107}"/>
                  </a:ext>
                </a:extLst>
              </p:cNvPr>
              <p:cNvSpPr/>
              <p:nvPr/>
            </p:nvSpPr>
            <p:spPr>
              <a:xfrm>
                <a:off x="55626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Plaque 372">
                <a:extLst>
                  <a:ext uri="{FF2B5EF4-FFF2-40B4-BE49-F238E27FC236}">
                    <a16:creationId xmlns:a16="http://schemas.microsoft.com/office/drawing/2014/main" id="{EE26DEC4-6653-C8F6-4BB0-378FB565B056}"/>
                  </a:ext>
                </a:extLst>
              </p:cNvPr>
              <p:cNvSpPr/>
              <p:nvPr/>
            </p:nvSpPr>
            <p:spPr>
              <a:xfrm>
                <a:off x="6629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9" name="Group 398">
            <a:extLst>
              <a:ext uri="{FF2B5EF4-FFF2-40B4-BE49-F238E27FC236}">
                <a16:creationId xmlns:a16="http://schemas.microsoft.com/office/drawing/2014/main" id="{0DA5595B-EDB6-1CB9-EEDB-52DB6E29FDF8}"/>
              </a:ext>
            </a:extLst>
          </p:cNvPr>
          <p:cNvGrpSpPr/>
          <p:nvPr/>
        </p:nvGrpSpPr>
        <p:grpSpPr>
          <a:xfrm>
            <a:off x="11279299" y="4069907"/>
            <a:ext cx="761918" cy="1521382"/>
            <a:chOff x="4820870" y="1106776"/>
            <a:chExt cx="2256080" cy="4504892"/>
          </a:xfrm>
        </p:grpSpPr>
        <p:sp>
          <p:nvSpPr>
            <p:cNvPr id="400" name="Oval 399">
              <a:extLst>
                <a:ext uri="{FF2B5EF4-FFF2-40B4-BE49-F238E27FC236}">
                  <a16:creationId xmlns:a16="http://schemas.microsoft.com/office/drawing/2014/main" id="{ECB92CEB-5523-E1F7-D9F8-D8301C4C0DBE}"/>
                </a:ext>
              </a:extLst>
            </p:cNvPr>
            <p:cNvSpPr/>
            <p:nvPr/>
          </p:nvSpPr>
          <p:spPr>
            <a:xfrm rot="16969763" flipH="1">
              <a:off x="6099707" y="4910970"/>
              <a:ext cx="446135" cy="9035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E719BFD8-42F5-BD66-4E7A-EA3E409D2E06}"/>
                </a:ext>
              </a:extLst>
            </p:cNvPr>
            <p:cNvSpPr/>
            <p:nvPr/>
          </p:nvSpPr>
          <p:spPr>
            <a:xfrm rot="16969763" flipH="1">
              <a:off x="5382912" y="4936834"/>
              <a:ext cx="446135" cy="9035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Flowchart: Delay 54">
              <a:extLst>
                <a:ext uri="{FF2B5EF4-FFF2-40B4-BE49-F238E27FC236}">
                  <a16:creationId xmlns:a16="http://schemas.microsoft.com/office/drawing/2014/main" id="{18A0DA7B-CFF4-13CB-7396-7776A3C09EDC}"/>
                </a:ext>
              </a:extLst>
            </p:cNvPr>
            <p:cNvSpPr/>
            <p:nvPr/>
          </p:nvSpPr>
          <p:spPr>
            <a:xfrm rot="5400000" flipH="1">
              <a:off x="4352789" y="1574857"/>
              <a:ext cx="3192242" cy="2256079"/>
            </a:xfrm>
            <a:prstGeom prst="flowChartDelay">
              <a:avLst/>
            </a:prstGeom>
            <a:solidFill>
              <a:srgbClr val="E6D3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5651D064-58AE-F4A2-082B-3F119BB58A57}"/>
                </a:ext>
              </a:extLst>
            </p:cNvPr>
            <p:cNvSpPr/>
            <p:nvPr/>
          </p:nvSpPr>
          <p:spPr>
            <a:xfrm rot="13268657" flipH="1">
              <a:off x="4877730" y="3515510"/>
              <a:ext cx="405876" cy="7858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24BD0AE0-D10B-58B2-1A64-D082D3AFF8CF}"/>
                </a:ext>
              </a:extLst>
            </p:cNvPr>
            <p:cNvSpPr/>
            <p:nvPr/>
          </p:nvSpPr>
          <p:spPr>
            <a:xfrm rot="19176170" flipH="1">
              <a:off x="6598711" y="3513293"/>
              <a:ext cx="405876" cy="7858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Flowchart: Manual Operation 404">
              <a:extLst>
                <a:ext uri="{FF2B5EF4-FFF2-40B4-BE49-F238E27FC236}">
                  <a16:creationId xmlns:a16="http://schemas.microsoft.com/office/drawing/2014/main" id="{E836B1F8-F9BE-6057-FCDA-1703C2D2FBCA}"/>
                </a:ext>
              </a:extLst>
            </p:cNvPr>
            <p:cNvSpPr/>
            <p:nvPr/>
          </p:nvSpPr>
          <p:spPr>
            <a:xfrm rot="10800000" flipH="1">
              <a:off x="5287644" y="2998476"/>
              <a:ext cx="1322530" cy="1832583"/>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lowchart: Manual Operation 405">
              <a:extLst>
                <a:ext uri="{FF2B5EF4-FFF2-40B4-BE49-F238E27FC236}">
                  <a16:creationId xmlns:a16="http://schemas.microsoft.com/office/drawing/2014/main" id="{4A5857F1-1381-5AC3-0E19-E3436F66BE6B}"/>
                </a:ext>
              </a:extLst>
            </p:cNvPr>
            <p:cNvSpPr/>
            <p:nvPr/>
          </p:nvSpPr>
          <p:spPr>
            <a:xfrm rot="10800000" flipH="1">
              <a:off x="5054256" y="4062556"/>
              <a:ext cx="1789306" cy="886734"/>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lowchart: Manual Operation 406">
              <a:extLst>
                <a:ext uri="{FF2B5EF4-FFF2-40B4-BE49-F238E27FC236}">
                  <a16:creationId xmlns:a16="http://schemas.microsoft.com/office/drawing/2014/main" id="{B794153A-4863-51F0-E57C-74C76E8D7706}"/>
                </a:ext>
              </a:extLst>
            </p:cNvPr>
            <p:cNvSpPr/>
            <p:nvPr/>
          </p:nvSpPr>
          <p:spPr>
            <a:xfrm rot="9172197" flipH="1">
              <a:off x="6124821" y="2860929"/>
              <a:ext cx="777957" cy="1122195"/>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lowchart: Manual Operation 407">
              <a:extLst>
                <a:ext uri="{FF2B5EF4-FFF2-40B4-BE49-F238E27FC236}">
                  <a16:creationId xmlns:a16="http://schemas.microsoft.com/office/drawing/2014/main" id="{E8D72855-94B3-678D-AF41-431484C2DA34}"/>
                </a:ext>
              </a:extLst>
            </p:cNvPr>
            <p:cNvSpPr/>
            <p:nvPr/>
          </p:nvSpPr>
          <p:spPr>
            <a:xfrm rot="12427803">
              <a:off x="4915926" y="2835065"/>
              <a:ext cx="777957" cy="1122195"/>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DD1E5E40-D2DD-974E-B157-D46FBFC206E5}"/>
                </a:ext>
              </a:extLst>
            </p:cNvPr>
            <p:cNvSpPr/>
            <p:nvPr/>
          </p:nvSpPr>
          <p:spPr>
            <a:xfrm flipH="1">
              <a:off x="5209848" y="1520585"/>
              <a:ext cx="1478122" cy="15961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lowchart: Manual Operation 409">
              <a:extLst>
                <a:ext uri="{FF2B5EF4-FFF2-40B4-BE49-F238E27FC236}">
                  <a16:creationId xmlns:a16="http://schemas.microsoft.com/office/drawing/2014/main" id="{B62072C4-94B3-E05D-FCFB-252B3C546424}"/>
                </a:ext>
              </a:extLst>
            </p:cNvPr>
            <p:cNvSpPr/>
            <p:nvPr/>
          </p:nvSpPr>
          <p:spPr>
            <a:xfrm rot="10800000" flipH="1">
              <a:off x="4820871" y="4476366"/>
              <a:ext cx="2256079" cy="886734"/>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reeform: Shape 410">
              <a:extLst>
                <a:ext uri="{FF2B5EF4-FFF2-40B4-BE49-F238E27FC236}">
                  <a16:creationId xmlns:a16="http://schemas.microsoft.com/office/drawing/2014/main" id="{6F147146-5A26-E936-8C6D-A04D2034F1EF}"/>
                </a:ext>
              </a:extLst>
            </p:cNvPr>
            <p:cNvSpPr/>
            <p:nvPr/>
          </p:nvSpPr>
          <p:spPr>
            <a:xfrm flipH="1">
              <a:off x="4929622" y="1416577"/>
              <a:ext cx="1959460" cy="2153460"/>
            </a:xfrm>
            <a:custGeom>
              <a:avLst/>
              <a:gdLst>
                <a:gd name="connsiteX0" fmla="*/ 400647 w 1959460"/>
                <a:gd name="connsiteY0" fmla="*/ 525 h 2153460"/>
                <a:gd name="connsiteX1" fmla="*/ 264950 w 1959460"/>
                <a:gd name="connsiteY1" fmla="*/ 49904 h 2153460"/>
                <a:gd name="connsiteX2" fmla="*/ 283349 w 1959460"/>
                <a:gd name="connsiteY2" fmla="*/ 271271 h 2153460"/>
                <a:gd name="connsiteX3" fmla="*/ 270449 w 1959460"/>
                <a:gd name="connsiteY3" fmla="*/ 270314 h 2153460"/>
                <a:gd name="connsiteX4" fmla="*/ 2820 w 1959460"/>
                <a:gd name="connsiteY4" fmla="*/ 1027489 h 2153460"/>
                <a:gd name="connsiteX5" fmla="*/ 92029 w 1959460"/>
                <a:gd name="connsiteY5" fmla="*/ 2152650 h 2153460"/>
                <a:gd name="connsiteX6" fmla="*/ 717712 w 1959460"/>
                <a:gd name="connsiteY6" fmla="*/ 2082973 h 2153460"/>
                <a:gd name="connsiteX7" fmla="*/ 606198 w 1959460"/>
                <a:gd name="connsiteY7" fmla="*/ 1024721 h 2153460"/>
                <a:gd name="connsiteX8" fmla="*/ 644351 w 1959460"/>
                <a:gd name="connsiteY8" fmla="*/ 481930 h 2153460"/>
                <a:gd name="connsiteX9" fmla="*/ 653098 w 1959460"/>
                <a:gd name="connsiteY9" fmla="*/ 417630 h 2153460"/>
                <a:gd name="connsiteX10" fmla="*/ 657495 w 1959460"/>
                <a:gd name="connsiteY10" fmla="*/ 419107 h 2153460"/>
                <a:gd name="connsiteX11" fmla="*/ 1019354 w 1959460"/>
                <a:gd name="connsiteY11" fmla="*/ 419107 h 2153460"/>
                <a:gd name="connsiteX12" fmla="*/ 1290748 w 1959460"/>
                <a:gd name="connsiteY12" fmla="*/ 388720 h 2153460"/>
                <a:gd name="connsiteX13" fmla="*/ 1308574 w 1959460"/>
                <a:gd name="connsiteY13" fmla="*/ 394708 h 2153460"/>
                <a:gd name="connsiteX14" fmla="*/ 1315110 w 1959460"/>
                <a:gd name="connsiteY14" fmla="*/ 442748 h 2153460"/>
                <a:gd name="connsiteX15" fmla="*/ 1353262 w 1959460"/>
                <a:gd name="connsiteY15" fmla="*/ 985539 h 2153460"/>
                <a:gd name="connsiteX16" fmla="*/ 1241748 w 1959460"/>
                <a:gd name="connsiteY16" fmla="*/ 2043791 h 2153460"/>
                <a:gd name="connsiteX17" fmla="*/ 1867431 w 1959460"/>
                <a:gd name="connsiteY17" fmla="*/ 2113468 h 2153460"/>
                <a:gd name="connsiteX18" fmla="*/ 1956640 w 1959460"/>
                <a:gd name="connsiteY18" fmla="*/ 988307 h 2153460"/>
                <a:gd name="connsiteX19" fmla="*/ 1768212 w 1959460"/>
                <a:gd name="connsiteY19" fmla="*/ 407096 h 2153460"/>
                <a:gd name="connsiteX20" fmla="*/ 1736154 w 1959460"/>
                <a:gd name="connsiteY20" fmla="*/ 335872 h 2153460"/>
                <a:gd name="connsiteX21" fmla="*/ 1712386 w 1959460"/>
                <a:gd name="connsiteY21" fmla="*/ 49904 h 2153460"/>
                <a:gd name="connsiteX22" fmla="*/ 1169598 w 1959460"/>
                <a:gd name="connsiteY22" fmla="*/ 1284 h 2153460"/>
                <a:gd name="connsiteX23" fmla="*/ 988668 w 1959460"/>
                <a:gd name="connsiteY23" fmla="*/ 49904 h 2153460"/>
                <a:gd name="connsiteX24" fmla="*/ 400647 w 1959460"/>
                <a:gd name="connsiteY24" fmla="*/ 525 h 21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59460" h="2153460">
                  <a:moveTo>
                    <a:pt x="400647" y="525"/>
                  </a:moveTo>
                  <a:cubicBezTo>
                    <a:pt x="355415" y="3310"/>
                    <a:pt x="310183" y="17491"/>
                    <a:pt x="264950" y="49904"/>
                  </a:cubicBezTo>
                  <a:lnTo>
                    <a:pt x="283349" y="271271"/>
                  </a:lnTo>
                  <a:lnTo>
                    <a:pt x="270449" y="270314"/>
                  </a:lnTo>
                  <a:cubicBezTo>
                    <a:pt x="171923" y="511553"/>
                    <a:pt x="32557" y="713766"/>
                    <a:pt x="2820" y="1027489"/>
                  </a:cubicBezTo>
                  <a:cubicBezTo>
                    <a:pt x="-26917" y="1341212"/>
                    <a:pt x="190555" y="1911411"/>
                    <a:pt x="92029" y="2152650"/>
                  </a:cubicBezTo>
                  <a:cubicBezTo>
                    <a:pt x="229965" y="2162879"/>
                    <a:pt x="579776" y="2072744"/>
                    <a:pt x="717712" y="2082973"/>
                  </a:cubicBezTo>
                  <a:cubicBezTo>
                    <a:pt x="816238" y="1841734"/>
                    <a:pt x="507672" y="1265960"/>
                    <a:pt x="606198" y="1024721"/>
                  </a:cubicBezTo>
                  <a:cubicBezTo>
                    <a:pt x="680093" y="843792"/>
                    <a:pt x="631633" y="662860"/>
                    <a:pt x="644351" y="481930"/>
                  </a:cubicBezTo>
                  <a:lnTo>
                    <a:pt x="653098" y="417630"/>
                  </a:lnTo>
                  <a:lnTo>
                    <a:pt x="657495" y="419107"/>
                  </a:lnTo>
                  <a:cubicBezTo>
                    <a:pt x="778115" y="462325"/>
                    <a:pt x="898735" y="505542"/>
                    <a:pt x="1019354" y="419107"/>
                  </a:cubicBezTo>
                  <a:cubicBezTo>
                    <a:pt x="1109819" y="354281"/>
                    <a:pt x="1200284" y="362384"/>
                    <a:pt x="1290748" y="388720"/>
                  </a:cubicBezTo>
                  <a:lnTo>
                    <a:pt x="1308574" y="394708"/>
                  </a:lnTo>
                  <a:lnTo>
                    <a:pt x="1315110" y="442748"/>
                  </a:lnTo>
                  <a:cubicBezTo>
                    <a:pt x="1327827" y="623678"/>
                    <a:pt x="1279368" y="804610"/>
                    <a:pt x="1353262" y="985539"/>
                  </a:cubicBezTo>
                  <a:cubicBezTo>
                    <a:pt x="1451788" y="1226778"/>
                    <a:pt x="1143222" y="1802552"/>
                    <a:pt x="1241748" y="2043791"/>
                  </a:cubicBezTo>
                  <a:cubicBezTo>
                    <a:pt x="1379684" y="2033562"/>
                    <a:pt x="1729495" y="2123697"/>
                    <a:pt x="1867431" y="2113468"/>
                  </a:cubicBezTo>
                  <a:cubicBezTo>
                    <a:pt x="1768905" y="1872229"/>
                    <a:pt x="1986377" y="1302030"/>
                    <a:pt x="1956640" y="988307"/>
                  </a:cubicBezTo>
                  <a:cubicBezTo>
                    <a:pt x="1934337" y="753015"/>
                    <a:pt x="1850368" y="580447"/>
                    <a:pt x="1768212" y="407096"/>
                  </a:cubicBezTo>
                  <a:lnTo>
                    <a:pt x="1736154" y="335872"/>
                  </a:lnTo>
                  <a:lnTo>
                    <a:pt x="1712386" y="49904"/>
                  </a:lnTo>
                  <a:cubicBezTo>
                    <a:pt x="1531457" y="179557"/>
                    <a:pt x="1350527" y="17491"/>
                    <a:pt x="1169598" y="1284"/>
                  </a:cubicBezTo>
                  <a:cubicBezTo>
                    <a:pt x="1109288" y="-4118"/>
                    <a:pt x="1048978" y="6687"/>
                    <a:pt x="988668" y="49904"/>
                  </a:cubicBezTo>
                  <a:cubicBezTo>
                    <a:pt x="792662" y="190361"/>
                    <a:pt x="596654" y="-11546"/>
                    <a:pt x="400647" y="525"/>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2" name="Rounded Rectangle 120">
              <a:extLst>
                <a:ext uri="{FF2B5EF4-FFF2-40B4-BE49-F238E27FC236}">
                  <a16:creationId xmlns:a16="http://schemas.microsoft.com/office/drawing/2014/main" id="{1FAD2018-F1F4-17CC-DD87-A2566C99F497}"/>
                </a:ext>
              </a:extLst>
            </p:cNvPr>
            <p:cNvSpPr/>
            <p:nvPr/>
          </p:nvSpPr>
          <p:spPr>
            <a:xfrm flipH="1">
              <a:off x="5080668" y="1406768"/>
              <a:ext cx="1695861" cy="301875"/>
            </a:xfrm>
            <a:prstGeom prst="round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3" name="Group 412">
              <a:extLst>
                <a:ext uri="{FF2B5EF4-FFF2-40B4-BE49-F238E27FC236}">
                  <a16:creationId xmlns:a16="http://schemas.microsoft.com/office/drawing/2014/main" id="{75415E81-CCD9-9FA2-82E7-BC4442DB7D01}"/>
                </a:ext>
              </a:extLst>
            </p:cNvPr>
            <p:cNvGrpSpPr/>
            <p:nvPr/>
          </p:nvGrpSpPr>
          <p:grpSpPr>
            <a:xfrm>
              <a:off x="5080668" y="1419699"/>
              <a:ext cx="1693375" cy="301876"/>
              <a:chOff x="866320" y="548515"/>
              <a:chExt cx="5636690" cy="1004846"/>
            </a:xfrm>
          </p:grpSpPr>
          <p:grpSp>
            <p:nvGrpSpPr>
              <p:cNvPr id="414" name="Group 413">
                <a:extLst>
                  <a:ext uri="{FF2B5EF4-FFF2-40B4-BE49-F238E27FC236}">
                    <a16:creationId xmlns:a16="http://schemas.microsoft.com/office/drawing/2014/main" id="{99BF47F5-8403-9C53-5E2E-9D69655C3DD3}"/>
                  </a:ext>
                </a:extLst>
              </p:cNvPr>
              <p:cNvGrpSpPr/>
              <p:nvPr/>
            </p:nvGrpSpPr>
            <p:grpSpPr>
              <a:xfrm>
                <a:off x="866320" y="548515"/>
                <a:ext cx="1877568" cy="972070"/>
                <a:chOff x="866320" y="548515"/>
                <a:chExt cx="1877568" cy="972070"/>
              </a:xfrm>
            </p:grpSpPr>
            <p:grpSp>
              <p:nvGrpSpPr>
                <p:cNvPr id="429" name="Group 428">
                  <a:extLst>
                    <a:ext uri="{FF2B5EF4-FFF2-40B4-BE49-F238E27FC236}">
                      <a16:creationId xmlns:a16="http://schemas.microsoft.com/office/drawing/2014/main" id="{85334DA9-FACB-F4B1-CBF6-C2D5AB34C7DA}"/>
                    </a:ext>
                  </a:extLst>
                </p:cNvPr>
                <p:cNvGrpSpPr/>
                <p:nvPr/>
              </p:nvGrpSpPr>
              <p:grpSpPr>
                <a:xfrm>
                  <a:off x="866320" y="834785"/>
                  <a:ext cx="938784" cy="685800"/>
                  <a:chOff x="866320" y="834785"/>
                  <a:chExt cx="938784" cy="685800"/>
                </a:xfrm>
              </p:grpSpPr>
              <p:sp>
                <p:nvSpPr>
                  <p:cNvPr id="433" name="Block Arc 432">
                    <a:extLst>
                      <a:ext uri="{FF2B5EF4-FFF2-40B4-BE49-F238E27FC236}">
                        <a16:creationId xmlns:a16="http://schemas.microsoft.com/office/drawing/2014/main" id="{9513F7DC-8CA5-7139-B357-E190F32800E7}"/>
                      </a:ext>
                    </a:extLst>
                  </p:cNvPr>
                  <p:cNvSpPr/>
                  <p:nvPr/>
                </p:nvSpPr>
                <p:spPr>
                  <a:xfrm>
                    <a:off x="866320" y="834785"/>
                    <a:ext cx="938784" cy="6858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4" name="Oval 433">
                    <a:extLst>
                      <a:ext uri="{FF2B5EF4-FFF2-40B4-BE49-F238E27FC236}">
                        <a16:creationId xmlns:a16="http://schemas.microsoft.com/office/drawing/2014/main" id="{52BE4724-E3B4-BA6A-75B4-32CC0AE67C5C}"/>
                      </a:ext>
                    </a:extLst>
                  </p:cNvPr>
                  <p:cNvSpPr/>
                  <p:nvPr/>
                </p:nvSpPr>
                <p:spPr>
                  <a:xfrm>
                    <a:off x="1218364" y="1098554"/>
                    <a:ext cx="234696" cy="21101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429">
                  <a:extLst>
                    <a:ext uri="{FF2B5EF4-FFF2-40B4-BE49-F238E27FC236}">
                      <a16:creationId xmlns:a16="http://schemas.microsoft.com/office/drawing/2014/main" id="{54CFC809-E1E4-B63F-3772-1E43BCF1DDCD}"/>
                    </a:ext>
                  </a:extLst>
                </p:cNvPr>
                <p:cNvGrpSpPr/>
                <p:nvPr/>
              </p:nvGrpSpPr>
              <p:grpSpPr>
                <a:xfrm rot="10800000">
                  <a:off x="1805104" y="548515"/>
                  <a:ext cx="938784" cy="685800"/>
                  <a:chOff x="866320" y="834785"/>
                  <a:chExt cx="938784" cy="685800"/>
                </a:xfrm>
              </p:grpSpPr>
              <p:sp>
                <p:nvSpPr>
                  <p:cNvPr id="431" name="Block Arc 430">
                    <a:extLst>
                      <a:ext uri="{FF2B5EF4-FFF2-40B4-BE49-F238E27FC236}">
                        <a16:creationId xmlns:a16="http://schemas.microsoft.com/office/drawing/2014/main" id="{2A86FF59-D37D-1F22-EB44-BA84B1EA9D20}"/>
                      </a:ext>
                    </a:extLst>
                  </p:cNvPr>
                  <p:cNvSpPr/>
                  <p:nvPr/>
                </p:nvSpPr>
                <p:spPr>
                  <a:xfrm>
                    <a:off x="866320" y="834785"/>
                    <a:ext cx="938784" cy="6858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2" name="Oval 431">
                    <a:extLst>
                      <a:ext uri="{FF2B5EF4-FFF2-40B4-BE49-F238E27FC236}">
                        <a16:creationId xmlns:a16="http://schemas.microsoft.com/office/drawing/2014/main" id="{71BFA95D-9B23-CFB7-DCFC-954730A131E3}"/>
                      </a:ext>
                    </a:extLst>
                  </p:cNvPr>
                  <p:cNvSpPr/>
                  <p:nvPr/>
                </p:nvSpPr>
                <p:spPr>
                  <a:xfrm>
                    <a:off x="1218364" y="1098554"/>
                    <a:ext cx="234696" cy="21101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5" name="Group 414">
                <a:extLst>
                  <a:ext uri="{FF2B5EF4-FFF2-40B4-BE49-F238E27FC236}">
                    <a16:creationId xmlns:a16="http://schemas.microsoft.com/office/drawing/2014/main" id="{840FC239-D237-1BBE-A8B9-54F0D761E029}"/>
                  </a:ext>
                </a:extLst>
              </p:cNvPr>
              <p:cNvGrpSpPr/>
              <p:nvPr/>
            </p:nvGrpSpPr>
            <p:grpSpPr>
              <a:xfrm>
                <a:off x="2751633" y="581291"/>
                <a:ext cx="1877568" cy="972070"/>
                <a:chOff x="866320" y="548515"/>
                <a:chExt cx="1877568" cy="972070"/>
              </a:xfrm>
            </p:grpSpPr>
            <p:grpSp>
              <p:nvGrpSpPr>
                <p:cNvPr id="423" name="Group 422">
                  <a:extLst>
                    <a:ext uri="{FF2B5EF4-FFF2-40B4-BE49-F238E27FC236}">
                      <a16:creationId xmlns:a16="http://schemas.microsoft.com/office/drawing/2014/main" id="{1500E87E-248E-5065-E485-B7D381B860F5}"/>
                    </a:ext>
                  </a:extLst>
                </p:cNvPr>
                <p:cNvGrpSpPr/>
                <p:nvPr/>
              </p:nvGrpSpPr>
              <p:grpSpPr>
                <a:xfrm>
                  <a:off x="866320" y="834785"/>
                  <a:ext cx="938784" cy="685800"/>
                  <a:chOff x="866320" y="834785"/>
                  <a:chExt cx="938784" cy="685800"/>
                </a:xfrm>
              </p:grpSpPr>
              <p:sp>
                <p:nvSpPr>
                  <p:cNvPr id="427" name="Block Arc 426">
                    <a:extLst>
                      <a:ext uri="{FF2B5EF4-FFF2-40B4-BE49-F238E27FC236}">
                        <a16:creationId xmlns:a16="http://schemas.microsoft.com/office/drawing/2014/main" id="{C7FEFE27-4CAB-8548-31B7-E109E1A27C5C}"/>
                      </a:ext>
                    </a:extLst>
                  </p:cNvPr>
                  <p:cNvSpPr/>
                  <p:nvPr/>
                </p:nvSpPr>
                <p:spPr>
                  <a:xfrm>
                    <a:off x="866320" y="834785"/>
                    <a:ext cx="938784" cy="6858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8" name="Oval 427">
                    <a:extLst>
                      <a:ext uri="{FF2B5EF4-FFF2-40B4-BE49-F238E27FC236}">
                        <a16:creationId xmlns:a16="http://schemas.microsoft.com/office/drawing/2014/main" id="{6AF4DAFC-0E7B-D688-D2C5-4D19619C3117}"/>
                      </a:ext>
                    </a:extLst>
                  </p:cNvPr>
                  <p:cNvSpPr/>
                  <p:nvPr/>
                </p:nvSpPr>
                <p:spPr>
                  <a:xfrm>
                    <a:off x="1218364" y="1098554"/>
                    <a:ext cx="234696" cy="21101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1BDEDB60-B8C3-7FB3-9617-1BAE086809CF}"/>
                    </a:ext>
                  </a:extLst>
                </p:cNvPr>
                <p:cNvGrpSpPr/>
                <p:nvPr/>
              </p:nvGrpSpPr>
              <p:grpSpPr>
                <a:xfrm rot="10800000">
                  <a:off x="1805104" y="548515"/>
                  <a:ext cx="938784" cy="685800"/>
                  <a:chOff x="866320" y="834785"/>
                  <a:chExt cx="938784" cy="685800"/>
                </a:xfrm>
              </p:grpSpPr>
              <p:sp>
                <p:nvSpPr>
                  <p:cNvPr id="425" name="Block Arc 424">
                    <a:extLst>
                      <a:ext uri="{FF2B5EF4-FFF2-40B4-BE49-F238E27FC236}">
                        <a16:creationId xmlns:a16="http://schemas.microsoft.com/office/drawing/2014/main" id="{E73452BE-C550-947E-3E71-3A67E00788CA}"/>
                      </a:ext>
                    </a:extLst>
                  </p:cNvPr>
                  <p:cNvSpPr/>
                  <p:nvPr/>
                </p:nvSpPr>
                <p:spPr>
                  <a:xfrm>
                    <a:off x="866320" y="834785"/>
                    <a:ext cx="938784" cy="6858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6" name="Oval 425">
                    <a:extLst>
                      <a:ext uri="{FF2B5EF4-FFF2-40B4-BE49-F238E27FC236}">
                        <a16:creationId xmlns:a16="http://schemas.microsoft.com/office/drawing/2014/main" id="{7395B032-C549-31D2-EF30-DD174A5183CB}"/>
                      </a:ext>
                    </a:extLst>
                  </p:cNvPr>
                  <p:cNvSpPr/>
                  <p:nvPr/>
                </p:nvSpPr>
                <p:spPr>
                  <a:xfrm>
                    <a:off x="1218364" y="1098554"/>
                    <a:ext cx="234696" cy="21101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6" name="Group 415">
                <a:extLst>
                  <a:ext uri="{FF2B5EF4-FFF2-40B4-BE49-F238E27FC236}">
                    <a16:creationId xmlns:a16="http://schemas.microsoft.com/office/drawing/2014/main" id="{335F98C3-AB64-6F0E-E89E-B2B892421990}"/>
                  </a:ext>
                </a:extLst>
              </p:cNvPr>
              <p:cNvGrpSpPr/>
              <p:nvPr/>
            </p:nvGrpSpPr>
            <p:grpSpPr>
              <a:xfrm>
                <a:off x="4625442" y="577420"/>
                <a:ext cx="1877568" cy="972070"/>
                <a:chOff x="866320" y="548515"/>
                <a:chExt cx="1877568" cy="972070"/>
              </a:xfrm>
            </p:grpSpPr>
            <p:grpSp>
              <p:nvGrpSpPr>
                <p:cNvPr id="417" name="Group 416">
                  <a:extLst>
                    <a:ext uri="{FF2B5EF4-FFF2-40B4-BE49-F238E27FC236}">
                      <a16:creationId xmlns:a16="http://schemas.microsoft.com/office/drawing/2014/main" id="{885B0C33-BA65-E634-5DCE-7C4A33B89D7B}"/>
                    </a:ext>
                  </a:extLst>
                </p:cNvPr>
                <p:cNvGrpSpPr/>
                <p:nvPr/>
              </p:nvGrpSpPr>
              <p:grpSpPr>
                <a:xfrm>
                  <a:off x="866320" y="834785"/>
                  <a:ext cx="938784" cy="685800"/>
                  <a:chOff x="866320" y="834785"/>
                  <a:chExt cx="938784" cy="685800"/>
                </a:xfrm>
              </p:grpSpPr>
              <p:sp>
                <p:nvSpPr>
                  <p:cNvPr id="421" name="Block Arc 420">
                    <a:extLst>
                      <a:ext uri="{FF2B5EF4-FFF2-40B4-BE49-F238E27FC236}">
                        <a16:creationId xmlns:a16="http://schemas.microsoft.com/office/drawing/2014/main" id="{7AAEAC43-3412-754E-73F9-42B4A428AF7F}"/>
                      </a:ext>
                    </a:extLst>
                  </p:cNvPr>
                  <p:cNvSpPr/>
                  <p:nvPr/>
                </p:nvSpPr>
                <p:spPr>
                  <a:xfrm>
                    <a:off x="866320" y="834785"/>
                    <a:ext cx="938784" cy="6858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2" name="Oval 421">
                    <a:extLst>
                      <a:ext uri="{FF2B5EF4-FFF2-40B4-BE49-F238E27FC236}">
                        <a16:creationId xmlns:a16="http://schemas.microsoft.com/office/drawing/2014/main" id="{0ED53CCB-0329-6524-08FF-A2155ECF19A0}"/>
                      </a:ext>
                    </a:extLst>
                  </p:cNvPr>
                  <p:cNvSpPr/>
                  <p:nvPr/>
                </p:nvSpPr>
                <p:spPr>
                  <a:xfrm>
                    <a:off x="1218364" y="1098554"/>
                    <a:ext cx="234696" cy="21101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E3D954BB-D863-FDDA-DA9A-DC477680C17F}"/>
                    </a:ext>
                  </a:extLst>
                </p:cNvPr>
                <p:cNvGrpSpPr/>
                <p:nvPr/>
              </p:nvGrpSpPr>
              <p:grpSpPr>
                <a:xfrm rot="10800000">
                  <a:off x="1805104" y="548515"/>
                  <a:ext cx="938784" cy="685800"/>
                  <a:chOff x="866320" y="834785"/>
                  <a:chExt cx="938784" cy="685800"/>
                </a:xfrm>
              </p:grpSpPr>
              <p:sp>
                <p:nvSpPr>
                  <p:cNvPr id="419" name="Block Arc 418">
                    <a:extLst>
                      <a:ext uri="{FF2B5EF4-FFF2-40B4-BE49-F238E27FC236}">
                        <a16:creationId xmlns:a16="http://schemas.microsoft.com/office/drawing/2014/main" id="{98C75522-B452-C3CA-8479-85696A1C2352}"/>
                      </a:ext>
                    </a:extLst>
                  </p:cNvPr>
                  <p:cNvSpPr/>
                  <p:nvPr/>
                </p:nvSpPr>
                <p:spPr>
                  <a:xfrm>
                    <a:off x="866320" y="834785"/>
                    <a:ext cx="938784" cy="685800"/>
                  </a:xfrm>
                  <a:prstGeom prst="blockArc">
                    <a:avLst>
                      <a:gd name="adj1" fmla="val 10891251"/>
                      <a:gd name="adj2" fmla="val 21587007"/>
                      <a:gd name="adj3" fmla="val 279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 name="Oval 419">
                    <a:extLst>
                      <a:ext uri="{FF2B5EF4-FFF2-40B4-BE49-F238E27FC236}">
                        <a16:creationId xmlns:a16="http://schemas.microsoft.com/office/drawing/2014/main" id="{43AC1D03-6129-18B8-F990-0A04A860DABE}"/>
                      </a:ext>
                    </a:extLst>
                  </p:cNvPr>
                  <p:cNvSpPr/>
                  <p:nvPr/>
                </p:nvSpPr>
                <p:spPr>
                  <a:xfrm>
                    <a:off x="1218364" y="1098554"/>
                    <a:ext cx="234696" cy="21101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90" name="Group 289">
            <a:extLst>
              <a:ext uri="{FF2B5EF4-FFF2-40B4-BE49-F238E27FC236}">
                <a16:creationId xmlns:a16="http://schemas.microsoft.com/office/drawing/2014/main" id="{710640DA-BD8F-D056-0807-1541B15DFF5B}"/>
              </a:ext>
            </a:extLst>
          </p:cNvPr>
          <p:cNvGrpSpPr/>
          <p:nvPr/>
        </p:nvGrpSpPr>
        <p:grpSpPr>
          <a:xfrm>
            <a:off x="5461597" y="3328872"/>
            <a:ext cx="6128925" cy="3128777"/>
            <a:chOff x="97129" y="523532"/>
            <a:chExt cx="11939583" cy="6223604"/>
          </a:xfrm>
        </p:grpSpPr>
        <p:grpSp>
          <p:nvGrpSpPr>
            <p:cNvPr id="28" name="Group 163">
              <a:extLst>
                <a:ext uri="{FF2B5EF4-FFF2-40B4-BE49-F238E27FC236}">
                  <a16:creationId xmlns:a16="http://schemas.microsoft.com/office/drawing/2014/main" id="{53A7AAEA-E7E2-1930-442A-4FACFB73F85B}"/>
                </a:ext>
              </a:extLst>
            </p:cNvPr>
            <p:cNvGrpSpPr/>
            <p:nvPr/>
          </p:nvGrpSpPr>
          <p:grpSpPr>
            <a:xfrm>
              <a:off x="1857675" y="639357"/>
              <a:ext cx="2530766" cy="4816597"/>
              <a:chOff x="2487500" y="1794178"/>
              <a:chExt cx="1224741" cy="3261838"/>
            </a:xfrm>
          </p:grpSpPr>
          <p:sp>
            <p:nvSpPr>
              <p:cNvPr id="29" name="Oval 28">
                <a:extLst>
                  <a:ext uri="{FF2B5EF4-FFF2-40B4-BE49-F238E27FC236}">
                    <a16:creationId xmlns:a16="http://schemas.microsoft.com/office/drawing/2014/main" id="{9CD10E3F-C222-236C-14BC-6AAE24EEA0C0}"/>
                  </a:ext>
                </a:extLst>
              </p:cNvPr>
              <p:cNvSpPr/>
              <p:nvPr/>
            </p:nvSpPr>
            <p:spPr>
              <a:xfrm rot="18242526">
                <a:off x="3462395" y="3821603"/>
                <a:ext cx="233602" cy="2660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C1CA4CE-A097-1D86-12DB-5949AE3505B1}"/>
                  </a:ext>
                </a:extLst>
              </p:cNvPr>
              <p:cNvSpPr/>
              <p:nvPr/>
            </p:nvSpPr>
            <p:spPr>
              <a:xfrm rot="1434122">
                <a:off x="2487500" y="3714414"/>
                <a:ext cx="187249" cy="4429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166">
                <a:extLst>
                  <a:ext uri="{FF2B5EF4-FFF2-40B4-BE49-F238E27FC236}">
                    <a16:creationId xmlns:a16="http://schemas.microsoft.com/office/drawing/2014/main" id="{BDB04897-8C6F-B5F7-B38A-7769AF6E2076}"/>
                  </a:ext>
                </a:extLst>
              </p:cNvPr>
              <p:cNvSpPr/>
              <p:nvPr/>
            </p:nvSpPr>
            <p:spPr>
              <a:xfrm rot="12310857">
                <a:off x="2578069" y="2918098"/>
                <a:ext cx="329120" cy="1146434"/>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167">
                <a:extLst>
                  <a:ext uri="{FF2B5EF4-FFF2-40B4-BE49-F238E27FC236}">
                    <a16:creationId xmlns:a16="http://schemas.microsoft.com/office/drawing/2014/main" id="{3EDFB1F4-D604-C257-D2D4-2AE6EBBA65B4}"/>
                  </a:ext>
                </a:extLst>
              </p:cNvPr>
              <p:cNvSpPr/>
              <p:nvPr/>
            </p:nvSpPr>
            <p:spPr>
              <a:xfrm rot="9335504" flipH="1">
                <a:off x="3227034" y="2834822"/>
                <a:ext cx="329120" cy="1169981"/>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169C75AC-59DD-987E-D3A6-5D6C1D81FA1F}"/>
                  </a:ext>
                </a:extLst>
              </p:cNvPr>
              <p:cNvSpPr/>
              <p:nvPr/>
            </p:nvSpPr>
            <p:spPr>
              <a:xfrm flipH="1">
                <a:off x="3063678" y="1948152"/>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F824141C-DA72-E227-D153-BB27B2AA1932}"/>
                  </a:ext>
                </a:extLst>
              </p:cNvPr>
              <p:cNvSpPr/>
              <p:nvPr/>
            </p:nvSpPr>
            <p:spPr>
              <a:xfrm flipH="1">
                <a:off x="2608931" y="2025138"/>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AC35AB6-54FA-E7A8-1124-841430245FB9}"/>
                  </a:ext>
                </a:extLst>
              </p:cNvPr>
              <p:cNvSpPr/>
              <p:nvPr/>
            </p:nvSpPr>
            <p:spPr>
              <a:xfrm rot="20001088">
                <a:off x="2755115" y="4739632"/>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0D41E0B-B488-BB6F-D106-72719C5DCEB7}"/>
                  </a:ext>
                </a:extLst>
              </p:cNvPr>
              <p:cNvSpPr/>
              <p:nvPr/>
            </p:nvSpPr>
            <p:spPr>
              <a:xfrm rot="1608598">
                <a:off x="3039388" y="4663084"/>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nual Operation 36">
                <a:extLst>
                  <a:ext uri="{FF2B5EF4-FFF2-40B4-BE49-F238E27FC236}">
                    <a16:creationId xmlns:a16="http://schemas.microsoft.com/office/drawing/2014/main" id="{A55D30C7-B711-59AC-792B-5983FB2EB921}"/>
                  </a:ext>
                </a:extLst>
              </p:cNvPr>
              <p:cNvSpPr/>
              <p:nvPr/>
            </p:nvSpPr>
            <p:spPr>
              <a:xfrm rot="10800000">
                <a:off x="2722617" y="2871994"/>
                <a:ext cx="682122" cy="1924672"/>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Extract 37">
                <a:extLst>
                  <a:ext uri="{FF2B5EF4-FFF2-40B4-BE49-F238E27FC236}">
                    <a16:creationId xmlns:a16="http://schemas.microsoft.com/office/drawing/2014/main" id="{59E67999-E935-0C43-6210-7A427DDCCBA1}"/>
                  </a:ext>
                </a:extLst>
              </p:cNvPr>
              <p:cNvSpPr/>
              <p:nvPr/>
            </p:nvSpPr>
            <p:spPr>
              <a:xfrm rot="10800000">
                <a:off x="2906522" y="2999602"/>
                <a:ext cx="327686" cy="488287"/>
              </a:xfrm>
              <a:prstGeom prst="flowChartExtra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50">
                <a:extLst>
                  <a:ext uri="{FF2B5EF4-FFF2-40B4-BE49-F238E27FC236}">
                    <a16:creationId xmlns:a16="http://schemas.microsoft.com/office/drawing/2014/main" id="{D07CB2F2-81EE-F706-1363-209668D595C2}"/>
                  </a:ext>
                </a:extLst>
              </p:cNvPr>
              <p:cNvSpPr/>
              <p:nvPr/>
            </p:nvSpPr>
            <p:spPr>
              <a:xfrm rot="1691852">
                <a:off x="2977083" y="2833315"/>
                <a:ext cx="84841" cy="1735677"/>
              </a:xfrm>
              <a:prstGeom prst="roundRect">
                <a:avLst>
                  <a:gd name="adj" fmla="val 24929"/>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175">
                <a:extLst>
                  <a:ext uri="{FF2B5EF4-FFF2-40B4-BE49-F238E27FC236}">
                    <a16:creationId xmlns:a16="http://schemas.microsoft.com/office/drawing/2014/main" id="{1F898C20-CB1D-49EE-F899-43656C6E7C72}"/>
                  </a:ext>
                </a:extLst>
              </p:cNvPr>
              <p:cNvSpPr/>
              <p:nvPr/>
            </p:nvSpPr>
            <p:spPr>
              <a:xfrm rot="5400000">
                <a:off x="2553103" y="4293441"/>
                <a:ext cx="506215" cy="280874"/>
              </a:xfrm>
              <a:prstGeom prst="homePlat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DE952EA-D06D-72B5-A569-D9E52C6C5A51}"/>
                  </a:ext>
                </a:extLst>
              </p:cNvPr>
              <p:cNvSpPr/>
              <p:nvPr/>
            </p:nvSpPr>
            <p:spPr>
              <a:xfrm>
                <a:off x="2665774" y="4180769"/>
                <a:ext cx="280874" cy="126553"/>
              </a:xfrm>
              <a:prstGeom prst="rect">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62">
                <a:extLst>
                  <a:ext uri="{FF2B5EF4-FFF2-40B4-BE49-F238E27FC236}">
                    <a16:creationId xmlns:a16="http://schemas.microsoft.com/office/drawing/2014/main" id="{1E4DC103-13FF-F044-9900-4BCC5771496F}"/>
                  </a:ext>
                </a:extLst>
              </p:cNvPr>
              <p:cNvSpPr/>
              <p:nvPr/>
            </p:nvSpPr>
            <p:spPr>
              <a:xfrm>
                <a:off x="2766086" y="1923897"/>
                <a:ext cx="608560" cy="12560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F78DFABF-AEC3-15BE-D509-1FA80AF2C092}"/>
                  </a:ext>
                </a:extLst>
              </p:cNvPr>
              <p:cNvSpPr/>
              <p:nvPr/>
            </p:nvSpPr>
            <p:spPr>
              <a:xfrm flipH="1">
                <a:off x="2722617" y="1794178"/>
                <a:ext cx="738965"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79">
                <a:extLst>
                  <a:ext uri="{FF2B5EF4-FFF2-40B4-BE49-F238E27FC236}">
                    <a16:creationId xmlns:a16="http://schemas.microsoft.com/office/drawing/2014/main" id="{BB40B70D-D279-D487-102C-07499823A673}"/>
                  </a:ext>
                </a:extLst>
              </p:cNvPr>
              <p:cNvSpPr/>
              <p:nvPr/>
            </p:nvSpPr>
            <p:spPr>
              <a:xfrm>
                <a:off x="2666999" y="2179112"/>
                <a:ext cx="838199" cy="106888"/>
              </a:xfrm>
              <a:prstGeom prst="roundRect">
                <a:avLst/>
              </a:prstGeom>
              <a:solidFill>
                <a:srgbClr val="D894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180">
                <a:extLst>
                  <a:ext uri="{FF2B5EF4-FFF2-40B4-BE49-F238E27FC236}">
                    <a16:creationId xmlns:a16="http://schemas.microsoft.com/office/drawing/2014/main" id="{269064CD-CD48-BBF6-163A-C0F5B56B0F9F}"/>
                  </a:ext>
                </a:extLst>
              </p:cNvPr>
              <p:cNvSpPr/>
              <p:nvPr/>
            </p:nvSpPr>
            <p:spPr>
              <a:xfrm>
                <a:off x="2893147" y="2795007"/>
                <a:ext cx="341061" cy="692882"/>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2AEA6D5-9E07-61F7-7883-EB87EEE24CE5}"/>
                  </a:ext>
                </a:extLst>
              </p:cNvPr>
              <p:cNvSpPr/>
              <p:nvPr/>
            </p:nvSpPr>
            <p:spPr>
              <a:xfrm rot="15944673">
                <a:off x="3023178" y="2868845"/>
                <a:ext cx="135360" cy="1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27">
              <a:extLst>
                <a:ext uri="{FF2B5EF4-FFF2-40B4-BE49-F238E27FC236}">
                  <a16:creationId xmlns:a16="http://schemas.microsoft.com/office/drawing/2014/main" id="{979C7AB5-B458-B661-4176-7D7E803D2C06}"/>
                </a:ext>
              </a:extLst>
            </p:cNvPr>
            <p:cNvGrpSpPr/>
            <p:nvPr/>
          </p:nvGrpSpPr>
          <p:grpSpPr>
            <a:xfrm>
              <a:off x="8147265" y="1215618"/>
              <a:ext cx="2293907" cy="4027981"/>
              <a:chOff x="1162092" y="1981200"/>
              <a:chExt cx="1654648" cy="3200400"/>
            </a:xfrm>
          </p:grpSpPr>
          <p:sp>
            <p:nvSpPr>
              <p:cNvPr id="48" name="Rounded Rectangle 456">
                <a:extLst>
                  <a:ext uri="{FF2B5EF4-FFF2-40B4-BE49-F238E27FC236}">
                    <a16:creationId xmlns:a16="http://schemas.microsoft.com/office/drawing/2014/main" id="{536E2900-0E60-C296-12BF-264F605856EE}"/>
                  </a:ext>
                </a:extLst>
              </p:cNvPr>
              <p:cNvSpPr/>
              <p:nvPr/>
            </p:nvSpPr>
            <p:spPr>
              <a:xfrm>
                <a:off x="1447800" y="1981200"/>
                <a:ext cx="1066800" cy="1295400"/>
              </a:xfrm>
              <a:prstGeom prst="roundRect">
                <a:avLst>
                  <a:gd name="adj" fmla="val 2170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F67AC34-9B9E-1F71-FBEA-0456862EFEE5}"/>
                  </a:ext>
                </a:extLst>
              </p:cNvPr>
              <p:cNvSpPr/>
              <p:nvPr/>
            </p:nvSpPr>
            <p:spPr>
              <a:xfrm rot="1721187">
                <a:off x="1162092" y="3621683"/>
                <a:ext cx="288203" cy="4707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A4E08161-6C3C-99DA-D0F1-B5372C72CB27}"/>
                  </a:ext>
                </a:extLst>
              </p:cNvPr>
              <p:cNvSpPr/>
              <p:nvPr/>
            </p:nvSpPr>
            <p:spPr>
              <a:xfrm rot="1442139">
                <a:off x="1228182" y="2754012"/>
                <a:ext cx="508542" cy="1160520"/>
              </a:xfrm>
              <a:prstGeom prst="trapezoid">
                <a:avLst>
                  <a:gd name="adj" fmla="val 3879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AC8C55B-4F44-3903-F049-AC67F801ABC9}"/>
                  </a:ext>
                </a:extLst>
              </p:cNvPr>
              <p:cNvSpPr/>
              <p:nvPr/>
            </p:nvSpPr>
            <p:spPr>
              <a:xfrm rot="6128217">
                <a:off x="2054582" y="4798623"/>
                <a:ext cx="330499" cy="435455"/>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E6FB9E8-75E7-1827-D83E-0AE3B5B04B35}"/>
                  </a:ext>
                </a:extLst>
              </p:cNvPr>
              <p:cNvSpPr/>
              <p:nvPr/>
            </p:nvSpPr>
            <p:spPr>
              <a:xfrm rot="4472555">
                <a:off x="1648326" y="4786955"/>
                <a:ext cx="302769" cy="45767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F4A087F7-283A-7C39-FDA9-24784C8BABC1}"/>
                  </a:ext>
                </a:extLst>
              </p:cNvPr>
              <p:cNvSpPr/>
              <p:nvPr/>
            </p:nvSpPr>
            <p:spPr>
              <a:xfrm>
                <a:off x="1319859" y="2785067"/>
                <a:ext cx="1401741" cy="219141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22D1DD8F-3DAB-8C12-8226-D3B72EB75EC7}"/>
                  </a:ext>
                </a:extLst>
              </p:cNvPr>
              <p:cNvSpPr/>
              <p:nvPr/>
            </p:nvSpPr>
            <p:spPr>
              <a:xfrm rot="334084">
                <a:off x="1447511" y="271874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630042E-A238-2D21-E1A3-3EAFF13D26AE}"/>
                  </a:ext>
                </a:extLst>
              </p:cNvPr>
              <p:cNvSpPr/>
              <p:nvPr/>
            </p:nvSpPr>
            <p:spPr>
              <a:xfrm rot="20226769">
                <a:off x="2509200" y="3624422"/>
                <a:ext cx="307540" cy="4263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9807B501-9CC4-BE74-E786-6DFF78BD67B7}"/>
                  </a:ext>
                </a:extLst>
              </p:cNvPr>
              <p:cNvSpPr/>
              <p:nvPr/>
            </p:nvSpPr>
            <p:spPr>
              <a:xfrm rot="20249249">
                <a:off x="2214534" y="2679601"/>
                <a:ext cx="539856" cy="1261795"/>
              </a:xfrm>
              <a:prstGeom prst="trapezoid">
                <a:avLst>
                  <a:gd name="adj" fmla="val 3637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6AC96778-F381-01E4-0A58-F77DF2CC1B39}"/>
                  </a:ext>
                </a:extLst>
              </p:cNvPr>
              <p:cNvSpPr/>
              <p:nvPr/>
            </p:nvSpPr>
            <p:spPr>
              <a:xfrm rot="21277925">
                <a:off x="2177698" y="271518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11265266-20B9-0A19-F420-D9970E06A284}"/>
                  </a:ext>
                </a:extLst>
              </p:cNvPr>
              <p:cNvSpPr/>
              <p:nvPr/>
            </p:nvSpPr>
            <p:spPr>
              <a:xfrm rot="10800000">
                <a:off x="1752600" y="2514600"/>
                <a:ext cx="457200" cy="1066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239">
                <a:extLst>
                  <a:ext uri="{FF2B5EF4-FFF2-40B4-BE49-F238E27FC236}">
                    <a16:creationId xmlns:a16="http://schemas.microsoft.com/office/drawing/2014/main" id="{7F38FCB6-6D8C-6D37-938B-F97371DA86E4}"/>
                  </a:ext>
                </a:extLst>
              </p:cNvPr>
              <p:cNvSpPr/>
              <p:nvPr/>
            </p:nvSpPr>
            <p:spPr>
              <a:xfrm>
                <a:off x="1447800" y="2057400"/>
                <a:ext cx="1024349" cy="8996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262">
                <a:extLst>
                  <a:ext uri="{FF2B5EF4-FFF2-40B4-BE49-F238E27FC236}">
                    <a16:creationId xmlns:a16="http://schemas.microsoft.com/office/drawing/2014/main" id="{FE8AB27D-0EB4-5ECF-42EF-B60FBA4BA3D7}"/>
                  </a:ext>
                </a:extLst>
              </p:cNvPr>
              <p:cNvGrpSpPr/>
              <p:nvPr/>
            </p:nvGrpSpPr>
            <p:grpSpPr>
              <a:xfrm rot="21394856">
                <a:off x="1600200" y="2819400"/>
                <a:ext cx="838200" cy="1219200"/>
                <a:chOff x="5791200" y="3429000"/>
                <a:chExt cx="2590800" cy="2057400"/>
              </a:xfrm>
            </p:grpSpPr>
            <p:sp>
              <p:nvSpPr>
                <p:cNvPr id="76" name="Oval 75">
                  <a:extLst>
                    <a:ext uri="{FF2B5EF4-FFF2-40B4-BE49-F238E27FC236}">
                      <a16:creationId xmlns:a16="http://schemas.microsoft.com/office/drawing/2014/main" id="{B7BAEE5D-FB3B-77A5-EF53-FDD4257B4F89}"/>
                    </a:ext>
                  </a:extLst>
                </p:cNvPr>
                <p:cNvSpPr/>
                <p:nvPr/>
              </p:nvSpPr>
              <p:spPr>
                <a:xfrm>
                  <a:off x="6858000" y="5105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EB52FA4-7D5F-A88F-1970-5693BFBA05BF}"/>
                    </a:ext>
                  </a:extLst>
                </p:cNvPr>
                <p:cNvSpPr/>
                <p:nvPr/>
              </p:nvSpPr>
              <p:spPr>
                <a:xfrm>
                  <a:off x="7521388" y="3989294"/>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ADFC08C-C6C5-DBEE-7475-DC3F62EC8860}"/>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259">
                  <a:extLst>
                    <a:ext uri="{FF2B5EF4-FFF2-40B4-BE49-F238E27FC236}">
                      <a16:creationId xmlns:a16="http://schemas.microsoft.com/office/drawing/2014/main" id="{FE290C2B-E1C6-D7F0-1DFA-0EF140197C7F}"/>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ross 79">
                  <a:extLst>
                    <a:ext uri="{FF2B5EF4-FFF2-40B4-BE49-F238E27FC236}">
                      <a16:creationId xmlns:a16="http://schemas.microsoft.com/office/drawing/2014/main" id="{AF40F3C5-B2A8-2B5B-7506-D00B3B8AAB1A}"/>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laque 80">
                  <a:extLst>
                    <a:ext uri="{FF2B5EF4-FFF2-40B4-BE49-F238E27FC236}">
                      <a16:creationId xmlns:a16="http://schemas.microsoft.com/office/drawing/2014/main" id="{C1A73CE2-9890-8C70-0B70-EB8F7FCCCC9D}"/>
                    </a:ext>
                  </a:extLst>
                </p:cNvPr>
                <p:cNvSpPr/>
                <p:nvPr/>
              </p:nvSpPr>
              <p:spPr>
                <a:xfrm>
                  <a:off x="6705600" y="4419600"/>
                  <a:ext cx="762000" cy="609600"/>
                </a:xfrm>
                <a:prstGeom prst="plaque">
                  <a:avLst>
                    <a:gd name="adj" fmla="val 31373"/>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8AC5B115-DB15-A0DF-B5F2-2384C63194D9}"/>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aque 82">
                  <a:extLst>
                    <a:ext uri="{FF2B5EF4-FFF2-40B4-BE49-F238E27FC236}">
                      <a16:creationId xmlns:a16="http://schemas.microsoft.com/office/drawing/2014/main" id="{BD1F17AE-7037-B944-81F4-47E47FA70D18}"/>
                    </a:ext>
                  </a:extLst>
                </p:cNvPr>
                <p:cNvSpPr/>
                <p:nvPr/>
              </p:nvSpPr>
              <p:spPr>
                <a:xfrm>
                  <a:off x="6880412" y="4598895"/>
                  <a:ext cx="381000" cy="228600"/>
                </a:xfrm>
                <a:prstGeom prst="plaque">
                  <a:avLst>
                    <a:gd name="adj" fmla="val 5000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a:extLst>
                    <a:ext uri="{FF2B5EF4-FFF2-40B4-BE49-F238E27FC236}">
                      <a16:creationId xmlns:a16="http://schemas.microsoft.com/office/drawing/2014/main" id="{9500AAF6-642A-B28F-4626-FF8988499951}"/>
                    </a:ext>
                  </a:extLst>
                </p:cNvPr>
                <p:cNvSpPr/>
                <p:nvPr/>
              </p:nvSpPr>
              <p:spPr>
                <a:xfrm rot="2912150">
                  <a:off x="7269746" y="4180322"/>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2A500F1-1582-0235-37C8-E41ADA75D5D8}"/>
                    </a:ext>
                  </a:extLst>
                </p:cNvPr>
                <p:cNvSpPr/>
                <p:nvPr/>
              </p:nvSpPr>
              <p:spPr>
                <a:xfrm>
                  <a:off x="8001000" y="3536576"/>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ross 85">
                  <a:extLst>
                    <a:ext uri="{FF2B5EF4-FFF2-40B4-BE49-F238E27FC236}">
                      <a16:creationId xmlns:a16="http://schemas.microsoft.com/office/drawing/2014/main" id="{839F8D1C-A846-7284-4115-4532CA6C8199}"/>
                    </a:ext>
                  </a:extLst>
                </p:cNvPr>
                <p:cNvSpPr/>
                <p:nvPr/>
              </p:nvSpPr>
              <p:spPr>
                <a:xfrm rot="3015041">
                  <a:off x="7771805" y="3737959"/>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a:extLst>
                    <a:ext uri="{FF2B5EF4-FFF2-40B4-BE49-F238E27FC236}">
                      <a16:creationId xmlns:a16="http://schemas.microsoft.com/office/drawing/2014/main" id="{ABE45D6C-2405-C25F-7B56-17182808129C}"/>
                    </a:ext>
                  </a:extLst>
                </p:cNvPr>
                <p:cNvSpPr/>
                <p:nvPr/>
              </p:nvSpPr>
              <p:spPr>
                <a:xfrm rot="19064530">
                  <a:off x="7190821" y="4945498"/>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ross 87">
                  <a:extLst>
                    <a:ext uri="{FF2B5EF4-FFF2-40B4-BE49-F238E27FC236}">
                      <a16:creationId xmlns:a16="http://schemas.microsoft.com/office/drawing/2014/main" id="{A1F3D681-5C06-0895-9173-B58C7E19C58B}"/>
                    </a:ext>
                  </a:extLst>
                </p:cNvPr>
                <p:cNvSpPr/>
                <p:nvPr/>
              </p:nvSpPr>
              <p:spPr>
                <a:xfrm rot="13429195">
                  <a:off x="6582231" y="494504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ounded Rectangle 469">
                <a:extLst>
                  <a:ext uri="{FF2B5EF4-FFF2-40B4-BE49-F238E27FC236}">
                    <a16:creationId xmlns:a16="http://schemas.microsoft.com/office/drawing/2014/main" id="{70EAE574-80EF-5FF4-1EAF-1356A7125D6D}"/>
                  </a:ext>
                </a:extLst>
              </p:cNvPr>
              <p:cNvSpPr/>
              <p:nvPr/>
            </p:nvSpPr>
            <p:spPr>
              <a:xfrm>
                <a:off x="1600200" y="2057400"/>
                <a:ext cx="685800" cy="304800"/>
              </a:xfrm>
              <a:prstGeom prst="roundRect">
                <a:avLst>
                  <a:gd name="adj" fmla="val 2170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277">
                <a:extLst>
                  <a:ext uri="{FF2B5EF4-FFF2-40B4-BE49-F238E27FC236}">
                    <a16:creationId xmlns:a16="http://schemas.microsoft.com/office/drawing/2014/main" id="{9AD4260D-4C9E-6B3B-CF89-CB5164868A7E}"/>
                  </a:ext>
                </a:extLst>
              </p:cNvPr>
              <p:cNvGrpSpPr/>
              <p:nvPr/>
            </p:nvGrpSpPr>
            <p:grpSpPr>
              <a:xfrm>
                <a:off x="1461247" y="2030506"/>
                <a:ext cx="1008891" cy="381000"/>
                <a:chOff x="4571999" y="4092557"/>
                <a:chExt cx="2958353" cy="1117199"/>
              </a:xfrm>
            </p:grpSpPr>
            <p:sp>
              <p:nvSpPr>
                <p:cNvPr id="64" name="Plaque 63">
                  <a:extLst>
                    <a:ext uri="{FF2B5EF4-FFF2-40B4-BE49-F238E27FC236}">
                      <a16:creationId xmlns:a16="http://schemas.microsoft.com/office/drawing/2014/main" id="{5010AD02-3CD5-4E15-0E9F-187AA1903EE6}"/>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269">
                  <a:extLst>
                    <a:ext uri="{FF2B5EF4-FFF2-40B4-BE49-F238E27FC236}">
                      <a16:creationId xmlns:a16="http://schemas.microsoft.com/office/drawing/2014/main" id="{3E5842CD-8EA9-ACF6-9D8F-5340B55C540A}"/>
                    </a:ext>
                  </a:extLst>
                </p:cNvPr>
                <p:cNvGrpSpPr/>
                <p:nvPr/>
              </p:nvGrpSpPr>
              <p:grpSpPr>
                <a:xfrm rot="18712249">
                  <a:off x="4850071" y="4056498"/>
                  <a:ext cx="1094819" cy="1211697"/>
                  <a:chOff x="5791200" y="3429000"/>
                  <a:chExt cx="1094819" cy="1211697"/>
                </a:xfrm>
              </p:grpSpPr>
              <p:sp>
                <p:nvSpPr>
                  <p:cNvPr id="72" name="Oval 71">
                    <a:extLst>
                      <a:ext uri="{FF2B5EF4-FFF2-40B4-BE49-F238E27FC236}">
                        <a16:creationId xmlns:a16="http://schemas.microsoft.com/office/drawing/2014/main" id="{25851A40-35C4-A144-C201-EB625C941FB2}"/>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78C837E-A0D4-2656-FA24-A669ED37EDFC}"/>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ross 73">
                    <a:extLst>
                      <a:ext uri="{FF2B5EF4-FFF2-40B4-BE49-F238E27FC236}">
                        <a16:creationId xmlns:a16="http://schemas.microsoft.com/office/drawing/2014/main" id="{81E8B3FE-6811-B8DF-FBE6-AC80C88B004E}"/>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ross 74">
                    <a:extLst>
                      <a:ext uri="{FF2B5EF4-FFF2-40B4-BE49-F238E27FC236}">
                        <a16:creationId xmlns:a16="http://schemas.microsoft.com/office/drawing/2014/main" id="{1C02C501-804C-16A7-DD38-E291514BC3C2}"/>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274">
                  <a:extLst>
                    <a:ext uri="{FF2B5EF4-FFF2-40B4-BE49-F238E27FC236}">
                      <a16:creationId xmlns:a16="http://schemas.microsoft.com/office/drawing/2014/main" id="{5F001BE9-2ECF-7839-A33E-498EA002C85C}"/>
                    </a:ext>
                  </a:extLst>
                </p:cNvPr>
                <p:cNvGrpSpPr/>
                <p:nvPr/>
              </p:nvGrpSpPr>
              <p:grpSpPr>
                <a:xfrm rot="7932257">
                  <a:off x="6181165" y="4034118"/>
                  <a:ext cx="1094819" cy="1211697"/>
                  <a:chOff x="5791200" y="3429000"/>
                  <a:chExt cx="1094819" cy="1211697"/>
                </a:xfrm>
              </p:grpSpPr>
              <p:sp>
                <p:nvSpPr>
                  <p:cNvPr id="68" name="Oval 67">
                    <a:extLst>
                      <a:ext uri="{FF2B5EF4-FFF2-40B4-BE49-F238E27FC236}">
                        <a16:creationId xmlns:a16="http://schemas.microsoft.com/office/drawing/2014/main" id="{9037449C-3686-955D-CE5F-36AAE9FCF31C}"/>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70B198B-BD70-4F3D-1F4B-74294ED1B0BC}"/>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ross 250">
                    <a:extLst>
                      <a:ext uri="{FF2B5EF4-FFF2-40B4-BE49-F238E27FC236}">
                        <a16:creationId xmlns:a16="http://schemas.microsoft.com/office/drawing/2014/main" id="{C3A22F5F-0B6F-BBD6-2F6B-6BF410D281C0}"/>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ross 251">
                    <a:extLst>
                      <a:ext uri="{FF2B5EF4-FFF2-40B4-BE49-F238E27FC236}">
                        <a16:creationId xmlns:a16="http://schemas.microsoft.com/office/drawing/2014/main" id="{647D9272-B372-E8C6-569D-E868C230D83D}"/>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a:extLst>
                    <a:ext uri="{FF2B5EF4-FFF2-40B4-BE49-F238E27FC236}">
                      <a16:creationId xmlns:a16="http://schemas.microsoft.com/office/drawing/2014/main" id="{602E41A4-0ABD-D15A-779E-BFEE7E15FA20}"/>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ounded Rectangle 471">
                <a:extLst>
                  <a:ext uri="{FF2B5EF4-FFF2-40B4-BE49-F238E27FC236}">
                    <a16:creationId xmlns:a16="http://schemas.microsoft.com/office/drawing/2014/main" id="{52001662-0925-589D-DF75-C0D83C44F7E2}"/>
                  </a:ext>
                </a:extLst>
              </p:cNvPr>
              <p:cNvSpPr/>
              <p:nvPr/>
            </p:nvSpPr>
            <p:spPr>
              <a:xfrm>
                <a:off x="1600200" y="1981200"/>
                <a:ext cx="762000" cy="152400"/>
              </a:xfrm>
              <a:prstGeom prst="roundRect">
                <a:avLst>
                  <a:gd name="adj" fmla="val 21709"/>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69">
              <a:extLst>
                <a:ext uri="{FF2B5EF4-FFF2-40B4-BE49-F238E27FC236}">
                  <a16:creationId xmlns:a16="http://schemas.microsoft.com/office/drawing/2014/main" id="{5C25045E-D6D9-BC29-0A53-274903071774}"/>
                </a:ext>
              </a:extLst>
            </p:cNvPr>
            <p:cNvGrpSpPr/>
            <p:nvPr/>
          </p:nvGrpSpPr>
          <p:grpSpPr>
            <a:xfrm>
              <a:off x="4193041" y="527494"/>
              <a:ext cx="2905616" cy="4807592"/>
              <a:chOff x="5856667" y="630878"/>
              <a:chExt cx="2137669" cy="3941122"/>
            </a:xfrm>
          </p:grpSpPr>
          <p:sp>
            <p:nvSpPr>
              <p:cNvPr id="90" name="Rounded Rectangle 270">
                <a:extLst>
                  <a:ext uri="{FF2B5EF4-FFF2-40B4-BE49-F238E27FC236}">
                    <a16:creationId xmlns:a16="http://schemas.microsoft.com/office/drawing/2014/main" id="{0B5555D3-5995-FE6D-8047-F0A58018FA4E}"/>
                  </a:ext>
                </a:extLst>
              </p:cNvPr>
              <p:cNvSpPr/>
              <p:nvPr/>
            </p:nvSpPr>
            <p:spPr>
              <a:xfrm>
                <a:off x="6400800" y="762000"/>
                <a:ext cx="1143000" cy="1676400"/>
              </a:xfrm>
              <a:prstGeom prst="roundRect">
                <a:avLst>
                  <a:gd name="adj" fmla="val 24717"/>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452">
                <a:extLst>
                  <a:ext uri="{FF2B5EF4-FFF2-40B4-BE49-F238E27FC236}">
                    <a16:creationId xmlns:a16="http://schemas.microsoft.com/office/drawing/2014/main" id="{49C4B5AF-0CD7-10E4-B1BD-55C3B494950D}"/>
                  </a:ext>
                </a:extLst>
              </p:cNvPr>
              <p:cNvGrpSpPr/>
              <p:nvPr/>
            </p:nvGrpSpPr>
            <p:grpSpPr>
              <a:xfrm>
                <a:off x="5856667" y="1743998"/>
                <a:ext cx="2137669" cy="2828002"/>
                <a:chOff x="5856667" y="1743998"/>
                <a:chExt cx="2137669" cy="2828002"/>
              </a:xfrm>
            </p:grpSpPr>
            <p:sp>
              <p:nvSpPr>
                <p:cNvPr id="112" name="Oval 111">
                  <a:extLst>
                    <a:ext uri="{FF2B5EF4-FFF2-40B4-BE49-F238E27FC236}">
                      <a16:creationId xmlns:a16="http://schemas.microsoft.com/office/drawing/2014/main" id="{8620BF53-C65D-BE5F-B362-C617224EAD2B}"/>
                    </a:ext>
                  </a:extLst>
                </p:cNvPr>
                <p:cNvSpPr/>
                <p:nvPr/>
              </p:nvSpPr>
              <p:spPr>
                <a:xfrm rot="18968439">
                  <a:off x="7629734" y="2707566"/>
                  <a:ext cx="364602"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9D6C3CFB-8ECD-2E70-8BF2-32C1913BDBAE}"/>
                    </a:ext>
                  </a:extLst>
                </p:cNvPr>
                <p:cNvSpPr/>
                <p:nvPr/>
              </p:nvSpPr>
              <p:spPr>
                <a:xfrm rot="2122256">
                  <a:off x="5856667" y="2724019"/>
                  <a:ext cx="393031"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876DD67-3D30-E0C5-0420-F48B432E4C0E}"/>
                    </a:ext>
                  </a:extLst>
                </p:cNvPr>
                <p:cNvSpPr/>
                <p:nvPr/>
              </p:nvSpPr>
              <p:spPr>
                <a:xfrm>
                  <a:off x="6485022" y="4018695"/>
                  <a:ext cx="478011" cy="519293"/>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D4AC7AC9-AC22-A096-6702-982170DA50B2}"/>
                    </a:ext>
                  </a:extLst>
                </p:cNvPr>
                <p:cNvSpPr/>
                <p:nvPr/>
              </p:nvSpPr>
              <p:spPr>
                <a:xfrm rot="19974777">
                  <a:off x="7020697" y="4018695"/>
                  <a:ext cx="418829" cy="5533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061A5000-B56F-B9CC-1926-521DA444A944}"/>
                    </a:ext>
                  </a:extLst>
                </p:cNvPr>
                <p:cNvSpPr/>
                <p:nvPr/>
              </p:nvSpPr>
              <p:spPr>
                <a:xfrm rot="1996156">
                  <a:off x="5961684" y="2022003"/>
                  <a:ext cx="744108"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655CD494-423C-A858-1F9C-2EC5BE8ACBCA}"/>
                    </a:ext>
                  </a:extLst>
                </p:cNvPr>
                <p:cNvSpPr/>
                <p:nvPr/>
              </p:nvSpPr>
              <p:spPr>
                <a:xfrm rot="2041752">
                  <a:off x="6107395" y="1769346"/>
                  <a:ext cx="739715" cy="1175475"/>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3FB821E0-10C3-EB7A-9269-665334A24055}"/>
                    </a:ext>
                  </a:extLst>
                </p:cNvPr>
                <p:cNvSpPr/>
                <p:nvPr/>
              </p:nvSpPr>
              <p:spPr>
                <a:xfrm rot="19870960">
                  <a:off x="7188447" y="2025239"/>
                  <a:ext cx="698941"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0BC88F7A-A0CE-5F3E-37D1-CA53FB2E92FF}"/>
                    </a:ext>
                  </a:extLst>
                </p:cNvPr>
                <p:cNvSpPr/>
                <p:nvPr/>
              </p:nvSpPr>
              <p:spPr>
                <a:xfrm rot="20036208">
                  <a:off x="7040058" y="1846851"/>
                  <a:ext cx="739715" cy="1108031"/>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7DB795D7-5276-DF2E-C6C9-AA4A72A8AD7D}"/>
                    </a:ext>
                  </a:extLst>
                </p:cNvPr>
                <p:cNvSpPr/>
                <p:nvPr/>
              </p:nvSpPr>
              <p:spPr>
                <a:xfrm>
                  <a:off x="6428873" y="1928433"/>
                  <a:ext cx="1066800" cy="2336175"/>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59021CCC-AA2C-80C5-9C52-E62624A82DA2}"/>
                    </a:ext>
                  </a:extLst>
                </p:cNvPr>
                <p:cNvSpPr/>
                <p:nvPr/>
              </p:nvSpPr>
              <p:spPr>
                <a:xfrm>
                  <a:off x="6724338" y="1743998"/>
                  <a:ext cx="441814" cy="3896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302">
                  <a:extLst>
                    <a:ext uri="{FF2B5EF4-FFF2-40B4-BE49-F238E27FC236}">
                      <a16:creationId xmlns:a16="http://schemas.microsoft.com/office/drawing/2014/main" id="{6BAECE05-38B3-E833-58E4-89D90ABD499F}"/>
                    </a:ext>
                  </a:extLst>
                </p:cNvPr>
                <p:cNvSpPr/>
                <p:nvPr/>
              </p:nvSpPr>
              <p:spPr>
                <a:xfrm rot="21335299">
                  <a:off x="7003399" y="1804927"/>
                  <a:ext cx="515125" cy="233884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1DDFFF20-D464-C5FF-320A-FC32256BFFFD}"/>
                    </a:ext>
                  </a:extLst>
                </p:cNvPr>
                <p:cNvSpPr/>
                <p:nvPr/>
              </p:nvSpPr>
              <p:spPr>
                <a:xfrm rot="353417">
                  <a:off x="6416298" y="1890436"/>
                  <a:ext cx="515125" cy="223566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400">
                  <a:extLst>
                    <a:ext uri="{FF2B5EF4-FFF2-40B4-BE49-F238E27FC236}">
                      <a16:creationId xmlns:a16="http://schemas.microsoft.com/office/drawing/2014/main" id="{BA3E2B2F-D880-291C-CFB3-37661D920711}"/>
                    </a:ext>
                  </a:extLst>
                </p:cNvPr>
                <p:cNvGrpSpPr/>
                <p:nvPr/>
              </p:nvGrpSpPr>
              <p:grpSpPr>
                <a:xfrm rot="5172234">
                  <a:off x="6196835" y="2877415"/>
                  <a:ext cx="2097444" cy="484914"/>
                  <a:chOff x="0" y="4648200"/>
                  <a:chExt cx="3986134" cy="1541489"/>
                </a:xfrm>
              </p:grpSpPr>
              <p:grpSp>
                <p:nvGrpSpPr>
                  <p:cNvPr id="141" name="Group 138">
                    <a:extLst>
                      <a:ext uri="{FF2B5EF4-FFF2-40B4-BE49-F238E27FC236}">
                        <a16:creationId xmlns:a16="http://schemas.microsoft.com/office/drawing/2014/main" id="{FAB5A032-922E-7DC3-3B07-A7A995B0AF10}"/>
                      </a:ext>
                    </a:extLst>
                  </p:cNvPr>
                  <p:cNvGrpSpPr/>
                  <p:nvPr/>
                </p:nvGrpSpPr>
                <p:grpSpPr>
                  <a:xfrm>
                    <a:off x="0" y="4648200"/>
                    <a:ext cx="1600200" cy="1524000"/>
                    <a:chOff x="533400" y="4648200"/>
                    <a:chExt cx="1905000" cy="1828800"/>
                  </a:xfrm>
                </p:grpSpPr>
                <p:sp>
                  <p:nvSpPr>
                    <p:cNvPr id="152" name="Plus 332">
                      <a:extLst>
                        <a:ext uri="{FF2B5EF4-FFF2-40B4-BE49-F238E27FC236}">
                          <a16:creationId xmlns:a16="http://schemas.microsoft.com/office/drawing/2014/main" id="{CD27A34D-7333-F525-B348-61C21EA65FA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F7CD6872-3AFB-8CF9-6164-1964AC5B129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334">
                      <a:extLst>
                        <a:ext uri="{FF2B5EF4-FFF2-40B4-BE49-F238E27FC236}">
                          <a16:creationId xmlns:a16="http://schemas.microsoft.com/office/drawing/2014/main" id="{85714E35-2B63-0AB5-2269-9B2BF29F979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335">
                      <a:extLst>
                        <a:ext uri="{FF2B5EF4-FFF2-40B4-BE49-F238E27FC236}">
                          <a16:creationId xmlns:a16="http://schemas.microsoft.com/office/drawing/2014/main" id="{4CB8C267-CB8B-5E77-12E3-DC8724E5E08B}"/>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39">
                    <a:extLst>
                      <a:ext uri="{FF2B5EF4-FFF2-40B4-BE49-F238E27FC236}">
                        <a16:creationId xmlns:a16="http://schemas.microsoft.com/office/drawing/2014/main" id="{C4203046-562A-351F-0CCC-B55C268D3D0B}"/>
                      </a:ext>
                    </a:extLst>
                  </p:cNvPr>
                  <p:cNvGrpSpPr/>
                  <p:nvPr/>
                </p:nvGrpSpPr>
                <p:grpSpPr>
                  <a:xfrm>
                    <a:off x="1182973" y="4665689"/>
                    <a:ext cx="1600200" cy="1524000"/>
                    <a:chOff x="533400" y="4648200"/>
                    <a:chExt cx="1905000" cy="1828800"/>
                  </a:xfrm>
                </p:grpSpPr>
                <p:sp>
                  <p:nvSpPr>
                    <p:cNvPr id="148" name="Plus 328">
                      <a:extLst>
                        <a:ext uri="{FF2B5EF4-FFF2-40B4-BE49-F238E27FC236}">
                          <a16:creationId xmlns:a16="http://schemas.microsoft.com/office/drawing/2014/main" id="{EFF239FC-FB03-DE71-F602-ABBD8D6BB1FE}"/>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329">
                      <a:extLst>
                        <a:ext uri="{FF2B5EF4-FFF2-40B4-BE49-F238E27FC236}">
                          <a16:creationId xmlns:a16="http://schemas.microsoft.com/office/drawing/2014/main" id="{8E57D154-8535-7FF1-2D7E-C1825A6B88E7}"/>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330">
                      <a:extLst>
                        <a:ext uri="{FF2B5EF4-FFF2-40B4-BE49-F238E27FC236}">
                          <a16:creationId xmlns:a16="http://schemas.microsoft.com/office/drawing/2014/main" id="{F67EB63A-F184-C20F-7CE0-12A275FDC9AF}"/>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331">
                      <a:extLst>
                        <a:ext uri="{FF2B5EF4-FFF2-40B4-BE49-F238E27FC236}">
                          <a16:creationId xmlns:a16="http://schemas.microsoft.com/office/drawing/2014/main" id="{C15B9F1B-946F-E028-0A66-708154A69A2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4">
                    <a:extLst>
                      <a:ext uri="{FF2B5EF4-FFF2-40B4-BE49-F238E27FC236}">
                        <a16:creationId xmlns:a16="http://schemas.microsoft.com/office/drawing/2014/main" id="{1D15B15F-B70D-0F85-48C4-B9345C63D59F}"/>
                      </a:ext>
                    </a:extLst>
                  </p:cNvPr>
                  <p:cNvGrpSpPr/>
                  <p:nvPr/>
                </p:nvGrpSpPr>
                <p:grpSpPr>
                  <a:xfrm>
                    <a:off x="2385934" y="4665689"/>
                    <a:ext cx="1600200" cy="1524000"/>
                    <a:chOff x="533400" y="4648200"/>
                    <a:chExt cx="1905000" cy="1828800"/>
                  </a:xfrm>
                </p:grpSpPr>
                <p:sp>
                  <p:nvSpPr>
                    <p:cNvPr id="144" name="Plus 444">
                      <a:extLst>
                        <a:ext uri="{FF2B5EF4-FFF2-40B4-BE49-F238E27FC236}">
                          <a16:creationId xmlns:a16="http://schemas.microsoft.com/office/drawing/2014/main" id="{E1A7CD76-7BA6-A407-6CF8-708CC0B6A03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D10F5C17-0B22-7BD8-08A6-700B91076FA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AD80B3F3-1149-2A08-A82E-295195E2FFCF}"/>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09779C46-A27B-0E2D-0196-86D3BFE7B6F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Group 416">
                  <a:extLst>
                    <a:ext uri="{FF2B5EF4-FFF2-40B4-BE49-F238E27FC236}">
                      <a16:creationId xmlns:a16="http://schemas.microsoft.com/office/drawing/2014/main" id="{B827969E-7EF7-14D3-2B85-160C9CB7BFC8}"/>
                    </a:ext>
                  </a:extLst>
                </p:cNvPr>
                <p:cNvGrpSpPr/>
                <p:nvPr/>
              </p:nvGrpSpPr>
              <p:grpSpPr>
                <a:xfrm rot="16460121">
                  <a:off x="5649989" y="2855003"/>
                  <a:ext cx="2097444" cy="484914"/>
                  <a:chOff x="0" y="4648200"/>
                  <a:chExt cx="3986134" cy="1541489"/>
                </a:xfrm>
              </p:grpSpPr>
              <p:grpSp>
                <p:nvGrpSpPr>
                  <p:cNvPr id="126" name="Group 138">
                    <a:extLst>
                      <a:ext uri="{FF2B5EF4-FFF2-40B4-BE49-F238E27FC236}">
                        <a16:creationId xmlns:a16="http://schemas.microsoft.com/office/drawing/2014/main" id="{D93B61E7-E6DA-CAA1-B682-D36077525326}"/>
                      </a:ext>
                    </a:extLst>
                  </p:cNvPr>
                  <p:cNvGrpSpPr/>
                  <p:nvPr/>
                </p:nvGrpSpPr>
                <p:grpSpPr>
                  <a:xfrm>
                    <a:off x="0" y="4648200"/>
                    <a:ext cx="1600200" cy="1524000"/>
                    <a:chOff x="533400" y="4648200"/>
                    <a:chExt cx="1905000" cy="1828800"/>
                  </a:xfrm>
                </p:grpSpPr>
                <p:sp>
                  <p:nvSpPr>
                    <p:cNvPr id="137" name="Plus 437">
                      <a:extLst>
                        <a:ext uri="{FF2B5EF4-FFF2-40B4-BE49-F238E27FC236}">
                          <a16:creationId xmlns:a16="http://schemas.microsoft.com/office/drawing/2014/main" id="{0384FE42-1C36-0E77-971E-FC3E4DAAB1F5}"/>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B6AE15DC-8F29-604F-872C-39FE5C0ECD30}"/>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3B37CDFD-C589-02BA-93FB-08E1492526D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1CE1313F-BE57-5EFB-F354-EF00250A739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39">
                    <a:extLst>
                      <a:ext uri="{FF2B5EF4-FFF2-40B4-BE49-F238E27FC236}">
                        <a16:creationId xmlns:a16="http://schemas.microsoft.com/office/drawing/2014/main" id="{59BCE475-7C27-1A8C-35EF-DBEC91ADE254}"/>
                      </a:ext>
                    </a:extLst>
                  </p:cNvPr>
                  <p:cNvGrpSpPr/>
                  <p:nvPr/>
                </p:nvGrpSpPr>
                <p:grpSpPr>
                  <a:xfrm>
                    <a:off x="1182973" y="4665689"/>
                    <a:ext cx="1600200" cy="1524000"/>
                    <a:chOff x="533400" y="4648200"/>
                    <a:chExt cx="1905000" cy="1828800"/>
                  </a:xfrm>
                </p:grpSpPr>
                <p:sp>
                  <p:nvSpPr>
                    <p:cNvPr id="133" name="Plus 433">
                      <a:extLst>
                        <a:ext uri="{FF2B5EF4-FFF2-40B4-BE49-F238E27FC236}">
                          <a16:creationId xmlns:a16="http://schemas.microsoft.com/office/drawing/2014/main" id="{D32ACD81-11E6-47B5-8C2E-670FA85B636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2D7E2934-69F9-EFE2-D9F9-28ED810C1DB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80FE0916-6E12-2FE3-C70A-A6E37896FA1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A29A024A-D5B1-28B6-E43A-3CD7FF2F7F2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44">
                    <a:extLst>
                      <a:ext uri="{FF2B5EF4-FFF2-40B4-BE49-F238E27FC236}">
                        <a16:creationId xmlns:a16="http://schemas.microsoft.com/office/drawing/2014/main" id="{4D66C246-8345-D096-687B-04AF627D9F78}"/>
                      </a:ext>
                    </a:extLst>
                  </p:cNvPr>
                  <p:cNvGrpSpPr/>
                  <p:nvPr/>
                </p:nvGrpSpPr>
                <p:grpSpPr>
                  <a:xfrm>
                    <a:off x="2385934" y="4665689"/>
                    <a:ext cx="1600200" cy="1524000"/>
                    <a:chOff x="533400" y="4648200"/>
                    <a:chExt cx="1905000" cy="1828800"/>
                  </a:xfrm>
                </p:grpSpPr>
                <p:sp>
                  <p:nvSpPr>
                    <p:cNvPr id="129" name="Plus 429">
                      <a:extLst>
                        <a:ext uri="{FF2B5EF4-FFF2-40B4-BE49-F238E27FC236}">
                          <a16:creationId xmlns:a16="http://schemas.microsoft.com/office/drawing/2014/main" id="{EFF38D70-CB1A-C361-38FD-3502240CD27B}"/>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145A4170-C3E9-83C5-AB48-E52238C6B63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95116C97-94E9-8362-BA1C-23813C22B4CA}"/>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08D39AAE-314F-9C9B-87EC-46F1A9994C8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2" name="Oval 91">
                <a:extLst>
                  <a:ext uri="{FF2B5EF4-FFF2-40B4-BE49-F238E27FC236}">
                    <a16:creationId xmlns:a16="http://schemas.microsoft.com/office/drawing/2014/main" id="{5935A78C-EB6F-9E06-504C-47E4F9E598E4}"/>
                  </a:ext>
                </a:extLst>
              </p:cNvPr>
              <p:cNvSpPr/>
              <p:nvPr/>
            </p:nvSpPr>
            <p:spPr>
              <a:xfrm>
                <a:off x="6436360" y="744168"/>
                <a:ext cx="1066800" cy="12457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 Diagonal Corner Rectangle 393">
                <a:extLst>
                  <a:ext uri="{FF2B5EF4-FFF2-40B4-BE49-F238E27FC236}">
                    <a16:creationId xmlns:a16="http://schemas.microsoft.com/office/drawing/2014/main" id="{7E052DC8-2C3E-80F8-8CB1-19A4D6B7CEAC}"/>
                  </a:ext>
                </a:extLst>
              </p:cNvPr>
              <p:cNvSpPr/>
              <p:nvPr/>
            </p:nvSpPr>
            <p:spPr>
              <a:xfrm rot="19471149">
                <a:off x="6812985" y="63087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Rectangle 394">
                <a:extLst>
                  <a:ext uri="{FF2B5EF4-FFF2-40B4-BE49-F238E27FC236}">
                    <a16:creationId xmlns:a16="http://schemas.microsoft.com/office/drawing/2014/main" id="{13A7E547-A141-7DF2-D317-2DDB3C879C81}"/>
                  </a:ext>
                </a:extLst>
              </p:cNvPr>
              <p:cNvSpPr/>
              <p:nvPr/>
            </p:nvSpPr>
            <p:spPr>
              <a:xfrm rot="424487">
                <a:off x="6431156" y="64788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395">
                <a:extLst>
                  <a:ext uri="{FF2B5EF4-FFF2-40B4-BE49-F238E27FC236}">
                    <a16:creationId xmlns:a16="http://schemas.microsoft.com/office/drawing/2014/main" id="{CC2C70A4-1E3B-8B80-7B01-DE65CD0CF001}"/>
                  </a:ext>
                </a:extLst>
              </p:cNvPr>
              <p:cNvSpPr/>
              <p:nvPr/>
            </p:nvSpPr>
            <p:spPr>
              <a:xfrm>
                <a:off x="6427694" y="721659"/>
                <a:ext cx="1066800" cy="381000"/>
              </a:xfrm>
              <a:prstGeom prst="roundRect">
                <a:avLst>
                  <a:gd name="adj" fmla="val 24717"/>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434">
                <a:extLst>
                  <a:ext uri="{FF2B5EF4-FFF2-40B4-BE49-F238E27FC236}">
                    <a16:creationId xmlns:a16="http://schemas.microsoft.com/office/drawing/2014/main" id="{C6D75F92-FCCC-991E-2D5E-858985564463}"/>
                  </a:ext>
                </a:extLst>
              </p:cNvPr>
              <p:cNvGrpSpPr/>
              <p:nvPr/>
            </p:nvGrpSpPr>
            <p:grpSpPr>
              <a:xfrm>
                <a:off x="6360459" y="699247"/>
                <a:ext cx="1257300" cy="457200"/>
                <a:chOff x="0" y="4648200"/>
                <a:chExt cx="3986134" cy="1541489"/>
              </a:xfrm>
            </p:grpSpPr>
            <p:grpSp>
              <p:nvGrpSpPr>
                <p:cNvPr id="97" name="Group 138">
                  <a:extLst>
                    <a:ext uri="{FF2B5EF4-FFF2-40B4-BE49-F238E27FC236}">
                      <a16:creationId xmlns:a16="http://schemas.microsoft.com/office/drawing/2014/main" id="{B857D2AE-1C45-D6E0-34DB-2B143A7D1FC1}"/>
                    </a:ext>
                  </a:extLst>
                </p:cNvPr>
                <p:cNvGrpSpPr/>
                <p:nvPr/>
              </p:nvGrpSpPr>
              <p:grpSpPr>
                <a:xfrm>
                  <a:off x="0" y="4648200"/>
                  <a:ext cx="1600200" cy="1524000"/>
                  <a:chOff x="533400" y="4648200"/>
                  <a:chExt cx="1905000" cy="1828800"/>
                </a:xfrm>
              </p:grpSpPr>
              <p:sp>
                <p:nvSpPr>
                  <p:cNvPr id="108" name="Plus 408">
                    <a:extLst>
                      <a:ext uri="{FF2B5EF4-FFF2-40B4-BE49-F238E27FC236}">
                        <a16:creationId xmlns:a16="http://schemas.microsoft.com/office/drawing/2014/main" id="{8098309F-B53A-AEED-E4E3-AC7D00354F35}"/>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81E87F6C-08C1-74AB-BD94-1607C84E5F6B}"/>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90DFCAEE-2EC2-F7E0-E985-E981B9985DD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620F4D01-BD0A-975D-4BB7-C26C8C3212DB}"/>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39">
                  <a:extLst>
                    <a:ext uri="{FF2B5EF4-FFF2-40B4-BE49-F238E27FC236}">
                      <a16:creationId xmlns:a16="http://schemas.microsoft.com/office/drawing/2014/main" id="{E1F779F8-F142-5D66-47F9-DC70FD83A553}"/>
                    </a:ext>
                  </a:extLst>
                </p:cNvPr>
                <p:cNvGrpSpPr/>
                <p:nvPr/>
              </p:nvGrpSpPr>
              <p:grpSpPr>
                <a:xfrm>
                  <a:off x="1182973" y="4665689"/>
                  <a:ext cx="1600200" cy="1524000"/>
                  <a:chOff x="533400" y="4648200"/>
                  <a:chExt cx="1905000" cy="1828800"/>
                </a:xfrm>
              </p:grpSpPr>
              <p:sp>
                <p:nvSpPr>
                  <p:cNvPr id="104" name="Plus 404">
                    <a:extLst>
                      <a:ext uri="{FF2B5EF4-FFF2-40B4-BE49-F238E27FC236}">
                        <a16:creationId xmlns:a16="http://schemas.microsoft.com/office/drawing/2014/main" id="{EE204E58-942D-65ED-59EA-EA2D804C4FE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A73DD046-85D2-669F-5D83-8A056A79C052}"/>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B7E7261D-4929-2370-7A5D-4AB51EFDD659}"/>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65BACA7A-3E9E-1C16-A369-6879CD0F0B3C}"/>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44">
                  <a:extLst>
                    <a:ext uri="{FF2B5EF4-FFF2-40B4-BE49-F238E27FC236}">
                      <a16:creationId xmlns:a16="http://schemas.microsoft.com/office/drawing/2014/main" id="{82E8436A-14F2-1BA5-461C-69F197835975}"/>
                    </a:ext>
                  </a:extLst>
                </p:cNvPr>
                <p:cNvGrpSpPr/>
                <p:nvPr/>
              </p:nvGrpSpPr>
              <p:grpSpPr>
                <a:xfrm>
                  <a:off x="2385934" y="4665689"/>
                  <a:ext cx="1600200" cy="1524000"/>
                  <a:chOff x="533400" y="4648200"/>
                  <a:chExt cx="1905000" cy="1828800"/>
                </a:xfrm>
              </p:grpSpPr>
              <p:sp>
                <p:nvSpPr>
                  <p:cNvPr id="100" name="Plus 400">
                    <a:extLst>
                      <a:ext uri="{FF2B5EF4-FFF2-40B4-BE49-F238E27FC236}">
                        <a16:creationId xmlns:a16="http://schemas.microsoft.com/office/drawing/2014/main" id="{1F0C58C4-E72E-8252-80B6-2A893FF2E065}"/>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BE1715DF-91FA-BF99-3942-8026F016CAD3}"/>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282305AB-2490-BD45-F192-664253538B66}"/>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5C5870E4-D60F-9454-57C9-5B3C28401316}"/>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6" name="Group 174">
              <a:extLst>
                <a:ext uri="{FF2B5EF4-FFF2-40B4-BE49-F238E27FC236}">
                  <a16:creationId xmlns:a16="http://schemas.microsoft.com/office/drawing/2014/main" id="{D75F5499-2075-7303-32DA-C4EF23D9BF1A}"/>
                </a:ext>
              </a:extLst>
            </p:cNvPr>
            <p:cNvGrpSpPr/>
            <p:nvPr/>
          </p:nvGrpSpPr>
          <p:grpSpPr>
            <a:xfrm>
              <a:off x="1413243" y="3139624"/>
              <a:ext cx="1443005" cy="3173042"/>
              <a:chOff x="4114800" y="533400"/>
              <a:chExt cx="2217821" cy="4876800"/>
            </a:xfrm>
          </p:grpSpPr>
          <p:sp>
            <p:nvSpPr>
              <p:cNvPr id="157" name="Oval 156">
                <a:extLst>
                  <a:ext uri="{FF2B5EF4-FFF2-40B4-BE49-F238E27FC236}">
                    <a16:creationId xmlns:a16="http://schemas.microsoft.com/office/drawing/2014/main" id="{BC5A245A-8623-20DE-2916-98C3D7D88ABF}"/>
                  </a:ext>
                </a:extLst>
              </p:cNvPr>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B1D064BF-ABB0-D35F-1180-47253F750AA0}"/>
                  </a:ext>
                </a:extLst>
              </p:cNvPr>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F543DAB-7A86-A058-5482-64826B96AEB9}"/>
                  </a:ext>
                </a:extLst>
              </p:cNvPr>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95B11111-DB66-58E2-A881-846F4E50F089}"/>
                  </a:ext>
                </a:extLst>
              </p:cNvPr>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FFC5F468-7627-D244-CB7A-8C20B90B2CA3}"/>
                  </a:ext>
                </a:extLst>
              </p:cNvPr>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125C98A0-3C83-05F9-E81D-461355B3BCA7}"/>
                  </a:ext>
                </a:extLst>
              </p:cNvPr>
              <p:cNvSpPr/>
              <p:nvPr/>
            </p:nvSpPr>
            <p:spPr>
              <a:xfrm rot="20169292">
                <a:off x="5310934" y="195981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39C73561-7AFB-BD3A-BCA8-9C6917A25C6D}"/>
                  </a:ext>
                </a:extLst>
              </p:cNvPr>
              <p:cNvSpPr/>
              <p:nvPr/>
            </p:nvSpPr>
            <p:spPr>
              <a:xfrm rot="1790291">
                <a:off x="4342377" y="190932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69C99EA5-0858-D172-EFDF-EC453572E050}"/>
                  </a:ext>
                </a:extLst>
              </p:cNvPr>
              <p:cNvSpPr/>
              <p:nvPr/>
            </p:nvSpPr>
            <p:spPr>
              <a:xfrm>
                <a:off x="4603430" y="2158122"/>
                <a:ext cx="1323835" cy="281561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AE852E77-ABDE-1A12-B8F8-500805672FD9}"/>
                  </a:ext>
                </a:extLst>
              </p:cNvPr>
              <p:cNvSpPr/>
              <p:nvPr/>
            </p:nvSpPr>
            <p:spPr>
              <a:xfrm>
                <a:off x="5026613" y="1677140"/>
                <a:ext cx="530391"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30CB691F-625D-98C5-F358-289A58B52DC1}"/>
                  </a:ext>
                </a:extLst>
              </p:cNvPr>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Diagonal Corner Rectangle 18">
                <a:extLst>
                  <a:ext uri="{FF2B5EF4-FFF2-40B4-BE49-F238E27FC236}">
                    <a16:creationId xmlns:a16="http://schemas.microsoft.com/office/drawing/2014/main" id="{E5B20BBF-53EF-54B8-5950-91395C9128F6}"/>
                  </a:ext>
                </a:extLst>
              </p:cNvPr>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Diagonal Corner Rectangle 19">
                <a:extLst>
                  <a:ext uri="{FF2B5EF4-FFF2-40B4-BE49-F238E27FC236}">
                    <a16:creationId xmlns:a16="http://schemas.microsoft.com/office/drawing/2014/main" id="{1A1AF87D-0431-350C-D891-68747A2A9F14}"/>
                  </a:ext>
                </a:extLst>
              </p:cNvPr>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CD666819-3C8A-9444-F4C9-BB43338A79DA}"/>
                  </a:ext>
                </a:extLst>
              </p:cNvPr>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59">
              <a:extLst>
                <a:ext uri="{FF2B5EF4-FFF2-40B4-BE49-F238E27FC236}">
                  <a16:creationId xmlns:a16="http://schemas.microsoft.com/office/drawing/2014/main" id="{99FC0D90-D63C-3EAF-05E1-DCB4D7DB67B2}"/>
                </a:ext>
              </a:extLst>
            </p:cNvPr>
            <p:cNvGrpSpPr/>
            <p:nvPr/>
          </p:nvGrpSpPr>
          <p:grpSpPr>
            <a:xfrm>
              <a:off x="3337249" y="1696619"/>
              <a:ext cx="2453484" cy="5050517"/>
              <a:chOff x="685800" y="609600"/>
              <a:chExt cx="2404519" cy="4949716"/>
            </a:xfrm>
          </p:grpSpPr>
          <p:sp>
            <p:nvSpPr>
              <p:cNvPr id="171" name="Cloud 170">
                <a:extLst>
                  <a:ext uri="{FF2B5EF4-FFF2-40B4-BE49-F238E27FC236}">
                    <a16:creationId xmlns:a16="http://schemas.microsoft.com/office/drawing/2014/main" id="{B785D6D7-39E9-53FB-758C-2707C555CA3E}"/>
                  </a:ext>
                </a:extLst>
              </p:cNvPr>
              <p:cNvSpPr/>
              <p:nvPr/>
            </p:nvSpPr>
            <p:spPr>
              <a:xfrm>
                <a:off x="914400" y="838200"/>
                <a:ext cx="1981200" cy="1676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D3EFBB8-633F-CD9C-9F91-D46DEDA6B067}"/>
                  </a:ext>
                </a:extLst>
              </p:cNvPr>
              <p:cNvSpPr/>
              <p:nvPr/>
            </p:nvSpPr>
            <p:spPr>
              <a:xfrm rot="19671902">
                <a:off x="2519256" y="3059430"/>
                <a:ext cx="571063"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DFB9D0C-5DD8-7889-EFD1-98617D0523C0}"/>
                  </a:ext>
                </a:extLst>
              </p:cNvPr>
              <p:cNvSpPr/>
              <p:nvPr/>
            </p:nvSpPr>
            <p:spPr>
              <a:xfrm rot="2647766">
                <a:off x="685800" y="2956996"/>
                <a:ext cx="50912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BF193C44-CF51-A08B-A6C1-CC44EA4231CA}"/>
                  </a:ext>
                </a:extLst>
              </p:cNvPr>
              <p:cNvSpPr/>
              <p:nvPr/>
            </p:nvSpPr>
            <p:spPr>
              <a:xfrm rot="19352409">
                <a:off x="2012467" y="4682102"/>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AFBED580-48A4-FCC0-386A-B3920549E0E5}"/>
                  </a:ext>
                </a:extLst>
              </p:cNvPr>
              <p:cNvSpPr/>
              <p:nvPr/>
            </p:nvSpPr>
            <p:spPr>
              <a:xfrm rot="2647766">
                <a:off x="1502939" y="4664751"/>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79966898-BFA1-F9EC-4892-FD5D000258BF}"/>
                  </a:ext>
                </a:extLst>
              </p:cNvPr>
              <p:cNvSpPr/>
              <p:nvPr/>
            </p:nvSpPr>
            <p:spPr>
              <a:xfrm rot="20169292">
                <a:off x="1961136" y="2055850"/>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6E4EE24C-3B29-E0EA-E03E-7BDF41351353}"/>
                  </a:ext>
                </a:extLst>
              </p:cNvPr>
              <p:cNvSpPr/>
              <p:nvPr/>
            </p:nvSpPr>
            <p:spPr>
              <a:xfrm rot="1790291">
                <a:off x="928009" y="2004583"/>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466810E4-2BF2-2B7C-6F5C-37321E76C6DD}"/>
                  </a:ext>
                </a:extLst>
              </p:cNvPr>
              <p:cNvSpPr/>
              <p:nvPr/>
            </p:nvSpPr>
            <p:spPr>
              <a:xfrm>
                <a:off x="1206465" y="2257206"/>
                <a:ext cx="1412091" cy="2858930"/>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4DF55937-3F4E-F723-BB18-3C32788C42D5}"/>
                  </a:ext>
                </a:extLst>
              </p:cNvPr>
              <p:cNvSpPr/>
              <p:nvPr/>
            </p:nvSpPr>
            <p:spPr>
              <a:xfrm>
                <a:off x="1615238" y="1768824"/>
                <a:ext cx="608371" cy="8621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EB11B68B-045A-68A8-C587-BC30F3B6D8EC}"/>
                  </a:ext>
                </a:extLst>
              </p:cNvPr>
              <p:cNvSpPr/>
              <p:nvPr/>
            </p:nvSpPr>
            <p:spPr>
              <a:xfrm>
                <a:off x="1206465" y="762000"/>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C32A3D4-70CA-8B9D-F287-249DEDDF01CE}"/>
                  </a:ext>
                </a:extLst>
              </p:cNvPr>
              <p:cNvSpPr/>
              <p:nvPr/>
            </p:nvSpPr>
            <p:spPr>
              <a:xfrm>
                <a:off x="1219200" y="609600"/>
                <a:ext cx="1295400" cy="533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hevron 1379">
                <a:extLst>
                  <a:ext uri="{FF2B5EF4-FFF2-40B4-BE49-F238E27FC236}">
                    <a16:creationId xmlns:a16="http://schemas.microsoft.com/office/drawing/2014/main" id="{0C4F8696-5FA9-C145-C87C-EEB6C672F3AC}"/>
                  </a:ext>
                </a:extLst>
              </p:cNvPr>
              <p:cNvSpPr/>
              <p:nvPr/>
            </p:nvSpPr>
            <p:spPr>
              <a:xfrm rot="16005868">
                <a:off x="1511995" y="1839701"/>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Chevron 1380">
                <a:extLst>
                  <a:ext uri="{FF2B5EF4-FFF2-40B4-BE49-F238E27FC236}">
                    <a16:creationId xmlns:a16="http://schemas.microsoft.com/office/drawing/2014/main" id="{C0401EC3-880A-BA74-5FB1-065EB64DAE41}"/>
                  </a:ext>
                </a:extLst>
              </p:cNvPr>
              <p:cNvSpPr/>
              <p:nvPr/>
            </p:nvSpPr>
            <p:spPr>
              <a:xfrm rot="16491599">
                <a:off x="322353" y="1865042"/>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Rounded Rectangle 1381">
                <a:extLst>
                  <a:ext uri="{FF2B5EF4-FFF2-40B4-BE49-F238E27FC236}">
                    <a16:creationId xmlns:a16="http://schemas.microsoft.com/office/drawing/2014/main" id="{B223F13B-86D3-3E80-0423-7F16493A90A7}"/>
                  </a:ext>
                </a:extLst>
              </p:cNvPr>
              <p:cNvSpPr/>
              <p:nvPr/>
            </p:nvSpPr>
            <p:spPr>
              <a:xfrm>
                <a:off x="1219200" y="990600"/>
                <a:ext cx="1447800" cy="228600"/>
              </a:xfrm>
              <a:prstGeom prst="round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91">
              <a:extLst>
                <a:ext uri="{FF2B5EF4-FFF2-40B4-BE49-F238E27FC236}">
                  <a16:creationId xmlns:a16="http://schemas.microsoft.com/office/drawing/2014/main" id="{3D966D6A-B3E3-6D5C-A168-3C4C68649C7C}"/>
                </a:ext>
              </a:extLst>
            </p:cNvPr>
            <p:cNvGrpSpPr/>
            <p:nvPr/>
          </p:nvGrpSpPr>
          <p:grpSpPr>
            <a:xfrm>
              <a:off x="6657632" y="523532"/>
              <a:ext cx="2129772" cy="5243807"/>
              <a:chOff x="4051632" y="2362200"/>
              <a:chExt cx="1358382" cy="3344532"/>
            </a:xfrm>
          </p:grpSpPr>
          <p:sp>
            <p:nvSpPr>
              <p:cNvPr id="186" name="Round Diagonal Corner Rectangle 1383">
                <a:extLst>
                  <a:ext uri="{FF2B5EF4-FFF2-40B4-BE49-F238E27FC236}">
                    <a16:creationId xmlns:a16="http://schemas.microsoft.com/office/drawing/2014/main" id="{ECD37CD2-69F0-2749-F4B5-58DB44647055}"/>
                  </a:ext>
                </a:extLst>
              </p:cNvPr>
              <p:cNvSpPr/>
              <p:nvPr/>
            </p:nvSpPr>
            <p:spPr>
              <a:xfrm rot="19527262">
                <a:off x="4778338" y="2692626"/>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 Diagonal Corner Rectangle 1384">
                <a:extLst>
                  <a:ext uri="{FF2B5EF4-FFF2-40B4-BE49-F238E27FC236}">
                    <a16:creationId xmlns:a16="http://schemas.microsoft.com/office/drawing/2014/main" id="{9F961435-BB6A-9603-F9A1-4EE3B7F3C998}"/>
                  </a:ext>
                </a:extLst>
              </p:cNvPr>
              <p:cNvSpPr/>
              <p:nvPr/>
            </p:nvSpPr>
            <p:spPr>
              <a:xfrm rot="19527262">
                <a:off x="4092538" y="2768827"/>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998F48FD-A72F-F665-56B3-5A43B51F54FD}"/>
                  </a:ext>
                </a:extLst>
              </p:cNvPr>
              <p:cNvSpPr/>
              <p:nvPr/>
            </p:nvSpPr>
            <p:spPr>
              <a:xfrm rot="19671902">
                <a:off x="5140395" y="4033006"/>
                <a:ext cx="26961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C993A12A-A272-3BAE-F94F-842AFA99F28A}"/>
                  </a:ext>
                </a:extLst>
              </p:cNvPr>
              <p:cNvSpPr/>
              <p:nvPr/>
            </p:nvSpPr>
            <p:spPr>
              <a:xfrm rot="2647766">
                <a:off x="4051632" y="3985053"/>
                <a:ext cx="296336"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C8D9C5FB-595B-35CE-770E-F64AAEF0B77D}"/>
                  </a:ext>
                </a:extLst>
              </p:cNvPr>
              <p:cNvSpPr/>
              <p:nvPr/>
            </p:nvSpPr>
            <p:spPr>
              <a:xfrm rot="19352409">
                <a:off x="4803886" y="5123365"/>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DD414B2E-66A1-BE43-79A2-53D1E8869ADA}"/>
                  </a:ext>
                </a:extLst>
              </p:cNvPr>
              <p:cNvSpPr/>
              <p:nvPr/>
            </p:nvSpPr>
            <p:spPr>
              <a:xfrm rot="2647766">
                <a:off x="4515409" y="5111826"/>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3FE4DDB9-6CA9-12B3-5A64-A8863AA174B3}"/>
                  </a:ext>
                </a:extLst>
              </p:cNvPr>
              <p:cNvSpPr/>
              <p:nvPr/>
            </p:nvSpPr>
            <p:spPr>
              <a:xfrm rot="20169292">
                <a:off x="4774824" y="3376848"/>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5EFA5178-FFA5-C5F6-5A28-5606AF12F4B4}"/>
                  </a:ext>
                </a:extLst>
              </p:cNvPr>
              <p:cNvSpPr/>
              <p:nvPr/>
            </p:nvSpPr>
            <p:spPr>
              <a:xfrm rot="1790291">
                <a:off x="4189904" y="3342754"/>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670B9046-C5D6-76F2-2558-1F5F8BA088E2}"/>
                  </a:ext>
                </a:extLst>
              </p:cNvPr>
              <p:cNvSpPr/>
              <p:nvPr/>
            </p:nvSpPr>
            <p:spPr>
              <a:xfrm>
                <a:off x="4347557" y="3510754"/>
                <a:ext cx="799476" cy="190125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D300640C-375B-FD70-C412-2613C446CDB2}"/>
                  </a:ext>
                </a:extLst>
              </p:cNvPr>
              <p:cNvSpPr/>
              <p:nvPr/>
            </p:nvSpPr>
            <p:spPr>
              <a:xfrm>
                <a:off x="4575336" y="3149958"/>
                <a:ext cx="342199"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6BFA3D9A-D557-E211-0A86-90A524DAD623}"/>
                  </a:ext>
                </a:extLst>
              </p:cNvPr>
              <p:cNvSpPr/>
              <p:nvPr/>
            </p:nvSpPr>
            <p:spPr>
              <a:xfrm>
                <a:off x="4347556" y="2516408"/>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 Diagonal Corner Rectangle 1394">
                <a:extLst>
                  <a:ext uri="{FF2B5EF4-FFF2-40B4-BE49-F238E27FC236}">
                    <a16:creationId xmlns:a16="http://schemas.microsoft.com/office/drawing/2014/main" id="{288D7922-AE07-B4D1-8464-FD68ED8AC2F4}"/>
                  </a:ext>
                </a:extLst>
              </p:cNvPr>
              <p:cNvSpPr/>
              <p:nvPr/>
            </p:nvSpPr>
            <p:spPr>
              <a:xfrm rot="1236535">
                <a:off x="4309319" y="2362200"/>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1395">
                <a:extLst>
                  <a:ext uri="{FF2B5EF4-FFF2-40B4-BE49-F238E27FC236}">
                    <a16:creationId xmlns:a16="http://schemas.microsoft.com/office/drawing/2014/main" id="{B170BF21-C9D7-8F62-3206-52E74B4A12B4}"/>
                  </a:ext>
                </a:extLst>
              </p:cNvPr>
              <p:cNvSpPr/>
              <p:nvPr/>
            </p:nvSpPr>
            <p:spPr>
              <a:xfrm rot="5076663">
                <a:off x="4705111" y="2429527"/>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AAEEF446-12CA-4A52-02B4-E5D7AC56758F}"/>
                  </a:ext>
                </a:extLst>
              </p:cNvPr>
              <p:cNvSpPr/>
              <p:nvPr/>
            </p:nvSpPr>
            <p:spPr>
              <a:xfrm>
                <a:off x="4499956" y="2440208"/>
                <a:ext cx="381000" cy="381000"/>
              </a:xfrm>
              <a:prstGeom prst="ellipse">
                <a:avLst/>
              </a:prstGeom>
              <a:solidFill>
                <a:srgbClr val="713605"/>
              </a:solidFill>
              <a:ln w="12700">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60">
              <a:extLst>
                <a:ext uri="{FF2B5EF4-FFF2-40B4-BE49-F238E27FC236}">
                  <a16:creationId xmlns:a16="http://schemas.microsoft.com/office/drawing/2014/main" id="{742D990C-CBB0-6C9D-1527-DD55ED47A2F4}"/>
                </a:ext>
              </a:extLst>
            </p:cNvPr>
            <p:cNvGrpSpPr/>
            <p:nvPr/>
          </p:nvGrpSpPr>
          <p:grpSpPr>
            <a:xfrm>
              <a:off x="5742257" y="3139624"/>
              <a:ext cx="1683505" cy="3367011"/>
              <a:chOff x="4796444" y="836392"/>
              <a:chExt cx="1380536" cy="3344532"/>
            </a:xfrm>
          </p:grpSpPr>
          <p:sp>
            <p:nvSpPr>
              <p:cNvPr id="201" name="Oval 200">
                <a:extLst>
                  <a:ext uri="{FF2B5EF4-FFF2-40B4-BE49-F238E27FC236}">
                    <a16:creationId xmlns:a16="http://schemas.microsoft.com/office/drawing/2014/main" id="{FCF819FF-51AE-6256-6ADA-0FF837332A4C}"/>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999B83CA-794F-DDCA-5BC8-B3AA5C2FAB99}"/>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86FFBC8D-B47F-5778-5B40-8B075FB52A17}"/>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3A52CEDB-73A9-AD1E-B307-2335105C525C}"/>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8C785790-E54D-0FAD-3D7D-E29B0829DFAB}"/>
                  </a:ext>
                </a:extLst>
              </p:cNvPr>
              <p:cNvSpPr/>
              <p:nvPr/>
            </p:nvSpPr>
            <p:spPr>
              <a:xfrm rot="20169292">
                <a:off x="5532668" y="1851040"/>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3A0E15B6-FC93-3278-3C0C-6FB7E9D93F5D}"/>
                  </a:ext>
                </a:extLst>
              </p:cNvPr>
              <p:cNvSpPr/>
              <p:nvPr/>
            </p:nvSpPr>
            <p:spPr>
              <a:xfrm rot="1790291">
                <a:off x="4947748" y="1816946"/>
                <a:ext cx="535898" cy="1040568"/>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A2DCDE83-DF5A-A413-1F6E-F6C46F31ED78}"/>
                  </a:ext>
                </a:extLst>
              </p:cNvPr>
              <p:cNvSpPr/>
              <p:nvPr/>
            </p:nvSpPr>
            <p:spPr>
              <a:xfrm>
                <a:off x="5105400" y="1984946"/>
                <a:ext cx="799476" cy="1901253"/>
              </a:xfrm>
              <a:prstGeom prst="trapezoid">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07EE9B25-0F6A-FF2C-8816-6C8AA2F12E3E}"/>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67A1F385-CD4B-33A9-9158-1F669BAB4699}"/>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 Diagonal Corner Rectangle 44">
                <a:extLst>
                  <a:ext uri="{FF2B5EF4-FFF2-40B4-BE49-F238E27FC236}">
                    <a16:creationId xmlns:a16="http://schemas.microsoft.com/office/drawing/2014/main" id="{A0B4A823-558F-D591-A23D-9B19C21A2FD8}"/>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45">
                <a:extLst>
                  <a:ext uri="{FF2B5EF4-FFF2-40B4-BE49-F238E27FC236}">
                    <a16:creationId xmlns:a16="http://schemas.microsoft.com/office/drawing/2014/main" id="{B0317AB1-0C5B-E76F-31B8-83802138D6DD}"/>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DB2A113-E2EC-8379-D5C1-8D219E69A67D}"/>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7AEE7C40-BBDB-3425-9061-28EAB0E9CF94}"/>
                </a:ext>
              </a:extLst>
            </p:cNvPr>
            <p:cNvGrpSpPr/>
            <p:nvPr/>
          </p:nvGrpSpPr>
          <p:grpSpPr>
            <a:xfrm>
              <a:off x="10350450" y="3473644"/>
              <a:ext cx="1686262" cy="3156070"/>
              <a:chOff x="6625419" y="2578928"/>
              <a:chExt cx="2014292" cy="3550419"/>
            </a:xfrm>
          </p:grpSpPr>
          <p:grpSp>
            <p:nvGrpSpPr>
              <p:cNvPr id="214" name="Group 213">
                <a:extLst>
                  <a:ext uri="{FF2B5EF4-FFF2-40B4-BE49-F238E27FC236}">
                    <a16:creationId xmlns:a16="http://schemas.microsoft.com/office/drawing/2014/main" id="{BCE8C516-A536-A870-7A9F-1A2B6B106E4B}"/>
                  </a:ext>
                </a:extLst>
              </p:cNvPr>
              <p:cNvGrpSpPr/>
              <p:nvPr/>
            </p:nvGrpSpPr>
            <p:grpSpPr>
              <a:xfrm>
                <a:off x="6625419" y="2578928"/>
                <a:ext cx="2014292" cy="3550419"/>
                <a:chOff x="5702926" y="775303"/>
                <a:chExt cx="2014292" cy="3550419"/>
              </a:xfrm>
            </p:grpSpPr>
            <p:sp>
              <p:nvSpPr>
                <p:cNvPr id="216" name="Cloud 215">
                  <a:extLst>
                    <a:ext uri="{FF2B5EF4-FFF2-40B4-BE49-F238E27FC236}">
                      <a16:creationId xmlns:a16="http://schemas.microsoft.com/office/drawing/2014/main" id="{E22A999B-D836-AA8D-3355-4D02A88E2E67}"/>
                    </a:ext>
                  </a:extLst>
                </p:cNvPr>
                <p:cNvSpPr/>
                <p:nvPr/>
              </p:nvSpPr>
              <p:spPr>
                <a:xfrm rot="2829162">
                  <a:off x="5895774" y="747270"/>
                  <a:ext cx="1527925" cy="1626588"/>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962D0970-162F-7A0C-F4D7-C335A60247A4}"/>
                    </a:ext>
                  </a:extLst>
                </p:cNvPr>
                <p:cNvSpPr/>
                <p:nvPr/>
              </p:nvSpPr>
              <p:spPr>
                <a:xfrm rot="19671902">
                  <a:off x="7311725" y="2559648"/>
                  <a:ext cx="34351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AA7A5099-523B-19A4-5E20-E60FD67474F6}"/>
                    </a:ext>
                  </a:extLst>
                </p:cNvPr>
                <p:cNvSpPr/>
                <p:nvPr/>
              </p:nvSpPr>
              <p:spPr>
                <a:xfrm rot="2647766">
                  <a:off x="5749145" y="2499554"/>
                  <a:ext cx="31746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23F9D8BC-8952-1F73-FF78-9FB7D4F6F4CF}"/>
                    </a:ext>
                  </a:extLst>
                </p:cNvPr>
                <p:cNvSpPr/>
                <p:nvPr/>
              </p:nvSpPr>
              <p:spPr>
                <a:xfrm rot="19352409">
                  <a:off x="6786899" y="3723120"/>
                  <a:ext cx="371632"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7CED776C-5D56-115B-9DC7-85B9CE763AE3}"/>
                    </a:ext>
                  </a:extLst>
                </p:cNvPr>
                <p:cNvSpPr/>
                <p:nvPr/>
              </p:nvSpPr>
              <p:spPr>
                <a:xfrm rot="2647766">
                  <a:off x="6359659" y="3711201"/>
                  <a:ext cx="369854"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67CEB68C-53D4-AE2C-FEB7-2274FDD773A7}"/>
                    </a:ext>
                  </a:extLst>
                </p:cNvPr>
                <p:cNvSpPr/>
                <p:nvPr/>
              </p:nvSpPr>
              <p:spPr>
                <a:xfrm rot="20169292">
                  <a:off x="6743858" y="1919017"/>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A63E0F19-E7ED-6495-D6F2-C1B47521AD39}"/>
                    </a:ext>
                  </a:extLst>
                </p:cNvPr>
                <p:cNvSpPr/>
                <p:nvPr/>
              </p:nvSpPr>
              <p:spPr>
                <a:xfrm rot="1790291">
                  <a:off x="5877579" y="1883798"/>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C4F852A9-9D98-9990-4F8A-93EFBBC3CCDE}"/>
                    </a:ext>
                  </a:extLst>
                </p:cNvPr>
                <p:cNvSpPr/>
                <p:nvPr/>
              </p:nvSpPr>
              <p:spPr>
                <a:xfrm>
                  <a:off x="6111065" y="2057338"/>
                  <a:ext cx="1184041" cy="196394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6A23B8F5-B4ED-97D0-01AC-4AFD29FC2F88}"/>
                    </a:ext>
                  </a:extLst>
                </p:cNvPr>
                <p:cNvSpPr/>
                <p:nvPr/>
              </p:nvSpPr>
              <p:spPr>
                <a:xfrm>
                  <a:off x="6491884" y="1668066"/>
                  <a:ext cx="439296" cy="5922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BDF5735A-EFA2-0F6E-CCC6-20E9D9A64546}"/>
                    </a:ext>
                  </a:extLst>
                </p:cNvPr>
                <p:cNvSpPr/>
                <p:nvPr/>
              </p:nvSpPr>
              <p:spPr>
                <a:xfrm rot="320523">
                  <a:off x="6017083" y="1964529"/>
                  <a:ext cx="821884" cy="2132450"/>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rapezoid 225">
                  <a:extLst>
                    <a:ext uri="{FF2B5EF4-FFF2-40B4-BE49-F238E27FC236}">
                      <a16:creationId xmlns:a16="http://schemas.microsoft.com/office/drawing/2014/main" id="{EFD1EA92-9F55-C538-1F37-8FFC6C39E414}"/>
                    </a:ext>
                  </a:extLst>
                </p:cNvPr>
                <p:cNvSpPr/>
                <p:nvPr/>
              </p:nvSpPr>
              <p:spPr>
                <a:xfrm rot="21316319">
                  <a:off x="6586216" y="1977544"/>
                  <a:ext cx="793673" cy="2112343"/>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5BB36C53-B40F-0224-8583-D2E15158B2C3}"/>
                    </a:ext>
                  </a:extLst>
                </p:cNvPr>
                <p:cNvSpPr/>
                <p:nvPr/>
              </p:nvSpPr>
              <p:spPr>
                <a:xfrm>
                  <a:off x="6201302" y="829558"/>
                  <a:ext cx="991486" cy="1324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Cloud 227">
                  <a:extLst>
                    <a:ext uri="{FF2B5EF4-FFF2-40B4-BE49-F238E27FC236}">
                      <a16:creationId xmlns:a16="http://schemas.microsoft.com/office/drawing/2014/main" id="{4B47F1EA-714D-1C78-ED1C-B34AAF6D0A6E}"/>
                    </a:ext>
                  </a:extLst>
                </p:cNvPr>
                <p:cNvSpPr/>
                <p:nvPr/>
              </p:nvSpPr>
              <p:spPr>
                <a:xfrm rot="5145672">
                  <a:off x="6426395" y="548876"/>
                  <a:ext cx="617957" cy="1070812"/>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21F8B366-D024-D0DB-4525-F2A10D09487D}"/>
                    </a:ext>
                  </a:extLst>
                </p:cNvPr>
                <p:cNvGrpSpPr/>
                <p:nvPr/>
              </p:nvGrpSpPr>
              <p:grpSpPr>
                <a:xfrm rot="21319763">
                  <a:off x="6718950" y="3869976"/>
                  <a:ext cx="729128" cy="192734"/>
                  <a:chOff x="1544276" y="5562598"/>
                  <a:chExt cx="3316219" cy="853444"/>
                </a:xfrm>
              </p:grpSpPr>
              <p:sp>
                <p:nvSpPr>
                  <p:cNvPr id="255" name="Quad Arrow 78">
                    <a:extLst>
                      <a:ext uri="{FF2B5EF4-FFF2-40B4-BE49-F238E27FC236}">
                        <a16:creationId xmlns:a16="http://schemas.microsoft.com/office/drawing/2014/main" id="{BB5A3114-C1EF-9103-51C6-F0311CD0ACF5}"/>
                      </a:ext>
                    </a:extLst>
                  </p:cNvPr>
                  <p:cNvSpPr/>
                  <p:nvPr/>
                </p:nvSpPr>
                <p:spPr>
                  <a:xfrm>
                    <a:off x="2374038" y="5562598"/>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79">
                    <a:extLst>
                      <a:ext uri="{FF2B5EF4-FFF2-40B4-BE49-F238E27FC236}">
                        <a16:creationId xmlns:a16="http://schemas.microsoft.com/office/drawing/2014/main" id="{C0BAF4AE-4940-C6B4-25A9-EE22747CA554}"/>
                      </a:ext>
                    </a:extLst>
                  </p:cNvPr>
                  <p:cNvSpPr/>
                  <p:nvPr/>
                </p:nvSpPr>
                <p:spPr>
                  <a:xfrm>
                    <a:off x="3189797" y="556260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Quad Arrow 80">
                    <a:extLst>
                      <a:ext uri="{FF2B5EF4-FFF2-40B4-BE49-F238E27FC236}">
                        <a16:creationId xmlns:a16="http://schemas.microsoft.com/office/drawing/2014/main" id="{4B296ABD-3204-1CE9-3669-D82C83B390BC}"/>
                      </a:ext>
                    </a:extLst>
                  </p:cNvPr>
                  <p:cNvSpPr/>
                  <p:nvPr/>
                </p:nvSpPr>
                <p:spPr>
                  <a:xfrm>
                    <a:off x="1544276"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Quad Arrow 81">
                    <a:extLst>
                      <a:ext uri="{FF2B5EF4-FFF2-40B4-BE49-F238E27FC236}">
                        <a16:creationId xmlns:a16="http://schemas.microsoft.com/office/drawing/2014/main" id="{1861F7D2-ADB6-9956-17A7-A5F3D4F764A4}"/>
                      </a:ext>
                    </a:extLst>
                  </p:cNvPr>
                  <p:cNvSpPr/>
                  <p:nvPr/>
                </p:nvSpPr>
                <p:spPr>
                  <a:xfrm>
                    <a:off x="4019555" y="557784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D6A05E83-EFD7-E1AF-4C76-28F1E64611F3}"/>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D7E8203B-A092-46AD-43CA-9EF130D508A3}"/>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5D6B3DA8-489D-FADC-D7BD-E63EFC18C267}"/>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AEFE467A-9351-8366-A468-96CAEBCEACC5}"/>
                    </a:ext>
                  </a:extLst>
                </p:cNvPr>
                <p:cNvGrpSpPr/>
                <p:nvPr/>
              </p:nvGrpSpPr>
              <p:grpSpPr>
                <a:xfrm rot="370681">
                  <a:off x="5985090" y="3885142"/>
                  <a:ext cx="729129" cy="192734"/>
                  <a:chOff x="1544280" y="5562598"/>
                  <a:chExt cx="3316220" cy="853444"/>
                </a:xfrm>
              </p:grpSpPr>
              <p:sp>
                <p:nvSpPr>
                  <p:cNvPr id="248" name="Quad Arrow 71">
                    <a:extLst>
                      <a:ext uri="{FF2B5EF4-FFF2-40B4-BE49-F238E27FC236}">
                        <a16:creationId xmlns:a16="http://schemas.microsoft.com/office/drawing/2014/main" id="{6A5639EA-8A18-2872-9E1F-81BB77D2FF75}"/>
                      </a:ext>
                    </a:extLst>
                  </p:cNvPr>
                  <p:cNvSpPr/>
                  <p:nvPr/>
                </p:nvSpPr>
                <p:spPr>
                  <a:xfrm>
                    <a:off x="2374039"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72">
                    <a:extLst>
                      <a:ext uri="{FF2B5EF4-FFF2-40B4-BE49-F238E27FC236}">
                        <a16:creationId xmlns:a16="http://schemas.microsoft.com/office/drawing/2014/main" id="{138AECF6-3B93-314E-1464-BA04E1C0A6D7}"/>
                      </a:ext>
                    </a:extLst>
                  </p:cNvPr>
                  <p:cNvSpPr/>
                  <p:nvPr/>
                </p:nvSpPr>
                <p:spPr>
                  <a:xfrm>
                    <a:off x="3189793"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Quad Arrow 73">
                    <a:extLst>
                      <a:ext uri="{FF2B5EF4-FFF2-40B4-BE49-F238E27FC236}">
                        <a16:creationId xmlns:a16="http://schemas.microsoft.com/office/drawing/2014/main" id="{BE9BC2EC-3F00-D8B1-371C-FE55ACDB2435}"/>
                      </a:ext>
                    </a:extLst>
                  </p:cNvPr>
                  <p:cNvSpPr/>
                  <p:nvPr/>
                </p:nvSpPr>
                <p:spPr>
                  <a:xfrm>
                    <a:off x="1544280"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Quad Arrow 74">
                    <a:extLst>
                      <a:ext uri="{FF2B5EF4-FFF2-40B4-BE49-F238E27FC236}">
                        <a16:creationId xmlns:a16="http://schemas.microsoft.com/office/drawing/2014/main" id="{6398254B-5E11-A5E7-7F1A-7CC1CBD33F95}"/>
                      </a:ext>
                    </a:extLst>
                  </p:cNvPr>
                  <p:cNvSpPr/>
                  <p:nvPr/>
                </p:nvSpPr>
                <p:spPr>
                  <a:xfrm>
                    <a:off x="4019557" y="5577841"/>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3C5DFBF7-E4EB-2F5A-CA59-06001120A411}"/>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EED9FA86-2FCA-1596-ACE1-319D1F59F702}"/>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7CB1B4B9-2D6F-0FF8-A0EB-AE298DDC7DE7}"/>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B4ACC5D5-88C7-F9C9-1277-2FB638A991B1}"/>
                    </a:ext>
                  </a:extLst>
                </p:cNvPr>
                <p:cNvGrpSpPr/>
                <p:nvPr/>
              </p:nvGrpSpPr>
              <p:grpSpPr>
                <a:xfrm rot="20183969">
                  <a:off x="7170527" y="2723992"/>
                  <a:ext cx="546691" cy="189292"/>
                  <a:chOff x="1544278" y="5562598"/>
                  <a:chExt cx="2486456" cy="838204"/>
                </a:xfrm>
              </p:grpSpPr>
              <p:sp>
                <p:nvSpPr>
                  <p:cNvPr id="242" name="Quad Arrow 65">
                    <a:extLst>
                      <a:ext uri="{FF2B5EF4-FFF2-40B4-BE49-F238E27FC236}">
                        <a16:creationId xmlns:a16="http://schemas.microsoft.com/office/drawing/2014/main" id="{4061DC06-50FF-6A8A-A527-ED2A405235C9}"/>
                      </a:ext>
                    </a:extLst>
                  </p:cNvPr>
                  <p:cNvSpPr/>
                  <p:nvPr/>
                </p:nvSpPr>
                <p:spPr>
                  <a:xfrm>
                    <a:off x="2374040" y="5562602"/>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Quad Arrow 66">
                    <a:extLst>
                      <a:ext uri="{FF2B5EF4-FFF2-40B4-BE49-F238E27FC236}">
                        <a16:creationId xmlns:a16="http://schemas.microsoft.com/office/drawing/2014/main" id="{3DFC0772-6391-9A73-693D-7BE656B73526}"/>
                      </a:ext>
                    </a:extLst>
                  </p:cNvPr>
                  <p:cNvSpPr/>
                  <p:nvPr/>
                </p:nvSpPr>
                <p:spPr>
                  <a:xfrm>
                    <a:off x="3189795" y="5562598"/>
                    <a:ext cx="840939" cy="838202"/>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DB3830DC-BEDA-5BD0-4538-C06A58EF19D3}"/>
                      </a:ext>
                    </a:extLst>
                  </p:cNvPr>
                  <p:cNvGrpSpPr/>
                  <p:nvPr/>
                </p:nvGrpSpPr>
                <p:grpSpPr>
                  <a:xfrm>
                    <a:off x="1544278" y="5562600"/>
                    <a:ext cx="840941" cy="838200"/>
                    <a:chOff x="2374039" y="5562600"/>
                    <a:chExt cx="840941" cy="838200"/>
                  </a:xfrm>
                </p:grpSpPr>
                <p:sp>
                  <p:nvSpPr>
                    <p:cNvPr id="246" name="Quad Arrow 69">
                      <a:extLst>
                        <a:ext uri="{FF2B5EF4-FFF2-40B4-BE49-F238E27FC236}">
                          <a16:creationId xmlns:a16="http://schemas.microsoft.com/office/drawing/2014/main" id="{C35AB17B-9853-811E-CD4E-F4DB501346EA}"/>
                        </a:ext>
                      </a:extLst>
                    </p:cNvPr>
                    <p:cNvSpPr/>
                    <p:nvPr/>
                  </p:nvSpPr>
                  <p:spPr>
                    <a:xfrm>
                      <a:off x="2374039" y="5562600"/>
                      <a:ext cx="840941"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Quad Arrow 70">
                      <a:extLst>
                        <a:ext uri="{FF2B5EF4-FFF2-40B4-BE49-F238E27FC236}">
                          <a16:creationId xmlns:a16="http://schemas.microsoft.com/office/drawing/2014/main" id="{44BC7078-3137-11F2-88C8-9C2BEDB72E6B}"/>
                        </a:ext>
                      </a:extLst>
                    </p:cNvPr>
                    <p:cNvSpPr/>
                    <p:nvPr/>
                  </p:nvSpPr>
                  <p:spPr>
                    <a:xfrm>
                      <a:off x="2526439" y="5715000"/>
                      <a:ext cx="555455" cy="553645"/>
                    </a:xfrm>
                    <a:prstGeom prst="quadArrow">
                      <a:avLst>
                        <a:gd name="adj1" fmla="val 41202"/>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Diamond 244">
                    <a:extLst>
                      <a:ext uri="{FF2B5EF4-FFF2-40B4-BE49-F238E27FC236}">
                        <a16:creationId xmlns:a16="http://schemas.microsoft.com/office/drawing/2014/main" id="{4CC50B7C-8E52-E243-BA00-F1A81B753F32}"/>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37108C17-10F8-82B8-08E3-52A9A1049F02}"/>
                    </a:ext>
                  </a:extLst>
                </p:cNvPr>
                <p:cNvGrpSpPr/>
                <p:nvPr/>
              </p:nvGrpSpPr>
              <p:grpSpPr>
                <a:xfrm rot="2035587">
                  <a:off x="5702926" y="2657420"/>
                  <a:ext cx="546692" cy="189292"/>
                  <a:chOff x="1544279" y="5562598"/>
                  <a:chExt cx="2486461" cy="838203"/>
                </a:xfrm>
              </p:grpSpPr>
              <p:sp>
                <p:nvSpPr>
                  <p:cNvPr id="237" name="Quad Arrow 60">
                    <a:extLst>
                      <a:ext uri="{FF2B5EF4-FFF2-40B4-BE49-F238E27FC236}">
                        <a16:creationId xmlns:a16="http://schemas.microsoft.com/office/drawing/2014/main" id="{0E5F7B6F-5AC1-1DCB-FA29-55F354187026}"/>
                      </a:ext>
                    </a:extLst>
                  </p:cNvPr>
                  <p:cNvSpPr/>
                  <p:nvPr/>
                </p:nvSpPr>
                <p:spPr>
                  <a:xfrm>
                    <a:off x="2374037" y="5562600"/>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61">
                    <a:extLst>
                      <a:ext uri="{FF2B5EF4-FFF2-40B4-BE49-F238E27FC236}">
                        <a16:creationId xmlns:a16="http://schemas.microsoft.com/office/drawing/2014/main" id="{E9CF53C5-2B6C-23E1-0FF8-1B52EA988509}"/>
                      </a:ext>
                    </a:extLst>
                  </p:cNvPr>
                  <p:cNvSpPr/>
                  <p:nvPr/>
                </p:nvSpPr>
                <p:spPr>
                  <a:xfrm>
                    <a:off x="3189797"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62">
                    <a:extLst>
                      <a:ext uri="{FF2B5EF4-FFF2-40B4-BE49-F238E27FC236}">
                        <a16:creationId xmlns:a16="http://schemas.microsoft.com/office/drawing/2014/main" id="{0564DFE7-6AFF-AFF0-8293-BB5DC503704B}"/>
                      </a:ext>
                    </a:extLst>
                  </p:cNvPr>
                  <p:cNvSpPr/>
                  <p:nvPr/>
                </p:nvSpPr>
                <p:spPr>
                  <a:xfrm>
                    <a:off x="1544279" y="5562601"/>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6D4D87BC-7741-11FB-52BE-0AB832D2FC4B}"/>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8866FFBF-C193-7C44-AC16-1E4E33A7C58D}"/>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95633FB4-00EE-3247-211A-AF69427B0529}"/>
                    </a:ext>
                  </a:extLst>
                </p:cNvPr>
                <p:cNvGrpSpPr/>
                <p:nvPr/>
              </p:nvGrpSpPr>
              <p:grpSpPr>
                <a:xfrm>
                  <a:off x="6203525" y="2826365"/>
                  <a:ext cx="1071970" cy="273542"/>
                  <a:chOff x="3356076" y="4389317"/>
                  <a:chExt cx="991486" cy="273542"/>
                </a:xfrm>
              </p:grpSpPr>
              <p:sp>
                <p:nvSpPr>
                  <p:cNvPr id="234" name="Rounded Rectangle 57">
                    <a:extLst>
                      <a:ext uri="{FF2B5EF4-FFF2-40B4-BE49-F238E27FC236}">
                        <a16:creationId xmlns:a16="http://schemas.microsoft.com/office/drawing/2014/main" id="{E3A4402F-BAAD-422B-C2BD-8BBEAB8FF2D1}"/>
                      </a:ext>
                    </a:extLst>
                  </p:cNvPr>
                  <p:cNvSpPr/>
                  <p:nvPr/>
                </p:nvSpPr>
                <p:spPr>
                  <a:xfrm>
                    <a:off x="3356076" y="4389317"/>
                    <a:ext cx="991486"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58">
                    <a:extLst>
                      <a:ext uri="{FF2B5EF4-FFF2-40B4-BE49-F238E27FC236}">
                        <a16:creationId xmlns:a16="http://schemas.microsoft.com/office/drawing/2014/main" id="{0A489731-1DC0-DD95-7A81-4DB743F683A6}"/>
                      </a:ext>
                    </a:extLst>
                  </p:cNvPr>
                  <p:cNvSpPr/>
                  <p:nvPr/>
                </p:nvSpPr>
                <p:spPr>
                  <a:xfrm>
                    <a:off x="3470158" y="440397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59">
                    <a:extLst>
                      <a:ext uri="{FF2B5EF4-FFF2-40B4-BE49-F238E27FC236}">
                        <a16:creationId xmlns:a16="http://schemas.microsoft.com/office/drawing/2014/main" id="{2D11752E-0BE5-A56B-1892-0E444EE61D08}"/>
                      </a:ext>
                    </a:extLst>
                  </p:cNvPr>
                  <p:cNvSpPr/>
                  <p:nvPr/>
                </p:nvSpPr>
                <p:spPr>
                  <a:xfrm>
                    <a:off x="3910063" y="439664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5" name="Rounded Rectangle 31">
                <a:extLst>
                  <a:ext uri="{FF2B5EF4-FFF2-40B4-BE49-F238E27FC236}">
                    <a16:creationId xmlns:a16="http://schemas.microsoft.com/office/drawing/2014/main" id="{35D088C4-B8DC-560A-153D-84C6DCE731A2}"/>
                  </a:ext>
                </a:extLst>
              </p:cNvPr>
              <p:cNvSpPr/>
              <p:nvPr/>
            </p:nvSpPr>
            <p:spPr>
              <a:xfrm>
                <a:off x="7746773" y="4641711"/>
                <a:ext cx="285043"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D92F6FE5-C0E4-041F-D99F-9D87758906E8}"/>
                </a:ext>
              </a:extLst>
            </p:cNvPr>
            <p:cNvGrpSpPr/>
            <p:nvPr/>
          </p:nvGrpSpPr>
          <p:grpSpPr>
            <a:xfrm>
              <a:off x="97129" y="3231803"/>
              <a:ext cx="1517231" cy="3185010"/>
              <a:chOff x="3992709" y="1222607"/>
              <a:chExt cx="2445988" cy="5134681"/>
            </a:xfrm>
          </p:grpSpPr>
          <p:sp>
            <p:nvSpPr>
              <p:cNvPr id="263" name="Oval 262">
                <a:extLst>
                  <a:ext uri="{FF2B5EF4-FFF2-40B4-BE49-F238E27FC236}">
                    <a16:creationId xmlns:a16="http://schemas.microsoft.com/office/drawing/2014/main" id="{22BF7123-4331-2242-7509-EC54BB1F3593}"/>
                  </a:ext>
                </a:extLst>
              </p:cNvPr>
              <p:cNvSpPr/>
              <p:nvPr/>
            </p:nvSpPr>
            <p:spPr>
              <a:xfrm>
                <a:off x="3992709" y="3991139"/>
                <a:ext cx="553069" cy="456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4" name="Flowchart: Manual Operation 263">
                <a:extLst>
                  <a:ext uri="{FF2B5EF4-FFF2-40B4-BE49-F238E27FC236}">
                    <a16:creationId xmlns:a16="http://schemas.microsoft.com/office/drawing/2014/main" id="{199DAC62-28B0-03E0-1545-367AEB567229}"/>
                  </a:ext>
                </a:extLst>
              </p:cNvPr>
              <p:cNvSpPr/>
              <p:nvPr/>
            </p:nvSpPr>
            <p:spPr>
              <a:xfrm rot="12304159">
                <a:off x="4118365" y="2794746"/>
                <a:ext cx="930869" cy="1552019"/>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672194CA-084D-110B-29E4-2F7A2FF60243}"/>
                  </a:ext>
                </a:extLst>
              </p:cNvPr>
              <p:cNvSpPr/>
              <p:nvPr/>
            </p:nvSpPr>
            <p:spPr>
              <a:xfrm rot="12296205" flipH="1">
                <a:off x="5170991" y="5900812"/>
                <a:ext cx="697348" cy="456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6" name="Oval 265">
                <a:extLst>
                  <a:ext uri="{FF2B5EF4-FFF2-40B4-BE49-F238E27FC236}">
                    <a16:creationId xmlns:a16="http://schemas.microsoft.com/office/drawing/2014/main" id="{DFA111B3-11D4-CB1C-8956-205D04A35619}"/>
                  </a:ext>
                </a:extLst>
              </p:cNvPr>
              <p:cNvSpPr/>
              <p:nvPr/>
            </p:nvSpPr>
            <p:spPr>
              <a:xfrm rot="20660369" flipH="1">
                <a:off x="4551198" y="5904329"/>
                <a:ext cx="650764" cy="42445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67" name="Flowchart: Manual Operation 266">
                <a:extLst>
                  <a:ext uri="{FF2B5EF4-FFF2-40B4-BE49-F238E27FC236}">
                    <a16:creationId xmlns:a16="http://schemas.microsoft.com/office/drawing/2014/main" id="{7D154104-AD5C-1D8A-D364-CD8D3B7EA544}"/>
                  </a:ext>
                </a:extLst>
              </p:cNvPr>
              <p:cNvSpPr/>
              <p:nvPr/>
            </p:nvSpPr>
            <p:spPr>
              <a:xfrm rot="10800000">
                <a:off x="4939169" y="4417937"/>
                <a:ext cx="946460" cy="1643314"/>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Manual Operation 267">
                <a:extLst>
                  <a:ext uri="{FF2B5EF4-FFF2-40B4-BE49-F238E27FC236}">
                    <a16:creationId xmlns:a16="http://schemas.microsoft.com/office/drawing/2014/main" id="{F9D4BD4A-2083-5E17-4056-CBC22B47AE71}"/>
                  </a:ext>
                </a:extLst>
              </p:cNvPr>
              <p:cNvSpPr/>
              <p:nvPr/>
            </p:nvSpPr>
            <p:spPr>
              <a:xfrm rot="10800000">
                <a:off x="4560583" y="4417938"/>
                <a:ext cx="637527" cy="1643314"/>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486A1EA9-47C7-DAD2-4F93-5AEFE1F417B3}"/>
                  </a:ext>
                </a:extLst>
              </p:cNvPr>
              <p:cNvSpPr/>
              <p:nvPr/>
            </p:nvSpPr>
            <p:spPr>
              <a:xfrm>
                <a:off x="5885628" y="3991139"/>
                <a:ext cx="553069" cy="456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0" name="Flowchart: Manual Operation 269">
                <a:extLst>
                  <a:ext uri="{FF2B5EF4-FFF2-40B4-BE49-F238E27FC236}">
                    <a16:creationId xmlns:a16="http://schemas.microsoft.com/office/drawing/2014/main" id="{4BE49A0D-3428-47EA-986B-1E16CF1D58C6}"/>
                  </a:ext>
                </a:extLst>
              </p:cNvPr>
              <p:cNvSpPr/>
              <p:nvPr/>
            </p:nvSpPr>
            <p:spPr>
              <a:xfrm rot="9407679">
                <a:off x="5471526" y="2764374"/>
                <a:ext cx="817899" cy="1552019"/>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Manual Operation 270">
                <a:extLst>
                  <a:ext uri="{FF2B5EF4-FFF2-40B4-BE49-F238E27FC236}">
                    <a16:creationId xmlns:a16="http://schemas.microsoft.com/office/drawing/2014/main" id="{96D6C780-A257-3F51-90D5-B40E2FE93FC5}"/>
                  </a:ext>
                </a:extLst>
              </p:cNvPr>
              <p:cNvSpPr/>
              <p:nvPr/>
            </p:nvSpPr>
            <p:spPr>
              <a:xfrm rot="10800000">
                <a:off x="4539671" y="2778651"/>
                <a:ext cx="1394695" cy="2373675"/>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Isosceles Triangle 271">
                <a:extLst>
                  <a:ext uri="{FF2B5EF4-FFF2-40B4-BE49-F238E27FC236}">
                    <a16:creationId xmlns:a16="http://schemas.microsoft.com/office/drawing/2014/main" id="{2B41BAEB-BE58-40E1-418E-4E3FEE08406D}"/>
                  </a:ext>
                </a:extLst>
              </p:cNvPr>
              <p:cNvSpPr/>
              <p:nvPr/>
            </p:nvSpPr>
            <p:spPr>
              <a:xfrm rot="10800000">
                <a:off x="4844523" y="2666095"/>
                <a:ext cx="811508" cy="63906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537B1A8E-AC27-7200-A4A8-5E35F3C47F55}"/>
                  </a:ext>
                </a:extLst>
              </p:cNvPr>
              <p:cNvSpPr/>
              <p:nvPr/>
            </p:nvSpPr>
            <p:spPr>
              <a:xfrm>
                <a:off x="4621476" y="4161510"/>
                <a:ext cx="1227091" cy="279170"/>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4" name="Oval 273">
                <a:extLst>
                  <a:ext uri="{FF2B5EF4-FFF2-40B4-BE49-F238E27FC236}">
                    <a16:creationId xmlns:a16="http://schemas.microsoft.com/office/drawing/2014/main" id="{05E3C2AD-2B42-0B05-B592-4CB925B864C3}"/>
                  </a:ext>
                </a:extLst>
              </p:cNvPr>
              <p:cNvSpPr/>
              <p:nvPr/>
            </p:nvSpPr>
            <p:spPr>
              <a:xfrm>
                <a:off x="4401144" y="1222607"/>
                <a:ext cx="1693559" cy="17346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a:extLst>
                  <a:ext uri="{FF2B5EF4-FFF2-40B4-BE49-F238E27FC236}">
                    <a16:creationId xmlns:a16="http://schemas.microsoft.com/office/drawing/2014/main" id="{F7942063-64BA-8298-9350-C71F746D8684}"/>
                  </a:ext>
                </a:extLst>
              </p:cNvPr>
              <p:cNvSpPr/>
              <p:nvPr/>
            </p:nvSpPr>
            <p:spPr>
              <a:xfrm rot="9867076">
                <a:off x="5603071" y="1590179"/>
                <a:ext cx="597726" cy="1095542"/>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a:extLst>
                  <a:ext uri="{FF2B5EF4-FFF2-40B4-BE49-F238E27FC236}">
                    <a16:creationId xmlns:a16="http://schemas.microsoft.com/office/drawing/2014/main" id="{96B1D664-5ECF-52A1-5D9E-E1D7B4F12315}"/>
                  </a:ext>
                </a:extLst>
              </p:cNvPr>
              <p:cNvSpPr/>
              <p:nvPr/>
            </p:nvSpPr>
            <p:spPr>
              <a:xfrm rot="11163696" flipH="1">
                <a:off x="4194142" y="1645372"/>
                <a:ext cx="597726" cy="1095542"/>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7903AC53-4F55-BD40-D313-1F19F5735657}"/>
                  </a:ext>
                </a:extLst>
              </p:cNvPr>
              <p:cNvSpPr/>
              <p:nvPr/>
            </p:nvSpPr>
            <p:spPr>
              <a:xfrm>
                <a:off x="4621476" y="4324198"/>
                <a:ext cx="1227091" cy="162690"/>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8" name="Moon 277">
                <a:extLst>
                  <a:ext uri="{FF2B5EF4-FFF2-40B4-BE49-F238E27FC236}">
                    <a16:creationId xmlns:a16="http://schemas.microsoft.com/office/drawing/2014/main" id="{6A44AAEF-10EF-EF47-CA3B-41CB0966FAFD}"/>
                  </a:ext>
                </a:extLst>
              </p:cNvPr>
              <p:cNvSpPr/>
              <p:nvPr/>
            </p:nvSpPr>
            <p:spPr>
              <a:xfrm rot="5623583">
                <a:off x="5051949" y="769001"/>
                <a:ext cx="412326" cy="132822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82E970A9-CBFD-6651-C258-EBAC9FCD0337}"/>
                  </a:ext>
                </a:extLst>
              </p:cNvPr>
              <p:cNvSpPr/>
              <p:nvPr/>
            </p:nvSpPr>
            <p:spPr>
              <a:xfrm>
                <a:off x="4276647" y="1530343"/>
                <a:ext cx="1798273" cy="296626"/>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80" name="Group 279">
                <a:extLst>
                  <a:ext uri="{FF2B5EF4-FFF2-40B4-BE49-F238E27FC236}">
                    <a16:creationId xmlns:a16="http://schemas.microsoft.com/office/drawing/2014/main" id="{81A4D69A-6906-D544-27FD-00D9FA842ECB}"/>
                  </a:ext>
                </a:extLst>
              </p:cNvPr>
              <p:cNvGrpSpPr/>
              <p:nvPr/>
            </p:nvGrpSpPr>
            <p:grpSpPr>
              <a:xfrm>
                <a:off x="4493005" y="1556392"/>
                <a:ext cx="1352217" cy="241485"/>
                <a:chOff x="6774028" y="942739"/>
                <a:chExt cx="3332735" cy="1369298"/>
              </a:xfrm>
            </p:grpSpPr>
            <p:sp>
              <p:nvSpPr>
                <p:cNvPr id="281" name="Hexagon 280">
                  <a:extLst>
                    <a:ext uri="{FF2B5EF4-FFF2-40B4-BE49-F238E27FC236}">
                      <a16:creationId xmlns:a16="http://schemas.microsoft.com/office/drawing/2014/main" id="{8150A19A-3791-8D49-C3F7-40398F85CED5}"/>
                    </a:ext>
                  </a:extLst>
                </p:cNvPr>
                <p:cNvSpPr/>
                <p:nvPr/>
              </p:nvSpPr>
              <p:spPr>
                <a:xfrm>
                  <a:off x="6774028" y="986576"/>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Hexagon 281">
                  <a:extLst>
                    <a:ext uri="{FF2B5EF4-FFF2-40B4-BE49-F238E27FC236}">
                      <a16:creationId xmlns:a16="http://schemas.microsoft.com/office/drawing/2014/main" id="{004E6EF0-B2D9-8647-B4DB-3950865EF397}"/>
                    </a:ext>
                  </a:extLst>
                </p:cNvPr>
                <p:cNvSpPr/>
                <p:nvPr/>
              </p:nvSpPr>
              <p:spPr>
                <a:xfrm>
                  <a:off x="7453353" y="979541"/>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Hexagon 282">
                  <a:extLst>
                    <a:ext uri="{FF2B5EF4-FFF2-40B4-BE49-F238E27FC236}">
                      <a16:creationId xmlns:a16="http://schemas.microsoft.com/office/drawing/2014/main" id="{43FD70F4-4504-867A-F6E8-ABC77AC7E074}"/>
                    </a:ext>
                  </a:extLst>
                </p:cNvPr>
                <p:cNvSpPr/>
                <p:nvPr/>
              </p:nvSpPr>
              <p:spPr>
                <a:xfrm>
                  <a:off x="8124566" y="954144"/>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Hexagon 283">
                  <a:extLst>
                    <a:ext uri="{FF2B5EF4-FFF2-40B4-BE49-F238E27FC236}">
                      <a16:creationId xmlns:a16="http://schemas.microsoft.com/office/drawing/2014/main" id="{8AF99787-1C80-627F-7DA2-E48097F85CC4}"/>
                    </a:ext>
                  </a:extLst>
                </p:cNvPr>
                <p:cNvSpPr/>
                <p:nvPr/>
              </p:nvSpPr>
              <p:spPr>
                <a:xfrm>
                  <a:off x="8795779" y="954144"/>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Hexagon 284">
                  <a:extLst>
                    <a:ext uri="{FF2B5EF4-FFF2-40B4-BE49-F238E27FC236}">
                      <a16:creationId xmlns:a16="http://schemas.microsoft.com/office/drawing/2014/main" id="{242D92E7-A6F0-2B88-8C4E-1EB65031C23D}"/>
                    </a:ext>
                  </a:extLst>
                </p:cNvPr>
                <p:cNvSpPr/>
                <p:nvPr/>
              </p:nvSpPr>
              <p:spPr>
                <a:xfrm>
                  <a:off x="9451271" y="942739"/>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Decision 285">
                  <a:extLst>
                    <a:ext uri="{FF2B5EF4-FFF2-40B4-BE49-F238E27FC236}">
                      <a16:creationId xmlns:a16="http://schemas.microsoft.com/office/drawing/2014/main" id="{030A5315-16DB-BBD3-343F-31FC3EE20DBB}"/>
                    </a:ext>
                  </a:extLst>
                </p:cNvPr>
                <p:cNvSpPr/>
                <p:nvPr/>
              </p:nvSpPr>
              <p:spPr>
                <a:xfrm>
                  <a:off x="7101774" y="1404647"/>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Decision 286">
                  <a:extLst>
                    <a:ext uri="{FF2B5EF4-FFF2-40B4-BE49-F238E27FC236}">
                      <a16:creationId xmlns:a16="http://schemas.microsoft.com/office/drawing/2014/main" id="{CB66478B-D610-4EB3-2481-001F2D9AD090}"/>
                    </a:ext>
                  </a:extLst>
                </p:cNvPr>
                <p:cNvSpPr/>
                <p:nvPr/>
              </p:nvSpPr>
              <p:spPr>
                <a:xfrm>
                  <a:off x="7781099" y="1404647"/>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Decision 287">
                  <a:extLst>
                    <a:ext uri="{FF2B5EF4-FFF2-40B4-BE49-F238E27FC236}">
                      <a16:creationId xmlns:a16="http://schemas.microsoft.com/office/drawing/2014/main" id="{3AA24F47-615F-51C6-94C1-E9E9A4AE98A6}"/>
                    </a:ext>
                  </a:extLst>
                </p:cNvPr>
                <p:cNvSpPr/>
                <p:nvPr/>
              </p:nvSpPr>
              <p:spPr>
                <a:xfrm>
                  <a:off x="8468033" y="1390761"/>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Decision 288">
                  <a:extLst>
                    <a:ext uri="{FF2B5EF4-FFF2-40B4-BE49-F238E27FC236}">
                      <a16:creationId xmlns:a16="http://schemas.microsoft.com/office/drawing/2014/main" id="{D4D64011-E21D-72AD-177A-B6C6A6A1D09E}"/>
                    </a:ext>
                  </a:extLst>
                </p:cNvPr>
                <p:cNvSpPr/>
                <p:nvPr/>
              </p:nvSpPr>
              <p:spPr>
                <a:xfrm>
                  <a:off x="9123525" y="1390761"/>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56503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2077EF0-7950-4760-9768-758DB7AED9C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Baptized With Fire</a:t>
            </a:r>
          </a:p>
        </p:txBody>
      </p:sp>
      <p:sp>
        <p:nvSpPr>
          <p:cNvPr id="6" name="TextBox 5"/>
          <p:cNvSpPr txBox="1"/>
          <p:nvPr/>
        </p:nvSpPr>
        <p:spPr>
          <a:xfrm>
            <a:off x="127667" y="6513770"/>
            <a:ext cx="3276600" cy="369332"/>
          </a:xfrm>
          <a:prstGeom prst="rect">
            <a:avLst/>
          </a:prstGeom>
          <a:noFill/>
        </p:spPr>
        <p:txBody>
          <a:bodyPr wrap="square" rtlCol="0">
            <a:spAutoFit/>
          </a:bodyPr>
          <a:lstStyle/>
          <a:p>
            <a:r>
              <a:rPr lang="en-US" dirty="0">
                <a:solidFill>
                  <a:schemeClr val="bg1"/>
                </a:solidFill>
              </a:rPr>
              <a:t>3 Nephi 9:20</a:t>
            </a:r>
          </a:p>
        </p:txBody>
      </p:sp>
      <p:grpSp>
        <p:nvGrpSpPr>
          <p:cNvPr id="9" name="Group 3">
            <a:extLst>
              <a:ext uri="{FF2B5EF4-FFF2-40B4-BE49-F238E27FC236}">
                <a16:creationId xmlns:a16="http://schemas.microsoft.com/office/drawing/2014/main" id="{B41D90FA-0DFF-4E9E-8DB7-FA183E360541}"/>
              </a:ext>
            </a:extLst>
          </p:cNvPr>
          <p:cNvGrpSpPr/>
          <p:nvPr/>
        </p:nvGrpSpPr>
        <p:grpSpPr>
          <a:xfrm>
            <a:off x="495300" y="292388"/>
            <a:ext cx="2362199" cy="2655412"/>
            <a:chOff x="71718" y="1105114"/>
            <a:chExt cx="3103947" cy="4587474"/>
          </a:xfrm>
        </p:grpSpPr>
        <p:grpSp>
          <p:nvGrpSpPr>
            <p:cNvPr id="11" name="Group 13">
              <a:extLst>
                <a:ext uri="{FF2B5EF4-FFF2-40B4-BE49-F238E27FC236}">
                  <a16:creationId xmlns:a16="http://schemas.microsoft.com/office/drawing/2014/main" id="{6CD7A4DB-D131-4932-8735-A4E6826718EF}"/>
                </a:ext>
              </a:extLst>
            </p:cNvPr>
            <p:cNvGrpSpPr/>
            <p:nvPr/>
          </p:nvGrpSpPr>
          <p:grpSpPr>
            <a:xfrm>
              <a:off x="71718" y="1120588"/>
              <a:ext cx="3048000" cy="4572000"/>
              <a:chOff x="838200" y="1066800"/>
              <a:chExt cx="2438400" cy="3352800"/>
            </a:xfrm>
          </p:grpSpPr>
          <p:sp>
            <p:nvSpPr>
              <p:cNvPr id="13" name="Rounded Rectangle 61">
                <a:extLst>
                  <a:ext uri="{FF2B5EF4-FFF2-40B4-BE49-F238E27FC236}">
                    <a16:creationId xmlns:a16="http://schemas.microsoft.com/office/drawing/2014/main" id="{2BA6E113-0113-4A00-BD48-E35BDFC97DBD}"/>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a:extLst>
                  <a:ext uri="{FF2B5EF4-FFF2-40B4-BE49-F238E27FC236}">
                    <a16:creationId xmlns:a16="http://schemas.microsoft.com/office/drawing/2014/main" id="{8FBC2757-8D43-4312-8048-43D02184474A}"/>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a:extLst>
                  <a:ext uri="{FF2B5EF4-FFF2-40B4-BE49-F238E27FC236}">
                    <a16:creationId xmlns:a16="http://schemas.microsoft.com/office/drawing/2014/main" id="{43697120-036E-4844-8E77-9596F56EBD0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a:extLst>
                  <a:ext uri="{FF2B5EF4-FFF2-40B4-BE49-F238E27FC236}">
                    <a16:creationId xmlns:a16="http://schemas.microsoft.com/office/drawing/2014/main" id="{7C120AA4-9A58-455A-9C66-05B434E89901}"/>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a:extLst>
                  <a:ext uri="{FF2B5EF4-FFF2-40B4-BE49-F238E27FC236}">
                    <a16:creationId xmlns:a16="http://schemas.microsoft.com/office/drawing/2014/main" id="{0E5D546D-B7D7-4DC2-A221-2630CF40125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a:extLst>
                  <a:ext uri="{FF2B5EF4-FFF2-40B4-BE49-F238E27FC236}">
                    <a16:creationId xmlns:a16="http://schemas.microsoft.com/office/drawing/2014/main" id="{7B29AC30-BE76-4533-82B8-111EC685B09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a:extLst>
                  <a:ext uri="{FF2B5EF4-FFF2-40B4-BE49-F238E27FC236}">
                    <a16:creationId xmlns:a16="http://schemas.microsoft.com/office/drawing/2014/main" id="{4B6782F7-FD14-4073-90E8-BBB8B5E97A68}"/>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a:extLst>
                  <a:ext uri="{FF2B5EF4-FFF2-40B4-BE49-F238E27FC236}">
                    <a16:creationId xmlns:a16="http://schemas.microsoft.com/office/drawing/2014/main" id="{36EB7F0F-A5B9-461D-9C6C-5FFC5314779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a:extLst>
                  <a:ext uri="{FF2B5EF4-FFF2-40B4-BE49-F238E27FC236}">
                    <a16:creationId xmlns:a16="http://schemas.microsoft.com/office/drawing/2014/main" id="{03FF83C5-06CC-4490-991B-616CC7C6DC54}"/>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a:extLst>
                  <a:ext uri="{FF2B5EF4-FFF2-40B4-BE49-F238E27FC236}">
                    <a16:creationId xmlns:a16="http://schemas.microsoft.com/office/drawing/2014/main" id="{546C9014-334C-4741-9DF1-22EBBAF9BEB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C120CAF-1C80-4B0A-ACC5-47312A0755D2}"/>
                </a:ext>
              </a:extLst>
            </p:cNvPr>
            <p:cNvSpPr txBox="1"/>
            <p:nvPr/>
          </p:nvSpPr>
          <p:spPr>
            <a:xfrm>
              <a:off x="772609" y="1105114"/>
              <a:ext cx="2403056" cy="4466389"/>
            </a:xfrm>
            <a:prstGeom prst="rect">
              <a:avLst/>
            </a:prstGeom>
            <a:noFill/>
          </p:spPr>
          <p:txBody>
            <a:bodyPr wrap="square" rtlCol="0">
              <a:spAutoFit/>
            </a:bodyPr>
            <a:lstStyle/>
            <a:p>
              <a:pPr algn="ctr"/>
              <a:r>
                <a:rPr lang="en-US" b="1" dirty="0"/>
                <a:t>If we come unto Christ with a broken heart and contrite spirit, He will bless us with the companionship of the Holy Ghost.</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EA4CFFF6-E746-4CF3-9DE2-AE718C95BF43}"/>
              </a:ext>
            </a:extLst>
          </p:cNvPr>
          <p:cNvSpPr/>
          <p:nvPr/>
        </p:nvSpPr>
        <p:spPr>
          <a:xfrm>
            <a:off x="4648200" y="1295400"/>
            <a:ext cx="4572000" cy="1477328"/>
          </a:xfrm>
          <a:prstGeom prst="rect">
            <a:avLst/>
          </a:prstGeom>
        </p:spPr>
        <p:txBody>
          <a:bodyPr>
            <a:spAutoFit/>
          </a:bodyPr>
          <a:lstStyle/>
          <a:p>
            <a:r>
              <a:rPr lang="en-US" b="1" dirty="0">
                <a:solidFill>
                  <a:schemeClr val="bg1"/>
                </a:solidFill>
                <a:latin typeface="Abadi" panose="020B0604020104020204" pitchFamily="34" charset="0"/>
              </a:rPr>
              <a:t>“You can offer the Lord the gift of your broken, or repentant, heart and your contrite, or obedient, spirit. In reality, it is the gift of yourself—what you are and what you are becoming.</a:t>
            </a:r>
          </a:p>
        </p:txBody>
      </p:sp>
      <p:sp>
        <p:nvSpPr>
          <p:cNvPr id="23" name="Rectangle 22">
            <a:extLst>
              <a:ext uri="{FF2B5EF4-FFF2-40B4-BE49-F238E27FC236}">
                <a16:creationId xmlns:a16="http://schemas.microsoft.com/office/drawing/2014/main" id="{926E3D84-328D-4454-9DFF-3314DE1DABFC}"/>
              </a:ext>
            </a:extLst>
          </p:cNvPr>
          <p:cNvSpPr/>
          <p:nvPr/>
        </p:nvSpPr>
        <p:spPr>
          <a:xfrm>
            <a:off x="5105400" y="3429000"/>
            <a:ext cx="4953000" cy="2862322"/>
          </a:xfrm>
          <a:prstGeom prst="rect">
            <a:avLst/>
          </a:prstGeom>
        </p:spPr>
        <p:txBody>
          <a:bodyPr wrap="square">
            <a:spAutoFit/>
          </a:bodyPr>
          <a:lstStyle/>
          <a:p>
            <a:r>
              <a:rPr lang="en-US" b="1" dirty="0">
                <a:solidFill>
                  <a:schemeClr val="bg1"/>
                </a:solidFill>
                <a:latin typeface="Abadi" panose="020B0604020104020204" pitchFamily="34" charset="0"/>
              </a:rPr>
              <a:t>“Is there something in you or in your life that is impure or unworthy? </a:t>
            </a:r>
          </a:p>
          <a:p>
            <a:endParaRPr lang="en-US" b="1" dirty="0">
              <a:solidFill>
                <a:schemeClr val="bg1"/>
              </a:solidFill>
              <a:latin typeface="Abadi" panose="020B0604020104020204" pitchFamily="34" charset="0"/>
            </a:endParaRPr>
          </a:p>
          <a:p>
            <a:r>
              <a:rPr lang="en-US" b="1" dirty="0">
                <a:solidFill>
                  <a:schemeClr val="bg1"/>
                </a:solidFill>
                <a:latin typeface="Abadi" panose="020B0604020104020204" pitchFamily="34" charset="0"/>
              </a:rPr>
              <a:t>When you get rid of it, that is a gift to the Savior. Is there a good habit or quality that is lacking in your life? </a:t>
            </a:r>
          </a:p>
          <a:p>
            <a:endParaRPr lang="en-US" b="1" dirty="0">
              <a:solidFill>
                <a:schemeClr val="bg1"/>
              </a:solidFill>
              <a:latin typeface="Abadi" panose="020B0604020104020204" pitchFamily="34" charset="0"/>
            </a:endParaRPr>
          </a:p>
          <a:p>
            <a:r>
              <a:rPr lang="en-US" b="1" dirty="0">
                <a:solidFill>
                  <a:schemeClr val="bg1"/>
                </a:solidFill>
                <a:latin typeface="Abadi" panose="020B0604020104020204" pitchFamily="34" charset="0"/>
              </a:rPr>
              <a:t>When you adopt it and make it part of your character, you are giving a gift to the Lord.” D. Todd Christofferson</a:t>
            </a:r>
          </a:p>
        </p:txBody>
      </p:sp>
      <p:pic>
        <p:nvPicPr>
          <p:cNvPr id="25" name="Picture 24">
            <a:extLst>
              <a:ext uri="{FF2B5EF4-FFF2-40B4-BE49-F238E27FC236}">
                <a16:creationId xmlns:a16="http://schemas.microsoft.com/office/drawing/2014/main" id="{C085B178-8C07-4508-AC50-86C297234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1771" y="68439"/>
            <a:ext cx="830580" cy="1105033"/>
          </a:xfrm>
          <a:prstGeom prst="rect">
            <a:avLst/>
          </a:prstGeom>
        </p:spPr>
      </p:pic>
      <p:pic>
        <p:nvPicPr>
          <p:cNvPr id="29" name="Picture 28">
            <a:extLst>
              <a:ext uri="{FF2B5EF4-FFF2-40B4-BE49-F238E27FC236}">
                <a16:creationId xmlns:a16="http://schemas.microsoft.com/office/drawing/2014/main" id="{86C92CEE-1AAF-4503-9257-5FB87165B914}"/>
              </a:ext>
            </a:extLst>
          </p:cNvPr>
          <p:cNvPicPr>
            <a:picLocks noChangeAspect="1"/>
          </p:cNvPicPr>
          <p:nvPr/>
        </p:nvPicPr>
        <p:blipFill rotWithShape="1">
          <a:blip r:embed="rId5">
            <a:extLst>
              <a:ext uri="{28A0092B-C50C-407E-A947-70E740481C1C}">
                <a14:useLocalDpi xmlns:a14="http://schemas.microsoft.com/office/drawing/2010/main" val="0"/>
              </a:ext>
            </a:extLst>
          </a:blip>
          <a:srcRect l="598" t="1082" r="26106" b="-896"/>
          <a:stretch/>
        </p:blipFill>
        <p:spPr>
          <a:xfrm>
            <a:off x="2133600" y="3657600"/>
            <a:ext cx="2511984" cy="2282302"/>
          </a:xfrm>
          <a:prstGeom prst="ellipse">
            <a:avLst/>
          </a:prstGeom>
          <a:ln>
            <a:noFill/>
          </a:ln>
          <a:effectLst>
            <a:softEdge rad="112500"/>
          </a:effectLst>
        </p:spPr>
      </p:pic>
    </p:spTree>
    <p:extLst>
      <p:ext uri="{BB962C8B-B14F-4D97-AF65-F5344CB8AC3E}">
        <p14:creationId xmlns:p14="http://schemas.microsoft.com/office/powerpoint/2010/main" val="12092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childTnLst>
                                </p:cTn>
                              </p:par>
                              <p:par>
                                <p:cTn id="17" presetID="6" presetClass="entr" presetSubtype="32"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out)">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12192000" cy="6858000"/>
          </a:xfrm>
          <a:prstGeom prst="rect">
            <a:avLst/>
          </a:prstGeom>
          <a:noFill/>
        </p:spPr>
      </p:pic>
      <p:sp>
        <p:nvSpPr>
          <p:cNvPr id="3" name="TextBox 2"/>
          <p:cNvSpPr txBox="1"/>
          <p:nvPr/>
        </p:nvSpPr>
        <p:spPr>
          <a:xfrm>
            <a:off x="1828800" y="0"/>
            <a:ext cx="8839200" cy="523220"/>
          </a:xfrm>
          <a:prstGeom prst="rect">
            <a:avLst/>
          </a:prstGeom>
          <a:noFill/>
        </p:spPr>
        <p:txBody>
          <a:bodyPr wrap="square" rtlCol="0">
            <a:spAutoFit/>
          </a:bodyPr>
          <a:lstStyle/>
          <a:p>
            <a:pPr algn="ctr"/>
            <a:r>
              <a:rPr lang="en-US" sz="2800" dirty="0">
                <a:latin typeface="Algerian" pitchFamily="82" charset="0"/>
              </a:rPr>
              <a:t>The Law of Moses Fulfilled—His divine Role</a:t>
            </a:r>
          </a:p>
        </p:txBody>
      </p:sp>
      <p:sp>
        <p:nvSpPr>
          <p:cNvPr id="5" name="Rectangle 4"/>
          <p:cNvSpPr/>
          <p:nvPr/>
        </p:nvSpPr>
        <p:spPr>
          <a:xfrm>
            <a:off x="1676400" y="685801"/>
            <a:ext cx="4343400" cy="6186309"/>
          </a:xfrm>
          <a:prstGeom prst="rect">
            <a:avLst/>
          </a:prstGeom>
        </p:spPr>
        <p:txBody>
          <a:bodyPr wrap="square">
            <a:spAutoFit/>
          </a:bodyPr>
          <a:lstStyle/>
          <a:p>
            <a:pPr fontAlgn="base"/>
            <a:r>
              <a:rPr lang="en-US" dirty="0"/>
              <a:t>He came unto my own</a:t>
            </a:r>
          </a:p>
          <a:p>
            <a:pPr fontAlgn="base"/>
            <a:endParaRPr lang="en-US" dirty="0"/>
          </a:p>
          <a:p>
            <a:pPr fontAlgn="base"/>
            <a:r>
              <a:rPr lang="en-US" dirty="0"/>
              <a:t>Those who receive Him</a:t>
            </a:r>
          </a:p>
          <a:p>
            <a:pPr fontAlgn="base"/>
            <a:endParaRPr lang="en-US" dirty="0"/>
          </a:p>
          <a:p>
            <a:pPr fontAlgn="base"/>
            <a:r>
              <a:rPr lang="en-US" dirty="0"/>
              <a:t>Those who believe in Him</a:t>
            </a:r>
          </a:p>
          <a:p>
            <a:pPr fontAlgn="base"/>
            <a:endParaRPr lang="en-US" dirty="0"/>
          </a:p>
          <a:p>
            <a:pPr fontAlgn="base"/>
            <a:r>
              <a:rPr lang="en-US" dirty="0"/>
              <a:t>He is the light and life of the world</a:t>
            </a:r>
          </a:p>
          <a:p>
            <a:pPr fontAlgn="base"/>
            <a:endParaRPr lang="en-US" dirty="0"/>
          </a:p>
          <a:p>
            <a:pPr fontAlgn="base"/>
            <a:r>
              <a:rPr lang="en-US" dirty="0"/>
              <a:t>He is Alpha and Omega</a:t>
            </a:r>
          </a:p>
          <a:p>
            <a:pPr fontAlgn="base"/>
            <a:endParaRPr lang="en-US" dirty="0"/>
          </a:p>
          <a:p>
            <a:pPr fontAlgn="base"/>
            <a:r>
              <a:rPr lang="en-US" dirty="0"/>
              <a:t>There is to be no more shedding of blood for sacrifices</a:t>
            </a:r>
          </a:p>
          <a:p>
            <a:pPr fontAlgn="base"/>
            <a:endParaRPr lang="en-US" dirty="0"/>
          </a:p>
          <a:p>
            <a:pPr fontAlgn="base"/>
            <a:r>
              <a:rPr lang="en-US" dirty="0"/>
              <a:t>He will accept the broken hearted and contrite spirit for the sins of all</a:t>
            </a:r>
          </a:p>
          <a:p>
            <a:pPr fontAlgn="base"/>
            <a:endParaRPr lang="en-US" dirty="0"/>
          </a:p>
          <a:p>
            <a:pPr fontAlgn="base"/>
            <a:r>
              <a:rPr lang="en-US" dirty="0"/>
              <a:t>He comes to bring redemption to the </a:t>
            </a:r>
          </a:p>
          <a:p>
            <a:pPr fontAlgn="base"/>
            <a:r>
              <a:rPr lang="en-US" dirty="0"/>
              <a:t>world</a:t>
            </a:r>
          </a:p>
          <a:p>
            <a:pPr fontAlgn="base"/>
            <a:endParaRPr lang="en-US" dirty="0"/>
          </a:p>
          <a:p>
            <a:pPr fontAlgn="base"/>
            <a:r>
              <a:rPr lang="en-US" dirty="0"/>
              <a:t>He will accept those who become “as a little child unto repentance”</a:t>
            </a:r>
          </a:p>
          <a:p>
            <a:pPr fontAlgn="base"/>
            <a:endParaRPr lang="en-US" dirty="0"/>
          </a:p>
        </p:txBody>
      </p:sp>
      <p:sp>
        <p:nvSpPr>
          <p:cNvPr id="6" name="Rectangle 5"/>
          <p:cNvSpPr/>
          <p:nvPr/>
        </p:nvSpPr>
        <p:spPr>
          <a:xfrm>
            <a:off x="6096000" y="685800"/>
            <a:ext cx="4876800" cy="5909310"/>
          </a:xfrm>
          <a:prstGeom prst="rect">
            <a:avLst/>
          </a:prstGeom>
        </p:spPr>
        <p:txBody>
          <a:bodyPr wrap="square">
            <a:spAutoFit/>
          </a:bodyPr>
          <a:lstStyle/>
          <a:p>
            <a:pPr fontAlgn="base"/>
            <a:r>
              <a:rPr lang="en-US" dirty="0"/>
              <a:t>His own received me not</a:t>
            </a:r>
          </a:p>
          <a:p>
            <a:pPr fontAlgn="base"/>
            <a:endParaRPr lang="en-US" dirty="0"/>
          </a:p>
          <a:p>
            <a:pPr fontAlgn="base"/>
            <a:r>
              <a:rPr lang="en-US" dirty="0"/>
              <a:t>He has given to men to become the sons of God</a:t>
            </a:r>
          </a:p>
          <a:p>
            <a:pPr fontAlgn="base"/>
            <a:endParaRPr lang="en-US" dirty="0"/>
          </a:p>
          <a:p>
            <a:pPr fontAlgn="base"/>
            <a:r>
              <a:rPr lang="en-US" dirty="0"/>
              <a:t>Redemption comes through Him</a:t>
            </a:r>
          </a:p>
          <a:p>
            <a:pPr fontAlgn="base"/>
            <a:endParaRPr lang="en-US" dirty="0"/>
          </a:p>
          <a:p>
            <a:pPr fontAlgn="base"/>
            <a:r>
              <a:rPr lang="en-US" dirty="0"/>
              <a:t>He is the source of truth</a:t>
            </a:r>
          </a:p>
          <a:p>
            <a:pPr fontAlgn="base"/>
            <a:endParaRPr lang="en-US" dirty="0"/>
          </a:p>
          <a:p>
            <a:pPr fontAlgn="base"/>
            <a:r>
              <a:rPr lang="en-US" dirty="0"/>
              <a:t>The beginning and the end— eternal </a:t>
            </a:r>
          </a:p>
          <a:p>
            <a:pPr fontAlgn="base"/>
            <a:endParaRPr lang="en-US" dirty="0"/>
          </a:p>
          <a:p>
            <a:pPr fontAlgn="base"/>
            <a:endParaRPr lang="en-US" dirty="0"/>
          </a:p>
          <a:p>
            <a:pPr fontAlgn="base"/>
            <a:r>
              <a:rPr lang="en-US" dirty="0"/>
              <a:t>He has shed his blood for all mankind</a:t>
            </a:r>
          </a:p>
          <a:p>
            <a:pPr fontAlgn="base"/>
            <a:endParaRPr lang="en-US" dirty="0"/>
          </a:p>
          <a:p>
            <a:pPr fontAlgn="base"/>
            <a:endParaRPr lang="en-US" dirty="0"/>
          </a:p>
          <a:p>
            <a:pPr fontAlgn="base"/>
            <a:r>
              <a:rPr lang="en-US" dirty="0"/>
              <a:t>There will be a baptism of fire (The Holy Spirit) </a:t>
            </a:r>
          </a:p>
          <a:p>
            <a:pPr fontAlgn="base"/>
            <a:endParaRPr lang="en-US" dirty="0"/>
          </a:p>
          <a:p>
            <a:pPr fontAlgn="base"/>
            <a:endParaRPr lang="en-US" dirty="0"/>
          </a:p>
          <a:p>
            <a:pPr fontAlgn="base"/>
            <a:r>
              <a:rPr lang="en-US" dirty="0"/>
              <a:t>To save the world from sin</a:t>
            </a:r>
          </a:p>
          <a:p>
            <a:pPr fontAlgn="base"/>
            <a:endParaRPr lang="en-US" dirty="0"/>
          </a:p>
          <a:p>
            <a:pPr fontAlgn="base"/>
            <a:endParaRPr lang="en-US" dirty="0"/>
          </a:p>
          <a:p>
            <a:pPr fontAlgn="base"/>
            <a:r>
              <a:rPr lang="en-US" dirty="0"/>
              <a:t>Being innocent and humble…To be teachable</a:t>
            </a:r>
          </a:p>
        </p:txBody>
      </p:sp>
      <p:sp>
        <p:nvSpPr>
          <p:cNvPr id="7" name="Right Arrow 6"/>
          <p:cNvSpPr/>
          <p:nvPr/>
        </p:nvSpPr>
        <p:spPr>
          <a:xfrm>
            <a:off x="4648200" y="7620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724400" y="12954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724400" y="18288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029201" y="2362200"/>
            <a:ext cx="950259" cy="25101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724400" y="28956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724400" y="37338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24400" y="45720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724400" y="62484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4724400" y="5410200"/>
            <a:ext cx="1295400" cy="3048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431459"/>
            <a:ext cx="4343400" cy="338554"/>
          </a:xfrm>
          <a:prstGeom prst="rect">
            <a:avLst/>
          </a:prstGeom>
        </p:spPr>
        <p:txBody>
          <a:bodyPr wrap="square">
            <a:spAutoFit/>
          </a:bodyPr>
          <a:lstStyle/>
          <a:p>
            <a:pPr fontAlgn="base"/>
            <a:r>
              <a:rPr lang="en-US" sz="1600" dirty="0"/>
              <a:t>3 Nephi 9:16-22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0-#ppt_w/2"/>
                                          </p:val>
                                        </p:tav>
                                        <p:tav tm="100000">
                                          <p:val>
                                            <p:strVal val="#ppt_x"/>
                                          </p:val>
                                        </p:tav>
                                      </p:tavLst>
                                    </p:anim>
                                    <p:anim calcmode="lin" valueType="num">
                                      <p:cBhvr additive="base">
                                        <p:cTn id="60" dur="500" fill="hold"/>
                                        <p:tgtEl>
                                          <p:spTgt spid="11"/>
                                        </p:tgtEl>
                                        <p:attrNameLst>
                                          <p:attrName>ppt_y</p:attrName>
                                        </p:attrNameLst>
                                      </p:cBhvr>
                                      <p:tavLst>
                                        <p:tav tm="0">
                                          <p:val>
                                            <p:strVal val="#ppt_y"/>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0-#ppt_w/2"/>
                                          </p:val>
                                        </p:tav>
                                        <p:tav tm="100000">
                                          <p:val>
                                            <p:strVal val="#ppt_x"/>
                                          </p:val>
                                        </p:tav>
                                      </p:tavLst>
                                    </p:anim>
                                    <p:anim calcmode="lin" valueType="num">
                                      <p:cBhvr additive="base">
                                        <p:cTn id="72" dur="500" fill="hold"/>
                                        <p:tgtEl>
                                          <p:spTgt spid="12"/>
                                        </p:tgtEl>
                                        <p:attrNameLst>
                                          <p:attrName>ppt_y</p:attrName>
                                        </p:attrNameLst>
                                      </p:cBhvr>
                                      <p:tavLst>
                                        <p:tav tm="0">
                                          <p:val>
                                            <p:strVal val="#ppt_y"/>
                                          </p:val>
                                        </p:tav>
                                        <p:tav tm="100000">
                                          <p:val>
                                            <p:strVal val="#ppt_y"/>
                                          </p:val>
                                        </p:tav>
                                      </p:tavLst>
                                    </p:anim>
                                  </p:childTnLst>
                                </p:cTn>
                              </p:par>
                              <p:par>
                                <p:cTn id="73" presetID="1" presetClass="entr" presetSubtype="0" fill="hold" nodeType="withEffect">
                                  <p:stCondLst>
                                    <p:cond delay="0"/>
                                  </p:stCondLst>
                                  <p:childTnLst>
                                    <p:set>
                                      <p:cBhvr>
                                        <p:cTn id="7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0-#ppt_w/2"/>
                                          </p:val>
                                        </p:tav>
                                        <p:tav tm="100000">
                                          <p:val>
                                            <p:strVal val="#ppt_x"/>
                                          </p:val>
                                        </p:tav>
                                      </p:tavLst>
                                    </p:anim>
                                    <p:anim calcmode="lin" valueType="num">
                                      <p:cBhvr additive="base">
                                        <p:cTn id="84" dur="500" fill="hold"/>
                                        <p:tgtEl>
                                          <p:spTgt spid="13"/>
                                        </p:tgtEl>
                                        <p:attrNameLst>
                                          <p:attrName>ppt_y</p:attrName>
                                        </p:attrNameLst>
                                      </p:cBhvr>
                                      <p:tavLst>
                                        <p:tav tm="0">
                                          <p:val>
                                            <p:strVal val="#ppt_y"/>
                                          </p:val>
                                        </p:tav>
                                        <p:tav tm="100000">
                                          <p:val>
                                            <p:strVal val="#ppt_y"/>
                                          </p:val>
                                        </p:tav>
                                      </p:tavLst>
                                    </p:anim>
                                  </p:childTnLst>
                                </p:cTn>
                              </p:par>
                              <p:par>
                                <p:cTn id="85" presetID="1" presetClass="entr" presetSubtype="0" fill="hold" nodeType="withEffect">
                                  <p:stCondLst>
                                    <p:cond delay="0"/>
                                  </p:stCondLst>
                                  <p:childTnLst>
                                    <p:set>
                                      <p:cBhvr>
                                        <p:cTn id="8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xEl>
                                              <p:pRg st="14" end="14"/>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0-#ppt_w/2"/>
                                          </p:val>
                                        </p:tav>
                                        <p:tav tm="100000">
                                          <p:val>
                                            <p:strVal val="#ppt_x"/>
                                          </p:val>
                                        </p:tav>
                                      </p:tavLst>
                                    </p:anim>
                                    <p:anim calcmode="lin" valueType="num">
                                      <p:cBhvr additive="base">
                                        <p:cTn id="98" dur="500" fill="hold"/>
                                        <p:tgtEl>
                                          <p:spTgt spid="17"/>
                                        </p:tgtEl>
                                        <p:attrNameLst>
                                          <p:attrName>ppt_y</p:attrName>
                                        </p:attrNameLst>
                                      </p:cBhvr>
                                      <p:tavLst>
                                        <p:tav tm="0">
                                          <p:val>
                                            <p:strVal val="#ppt_y"/>
                                          </p:val>
                                        </p:tav>
                                        <p:tav tm="100000">
                                          <p:val>
                                            <p:strVal val="#ppt_y"/>
                                          </p:val>
                                        </p:tav>
                                      </p:tavLst>
                                    </p:anim>
                                  </p:childTnLst>
                                </p:cTn>
                              </p:par>
                              <p:par>
                                <p:cTn id="99" presetID="1" presetClass="entr" presetSubtype="0" fill="hold" nodeType="withEffect">
                                  <p:stCondLst>
                                    <p:cond delay="0"/>
                                  </p:stCondLst>
                                  <p:childTnLst>
                                    <p:set>
                                      <p:cBhvr>
                                        <p:cTn id="100"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additive="base">
                                        <p:cTn id="109" dur="500" fill="hold"/>
                                        <p:tgtEl>
                                          <p:spTgt spid="16"/>
                                        </p:tgtEl>
                                        <p:attrNameLst>
                                          <p:attrName>ppt_x</p:attrName>
                                        </p:attrNameLst>
                                      </p:cBhvr>
                                      <p:tavLst>
                                        <p:tav tm="0">
                                          <p:val>
                                            <p:strVal val="0-#ppt_w/2"/>
                                          </p:val>
                                        </p:tav>
                                        <p:tav tm="100000">
                                          <p:val>
                                            <p:strVal val="#ppt_x"/>
                                          </p:val>
                                        </p:tav>
                                      </p:tavLst>
                                    </p:anim>
                                    <p:anim calcmode="lin" valueType="num">
                                      <p:cBhvr additive="base">
                                        <p:cTn id="110" dur="500" fill="hold"/>
                                        <p:tgtEl>
                                          <p:spTgt spid="16"/>
                                        </p:tgtEl>
                                        <p:attrNameLst>
                                          <p:attrName>ppt_y</p:attrName>
                                        </p:attrNameLst>
                                      </p:cBhvr>
                                      <p:tavLst>
                                        <p:tav tm="0">
                                          <p:val>
                                            <p:strVal val="#ppt_y"/>
                                          </p:val>
                                        </p:tav>
                                        <p:tav tm="100000">
                                          <p:val>
                                            <p:strVal val="#ppt_y"/>
                                          </p:val>
                                        </p:tav>
                                      </p:tavLst>
                                    </p:anim>
                                  </p:childTnLst>
                                </p:cTn>
                              </p:par>
                              <p:par>
                                <p:cTn id="111" presetID="1" presetClass="entr" presetSubtype="0" fill="hold" nodeType="withEffect">
                                  <p:stCondLst>
                                    <p:cond delay="0"/>
                                  </p:stCondLst>
                                  <p:childTnLst>
                                    <p:set>
                                      <p:cBhvr>
                                        <p:cTn id="112" dur="1" fill="hold">
                                          <p:stCondLst>
                                            <p:cond delay="0"/>
                                          </p:stCondLst>
                                        </p:cTn>
                                        <p:tgtEl>
                                          <p:spTgt spid="6">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Silence</a:t>
            </a:r>
          </a:p>
        </p:txBody>
      </p:sp>
      <p:sp>
        <p:nvSpPr>
          <p:cNvPr id="4" name="Rectangle 3"/>
          <p:cNvSpPr/>
          <p:nvPr/>
        </p:nvSpPr>
        <p:spPr>
          <a:xfrm>
            <a:off x="1828800" y="990601"/>
            <a:ext cx="4343400" cy="646331"/>
          </a:xfrm>
          <a:prstGeom prst="rect">
            <a:avLst/>
          </a:prstGeom>
        </p:spPr>
        <p:txBody>
          <a:bodyPr wrap="square">
            <a:spAutoFit/>
          </a:bodyPr>
          <a:lstStyle/>
          <a:p>
            <a:pPr fontAlgn="base"/>
            <a:r>
              <a:rPr lang="en-US" dirty="0">
                <a:solidFill>
                  <a:schemeClr val="bg1"/>
                </a:solidFill>
              </a:rPr>
              <a:t>For the space of many hours</a:t>
            </a:r>
          </a:p>
          <a:p>
            <a:pPr fontAlgn="base"/>
            <a:endParaRPr lang="en-US" dirty="0">
              <a:solidFill>
                <a:schemeClr val="bg1"/>
              </a:solidFill>
            </a:endParaRPr>
          </a:p>
        </p:txBody>
      </p:sp>
      <p:sp>
        <p:nvSpPr>
          <p:cNvPr id="5" name="Rectangle 4"/>
          <p:cNvSpPr/>
          <p:nvPr/>
        </p:nvSpPr>
        <p:spPr>
          <a:xfrm>
            <a:off x="5967413" y="917764"/>
            <a:ext cx="4027192" cy="2031325"/>
          </a:xfrm>
          <a:prstGeom prst="rect">
            <a:avLst/>
          </a:prstGeom>
        </p:spPr>
        <p:txBody>
          <a:bodyPr wrap="square">
            <a:spAutoFit/>
          </a:bodyPr>
          <a:lstStyle/>
          <a:p>
            <a:pPr fontAlgn="base"/>
            <a:r>
              <a:rPr lang="en-US" dirty="0">
                <a:solidFill>
                  <a:schemeClr val="bg1"/>
                </a:solidFill>
              </a:rPr>
              <a:t>“…so great was the astonishment of the people that they did cease lamenting and howling for the loss of their kindred which had been slain; therefore there was silence in all the land for the space of many hours.”</a:t>
            </a:r>
          </a:p>
          <a:p>
            <a:pPr fontAlgn="base"/>
            <a:endParaRPr lang="en-US" dirty="0">
              <a:solidFill>
                <a:schemeClr val="bg1"/>
              </a:solidFill>
            </a:endParaRPr>
          </a:p>
        </p:txBody>
      </p:sp>
      <p:sp>
        <p:nvSpPr>
          <p:cNvPr id="6" name="TextBox 5"/>
          <p:cNvSpPr txBox="1"/>
          <p:nvPr/>
        </p:nvSpPr>
        <p:spPr>
          <a:xfrm>
            <a:off x="110837" y="6506914"/>
            <a:ext cx="3276600" cy="369332"/>
          </a:xfrm>
          <a:prstGeom prst="rect">
            <a:avLst/>
          </a:prstGeom>
          <a:noFill/>
        </p:spPr>
        <p:txBody>
          <a:bodyPr wrap="square" rtlCol="0">
            <a:spAutoFit/>
          </a:bodyPr>
          <a:lstStyle/>
          <a:p>
            <a:r>
              <a:rPr lang="en-US" dirty="0">
                <a:solidFill>
                  <a:schemeClr val="bg1"/>
                </a:solidFill>
              </a:rPr>
              <a:t>3 Nephi 10:1-2,9</a:t>
            </a:r>
          </a:p>
        </p:txBody>
      </p:sp>
      <p:sp>
        <p:nvSpPr>
          <p:cNvPr id="8" name="Rectangle 7"/>
          <p:cNvSpPr/>
          <p:nvPr/>
        </p:nvSpPr>
        <p:spPr>
          <a:xfrm>
            <a:off x="6324600" y="5867401"/>
            <a:ext cx="4343400" cy="584775"/>
          </a:xfrm>
          <a:prstGeom prst="rect">
            <a:avLst/>
          </a:prstGeom>
        </p:spPr>
        <p:txBody>
          <a:bodyPr wrap="square">
            <a:spAutoFit/>
          </a:bodyPr>
          <a:lstStyle/>
          <a:p>
            <a:pPr fontAlgn="base"/>
            <a:r>
              <a:rPr lang="en-US" sz="3200" dirty="0">
                <a:solidFill>
                  <a:schemeClr val="bg1"/>
                </a:solidFill>
              </a:rPr>
              <a:t>3 days did pass away</a:t>
            </a:r>
          </a:p>
        </p:txBody>
      </p:sp>
      <p:pic>
        <p:nvPicPr>
          <p:cNvPr id="10" name="Picture 9">
            <a:extLst>
              <a:ext uri="{FF2B5EF4-FFF2-40B4-BE49-F238E27FC236}">
                <a16:creationId xmlns:a16="http://schemas.microsoft.com/office/drawing/2014/main" id="{609AB144-1376-5CF7-D8AB-19C46E4B7E9F}"/>
              </a:ext>
            </a:extLst>
          </p:cNvPr>
          <p:cNvPicPr>
            <a:picLocks noChangeAspect="1"/>
          </p:cNvPicPr>
          <p:nvPr/>
        </p:nvPicPr>
        <p:blipFill>
          <a:blip r:embed="rId3"/>
          <a:stretch>
            <a:fillRect/>
          </a:stretch>
        </p:blipFill>
        <p:spPr>
          <a:xfrm>
            <a:off x="1018866" y="1538644"/>
            <a:ext cx="4439270" cy="2429214"/>
          </a:xfrm>
          <a:prstGeom prst="rect">
            <a:avLst/>
          </a:prstGeom>
        </p:spPr>
      </p:pic>
      <p:grpSp>
        <p:nvGrpSpPr>
          <p:cNvPr id="13" name="Group 12">
            <a:extLst>
              <a:ext uri="{FF2B5EF4-FFF2-40B4-BE49-F238E27FC236}">
                <a16:creationId xmlns:a16="http://schemas.microsoft.com/office/drawing/2014/main" id="{C1C94F26-DC7D-8212-6E24-478C855829C5}"/>
              </a:ext>
            </a:extLst>
          </p:cNvPr>
          <p:cNvGrpSpPr/>
          <p:nvPr/>
        </p:nvGrpSpPr>
        <p:grpSpPr>
          <a:xfrm>
            <a:off x="2165496" y="4424289"/>
            <a:ext cx="3670007" cy="2064379"/>
            <a:chOff x="2165496" y="4424289"/>
            <a:chExt cx="3670007" cy="2064379"/>
          </a:xfrm>
        </p:grpSpPr>
        <p:pic>
          <p:nvPicPr>
            <p:cNvPr id="3074" name="Picture 2" descr="Clock Showing Time Passing By Fast | 4K Relaxing Background on Make a GIF">
              <a:extLst>
                <a:ext uri="{FF2B5EF4-FFF2-40B4-BE49-F238E27FC236}">
                  <a16:creationId xmlns:a16="http://schemas.microsoft.com/office/drawing/2014/main" id="{64D66F02-748A-99EC-9C27-3BEB49C13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496" y="4424289"/>
              <a:ext cx="3670007" cy="2064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3DD6EE5-71AD-6B7B-F720-5804907F62D0}"/>
                </a:ext>
              </a:extLst>
            </p:cNvPr>
            <p:cNvPicPr>
              <a:picLocks noChangeAspect="1"/>
            </p:cNvPicPr>
            <p:nvPr/>
          </p:nvPicPr>
          <p:blipFill rotWithShape="1">
            <a:blip r:embed="rId5"/>
            <a:srcRect b="84593"/>
            <a:stretch/>
          </p:blipFill>
          <p:spPr>
            <a:xfrm>
              <a:off x="4463712" y="6187546"/>
              <a:ext cx="1371791" cy="293548"/>
            </a:xfrm>
            <a:prstGeom prst="rect">
              <a:avLst/>
            </a:prstGeom>
          </p:spPr>
        </p:pic>
      </p:grpSp>
      <p:pic>
        <p:nvPicPr>
          <p:cNvPr id="15" name="Picture 14">
            <a:extLst>
              <a:ext uri="{FF2B5EF4-FFF2-40B4-BE49-F238E27FC236}">
                <a16:creationId xmlns:a16="http://schemas.microsoft.com/office/drawing/2014/main" id="{C917D8D5-4A88-32E1-D395-C9D2CDFECE6C}"/>
              </a:ext>
            </a:extLst>
          </p:cNvPr>
          <p:cNvPicPr>
            <a:picLocks noChangeAspect="1"/>
          </p:cNvPicPr>
          <p:nvPr/>
        </p:nvPicPr>
        <p:blipFill>
          <a:blip r:embed="rId6"/>
          <a:stretch>
            <a:fillRect/>
          </a:stretch>
        </p:blipFill>
        <p:spPr>
          <a:xfrm>
            <a:off x="6143759" y="2810790"/>
            <a:ext cx="4972744" cy="2743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c01.deviantart.net/fs71/i/2012/172/9/3/darkened_sky_by_ashwind150-d549xg3.jpg"/>
          <p:cNvPicPr>
            <a:picLocks noChangeAspect="1" noChangeArrowheads="1"/>
          </p:cNvPicPr>
          <p:nvPr/>
        </p:nvPicPr>
        <p:blipFill>
          <a:blip r:embed="rId3" cstate="print">
            <a:lum bright="-24000"/>
          </a:blip>
          <a:srcRect/>
          <a:stretch>
            <a:fillRect/>
          </a:stretch>
        </p:blipFill>
        <p:spPr bwMode="auto">
          <a:xfrm>
            <a:off x="0" y="0"/>
            <a:ext cx="12192000" cy="6858000"/>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Jesus Reminds Them and Us</a:t>
            </a:r>
          </a:p>
        </p:txBody>
      </p:sp>
      <p:sp>
        <p:nvSpPr>
          <p:cNvPr id="4" name="Rectangle 3"/>
          <p:cNvSpPr/>
          <p:nvPr/>
        </p:nvSpPr>
        <p:spPr>
          <a:xfrm>
            <a:off x="1752600" y="762001"/>
            <a:ext cx="4343400" cy="1200329"/>
          </a:xfrm>
          <a:prstGeom prst="rect">
            <a:avLst/>
          </a:prstGeom>
        </p:spPr>
        <p:txBody>
          <a:bodyPr wrap="square">
            <a:spAutoFit/>
          </a:bodyPr>
          <a:lstStyle/>
          <a:p>
            <a:pPr fontAlgn="base"/>
            <a:r>
              <a:rPr lang="en-US" dirty="0">
                <a:solidFill>
                  <a:schemeClr val="bg1"/>
                </a:solidFill>
              </a:rPr>
              <a:t>How oft have I gathered you as a hen </a:t>
            </a:r>
            <a:r>
              <a:rPr lang="en-US" dirty="0" err="1">
                <a:solidFill>
                  <a:schemeClr val="bg1"/>
                </a:solidFill>
              </a:rPr>
              <a:t>gathereth</a:t>
            </a:r>
            <a:r>
              <a:rPr lang="en-US" dirty="0">
                <a:solidFill>
                  <a:schemeClr val="bg1"/>
                </a:solidFill>
              </a:rPr>
              <a:t> her chickens under her wings, and nourished you?</a:t>
            </a:r>
          </a:p>
          <a:p>
            <a:pPr fontAlgn="base"/>
            <a:endParaRPr lang="en-US" dirty="0">
              <a:solidFill>
                <a:schemeClr val="bg1"/>
              </a:solidFill>
            </a:endParaRPr>
          </a:p>
        </p:txBody>
      </p:sp>
      <p:sp>
        <p:nvSpPr>
          <p:cNvPr id="5" name="Rectangle 4"/>
          <p:cNvSpPr/>
          <p:nvPr/>
        </p:nvSpPr>
        <p:spPr>
          <a:xfrm>
            <a:off x="6716233" y="1089898"/>
            <a:ext cx="4649972" cy="4985980"/>
          </a:xfrm>
          <a:prstGeom prst="rect">
            <a:avLst/>
          </a:prstGeom>
        </p:spPr>
        <p:txBody>
          <a:bodyPr wrap="square">
            <a:spAutoFit/>
          </a:bodyPr>
          <a:lstStyle/>
          <a:p>
            <a:pPr fontAlgn="base"/>
            <a:r>
              <a:rPr lang="en-US" dirty="0">
                <a:solidFill>
                  <a:schemeClr val="bg1"/>
                </a:solidFill>
              </a:rPr>
              <a:t>“Jesus’ reminder that he had gathered and sheltered them in the past (vs. 4) as well as of his many efforts to gather them that had been rebuffed is not unique to the Nephites and Lamanite. He used similar language in Jerusalem as he lamented the impending destruction of the Jews. </a:t>
            </a:r>
          </a:p>
          <a:p>
            <a:pPr fontAlgn="base"/>
            <a:endParaRPr lang="en-US" dirty="0">
              <a:solidFill>
                <a:schemeClr val="bg1"/>
              </a:solidFill>
            </a:endParaRPr>
          </a:p>
          <a:p>
            <a:pPr fontAlgn="base"/>
            <a:r>
              <a:rPr lang="en-US" dirty="0">
                <a:solidFill>
                  <a:schemeClr val="bg1"/>
                </a:solidFill>
              </a:rPr>
              <a:t>In our day he has again used this phrase as a beckoning call to repentance and as a warning of the consequences of rejecting his invitation.”</a:t>
            </a:r>
          </a:p>
          <a:p>
            <a:pPr fontAlgn="base"/>
            <a:r>
              <a:rPr lang="en-US" sz="1200" dirty="0">
                <a:solidFill>
                  <a:schemeClr val="bg1"/>
                </a:solidFill>
              </a:rPr>
              <a:t>JFM and RLM</a:t>
            </a:r>
          </a:p>
          <a:p>
            <a:pPr fontAlgn="base"/>
            <a:endParaRPr lang="en-US" dirty="0">
              <a:solidFill>
                <a:schemeClr val="bg1"/>
              </a:solidFill>
            </a:endParaRPr>
          </a:p>
          <a:p>
            <a:pPr fontAlgn="base"/>
            <a:r>
              <a:rPr lang="en-US" dirty="0">
                <a:solidFill>
                  <a:schemeClr val="bg1"/>
                </a:solidFill>
              </a:rPr>
              <a:t>He will continue to seek to gather us home…through our faith, repentance, submission to gospel ordinances, and continually obedience.</a:t>
            </a:r>
          </a:p>
          <a:p>
            <a:pPr fontAlgn="base"/>
            <a:endParaRPr lang="en-US" dirty="0">
              <a:solidFill>
                <a:schemeClr val="bg1"/>
              </a:solidFill>
            </a:endParaRPr>
          </a:p>
        </p:txBody>
      </p:sp>
      <p:sp>
        <p:nvSpPr>
          <p:cNvPr id="6" name="TextBox 5"/>
          <p:cNvSpPr txBox="1"/>
          <p:nvPr/>
        </p:nvSpPr>
        <p:spPr>
          <a:xfrm>
            <a:off x="114300" y="6488668"/>
            <a:ext cx="3276600" cy="369332"/>
          </a:xfrm>
          <a:prstGeom prst="rect">
            <a:avLst/>
          </a:prstGeom>
          <a:noFill/>
        </p:spPr>
        <p:txBody>
          <a:bodyPr wrap="square" rtlCol="0">
            <a:spAutoFit/>
          </a:bodyPr>
          <a:lstStyle/>
          <a:p>
            <a:r>
              <a:rPr lang="en-US" dirty="0">
                <a:solidFill>
                  <a:schemeClr val="bg1"/>
                </a:solidFill>
              </a:rPr>
              <a:t>3 Nephi 10:5-6</a:t>
            </a:r>
          </a:p>
        </p:txBody>
      </p:sp>
      <p:pic>
        <p:nvPicPr>
          <p:cNvPr id="10" name="Picture 9">
            <a:extLst>
              <a:ext uri="{FF2B5EF4-FFF2-40B4-BE49-F238E27FC236}">
                <a16:creationId xmlns:a16="http://schemas.microsoft.com/office/drawing/2014/main" id="{0364C9EC-856A-474F-983A-F735108C5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2" y="1840319"/>
            <a:ext cx="4091988" cy="3055351"/>
          </a:xfrm>
          <a:prstGeom prst="rect">
            <a:avLst/>
          </a:prstGeom>
        </p:spPr>
      </p:pic>
      <p:sp>
        <p:nvSpPr>
          <p:cNvPr id="11" name="Rectangle 10">
            <a:extLst>
              <a:ext uri="{FF2B5EF4-FFF2-40B4-BE49-F238E27FC236}">
                <a16:creationId xmlns:a16="http://schemas.microsoft.com/office/drawing/2014/main" id="{AF48C74B-AC93-4204-8550-AB96A98872C2}"/>
              </a:ext>
            </a:extLst>
          </p:cNvPr>
          <p:cNvSpPr/>
          <p:nvPr/>
        </p:nvSpPr>
        <p:spPr>
          <a:xfrm>
            <a:off x="1939166" y="5214776"/>
            <a:ext cx="3941135" cy="1200329"/>
          </a:xfrm>
          <a:prstGeom prst="rect">
            <a:avLst/>
          </a:prstGeom>
        </p:spPr>
        <p:txBody>
          <a:bodyPr wrap="square">
            <a:spAutoFit/>
          </a:bodyPr>
          <a:lstStyle/>
          <a:p>
            <a:pPr algn="ctr"/>
            <a:r>
              <a:rPr lang="en-US" sz="2400" b="1" dirty="0">
                <a:solidFill>
                  <a:srgbClr val="FF0000"/>
                </a:solidFill>
                <a:latin typeface="Abadi" panose="020B0604020104020204" pitchFamily="34" charset="0"/>
              </a:rPr>
              <a:t>If we repent and return to the Savior, He will gather and protect us.</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1" y="0"/>
            <a:ext cx="12256655" cy="6858000"/>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latin typeface="Algerian" pitchFamily="82" charset="0"/>
              </a:rPr>
              <a:t>Darkness did Cease</a:t>
            </a:r>
          </a:p>
        </p:txBody>
      </p:sp>
      <p:sp>
        <p:nvSpPr>
          <p:cNvPr id="4" name="Rectangle 3"/>
          <p:cNvSpPr/>
          <p:nvPr/>
        </p:nvSpPr>
        <p:spPr>
          <a:xfrm>
            <a:off x="1676400" y="533401"/>
            <a:ext cx="4343400" cy="646331"/>
          </a:xfrm>
          <a:prstGeom prst="rect">
            <a:avLst/>
          </a:prstGeom>
        </p:spPr>
        <p:txBody>
          <a:bodyPr wrap="square">
            <a:spAutoFit/>
          </a:bodyPr>
          <a:lstStyle/>
          <a:p>
            <a:pPr fontAlgn="base"/>
            <a:r>
              <a:rPr lang="en-US" dirty="0"/>
              <a:t>All the noises and trembling did cease</a:t>
            </a:r>
          </a:p>
          <a:p>
            <a:pPr fontAlgn="base"/>
            <a:endParaRPr lang="en-US" dirty="0"/>
          </a:p>
        </p:txBody>
      </p:sp>
      <p:sp>
        <p:nvSpPr>
          <p:cNvPr id="5" name="Rectangle 4"/>
          <p:cNvSpPr/>
          <p:nvPr/>
        </p:nvSpPr>
        <p:spPr>
          <a:xfrm>
            <a:off x="1676400" y="1066801"/>
            <a:ext cx="4343400" cy="2585323"/>
          </a:xfrm>
          <a:prstGeom prst="rect">
            <a:avLst/>
          </a:prstGeom>
        </p:spPr>
        <p:txBody>
          <a:bodyPr wrap="square">
            <a:spAutoFit/>
          </a:bodyPr>
          <a:lstStyle/>
          <a:p>
            <a:pPr fontAlgn="base"/>
            <a:r>
              <a:rPr lang="en-US" dirty="0"/>
              <a:t>Their mourning was turned to joy</a:t>
            </a:r>
          </a:p>
          <a:p>
            <a:pPr fontAlgn="base"/>
            <a:endParaRPr lang="en-US" dirty="0"/>
          </a:p>
          <a:p>
            <a:pPr fontAlgn="base"/>
            <a:r>
              <a:rPr lang="en-US" dirty="0"/>
              <a:t>Their lamentations into praise and thanksgiving unto the Lord, Jesus Christ, their Redeemer</a:t>
            </a:r>
          </a:p>
          <a:p>
            <a:pPr fontAlgn="base"/>
            <a:endParaRPr lang="en-US" dirty="0"/>
          </a:p>
          <a:p>
            <a:pPr fontAlgn="base"/>
            <a:r>
              <a:rPr lang="en-US" dirty="0"/>
              <a:t>They knew the scriptures had been fulfilled</a:t>
            </a:r>
          </a:p>
          <a:p>
            <a:pPr fontAlgn="base"/>
            <a:endParaRPr lang="en-US" dirty="0"/>
          </a:p>
          <a:p>
            <a:pPr fontAlgn="base"/>
            <a:endParaRPr lang="en-US" dirty="0"/>
          </a:p>
        </p:txBody>
      </p:sp>
      <p:sp>
        <p:nvSpPr>
          <p:cNvPr id="6" name="TextBox 5"/>
          <p:cNvSpPr txBox="1"/>
          <p:nvPr/>
        </p:nvSpPr>
        <p:spPr>
          <a:xfrm>
            <a:off x="38100" y="6536056"/>
            <a:ext cx="3276600" cy="369332"/>
          </a:xfrm>
          <a:prstGeom prst="rect">
            <a:avLst/>
          </a:prstGeom>
          <a:noFill/>
        </p:spPr>
        <p:txBody>
          <a:bodyPr wrap="square" rtlCol="0">
            <a:spAutoFit/>
          </a:bodyPr>
          <a:lstStyle/>
          <a:p>
            <a:r>
              <a:rPr lang="en-US" dirty="0"/>
              <a:t>3 Nephi 10:9-11</a:t>
            </a:r>
          </a:p>
        </p:txBody>
      </p:sp>
      <p:sp>
        <p:nvSpPr>
          <p:cNvPr id="7" name="Rectangle 6"/>
          <p:cNvSpPr/>
          <p:nvPr/>
        </p:nvSpPr>
        <p:spPr>
          <a:xfrm>
            <a:off x="6096000" y="3581401"/>
            <a:ext cx="4343400" cy="2862322"/>
          </a:xfrm>
          <a:prstGeom prst="rect">
            <a:avLst/>
          </a:prstGeom>
        </p:spPr>
        <p:txBody>
          <a:bodyPr wrap="square">
            <a:spAutoFit/>
          </a:bodyPr>
          <a:lstStyle/>
          <a:p>
            <a:pPr fontAlgn="base"/>
            <a:r>
              <a:rPr lang="en-US" dirty="0"/>
              <a:t>Isaiah declares about our future:</a:t>
            </a:r>
          </a:p>
          <a:p>
            <a:pPr fontAlgn="base"/>
            <a:r>
              <a:rPr lang="en-US" dirty="0"/>
              <a:t>“He will swallow up death in victory; and the Lord God will wipe away tears from off all faces; and the rebuke of his people shall he take away from off all the earth;: for the lord hath spoken it. And it shall be said in that day (our day), Lo, this is our god; we have waited for him, we will be glad and rejoice in his salvation.”</a:t>
            </a:r>
          </a:p>
          <a:p>
            <a:pPr fontAlgn="base"/>
            <a:r>
              <a:rPr lang="en-US" dirty="0"/>
              <a:t>Isaiah 25:8-9 See also: Revelation 7:14-17</a:t>
            </a:r>
          </a:p>
        </p:txBody>
      </p:sp>
      <p:pic>
        <p:nvPicPr>
          <p:cNvPr id="8" name="Picture 7">
            <a:extLst>
              <a:ext uri="{FF2B5EF4-FFF2-40B4-BE49-F238E27FC236}">
                <a16:creationId xmlns:a16="http://schemas.microsoft.com/office/drawing/2014/main" id="{F4730336-2897-43BA-ADC4-79DFF4D8A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762001"/>
            <a:ext cx="4562475" cy="1989239"/>
          </a:xfrm>
          <a:prstGeom prst="rect">
            <a:avLst/>
          </a:prstGeom>
        </p:spPr>
      </p:pic>
      <p:pic>
        <p:nvPicPr>
          <p:cNvPr id="9" name="Picture 8">
            <a:extLst>
              <a:ext uri="{FF2B5EF4-FFF2-40B4-BE49-F238E27FC236}">
                <a16:creationId xmlns:a16="http://schemas.microsoft.com/office/drawing/2014/main" id="{F05355FA-5C68-DF17-481B-3A56A796E70B}"/>
              </a:ext>
            </a:extLst>
          </p:cNvPr>
          <p:cNvPicPr>
            <a:picLocks noChangeAspect="1"/>
          </p:cNvPicPr>
          <p:nvPr/>
        </p:nvPicPr>
        <p:blipFill>
          <a:blip r:embed="rId4"/>
          <a:stretch>
            <a:fillRect/>
          </a:stretch>
        </p:blipFill>
        <p:spPr>
          <a:xfrm>
            <a:off x="2878375" y="3397849"/>
            <a:ext cx="2800741" cy="3229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12192000" cy="6858000"/>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latin typeface="Algerian" pitchFamily="82" charset="0"/>
              </a:rPr>
              <a:t>Written in the Lamb’s Book</a:t>
            </a:r>
          </a:p>
        </p:txBody>
      </p:sp>
      <p:sp>
        <p:nvSpPr>
          <p:cNvPr id="4" name="Rectangle 3"/>
          <p:cNvSpPr/>
          <p:nvPr/>
        </p:nvSpPr>
        <p:spPr>
          <a:xfrm>
            <a:off x="1676400" y="533401"/>
            <a:ext cx="4343400" cy="1200329"/>
          </a:xfrm>
          <a:prstGeom prst="rect">
            <a:avLst/>
          </a:prstGeom>
        </p:spPr>
        <p:txBody>
          <a:bodyPr wrap="square">
            <a:spAutoFit/>
          </a:bodyPr>
          <a:lstStyle/>
          <a:p>
            <a:pPr fontAlgn="base"/>
            <a:r>
              <a:rPr lang="en-US" dirty="0"/>
              <a:t>They had received the prophets</a:t>
            </a:r>
          </a:p>
          <a:p>
            <a:pPr fontAlgn="base"/>
            <a:endParaRPr lang="en-US" dirty="0"/>
          </a:p>
          <a:p>
            <a:pPr fontAlgn="base"/>
            <a:r>
              <a:rPr lang="en-US" dirty="0"/>
              <a:t>Their names are added to the Book of Life</a:t>
            </a:r>
          </a:p>
          <a:p>
            <a:pPr fontAlgn="base"/>
            <a:endParaRPr lang="en-US" dirty="0"/>
          </a:p>
        </p:txBody>
      </p:sp>
      <p:sp>
        <p:nvSpPr>
          <p:cNvPr id="5" name="Rectangle 4"/>
          <p:cNvSpPr/>
          <p:nvPr/>
        </p:nvSpPr>
        <p:spPr>
          <a:xfrm>
            <a:off x="1905000" y="2286000"/>
            <a:ext cx="4343400" cy="923330"/>
          </a:xfrm>
          <a:prstGeom prst="rect">
            <a:avLst/>
          </a:prstGeom>
        </p:spPr>
        <p:txBody>
          <a:bodyPr wrap="square">
            <a:spAutoFit/>
          </a:bodyPr>
          <a:lstStyle/>
          <a:p>
            <a:pPr fontAlgn="base"/>
            <a:r>
              <a:rPr lang="en-US" dirty="0"/>
              <a:t>“In our day, the Lord declared that the righteous—…are those who hear and heed the Lord’s chosen servants</a:t>
            </a:r>
          </a:p>
        </p:txBody>
      </p:sp>
      <p:sp>
        <p:nvSpPr>
          <p:cNvPr id="6" name="TextBox 5"/>
          <p:cNvSpPr txBox="1"/>
          <p:nvPr/>
        </p:nvSpPr>
        <p:spPr>
          <a:xfrm>
            <a:off x="38100" y="6392615"/>
            <a:ext cx="3276600" cy="369332"/>
          </a:xfrm>
          <a:prstGeom prst="rect">
            <a:avLst/>
          </a:prstGeom>
          <a:noFill/>
        </p:spPr>
        <p:txBody>
          <a:bodyPr wrap="square" rtlCol="0">
            <a:spAutoFit/>
          </a:bodyPr>
          <a:lstStyle/>
          <a:p>
            <a:r>
              <a:rPr lang="en-US" dirty="0"/>
              <a:t>3 Nephi 10:12-19</a:t>
            </a:r>
          </a:p>
        </p:txBody>
      </p:sp>
      <p:sp>
        <p:nvSpPr>
          <p:cNvPr id="7" name="Rectangle 6"/>
          <p:cNvSpPr/>
          <p:nvPr/>
        </p:nvSpPr>
        <p:spPr>
          <a:xfrm>
            <a:off x="6096000" y="3581401"/>
            <a:ext cx="4343400" cy="3139321"/>
          </a:xfrm>
          <a:prstGeom prst="rect">
            <a:avLst/>
          </a:prstGeom>
        </p:spPr>
        <p:txBody>
          <a:bodyPr wrap="square">
            <a:spAutoFit/>
          </a:bodyPr>
          <a:lstStyle/>
          <a:p>
            <a:pPr fontAlgn="base"/>
            <a:r>
              <a:rPr lang="en-US" i="1" dirty="0"/>
              <a:t>“For he that </a:t>
            </a:r>
            <a:r>
              <a:rPr lang="en-US" i="1" dirty="0" err="1"/>
              <a:t>receiveth</a:t>
            </a:r>
            <a:r>
              <a:rPr lang="en-US" i="1" dirty="0"/>
              <a:t> my servants </a:t>
            </a:r>
            <a:r>
              <a:rPr lang="en-US" i="1" dirty="0" err="1"/>
              <a:t>receiveth</a:t>
            </a:r>
            <a:r>
              <a:rPr lang="en-US" i="1" dirty="0"/>
              <a:t> me;</a:t>
            </a:r>
          </a:p>
          <a:p>
            <a:pPr fontAlgn="base"/>
            <a:endParaRPr lang="en-US" i="1" dirty="0"/>
          </a:p>
          <a:p>
            <a:pPr fontAlgn="base"/>
            <a:r>
              <a:rPr lang="en-US" i="1" dirty="0"/>
              <a:t>And he that </a:t>
            </a:r>
            <a:r>
              <a:rPr lang="en-US" i="1" dirty="0" err="1"/>
              <a:t>receiveth</a:t>
            </a:r>
            <a:r>
              <a:rPr lang="en-US" i="1" dirty="0"/>
              <a:t> me </a:t>
            </a:r>
            <a:r>
              <a:rPr lang="en-US" i="1" dirty="0" err="1"/>
              <a:t>receiveth</a:t>
            </a:r>
            <a:r>
              <a:rPr lang="en-US" i="1" dirty="0"/>
              <a:t> my Father;</a:t>
            </a:r>
          </a:p>
          <a:p>
            <a:pPr fontAlgn="base"/>
            <a:endParaRPr lang="en-US" i="1" dirty="0"/>
          </a:p>
          <a:p>
            <a:pPr fontAlgn="base"/>
            <a:r>
              <a:rPr lang="en-US" i="1" dirty="0"/>
              <a:t>And he that </a:t>
            </a:r>
            <a:r>
              <a:rPr lang="en-US" i="1" dirty="0" err="1"/>
              <a:t>receiveth</a:t>
            </a:r>
            <a:r>
              <a:rPr lang="en-US" i="1" dirty="0"/>
              <a:t> my Father </a:t>
            </a:r>
            <a:r>
              <a:rPr lang="en-US" i="1" dirty="0" err="1"/>
              <a:t>receiveth</a:t>
            </a:r>
            <a:r>
              <a:rPr lang="en-US" i="1" dirty="0"/>
              <a:t> my Father’s kingdom; therefore all that my Father hath shall be given unto him.”</a:t>
            </a:r>
          </a:p>
          <a:p>
            <a:pPr fontAlgn="base"/>
            <a:r>
              <a:rPr lang="en-US" i="1" dirty="0"/>
              <a:t>D&amp;C 84:36-38</a:t>
            </a:r>
          </a:p>
          <a:p>
            <a:pPr fontAlgn="base"/>
            <a:endParaRPr lang="en-US" i="1" dirty="0"/>
          </a:p>
        </p:txBody>
      </p:sp>
      <p:pic>
        <p:nvPicPr>
          <p:cNvPr id="8" name="Picture 7">
            <a:extLst>
              <a:ext uri="{FF2B5EF4-FFF2-40B4-BE49-F238E27FC236}">
                <a16:creationId xmlns:a16="http://schemas.microsoft.com/office/drawing/2014/main" id="{385309F4-E39D-46E7-8007-D0E30C499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3810000"/>
            <a:ext cx="3793067" cy="2133600"/>
          </a:xfrm>
          <a:prstGeom prst="rect">
            <a:avLst/>
          </a:prstGeom>
        </p:spPr>
      </p:pic>
      <p:pic>
        <p:nvPicPr>
          <p:cNvPr id="10" name="Picture 9">
            <a:extLst>
              <a:ext uri="{FF2B5EF4-FFF2-40B4-BE49-F238E27FC236}">
                <a16:creationId xmlns:a16="http://schemas.microsoft.com/office/drawing/2014/main" id="{511DB9FF-0041-475F-82E0-BBB3DDCA3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762001"/>
            <a:ext cx="2762250" cy="244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2"/>
            <a:ext cx="12192000" cy="6858001"/>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latin typeface="Algerian" pitchFamily="82" charset="0"/>
              </a:rPr>
              <a:t>The council to the people</a:t>
            </a:r>
          </a:p>
        </p:txBody>
      </p:sp>
      <p:sp>
        <p:nvSpPr>
          <p:cNvPr id="4" name="Rectangle 3"/>
          <p:cNvSpPr/>
          <p:nvPr/>
        </p:nvSpPr>
        <p:spPr>
          <a:xfrm>
            <a:off x="1676400" y="990601"/>
            <a:ext cx="4343400" cy="3693319"/>
          </a:xfrm>
          <a:prstGeom prst="rect">
            <a:avLst/>
          </a:prstGeom>
        </p:spPr>
        <p:txBody>
          <a:bodyPr wrap="square">
            <a:spAutoFit/>
          </a:bodyPr>
          <a:lstStyle/>
          <a:p>
            <a:pPr fontAlgn="base"/>
            <a:r>
              <a:rPr lang="en-US" dirty="0"/>
              <a:t>Read the scriptures</a:t>
            </a:r>
          </a:p>
          <a:p>
            <a:pPr fontAlgn="base"/>
            <a:endParaRPr lang="en-US" dirty="0"/>
          </a:p>
          <a:p>
            <a:pPr fontAlgn="base"/>
            <a:r>
              <a:rPr lang="en-US" dirty="0"/>
              <a:t>Those who </a:t>
            </a:r>
            <a:r>
              <a:rPr lang="en-US" dirty="0" err="1"/>
              <a:t>readeth</a:t>
            </a:r>
            <a:r>
              <a:rPr lang="en-US" dirty="0"/>
              <a:t>, let him understand</a:t>
            </a:r>
          </a:p>
          <a:p>
            <a:pPr fontAlgn="base"/>
            <a:endParaRPr lang="en-US" dirty="0"/>
          </a:p>
          <a:p>
            <a:pPr fontAlgn="base"/>
            <a:r>
              <a:rPr lang="en-US" dirty="0"/>
              <a:t>Search them…understand the prophecies that have taken place</a:t>
            </a:r>
          </a:p>
          <a:p>
            <a:pPr fontAlgn="base"/>
            <a:endParaRPr lang="en-US" dirty="0"/>
          </a:p>
          <a:p>
            <a:pPr fontAlgn="base"/>
            <a:r>
              <a:rPr lang="en-US" dirty="0"/>
              <a:t>Remember the testimony of Zeno, </a:t>
            </a:r>
            <a:r>
              <a:rPr lang="en-US" dirty="0" err="1"/>
              <a:t>Zenock</a:t>
            </a:r>
            <a:r>
              <a:rPr lang="en-US" dirty="0"/>
              <a:t>, Jacob (the seed of Joseph) written on the brass plates</a:t>
            </a:r>
          </a:p>
          <a:p>
            <a:pPr fontAlgn="base"/>
            <a:endParaRPr lang="en-US" dirty="0"/>
          </a:p>
          <a:p>
            <a:pPr fontAlgn="base"/>
            <a:r>
              <a:rPr lang="en-US" dirty="0"/>
              <a:t>Remember those who were slain because they had testified of Christ</a:t>
            </a:r>
          </a:p>
        </p:txBody>
      </p:sp>
      <p:sp>
        <p:nvSpPr>
          <p:cNvPr id="6" name="TextBox 5"/>
          <p:cNvSpPr txBox="1"/>
          <p:nvPr/>
        </p:nvSpPr>
        <p:spPr>
          <a:xfrm>
            <a:off x="0" y="6488667"/>
            <a:ext cx="3276600" cy="369332"/>
          </a:xfrm>
          <a:prstGeom prst="rect">
            <a:avLst/>
          </a:prstGeom>
          <a:noFill/>
        </p:spPr>
        <p:txBody>
          <a:bodyPr wrap="square" rtlCol="0">
            <a:spAutoFit/>
          </a:bodyPr>
          <a:lstStyle/>
          <a:p>
            <a:r>
              <a:rPr lang="en-US" dirty="0"/>
              <a:t>3 Nephi 10:14-</a:t>
            </a:r>
          </a:p>
        </p:txBody>
      </p:sp>
      <p:sp>
        <p:nvSpPr>
          <p:cNvPr id="8" name="Rectangle 7"/>
          <p:cNvSpPr/>
          <p:nvPr/>
        </p:nvSpPr>
        <p:spPr>
          <a:xfrm>
            <a:off x="5181600" y="4800601"/>
            <a:ext cx="5029200" cy="2062103"/>
          </a:xfrm>
          <a:prstGeom prst="rect">
            <a:avLst/>
          </a:prstGeom>
        </p:spPr>
        <p:txBody>
          <a:bodyPr wrap="square">
            <a:spAutoFit/>
          </a:bodyPr>
          <a:lstStyle/>
          <a:p>
            <a:pPr algn="ctr" fontAlgn="base"/>
            <a:r>
              <a:rPr lang="en-US" sz="3200" dirty="0">
                <a:solidFill>
                  <a:srgbClr val="FF0000"/>
                </a:solidFill>
              </a:rPr>
              <a:t>What are we counseled to do today concerning the gospel?</a:t>
            </a:r>
          </a:p>
          <a:p>
            <a:pPr algn="ctr" fontAlgn="base"/>
            <a:endParaRPr lang="en-US" sz="3200" dirty="0">
              <a:solidFill>
                <a:srgbClr val="FF0000"/>
              </a:solidFill>
            </a:endParaRPr>
          </a:p>
        </p:txBody>
      </p:sp>
      <p:pic>
        <p:nvPicPr>
          <p:cNvPr id="5" name="Picture 4">
            <a:extLst>
              <a:ext uri="{FF2B5EF4-FFF2-40B4-BE49-F238E27FC236}">
                <a16:creationId xmlns:a16="http://schemas.microsoft.com/office/drawing/2014/main" id="{63398C7D-E408-4518-B6D2-B8E110C48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295401"/>
            <a:ext cx="4357688" cy="2905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12192000" cy="6858000"/>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latin typeface="Algerian" pitchFamily="82" charset="0"/>
              </a:rPr>
              <a:t>Mormon’s Commentary</a:t>
            </a:r>
          </a:p>
        </p:txBody>
      </p:sp>
      <p:sp>
        <p:nvSpPr>
          <p:cNvPr id="6" name="TextBox 5"/>
          <p:cNvSpPr txBox="1"/>
          <p:nvPr/>
        </p:nvSpPr>
        <p:spPr>
          <a:xfrm>
            <a:off x="0" y="6488668"/>
            <a:ext cx="3276600" cy="369332"/>
          </a:xfrm>
          <a:prstGeom prst="rect">
            <a:avLst/>
          </a:prstGeom>
          <a:noFill/>
        </p:spPr>
        <p:txBody>
          <a:bodyPr wrap="square" rtlCol="0">
            <a:spAutoFit/>
          </a:bodyPr>
          <a:lstStyle/>
          <a:p>
            <a:r>
              <a:rPr lang="en-US" dirty="0"/>
              <a:t>3 Nephi 10:18-19</a:t>
            </a:r>
          </a:p>
        </p:txBody>
      </p:sp>
      <p:sp>
        <p:nvSpPr>
          <p:cNvPr id="7" name="Rectangle 6"/>
          <p:cNvSpPr/>
          <p:nvPr/>
        </p:nvSpPr>
        <p:spPr>
          <a:xfrm>
            <a:off x="1828800" y="914401"/>
            <a:ext cx="4343400" cy="3139321"/>
          </a:xfrm>
          <a:prstGeom prst="rect">
            <a:avLst/>
          </a:prstGeom>
        </p:spPr>
        <p:txBody>
          <a:bodyPr wrap="square">
            <a:spAutoFit/>
          </a:bodyPr>
          <a:lstStyle/>
          <a:p>
            <a:pPr fontAlgn="base"/>
            <a:r>
              <a:rPr lang="en-US" dirty="0"/>
              <a:t>“And it came to pass that in the ending of the thirty and fourth year, behold, I will show unto you that the people of Nephi who were spared, and also those who had been called Lamanites, who had been spared, did have great favors shown unto them, and great blessings poured out upon their heads, insomuch that soon after the ascension of Christ into heaven he did truly manifest himself unto them—</a:t>
            </a:r>
          </a:p>
          <a:p>
            <a:pPr fontAlgn="base"/>
            <a:r>
              <a:rPr lang="en-US" dirty="0"/>
              <a:t> </a:t>
            </a:r>
          </a:p>
        </p:txBody>
      </p:sp>
      <p:sp>
        <p:nvSpPr>
          <p:cNvPr id="8" name="Rectangle 7"/>
          <p:cNvSpPr/>
          <p:nvPr/>
        </p:nvSpPr>
        <p:spPr>
          <a:xfrm>
            <a:off x="6172200" y="4953000"/>
            <a:ext cx="4343400" cy="1477328"/>
          </a:xfrm>
          <a:prstGeom prst="rect">
            <a:avLst/>
          </a:prstGeom>
        </p:spPr>
        <p:txBody>
          <a:bodyPr wrap="square">
            <a:spAutoFit/>
          </a:bodyPr>
          <a:lstStyle/>
          <a:p>
            <a:pPr fontAlgn="base"/>
            <a:r>
              <a:rPr lang="en-US" dirty="0"/>
              <a:t>Showing his body unto them, and ministering unto them; and an account of his ministry shall be given hereafter. Therefore for this time I make an end of my sayings.”</a:t>
            </a:r>
          </a:p>
        </p:txBody>
      </p:sp>
      <p:pic>
        <p:nvPicPr>
          <p:cNvPr id="4" name="Picture 3">
            <a:extLst>
              <a:ext uri="{FF2B5EF4-FFF2-40B4-BE49-F238E27FC236}">
                <a16:creationId xmlns:a16="http://schemas.microsoft.com/office/drawing/2014/main" id="{F81977C5-462B-4EBC-8393-887DF812E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1" y="4114800"/>
            <a:ext cx="3038475" cy="2133600"/>
          </a:xfrm>
          <a:prstGeom prst="rect">
            <a:avLst/>
          </a:prstGeom>
        </p:spPr>
      </p:pic>
      <p:pic>
        <p:nvPicPr>
          <p:cNvPr id="10" name="Picture 9">
            <a:extLst>
              <a:ext uri="{FF2B5EF4-FFF2-40B4-BE49-F238E27FC236}">
                <a16:creationId xmlns:a16="http://schemas.microsoft.com/office/drawing/2014/main" id="{BAA0A286-BE86-4731-84D3-D110D0D4D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762001"/>
            <a:ext cx="2819400" cy="3514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3" name="TextBox 2"/>
          <p:cNvSpPr txBox="1"/>
          <p:nvPr/>
        </p:nvSpPr>
        <p:spPr>
          <a:xfrm>
            <a:off x="129309" y="228601"/>
            <a:ext cx="10386291" cy="3416320"/>
          </a:xfrm>
          <a:prstGeom prst="rect">
            <a:avLst/>
          </a:prstGeom>
          <a:noFill/>
        </p:spPr>
        <p:txBody>
          <a:bodyPr wrap="square" rtlCol="0">
            <a:spAutoFit/>
          </a:bodyPr>
          <a:lstStyle/>
          <a:p>
            <a:r>
              <a:rPr lang="en-US" dirty="0">
                <a:solidFill>
                  <a:schemeClr val="bg1"/>
                </a:solidFill>
              </a:rPr>
              <a:t>Sources:</a:t>
            </a:r>
          </a:p>
          <a:p>
            <a:pPr fontAlgn="base"/>
            <a:r>
              <a:rPr lang="en-US" dirty="0">
                <a:solidFill>
                  <a:schemeClr val="bg1"/>
                </a:solidFill>
              </a:rPr>
              <a:t>Christ Brings Light Where There Is Darkness (0:37)</a:t>
            </a:r>
          </a:p>
          <a:p>
            <a:endParaRPr lang="en-US" dirty="0">
              <a:solidFill>
                <a:schemeClr val="bg1"/>
              </a:solidFill>
            </a:endParaRPr>
          </a:p>
          <a:p>
            <a:r>
              <a:rPr lang="en-US" dirty="0">
                <a:solidFill>
                  <a:schemeClr val="bg1"/>
                </a:solidFill>
              </a:rPr>
              <a:t>Signs of the Times Handouts—Lesley  </a:t>
            </a:r>
            <a:r>
              <a:rPr lang="en-US" dirty="0" err="1">
                <a:solidFill>
                  <a:schemeClr val="bg1"/>
                </a:solidFill>
              </a:rPr>
              <a:t>Meachum</a:t>
            </a:r>
            <a:r>
              <a:rPr lang="en-US" dirty="0">
                <a:solidFill>
                  <a:schemeClr val="bg1"/>
                </a:solidFill>
              </a:rPr>
              <a:t> and Becky Davies Poway Institute (Ridges)</a:t>
            </a:r>
          </a:p>
          <a:p>
            <a:endParaRPr lang="en-US" dirty="0">
              <a:solidFill>
                <a:schemeClr val="bg1"/>
              </a:solidFill>
            </a:endParaRPr>
          </a:p>
          <a:p>
            <a:r>
              <a:rPr lang="en-US" dirty="0">
                <a:solidFill>
                  <a:schemeClr val="bg1"/>
                </a:solidFill>
              </a:rPr>
              <a:t>http://en.wikipedia.org/wiki/Crucifixion_of_Jesus</a:t>
            </a:r>
          </a:p>
          <a:p>
            <a:endParaRPr lang="en-US" dirty="0">
              <a:solidFill>
                <a:schemeClr val="bg1"/>
              </a:solidFill>
            </a:endParaRPr>
          </a:p>
          <a:p>
            <a:r>
              <a:rPr lang="en-US" dirty="0">
                <a:solidFill>
                  <a:schemeClr val="bg1"/>
                </a:solidFill>
              </a:rPr>
              <a:t>Joseph Fielding Smith </a:t>
            </a:r>
            <a:r>
              <a:rPr lang="en-US" i="1" dirty="0">
                <a:solidFill>
                  <a:schemeClr val="bg1"/>
                </a:solidFill>
              </a:rPr>
              <a:t>Doctrines of Salvation </a:t>
            </a:r>
            <a:r>
              <a:rPr lang="en-US" dirty="0">
                <a:solidFill>
                  <a:schemeClr val="bg1"/>
                </a:solidFill>
              </a:rPr>
              <a:t>1:74</a:t>
            </a:r>
          </a:p>
          <a:p>
            <a:endParaRPr lang="en-US" dirty="0">
              <a:solidFill>
                <a:schemeClr val="bg1"/>
              </a:solidFill>
            </a:endParaRPr>
          </a:p>
          <a:p>
            <a:r>
              <a:rPr lang="en-US" dirty="0">
                <a:solidFill>
                  <a:schemeClr val="bg1"/>
                </a:solidFill>
                <a:latin typeface="Abadi" panose="020B0604020104020204" pitchFamily="34" charset="0"/>
              </a:rPr>
              <a:t>D. Todd Christofferson, “When Thou Art Converted,”</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a:t>
            </a:r>
            <a:r>
              <a:rPr lang="en-US" dirty="0">
                <a:solidFill>
                  <a:schemeClr val="bg1"/>
                </a:solidFill>
                <a:latin typeface="Abadi" panose="020B0604020104020204" pitchFamily="34" charset="0"/>
              </a:rPr>
              <a:t> May 2004, 12).</a:t>
            </a:r>
            <a:endParaRPr lang="en-US" dirty="0">
              <a:solidFill>
                <a:schemeClr val="bg1"/>
              </a:solidFill>
            </a:endParaRP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Vol. 4 </a:t>
            </a:r>
            <a:r>
              <a:rPr lang="en-US" dirty="0" err="1">
                <a:solidFill>
                  <a:schemeClr val="bg1"/>
                </a:solidFill>
              </a:rPr>
              <a:t>pg</a:t>
            </a:r>
            <a:r>
              <a:rPr lang="en-US" dirty="0">
                <a:solidFill>
                  <a:schemeClr val="bg1"/>
                </a:solidFill>
              </a:rPr>
              <a:t> 47</a:t>
            </a:r>
          </a:p>
        </p:txBody>
      </p:sp>
      <p:grpSp>
        <p:nvGrpSpPr>
          <p:cNvPr id="6" name="Group 5">
            <a:extLst>
              <a:ext uri="{FF2B5EF4-FFF2-40B4-BE49-F238E27FC236}">
                <a16:creationId xmlns:a16="http://schemas.microsoft.com/office/drawing/2014/main" id="{C2D9F83A-D7FF-43E5-B940-9AD0B2FEAB66}"/>
              </a:ext>
            </a:extLst>
          </p:cNvPr>
          <p:cNvGrpSpPr/>
          <p:nvPr/>
        </p:nvGrpSpPr>
        <p:grpSpPr>
          <a:xfrm>
            <a:off x="5176983" y="381000"/>
            <a:ext cx="481263" cy="609600"/>
            <a:chOff x="7543800" y="3810000"/>
            <a:chExt cx="1143000" cy="1447800"/>
          </a:xfrm>
        </p:grpSpPr>
        <p:sp>
          <p:nvSpPr>
            <p:cNvPr id="7" name="Trapezoid 6">
              <a:extLst>
                <a:ext uri="{FF2B5EF4-FFF2-40B4-BE49-F238E27FC236}">
                  <a16:creationId xmlns:a16="http://schemas.microsoft.com/office/drawing/2014/main" id="{9C99BA3D-FD99-4167-B6E1-314C7699B056}"/>
                </a:ext>
              </a:extLst>
            </p:cNvPr>
            <p:cNvSpPr/>
            <p:nvPr/>
          </p:nvSpPr>
          <p:spPr>
            <a:xfrm rot="16200000">
              <a:off x="8243309" y="4391868"/>
              <a:ext cx="493691" cy="393290"/>
            </a:xfrm>
            <a:prstGeom prst="trapezoid">
              <a:avLst>
                <a:gd name="adj" fmla="val 41471"/>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
              <a:extLst>
                <a:ext uri="{FF2B5EF4-FFF2-40B4-BE49-F238E27FC236}">
                  <a16:creationId xmlns:a16="http://schemas.microsoft.com/office/drawing/2014/main" id="{5EE5E0A4-48E1-4073-939B-5E3CE48F87E6}"/>
                </a:ext>
              </a:extLst>
            </p:cNvPr>
            <p:cNvSpPr/>
            <p:nvPr/>
          </p:nvSpPr>
          <p:spPr>
            <a:xfrm rot="4358081">
              <a:off x="7961518" y="4968574"/>
              <a:ext cx="417474" cy="112077"/>
            </a:xfrm>
            <a:prstGeom prst="roundRect">
              <a:avLst>
                <a:gd name="adj" fmla="val 18628"/>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45154BC3-D9ED-4F36-96C1-722209631824}"/>
                </a:ext>
              </a:extLst>
            </p:cNvPr>
            <p:cNvSpPr/>
            <p:nvPr/>
          </p:nvSpPr>
          <p:spPr>
            <a:xfrm rot="6732551">
              <a:off x="7707087" y="4993024"/>
              <a:ext cx="417474" cy="112077"/>
            </a:xfrm>
            <a:prstGeom prst="roundRect">
              <a:avLst>
                <a:gd name="adj" fmla="val 18628"/>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BEC47FD2-98DB-4EE8-962A-41CBE4B05688}"/>
                </a:ext>
              </a:extLst>
            </p:cNvPr>
            <p:cNvSpPr/>
            <p:nvPr/>
          </p:nvSpPr>
          <p:spPr>
            <a:xfrm>
              <a:off x="7546258" y="4341668"/>
              <a:ext cx="904568" cy="531668"/>
            </a:xfrm>
            <a:prstGeom prst="round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2">
              <a:extLst>
                <a:ext uri="{FF2B5EF4-FFF2-40B4-BE49-F238E27FC236}">
                  <a16:creationId xmlns:a16="http://schemas.microsoft.com/office/drawing/2014/main" id="{883C2F6A-B686-4BD4-AB66-64417769C8D2}"/>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AAA916E8-F2C4-4CC8-BD31-E750737832A6}"/>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21DCA4B9-7952-489B-B792-5F4E29F6A313}"/>
                    </a:ext>
                  </a:extLst>
                </p:cNvPr>
                <p:cNvSpPr/>
                <p:nvPr/>
              </p:nvSpPr>
              <p:spPr>
                <a:xfrm rot="1737695">
                  <a:off x="3037563" y="3121795"/>
                  <a:ext cx="1250371" cy="122401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2EFA6A3-B7CA-480A-8FFD-309F05213303}"/>
                    </a:ext>
                  </a:extLst>
                </p:cNvPr>
                <p:cNvSpPr/>
                <p:nvPr/>
              </p:nvSpPr>
              <p:spPr>
                <a:xfrm rot="1737695">
                  <a:off x="3293344" y="3360266"/>
                  <a:ext cx="264234" cy="25866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5EDFEF-B3F6-4C77-9135-56A9FAC72274}"/>
                    </a:ext>
                  </a:extLst>
                </p:cNvPr>
                <p:cNvSpPr/>
                <p:nvPr/>
              </p:nvSpPr>
              <p:spPr>
                <a:xfrm rot="1737695">
                  <a:off x="3263187" y="3803877"/>
                  <a:ext cx="242335" cy="237225"/>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E3F6C5-7FA2-4704-91EE-E6E47D122B3F}"/>
                    </a:ext>
                  </a:extLst>
                </p:cNvPr>
                <p:cNvSpPr/>
                <p:nvPr/>
              </p:nvSpPr>
              <p:spPr>
                <a:xfrm rot="1737695">
                  <a:off x="3738715" y="3834847"/>
                  <a:ext cx="262122" cy="25659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6D7061CF-ECAD-4AE4-9939-1B2D274DD0D8}"/>
                  </a:ext>
                </a:extLst>
              </p:cNvPr>
              <p:cNvSpPr/>
              <p:nvPr/>
            </p:nvSpPr>
            <p:spPr>
              <a:xfrm rot="1737695">
                <a:off x="8279177" y="5995452"/>
                <a:ext cx="136379" cy="12891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33">
              <a:extLst>
                <a:ext uri="{FF2B5EF4-FFF2-40B4-BE49-F238E27FC236}">
                  <a16:creationId xmlns:a16="http://schemas.microsoft.com/office/drawing/2014/main" id="{8DBA2566-3618-4A88-9576-465945C33F31}"/>
                </a:ext>
              </a:extLst>
            </p:cNvPr>
            <p:cNvGrpSpPr/>
            <p:nvPr/>
          </p:nvGrpSpPr>
          <p:grpSpPr>
            <a:xfrm>
              <a:off x="7543800" y="4038600"/>
              <a:ext cx="403070" cy="381000"/>
              <a:chOff x="7924800" y="5867400"/>
              <a:chExt cx="645353" cy="610017"/>
            </a:xfrm>
          </p:grpSpPr>
          <p:grpSp>
            <p:nvGrpSpPr>
              <p:cNvPr id="13" name="Group 12">
                <a:extLst>
                  <a:ext uri="{FF2B5EF4-FFF2-40B4-BE49-F238E27FC236}">
                    <a16:creationId xmlns:a16="http://schemas.microsoft.com/office/drawing/2014/main" id="{F239B6DE-3280-401C-B21B-8B155C276E82}"/>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2484D81A-4947-4840-A72F-151F429049E8}"/>
                    </a:ext>
                  </a:extLst>
                </p:cNvPr>
                <p:cNvSpPr/>
                <p:nvPr/>
              </p:nvSpPr>
              <p:spPr>
                <a:xfrm rot="1737695">
                  <a:off x="3037563" y="3121795"/>
                  <a:ext cx="1250371" cy="122401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BD5913-FAD6-4E9F-B7CD-9745C0CE9C68}"/>
                    </a:ext>
                  </a:extLst>
                </p:cNvPr>
                <p:cNvSpPr/>
                <p:nvPr/>
              </p:nvSpPr>
              <p:spPr>
                <a:xfrm rot="1737695">
                  <a:off x="3293344" y="3360266"/>
                  <a:ext cx="264234" cy="25866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EDCD64-29C2-4171-B011-1DB2C7C85BC8}"/>
                    </a:ext>
                  </a:extLst>
                </p:cNvPr>
                <p:cNvSpPr/>
                <p:nvPr/>
              </p:nvSpPr>
              <p:spPr>
                <a:xfrm rot="1737695">
                  <a:off x="3263187" y="3803877"/>
                  <a:ext cx="242335" cy="237225"/>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0121F7-6B82-4259-A9A5-E6BBC3FC8647}"/>
                    </a:ext>
                  </a:extLst>
                </p:cNvPr>
                <p:cNvSpPr/>
                <p:nvPr/>
              </p:nvSpPr>
              <p:spPr>
                <a:xfrm rot="1737695">
                  <a:off x="3738715" y="3834847"/>
                  <a:ext cx="262122" cy="256596"/>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D5FF8E4C-676D-451B-9B05-566FDBD8A14E}"/>
                  </a:ext>
                </a:extLst>
              </p:cNvPr>
              <p:cNvSpPr/>
              <p:nvPr/>
            </p:nvSpPr>
            <p:spPr>
              <a:xfrm rot="1737695">
                <a:off x="8279177" y="5995452"/>
                <a:ext cx="136379" cy="128911"/>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12D85742-217C-4D50-8F0A-62519AEDB1C5}"/>
              </a:ext>
            </a:extLst>
          </p:cNvPr>
          <p:cNvSpPr>
            <a:spLocks noGrp="1"/>
          </p:cNvSpPr>
          <p:nvPr/>
        </p:nvSpPr>
        <p:spPr>
          <a:xfrm>
            <a:off x="20211"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676400" y="465386"/>
            <a:ext cx="4648200" cy="46628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indent="-228600" fontAlgn="base">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Spirit to be poured out on all flesh. (Joel 2:28-32) 		</a:t>
            </a:r>
            <a:r>
              <a:rPr lang="en-US" sz="1100" i="1" dirty="0">
                <a:solidFill>
                  <a:srgbClr val="000000"/>
                </a:solidFill>
                <a:latin typeface="Calibri" pitchFamily="34" charset="0"/>
                <a:ea typeface="Times New Roman" pitchFamily="18" charset="0"/>
                <a:cs typeface="Arial" pitchFamily="34" charset="0"/>
              </a:rPr>
              <a:t>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Discovery and use of printing.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Protestant Reformation and age of Renaissance.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Discovery and colonization of America (Ne. 13:1-19</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 Establishment of the American nation. (3 Ne. 21:4 and 2 Ne. 10:9-19)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  Translation and printing of Bible.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Establishment of the U. S. Constitution (D&amp;C 98:4-10;134) (D&amp;C 101:76,80)</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Latter Day revelation.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Coming forth of the Book of Mormon (Isaiah, 29; Ezek. 37)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Opposition to the Book of Mormon.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Restoration of keys and priesthood (D&amp;C 13:27; 128)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Restoration of the gospel. (Rev. 14:6-8) (Isaiah, 2; 4; 5; 10; 11; 13)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Messenger to precede Second Coming. (Mal. 3: 1-6) (D </a:t>
            </a:r>
            <a:r>
              <a:rPr lang="en-US" sz="1100" dirty="0">
                <a:solidFill>
                  <a:srgbClr val="000000"/>
                </a:solidFill>
                <a:latin typeface="Calibri" pitchFamily="34" charset="0"/>
                <a:ea typeface="Times New Roman" pitchFamily="18" charset="0"/>
                <a:cs typeface="Times New Roman" pitchFamily="18" charset="0"/>
              </a:rPr>
              <a:t>&amp; </a:t>
            </a:r>
            <a:r>
              <a:rPr lang="en-US" sz="1100" dirty="0">
                <a:solidFill>
                  <a:srgbClr val="000000"/>
                </a:solidFill>
                <a:latin typeface="Calibri" pitchFamily="34" charset="0"/>
                <a:ea typeface="Times New Roman" pitchFamily="18" charset="0"/>
                <a:cs typeface="Arial" pitchFamily="34" charset="0"/>
              </a:rPr>
              <a:t>C 45:9)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Church and kingdom set up again. (Dan. 2:31-45) (D&amp;C 20)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Growth of the church. (Dan. 2:44) (D&amp;C</a:t>
            </a:r>
            <a:r>
              <a:rPr lang="en-US" sz="1100" dirty="0">
                <a:solidFill>
                  <a:srgbClr val="000000"/>
                </a:solidFill>
                <a:latin typeface="Calibri" pitchFamily="34" charset="0"/>
                <a:ea typeface="Times New Roman" pitchFamily="18" charset="0"/>
                <a:cs typeface="Times New Roman" pitchFamily="18" charset="0"/>
              </a:rPr>
              <a:t> </a:t>
            </a:r>
            <a:r>
              <a:rPr lang="en-US" sz="1100" dirty="0">
                <a:solidFill>
                  <a:srgbClr val="000000"/>
                </a:solidFill>
                <a:latin typeface="Calibri" pitchFamily="34" charset="0"/>
                <a:ea typeface="Times New Roman" pitchFamily="18" charset="0"/>
                <a:cs typeface="Arial" pitchFamily="34" charset="0"/>
              </a:rPr>
              <a:t>65)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Gathering of Israel. (Acts 1: 6-11) (D&amp;C 110:11)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Ten tribes to return. (D</a:t>
            </a:r>
            <a:r>
              <a:rPr lang="en-US" sz="1100" dirty="0">
                <a:solidFill>
                  <a:srgbClr val="000000"/>
                </a:solidFill>
                <a:latin typeface="Calibri" pitchFamily="34" charset="0"/>
                <a:ea typeface="Times New Roman" pitchFamily="18" charset="0"/>
                <a:cs typeface="Times New Roman" pitchFamily="18" charset="0"/>
              </a:rPr>
              <a:t>&amp;</a:t>
            </a:r>
            <a:r>
              <a:rPr lang="en-US" sz="1100" dirty="0">
                <a:solidFill>
                  <a:srgbClr val="000000"/>
                </a:solidFill>
                <a:latin typeface="Calibri" pitchFamily="34" charset="0"/>
                <a:ea typeface="Times New Roman" pitchFamily="18" charset="0"/>
                <a:cs typeface="Arial" pitchFamily="34" charset="0"/>
              </a:rPr>
              <a:t>C 133:26-34)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Times of Gentiles being fulfilled. (1 Ne. 13:42) (Luke 21 :24)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Return of Judah to Jerusalem. (D</a:t>
            </a:r>
            <a:r>
              <a:rPr lang="en-US" sz="1100" dirty="0">
                <a:solidFill>
                  <a:srgbClr val="000000"/>
                </a:solidFill>
                <a:latin typeface="Calibri" pitchFamily="34" charset="0"/>
                <a:ea typeface="Times New Roman" pitchFamily="18" charset="0"/>
                <a:cs typeface="Times New Roman" pitchFamily="18" charset="0"/>
              </a:rPr>
              <a:t>&amp;</a:t>
            </a:r>
            <a:r>
              <a:rPr lang="en-US" sz="1100" dirty="0">
                <a:solidFill>
                  <a:srgbClr val="000000"/>
                </a:solidFill>
                <a:latin typeface="Calibri" pitchFamily="34" charset="0"/>
                <a:ea typeface="Times New Roman" pitchFamily="18" charset="0"/>
                <a:cs typeface="Arial" pitchFamily="34" charset="0"/>
              </a:rPr>
              <a:t>C 133:13)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Jews to begin to believe in Christ. (D&amp;C 45: 51-52) (Zech. 12: 8-14)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Building of latter-day temples. (Isa, 2: 1-5) (Ezekiel 37)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Lord to come suddenly to temple (Mal. 3:1) (D&amp;C 110: 1-10)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Spirit of Elijah and genealogical research.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Persecution of the Saints.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Persecution of the Jews (Luke 21:20-24)</a:t>
            </a:r>
            <a:r>
              <a:rPr lang="en-US" sz="1100" dirty="0">
                <a:solidFill>
                  <a:srgbClr val="000000"/>
                </a:solidFill>
                <a:latin typeface="Calibri" pitchFamily="34" charset="0"/>
                <a:ea typeface="Times New Roman" pitchFamily="18" charset="0"/>
                <a:cs typeface="Times New Roman" pitchFamily="18" charset="0"/>
              </a:rPr>
              <a:t>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True gospel to be preached in all the world (D&amp;C 113:37) </a:t>
            </a:r>
            <a:endParaRPr lang="en-US" sz="1100" dirty="0">
              <a:latin typeface="Arial" pitchFamily="34" charset="0"/>
              <a:cs typeface="Arial" pitchFamily="34" charset="0"/>
            </a:endParaRPr>
          </a:p>
        </p:txBody>
      </p:sp>
      <p:sp>
        <p:nvSpPr>
          <p:cNvPr id="3" name="Rectangle 1"/>
          <p:cNvSpPr>
            <a:spLocks noChangeArrowheads="1"/>
          </p:cNvSpPr>
          <p:nvPr/>
        </p:nvSpPr>
        <p:spPr bwMode="auto">
          <a:xfrm>
            <a:off x="6019800" y="457200"/>
            <a:ext cx="4724400"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Worldly knowledge to increase (2 Tim. 3: 1-7)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Scientific and inventive progress. (Rev. </a:t>
            </a:r>
            <a:r>
              <a:rPr lang="en-US" sz="1100" dirty="0">
                <a:solidFill>
                  <a:srgbClr val="000000"/>
                </a:solidFill>
                <a:latin typeface="Calibri" pitchFamily="34" charset="0"/>
                <a:ea typeface="Times New Roman" pitchFamily="18" charset="0"/>
                <a:cs typeface="Times New Roman" pitchFamily="18" charset="0"/>
              </a:rPr>
              <a:t>9: 5-10)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Disease, plague, pestilence </a:t>
            </a:r>
            <a:r>
              <a:rPr lang="en-US" sz="1100" dirty="0">
                <a:solidFill>
                  <a:srgbClr val="000000"/>
                </a:solidFill>
                <a:latin typeface="Calibri" pitchFamily="34" charset="0"/>
                <a:ea typeface="Times New Roman" pitchFamily="18" charset="0"/>
                <a:cs typeface="Times New Roman" pitchFamily="18" charset="0"/>
              </a:rPr>
              <a:t>to </a:t>
            </a:r>
            <a:r>
              <a:rPr lang="en-US" sz="1100" dirty="0">
                <a:solidFill>
                  <a:srgbClr val="000000"/>
                </a:solidFill>
                <a:latin typeface="Calibri" pitchFamily="34" charset="0"/>
                <a:ea typeface="Times New Roman" pitchFamily="18" charset="0"/>
                <a:cs typeface="Arial" pitchFamily="34" charset="0"/>
              </a:rPr>
              <a:t>sweep earth(Luke 21:26)</a:t>
            </a:r>
            <a:r>
              <a:rPr lang="en-US" sz="1100" dirty="0">
                <a:solidFill>
                  <a:srgbClr val="000000"/>
                </a:solidFill>
                <a:latin typeface="Calibri" pitchFamily="34" charset="0"/>
                <a:ea typeface="Times New Roman" pitchFamily="18" charset="0"/>
                <a:cs typeface="Times New Roman" pitchFamily="18" charset="0"/>
              </a:rPr>
              <a:t>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Elements in commotion. (Joseph Smith 1 :29)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Disasters and calamities to</a:t>
            </a:r>
            <a:r>
              <a:rPr lang="en-US" sz="1100" dirty="0">
                <a:solidFill>
                  <a:srgbClr val="000000"/>
                </a:solidFill>
                <a:latin typeface="Calibri" pitchFamily="34" charset="0"/>
                <a:ea typeface="Times New Roman" pitchFamily="18" charset="0"/>
                <a:cs typeface="Times New Roman" pitchFamily="18" charset="0"/>
              </a:rPr>
              <a:t> </a:t>
            </a:r>
            <a:r>
              <a:rPr lang="en-US" sz="1100" dirty="0">
                <a:solidFill>
                  <a:srgbClr val="000000"/>
                </a:solidFill>
                <a:latin typeface="Calibri" pitchFamily="34" charset="0"/>
                <a:ea typeface="Times New Roman" pitchFamily="18" charset="0"/>
                <a:cs typeface="Arial" pitchFamily="34" charset="0"/>
              </a:rPr>
              <a:t>abound. (D&amp;C 61: 4-5)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Strikes, anarchy, violence, to increase. (D</a:t>
            </a:r>
            <a:r>
              <a:rPr lang="en-US" sz="1100" dirty="0">
                <a:solidFill>
                  <a:srgbClr val="000000"/>
                </a:solidFill>
                <a:latin typeface="Calibri" pitchFamily="34" charset="0"/>
                <a:ea typeface="Times New Roman" pitchFamily="18" charset="0"/>
                <a:cs typeface="Times New Roman" pitchFamily="18" charset="0"/>
              </a:rPr>
              <a:t>&amp;</a:t>
            </a:r>
            <a:r>
              <a:rPr lang="en-US" sz="1100" dirty="0">
                <a:solidFill>
                  <a:srgbClr val="000000"/>
                </a:solidFill>
                <a:latin typeface="Calibri" pitchFamily="34" charset="0"/>
                <a:ea typeface="Times New Roman" pitchFamily="18" charset="0"/>
                <a:cs typeface="Arial" pitchFamily="34" charset="0"/>
              </a:rPr>
              <a:t>C 45:26)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Latter-day wickedness (Joseph Smith 1 :30) (Luke 23:29)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Spirit ceasing to strive with wicked. (D&amp;C 63:32)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Peace taken from the earth (to resume </a:t>
            </a:r>
            <a:r>
              <a:rPr lang="en-US" sz="1100" dirty="0">
                <a:solidFill>
                  <a:srgbClr val="000000"/>
                </a:solidFill>
                <a:latin typeface="Calibri" pitchFamily="34" charset="0"/>
                <a:ea typeface="Times New Roman" pitchFamily="18" charset="0"/>
                <a:cs typeface="Times New Roman" pitchFamily="18" charset="0"/>
              </a:rPr>
              <a:t>at </a:t>
            </a:r>
            <a:r>
              <a:rPr lang="en-US" sz="1100" dirty="0">
                <a:solidFill>
                  <a:srgbClr val="000000"/>
                </a:solidFill>
                <a:latin typeface="Calibri" pitchFamily="34" charset="0"/>
                <a:ea typeface="Times New Roman" pitchFamily="18" charset="0"/>
                <a:cs typeface="Arial" pitchFamily="34" charset="0"/>
              </a:rPr>
              <a:t>Second Coming).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Angels now reaping the earth. </a:t>
            </a:r>
            <a:r>
              <a:rPr lang="en-US" sz="1100" dirty="0">
                <a:solidFill>
                  <a:srgbClr val="000000"/>
                </a:solidFill>
                <a:latin typeface="Calibri" pitchFamily="34" charset="0"/>
                <a:ea typeface="Times New Roman" pitchFamily="18" charset="0"/>
                <a:cs typeface="Times New Roman" pitchFamily="18" charset="0"/>
              </a:rPr>
              <a:t>(D</a:t>
            </a:r>
            <a:r>
              <a:rPr lang="en-US" sz="1100" dirty="0">
                <a:solidFill>
                  <a:srgbClr val="000000"/>
                </a:solidFill>
                <a:latin typeface="Calibri" pitchFamily="34" charset="0"/>
                <a:ea typeface="Times New Roman" pitchFamily="18" charset="0"/>
                <a:cs typeface="Arial" pitchFamily="34" charset="0"/>
              </a:rPr>
              <a:t>&amp;</a:t>
            </a:r>
            <a:r>
              <a:rPr lang="en-US" sz="1100" dirty="0">
                <a:solidFill>
                  <a:srgbClr val="000000"/>
                </a:solidFill>
                <a:latin typeface="Calibri" pitchFamily="34" charset="0"/>
                <a:ea typeface="Times New Roman" pitchFamily="18" charset="0"/>
                <a:cs typeface="Times New Roman" pitchFamily="18" charset="0"/>
              </a:rPr>
              <a:t>C </a:t>
            </a:r>
            <a:r>
              <a:rPr lang="en-US" sz="1100" dirty="0">
                <a:solidFill>
                  <a:srgbClr val="000000"/>
                </a:solidFill>
                <a:latin typeface="Calibri" pitchFamily="34" charset="0"/>
                <a:ea typeface="Times New Roman" pitchFamily="18" charset="0"/>
                <a:cs typeface="Arial" pitchFamily="34" charset="0"/>
              </a:rPr>
              <a:t>38:12)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Wars and rumors of wars. (D&amp;C 63:33 and 97:22-24)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Famines, depressions and economic turmoil.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Apostate darkness covers earth. (2 Tim. 3: 1 -5)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Many false churches in latter days. (Rev. 13:13~14)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Refusal of men to believe signs of time (Matt. 16: 1-4)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Signs on Earth and in heavens. (D&amp;C 45:39-42)</a:t>
            </a:r>
            <a:r>
              <a:rPr lang="en-US" sz="1100" dirty="0">
                <a:solidFill>
                  <a:srgbClr val="000000"/>
                </a:solidFill>
                <a:latin typeface="Calibri" pitchFamily="34" charset="0"/>
                <a:ea typeface="Times New Roman" pitchFamily="18" charset="0"/>
                <a:cs typeface="Times New Roman" pitchFamily="18" charset="0"/>
              </a:rPr>
              <a:t>.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Lamanites to blossom as the rose. </a:t>
            </a:r>
            <a:r>
              <a:rPr lang="en-US" sz="1100" dirty="0">
                <a:solidFill>
                  <a:srgbClr val="000000"/>
                </a:solidFill>
                <a:latin typeface="Calibri" pitchFamily="34" charset="0"/>
                <a:ea typeface="Times New Roman" pitchFamily="18" charset="0"/>
                <a:cs typeface="Times New Roman" pitchFamily="18" charset="0"/>
              </a:rPr>
              <a:t>(D</a:t>
            </a:r>
            <a:r>
              <a:rPr lang="en-US" sz="1100" dirty="0">
                <a:solidFill>
                  <a:srgbClr val="000000"/>
                </a:solidFill>
                <a:latin typeface="Calibri" pitchFamily="34" charset="0"/>
                <a:ea typeface="Times New Roman" pitchFamily="18" charset="0"/>
                <a:cs typeface="Arial" pitchFamily="34" charset="0"/>
              </a:rPr>
              <a:t>&amp;</a:t>
            </a:r>
            <a:r>
              <a:rPr lang="en-US" sz="1100" dirty="0">
                <a:solidFill>
                  <a:srgbClr val="000000"/>
                </a:solidFill>
                <a:latin typeface="Calibri" pitchFamily="34" charset="0"/>
                <a:ea typeface="Times New Roman" pitchFamily="18" charset="0"/>
                <a:cs typeface="Times New Roman" pitchFamily="18" charset="0"/>
              </a:rPr>
              <a:t>C 49: </a:t>
            </a:r>
            <a:r>
              <a:rPr lang="en-US" sz="1100" dirty="0">
                <a:solidFill>
                  <a:srgbClr val="000000"/>
                </a:solidFill>
                <a:latin typeface="Calibri" pitchFamily="34" charset="0"/>
                <a:ea typeface="Times New Roman" pitchFamily="18" charset="0"/>
                <a:cs typeface="Arial" pitchFamily="34" charset="0"/>
              </a:rPr>
              <a:t>24-25)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Gathering at Adam-</a:t>
            </a:r>
            <a:r>
              <a:rPr lang="en-US" sz="1100" dirty="0" err="1">
                <a:solidFill>
                  <a:srgbClr val="000000"/>
                </a:solidFill>
                <a:latin typeface="Calibri" pitchFamily="34" charset="0"/>
                <a:ea typeface="Times New Roman" pitchFamily="18" charset="0"/>
                <a:cs typeface="Arial" pitchFamily="34" charset="0"/>
              </a:rPr>
              <a:t>Ondi</a:t>
            </a:r>
            <a:r>
              <a:rPr lang="en-US" sz="1100" dirty="0">
                <a:solidFill>
                  <a:srgbClr val="000000"/>
                </a:solidFill>
                <a:latin typeface="Calibri" pitchFamily="34" charset="0"/>
                <a:ea typeface="Times New Roman" pitchFamily="18" charset="0"/>
                <a:cs typeface="Arial" pitchFamily="34" charset="0"/>
              </a:rPr>
              <a:t>-</a:t>
            </a:r>
            <a:r>
              <a:rPr lang="en-US" sz="1100" dirty="0" err="1">
                <a:solidFill>
                  <a:srgbClr val="000000"/>
                </a:solidFill>
                <a:latin typeface="Calibri" pitchFamily="34" charset="0"/>
                <a:ea typeface="Times New Roman" pitchFamily="18" charset="0"/>
                <a:cs typeface="Arial" pitchFamily="34" charset="0"/>
              </a:rPr>
              <a:t>Ahman</a:t>
            </a:r>
            <a:r>
              <a:rPr lang="en-US" sz="1100" dirty="0">
                <a:solidFill>
                  <a:srgbClr val="000000"/>
                </a:solidFill>
                <a:latin typeface="Calibri" pitchFamily="34" charset="0"/>
                <a:ea typeface="Times New Roman" pitchFamily="18" charset="0"/>
                <a:cs typeface="Arial" pitchFamily="34" charset="0"/>
              </a:rPr>
              <a:t>. (2 Thess. 1 :8) (Dan 10</a:t>
            </a:r>
            <a:r>
              <a:rPr lang="en-US" sz="1100" dirty="0">
                <a:solidFill>
                  <a:srgbClr val="000000"/>
                </a:solidFill>
                <a:latin typeface="Calibri" pitchFamily="34" charset="0"/>
                <a:ea typeface="Times New Roman" pitchFamily="18" charset="0"/>
                <a:cs typeface="Times New Roman" pitchFamily="18" charset="0"/>
              </a:rPr>
              <a:t>) </a:t>
            </a:r>
            <a:r>
              <a:rPr lang="en-US" sz="1100" dirty="0">
                <a:solidFill>
                  <a:srgbClr val="000000"/>
                </a:solidFill>
                <a:latin typeface="Calibri" pitchFamily="34" charset="0"/>
                <a:ea typeface="Times New Roman" pitchFamily="18" charset="0"/>
                <a:cs typeface="Arial" pitchFamily="34" charset="0"/>
              </a:rPr>
              <a:t>(D&amp;C 115)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Final great war to attend Second Coming, (Zech 12; 13; 14) (Ezek. 38; 39)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Sorrow and fear precede and accompany the Second Coming. (D&amp;C 29:15)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Fall of the great and abominable church. (D&amp;.C 88:94)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Special mission in Jerusalem of two latter-day prophets. (D</a:t>
            </a:r>
            <a:r>
              <a:rPr lang="en-US" sz="1100" dirty="0">
                <a:solidFill>
                  <a:srgbClr val="000000"/>
                </a:solidFill>
                <a:latin typeface="Calibri" pitchFamily="34" charset="0"/>
                <a:ea typeface="Times New Roman" pitchFamily="18" charset="0"/>
                <a:cs typeface="Times New Roman" pitchFamily="18" charset="0"/>
              </a:rPr>
              <a:t>&amp;</a:t>
            </a:r>
            <a:r>
              <a:rPr lang="en-US" sz="1100" dirty="0">
                <a:solidFill>
                  <a:srgbClr val="000000"/>
                </a:solidFill>
                <a:latin typeface="Calibri" pitchFamily="34" charset="0"/>
                <a:ea typeface="Times New Roman" pitchFamily="18" charset="0"/>
                <a:cs typeface="Arial" pitchFamily="34" charset="0"/>
              </a:rPr>
              <a:t>C 77:15)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Wicked </a:t>
            </a:r>
            <a:r>
              <a:rPr lang="en-US" sz="1100" dirty="0">
                <a:solidFill>
                  <a:srgbClr val="000000"/>
                </a:solidFill>
                <a:latin typeface="Calibri" pitchFamily="34" charset="0"/>
                <a:ea typeface="Times New Roman" pitchFamily="18" charset="0"/>
                <a:cs typeface="Times New Roman" pitchFamily="18" charset="0"/>
              </a:rPr>
              <a:t>to </a:t>
            </a:r>
            <a:r>
              <a:rPr lang="en-US" sz="1100" dirty="0">
                <a:solidFill>
                  <a:srgbClr val="000000"/>
                </a:solidFill>
                <a:latin typeface="Calibri" pitchFamily="34" charset="0"/>
                <a:ea typeface="Times New Roman" pitchFamily="18" charset="0"/>
                <a:cs typeface="Arial" pitchFamily="34" charset="0"/>
              </a:rPr>
              <a:t>be burned as stubble. </a:t>
            </a:r>
            <a:r>
              <a:rPr lang="en-US" sz="1100" dirty="0">
                <a:solidFill>
                  <a:srgbClr val="000000"/>
                </a:solidFill>
                <a:latin typeface="Calibri" pitchFamily="34" charset="0"/>
                <a:ea typeface="Times New Roman" pitchFamily="18" charset="0"/>
                <a:cs typeface="Times New Roman" pitchFamily="18" charset="0"/>
              </a:rPr>
              <a:t>(D</a:t>
            </a:r>
            <a:r>
              <a:rPr lang="en-US" sz="1100" dirty="0">
                <a:solidFill>
                  <a:srgbClr val="000000"/>
                </a:solidFill>
                <a:latin typeface="Calibri" pitchFamily="34" charset="0"/>
                <a:ea typeface="Times New Roman" pitchFamily="18" charset="0"/>
                <a:cs typeface="Arial" pitchFamily="34" charset="0"/>
              </a:rPr>
              <a:t>&amp;</a:t>
            </a:r>
            <a:r>
              <a:rPr lang="en-US" sz="1100" dirty="0">
                <a:solidFill>
                  <a:srgbClr val="000000"/>
                </a:solidFill>
                <a:latin typeface="Calibri" pitchFamily="34" charset="0"/>
                <a:ea typeface="Times New Roman" pitchFamily="18" charset="0"/>
                <a:cs typeface="Times New Roman" pitchFamily="18" charset="0"/>
              </a:rPr>
              <a:t>C 29: 9 </a:t>
            </a:r>
            <a:r>
              <a:rPr lang="en-US" sz="1100" dirty="0">
                <a:solidFill>
                  <a:srgbClr val="000000"/>
                </a:solidFill>
                <a:latin typeface="Calibri" pitchFamily="34" charset="0"/>
                <a:ea typeface="Times New Roman" pitchFamily="18" charset="0"/>
                <a:cs typeface="Arial" pitchFamily="34" charset="0"/>
              </a:rPr>
              <a:t>&amp; </a:t>
            </a:r>
            <a:r>
              <a:rPr lang="en-US" sz="1100" dirty="0">
                <a:solidFill>
                  <a:srgbClr val="000000"/>
                </a:solidFill>
                <a:latin typeface="Calibri" pitchFamily="34" charset="0"/>
                <a:ea typeface="Times New Roman" pitchFamily="18" charset="0"/>
                <a:cs typeface="Times New Roman" pitchFamily="18" charset="0"/>
              </a:rPr>
              <a:t>10)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Final restitution of all things to be completed (new earth, heaven) (D&amp;C 100:23-31) </a:t>
            </a:r>
            <a:endParaRPr lang="en-US" sz="1100" dirty="0">
              <a:latin typeface="Arial" pitchFamily="34" charset="0"/>
              <a:cs typeface="Arial" pitchFamily="34" charset="0"/>
            </a:endParaRPr>
          </a:p>
          <a:p>
            <a:pPr marL="228600" indent="-228600" eaLnBrk="0" fontAlgn="base" hangingPunct="0">
              <a:spcBef>
                <a:spcPct val="0"/>
              </a:spcBef>
              <a:spcAft>
                <a:spcPct val="0"/>
              </a:spcAft>
              <a:buFont typeface="+mj-lt"/>
              <a:buAutoNum type="arabicPeriod" startAt="27"/>
              <a:tabLst>
                <a:tab pos="63500" algn="l"/>
                <a:tab pos="3883025" algn="l"/>
                <a:tab pos="4691063" algn="r"/>
                <a:tab pos="4803775" algn="l"/>
              </a:tabLst>
            </a:pPr>
            <a:r>
              <a:rPr lang="en-US" sz="1100" dirty="0">
                <a:solidFill>
                  <a:srgbClr val="000000"/>
                </a:solidFill>
                <a:latin typeface="Calibri" pitchFamily="34" charset="0"/>
                <a:ea typeface="Times New Roman" pitchFamily="18" charset="0"/>
                <a:cs typeface="Arial" pitchFamily="34" charset="0"/>
              </a:rPr>
              <a:t>Christ to reign personally upon the earth. (Rev. 11) (D&amp;C 29:11) </a:t>
            </a:r>
            <a:endParaRPr lang="en-US" sz="1100" dirty="0">
              <a:latin typeface="Arial" pitchFamily="34" charset="0"/>
              <a:cs typeface="Arial" pitchFamily="34" charset="0"/>
            </a:endParaRPr>
          </a:p>
        </p:txBody>
      </p:sp>
      <p:sp>
        <p:nvSpPr>
          <p:cNvPr id="4" name="TextBox 3"/>
          <p:cNvSpPr txBox="1"/>
          <p:nvPr/>
        </p:nvSpPr>
        <p:spPr>
          <a:xfrm>
            <a:off x="4572000" y="5715001"/>
            <a:ext cx="4267200" cy="584775"/>
          </a:xfrm>
          <a:prstGeom prst="rect">
            <a:avLst/>
          </a:prstGeom>
          <a:noFill/>
        </p:spPr>
        <p:txBody>
          <a:bodyPr wrap="square" rtlCol="0">
            <a:spAutoFit/>
          </a:bodyPr>
          <a:lstStyle/>
          <a:p>
            <a:r>
              <a:rPr lang="en-US" sz="3200" dirty="0"/>
              <a:t>Signs of the Times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305C6539-F628-5DB3-7201-4527982E884D}"/>
              </a:ext>
            </a:extLst>
          </p:cNvPr>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739510A2-7597-8300-8CBA-1CA750B875F0}"/>
              </a:ext>
            </a:extLst>
          </p:cNvPr>
          <p:cNvSpPr txBox="1"/>
          <p:nvPr/>
        </p:nvSpPr>
        <p:spPr>
          <a:xfrm>
            <a:off x="1676400" y="0"/>
            <a:ext cx="8839200" cy="2585323"/>
          </a:xfrm>
          <a:prstGeom prst="rect">
            <a:avLst/>
          </a:prstGeom>
          <a:noFill/>
        </p:spPr>
        <p:txBody>
          <a:bodyPr wrap="square" rtlCol="0">
            <a:spAutoFit/>
          </a:bodyPr>
          <a:lstStyle/>
          <a:p>
            <a:pPr algn="ctr"/>
            <a:r>
              <a:rPr lang="en-US" sz="5400" dirty="0">
                <a:solidFill>
                  <a:schemeClr val="bg1"/>
                </a:solidFill>
                <a:latin typeface="Algerian" pitchFamily="82" charset="0"/>
              </a:rPr>
              <a:t>The coming of the Savior</a:t>
            </a:r>
          </a:p>
          <a:p>
            <a:pPr algn="ctr"/>
            <a:r>
              <a:rPr lang="en-US" sz="5400" dirty="0">
                <a:solidFill>
                  <a:schemeClr val="bg1"/>
                </a:solidFill>
                <a:latin typeface="Algerian" pitchFamily="82" charset="0"/>
              </a:rPr>
              <a:t>3 Nephi 8-11</a:t>
            </a:r>
          </a:p>
        </p:txBody>
      </p:sp>
      <p:grpSp>
        <p:nvGrpSpPr>
          <p:cNvPr id="4" name="Group 3">
            <a:extLst>
              <a:ext uri="{FF2B5EF4-FFF2-40B4-BE49-F238E27FC236}">
                <a16:creationId xmlns:a16="http://schemas.microsoft.com/office/drawing/2014/main" id="{3DD0B32F-E8E4-4563-0820-03555CE62F3B}"/>
              </a:ext>
            </a:extLst>
          </p:cNvPr>
          <p:cNvGrpSpPr/>
          <p:nvPr/>
        </p:nvGrpSpPr>
        <p:grpSpPr>
          <a:xfrm>
            <a:off x="1242954" y="3027118"/>
            <a:ext cx="1950085" cy="3113623"/>
            <a:chOff x="23539" y="1287948"/>
            <a:chExt cx="2999432" cy="4916728"/>
          </a:xfrm>
        </p:grpSpPr>
        <p:sp>
          <p:nvSpPr>
            <p:cNvPr id="5" name="Oval 45">
              <a:extLst>
                <a:ext uri="{FF2B5EF4-FFF2-40B4-BE49-F238E27FC236}">
                  <a16:creationId xmlns:a16="http://schemas.microsoft.com/office/drawing/2014/main" id="{92DA462D-0010-358B-3178-62B3673F8C0C}"/>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98DD9B5-1C3D-237C-A394-AB5CA109AE4E}"/>
                </a:ext>
              </a:extLst>
            </p:cNvPr>
            <p:cNvSpPr/>
            <p:nvPr/>
          </p:nvSpPr>
          <p:spPr>
            <a:xfrm rot="20061683">
              <a:off x="2244964" y="4093205"/>
              <a:ext cx="415101" cy="6408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B51F4D7-D7A4-9647-0626-281420DD80FE}"/>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Trapezoid 7">
              <a:extLst>
                <a:ext uri="{FF2B5EF4-FFF2-40B4-BE49-F238E27FC236}">
                  <a16:creationId xmlns:a16="http://schemas.microsoft.com/office/drawing/2014/main" id="{38807E27-9ACE-C13C-613F-5D8251251E11}"/>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9B82F8-6B86-BFE5-17C3-60B828AAC65C}"/>
                </a:ext>
              </a:extLst>
            </p:cNvPr>
            <p:cNvSpPr/>
            <p:nvPr/>
          </p:nvSpPr>
          <p:spPr>
            <a:xfrm rot="976600">
              <a:off x="467058" y="4037024"/>
              <a:ext cx="449222" cy="6503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8E5E352-BE5F-DEA2-E611-9F93D06075AF}"/>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875431-5358-C504-08BA-CC8DEC146C48}"/>
                </a:ext>
              </a:extLst>
            </p:cNvPr>
            <p:cNvSpPr/>
            <p:nvPr/>
          </p:nvSpPr>
          <p:spPr>
            <a:xfrm rot="886948" flipH="1">
              <a:off x="1487855"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92C914-99C7-C9DD-DA27-881404BA323E}"/>
                </a:ext>
              </a:extLst>
            </p:cNvPr>
            <p:cNvSpPr/>
            <p:nvPr/>
          </p:nvSpPr>
          <p:spPr>
            <a:xfrm rot="20713052">
              <a:off x="763009" y="5728273"/>
              <a:ext cx="597118" cy="4764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D0007EB-800E-0867-65B2-B4BA673C174B}"/>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2E230B-B7A7-BBA4-37F0-9593629924AD}"/>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5EACC7D2-FE60-2D4C-3841-4A0658814D7A}"/>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1">
              <a:extLst>
                <a:ext uri="{FF2B5EF4-FFF2-40B4-BE49-F238E27FC236}">
                  <a16:creationId xmlns:a16="http://schemas.microsoft.com/office/drawing/2014/main" id="{DC0B1404-D9B9-7B80-4F3C-B6FC53DF6DC3}"/>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
              <a:extLst>
                <a:ext uri="{FF2B5EF4-FFF2-40B4-BE49-F238E27FC236}">
                  <a16:creationId xmlns:a16="http://schemas.microsoft.com/office/drawing/2014/main" id="{E7E54879-8F63-0D47-8845-25FA75149DB4}"/>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a:extLst>
                <a:ext uri="{FF2B5EF4-FFF2-40B4-BE49-F238E27FC236}">
                  <a16:creationId xmlns:a16="http://schemas.microsoft.com/office/drawing/2014/main" id="{64BB1BBD-FD4F-00E6-9C10-2CEE9DB9F83F}"/>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252878-105F-3882-D3AA-32E13E656EC9}"/>
                </a:ext>
              </a:extLst>
            </p:cNvPr>
            <p:cNvSpPr/>
            <p:nvPr/>
          </p:nvSpPr>
          <p:spPr>
            <a:xfrm>
              <a:off x="1013288" y="1459929"/>
              <a:ext cx="994550" cy="14618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135913-73CA-0C23-F2CE-CD675C9E4434}"/>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05CCA47E-F1C8-EFE9-D747-B3BFA6A83011}"/>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Oval 21">
              <a:extLst>
                <a:ext uri="{FF2B5EF4-FFF2-40B4-BE49-F238E27FC236}">
                  <a16:creationId xmlns:a16="http://schemas.microsoft.com/office/drawing/2014/main" id="{121989CE-385F-FB7D-5DC8-F243E82DD573}"/>
                </a:ext>
              </a:extLst>
            </p:cNvPr>
            <p:cNvSpPr/>
            <p:nvPr/>
          </p:nvSpPr>
          <p:spPr>
            <a:xfrm>
              <a:off x="1321656" y="2473764"/>
              <a:ext cx="365188" cy="177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4910ECC-2E79-4A6F-A522-7E2C67AB649A}"/>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Oval 23">
              <a:extLst>
                <a:ext uri="{FF2B5EF4-FFF2-40B4-BE49-F238E27FC236}">
                  <a16:creationId xmlns:a16="http://schemas.microsoft.com/office/drawing/2014/main" id="{DBFA720E-0D32-A471-57E8-C58DBFF28786}"/>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050B3F0-25E3-9C81-F0C9-FD4DAF99C0EA}"/>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87530181-6882-5305-8BF5-31FD2B9E3891}"/>
              </a:ext>
            </a:extLst>
          </p:cNvPr>
          <p:cNvSpPr txBox="1"/>
          <p:nvPr/>
        </p:nvSpPr>
        <p:spPr>
          <a:xfrm>
            <a:off x="5347855" y="4659767"/>
            <a:ext cx="6096000" cy="1477328"/>
          </a:xfrm>
          <a:prstGeom prst="rect">
            <a:avLst/>
          </a:prstGeom>
          <a:noFill/>
        </p:spPr>
        <p:txBody>
          <a:bodyPr wrap="square">
            <a:spAutoFit/>
          </a:bodyPr>
          <a:lstStyle/>
          <a:p>
            <a:r>
              <a:rPr lang="en-US" b="0" i="0" dirty="0">
                <a:solidFill>
                  <a:schemeClr val="bg1"/>
                </a:solidFill>
                <a:effectLst/>
                <a:latin typeface="Abadi" panose="020B0604020104020204" pitchFamily="34" charset="0"/>
              </a:rPr>
              <a:t>In the Americas, extreme destruction and darkness marked the Savior’s crucifixion. Sometime during the three days of penetrating darkness, Jesus Christ spoke to the people. Then and now, natural disasters, suffering, and trials can be opportunities to learn about and turn to Jesus Christ.</a:t>
            </a:r>
            <a:endParaRPr lang="en-US" dirty="0">
              <a:solidFill>
                <a:schemeClr val="bg1"/>
              </a:solidFill>
              <a:latin typeface="Abadi" panose="020B0604020104020204" pitchFamily="34" charset="0"/>
            </a:endParaRPr>
          </a:p>
        </p:txBody>
      </p:sp>
    </p:spTree>
    <p:extLst>
      <p:ext uri="{BB962C8B-B14F-4D97-AF65-F5344CB8AC3E}">
        <p14:creationId xmlns:p14="http://schemas.microsoft.com/office/powerpoint/2010/main" val="4096312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32963428"/>
              </p:ext>
            </p:extLst>
          </p:nvPr>
        </p:nvGraphicFramePr>
        <p:xfrm>
          <a:off x="1600200" y="86558"/>
          <a:ext cx="8991600" cy="6333013"/>
        </p:xfrm>
        <a:graphic>
          <a:graphicData uri="http://schemas.openxmlformats.org/drawingml/2006/table">
            <a:tbl>
              <a:tblPr/>
              <a:tblGrid>
                <a:gridCol w="3346323">
                  <a:extLst>
                    <a:ext uri="{9D8B030D-6E8A-4147-A177-3AD203B41FA5}">
                      <a16:colId xmlns:a16="http://schemas.microsoft.com/office/drawing/2014/main" val="20000"/>
                    </a:ext>
                  </a:extLst>
                </a:gridCol>
                <a:gridCol w="1479598">
                  <a:extLst>
                    <a:ext uri="{9D8B030D-6E8A-4147-A177-3AD203B41FA5}">
                      <a16:colId xmlns:a16="http://schemas.microsoft.com/office/drawing/2014/main" val="20001"/>
                    </a:ext>
                  </a:extLst>
                </a:gridCol>
                <a:gridCol w="1972526">
                  <a:extLst>
                    <a:ext uri="{9D8B030D-6E8A-4147-A177-3AD203B41FA5}">
                      <a16:colId xmlns:a16="http://schemas.microsoft.com/office/drawing/2014/main" val="20002"/>
                    </a:ext>
                  </a:extLst>
                </a:gridCol>
                <a:gridCol w="2193153">
                  <a:extLst>
                    <a:ext uri="{9D8B030D-6E8A-4147-A177-3AD203B41FA5}">
                      <a16:colId xmlns:a16="http://schemas.microsoft.com/office/drawing/2014/main" val="20003"/>
                    </a:ext>
                  </a:extLst>
                </a:gridCol>
              </a:tblGrid>
              <a:tr h="524265">
                <a:tc>
                  <a:txBody>
                    <a:bodyPr/>
                    <a:lstStyle/>
                    <a:p>
                      <a:pPr marL="0" marR="1112520" algn="ctr">
                        <a:lnSpc>
                          <a:spcPct val="115000"/>
                        </a:lnSpc>
                        <a:spcBef>
                          <a:spcPts val="0"/>
                        </a:spcBef>
                        <a:spcAft>
                          <a:spcPts val="0"/>
                        </a:spcAft>
                      </a:pPr>
                      <a:r>
                        <a:rPr lang="en-US" sz="1400" dirty="0">
                          <a:latin typeface="+mn-lt"/>
                          <a:ea typeface="Times New Roman"/>
                        </a:rPr>
                        <a:t>Sign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1400" dirty="0">
                          <a:latin typeface="+mn-lt"/>
                          <a:ea typeface="Times New Roman"/>
                        </a:rPr>
                        <a:t>State of Fulfillment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1400" b="1" dirty="0">
                          <a:solidFill>
                            <a:srgbClr val="000000"/>
                          </a:solidFill>
                          <a:latin typeface="+mn-lt"/>
                          <a:ea typeface="Times New Roman"/>
                        </a:rPr>
                        <a:t>Notes </a:t>
                      </a:r>
                      <a:endParaRPr lang="en-US" sz="14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pP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endParaRPr lang="en-US" sz="4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Apostate darkness covers the earth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The Great Apostasy before the Restoration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2"/>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2 Pet.2:1-2, 2 Thess.2:1-12, Mor. 8:28-31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Many false churches D&amp;C 112:23, 2 Ne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41,000 Christian denominations worldwide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4"/>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26:20-29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Spirit to be poured out on all flesh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Science, discoveries, explorations, progression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6"/>
                  </a:ext>
                </a:extLst>
              </a:tr>
              <a:tr h="73328">
                <a:tc>
                  <a:txBody>
                    <a:bodyPr/>
                    <a:lstStyle/>
                    <a:p>
                      <a:pPr marL="0" marR="1112520" algn="r">
                        <a:lnSpc>
                          <a:spcPct val="115000"/>
                        </a:lnSpc>
                        <a:spcBef>
                          <a:spcPts val="0"/>
                        </a:spcBef>
                        <a:spcAft>
                          <a:spcPts val="0"/>
                        </a:spcAft>
                      </a:pPr>
                      <a:r>
                        <a:rPr lang="en-US" sz="800" dirty="0">
                          <a:solidFill>
                            <a:srgbClr val="000000"/>
                          </a:solidFill>
                          <a:latin typeface="+mn-lt"/>
                          <a:ea typeface="Times New Roman"/>
                        </a:rPr>
                        <a:t>Dan. 12:4, D&amp;C 88:73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Discovery and use of printing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5000"/>
                        </a:lnSpc>
                        <a:spcBef>
                          <a:spcPts val="0"/>
                        </a:spcBef>
                        <a:spcAft>
                          <a:spcPts val="0"/>
                        </a:spcAft>
                      </a:pPr>
                      <a:r>
                        <a:rPr lang="en-US" sz="800">
                          <a:solidFill>
                            <a:srgbClr val="000000"/>
                          </a:solidFill>
                          <a:latin typeface="+mn-lt"/>
                          <a:ea typeface="Times New Roman"/>
                        </a:rPr>
                        <a:t>Gutenberg press 1439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161290" marR="0">
                        <a:lnSpc>
                          <a:spcPct val="115000"/>
                        </a:lnSpc>
                        <a:spcBef>
                          <a:spcPts val="0"/>
                        </a:spcBef>
                        <a:spcAft>
                          <a:spcPts val="0"/>
                        </a:spcAft>
                      </a:pPr>
                      <a:r>
                        <a:rPr lang="en-US" sz="800">
                          <a:solidFill>
                            <a:srgbClr val="000000"/>
                          </a:solidFill>
                          <a:latin typeface="+mn-lt"/>
                          <a:ea typeface="Times New Roman"/>
                        </a:rPr>
                        <a:t>Gutenberg Bible 1455 </a:t>
                      </a:r>
                      <a:endParaRPr lang="en-US" sz="800">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The invention of printing is credited to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Freedom of press 1789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09"/>
                  </a:ext>
                </a:extLst>
              </a:tr>
              <a:tr h="75200">
                <a:tc>
                  <a:txBody>
                    <a:bodyPr/>
                    <a:lstStyle/>
                    <a:p>
                      <a:pPr marL="63500" marR="0">
                        <a:lnSpc>
                          <a:spcPct val="115000"/>
                        </a:lnSpc>
                        <a:spcBef>
                          <a:spcPts val="0"/>
                        </a:spcBef>
                        <a:spcAft>
                          <a:spcPts val="0"/>
                        </a:spcAft>
                      </a:pPr>
                      <a:r>
                        <a:rPr lang="en-US" sz="800" dirty="0">
                          <a:solidFill>
                            <a:srgbClr val="000000"/>
                          </a:solidFill>
                          <a:latin typeface="+mn-lt"/>
                          <a:ea typeface="Times New Roman"/>
                        </a:rPr>
                        <a:t>Johannes Gutenberg in 1450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Discovery of America 1 Ne 13:12-16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dirty="0">
                          <a:solidFill>
                            <a:srgbClr val="000000"/>
                          </a:solidFill>
                          <a:latin typeface="+mn-lt"/>
                          <a:ea typeface="Times New Roman"/>
                        </a:rPr>
                        <a:t>Fulfilled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Columbus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Protestant Reformation &amp; Age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dirty="0">
                          <a:solidFill>
                            <a:srgbClr val="000000"/>
                          </a:solidFill>
                          <a:latin typeface="+mn-lt"/>
                          <a:ea typeface="Times New Roman"/>
                        </a:rPr>
                        <a:t>Fulfilled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Martin Luther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2"/>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of Renaissance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dirty="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Art, Science, Religion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Translation of Bible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dirty="0">
                          <a:solidFill>
                            <a:srgbClr val="000000"/>
                          </a:solidFill>
                          <a:latin typeface="+mn-lt"/>
                          <a:ea typeface="Times New Roman"/>
                        </a:rPr>
                        <a:t>Fulfilled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Wycliffe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4"/>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Colonization of America 1 Ne 13: 16-19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dirty="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Pilgrims, Puritans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5"/>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Establishment of US Constitution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dirty="0">
                          <a:solidFill>
                            <a:srgbClr val="000000"/>
                          </a:solidFill>
                          <a:latin typeface="+mn-lt"/>
                          <a:ea typeface="Times New Roman"/>
                        </a:rPr>
                        <a:t>Fulfilled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Founding Fathers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6"/>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adopted on September 17, 1787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Agency &amp; Inalienable Rights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7"/>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Latter-day Revelation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The First Vision &amp; Moroni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8"/>
                  </a:ext>
                </a:extLst>
              </a:tr>
              <a:tr h="78470">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Holy Ghost poured out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9"/>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Coming forth of the </a:t>
                      </a:r>
                      <a:r>
                        <a:rPr lang="en-US" sz="800" i="1">
                          <a:solidFill>
                            <a:srgbClr val="000000"/>
                          </a:solidFill>
                          <a:latin typeface="+mn-lt"/>
                          <a:ea typeface="Times New Roman"/>
                        </a:rPr>
                        <a:t>Book of Mormon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The Plates, the printing of the Book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0"/>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Ezek 37:15-19,3 N 21:1-2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Opposition to the </a:t>
                      </a:r>
                      <a:r>
                        <a:rPr lang="en-US" sz="800" i="1">
                          <a:solidFill>
                            <a:srgbClr val="000000"/>
                          </a:solidFill>
                          <a:latin typeface="+mn-lt"/>
                          <a:ea typeface="Times New Roman"/>
                        </a:rPr>
                        <a:t>Book of Mormon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Prof Anthon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2"/>
                  </a:ext>
                </a:extLst>
              </a:tr>
              <a:tr h="78470">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Clergy &amp; Mobs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3"/>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Restoration of keys and priesthood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John the Baptist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4"/>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D&amp;C 20: 73, 138: 30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Peter James &amp; John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5"/>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Spirit of Elijah and genealogical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Elijah restored keys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6"/>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research Sealing keys, D&amp;C 110: 13-16,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Kirtland Temple April 3,1836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27"/>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Mal 4:5-6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Restoration of the Gospel, Church to be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April 6, 1830 - Incorporation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9"/>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established, Isa 2: 2-3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Messenger to precede second coming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Joseph Smith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1"/>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Lord to come suddenly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Christ appeared Kirtland Temple April 3, 1836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2"/>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to His temple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&amp; Yet Future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Dual: New Jerusalem Temple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3"/>
                  </a:ext>
                </a:extLst>
              </a:tr>
              <a:tr h="89874">
                <a:tc>
                  <a:txBody>
                    <a:bodyPr/>
                    <a:lstStyle/>
                    <a:p>
                      <a:pPr marL="63500" marR="0">
                        <a:lnSpc>
                          <a:spcPct val="115000"/>
                        </a:lnSpc>
                        <a:spcBef>
                          <a:spcPts val="0"/>
                        </a:spcBef>
                        <a:spcAft>
                          <a:spcPts val="0"/>
                        </a:spcAft>
                      </a:pPr>
                      <a:r>
                        <a:rPr lang="en-US" sz="800">
                          <a:solidFill>
                            <a:srgbClr val="000000"/>
                          </a:solidFill>
                          <a:latin typeface="+mn-lt"/>
                          <a:ea typeface="Times New Roman"/>
                        </a:rPr>
                        <a:t>Kingdom set up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121920" algn="r">
                        <a:lnSpc>
                          <a:spcPct val="115000"/>
                        </a:lnSpc>
                        <a:spcBef>
                          <a:spcPts val="0"/>
                        </a:spcBef>
                        <a:spcAft>
                          <a:spcPts val="0"/>
                        </a:spcAft>
                      </a:pPr>
                      <a:r>
                        <a:rPr lang="en-US" sz="800">
                          <a:solidFill>
                            <a:srgbClr val="000000"/>
                          </a:solidFill>
                          <a:latin typeface="+mn-lt"/>
                          <a:ea typeface="Times New Roman"/>
                        </a:rPr>
                        <a:t>1830 = 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800">
                          <a:solidFill>
                            <a:srgbClr val="000000"/>
                          </a:solidFill>
                          <a:latin typeface="+mn-lt"/>
                          <a:ea typeface="Times New Roman"/>
                        </a:rPr>
                        <a:t>1852 = 60,000 </a:t>
                      </a:r>
                      <a:endParaRPr lang="en-US" sz="800">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34"/>
                  </a:ext>
                </a:extLst>
              </a:tr>
              <a:tr h="89874">
                <a:tc>
                  <a:txBody>
                    <a:bodyPr/>
                    <a:lstStyle/>
                    <a:p>
                      <a:pPr marL="63500" marR="0">
                        <a:lnSpc>
                          <a:spcPct val="115000"/>
                        </a:lnSpc>
                        <a:spcBef>
                          <a:spcPts val="0"/>
                        </a:spcBef>
                        <a:spcAft>
                          <a:spcPts val="0"/>
                        </a:spcAft>
                      </a:pPr>
                      <a:r>
                        <a:rPr lang="en-US" sz="800">
                          <a:solidFill>
                            <a:srgbClr val="000000"/>
                          </a:solidFill>
                          <a:latin typeface="+mn-lt"/>
                          <a:ea typeface="Times New Roman"/>
                        </a:rPr>
                        <a:t>Growth of the church. Church will fill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mn-lt"/>
                          <a:ea typeface="Times New Roman"/>
                        </a:rPr>
                        <a:t>1950 = 1 + mil 2000 = 14+mil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35"/>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the whole earth, Dan 2: 35, 44-45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Gathering of Israel Return: Elder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Spiritual Gathering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7"/>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Morris, CR, April 1960, p. 100 -101,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mn-lt"/>
                          <a:ea typeface="Times New Roman"/>
                        </a:rPr>
                        <a:t>Ephraim &amp; Manasseh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38"/>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D&amp;C 133: 13,45:24-25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Times of the Gentiles Luke 21:24, D&amp;C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17780" marR="0" algn="ctr">
                        <a:lnSpc>
                          <a:spcPct val="115000"/>
                        </a:lnSpc>
                        <a:spcBef>
                          <a:spcPts val="0"/>
                        </a:spcBef>
                        <a:spcAft>
                          <a:spcPts val="0"/>
                        </a:spcAft>
                      </a:pPr>
                      <a:r>
                        <a:rPr lang="en-US" sz="800">
                          <a:solidFill>
                            <a:srgbClr val="000000"/>
                          </a:solidFill>
                          <a:latin typeface="+mn-lt"/>
                          <a:ea typeface="Times New Roman"/>
                        </a:rPr>
                        <a:t>Gentiles receive the Gospel before the Jews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0"/>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45:22-28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1"/>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Building of latter-day temples Marv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mn-lt"/>
                          <a:ea typeface="Times New Roman"/>
                        </a:rPr>
                        <a:t>140 Operating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2"/>
                  </a:ext>
                </a:extLst>
              </a:tr>
              <a:tr h="0">
                <a:tc>
                  <a:txBody>
                    <a:bodyPr/>
                    <a:lstStyle/>
                    <a:p>
                      <a:pPr marL="63500" marR="0">
                        <a:lnSpc>
                          <a:spcPct val="115000"/>
                        </a:lnSpc>
                        <a:spcBef>
                          <a:spcPts val="0"/>
                        </a:spcBef>
                        <a:spcAft>
                          <a:spcPts val="0"/>
                        </a:spcAft>
                      </a:pPr>
                      <a:r>
                        <a:rPr lang="en-US" sz="800">
                          <a:solidFill>
                            <a:srgbClr val="000000"/>
                          </a:solidFill>
                          <a:latin typeface="+mn-lt"/>
                          <a:ea typeface="Times New Roman"/>
                        </a:rPr>
                        <a:t>Work and a Wonder, p. 33, Isa 2:2,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5715"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51435" marR="0" algn="ctr">
                        <a:lnSpc>
                          <a:spcPct val="115000"/>
                        </a:lnSpc>
                        <a:spcBef>
                          <a:spcPts val="0"/>
                        </a:spcBef>
                        <a:spcAft>
                          <a:spcPts val="0"/>
                        </a:spcAft>
                      </a:pPr>
                      <a:r>
                        <a:rPr lang="en-US" sz="800">
                          <a:solidFill>
                            <a:srgbClr val="000000"/>
                          </a:solidFill>
                          <a:latin typeface="+mn-lt"/>
                          <a:ea typeface="Times New Roman"/>
                        </a:rPr>
                        <a:t>14 under construction &amp; 14 announced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43"/>
                  </a:ext>
                </a:extLst>
              </a:tr>
              <a:tr h="75200">
                <a:tc>
                  <a:txBody>
                    <a:bodyPr/>
                    <a:lstStyle/>
                    <a:p>
                      <a:pPr marL="63500" marR="0">
                        <a:lnSpc>
                          <a:spcPct val="115000"/>
                        </a:lnSpc>
                        <a:spcBef>
                          <a:spcPts val="0"/>
                        </a:spcBef>
                        <a:spcAft>
                          <a:spcPts val="0"/>
                        </a:spcAft>
                      </a:pPr>
                      <a:r>
                        <a:rPr lang="en-US" sz="800">
                          <a:solidFill>
                            <a:srgbClr val="000000"/>
                          </a:solidFill>
                          <a:latin typeface="+mn-lt"/>
                          <a:ea typeface="Times New Roman"/>
                        </a:rPr>
                        <a:t>D&amp;C 133:13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121920" algn="r">
                        <a:lnSpc>
                          <a:spcPct val="115000"/>
                        </a:lnSpc>
                        <a:spcBef>
                          <a:spcPts val="0"/>
                        </a:spcBef>
                        <a:spcAft>
                          <a:spcPts val="0"/>
                        </a:spcAft>
                      </a:pPr>
                      <a:r>
                        <a:rPr lang="en-US" sz="800">
                          <a:solidFill>
                            <a:srgbClr val="000000"/>
                          </a:solidFill>
                          <a:latin typeface="+mn-lt"/>
                          <a:ea typeface="Times New Roman"/>
                        </a:rPr>
                        <a:t>ZO\~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dirty="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0673007"/>
              </p:ext>
            </p:extLst>
          </p:nvPr>
        </p:nvGraphicFramePr>
        <p:xfrm>
          <a:off x="1828800" y="228601"/>
          <a:ext cx="8686800" cy="6400798"/>
        </p:xfrm>
        <a:graphic>
          <a:graphicData uri="http://schemas.openxmlformats.org/drawingml/2006/table">
            <a:tbl>
              <a:tblPr/>
              <a:tblGrid>
                <a:gridCol w="3234362">
                  <a:extLst>
                    <a:ext uri="{9D8B030D-6E8A-4147-A177-3AD203B41FA5}">
                      <a16:colId xmlns:a16="http://schemas.microsoft.com/office/drawing/2014/main" val="20000"/>
                    </a:ext>
                  </a:extLst>
                </a:gridCol>
                <a:gridCol w="1426924">
                  <a:extLst>
                    <a:ext uri="{9D8B030D-6E8A-4147-A177-3AD203B41FA5}">
                      <a16:colId xmlns:a16="http://schemas.microsoft.com/office/drawing/2014/main" val="20001"/>
                    </a:ext>
                  </a:extLst>
                </a:gridCol>
                <a:gridCol w="2389305">
                  <a:extLst>
                    <a:ext uri="{9D8B030D-6E8A-4147-A177-3AD203B41FA5}">
                      <a16:colId xmlns:a16="http://schemas.microsoft.com/office/drawing/2014/main" val="20002"/>
                    </a:ext>
                  </a:extLst>
                </a:gridCol>
                <a:gridCol w="1636209">
                  <a:extLst>
                    <a:ext uri="{9D8B030D-6E8A-4147-A177-3AD203B41FA5}">
                      <a16:colId xmlns:a16="http://schemas.microsoft.com/office/drawing/2014/main" val="20003"/>
                    </a:ext>
                  </a:extLst>
                </a:gridCol>
              </a:tblGrid>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Persecution of the Saints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Mobbed from place to place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Persecution of the Jews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Pogroms &amp; Holocaust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1"/>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Middle East attacks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True gospel to be preached to all the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Missionary work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3"/>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world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Every member a missionary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Worldly &amp; Scientific knowledge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Science, Technology, Space age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5"/>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increases Dan 121:4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Explosion of inventions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Ten tribes to return D&amp;C 133:26-33,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Spiritual return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7"/>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Talmage, A of F, p. 308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Patriarchal blessings from every tribe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8"/>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Lamanites to blossom as the rose D&amp;C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Conversion of American Indians,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9"/>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49:24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Central &amp; South Americans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10"/>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Spanish # 1 language in Church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Jews to begin to believe in Christ and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Jews for Jesus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2"/>
                  </a:ext>
                </a:extLst>
              </a:tr>
              <a:tr h="180674">
                <a:tc>
                  <a:txBody>
                    <a:bodyPr/>
                    <a:lstStyle/>
                    <a:p>
                      <a:pPr marL="63500" marR="0">
                        <a:lnSpc>
                          <a:spcPct val="115000"/>
                        </a:lnSpc>
                        <a:spcBef>
                          <a:spcPts val="0"/>
                        </a:spcBef>
                        <a:spcAft>
                          <a:spcPts val="0"/>
                        </a:spcAft>
                      </a:pPr>
                      <a:r>
                        <a:rPr lang="en-US" sz="800">
                          <a:solidFill>
                            <a:srgbClr val="000000"/>
                          </a:solidFill>
                          <a:latin typeface="+mn-lt"/>
                          <a:ea typeface="Times New Roman"/>
                        </a:rPr>
                        <a:t>accept the gospeL 2 N 30:7, Zech 12: 7-10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Some Jews join LDS Church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Pouring out of the Spirit JSM 1:39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Dreams and visions by "Servants" &amp; "handmaids."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4"/>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Gifts of the Spirit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5"/>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Latter-day wickedness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Crime, juvenile delinquency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6"/>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Dissolution of the Family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7"/>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Withdrawal of the Spirit from wicked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God's organizing spirit is withdrawing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18"/>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D&amp;C 63:32, 95:4, Joel 2:28-29, Rom 1: 29-32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from mankind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9"/>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Elements in commotion D&amp;C 45:323,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Tsunamis, earthquakes, volcanoes, tornadoes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0"/>
                  </a:ext>
                </a:extLst>
              </a:tr>
              <a:tr h="153389">
                <a:tc>
                  <a:txBody>
                    <a:bodyPr/>
                    <a:lstStyle/>
                    <a:p>
                      <a:pPr marL="63500" marR="0">
                        <a:lnSpc>
                          <a:spcPct val="115000"/>
                        </a:lnSpc>
                        <a:spcBef>
                          <a:spcPts val="0"/>
                        </a:spcBef>
                        <a:spcAft>
                          <a:spcPts val="0"/>
                        </a:spcAft>
                      </a:pPr>
                      <a:r>
                        <a:rPr lang="en-US" sz="800">
                          <a:solidFill>
                            <a:srgbClr val="000000"/>
                          </a:solidFill>
                          <a:latin typeface="+mn-lt"/>
                          <a:ea typeface="Times New Roman"/>
                        </a:rPr>
                        <a:t>88:88-91,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Calamities to abound D&amp;C 109:30,84: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Man-made disasters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2"/>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97, 2N 6:14-15, D&amp;C 45:31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Increase of murder, rape, abuse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3"/>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Social unrest, corruption, violence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Labor troubles, Political movements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4"/>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Isa 3:5, 2 Tim 3:1-4, HeI4:21-23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Terrorism, oppression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25"/>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Drug &amp; sex trafficking, Violence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6"/>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Peace taken from the earth D&amp;C 1 :35-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Love of many waxes cold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7"/>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36, 115:6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Contention in homes and society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8"/>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Wars and rumors of wars Matt 24:6,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Frequency of wars has doubled since WWII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29"/>
                  </a:ext>
                </a:extLst>
              </a:tr>
              <a:tr h="153389">
                <a:tc>
                  <a:txBody>
                    <a:bodyPr/>
                    <a:lstStyle/>
                    <a:p>
                      <a:pPr marL="63500" marR="0">
                        <a:lnSpc>
                          <a:spcPct val="115000"/>
                        </a:lnSpc>
                        <a:spcBef>
                          <a:spcPts val="0"/>
                        </a:spcBef>
                        <a:spcAft>
                          <a:spcPts val="0"/>
                        </a:spcAft>
                      </a:pPr>
                      <a:r>
                        <a:rPr lang="en-US" sz="800">
                          <a:solidFill>
                            <a:srgbClr val="000000"/>
                          </a:solidFill>
                          <a:latin typeface="+mn-lt"/>
                          <a:ea typeface="Times New Roman"/>
                        </a:rPr>
                        <a:t>JSM 23, D&amp;C 45:26; D&amp;C 87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Famines, depressions, &amp;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Govt instability, corruption &amp; spending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1"/>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economic turmoil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Entitlement, deficits, loss of incomes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2"/>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Apostate darkness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39370" marR="0" algn="ctr">
                        <a:lnSpc>
                          <a:spcPct val="115000"/>
                        </a:lnSpc>
                        <a:spcBef>
                          <a:spcPts val="0"/>
                        </a:spcBef>
                        <a:spcAft>
                          <a:spcPts val="0"/>
                        </a:spcAft>
                      </a:pPr>
                      <a:r>
                        <a:rPr lang="en-US" sz="800">
                          <a:solidFill>
                            <a:srgbClr val="000000"/>
                          </a:solidFill>
                          <a:latin typeface="+mn-lt"/>
                          <a:ea typeface="Times New Roman"/>
                        </a:rPr>
                        <a:t>Sifting of members of Church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3"/>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Deception by the philosophies of men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extLst>
                  <a:ext uri="{0D108BD9-81ED-4DB2-BD59-A6C34878D82A}">
                    <a16:rowId xmlns:a16="http://schemas.microsoft.com/office/drawing/2014/main" val="10034"/>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39370" marR="0" algn="ctr">
                        <a:lnSpc>
                          <a:spcPct val="115000"/>
                        </a:lnSpc>
                        <a:spcBef>
                          <a:spcPts val="0"/>
                        </a:spcBef>
                        <a:spcAft>
                          <a:spcPts val="0"/>
                        </a:spcAft>
                      </a:pPr>
                      <a:r>
                        <a:rPr lang="en-US" sz="800">
                          <a:solidFill>
                            <a:srgbClr val="000000"/>
                          </a:solidFill>
                          <a:latin typeface="+mn-lt"/>
                          <a:ea typeface="Times New Roman"/>
                        </a:rPr>
                        <a:t>Even the very elect are deceived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5"/>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Many False churches JSM 1:22, Rev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Anti-Christs and false prophets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6"/>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13:13-15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Priestcraft increasing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37"/>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Angels now reaping the earth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302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39370" marR="0" algn="ctr">
                        <a:lnSpc>
                          <a:spcPct val="115000"/>
                        </a:lnSpc>
                        <a:spcBef>
                          <a:spcPts val="0"/>
                        </a:spcBef>
                        <a:spcAft>
                          <a:spcPts val="0"/>
                        </a:spcAft>
                      </a:pPr>
                      <a:r>
                        <a:rPr lang="en-US" sz="800">
                          <a:solidFill>
                            <a:srgbClr val="000000"/>
                          </a:solidFill>
                          <a:latin typeface="+mn-lt"/>
                          <a:ea typeface="Times New Roman"/>
                        </a:rPr>
                        <a:t>Wilford Woodruff 1894 -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38"/>
                  </a:ext>
                </a:extLst>
              </a:tr>
              <a:tr h="153389">
                <a:tc>
                  <a:txBody>
                    <a:bodyPr/>
                    <a:lstStyle/>
                    <a:p>
                      <a:pPr marL="0" marR="0" algn="ctr">
                        <a:lnSpc>
                          <a:spcPct val="115000"/>
                        </a:lnSpc>
                        <a:spcBef>
                          <a:spcPts val="0"/>
                        </a:spcBef>
                        <a:spcAft>
                          <a:spcPts val="0"/>
                        </a:spcAft>
                      </a:pP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302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57785" algn="r">
                        <a:lnSpc>
                          <a:spcPct val="115000"/>
                        </a:lnSpc>
                        <a:spcBef>
                          <a:spcPts val="0"/>
                        </a:spcBef>
                        <a:spcAft>
                          <a:spcPts val="0"/>
                        </a:spcAft>
                      </a:pPr>
                      <a:r>
                        <a:rPr lang="en-US" sz="800">
                          <a:solidFill>
                            <a:srgbClr val="000000"/>
                          </a:solidFill>
                          <a:latin typeface="+mn-lt"/>
                          <a:ea typeface="Times New Roman"/>
                        </a:rPr>
                        <a:t>Angels were at the portals.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60960" marR="0">
                        <a:lnSpc>
                          <a:spcPct val="115000"/>
                        </a:lnSpc>
                        <a:spcBef>
                          <a:spcPts val="0"/>
                        </a:spcBef>
                        <a:spcAft>
                          <a:spcPts val="0"/>
                        </a:spcAft>
                      </a:pPr>
                      <a:r>
                        <a:rPr lang="en-US" sz="800">
                          <a:solidFill>
                            <a:srgbClr val="000000"/>
                          </a:solidFill>
                          <a:latin typeface="+mn-lt"/>
                          <a:ea typeface="Times New Roman"/>
                        </a:rPr>
                        <a:t>Now are reaping. </a:t>
                      </a:r>
                      <a:endParaRPr lang="en-US" sz="800">
                        <a:latin typeface="+mn-lt"/>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Constitution Hanging by a Thread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marR="0" algn="ctr">
                        <a:lnSpc>
                          <a:spcPct val="115000"/>
                        </a:lnSpc>
                        <a:spcBef>
                          <a:spcPts val="0"/>
                        </a:spcBef>
                        <a:spcAft>
                          <a:spcPts val="0"/>
                        </a:spcAft>
                      </a:pPr>
                      <a:r>
                        <a:rPr lang="en-US" sz="800">
                          <a:solidFill>
                            <a:srgbClr val="000000"/>
                          </a:solidFill>
                          <a:latin typeface="+mn-lt"/>
                          <a:ea typeface="Times New Roman"/>
                        </a:rPr>
                        <a:t>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800">
                          <a:solidFill>
                            <a:srgbClr val="000000"/>
                          </a:solidFill>
                          <a:latin typeface="+mn-lt"/>
                          <a:ea typeface="Times New Roman"/>
                        </a:rPr>
                        <a:t>US Constitution in danger of destruction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0"/>
                  </a:ext>
                </a:extLst>
              </a:tr>
              <a:tr h="153389">
                <a:tc>
                  <a:txBody>
                    <a:bodyPr/>
                    <a:lstStyle/>
                    <a:p>
                      <a:pPr marL="63500" marR="0">
                        <a:lnSpc>
                          <a:spcPct val="115000"/>
                        </a:lnSpc>
                        <a:spcBef>
                          <a:spcPts val="0"/>
                        </a:spcBef>
                        <a:spcAft>
                          <a:spcPts val="0"/>
                        </a:spcAft>
                      </a:pPr>
                      <a:r>
                        <a:rPr lang="en-US" sz="800">
                          <a:solidFill>
                            <a:srgbClr val="000000"/>
                          </a:solidFill>
                          <a:latin typeface="+mn-lt"/>
                          <a:ea typeface="Times New Roman"/>
                        </a:rPr>
                        <a:t>JSPapers Mar 10, 1844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800">
                        <a:solidFill>
                          <a:srgbClr val="000000"/>
                        </a:solidFill>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39370" marR="0" algn="ctr">
                        <a:lnSpc>
                          <a:spcPct val="115000"/>
                        </a:lnSpc>
                        <a:spcBef>
                          <a:spcPts val="0"/>
                        </a:spcBef>
                        <a:spcAft>
                          <a:spcPts val="0"/>
                        </a:spcAft>
                      </a:pPr>
                      <a:r>
                        <a:rPr lang="en-US" sz="800">
                          <a:solidFill>
                            <a:srgbClr val="000000"/>
                          </a:solidFill>
                          <a:latin typeface="+mn-lt"/>
                          <a:ea typeface="Times New Roman"/>
                        </a:rPr>
                        <a:t>Will be saved by righteous citizens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41"/>
                  </a:ext>
                </a:extLst>
              </a:tr>
              <a:tr h="140955">
                <a:tc>
                  <a:txBody>
                    <a:bodyPr/>
                    <a:lstStyle/>
                    <a:p>
                      <a:pPr marL="63500" marR="0">
                        <a:lnSpc>
                          <a:spcPct val="115000"/>
                        </a:lnSpc>
                        <a:spcBef>
                          <a:spcPts val="0"/>
                        </a:spcBef>
                        <a:spcAft>
                          <a:spcPts val="0"/>
                        </a:spcAft>
                      </a:pPr>
                      <a:r>
                        <a:rPr lang="en-US" sz="800">
                          <a:solidFill>
                            <a:srgbClr val="000000"/>
                          </a:solidFill>
                          <a:latin typeface="+mn-lt"/>
                          <a:ea typeface="Times New Roman"/>
                        </a:rPr>
                        <a:t>Dangers upon the waters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3020" marR="0" algn="ctr">
                        <a:lnSpc>
                          <a:spcPct val="115000"/>
                        </a:lnSpc>
                        <a:spcBef>
                          <a:spcPts val="0"/>
                        </a:spcBef>
                        <a:spcAft>
                          <a:spcPts val="0"/>
                        </a:spcAft>
                      </a:pPr>
                      <a:r>
                        <a:rPr lang="en-US" sz="800">
                          <a:solidFill>
                            <a:srgbClr val="000000"/>
                          </a:solidFill>
                          <a:latin typeface="+mn-lt"/>
                          <a:ea typeface="Times New Roman"/>
                        </a:rPr>
                        <a:t>Fulfilled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39370" marR="0" algn="ctr">
                        <a:lnSpc>
                          <a:spcPct val="115000"/>
                        </a:lnSpc>
                        <a:spcBef>
                          <a:spcPts val="0"/>
                        </a:spcBef>
                        <a:spcAft>
                          <a:spcPts val="0"/>
                        </a:spcAft>
                      </a:pPr>
                      <a:r>
                        <a:rPr lang="en-US" sz="800">
                          <a:solidFill>
                            <a:srgbClr val="000000"/>
                          </a:solidFill>
                          <a:latin typeface="+mn-lt"/>
                          <a:ea typeface="Times New Roman"/>
                        </a:rPr>
                        <a:t>The Destroyer, toxins, pollution, storms,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42"/>
                  </a:ext>
                </a:extLst>
              </a:tr>
              <a:tr h="163240">
                <a:tc>
                  <a:txBody>
                    <a:bodyPr/>
                    <a:lstStyle/>
                    <a:p>
                      <a:pPr marL="63500" marR="0">
                        <a:lnSpc>
                          <a:spcPct val="115000"/>
                        </a:lnSpc>
                        <a:spcBef>
                          <a:spcPts val="0"/>
                        </a:spcBef>
                        <a:spcAft>
                          <a:spcPts val="0"/>
                        </a:spcAft>
                      </a:pPr>
                      <a:r>
                        <a:rPr lang="en-US" sz="800">
                          <a:solidFill>
                            <a:srgbClr val="000000"/>
                          </a:solidFill>
                          <a:latin typeface="+mn-lt"/>
                          <a:ea typeface="Times New Roman"/>
                        </a:rPr>
                        <a:t>D&amp;C 61:4-6, 13-19,22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3020" marR="0" algn="ctr">
                        <a:lnSpc>
                          <a:spcPct val="115000"/>
                        </a:lnSpc>
                        <a:spcBef>
                          <a:spcPts val="0"/>
                        </a:spcBef>
                        <a:spcAft>
                          <a:spcPts val="0"/>
                        </a:spcAft>
                      </a:pPr>
                      <a:r>
                        <a:rPr lang="en-US" sz="800">
                          <a:solidFill>
                            <a:srgbClr val="000000"/>
                          </a:solidFill>
                          <a:latin typeface="+mn-lt"/>
                          <a:ea typeface="Times New Roman"/>
                        </a:rPr>
                        <a:t>&amp; in Progress </a:t>
                      </a:r>
                      <a:endParaRPr lang="en-US" sz="80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39370" marR="0" algn="ctr">
                        <a:lnSpc>
                          <a:spcPct val="115000"/>
                        </a:lnSpc>
                        <a:spcBef>
                          <a:spcPts val="0"/>
                        </a:spcBef>
                        <a:spcAft>
                          <a:spcPts val="0"/>
                        </a:spcAft>
                      </a:pPr>
                      <a:r>
                        <a:rPr lang="en-US" sz="800" dirty="0">
                          <a:solidFill>
                            <a:srgbClr val="000000"/>
                          </a:solidFill>
                          <a:latin typeface="+mn-lt"/>
                          <a:ea typeface="Times New Roman"/>
                        </a:rPr>
                        <a:t>acid rain, warships, tsunamis </a:t>
                      </a:r>
                      <a:endParaRPr lang="en-US" sz="800" dirty="0">
                        <a:latin typeface="+mn-lt"/>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4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9DAB1-CB39-452A-A2C3-81332251E563}"/>
              </a:ext>
            </a:extLst>
          </p:cNvPr>
          <p:cNvSpPr/>
          <p:nvPr/>
        </p:nvSpPr>
        <p:spPr>
          <a:xfrm>
            <a:off x="212436" y="101600"/>
            <a:ext cx="5669356" cy="3046988"/>
          </a:xfrm>
          <a:prstGeom prst="rect">
            <a:avLst/>
          </a:prstGeom>
          <a:ln>
            <a:solidFill>
              <a:schemeClr val="tx1"/>
            </a:solidFill>
          </a:ln>
        </p:spPr>
        <p:txBody>
          <a:bodyPr wrap="square">
            <a:spAutoFit/>
          </a:bodyPr>
          <a:lstStyle/>
          <a:p>
            <a:pPr fontAlgn="base"/>
            <a:r>
              <a:rPr lang="en-US" sz="1200" b="1" dirty="0">
                <a:latin typeface="Abadi" panose="020B0604020104020204" pitchFamily="34" charset="0"/>
              </a:rPr>
              <a:t>Baptize with Fire 3 Nephi 9:20:</a:t>
            </a:r>
          </a:p>
          <a:p>
            <a:pPr fontAlgn="base"/>
            <a:r>
              <a:rPr lang="en-US" sz="1200" dirty="0">
                <a:latin typeface="Abadi" panose="020B0604020104020204" pitchFamily="34" charset="0"/>
              </a:rPr>
              <a:t>“We were baptized by immersion in water for the remission of sins. We must also be baptized by and immersed in the Spirit of the Lord, ‘and then cometh a remission of your sins by fire and by the Holy Ghost’ (2 Nephi 31:17).</a:t>
            </a:r>
          </a:p>
          <a:p>
            <a:pPr fontAlgn="base"/>
            <a:r>
              <a:rPr lang="en-US" sz="1200" dirty="0">
                <a:latin typeface="Abadi" panose="020B0604020104020204" pitchFamily="34" charset="0"/>
              </a:rPr>
              <a:t>“As we gain experience with the Holy Ghost, we learn that the intensity with which we feel the Spirit’s influence is not always the same. Strong, dramatic spiritual impressions do not come to us frequently. Even as we strive to be faithful and obedient, there simply are times when the direction, assurance, and peace of the Spirit are not readily recognizable in our lives. In fact, the Book of Mormon describes faithful Lamanites who ‘were baptized with fire and with the Holy Ghost, and they knew it not’ (3 Nephi 9:20).</a:t>
            </a:r>
          </a:p>
          <a:p>
            <a:pPr fontAlgn="base"/>
            <a:r>
              <a:rPr lang="en-US" sz="1200" dirty="0">
                <a:latin typeface="Abadi" panose="020B0604020104020204" pitchFamily="34" charset="0"/>
              </a:rPr>
              <a:t>“The influence of the Holy Ghost is described in the scriptures as ‘a still small voice’ (1 Kings 19:12; see also 3 Nephi 11:3) and a ‘voice of perfect mildness’ (Helaman 5:30). Thus, the Spirit of the Lord usually communicates with us in ways that are quiet, delicate, and subtle” (David A. Bednar, “That We May Always Have His Spirit to Be with Us,”</a:t>
            </a:r>
            <a:r>
              <a:rPr lang="en-US" sz="1200" i="1" dirty="0">
                <a:latin typeface="Abadi" panose="020B0604020104020204" pitchFamily="34" charset="0"/>
              </a:rPr>
              <a:t> Ensign</a:t>
            </a:r>
            <a:r>
              <a:rPr lang="en-US" sz="1200" dirty="0">
                <a:latin typeface="Abadi" panose="020B0604020104020204" pitchFamily="34" charset="0"/>
              </a:rPr>
              <a:t> or </a:t>
            </a:r>
            <a:r>
              <a:rPr lang="en-US" sz="1200" i="1" dirty="0">
                <a:latin typeface="Abadi" panose="020B0604020104020204" pitchFamily="34" charset="0"/>
              </a:rPr>
              <a:t>Liahona,</a:t>
            </a:r>
            <a:r>
              <a:rPr lang="en-US" sz="1200" dirty="0">
                <a:latin typeface="Abadi" panose="020B0604020104020204" pitchFamily="34" charset="0"/>
              </a:rPr>
              <a:t> May 2006, 29).</a:t>
            </a:r>
          </a:p>
        </p:txBody>
      </p:sp>
      <p:sp>
        <p:nvSpPr>
          <p:cNvPr id="3" name="Rectangle 2">
            <a:extLst>
              <a:ext uri="{FF2B5EF4-FFF2-40B4-BE49-F238E27FC236}">
                <a16:creationId xmlns:a16="http://schemas.microsoft.com/office/drawing/2014/main" id="{E0968BE4-8998-472B-BBB5-8D3D8A7E0F1A}"/>
              </a:ext>
            </a:extLst>
          </p:cNvPr>
          <p:cNvSpPr/>
          <p:nvPr/>
        </p:nvSpPr>
        <p:spPr>
          <a:xfrm>
            <a:off x="212435" y="3151044"/>
            <a:ext cx="5669355" cy="1015663"/>
          </a:xfrm>
          <a:prstGeom prst="rect">
            <a:avLst/>
          </a:prstGeom>
          <a:ln>
            <a:solidFill>
              <a:schemeClr val="tx1"/>
            </a:solidFill>
          </a:ln>
        </p:spPr>
        <p:txBody>
          <a:bodyPr wrap="square">
            <a:spAutoFit/>
          </a:bodyPr>
          <a:lstStyle/>
          <a:p>
            <a:pPr fontAlgn="base"/>
            <a:r>
              <a:rPr lang="en-US" sz="1200" b="1" dirty="0"/>
              <a:t>Broken Heart and Contrite Spirit 3 Nephi 9:19-20:</a:t>
            </a:r>
          </a:p>
          <a:p>
            <a:pPr fontAlgn="base"/>
            <a:r>
              <a:rPr lang="en-US" sz="1200" dirty="0"/>
              <a:t>“Real, personal sacrifice never was placing an animal on the altar. Instead, it is a willingness to put the animal in us upon the altar and letting it be consumed! Such is the ‘sacrifice unto the Lord … of a broken heart and a contrite spirit’ (D&amp;C 59:8)” (Neal A. Maxwell, “Deny Yourselves of All Ungodliness,”</a:t>
            </a:r>
            <a:r>
              <a:rPr lang="en-US" sz="1200" i="1" dirty="0"/>
              <a:t> Ensign,</a:t>
            </a:r>
            <a:r>
              <a:rPr lang="en-US" sz="1200" dirty="0"/>
              <a:t> May 1995, 68).</a:t>
            </a:r>
            <a:endParaRPr lang="en-US" sz="1200" dirty="0">
              <a:latin typeface="Abadi" panose="020B0604020104020204" pitchFamily="34" charset="0"/>
            </a:endParaRPr>
          </a:p>
        </p:txBody>
      </p:sp>
      <p:sp>
        <p:nvSpPr>
          <p:cNvPr id="5" name="TextBox 4">
            <a:extLst>
              <a:ext uri="{FF2B5EF4-FFF2-40B4-BE49-F238E27FC236}">
                <a16:creationId xmlns:a16="http://schemas.microsoft.com/office/drawing/2014/main" id="{E77D7D3F-8AF2-5BDA-B5C1-C38025A7459B}"/>
              </a:ext>
            </a:extLst>
          </p:cNvPr>
          <p:cNvSpPr txBox="1"/>
          <p:nvPr/>
        </p:nvSpPr>
        <p:spPr>
          <a:xfrm>
            <a:off x="212435" y="4164251"/>
            <a:ext cx="5669355" cy="2031325"/>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Letters come from those who have made tragic mistakes.</a:t>
            </a:r>
            <a:r>
              <a:rPr lang="en-US" sz="1400" b="0" i="0" dirty="0">
                <a:solidFill>
                  <a:srgbClr val="212225"/>
                </a:solidFill>
                <a:effectLst/>
              </a:rPr>
              <a:t> They ask, “Can I </a:t>
            </a:r>
            <a:r>
              <a:rPr lang="en-US" sz="1400" b="0" i="1" dirty="0">
                <a:solidFill>
                  <a:srgbClr val="212225"/>
                </a:solidFill>
                <a:effectLst/>
              </a:rPr>
              <a:t>ever</a:t>
            </a:r>
            <a:r>
              <a:rPr lang="en-US" sz="1400" b="0" i="0" dirty="0">
                <a:solidFill>
                  <a:srgbClr val="212225"/>
                </a:solidFill>
                <a:effectLst/>
              </a:rPr>
              <a:t> be forgiven?”</a:t>
            </a:r>
          </a:p>
          <a:p>
            <a:pPr algn="l" fontAlgn="base"/>
            <a:r>
              <a:rPr lang="en-US" sz="1400" b="0" i="0" dirty="0">
                <a:solidFill>
                  <a:srgbClr val="212225"/>
                </a:solidFill>
                <a:effectLst/>
              </a:rPr>
              <a:t>The answer is </a:t>
            </a:r>
            <a:r>
              <a:rPr lang="en-US" sz="1400" b="0" i="1" dirty="0">
                <a:solidFill>
                  <a:srgbClr val="212225"/>
                </a:solidFill>
                <a:effectLst/>
              </a:rPr>
              <a:t>yes</a:t>
            </a:r>
            <a:r>
              <a:rPr lang="en-US" sz="1400" b="0" i="0" dirty="0">
                <a:solidFill>
                  <a:srgbClr val="212225"/>
                </a:solidFill>
                <a:effectLst/>
              </a:rPr>
              <a:t>!</a:t>
            </a:r>
          </a:p>
          <a:p>
            <a:pPr algn="l" fontAlgn="base"/>
            <a:r>
              <a:rPr lang="en-US" sz="1400" b="0" i="0" dirty="0">
                <a:solidFill>
                  <a:srgbClr val="212225"/>
                </a:solidFill>
                <a:effectLst/>
              </a:rPr>
              <a:t>The gospel teaches us that relief from torment and guilt can be earned through repentance. Save for those few who defect to perdition after having known a fulness, there is no habit, no addiction, no rebellion, no transgression, no offense exempted from the promise of complete forgiveness. (Boyd K. Packer, “</a:t>
            </a:r>
            <a:r>
              <a:rPr lang="en-US" sz="1400" b="0" i="0" u="none" strike="noStrike" dirty="0">
                <a:solidFill>
                  <a:srgbClr val="212225"/>
                </a:solidFill>
                <a:effectLst/>
              </a:rPr>
              <a:t>The Brilliant Morning of Forgiveness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Nov. 1995, 19)</a:t>
            </a:r>
          </a:p>
        </p:txBody>
      </p:sp>
      <p:sp>
        <p:nvSpPr>
          <p:cNvPr id="7" name="TextBox 6">
            <a:extLst>
              <a:ext uri="{FF2B5EF4-FFF2-40B4-BE49-F238E27FC236}">
                <a16:creationId xmlns:a16="http://schemas.microsoft.com/office/drawing/2014/main" id="{19863085-EB30-F9EC-0FB9-D997D33E197B}"/>
              </a:ext>
            </a:extLst>
          </p:cNvPr>
          <p:cNvSpPr txBox="1"/>
          <p:nvPr/>
        </p:nvSpPr>
        <p:spPr>
          <a:xfrm>
            <a:off x="5881792" y="2563813"/>
            <a:ext cx="6097772" cy="1169551"/>
          </a:xfrm>
          <a:prstGeom prst="rect">
            <a:avLst/>
          </a:prstGeom>
          <a:noFill/>
          <a:ln>
            <a:solidFill>
              <a:schemeClr val="tx1"/>
            </a:solidFill>
          </a:ln>
        </p:spPr>
        <p:txBody>
          <a:bodyPr wrap="square">
            <a:spAutoFit/>
          </a:bodyPr>
          <a:lstStyle/>
          <a:p>
            <a:r>
              <a:rPr lang="en-US" sz="1400" b="1" i="0" dirty="0">
                <a:solidFill>
                  <a:srgbClr val="212225"/>
                </a:solidFill>
                <a:effectLst/>
              </a:rPr>
              <a:t>Forgiveness:</a:t>
            </a:r>
          </a:p>
          <a:p>
            <a:r>
              <a:rPr lang="en-US" sz="1400" b="0" i="0" dirty="0">
                <a:solidFill>
                  <a:srgbClr val="212225"/>
                </a:solidFill>
                <a:effectLst/>
              </a:rPr>
              <a:t>God doesn’t care nearly as much about where you have been as He does about where you are and, with His help, where you are willing to go. (Jeffrey R. Holland, “</a:t>
            </a:r>
            <a:r>
              <a:rPr lang="en-US" sz="1400" b="0" i="0" u="none" strike="noStrike" dirty="0">
                <a:effectLst/>
              </a:rPr>
              <a:t>The Best Is Yet to Be</a:t>
            </a:r>
            <a:r>
              <a:rPr lang="en-US" sz="1400" b="0" i="0" dirty="0">
                <a:solidFill>
                  <a:srgbClr val="212225"/>
                </a:solidFill>
                <a:effectLst/>
              </a:rPr>
              <a:t>,” [Brigham Young University devotional, Jan. 13, 2009], 27, speeches.byu.edu)</a:t>
            </a:r>
            <a:endParaRPr lang="en-US" sz="1400" dirty="0"/>
          </a:p>
        </p:txBody>
      </p:sp>
      <p:sp>
        <p:nvSpPr>
          <p:cNvPr id="9" name="TextBox 8">
            <a:extLst>
              <a:ext uri="{FF2B5EF4-FFF2-40B4-BE49-F238E27FC236}">
                <a16:creationId xmlns:a16="http://schemas.microsoft.com/office/drawing/2014/main" id="{20E556B7-B163-F060-3D1A-7B9AE223733B}"/>
              </a:ext>
            </a:extLst>
          </p:cNvPr>
          <p:cNvSpPr txBox="1"/>
          <p:nvPr/>
        </p:nvSpPr>
        <p:spPr>
          <a:xfrm>
            <a:off x="5881792" y="3709413"/>
            <a:ext cx="6097772" cy="1600438"/>
          </a:xfrm>
          <a:prstGeom prst="rect">
            <a:avLst/>
          </a:prstGeom>
          <a:noFill/>
          <a:ln>
            <a:solidFill>
              <a:schemeClr val="tx1"/>
            </a:solidFill>
          </a:ln>
        </p:spPr>
        <p:txBody>
          <a:bodyPr wrap="square">
            <a:spAutoFit/>
          </a:bodyPr>
          <a:lstStyle/>
          <a:p>
            <a:r>
              <a:rPr lang="en-US" sz="1400" b="1" i="0" dirty="0">
                <a:solidFill>
                  <a:srgbClr val="212225"/>
                </a:solidFill>
                <a:effectLst/>
              </a:rPr>
              <a:t>True repentance </a:t>
            </a:r>
            <a:r>
              <a:rPr lang="en-US" sz="1400" b="0" i="0" dirty="0">
                <a:solidFill>
                  <a:srgbClr val="212225"/>
                </a:solidFill>
                <a:effectLst/>
              </a:rPr>
              <a:t>involves a change of heart and not just a change of behavior (see </a:t>
            </a:r>
            <a:r>
              <a:rPr lang="en-US" sz="1400" b="0" i="0" u="none" strike="noStrike" dirty="0">
                <a:effectLst/>
              </a:rPr>
              <a:t>Alma 5:13</a:t>
            </a:r>
            <a:r>
              <a:rPr lang="en-US" sz="1400" b="0" i="0" dirty="0">
                <a:solidFill>
                  <a:srgbClr val="212225"/>
                </a:solidFill>
                <a:effectLst/>
              </a:rPr>
              <a:t>). Part of this mighty change of heart is to feel godly sorrow for our sins. This is what is meant by a broken heart and a contrite spirit. God’s gifts are sufficient to help us overcome every sin and weakness if we will but turn to Him for help. Most repentance does not involve sensational or dramatic changes, but rather is a step by step, steady and consistent movement toward godliness. (</a:t>
            </a:r>
            <a:r>
              <a:rPr lang="en-US" sz="1400" b="0" i="1" dirty="0">
                <a:solidFill>
                  <a:srgbClr val="212225"/>
                </a:solidFill>
                <a:effectLst/>
              </a:rPr>
              <a:t>Teachings of Ezra Taft Benson</a:t>
            </a:r>
            <a:r>
              <a:rPr lang="en-US" sz="1400" b="0" i="0" dirty="0">
                <a:solidFill>
                  <a:srgbClr val="212225"/>
                </a:solidFill>
                <a:effectLst/>
              </a:rPr>
              <a:t> [1988], 71.)</a:t>
            </a:r>
            <a:endParaRPr lang="en-US" sz="1400" dirty="0"/>
          </a:p>
        </p:txBody>
      </p:sp>
      <p:sp>
        <p:nvSpPr>
          <p:cNvPr id="11" name="TextBox 10">
            <a:extLst>
              <a:ext uri="{FF2B5EF4-FFF2-40B4-BE49-F238E27FC236}">
                <a16:creationId xmlns:a16="http://schemas.microsoft.com/office/drawing/2014/main" id="{7B913CB8-BD6C-6DDF-113F-98D6E5BEA1AE}"/>
              </a:ext>
            </a:extLst>
          </p:cNvPr>
          <p:cNvSpPr txBox="1"/>
          <p:nvPr/>
        </p:nvSpPr>
        <p:spPr>
          <a:xfrm>
            <a:off x="5881792" y="101600"/>
            <a:ext cx="6097772" cy="2462213"/>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The Savior’s perfect submission </a:t>
            </a:r>
            <a:r>
              <a:rPr lang="en-US" sz="1400" b="0" i="0" dirty="0">
                <a:solidFill>
                  <a:srgbClr val="212225"/>
                </a:solidFill>
                <a:effectLst/>
              </a:rPr>
              <a:t>to the Eternal Father is the very essence of a broken heart and a contrite spirit. Christ’s example teaches us that a broken heart is an eternal attribute of godliness. When our hearts are broken, we are completely open to the Spirit of God and recognize our dependence on Him for all that we have and all that we are. The sacrifice so entailed is a sacrifice of pride in all its forms. Like malleable clay in the hands of a skilled potter, the brokenhearted can be molded and shaped in the hands of the Master. …</a:t>
            </a:r>
          </a:p>
          <a:p>
            <a:pPr algn="l" fontAlgn="base"/>
            <a:r>
              <a:rPr lang="en-US" sz="1400" b="0" i="0" dirty="0">
                <a:solidFill>
                  <a:srgbClr val="212225"/>
                </a:solidFill>
                <a:effectLst/>
              </a:rPr>
              <a:t>… Those who have a broken heart and a contrite spirit are willing to do anything and everything that God asks of them, without resistance or resentment. We cease doing things our way and learn to do them God’s way instead. (Bruce D. Porter, “</a:t>
            </a:r>
            <a:r>
              <a:rPr lang="en-US" sz="1400" b="0" i="0" u="none" strike="noStrike" dirty="0">
                <a:solidFill>
                  <a:srgbClr val="212225"/>
                </a:solidFill>
                <a:effectLst/>
              </a:rPr>
              <a:t>A Broken Heart and a Contrite Spirit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2007, 32)</a:t>
            </a:r>
          </a:p>
        </p:txBody>
      </p:sp>
      <p:sp>
        <p:nvSpPr>
          <p:cNvPr id="12" name="TextBox 11">
            <a:extLst>
              <a:ext uri="{FF2B5EF4-FFF2-40B4-BE49-F238E27FC236}">
                <a16:creationId xmlns:a16="http://schemas.microsoft.com/office/drawing/2014/main" id="{47839F3F-87F1-FA4C-A96E-8589C2AFA229}"/>
              </a:ext>
            </a:extLst>
          </p:cNvPr>
          <p:cNvSpPr txBox="1"/>
          <p:nvPr/>
        </p:nvSpPr>
        <p:spPr>
          <a:xfrm>
            <a:off x="6964326" y="5887799"/>
            <a:ext cx="3540642" cy="369332"/>
          </a:xfrm>
          <a:prstGeom prst="rect">
            <a:avLst/>
          </a:prstGeom>
          <a:noFill/>
        </p:spPr>
        <p:txBody>
          <a:bodyPr wrap="square" rtlCol="0">
            <a:spAutoFit/>
          </a:bodyPr>
          <a:lstStyle/>
          <a:p>
            <a:r>
              <a:rPr lang="en-US" dirty="0"/>
              <a:t>Repentance and Forgiveness quotes</a:t>
            </a:r>
          </a:p>
        </p:txBody>
      </p:sp>
    </p:spTree>
    <p:extLst>
      <p:ext uri="{BB962C8B-B14F-4D97-AF65-F5344CB8AC3E}">
        <p14:creationId xmlns:p14="http://schemas.microsoft.com/office/powerpoint/2010/main" val="873795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8F4768-F741-A7BF-0970-333B0E575CDB}"/>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3DA3A6E9-52E9-66D0-8DA5-D7BEC5DAE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4" name="Picture 3">
              <a:extLst>
                <a:ext uri="{FF2B5EF4-FFF2-40B4-BE49-F238E27FC236}">
                  <a16:creationId xmlns:a16="http://schemas.microsoft.com/office/drawing/2014/main" id="{2083125C-6E5C-90FB-681F-F43F6930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5" name="Picture 4">
              <a:extLst>
                <a:ext uri="{FF2B5EF4-FFF2-40B4-BE49-F238E27FC236}">
                  <a16:creationId xmlns:a16="http://schemas.microsoft.com/office/drawing/2014/main" id="{939FD116-1BF4-507E-C139-FEFF59586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a:extLst>
              <a:ext uri="{FF2B5EF4-FFF2-40B4-BE49-F238E27FC236}">
                <a16:creationId xmlns:a16="http://schemas.microsoft.com/office/drawing/2014/main" id="{DD649461-80CD-618D-174C-A5B632B2814E}"/>
              </a:ext>
            </a:extLst>
          </p:cNvPr>
          <p:cNvSpPr txBox="1"/>
          <p:nvPr/>
        </p:nvSpPr>
        <p:spPr>
          <a:xfrm>
            <a:off x="2133600" y="0"/>
            <a:ext cx="7924800" cy="2123658"/>
          </a:xfrm>
          <a:prstGeom prst="rect">
            <a:avLst/>
          </a:prstGeom>
          <a:noFill/>
        </p:spPr>
        <p:txBody>
          <a:bodyPr wrap="square" rtlCol="0">
            <a:spAutoFit/>
          </a:bodyPr>
          <a:lstStyle/>
          <a:p>
            <a:pPr algn="ctr"/>
            <a:r>
              <a:rPr lang="en-US" sz="6600" dirty="0">
                <a:solidFill>
                  <a:schemeClr val="bg1"/>
                </a:solidFill>
                <a:latin typeface="Harrington" pitchFamily="82" charset="0"/>
              </a:rPr>
              <a:t>Hear Him</a:t>
            </a:r>
          </a:p>
          <a:p>
            <a:pPr algn="ctr"/>
            <a:r>
              <a:rPr lang="en-US" sz="6600" dirty="0">
                <a:solidFill>
                  <a:schemeClr val="bg1"/>
                </a:solidFill>
                <a:latin typeface="Harrington" pitchFamily="82" charset="0"/>
              </a:rPr>
              <a:t>3 Nephi 11:1-17</a:t>
            </a:r>
          </a:p>
        </p:txBody>
      </p:sp>
      <p:pic>
        <p:nvPicPr>
          <p:cNvPr id="7" name="Picture 6">
            <a:extLst>
              <a:ext uri="{FF2B5EF4-FFF2-40B4-BE49-F238E27FC236}">
                <a16:creationId xmlns:a16="http://schemas.microsoft.com/office/drawing/2014/main" id="{493846D1-A70E-27B4-16CD-107BB79937B2}"/>
              </a:ext>
            </a:extLst>
          </p:cNvPr>
          <p:cNvPicPr>
            <a:picLocks noChangeAspect="1"/>
          </p:cNvPicPr>
          <p:nvPr/>
        </p:nvPicPr>
        <p:blipFill rotWithShape="1">
          <a:blip r:embed="rId4">
            <a:extLst>
              <a:ext uri="{28A0092B-C50C-407E-A947-70E740481C1C}">
                <a14:useLocalDpi xmlns:a14="http://schemas.microsoft.com/office/drawing/2010/main" val="0"/>
              </a:ext>
            </a:extLst>
          </a:blip>
          <a:srcRect l="18637" t="44040" r="19015" b="7340"/>
          <a:stretch/>
        </p:blipFill>
        <p:spPr>
          <a:xfrm>
            <a:off x="2272144" y="3020291"/>
            <a:ext cx="7601529" cy="3334328"/>
          </a:xfrm>
          <a:prstGeom prst="rect">
            <a:avLst/>
          </a:prstGeom>
        </p:spPr>
      </p:pic>
    </p:spTree>
    <p:extLst>
      <p:ext uri="{BB962C8B-B14F-4D97-AF65-F5344CB8AC3E}">
        <p14:creationId xmlns:p14="http://schemas.microsoft.com/office/powerpoint/2010/main" val="1857006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C61B6F0-DBC4-4A23-B1DD-0149D6E283F9}"/>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64470012-DD22-4EF7-986B-F62141480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C4439CE5-BEC1-4047-8C3C-FEA31E4A1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E0BF1BD0-EE87-468D-A3A4-FE9149860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0"/>
            <a:ext cx="7924800" cy="1107996"/>
          </a:xfrm>
          <a:prstGeom prst="rect">
            <a:avLst/>
          </a:prstGeom>
          <a:noFill/>
        </p:spPr>
        <p:txBody>
          <a:bodyPr wrap="square" rtlCol="0">
            <a:spAutoFit/>
          </a:bodyPr>
          <a:lstStyle/>
          <a:p>
            <a:pPr algn="ctr"/>
            <a:r>
              <a:rPr lang="en-US" sz="6600" dirty="0">
                <a:solidFill>
                  <a:schemeClr val="bg1"/>
                </a:solidFill>
                <a:latin typeface="Harrington" pitchFamily="82" charset="0"/>
              </a:rPr>
              <a:t>The Gathering</a:t>
            </a:r>
          </a:p>
        </p:txBody>
      </p:sp>
      <p:sp>
        <p:nvSpPr>
          <p:cNvPr id="5" name="TextBox 4"/>
          <p:cNvSpPr txBox="1"/>
          <p:nvPr/>
        </p:nvSpPr>
        <p:spPr>
          <a:xfrm>
            <a:off x="528119" y="6488668"/>
            <a:ext cx="2209800" cy="369332"/>
          </a:xfrm>
          <a:prstGeom prst="rect">
            <a:avLst/>
          </a:prstGeom>
          <a:noFill/>
        </p:spPr>
        <p:txBody>
          <a:bodyPr wrap="square" rtlCol="0">
            <a:spAutoFit/>
          </a:bodyPr>
          <a:lstStyle/>
          <a:p>
            <a:r>
              <a:rPr lang="en-US" dirty="0">
                <a:solidFill>
                  <a:schemeClr val="bg1"/>
                </a:solidFill>
              </a:rPr>
              <a:t>3 Nephi:1-3</a:t>
            </a:r>
          </a:p>
        </p:txBody>
      </p:sp>
      <p:sp>
        <p:nvSpPr>
          <p:cNvPr id="7" name="TextBox 6"/>
          <p:cNvSpPr txBox="1"/>
          <p:nvPr/>
        </p:nvSpPr>
        <p:spPr>
          <a:xfrm>
            <a:off x="2085109" y="962891"/>
            <a:ext cx="2209800" cy="646331"/>
          </a:xfrm>
          <a:prstGeom prst="rect">
            <a:avLst/>
          </a:prstGeom>
          <a:noFill/>
        </p:spPr>
        <p:txBody>
          <a:bodyPr wrap="square" rtlCol="0">
            <a:spAutoFit/>
          </a:bodyPr>
          <a:lstStyle/>
          <a:p>
            <a:r>
              <a:rPr lang="en-US" dirty="0">
                <a:solidFill>
                  <a:schemeClr val="bg1"/>
                </a:solidFill>
              </a:rPr>
              <a:t>2,500 Nephite men, women and children</a:t>
            </a:r>
          </a:p>
        </p:txBody>
      </p:sp>
      <p:sp>
        <p:nvSpPr>
          <p:cNvPr id="10" name="Rectangle 9"/>
          <p:cNvSpPr/>
          <p:nvPr/>
        </p:nvSpPr>
        <p:spPr>
          <a:xfrm>
            <a:off x="2507672" y="2022764"/>
            <a:ext cx="3048000" cy="1815882"/>
          </a:xfrm>
          <a:prstGeom prst="rect">
            <a:avLst/>
          </a:prstGeom>
        </p:spPr>
        <p:txBody>
          <a:bodyPr wrap="square">
            <a:spAutoFit/>
          </a:bodyPr>
          <a:lstStyle/>
          <a:p>
            <a:pPr algn="ctr" fontAlgn="base"/>
            <a:r>
              <a:rPr lang="en-US" sz="2800" dirty="0">
                <a:solidFill>
                  <a:schemeClr val="bg1"/>
                </a:solidFill>
              </a:rPr>
              <a:t>Why would the people gather around the temple?</a:t>
            </a:r>
          </a:p>
        </p:txBody>
      </p:sp>
      <p:sp>
        <p:nvSpPr>
          <p:cNvPr id="11" name="Rectangle 10"/>
          <p:cNvSpPr/>
          <p:nvPr/>
        </p:nvSpPr>
        <p:spPr>
          <a:xfrm>
            <a:off x="5472545" y="4817919"/>
            <a:ext cx="4572000" cy="1384995"/>
          </a:xfrm>
          <a:prstGeom prst="rect">
            <a:avLst/>
          </a:prstGeom>
        </p:spPr>
        <p:txBody>
          <a:bodyPr>
            <a:spAutoFit/>
          </a:bodyPr>
          <a:lstStyle/>
          <a:p>
            <a:pPr algn="ctr" fontAlgn="base"/>
            <a:r>
              <a:rPr lang="en-US" sz="2800" dirty="0">
                <a:solidFill>
                  <a:schemeClr val="bg1"/>
                </a:solidFill>
              </a:rPr>
              <a:t>Where would you gather if you had witnessed a miraculous event?</a:t>
            </a:r>
          </a:p>
        </p:txBody>
      </p:sp>
      <p:pic>
        <p:nvPicPr>
          <p:cNvPr id="17" name="Picture 16">
            <a:extLst>
              <a:ext uri="{FF2B5EF4-FFF2-40B4-BE49-F238E27FC236}">
                <a16:creationId xmlns:a16="http://schemas.microsoft.com/office/drawing/2014/main" id="{45C79708-FE1E-4BA6-86C0-1DFF727F4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400" y="4079133"/>
            <a:ext cx="2870274" cy="2530373"/>
          </a:xfrm>
          <a:prstGeom prst="rect">
            <a:avLst/>
          </a:prstGeom>
        </p:spPr>
      </p:pic>
      <p:pic>
        <p:nvPicPr>
          <p:cNvPr id="20" name="Picture 19">
            <a:extLst>
              <a:ext uri="{FF2B5EF4-FFF2-40B4-BE49-F238E27FC236}">
                <a16:creationId xmlns:a16="http://schemas.microsoft.com/office/drawing/2014/main" id="{71B2322D-8CF0-4073-96DD-C5AC03370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254" y="1298864"/>
            <a:ext cx="4516581" cy="3387436"/>
          </a:xfrm>
          <a:prstGeom prst="rect">
            <a:avLst/>
          </a:prstGeom>
        </p:spPr>
      </p:pic>
    </p:spTree>
    <p:extLst>
      <p:ext uri="{BB962C8B-B14F-4D97-AF65-F5344CB8AC3E}">
        <p14:creationId xmlns:p14="http://schemas.microsoft.com/office/powerpoint/2010/main" val="75208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AD6C706-FFE0-4436-A169-BD92DA69243F}"/>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9583E6DF-CD63-42A5-8BB0-AA025D5BF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C3B83E58-7781-482F-903F-47C6BF3CA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B006C46A-A727-4C91-A4DC-B2277540D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0"/>
            <a:ext cx="7924800" cy="1107996"/>
          </a:xfrm>
          <a:prstGeom prst="rect">
            <a:avLst/>
          </a:prstGeom>
          <a:noFill/>
        </p:spPr>
        <p:txBody>
          <a:bodyPr wrap="square" rtlCol="0">
            <a:spAutoFit/>
          </a:bodyPr>
          <a:lstStyle/>
          <a:p>
            <a:pPr algn="ctr"/>
            <a:r>
              <a:rPr lang="en-US" sz="6600" dirty="0">
                <a:solidFill>
                  <a:schemeClr val="bg1"/>
                </a:solidFill>
                <a:latin typeface="Harrington" pitchFamily="82" charset="0"/>
              </a:rPr>
              <a:t>The Voice</a:t>
            </a:r>
          </a:p>
        </p:txBody>
      </p:sp>
      <p:sp>
        <p:nvSpPr>
          <p:cNvPr id="5" name="TextBox 4"/>
          <p:cNvSpPr txBox="1"/>
          <p:nvPr/>
        </p:nvSpPr>
        <p:spPr>
          <a:xfrm>
            <a:off x="591493" y="6488668"/>
            <a:ext cx="2209800" cy="369332"/>
          </a:xfrm>
          <a:prstGeom prst="rect">
            <a:avLst/>
          </a:prstGeom>
          <a:noFill/>
        </p:spPr>
        <p:txBody>
          <a:bodyPr wrap="square" rtlCol="0">
            <a:spAutoFit/>
          </a:bodyPr>
          <a:lstStyle/>
          <a:p>
            <a:r>
              <a:rPr lang="en-US" dirty="0">
                <a:solidFill>
                  <a:schemeClr val="bg1"/>
                </a:solidFill>
              </a:rPr>
              <a:t>3 Nephi 11:3-5</a:t>
            </a:r>
          </a:p>
        </p:txBody>
      </p:sp>
      <p:sp>
        <p:nvSpPr>
          <p:cNvPr id="10" name="Rectangle 9"/>
          <p:cNvSpPr/>
          <p:nvPr/>
        </p:nvSpPr>
        <p:spPr>
          <a:xfrm>
            <a:off x="2133600" y="990600"/>
            <a:ext cx="3657600" cy="2308324"/>
          </a:xfrm>
          <a:prstGeom prst="rect">
            <a:avLst/>
          </a:prstGeom>
        </p:spPr>
        <p:txBody>
          <a:bodyPr wrap="square">
            <a:spAutoFit/>
          </a:bodyPr>
          <a:lstStyle/>
          <a:p>
            <a:pPr fontAlgn="base"/>
            <a:r>
              <a:rPr lang="en-US" dirty="0">
                <a:solidFill>
                  <a:schemeClr val="bg1"/>
                </a:solidFill>
              </a:rPr>
              <a:t>What would be the message of the song before the starting of a sacrament meeting?</a:t>
            </a:r>
          </a:p>
          <a:p>
            <a:pPr fontAlgn="base"/>
            <a:r>
              <a:rPr lang="en-US" dirty="0">
                <a:solidFill>
                  <a:schemeClr val="bg1"/>
                </a:solidFill>
              </a:rPr>
              <a:t>(Prelude Music)</a:t>
            </a:r>
          </a:p>
          <a:p>
            <a:pPr fontAlgn="base"/>
            <a:endParaRPr lang="en-US" dirty="0">
              <a:solidFill>
                <a:schemeClr val="bg1"/>
              </a:solidFill>
            </a:endParaRPr>
          </a:p>
          <a:p>
            <a:pPr fontAlgn="base"/>
            <a:r>
              <a:rPr lang="en-US" dirty="0">
                <a:solidFill>
                  <a:schemeClr val="bg1"/>
                </a:solidFill>
              </a:rPr>
              <a:t>How often do you listen to the music before a meeting?</a:t>
            </a:r>
          </a:p>
          <a:p>
            <a:pPr fontAlgn="base"/>
            <a:endParaRPr lang="en-US" dirty="0">
              <a:solidFill>
                <a:schemeClr val="bg1"/>
              </a:solidFill>
            </a:endParaRPr>
          </a:p>
        </p:txBody>
      </p:sp>
      <p:sp>
        <p:nvSpPr>
          <p:cNvPr id="11" name="Rectangle 10"/>
          <p:cNvSpPr/>
          <p:nvPr/>
        </p:nvSpPr>
        <p:spPr>
          <a:xfrm>
            <a:off x="6298194" y="3930713"/>
            <a:ext cx="4058970" cy="2308324"/>
          </a:xfrm>
          <a:prstGeom prst="rect">
            <a:avLst/>
          </a:prstGeom>
        </p:spPr>
        <p:txBody>
          <a:bodyPr wrap="square">
            <a:spAutoFit/>
          </a:bodyPr>
          <a:lstStyle/>
          <a:p>
            <a:pPr algn="ctr" fontAlgn="base"/>
            <a:r>
              <a:rPr lang="en-US" sz="3600" dirty="0">
                <a:solidFill>
                  <a:schemeClr val="bg1"/>
                </a:solidFill>
              </a:rPr>
              <a:t>What must a person do to hear and understand a soft voice?</a:t>
            </a:r>
          </a:p>
        </p:txBody>
      </p:sp>
      <p:pic>
        <p:nvPicPr>
          <p:cNvPr id="3" name="Picture 2">
            <a:extLst>
              <a:ext uri="{FF2B5EF4-FFF2-40B4-BE49-F238E27FC236}">
                <a16:creationId xmlns:a16="http://schemas.microsoft.com/office/drawing/2014/main" id="{6AFC9D4D-E4BB-4F1B-99FA-C03E54A7C900}"/>
              </a:ext>
            </a:extLst>
          </p:cNvPr>
          <p:cNvPicPr>
            <a:picLocks noChangeAspect="1"/>
          </p:cNvPicPr>
          <p:nvPr/>
        </p:nvPicPr>
        <p:blipFill rotWithShape="1">
          <a:blip r:embed="rId4">
            <a:extLst>
              <a:ext uri="{28A0092B-C50C-407E-A947-70E740481C1C}">
                <a14:useLocalDpi xmlns:a14="http://schemas.microsoft.com/office/drawing/2010/main" val="0"/>
              </a:ext>
            </a:extLst>
          </a:blip>
          <a:srcRect t="2971" r="74944"/>
          <a:stretch/>
        </p:blipFill>
        <p:spPr>
          <a:xfrm>
            <a:off x="5995044" y="1050201"/>
            <a:ext cx="976125" cy="2218099"/>
          </a:xfrm>
          <a:prstGeom prst="rect">
            <a:avLst/>
          </a:prstGeom>
        </p:spPr>
      </p:pic>
      <p:pic>
        <p:nvPicPr>
          <p:cNvPr id="17" name="Picture 16">
            <a:extLst>
              <a:ext uri="{FF2B5EF4-FFF2-40B4-BE49-F238E27FC236}">
                <a16:creationId xmlns:a16="http://schemas.microsoft.com/office/drawing/2014/main" id="{5DA2184C-0ADC-4990-8D78-4DF58ABC4EFE}"/>
              </a:ext>
            </a:extLst>
          </p:cNvPr>
          <p:cNvPicPr>
            <a:picLocks noChangeAspect="1"/>
          </p:cNvPicPr>
          <p:nvPr/>
        </p:nvPicPr>
        <p:blipFill rotWithShape="1">
          <a:blip r:embed="rId4">
            <a:extLst>
              <a:ext uri="{28A0092B-C50C-407E-A947-70E740481C1C}">
                <a14:useLocalDpi xmlns:a14="http://schemas.microsoft.com/office/drawing/2010/main" val="0"/>
              </a:ext>
            </a:extLst>
          </a:blip>
          <a:srcRect l="25328" t="4224" r="49806"/>
          <a:stretch/>
        </p:blipFill>
        <p:spPr>
          <a:xfrm>
            <a:off x="6980222" y="1068309"/>
            <a:ext cx="968722" cy="2207535"/>
          </a:xfrm>
          <a:prstGeom prst="rect">
            <a:avLst/>
          </a:prstGeom>
        </p:spPr>
      </p:pic>
      <p:pic>
        <p:nvPicPr>
          <p:cNvPr id="18" name="Picture 17">
            <a:extLst>
              <a:ext uri="{FF2B5EF4-FFF2-40B4-BE49-F238E27FC236}">
                <a16:creationId xmlns:a16="http://schemas.microsoft.com/office/drawing/2014/main" id="{E1CDED6E-D82E-4973-AC82-0FFA43B12E63}"/>
              </a:ext>
            </a:extLst>
          </p:cNvPr>
          <p:cNvPicPr>
            <a:picLocks noChangeAspect="1"/>
          </p:cNvPicPr>
          <p:nvPr/>
        </p:nvPicPr>
        <p:blipFill rotWithShape="1">
          <a:blip r:embed="rId4">
            <a:extLst>
              <a:ext uri="{28A0092B-C50C-407E-A947-70E740481C1C}">
                <a14:useLocalDpi xmlns:a14="http://schemas.microsoft.com/office/drawing/2010/main" val="0"/>
              </a:ext>
            </a:extLst>
          </a:blip>
          <a:srcRect l="50232" t="3102" r="26296" b="1"/>
          <a:stretch/>
        </p:blipFill>
        <p:spPr>
          <a:xfrm>
            <a:off x="7967050" y="1059254"/>
            <a:ext cx="914400" cy="2215081"/>
          </a:xfrm>
          <a:prstGeom prst="rect">
            <a:avLst/>
          </a:prstGeom>
        </p:spPr>
      </p:pic>
      <p:pic>
        <p:nvPicPr>
          <p:cNvPr id="19" name="Picture 18">
            <a:extLst>
              <a:ext uri="{FF2B5EF4-FFF2-40B4-BE49-F238E27FC236}">
                <a16:creationId xmlns:a16="http://schemas.microsoft.com/office/drawing/2014/main" id="{8417EB1D-A6F9-4773-B195-03BBD8E02319}"/>
              </a:ext>
            </a:extLst>
          </p:cNvPr>
          <p:cNvPicPr>
            <a:picLocks noChangeAspect="1"/>
          </p:cNvPicPr>
          <p:nvPr/>
        </p:nvPicPr>
        <p:blipFill rotWithShape="1">
          <a:blip r:embed="rId4">
            <a:extLst>
              <a:ext uri="{28A0092B-C50C-407E-A947-70E740481C1C}">
                <a14:useLocalDpi xmlns:a14="http://schemas.microsoft.com/office/drawing/2010/main" val="0"/>
              </a:ext>
            </a:extLst>
          </a:blip>
          <a:srcRect l="74440" t="2376"/>
          <a:stretch/>
        </p:blipFill>
        <p:spPr>
          <a:xfrm>
            <a:off x="8899557" y="1041148"/>
            <a:ext cx="995739" cy="2231679"/>
          </a:xfrm>
          <a:prstGeom prst="rect">
            <a:avLst/>
          </a:prstGeom>
        </p:spPr>
      </p:pic>
      <p:pic>
        <p:nvPicPr>
          <p:cNvPr id="16" name="Picture 15">
            <a:extLst>
              <a:ext uri="{FF2B5EF4-FFF2-40B4-BE49-F238E27FC236}">
                <a16:creationId xmlns:a16="http://schemas.microsoft.com/office/drawing/2014/main" id="{E9D87DBD-4223-4415-82F6-209DC8382C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707" y="3168996"/>
            <a:ext cx="4397778" cy="3141270"/>
          </a:xfrm>
          <a:prstGeom prst="rect">
            <a:avLst/>
          </a:prstGeom>
        </p:spPr>
      </p:pic>
    </p:spTree>
    <p:extLst>
      <p:ext uri="{BB962C8B-B14F-4D97-AF65-F5344CB8AC3E}">
        <p14:creationId xmlns:p14="http://schemas.microsoft.com/office/powerpoint/2010/main" val="264960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0" presetClass="exit" presetSubtype="0" fill="hold" grpId="0" nodeType="withEffect">
                                  <p:stCondLst>
                                    <p:cond delay="0"/>
                                  </p:stCondLst>
                                  <p:childTnLst>
                                    <p:animEffect transition="out" filter="fade">
                                      <p:cBhvr>
                                        <p:cTn id="20" dur="500"/>
                                        <p:tgtEl>
                                          <p:spTgt spid="10">
                                            <p:txEl>
                                              <p:pRg st="0" end="0"/>
                                            </p:txEl>
                                          </p:spTgt>
                                        </p:tgtEl>
                                      </p:cBhvr>
                                    </p:animEffect>
                                    <p:set>
                                      <p:cBhvr>
                                        <p:cTn id="21" dur="1" fill="hold">
                                          <p:stCondLst>
                                            <p:cond delay="499"/>
                                          </p:stCondLst>
                                        </p:cTn>
                                        <p:tgtEl>
                                          <p:spTgt spid="10">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0">
                                            <p:txEl>
                                              <p:pRg st="1" end="1"/>
                                            </p:txEl>
                                          </p:spTgt>
                                        </p:tgtEl>
                                      </p:cBhvr>
                                    </p:animEffect>
                                    <p:set>
                                      <p:cBhvr>
                                        <p:cTn id="24" dur="1" fill="hold">
                                          <p:stCondLst>
                                            <p:cond delay="499"/>
                                          </p:stCondLst>
                                        </p:cTn>
                                        <p:tgtEl>
                                          <p:spTgt spid="10">
                                            <p:txEl>
                                              <p:pRg st="1" end="1"/>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0">
                                            <p:txEl>
                                              <p:pRg st="3" end="3"/>
                                            </p:txEl>
                                          </p:spTgt>
                                        </p:tgtEl>
                                      </p:cBhvr>
                                    </p:animEffect>
                                    <p:set>
                                      <p:cBhvr>
                                        <p:cTn id="27" dur="1" fill="hold">
                                          <p:stCondLst>
                                            <p:cond delay="499"/>
                                          </p:stCondLst>
                                        </p:cTn>
                                        <p:tgtEl>
                                          <p:spTgt spid="10">
                                            <p:txEl>
                                              <p:pRg st="3" end="3"/>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E55363-BB52-41A8-AC8B-4BDDE45E86A1}"/>
              </a:ext>
            </a:extLst>
          </p:cNvPr>
          <p:cNvGrpSpPr/>
          <p:nvPr/>
        </p:nvGrpSpPr>
        <p:grpSpPr>
          <a:xfrm>
            <a:off x="0" y="0"/>
            <a:ext cx="12192000" cy="6858000"/>
            <a:chOff x="0" y="0"/>
            <a:chExt cx="12192000" cy="6858000"/>
          </a:xfrm>
        </p:grpSpPr>
        <p:pic>
          <p:nvPicPr>
            <p:cNvPr id="15" name="Picture 14">
              <a:extLst>
                <a:ext uri="{FF2B5EF4-FFF2-40B4-BE49-F238E27FC236}">
                  <a16:creationId xmlns:a16="http://schemas.microsoft.com/office/drawing/2014/main" id="{FDE53728-24DB-4E99-810A-C7DCA8CA5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7" name="Picture 16">
              <a:extLst>
                <a:ext uri="{FF2B5EF4-FFF2-40B4-BE49-F238E27FC236}">
                  <a16:creationId xmlns:a16="http://schemas.microsoft.com/office/drawing/2014/main" id="{FF8715D1-A072-4274-BAA0-C8E88633D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8" name="Picture 17">
              <a:extLst>
                <a:ext uri="{FF2B5EF4-FFF2-40B4-BE49-F238E27FC236}">
                  <a16:creationId xmlns:a16="http://schemas.microsoft.com/office/drawing/2014/main" id="{2737E9E4-654C-4FD1-8A25-8CC343903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The Sound of the Voice</a:t>
            </a:r>
          </a:p>
        </p:txBody>
      </p:sp>
      <p:sp>
        <p:nvSpPr>
          <p:cNvPr id="5" name="TextBox 4"/>
          <p:cNvSpPr txBox="1"/>
          <p:nvPr/>
        </p:nvSpPr>
        <p:spPr>
          <a:xfrm>
            <a:off x="736022" y="6488668"/>
            <a:ext cx="2209800" cy="369332"/>
          </a:xfrm>
          <a:prstGeom prst="rect">
            <a:avLst/>
          </a:prstGeom>
          <a:noFill/>
        </p:spPr>
        <p:txBody>
          <a:bodyPr wrap="square" rtlCol="0">
            <a:spAutoFit/>
          </a:bodyPr>
          <a:lstStyle/>
          <a:p>
            <a:r>
              <a:rPr lang="en-US" dirty="0">
                <a:solidFill>
                  <a:schemeClr val="bg1"/>
                </a:solidFill>
              </a:rPr>
              <a:t>3 Nephi 11:3</a:t>
            </a:r>
          </a:p>
        </p:txBody>
      </p:sp>
      <p:sp>
        <p:nvSpPr>
          <p:cNvPr id="10" name="Rectangle 9"/>
          <p:cNvSpPr/>
          <p:nvPr/>
        </p:nvSpPr>
        <p:spPr>
          <a:xfrm>
            <a:off x="1246910" y="1056410"/>
            <a:ext cx="4901045" cy="2031325"/>
          </a:xfrm>
          <a:prstGeom prst="rect">
            <a:avLst/>
          </a:prstGeom>
        </p:spPr>
        <p:txBody>
          <a:bodyPr wrap="square">
            <a:spAutoFit/>
          </a:bodyPr>
          <a:lstStyle/>
          <a:p>
            <a:pPr fontAlgn="base"/>
            <a:r>
              <a:rPr lang="en-US" i="1" dirty="0">
                <a:solidFill>
                  <a:schemeClr val="bg1"/>
                </a:solidFill>
              </a:rPr>
              <a:t>“And it came to pass when they heard this voice, and beheld that it was not a voice of thunder, neither was it a voice of a great tumultuous noise, but behold, it was a still voice of perfect mildness, as if it had been a whisper, and it did pierce even to the very soul—”</a:t>
            </a:r>
          </a:p>
          <a:p>
            <a:pPr fontAlgn="base"/>
            <a:r>
              <a:rPr lang="en-US" i="1" dirty="0">
                <a:solidFill>
                  <a:schemeClr val="bg1"/>
                </a:solidFill>
              </a:rPr>
              <a:t>Helaman 5:30</a:t>
            </a:r>
          </a:p>
        </p:txBody>
      </p:sp>
      <p:sp>
        <p:nvSpPr>
          <p:cNvPr id="12" name="Rectangle 11"/>
          <p:cNvSpPr/>
          <p:nvPr/>
        </p:nvSpPr>
        <p:spPr>
          <a:xfrm>
            <a:off x="5714999" y="4405746"/>
            <a:ext cx="5039591" cy="1477328"/>
          </a:xfrm>
          <a:prstGeom prst="rect">
            <a:avLst/>
          </a:prstGeom>
        </p:spPr>
        <p:txBody>
          <a:bodyPr wrap="square">
            <a:spAutoFit/>
          </a:bodyPr>
          <a:lstStyle/>
          <a:p>
            <a:pPr fontAlgn="base"/>
            <a:r>
              <a:rPr lang="en-US" dirty="0">
                <a:solidFill>
                  <a:schemeClr val="bg1"/>
                </a:solidFill>
              </a:rPr>
              <a:t> Not a harsh voice, neither was it a loud voice</a:t>
            </a:r>
          </a:p>
          <a:p>
            <a:pPr fontAlgn="base"/>
            <a:endParaRPr lang="en-US" dirty="0">
              <a:solidFill>
                <a:schemeClr val="bg1"/>
              </a:solidFill>
            </a:endParaRPr>
          </a:p>
          <a:p>
            <a:pPr fontAlgn="base"/>
            <a:r>
              <a:rPr lang="en-US" dirty="0">
                <a:solidFill>
                  <a:schemeClr val="bg1"/>
                </a:solidFill>
              </a:rPr>
              <a:t>A small voice, piercing them that did hear to the center…their very soul…causing their heart to burn—a testimony</a:t>
            </a:r>
          </a:p>
        </p:txBody>
      </p:sp>
      <p:sp>
        <p:nvSpPr>
          <p:cNvPr id="14" name="Rectangle 13"/>
          <p:cNvSpPr/>
          <p:nvPr/>
        </p:nvSpPr>
        <p:spPr>
          <a:xfrm>
            <a:off x="4000500" y="5926282"/>
            <a:ext cx="3810000" cy="830997"/>
          </a:xfrm>
          <a:prstGeom prst="rect">
            <a:avLst/>
          </a:prstGeom>
        </p:spPr>
        <p:txBody>
          <a:bodyPr wrap="square">
            <a:spAutoFit/>
          </a:bodyPr>
          <a:lstStyle/>
          <a:p>
            <a:pPr algn="ctr" fontAlgn="base"/>
            <a:r>
              <a:rPr lang="en-US" sz="2400" dirty="0">
                <a:solidFill>
                  <a:srgbClr val="FFFF00"/>
                </a:solidFill>
              </a:rPr>
              <a:t> The Holy Ghost often speaks to us through our feelings</a:t>
            </a:r>
          </a:p>
        </p:txBody>
      </p:sp>
      <p:pic>
        <p:nvPicPr>
          <p:cNvPr id="11" name="Picture 10">
            <a:extLst>
              <a:ext uri="{FF2B5EF4-FFF2-40B4-BE49-F238E27FC236}">
                <a16:creationId xmlns:a16="http://schemas.microsoft.com/office/drawing/2014/main" id="{339B3AC5-1248-4726-895B-8C2766A4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734" y="3456907"/>
            <a:ext cx="3260656" cy="1925584"/>
          </a:xfrm>
          <a:prstGeom prst="rect">
            <a:avLst/>
          </a:prstGeom>
        </p:spPr>
      </p:pic>
      <p:pic>
        <p:nvPicPr>
          <p:cNvPr id="20" name="Picture 19">
            <a:extLst>
              <a:ext uri="{FF2B5EF4-FFF2-40B4-BE49-F238E27FC236}">
                <a16:creationId xmlns:a16="http://schemas.microsoft.com/office/drawing/2014/main" id="{8BA12EB0-DED6-4B61-BBE2-6349381B8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191" y="955964"/>
            <a:ext cx="2240639" cy="3229321"/>
          </a:xfrm>
          <a:prstGeom prst="rect">
            <a:avLst/>
          </a:prstGeom>
        </p:spPr>
      </p:pic>
    </p:spTree>
    <p:extLst>
      <p:ext uri="{BB962C8B-B14F-4D97-AF65-F5344CB8AC3E}">
        <p14:creationId xmlns:p14="http://schemas.microsoft.com/office/powerpoint/2010/main" val="14819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CCF40A-EC46-45F2-95E6-A081F63C4E62}"/>
              </a:ext>
            </a:extLst>
          </p:cNvPr>
          <p:cNvGrpSpPr/>
          <p:nvPr/>
        </p:nvGrpSpPr>
        <p:grpSpPr>
          <a:xfrm>
            <a:off x="0" y="0"/>
            <a:ext cx="12192000" cy="6858000"/>
            <a:chOff x="0" y="0"/>
            <a:chExt cx="12192000" cy="6858000"/>
          </a:xfrm>
        </p:grpSpPr>
        <p:pic>
          <p:nvPicPr>
            <p:cNvPr id="19" name="Picture 18">
              <a:extLst>
                <a:ext uri="{FF2B5EF4-FFF2-40B4-BE49-F238E27FC236}">
                  <a16:creationId xmlns:a16="http://schemas.microsoft.com/office/drawing/2014/main" id="{933C1E0B-E147-4B91-AFAD-E7C6EEC23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20" name="Picture 19">
              <a:extLst>
                <a:ext uri="{FF2B5EF4-FFF2-40B4-BE49-F238E27FC236}">
                  <a16:creationId xmlns:a16="http://schemas.microsoft.com/office/drawing/2014/main" id="{1F2DFBEB-FA85-4A6D-BC9C-96015A58B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21" name="Picture 20">
              <a:extLst>
                <a:ext uri="{FF2B5EF4-FFF2-40B4-BE49-F238E27FC236}">
                  <a16:creationId xmlns:a16="http://schemas.microsoft.com/office/drawing/2014/main" id="{D348A2BE-3595-4C74-9E9B-472F2266A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2" name="Rectangle 1"/>
          <p:cNvSpPr/>
          <p:nvPr/>
        </p:nvSpPr>
        <p:spPr>
          <a:xfrm>
            <a:off x="1749136" y="294409"/>
            <a:ext cx="4572000" cy="4247317"/>
          </a:xfrm>
          <a:prstGeom prst="rect">
            <a:avLst/>
          </a:prstGeom>
        </p:spPr>
        <p:txBody>
          <a:bodyPr>
            <a:spAutoFit/>
          </a:bodyPr>
          <a:lstStyle/>
          <a:p>
            <a:pPr fontAlgn="base"/>
            <a:r>
              <a:rPr lang="en-US" dirty="0">
                <a:solidFill>
                  <a:schemeClr val="bg1"/>
                </a:solidFill>
              </a:rPr>
              <a:t>“The Spirit does not get our attention by shouting. It never shakes us with a heavy hand. The Spirit whispers. It caresses so gently, indeed, that if we are preoccupied, we can’t feel it at all.</a:t>
            </a:r>
          </a:p>
          <a:p>
            <a:pPr fontAlgn="base"/>
            <a:endParaRPr lang="en-US" dirty="0">
              <a:solidFill>
                <a:schemeClr val="bg1"/>
              </a:solidFill>
            </a:endParaRPr>
          </a:p>
          <a:p>
            <a:pPr fontAlgn="base"/>
            <a:r>
              <a:rPr lang="en-US" dirty="0">
                <a:solidFill>
                  <a:schemeClr val="bg1"/>
                </a:solidFill>
              </a:rPr>
              <a:t>“Occasionally, the Spirit will press just firmly enough or often enough for us to pay attention; but from my experience, most of the time, if we do not heed the gentle feeling, if we do not listen with those feelings, the Spirit will withdraw and wait until we come seeking and listening, in our manner and our expression.” </a:t>
            </a:r>
          </a:p>
          <a:p>
            <a:pPr fontAlgn="base"/>
            <a:r>
              <a:rPr lang="en-US" dirty="0">
                <a:solidFill>
                  <a:schemeClr val="bg1"/>
                </a:solidFill>
              </a:rPr>
              <a:t>Boyd K. Packer</a:t>
            </a:r>
          </a:p>
        </p:txBody>
      </p:sp>
      <p:grpSp>
        <p:nvGrpSpPr>
          <p:cNvPr id="18" name="Group 17"/>
          <p:cNvGrpSpPr/>
          <p:nvPr/>
        </p:nvGrpSpPr>
        <p:grpSpPr>
          <a:xfrm>
            <a:off x="5805055" y="4312227"/>
            <a:ext cx="3759200" cy="2286000"/>
            <a:chOff x="4343400" y="4572000"/>
            <a:chExt cx="3759200" cy="2286000"/>
          </a:xfrm>
        </p:grpSpPr>
        <p:grpSp>
          <p:nvGrpSpPr>
            <p:cNvPr id="9" name="Group 18"/>
            <p:cNvGrpSpPr/>
            <p:nvPr/>
          </p:nvGrpSpPr>
          <p:grpSpPr>
            <a:xfrm>
              <a:off x="4343400" y="4572000"/>
              <a:ext cx="3759200" cy="2286000"/>
              <a:chOff x="965200" y="2286000"/>
              <a:chExt cx="7327900" cy="2743200"/>
            </a:xfrm>
          </p:grpSpPr>
          <p:sp>
            <p:nvSpPr>
              <p:cNvPr id="11" name="Rectangle 1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419600" y="4800600"/>
              <a:ext cx="3657600" cy="1631216"/>
            </a:xfrm>
            <a:prstGeom prst="rect">
              <a:avLst/>
            </a:prstGeom>
          </p:spPr>
          <p:txBody>
            <a:bodyPr wrap="square">
              <a:spAutoFit/>
            </a:bodyPr>
            <a:lstStyle/>
            <a:p>
              <a:pPr algn="ctr"/>
              <a:r>
                <a:rPr lang="en-US" sz="2000" b="1" dirty="0">
                  <a:solidFill>
                    <a:schemeClr val="bg1"/>
                  </a:solidFill>
                </a:rPr>
                <a:t>As we learn how to listen to the voice of the Lord through the Holy Ghost, we will be able to understand the communication He gives us</a:t>
              </a:r>
              <a:endParaRPr lang="en-US" sz="2000" dirty="0">
                <a:solidFill>
                  <a:schemeClr val="bg1"/>
                </a:solidFill>
              </a:endParaRPr>
            </a:p>
          </p:txBody>
        </p:sp>
      </p:grpSp>
      <p:pic>
        <p:nvPicPr>
          <p:cNvPr id="16" name="Picture 15" descr="boyd k. packer.jpg"/>
          <p:cNvPicPr>
            <a:picLocks noChangeAspect="1"/>
          </p:cNvPicPr>
          <p:nvPr/>
        </p:nvPicPr>
        <p:blipFill>
          <a:blip r:embed="rId4" cstate="print"/>
          <a:stretch>
            <a:fillRect/>
          </a:stretch>
        </p:blipFill>
        <p:spPr>
          <a:xfrm>
            <a:off x="200892" y="152401"/>
            <a:ext cx="1394773" cy="1738313"/>
          </a:xfrm>
          <a:prstGeom prst="rect">
            <a:avLst/>
          </a:prstGeom>
        </p:spPr>
      </p:pic>
      <p:pic>
        <p:nvPicPr>
          <p:cNvPr id="10" name="Picture 9">
            <a:extLst>
              <a:ext uri="{FF2B5EF4-FFF2-40B4-BE49-F238E27FC236}">
                <a16:creationId xmlns:a16="http://schemas.microsoft.com/office/drawing/2014/main" id="{F48FEBC6-6359-4E8F-9C59-04C0E391B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453" y="774989"/>
            <a:ext cx="5019675" cy="3333750"/>
          </a:xfrm>
          <a:prstGeom prst="ellipse">
            <a:avLst/>
          </a:prstGeom>
          <a:ln>
            <a:noFill/>
          </a:ln>
          <a:effectLst>
            <a:softEdge rad="112500"/>
          </a:effectLst>
        </p:spPr>
      </p:pic>
    </p:spTree>
    <p:extLst>
      <p:ext uri="{BB962C8B-B14F-4D97-AF65-F5344CB8AC3E}">
        <p14:creationId xmlns:p14="http://schemas.microsoft.com/office/powerpoint/2010/main" val="17017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69763FC-8E38-4EB8-BFF7-08C47546EFA8}"/>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CD234BC7-FD58-43CB-8DD5-B86BA2B7C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8F2C0640-8D86-4E3B-BC88-FD08A74E0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BBFF099A-C336-4DE7-80C8-9B63D2D15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0"/>
            <a:ext cx="7924800" cy="1107996"/>
          </a:xfrm>
          <a:prstGeom prst="rect">
            <a:avLst/>
          </a:prstGeom>
          <a:noFill/>
        </p:spPr>
        <p:txBody>
          <a:bodyPr wrap="square" rtlCol="0">
            <a:spAutoFit/>
          </a:bodyPr>
          <a:lstStyle/>
          <a:p>
            <a:pPr algn="ctr"/>
            <a:r>
              <a:rPr lang="en-US" sz="6600" dirty="0">
                <a:solidFill>
                  <a:schemeClr val="bg1"/>
                </a:solidFill>
                <a:latin typeface="Harrington" pitchFamily="82" charset="0"/>
              </a:rPr>
              <a:t>Looking to Heaven</a:t>
            </a:r>
          </a:p>
        </p:txBody>
      </p:sp>
      <p:sp>
        <p:nvSpPr>
          <p:cNvPr id="5" name="TextBox 4"/>
          <p:cNvSpPr txBox="1"/>
          <p:nvPr/>
        </p:nvSpPr>
        <p:spPr>
          <a:xfrm>
            <a:off x="723900" y="6488668"/>
            <a:ext cx="2209800" cy="369332"/>
          </a:xfrm>
          <a:prstGeom prst="rect">
            <a:avLst/>
          </a:prstGeom>
          <a:noFill/>
        </p:spPr>
        <p:txBody>
          <a:bodyPr wrap="square" rtlCol="0">
            <a:spAutoFit/>
          </a:bodyPr>
          <a:lstStyle/>
          <a:p>
            <a:r>
              <a:rPr lang="en-US" dirty="0">
                <a:solidFill>
                  <a:schemeClr val="bg1"/>
                </a:solidFill>
              </a:rPr>
              <a:t>3 Nephi 11:5-8</a:t>
            </a:r>
          </a:p>
        </p:txBody>
      </p:sp>
      <p:sp>
        <p:nvSpPr>
          <p:cNvPr id="10" name="Rectangle 9"/>
          <p:cNvSpPr/>
          <p:nvPr/>
        </p:nvSpPr>
        <p:spPr>
          <a:xfrm>
            <a:off x="2286000" y="1219200"/>
            <a:ext cx="4572000" cy="2862322"/>
          </a:xfrm>
          <a:prstGeom prst="rect">
            <a:avLst/>
          </a:prstGeom>
        </p:spPr>
        <p:txBody>
          <a:bodyPr>
            <a:spAutoFit/>
          </a:bodyPr>
          <a:lstStyle/>
          <a:p>
            <a:pPr fontAlgn="base"/>
            <a:r>
              <a:rPr lang="en-US" dirty="0">
                <a:solidFill>
                  <a:schemeClr val="bg1"/>
                </a:solidFill>
              </a:rPr>
              <a:t>The third time the voice came:</a:t>
            </a:r>
          </a:p>
          <a:p>
            <a:pPr fontAlgn="base"/>
            <a:endParaRPr lang="en-US" dirty="0">
              <a:solidFill>
                <a:schemeClr val="bg1"/>
              </a:solidFill>
            </a:endParaRPr>
          </a:p>
          <a:p>
            <a:pPr fontAlgn="base"/>
            <a:r>
              <a:rPr lang="en-US" dirty="0">
                <a:solidFill>
                  <a:schemeClr val="bg1"/>
                </a:solidFill>
              </a:rPr>
              <a:t>They did open their ears toward the sound</a:t>
            </a:r>
          </a:p>
          <a:p>
            <a:pPr fontAlgn="base"/>
            <a:endParaRPr lang="en-US" dirty="0">
              <a:solidFill>
                <a:schemeClr val="bg1"/>
              </a:solidFill>
            </a:endParaRPr>
          </a:p>
          <a:p>
            <a:pPr fontAlgn="base"/>
            <a:r>
              <a:rPr lang="en-US" dirty="0">
                <a:solidFill>
                  <a:schemeClr val="bg1"/>
                </a:solidFill>
              </a:rPr>
              <a:t>They did look toward where the sound came from</a:t>
            </a:r>
          </a:p>
          <a:p>
            <a:pPr fontAlgn="base"/>
            <a:endParaRPr lang="en-US" dirty="0">
              <a:solidFill>
                <a:schemeClr val="bg1"/>
              </a:solidFill>
            </a:endParaRPr>
          </a:p>
          <a:p>
            <a:pPr fontAlgn="base"/>
            <a:r>
              <a:rPr lang="en-US" dirty="0">
                <a:solidFill>
                  <a:schemeClr val="bg1"/>
                </a:solidFill>
              </a:rPr>
              <a:t>They did understand, this time, thinking what they saw was an angel.</a:t>
            </a:r>
          </a:p>
          <a:p>
            <a:pPr fontAlgn="base"/>
            <a:endParaRPr lang="en-US" dirty="0">
              <a:solidFill>
                <a:schemeClr val="bg1"/>
              </a:solidFill>
            </a:endParaRPr>
          </a:p>
        </p:txBody>
      </p:sp>
      <p:sp>
        <p:nvSpPr>
          <p:cNvPr id="11" name="Rectangle 10"/>
          <p:cNvSpPr/>
          <p:nvPr/>
        </p:nvSpPr>
        <p:spPr>
          <a:xfrm>
            <a:off x="1316785" y="3934184"/>
            <a:ext cx="4842164" cy="2246769"/>
          </a:xfrm>
          <a:prstGeom prst="rect">
            <a:avLst/>
          </a:prstGeom>
        </p:spPr>
        <p:txBody>
          <a:bodyPr wrap="square">
            <a:spAutoFit/>
          </a:bodyPr>
          <a:lstStyle/>
          <a:p>
            <a:pPr fontAlgn="base"/>
            <a:r>
              <a:rPr lang="en-US" sz="2800" dirty="0">
                <a:solidFill>
                  <a:schemeClr val="bg1"/>
                </a:solidFill>
              </a:rPr>
              <a:t>Try this sometime:</a:t>
            </a:r>
          </a:p>
          <a:p>
            <a:pPr fontAlgn="base"/>
            <a:endParaRPr lang="en-US" sz="2800" dirty="0">
              <a:solidFill>
                <a:schemeClr val="bg1"/>
              </a:solidFill>
            </a:endParaRPr>
          </a:p>
          <a:p>
            <a:pPr fontAlgn="base"/>
            <a:r>
              <a:rPr lang="en-US" sz="2800" dirty="0">
                <a:solidFill>
                  <a:schemeClr val="bg1"/>
                </a:solidFill>
              </a:rPr>
              <a:t>In a crowded area look up, then look around and see how many look up also.</a:t>
            </a:r>
          </a:p>
        </p:txBody>
      </p:sp>
      <p:pic>
        <p:nvPicPr>
          <p:cNvPr id="3" name="Picture 2">
            <a:extLst>
              <a:ext uri="{FF2B5EF4-FFF2-40B4-BE49-F238E27FC236}">
                <a16:creationId xmlns:a16="http://schemas.microsoft.com/office/drawing/2014/main" id="{1727DD0A-14B8-496E-BC17-638CDA862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437" y="1510578"/>
            <a:ext cx="2895600" cy="3857625"/>
          </a:xfrm>
          <a:prstGeom prst="rect">
            <a:avLst/>
          </a:prstGeom>
        </p:spPr>
      </p:pic>
    </p:spTree>
    <p:extLst>
      <p:ext uri="{BB962C8B-B14F-4D97-AF65-F5344CB8AC3E}">
        <p14:creationId xmlns:p14="http://schemas.microsoft.com/office/powerpoint/2010/main" val="300211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499C379-45E9-43FE-B642-7A6DED60DB72}"/>
              </a:ext>
            </a:extLst>
          </p:cNvPr>
          <p:cNvGrpSpPr/>
          <p:nvPr/>
        </p:nvGrpSpPr>
        <p:grpSpPr>
          <a:xfrm>
            <a:off x="0" y="0"/>
            <a:ext cx="12192000" cy="6858000"/>
            <a:chOff x="0" y="0"/>
            <a:chExt cx="12192000" cy="6858000"/>
          </a:xfrm>
        </p:grpSpPr>
        <p:pic>
          <p:nvPicPr>
            <p:cNvPr id="15" name="Picture 14">
              <a:extLst>
                <a:ext uri="{FF2B5EF4-FFF2-40B4-BE49-F238E27FC236}">
                  <a16:creationId xmlns:a16="http://schemas.microsoft.com/office/drawing/2014/main" id="{CE2ECBF5-193F-4FA4-868C-C418D0C79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6" name="Picture 15">
              <a:extLst>
                <a:ext uri="{FF2B5EF4-FFF2-40B4-BE49-F238E27FC236}">
                  <a16:creationId xmlns:a16="http://schemas.microsoft.com/office/drawing/2014/main" id="{DEB36D91-D83E-4FEE-85BF-45B253008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7" name="Picture 16">
              <a:extLst>
                <a:ext uri="{FF2B5EF4-FFF2-40B4-BE49-F238E27FC236}">
                  <a16:creationId xmlns:a16="http://schemas.microsoft.com/office/drawing/2014/main" id="{51080433-EA7E-4B2A-99DE-53C34B065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0"/>
            <a:ext cx="7924800" cy="1107996"/>
          </a:xfrm>
          <a:prstGeom prst="rect">
            <a:avLst/>
          </a:prstGeom>
          <a:noFill/>
        </p:spPr>
        <p:txBody>
          <a:bodyPr wrap="square" rtlCol="0">
            <a:spAutoFit/>
          </a:bodyPr>
          <a:lstStyle/>
          <a:p>
            <a:pPr algn="ctr"/>
            <a:r>
              <a:rPr lang="en-US" sz="6600" dirty="0">
                <a:solidFill>
                  <a:schemeClr val="bg1"/>
                </a:solidFill>
                <a:latin typeface="Harrington" pitchFamily="82" charset="0"/>
              </a:rPr>
              <a:t>“Hear Him”</a:t>
            </a:r>
          </a:p>
        </p:txBody>
      </p:sp>
      <p:sp>
        <p:nvSpPr>
          <p:cNvPr id="5" name="TextBox 4"/>
          <p:cNvSpPr txBox="1"/>
          <p:nvPr/>
        </p:nvSpPr>
        <p:spPr>
          <a:xfrm>
            <a:off x="736023" y="6488668"/>
            <a:ext cx="2209800" cy="369332"/>
          </a:xfrm>
          <a:prstGeom prst="rect">
            <a:avLst/>
          </a:prstGeom>
          <a:noFill/>
        </p:spPr>
        <p:txBody>
          <a:bodyPr wrap="square" rtlCol="0">
            <a:spAutoFit/>
          </a:bodyPr>
          <a:lstStyle/>
          <a:p>
            <a:r>
              <a:rPr lang="en-US" dirty="0">
                <a:solidFill>
                  <a:schemeClr val="bg1"/>
                </a:solidFill>
              </a:rPr>
              <a:t>3 Nephi 11:7-8</a:t>
            </a:r>
          </a:p>
        </p:txBody>
      </p:sp>
      <p:sp>
        <p:nvSpPr>
          <p:cNvPr id="10" name="Rectangle 9"/>
          <p:cNvSpPr/>
          <p:nvPr/>
        </p:nvSpPr>
        <p:spPr>
          <a:xfrm>
            <a:off x="4249882" y="945574"/>
            <a:ext cx="3810000" cy="2031325"/>
          </a:xfrm>
          <a:prstGeom prst="rect">
            <a:avLst/>
          </a:prstGeom>
        </p:spPr>
        <p:txBody>
          <a:bodyPr wrap="square">
            <a:spAutoFit/>
          </a:bodyPr>
          <a:lstStyle/>
          <a:p>
            <a:pPr algn="ctr" fontAlgn="base"/>
            <a:r>
              <a:rPr lang="en-US" dirty="0">
                <a:solidFill>
                  <a:schemeClr val="bg1"/>
                </a:solidFill>
              </a:rPr>
              <a:t>The voice of Heavenly Father announces His Son:</a:t>
            </a:r>
          </a:p>
          <a:p>
            <a:pPr fontAlgn="base"/>
            <a:endParaRPr lang="en-US" dirty="0">
              <a:solidFill>
                <a:schemeClr val="bg1"/>
              </a:solidFill>
            </a:endParaRPr>
          </a:p>
          <a:p>
            <a:pPr fontAlgn="base"/>
            <a:r>
              <a:rPr lang="en-US" dirty="0">
                <a:solidFill>
                  <a:schemeClr val="bg1"/>
                </a:solidFill>
              </a:rPr>
              <a:t>“Behold my Beloved son, in whom I am well please, in whom I have glorified my name—hear ye him.”</a:t>
            </a:r>
          </a:p>
          <a:p>
            <a:pPr fontAlgn="base"/>
            <a:endParaRPr lang="en-US" dirty="0">
              <a:solidFill>
                <a:schemeClr val="bg1"/>
              </a:solidFill>
            </a:endParaRPr>
          </a:p>
        </p:txBody>
      </p:sp>
      <p:sp>
        <p:nvSpPr>
          <p:cNvPr id="13" name="Rectangle 12"/>
          <p:cNvSpPr/>
          <p:nvPr/>
        </p:nvSpPr>
        <p:spPr>
          <a:xfrm>
            <a:off x="3356263" y="5181600"/>
            <a:ext cx="5735782" cy="1200329"/>
          </a:xfrm>
          <a:prstGeom prst="rect">
            <a:avLst/>
          </a:prstGeom>
        </p:spPr>
        <p:txBody>
          <a:bodyPr wrap="square">
            <a:spAutoFit/>
          </a:bodyPr>
          <a:lstStyle/>
          <a:p>
            <a:pPr fontAlgn="base"/>
            <a:r>
              <a:rPr lang="en-US" dirty="0">
                <a:solidFill>
                  <a:schemeClr val="bg1"/>
                </a:solidFill>
              </a:rPr>
              <a:t>To Joseph Smith: “…One of them </a:t>
            </a:r>
            <a:r>
              <a:rPr lang="en-US" dirty="0" err="1">
                <a:solidFill>
                  <a:schemeClr val="bg1"/>
                </a:solidFill>
              </a:rPr>
              <a:t>spake</a:t>
            </a:r>
            <a:r>
              <a:rPr lang="en-US" dirty="0">
                <a:solidFill>
                  <a:schemeClr val="bg1"/>
                </a:solidFill>
              </a:rPr>
              <a:t> unto me, calling me by name and said, pointing to the other—</a:t>
            </a:r>
            <a:r>
              <a:rPr lang="en-US" i="1" dirty="0">
                <a:solidFill>
                  <a:schemeClr val="bg1"/>
                </a:solidFill>
              </a:rPr>
              <a:t>This is My Beloved Son. Hear Him!”</a:t>
            </a:r>
          </a:p>
          <a:p>
            <a:pPr fontAlgn="base"/>
            <a:r>
              <a:rPr lang="en-US" i="1" dirty="0">
                <a:solidFill>
                  <a:schemeClr val="bg1"/>
                </a:solidFill>
              </a:rPr>
              <a:t>Joseph Smith History 1:17</a:t>
            </a:r>
            <a:endParaRPr lang="en-US" dirty="0">
              <a:solidFill>
                <a:schemeClr val="bg1"/>
              </a:solidFill>
            </a:endParaRPr>
          </a:p>
        </p:txBody>
      </p:sp>
      <p:grpSp>
        <p:nvGrpSpPr>
          <p:cNvPr id="22" name="Group 21">
            <a:extLst>
              <a:ext uri="{FF2B5EF4-FFF2-40B4-BE49-F238E27FC236}">
                <a16:creationId xmlns:a16="http://schemas.microsoft.com/office/drawing/2014/main" id="{FDD9E208-8AFB-42A7-81B8-4B9838733F39}"/>
              </a:ext>
            </a:extLst>
          </p:cNvPr>
          <p:cNvGrpSpPr/>
          <p:nvPr/>
        </p:nvGrpSpPr>
        <p:grpSpPr>
          <a:xfrm>
            <a:off x="2618508" y="2754222"/>
            <a:ext cx="6664038" cy="2375870"/>
            <a:chOff x="2618508" y="2754222"/>
            <a:chExt cx="6664038" cy="2375870"/>
          </a:xfrm>
        </p:grpSpPr>
        <p:sp>
          <p:nvSpPr>
            <p:cNvPr id="12" name="Rectangle 11"/>
            <p:cNvSpPr/>
            <p:nvPr/>
          </p:nvSpPr>
          <p:spPr>
            <a:xfrm>
              <a:off x="5472546" y="3138055"/>
              <a:ext cx="3810000" cy="1477328"/>
            </a:xfrm>
            <a:prstGeom prst="rect">
              <a:avLst/>
            </a:prstGeom>
          </p:spPr>
          <p:txBody>
            <a:bodyPr wrap="square">
              <a:spAutoFit/>
            </a:bodyPr>
            <a:lstStyle/>
            <a:p>
              <a:pPr fontAlgn="base"/>
              <a:r>
                <a:rPr lang="en-US" dirty="0">
                  <a:solidFill>
                    <a:schemeClr val="bg1"/>
                  </a:solidFill>
                </a:rPr>
                <a:t> After Jesus was baptized:</a:t>
              </a:r>
            </a:p>
            <a:p>
              <a:pPr fontAlgn="base"/>
              <a:r>
                <a:rPr lang="en-US" dirty="0">
                  <a:solidFill>
                    <a:schemeClr val="bg1"/>
                  </a:solidFill>
                </a:rPr>
                <a:t>“And lo a voice from heaven, saying, This is my beloved Son, in whom I am well pleased.”</a:t>
              </a:r>
            </a:p>
            <a:p>
              <a:pPr fontAlgn="base"/>
              <a:r>
                <a:rPr lang="en-US" dirty="0">
                  <a:solidFill>
                    <a:schemeClr val="bg1"/>
                  </a:solidFill>
                </a:rPr>
                <a:t>Matthew 3:17</a:t>
              </a:r>
            </a:p>
          </p:txBody>
        </p:sp>
        <p:pic>
          <p:nvPicPr>
            <p:cNvPr id="11" name="Picture 10">
              <a:extLst>
                <a:ext uri="{FF2B5EF4-FFF2-40B4-BE49-F238E27FC236}">
                  <a16:creationId xmlns:a16="http://schemas.microsoft.com/office/drawing/2014/main" id="{8AB06531-78EA-4AE8-A672-EFA8968F3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508" y="2754222"/>
              <a:ext cx="2369325" cy="2375870"/>
            </a:xfrm>
            <a:prstGeom prst="ellipse">
              <a:avLst/>
            </a:prstGeom>
            <a:ln>
              <a:noFill/>
            </a:ln>
            <a:effectLst>
              <a:softEdge rad="112500"/>
            </a:effectLst>
          </p:spPr>
        </p:pic>
      </p:grpSp>
      <p:pic>
        <p:nvPicPr>
          <p:cNvPr id="19" name="Picture 18">
            <a:extLst>
              <a:ext uri="{FF2B5EF4-FFF2-40B4-BE49-F238E27FC236}">
                <a16:creationId xmlns:a16="http://schemas.microsoft.com/office/drawing/2014/main" id="{7764D590-762D-4D5C-84F0-7AD94F062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686" y="2933152"/>
            <a:ext cx="2857899" cy="3924848"/>
          </a:xfrm>
          <a:prstGeom prst="rect">
            <a:avLst/>
          </a:prstGeom>
        </p:spPr>
      </p:pic>
      <p:pic>
        <p:nvPicPr>
          <p:cNvPr id="21" name="Picture 20">
            <a:extLst>
              <a:ext uri="{FF2B5EF4-FFF2-40B4-BE49-F238E27FC236}">
                <a16:creationId xmlns:a16="http://schemas.microsoft.com/office/drawing/2014/main" id="{7459399C-12F4-416E-BEF0-510EBC3EE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662" y="155863"/>
            <a:ext cx="2315787" cy="3129442"/>
          </a:xfrm>
          <a:prstGeom prst="ellipse">
            <a:avLst/>
          </a:prstGeom>
          <a:ln>
            <a:noFill/>
          </a:ln>
          <a:effectLst>
            <a:softEdge rad="112500"/>
          </a:effectLst>
        </p:spPr>
      </p:pic>
    </p:spTree>
    <p:extLst>
      <p:ext uri="{BB962C8B-B14F-4D97-AF65-F5344CB8AC3E}">
        <p14:creationId xmlns:p14="http://schemas.microsoft.com/office/powerpoint/2010/main" val="19069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305C6539-F628-5DB3-7201-4527982E884D}"/>
              </a:ext>
            </a:extLst>
          </p:cNvPr>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739510A2-7597-8300-8CBA-1CA750B875F0}"/>
              </a:ext>
            </a:extLst>
          </p:cNvPr>
          <p:cNvSpPr txBox="1"/>
          <p:nvPr/>
        </p:nvSpPr>
        <p:spPr>
          <a:xfrm>
            <a:off x="1676400" y="0"/>
            <a:ext cx="8839200" cy="923330"/>
          </a:xfrm>
          <a:prstGeom prst="rect">
            <a:avLst/>
          </a:prstGeom>
          <a:noFill/>
        </p:spPr>
        <p:txBody>
          <a:bodyPr wrap="square" rtlCol="0">
            <a:spAutoFit/>
          </a:bodyPr>
          <a:lstStyle/>
          <a:p>
            <a:pPr algn="ctr"/>
            <a:r>
              <a:rPr lang="en-US" sz="5400" dirty="0">
                <a:solidFill>
                  <a:schemeClr val="bg1"/>
                </a:solidFill>
                <a:latin typeface="Algerian" pitchFamily="82" charset="0"/>
              </a:rPr>
              <a:t>A Great Storm</a:t>
            </a:r>
          </a:p>
        </p:txBody>
      </p:sp>
      <p:grpSp>
        <p:nvGrpSpPr>
          <p:cNvPr id="39" name="Group 38">
            <a:extLst>
              <a:ext uri="{FF2B5EF4-FFF2-40B4-BE49-F238E27FC236}">
                <a16:creationId xmlns:a16="http://schemas.microsoft.com/office/drawing/2014/main" id="{1B703FCF-28F0-E27A-876C-C1891FA76148}"/>
              </a:ext>
            </a:extLst>
          </p:cNvPr>
          <p:cNvGrpSpPr/>
          <p:nvPr/>
        </p:nvGrpSpPr>
        <p:grpSpPr>
          <a:xfrm>
            <a:off x="1333500" y="1209964"/>
            <a:ext cx="9471316" cy="5013758"/>
            <a:chOff x="1333500" y="1209964"/>
            <a:chExt cx="9471316" cy="5013758"/>
          </a:xfrm>
        </p:grpSpPr>
        <p:pic>
          <p:nvPicPr>
            <p:cNvPr id="1026" name="Picture 2" descr="tornado traveling through field">
              <a:extLst>
                <a:ext uri="{FF2B5EF4-FFF2-40B4-BE49-F238E27FC236}">
                  <a16:creationId xmlns:a16="http://schemas.microsoft.com/office/drawing/2014/main" id="{C526919B-10B9-8B19-168A-38132BD01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209964"/>
              <a:ext cx="4762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ghtning storm">
              <a:extLst>
                <a:ext uri="{FF2B5EF4-FFF2-40B4-BE49-F238E27FC236}">
                  <a16:creationId xmlns:a16="http://schemas.microsoft.com/office/drawing/2014/main" id="{564A5ACF-745A-EACD-1D4E-22CB27EB6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316" y="1209964"/>
              <a:ext cx="4762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rricane rains and wind hit a town">
              <a:extLst>
                <a:ext uri="{FF2B5EF4-FFF2-40B4-BE49-F238E27FC236}">
                  <a16:creationId xmlns:a16="http://schemas.microsoft.com/office/drawing/2014/main" id="{CDDB4715-4EDF-9BAF-DF6F-4797E4FA9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3718647"/>
              <a:ext cx="47625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7A7A914-1FC1-191C-9A1B-37ABB6F6C40B}"/>
                </a:ext>
              </a:extLst>
            </p:cNvPr>
            <p:cNvPicPr>
              <a:picLocks noChangeAspect="1"/>
            </p:cNvPicPr>
            <p:nvPr/>
          </p:nvPicPr>
          <p:blipFill>
            <a:blip r:embed="rId6"/>
            <a:stretch>
              <a:fillRect/>
            </a:stretch>
          </p:blipFill>
          <p:spPr>
            <a:xfrm>
              <a:off x="6096000" y="3718647"/>
              <a:ext cx="4707082" cy="2505075"/>
            </a:xfrm>
            <a:prstGeom prst="rect">
              <a:avLst/>
            </a:prstGeom>
          </p:spPr>
        </p:pic>
      </p:grpSp>
      <p:sp>
        <p:nvSpPr>
          <p:cNvPr id="30" name="TextBox 29">
            <a:extLst>
              <a:ext uri="{FF2B5EF4-FFF2-40B4-BE49-F238E27FC236}">
                <a16:creationId xmlns:a16="http://schemas.microsoft.com/office/drawing/2014/main" id="{719FECD0-C15F-0D0B-4F80-307B84635626}"/>
              </a:ext>
            </a:extLst>
          </p:cNvPr>
          <p:cNvSpPr txBox="1"/>
          <p:nvPr/>
        </p:nvSpPr>
        <p:spPr>
          <a:xfrm>
            <a:off x="2613457" y="1608874"/>
            <a:ext cx="6961617" cy="1938992"/>
          </a:xfrm>
          <a:prstGeom prst="rect">
            <a:avLst/>
          </a:prstGeom>
          <a:noFill/>
        </p:spPr>
        <p:txBody>
          <a:bodyPr wrap="square">
            <a:spAutoFit/>
          </a:bodyPr>
          <a:lstStyle/>
          <a:p>
            <a:pPr algn="ctr"/>
            <a:r>
              <a:rPr lang="en-US" sz="2400" b="1" i="0" dirty="0">
                <a:solidFill>
                  <a:schemeClr val="bg1"/>
                </a:solidFill>
                <a:effectLst/>
                <a:latin typeface="Abadi" panose="020B0604020104020204" pitchFamily="34" charset="0"/>
              </a:rPr>
              <a:t>When Jesus Christ was crucified in Jerusalem, a terrible storm and earthquake in the Americas caused great destruction. These events fulfilled Samuel the Lamanite’s prophecies about the signs of the Savior’s death.</a:t>
            </a:r>
            <a:endParaRPr lang="en-US" sz="2400" b="1" dirty="0">
              <a:solidFill>
                <a:schemeClr val="bg1"/>
              </a:solidFill>
              <a:latin typeface="Abadi" panose="020B0604020104020204" pitchFamily="34" charset="0"/>
            </a:endParaRPr>
          </a:p>
        </p:txBody>
      </p:sp>
      <p:sp>
        <p:nvSpPr>
          <p:cNvPr id="32" name="TextBox 31">
            <a:extLst>
              <a:ext uri="{FF2B5EF4-FFF2-40B4-BE49-F238E27FC236}">
                <a16:creationId xmlns:a16="http://schemas.microsoft.com/office/drawing/2014/main" id="{E6B8F4CD-93DB-F8F9-54E6-A6A415928B4A}"/>
              </a:ext>
            </a:extLst>
          </p:cNvPr>
          <p:cNvSpPr txBox="1"/>
          <p:nvPr/>
        </p:nvSpPr>
        <p:spPr>
          <a:xfrm>
            <a:off x="184727" y="6447319"/>
            <a:ext cx="6096000" cy="369332"/>
          </a:xfrm>
          <a:prstGeom prst="rect">
            <a:avLst/>
          </a:prstGeom>
          <a:noFill/>
        </p:spPr>
        <p:txBody>
          <a:bodyPr wrap="square">
            <a:spAutoFit/>
          </a:bodyPr>
          <a:lstStyle/>
          <a:p>
            <a:r>
              <a:rPr lang="en-US" b="0" i="0" dirty="0">
                <a:solidFill>
                  <a:schemeClr val="bg1"/>
                </a:solidFill>
                <a:effectLst/>
                <a:latin typeface="Abadi" panose="020B0604020104020204" pitchFamily="34" charset="0"/>
              </a:rPr>
              <a:t>Helaman 14:20-27 </a:t>
            </a:r>
            <a:endParaRPr lang="en-US" dirty="0">
              <a:latin typeface="Abadi" panose="020B0604020104020204" pitchFamily="34" charset="0"/>
            </a:endParaRPr>
          </a:p>
        </p:txBody>
      </p:sp>
      <p:pic>
        <p:nvPicPr>
          <p:cNvPr id="36" name="Picture 35">
            <a:extLst>
              <a:ext uri="{FF2B5EF4-FFF2-40B4-BE49-F238E27FC236}">
                <a16:creationId xmlns:a16="http://schemas.microsoft.com/office/drawing/2014/main" id="{B1C8741A-D41C-A183-7F84-71F46B56A72D}"/>
              </a:ext>
            </a:extLst>
          </p:cNvPr>
          <p:cNvPicPr>
            <a:picLocks noChangeAspect="1"/>
          </p:cNvPicPr>
          <p:nvPr/>
        </p:nvPicPr>
        <p:blipFill>
          <a:blip r:embed="rId7"/>
          <a:stretch>
            <a:fillRect/>
          </a:stretch>
        </p:blipFill>
        <p:spPr>
          <a:xfrm>
            <a:off x="6063997" y="3691183"/>
            <a:ext cx="4707082" cy="2573056"/>
          </a:xfrm>
          <a:prstGeom prst="rect">
            <a:avLst/>
          </a:prstGeom>
        </p:spPr>
      </p:pic>
      <p:pic>
        <p:nvPicPr>
          <p:cNvPr id="38" name="Picture 37">
            <a:extLst>
              <a:ext uri="{FF2B5EF4-FFF2-40B4-BE49-F238E27FC236}">
                <a16:creationId xmlns:a16="http://schemas.microsoft.com/office/drawing/2014/main" id="{18BFB8C1-A6A7-1B7B-4D3C-FF458547A59A}"/>
              </a:ext>
            </a:extLst>
          </p:cNvPr>
          <p:cNvPicPr>
            <a:picLocks noChangeAspect="1"/>
          </p:cNvPicPr>
          <p:nvPr/>
        </p:nvPicPr>
        <p:blipFill>
          <a:blip r:embed="rId8"/>
          <a:stretch>
            <a:fillRect/>
          </a:stretch>
        </p:blipFill>
        <p:spPr>
          <a:xfrm>
            <a:off x="1331767" y="3700000"/>
            <a:ext cx="4762499" cy="2513712"/>
          </a:xfrm>
          <a:prstGeom prst="rect">
            <a:avLst/>
          </a:prstGeom>
        </p:spPr>
      </p:pic>
    </p:spTree>
    <p:extLst>
      <p:ext uri="{BB962C8B-B14F-4D97-AF65-F5344CB8AC3E}">
        <p14:creationId xmlns:p14="http://schemas.microsoft.com/office/powerpoint/2010/main" val="18651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xit" presetSubtype="0" fill="hold" nodeType="with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39099F0-7B9F-418A-8DC0-E4E697532ACB}"/>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575C019-B067-4152-93B2-DBD503D40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5" name="Picture 14">
              <a:extLst>
                <a:ext uri="{FF2B5EF4-FFF2-40B4-BE49-F238E27FC236}">
                  <a16:creationId xmlns:a16="http://schemas.microsoft.com/office/drawing/2014/main" id="{8811824B-2C8E-41FA-AC96-BE09D947C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6" name="Picture 15">
              <a:extLst>
                <a:ext uri="{FF2B5EF4-FFF2-40B4-BE49-F238E27FC236}">
                  <a16:creationId xmlns:a16="http://schemas.microsoft.com/office/drawing/2014/main" id="{089D9FEF-084A-4398-8A06-741397080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Glorified My Name</a:t>
            </a:r>
          </a:p>
        </p:txBody>
      </p:sp>
      <p:sp>
        <p:nvSpPr>
          <p:cNvPr id="5" name="TextBox 4"/>
          <p:cNvSpPr txBox="1"/>
          <p:nvPr/>
        </p:nvSpPr>
        <p:spPr>
          <a:xfrm>
            <a:off x="673677" y="6488668"/>
            <a:ext cx="2209800" cy="369332"/>
          </a:xfrm>
          <a:prstGeom prst="rect">
            <a:avLst/>
          </a:prstGeom>
          <a:noFill/>
        </p:spPr>
        <p:txBody>
          <a:bodyPr wrap="square" rtlCol="0">
            <a:spAutoFit/>
          </a:bodyPr>
          <a:lstStyle/>
          <a:p>
            <a:r>
              <a:rPr lang="en-US" dirty="0">
                <a:solidFill>
                  <a:schemeClr val="bg1"/>
                </a:solidFill>
              </a:rPr>
              <a:t>3 Nephi 11:7</a:t>
            </a:r>
          </a:p>
        </p:txBody>
      </p:sp>
      <p:sp>
        <p:nvSpPr>
          <p:cNvPr id="10" name="Rectangle 9"/>
          <p:cNvSpPr/>
          <p:nvPr/>
        </p:nvSpPr>
        <p:spPr>
          <a:xfrm>
            <a:off x="945574" y="1025237"/>
            <a:ext cx="5330536" cy="1107996"/>
          </a:xfrm>
          <a:prstGeom prst="rect">
            <a:avLst/>
          </a:prstGeom>
        </p:spPr>
        <p:txBody>
          <a:bodyPr wrap="square">
            <a:spAutoFit/>
          </a:bodyPr>
          <a:lstStyle/>
          <a:p>
            <a:pPr fontAlgn="base"/>
            <a:r>
              <a:rPr lang="en-US" dirty="0">
                <a:solidFill>
                  <a:schemeClr val="bg1"/>
                </a:solidFill>
              </a:rPr>
              <a:t>“…Christ’s fulfillment of the atoning sacrifice that makes immortality and eternal life possible for mankind—which is the “work and glory” of the Father.”</a:t>
            </a:r>
          </a:p>
          <a:p>
            <a:pPr fontAlgn="base"/>
            <a:r>
              <a:rPr lang="en-US" sz="1200" dirty="0">
                <a:solidFill>
                  <a:schemeClr val="bg1"/>
                </a:solidFill>
              </a:rPr>
              <a:t>JFM and RLM</a:t>
            </a:r>
          </a:p>
        </p:txBody>
      </p:sp>
      <p:sp>
        <p:nvSpPr>
          <p:cNvPr id="12" name="Rectangle 11"/>
          <p:cNvSpPr/>
          <p:nvPr/>
        </p:nvSpPr>
        <p:spPr>
          <a:xfrm>
            <a:off x="1811482" y="5344391"/>
            <a:ext cx="4114800" cy="1200329"/>
          </a:xfrm>
          <a:prstGeom prst="rect">
            <a:avLst/>
          </a:prstGeom>
        </p:spPr>
        <p:txBody>
          <a:bodyPr wrap="square">
            <a:spAutoFit/>
          </a:bodyPr>
          <a:lstStyle/>
          <a:p>
            <a:pPr fontAlgn="base"/>
            <a:r>
              <a:rPr lang="en-US" i="1" dirty="0">
                <a:solidFill>
                  <a:schemeClr val="bg1"/>
                </a:solidFill>
              </a:rPr>
              <a:t>“For behold, this is my work and my glory—to bring to pass the immortality and eternal life of man.”</a:t>
            </a:r>
          </a:p>
          <a:p>
            <a:pPr fontAlgn="base"/>
            <a:r>
              <a:rPr lang="en-US" i="1" dirty="0">
                <a:solidFill>
                  <a:schemeClr val="bg1"/>
                </a:solidFill>
              </a:rPr>
              <a:t>Moses 1:39</a:t>
            </a:r>
          </a:p>
        </p:txBody>
      </p:sp>
      <p:sp>
        <p:nvSpPr>
          <p:cNvPr id="13" name="Rectangle 12"/>
          <p:cNvSpPr/>
          <p:nvPr/>
        </p:nvSpPr>
        <p:spPr>
          <a:xfrm>
            <a:off x="7207828" y="1087582"/>
            <a:ext cx="3810000" cy="5078313"/>
          </a:xfrm>
          <a:prstGeom prst="rect">
            <a:avLst/>
          </a:prstGeom>
        </p:spPr>
        <p:txBody>
          <a:bodyPr wrap="square">
            <a:spAutoFit/>
          </a:bodyPr>
          <a:lstStyle/>
          <a:p>
            <a:pPr fontAlgn="base"/>
            <a:r>
              <a:rPr lang="en-US" i="1" dirty="0">
                <a:solidFill>
                  <a:srgbClr val="FFFF00"/>
                </a:solidFill>
              </a:rPr>
              <a:t>He is the Christ, the Messiah who every prophet had testified would come into the world:</a:t>
            </a:r>
          </a:p>
          <a:p>
            <a:pPr fontAlgn="base"/>
            <a:endParaRPr lang="en-US" i="1" dirty="0">
              <a:solidFill>
                <a:srgbClr val="FFFF00"/>
              </a:solidFill>
            </a:endParaRPr>
          </a:p>
          <a:p>
            <a:pPr fontAlgn="base"/>
            <a:r>
              <a:rPr lang="en-US" i="1" dirty="0">
                <a:solidFill>
                  <a:srgbClr val="FFFF00"/>
                </a:solidFill>
              </a:rPr>
              <a:t>“And I said unto him: Then ye do not understand them; for they truly testify of Christ. Behold, I say unto you that none of the</a:t>
            </a:r>
            <a:r>
              <a:rPr lang="en-US" i="1" baseline="30000" dirty="0">
                <a:solidFill>
                  <a:srgbClr val="FFFF00"/>
                </a:solidFill>
              </a:rPr>
              <a:t> </a:t>
            </a:r>
            <a:r>
              <a:rPr lang="en-US" i="1" dirty="0">
                <a:solidFill>
                  <a:srgbClr val="FFFF00"/>
                </a:solidFill>
              </a:rPr>
              <a:t>prophets have written, nor prophesied, save they have spoken concerning this Christ.”</a:t>
            </a:r>
          </a:p>
          <a:p>
            <a:pPr fontAlgn="base"/>
            <a:r>
              <a:rPr lang="en-US" i="1" dirty="0">
                <a:solidFill>
                  <a:srgbClr val="FFFF00"/>
                </a:solidFill>
              </a:rPr>
              <a:t>Jacob 7:11</a:t>
            </a:r>
          </a:p>
          <a:p>
            <a:pPr fontAlgn="base"/>
            <a:endParaRPr lang="en-US" i="1" dirty="0">
              <a:solidFill>
                <a:srgbClr val="FFFF00"/>
              </a:solidFill>
            </a:endParaRPr>
          </a:p>
          <a:p>
            <a:pPr fontAlgn="base"/>
            <a:r>
              <a:rPr lang="en-US" i="1" dirty="0">
                <a:solidFill>
                  <a:srgbClr val="FFFF00"/>
                </a:solidFill>
              </a:rPr>
              <a:t>“Yea, even six hundred years from the time that my father left Jerusalem, a prophet would the Lord God raise up among the</a:t>
            </a:r>
            <a:r>
              <a:rPr lang="en-US" i="1" baseline="30000" dirty="0">
                <a:solidFill>
                  <a:srgbClr val="FFFF00"/>
                </a:solidFill>
              </a:rPr>
              <a:t> </a:t>
            </a:r>
            <a:r>
              <a:rPr lang="en-US" i="1" dirty="0">
                <a:solidFill>
                  <a:srgbClr val="FFFF00"/>
                </a:solidFill>
              </a:rPr>
              <a:t>Jews—even a Messiah, or, in other words, a Savior of the world.”</a:t>
            </a:r>
          </a:p>
          <a:p>
            <a:pPr fontAlgn="base"/>
            <a:r>
              <a:rPr lang="en-US" i="1" dirty="0">
                <a:solidFill>
                  <a:srgbClr val="FFFF00"/>
                </a:solidFill>
              </a:rPr>
              <a:t>1 Nephi 10:4</a:t>
            </a:r>
          </a:p>
        </p:txBody>
      </p:sp>
      <p:pic>
        <p:nvPicPr>
          <p:cNvPr id="3" name="Picture 2">
            <a:extLst>
              <a:ext uri="{FF2B5EF4-FFF2-40B4-BE49-F238E27FC236}">
                <a16:creationId xmlns:a16="http://schemas.microsoft.com/office/drawing/2014/main" id="{3F0DE216-C450-4B47-A929-BE62B7029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196" y="2316306"/>
            <a:ext cx="2247900" cy="2724150"/>
          </a:xfrm>
          <a:prstGeom prst="ellipse">
            <a:avLst/>
          </a:prstGeom>
          <a:ln>
            <a:noFill/>
          </a:ln>
          <a:effectLst>
            <a:softEdge rad="112500"/>
          </a:effectLst>
        </p:spPr>
      </p:pic>
    </p:spTree>
    <p:extLst>
      <p:ext uri="{BB962C8B-B14F-4D97-AF65-F5344CB8AC3E}">
        <p14:creationId xmlns:p14="http://schemas.microsoft.com/office/powerpoint/2010/main" val="29110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D875C4E-DE6B-4D00-8F0D-CA0DE8A21429}"/>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1492B148-B052-4437-855F-62A1E569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2C8763E3-2540-4109-9834-B1C49C159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F26B2E08-0DB2-42DC-A4D6-A051D66F2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“I Am Jesus Christ”</a:t>
            </a:r>
          </a:p>
        </p:txBody>
      </p:sp>
      <p:sp>
        <p:nvSpPr>
          <p:cNvPr id="5" name="TextBox 4"/>
          <p:cNvSpPr txBox="1"/>
          <p:nvPr/>
        </p:nvSpPr>
        <p:spPr>
          <a:xfrm>
            <a:off x="663286" y="6488668"/>
            <a:ext cx="2209800" cy="369332"/>
          </a:xfrm>
          <a:prstGeom prst="rect">
            <a:avLst/>
          </a:prstGeom>
          <a:noFill/>
        </p:spPr>
        <p:txBody>
          <a:bodyPr wrap="square" rtlCol="0">
            <a:spAutoFit/>
          </a:bodyPr>
          <a:lstStyle/>
          <a:p>
            <a:r>
              <a:rPr lang="en-US" dirty="0">
                <a:solidFill>
                  <a:schemeClr val="bg1"/>
                </a:solidFill>
              </a:rPr>
              <a:t>3 Nephi 11:9-11</a:t>
            </a:r>
          </a:p>
        </p:txBody>
      </p:sp>
      <p:grpSp>
        <p:nvGrpSpPr>
          <p:cNvPr id="20" name="Group 19">
            <a:extLst>
              <a:ext uri="{FF2B5EF4-FFF2-40B4-BE49-F238E27FC236}">
                <a16:creationId xmlns:a16="http://schemas.microsoft.com/office/drawing/2014/main" id="{3EF73160-DC32-45C0-91D4-1138A483E577}"/>
              </a:ext>
            </a:extLst>
          </p:cNvPr>
          <p:cNvGrpSpPr/>
          <p:nvPr/>
        </p:nvGrpSpPr>
        <p:grpSpPr>
          <a:xfrm>
            <a:off x="813954" y="1014846"/>
            <a:ext cx="3810000" cy="2320636"/>
            <a:chOff x="813954" y="1014846"/>
            <a:chExt cx="3810000" cy="2320636"/>
          </a:xfrm>
        </p:grpSpPr>
        <p:sp>
          <p:nvSpPr>
            <p:cNvPr id="10" name="Rectangle 9"/>
            <p:cNvSpPr/>
            <p:nvPr/>
          </p:nvSpPr>
          <p:spPr>
            <a:xfrm>
              <a:off x="813954" y="1014846"/>
              <a:ext cx="3810000" cy="646331"/>
            </a:xfrm>
            <a:prstGeom prst="rect">
              <a:avLst/>
            </a:prstGeom>
          </p:spPr>
          <p:txBody>
            <a:bodyPr wrap="square">
              <a:spAutoFit/>
            </a:bodyPr>
            <a:lstStyle/>
            <a:p>
              <a:pPr fontAlgn="base"/>
              <a:r>
                <a:rPr lang="en-US" dirty="0">
                  <a:solidFill>
                    <a:schemeClr val="bg1"/>
                  </a:solidFill>
                </a:rPr>
                <a:t>I am the Light—the truth</a:t>
              </a:r>
            </a:p>
            <a:p>
              <a:pPr fontAlgn="base"/>
              <a:endParaRPr lang="en-US" dirty="0">
                <a:solidFill>
                  <a:schemeClr val="bg1"/>
                </a:solidFill>
              </a:endParaRPr>
            </a:p>
          </p:txBody>
        </p:sp>
        <p:pic>
          <p:nvPicPr>
            <p:cNvPr id="3" name="Picture 2">
              <a:extLst>
                <a:ext uri="{FF2B5EF4-FFF2-40B4-BE49-F238E27FC236}">
                  <a16:creationId xmlns:a16="http://schemas.microsoft.com/office/drawing/2014/main" id="{060B46FF-CC74-4308-A24B-1FA608AB0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755" y="1503218"/>
              <a:ext cx="2748396" cy="1832264"/>
            </a:xfrm>
            <a:prstGeom prst="rect">
              <a:avLst/>
            </a:prstGeom>
          </p:spPr>
        </p:pic>
      </p:grpSp>
      <p:grpSp>
        <p:nvGrpSpPr>
          <p:cNvPr id="21" name="Group 20">
            <a:extLst>
              <a:ext uri="{FF2B5EF4-FFF2-40B4-BE49-F238E27FC236}">
                <a16:creationId xmlns:a16="http://schemas.microsoft.com/office/drawing/2014/main" id="{CDA88788-59C0-461B-AA3F-B3709C1F8292}"/>
              </a:ext>
            </a:extLst>
          </p:cNvPr>
          <p:cNvGrpSpPr/>
          <p:nvPr/>
        </p:nvGrpSpPr>
        <p:grpSpPr>
          <a:xfrm>
            <a:off x="4852555" y="1109427"/>
            <a:ext cx="6189517" cy="2213431"/>
            <a:chOff x="4852555" y="1109427"/>
            <a:chExt cx="6189517" cy="2213431"/>
          </a:xfrm>
        </p:grpSpPr>
        <p:pic>
          <p:nvPicPr>
            <p:cNvPr id="11" name="Picture 10">
              <a:extLst>
                <a:ext uri="{FF2B5EF4-FFF2-40B4-BE49-F238E27FC236}">
                  <a16:creationId xmlns:a16="http://schemas.microsoft.com/office/drawing/2014/main" id="{59384208-5ABF-49F6-B320-236FD0F23A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555" y="1109427"/>
              <a:ext cx="2135961" cy="2213431"/>
            </a:xfrm>
            <a:prstGeom prst="rect">
              <a:avLst/>
            </a:prstGeom>
          </p:spPr>
        </p:pic>
        <p:sp>
          <p:nvSpPr>
            <p:cNvPr id="24" name="Rectangle 23">
              <a:extLst>
                <a:ext uri="{FF2B5EF4-FFF2-40B4-BE49-F238E27FC236}">
                  <a16:creationId xmlns:a16="http://schemas.microsoft.com/office/drawing/2014/main" id="{EA18C21F-08D0-47E1-84B3-779462A1EA92}"/>
                </a:ext>
              </a:extLst>
            </p:cNvPr>
            <p:cNvSpPr/>
            <p:nvPr/>
          </p:nvSpPr>
          <p:spPr>
            <a:xfrm>
              <a:off x="7232072" y="1302328"/>
              <a:ext cx="3810000" cy="1477328"/>
            </a:xfrm>
            <a:prstGeom prst="rect">
              <a:avLst/>
            </a:prstGeom>
          </p:spPr>
          <p:txBody>
            <a:bodyPr wrap="square">
              <a:spAutoFit/>
            </a:bodyPr>
            <a:lstStyle/>
            <a:p>
              <a:pPr fontAlgn="base"/>
              <a:r>
                <a:rPr lang="en-US" dirty="0">
                  <a:solidFill>
                    <a:schemeClr val="bg1"/>
                  </a:solidFill>
                </a:rPr>
                <a:t>I have drunk out of that bitter cup—The painful demands of justice that had to be met in order for the infinite and eternal sacrifice to be fulfilled</a:t>
              </a:r>
            </a:p>
            <a:p>
              <a:pPr fontAlgn="base"/>
              <a:r>
                <a:rPr lang="en-US" dirty="0">
                  <a:solidFill>
                    <a:schemeClr val="bg1"/>
                  </a:solidFill>
                </a:rPr>
                <a:t>(see Matthew 26:36-46)</a:t>
              </a:r>
            </a:p>
          </p:txBody>
        </p:sp>
      </p:grpSp>
      <p:grpSp>
        <p:nvGrpSpPr>
          <p:cNvPr id="22" name="Group 21">
            <a:extLst>
              <a:ext uri="{FF2B5EF4-FFF2-40B4-BE49-F238E27FC236}">
                <a16:creationId xmlns:a16="http://schemas.microsoft.com/office/drawing/2014/main" id="{190D9EEA-259C-4A66-A1E5-C46605295CBD}"/>
              </a:ext>
            </a:extLst>
          </p:cNvPr>
          <p:cNvGrpSpPr/>
          <p:nvPr/>
        </p:nvGrpSpPr>
        <p:grpSpPr>
          <a:xfrm>
            <a:off x="735536" y="3742264"/>
            <a:ext cx="6261311" cy="1643444"/>
            <a:chOff x="735536" y="3742264"/>
            <a:chExt cx="6261311" cy="1643444"/>
          </a:xfrm>
        </p:grpSpPr>
        <p:pic>
          <p:nvPicPr>
            <p:cNvPr id="17" name="Picture 16">
              <a:extLst>
                <a:ext uri="{FF2B5EF4-FFF2-40B4-BE49-F238E27FC236}">
                  <a16:creationId xmlns:a16="http://schemas.microsoft.com/office/drawing/2014/main" id="{1B538B87-2395-4C17-8E3F-72611E9AC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9753" y="3742264"/>
              <a:ext cx="2757094" cy="1643444"/>
            </a:xfrm>
            <a:prstGeom prst="rect">
              <a:avLst/>
            </a:prstGeom>
          </p:spPr>
        </p:pic>
        <p:sp>
          <p:nvSpPr>
            <p:cNvPr id="25" name="Rectangle 24">
              <a:extLst>
                <a:ext uri="{FF2B5EF4-FFF2-40B4-BE49-F238E27FC236}">
                  <a16:creationId xmlns:a16="http://schemas.microsoft.com/office/drawing/2014/main" id="{D01D69F8-43E0-42CB-9A2B-1BF123D38B86}"/>
                </a:ext>
              </a:extLst>
            </p:cNvPr>
            <p:cNvSpPr/>
            <p:nvPr/>
          </p:nvSpPr>
          <p:spPr>
            <a:xfrm>
              <a:off x="735536" y="3972278"/>
              <a:ext cx="3810000" cy="1200329"/>
            </a:xfrm>
            <a:prstGeom prst="rect">
              <a:avLst/>
            </a:prstGeom>
          </p:spPr>
          <p:txBody>
            <a:bodyPr wrap="square">
              <a:spAutoFit/>
            </a:bodyPr>
            <a:lstStyle/>
            <a:p>
              <a:pPr fontAlgn="base"/>
              <a:r>
                <a:rPr lang="en-US" dirty="0">
                  <a:solidFill>
                    <a:schemeClr val="bg1"/>
                  </a:solidFill>
                </a:rPr>
                <a:t>I have glorified the Father in taking upon the sins of the world—demonstrating His infinite love for every person.</a:t>
              </a:r>
            </a:p>
          </p:txBody>
        </p:sp>
      </p:grpSp>
      <p:grpSp>
        <p:nvGrpSpPr>
          <p:cNvPr id="23" name="Group 22">
            <a:extLst>
              <a:ext uri="{FF2B5EF4-FFF2-40B4-BE49-F238E27FC236}">
                <a16:creationId xmlns:a16="http://schemas.microsoft.com/office/drawing/2014/main" id="{E7073569-6C19-41DD-96CF-800ED7844FCC}"/>
              </a:ext>
            </a:extLst>
          </p:cNvPr>
          <p:cNvGrpSpPr/>
          <p:nvPr/>
        </p:nvGrpSpPr>
        <p:grpSpPr>
          <a:xfrm>
            <a:off x="6996847" y="2883992"/>
            <a:ext cx="4391589" cy="3092692"/>
            <a:chOff x="6996847" y="2883992"/>
            <a:chExt cx="4391589" cy="3092692"/>
          </a:xfrm>
        </p:grpSpPr>
        <p:pic>
          <p:nvPicPr>
            <p:cNvPr id="19" name="Picture 18">
              <a:extLst>
                <a:ext uri="{FF2B5EF4-FFF2-40B4-BE49-F238E27FC236}">
                  <a16:creationId xmlns:a16="http://schemas.microsoft.com/office/drawing/2014/main" id="{21BAA9D8-5DA7-41EA-AB27-E74A69A1B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7277" y="2883992"/>
              <a:ext cx="2255196" cy="1848008"/>
            </a:xfrm>
            <a:prstGeom prst="rect">
              <a:avLst/>
            </a:prstGeom>
          </p:spPr>
        </p:pic>
        <p:sp>
          <p:nvSpPr>
            <p:cNvPr id="26" name="Rectangle 25">
              <a:extLst>
                <a:ext uri="{FF2B5EF4-FFF2-40B4-BE49-F238E27FC236}">
                  <a16:creationId xmlns:a16="http://schemas.microsoft.com/office/drawing/2014/main" id="{0C255EDF-4EA6-43AA-B989-BB1943B377B7}"/>
                </a:ext>
              </a:extLst>
            </p:cNvPr>
            <p:cNvSpPr/>
            <p:nvPr/>
          </p:nvSpPr>
          <p:spPr>
            <a:xfrm>
              <a:off x="6996847" y="4776355"/>
              <a:ext cx="4391589" cy="1200329"/>
            </a:xfrm>
            <a:prstGeom prst="rect">
              <a:avLst/>
            </a:prstGeom>
          </p:spPr>
          <p:txBody>
            <a:bodyPr wrap="square">
              <a:spAutoFit/>
            </a:bodyPr>
            <a:lstStyle/>
            <a:p>
              <a:pPr fontAlgn="base"/>
              <a:r>
                <a:rPr lang="en-US" dirty="0">
                  <a:solidFill>
                    <a:schemeClr val="bg1"/>
                  </a:solidFill>
                </a:rPr>
                <a:t>I have suffered the will of the Father in all things from the beginning—He has suffered for not only the repentant  people but all the people from the beginning of Adam.</a:t>
              </a:r>
            </a:p>
          </p:txBody>
        </p:sp>
      </p:grpSp>
      <p:sp>
        <p:nvSpPr>
          <p:cNvPr id="4" name="TextBox 3">
            <a:extLst>
              <a:ext uri="{FF2B5EF4-FFF2-40B4-BE49-F238E27FC236}">
                <a16:creationId xmlns:a16="http://schemas.microsoft.com/office/drawing/2014/main" id="{156B1AFF-146B-EAAA-A783-CA8FD2D83BD9}"/>
              </a:ext>
            </a:extLst>
          </p:cNvPr>
          <p:cNvSpPr txBox="1"/>
          <p:nvPr/>
        </p:nvSpPr>
        <p:spPr>
          <a:xfrm>
            <a:off x="3080302" y="6094176"/>
            <a:ext cx="6097772" cy="646331"/>
          </a:xfrm>
          <a:prstGeom prst="rect">
            <a:avLst/>
          </a:prstGeom>
          <a:noFill/>
        </p:spPr>
        <p:txBody>
          <a:bodyPr wrap="square">
            <a:spAutoFit/>
          </a:bodyPr>
          <a:lstStyle/>
          <a:p>
            <a:pPr algn="ctr"/>
            <a:r>
              <a:rPr lang="en-US" b="1" i="0" dirty="0">
                <a:solidFill>
                  <a:srgbClr val="FFFF00"/>
                </a:solidFill>
                <a:effectLst/>
                <a:latin typeface="Abadi" panose="020B0604020104020204" pitchFamily="34" charset="0"/>
              </a:rPr>
              <a:t>Jesus Christ did the will of the Father in taking upon Himself the sins of the world</a:t>
            </a:r>
            <a:r>
              <a:rPr lang="en-US" b="0" i="0" dirty="0">
                <a:solidFill>
                  <a:srgbClr val="FFFF00"/>
                </a:solidFill>
                <a:effectLst/>
                <a:latin typeface="Abadi" panose="020B0604020104020204" pitchFamily="34" charset="0"/>
              </a:rPr>
              <a:t>.</a:t>
            </a:r>
            <a:endParaRPr lang="en-US" dirty="0">
              <a:solidFill>
                <a:srgbClr val="FFFF00"/>
              </a:solidFill>
              <a:latin typeface="Abadi" panose="020B0604020104020204" pitchFamily="34" charset="0"/>
            </a:endParaRPr>
          </a:p>
        </p:txBody>
      </p:sp>
    </p:spTree>
    <p:extLst>
      <p:ext uri="{BB962C8B-B14F-4D97-AF65-F5344CB8AC3E}">
        <p14:creationId xmlns:p14="http://schemas.microsoft.com/office/powerpoint/2010/main" val="59447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D875C4E-DE6B-4D00-8F0D-CA0DE8A21429}"/>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1492B148-B052-4437-855F-62A1E569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2C8763E3-2540-4109-9834-B1C49C159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F26B2E08-0DB2-42DC-A4D6-A051D66F2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Doctrinal Mastery</a:t>
            </a:r>
          </a:p>
        </p:txBody>
      </p:sp>
      <p:sp>
        <p:nvSpPr>
          <p:cNvPr id="2" name="Rectangle 1">
            <a:extLst>
              <a:ext uri="{FF2B5EF4-FFF2-40B4-BE49-F238E27FC236}">
                <a16:creationId xmlns:a16="http://schemas.microsoft.com/office/drawing/2014/main" id="{25C1DE00-2C0F-4082-96BC-B455CA68791B}"/>
              </a:ext>
            </a:extLst>
          </p:cNvPr>
          <p:cNvSpPr/>
          <p:nvPr/>
        </p:nvSpPr>
        <p:spPr>
          <a:xfrm>
            <a:off x="5209309" y="1069493"/>
            <a:ext cx="6096000" cy="5262979"/>
          </a:xfrm>
          <a:prstGeom prst="rect">
            <a:avLst/>
          </a:prstGeom>
        </p:spPr>
        <p:txBody>
          <a:bodyPr>
            <a:spAutoFit/>
          </a:bodyPr>
          <a:lstStyle/>
          <a:p>
            <a:pPr fontAlgn="base"/>
            <a:r>
              <a:rPr lang="en-US" sz="2800" b="0" i="0" dirty="0">
                <a:solidFill>
                  <a:schemeClr val="bg1"/>
                </a:solidFill>
                <a:effectLst/>
                <a:latin typeface="Palatino"/>
              </a:rPr>
              <a:t>Behold, I am Jesus Christ, whom the prophets testified shall come into the world.</a:t>
            </a:r>
          </a:p>
          <a:p>
            <a:pPr fontAlgn="base"/>
            <a:endParaRPr lang="en-US" sz="2800" b="1" dirty="0">
              <a:solidFill>
                <a:schemeClr val="bg1"/>
              </a:solidFill>
              <a:latin typeface="Palatino"/>
            </a:endParaRPr>
          </a:p>
          <a:p>
            <a:pPr fontAlgn="base"/>
            <a:r>
              <a:rPr lang="en-US" sz="2800" b="0" i="0" dirty="0">
                <a:solidFill>
                  <a:schemeClr val="bg1"/>
                </a:solidFill>
                <a:effectLst/>
                <a:latin typeface="Palatino"/>
              </a:rPr>
              <a:t>And behold, I am the light and the life of the world; and I have drunk out of that bitter cup which the Father hath given me, and have glorified the Father in taking upon me the sins of the world, in the which I have suffered the will of the Father in all things from the beginning.</a:t>
            </a:r>
          </a:p>
        </p:txBody>
      </p:sp>
      <p:grpSp>
        <p:nvGrpSpPr>
          <p:cNvPr id="27" name="Group 26">
            <a:extLst>
              <a:ext uri="{FF2B5EF4-FFF2-40B4-BE49-F238E27FC236}">
                <a16:creationId xmlns:a16="http://schemas.microsoft.com/office/drawing/2014/main" id="{329379B5-FCCC-4BC7-AA05-DF3D0A6FE456}"/>
              </a:ext>
            </a:extLst>
          </p:cNvPr>
          <p:cNvGrpSpPr/>
          <p:nvPr/>
        </p:nvGrpSpPr>
        <p:grpSpPr>
          <a:xfrm>
            <a:off x="882027" y="1633573"/>
            <a:ext cx="3008880" cy="3980983"/>
            <a:chOff x="3048000" y="2667000"/>
            <a:chExt cx="2971800" cy="3931920"/>
          </a:xfrm>
        </p:grpSpPr>
        <p:grpSp>
          <p:nvGrpSpPr>
            <p:cNvPr id="28" name="Group 13">
              <a:extLst>
                <a:ext uri="{FF2B5EF4-FFF2-40B4-BE49-F238E27FC236}">
                  <a16:creationId xmlns:a16="http://schemas.microsoft.com/office/drawing/2014/main" id="{AEC86F4F-275E-418E-8AFB-9958DF1BF38C}"/>
                </a:ext>
              </a:extLst>
            </p:cNvPr>
            <p:cNvGrpSpPr/>
            <p:nvPr/>
          </p:nvGrpSpPr>
          <p:grpSpPr>
            <a:xfrm>
              <a:off x="3048000" y="2667000"/>
              <a:ext cx="2971800" cy="3931920"/>
              <a:chOff x="152400" y="152400"/>
              <a:chExt cx="4953000" cy="6553200"/>
            </a:xfrm>
          </p:grpSpPr>
          <p:sp>
            <p:nvSpPr>
              <p:cNvPr id="32" name="Rounded Rectangle 70">
                <a:extLst>
                  <a:ext uri="{FF2B5EF4-FFF2-40B4-BE49-F238E27FC236}">
                    <a16:creationId xmlns:a16="http://schemas.microsoft.com/office/drawing/2014/main" id="{7F159E84-546A-462E-A442-F487F5EB8074}"/>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71">
                <a:extLst>
                  <a:ext uri="{FF2B5EF4-FFF2-40B4-BE49-F238E27FC236}">
                    <a16:creationId xmlns:a16="http://schemas.microsoft.com/office/drawing/2014/main" id="{34EE637D-4E09-464F-814D-42EFEA59CE42}"/>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72">
                <a:extLst>
                  <a:ext uri="{FF2B5EF4-FFF2-40B4-BE49-F238E27FC236}">
                    <a16:creationId xmlns:a16="http://schemas.microsoft.com/office/drawing/2014/main" id="{01B49AB2-82D0-4242-AE4B-98F9E13D118D}"/>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14EB67A4-C680-46DB-B585-D69F4BAA5304}"/>
                </a:ext>
              </a:extLst>
            </p:cNvPr>
            <p:cNvSpPr txBox="1"/>
            <p:nvPr/>
          </p:nvSpPr>
          <p:spPr>
            <a:xfrm>
              <a:off x="3244180" y="4051487"/>
              <a:ext cx="2606764" cy="516772"/>
            </a:xfrm>
            <a:prstGeom prst="rect">
              <a:avLst/>
            </a:prstGeom>
            <a:noFill/>
          </p:spPr>
          <p:txBody>
            <a:bodyPr wrap="square" rtlCol="0">
              <a:spAutoFit/>
            </a:bodyPr>
            <a:lstStyle/>
            <a:p>
              <a:pPr algn="ctr"/>
              <a:r>
                <a:rPr lang="en-US" sz="2800" dirty="0">
                  <a:solidFill>
                    <a:srgbClr val="FFC000"/>
                  </a:solidFill>
                  <a:latin typeface="Californian FB" pitchFamily="18" charset="0"/>
                </a:rPr>
                <a:t>3 Nephi 11:10-11</a:t>
              </a:r>
            </a:p>
          </p:txBody>
        </p:sp>
        <p:sp>
          <p:nvSpPr>
            <p:cNvPr id="30" name="TextBox 29">
              <a:extLst>
                <a:ext uri="{FF2B5EF4-FFF2-40B4-BE49-F238E27FC236}">
                  <a16:creationId xmlns:a16="http://schemas.microsoft.com/office/drawing/2014/main" id="{F8EED091-34C6-49D2-9C73-25A1CA214CDF}"/>
                </a:ext>
              </a:extLst>
            </p:cNvPr>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31" name="Straight Connector 30">
              <a:extLst>
                <a:ext uri="{FF2B5EF4-FFF2-40B4-BE49-F238E27FC236}">
                  <a16:creationId xmlns:a16="http://schemas.microsoft.com/office/drawing/2014/main" id="{52984B3A-B97B-4213-A4C9-A6ACE8119996}"/>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Arrow: Right 3">
            <a:extLst>
              <a:ext uri="{FF2B5EF4-FFF2-40B4-BE49-F238E27FC236}">
                <a16:creationId xmlns:a16="http://schemas.microsoft.com/office/drawing/2014/main" id="{351323BA-FC42-4384-B286-439FEE1EF5FE}"/>
              </a:ext>
            </a:extLst>
          </p:cNvPr>
          <p:cNvSpPr/>
          <p:nvPr/>
        </p:nvSpPr>
        <p:spPr>
          <a:xfrm>
            <a:off x="3990109" y="2982191"/>
            <a:ext cx="1101436" cy="93518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5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fill="hold"/>
                                        <p:tgtEl>
                                          <p:spTgt spid="27"/>
                                        </p:tgtEl>
                                        <p:attrNameLst>
                                          <p:attrName>ppt_x</p:attrName>
                                        </p:attrNameLst>
                                      </p:cBhvr>
                                      <p:tavLst>
                                        <p:tav tm="0">
                                          <p:val>
                                            <p:strVal val="0-#ppt_w/2"/>
                                          </p:val>
                                        </p:tav>
                                        <p:tav tm="100000">
                                          <p:val>
                                            <p:strVal val="#ppt_x"/>
                                          </p:val>
                                        </p:tav>
                                      </p:tavLst>
                                    </p:anim>
                                    <p:anim calcmode="lin" valueType="num">
                                      <p:cBhvr additive="base">
                                        <p:cTn id="8" dur="12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0-#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ACC57-D558-4859-A031-831AF878A506}"/>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6EC4821E-FE7C-4E6B-8244-8090B771B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37510FBC-9192-4321-82B1-8B363541F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131829F4-6086-4306-9293-5F66CEC30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“Fall to the Earth”</a:t>
            </a:r>
          </a:p>
        </p:txBody>
      </p:sp>
      <p:sp>
        <p:nvSpPr>
          <p:cNvPr id="5" name="TextBox 4"/>
          <p:cNvSpPr txBox="1"/>
          <p:nvPr/>
        </p:nvSpPr>
        <p:spPr>
          <a:xfrm>
            <a:off x="9329304" y="6488668"/>
            <a:ext cx="2209800" cy="369332"/>
          </a:xfrm>
          <a:prstGeom prst="rect">
            <a:avLst/>
          </a:prstGeom>
          <a:noFill/>
        </p:spPr>
        <p:txBody>
          <a:bodyPr wrap="square" rtlCol="0">
            <a:spAutoFit/>
          </a:bodyPr>
          <a:lstStyle/>
          <a:p>
            <a:r>
              <a:rPr lang="en-US" dirty="0">
                <a:solidFill>
                  <a:schemeClr val="bg1"/>
                </a:solidFill>
              </a:rPr>
              <a:t>3 Nephi 11:12</a:t>
            </a:r>
          </a:p>
        </p:txBody>
      </p:sp>
      <p:sp>
        <p:nvSpPr>
          <p:cNvPr id="31" name="Rectangle 30">
            <a:extLst>
              <a:ext uri="{FF2B5EF4-FFF2-40B4-BE49-F238E27FC236}">
                <a16:creationId xmlns:a16="http://schemas.microsoft.com/office/drawing/2014/main" id="{435CDDDE-8AE4-4671-9613-1E2A35344F9E}"/>
              </a:ext>
            </a:extLst>
          </p:cNvPr>
          <p:cNvSpPr/>
          <p:nvPr/>
        </p:nvSpPr>
        <p:spPr>
          <a:xfrm>
            <a:off x="984957" y="1176820"/>
            <a:ext cx="6583573" cy="2308324"/>
          </a:xfrm>
          <a:prstGeom prst="rect">
            <a:avLst/>
          </a:prstGeom>
        </p:spPr>
        <p:txBody>
          <a:bodyPr wrap="square">
            <a:spAutoFit/>
          </a:bodyPr>
          <a:lstStyle/>
          <a:p>
            <a:r>
              <a:rPr lang="en-US" b="0" i="0" dirty="0">
                <a:solidFill>
                  <a:schemeClr val="bg1"/>
                </a:solidFill>
                <a:effectLst/>
                <a:latin typeface="Abadi" panose="020B0604020104020204" pitchFamily="34" charset="0"/>
              </a:rPr>
              <a:t>“That appearance and that declaration constituted the focal point, the supreme moment, in the entire history of the </a:t>
            </a:r>
            <a:r>
              <a:rPr lang="en-US" dirty="0">
                <a:solidFill>
                  <a:schemeClr val="bg1"/>
                </a:solidFill>
                <a:latin typeface="Abadi" panose="020B0604020104020204" pitchFamily="34" charset="0"/>
              </a:rPr>
              <a:t>Book of Mormon</a:t>
            </a:r>
            <a:r>
              <a:rPr lang="en-US" b="0" i="0" dirty="0">
                <a:solidFill>
                  <a:schemeClr val="bg1"/>
                </a:solidFill>
                <a:effectLst/>
                <a:latin typeface="Abadi" panose="020B0604020104020204" pitchFamily="34" charset="0"/>
              </a:rPr>
              <a:t>.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It was the manifestation and the decree that had informed and inspired every Nephite prophet for the previous six hundred years, to say nothing of their Israelite and Jaredite forefathers for thousands of years before that.</a:t>
            </a:r>
            <a:endParaRPr lang="en-US" dirty="0">
              <a:solidFill>
                <a:schemeClr val="bg1"/>
              </a:solidFill>
            </a:endParaRPr>
          </a:p>
        </p:txBody>
      </p:sp>
      <p:sp>
        <p:nvSpPr>
          <p:cNvPr id="25600" name="Rectangle 25599">
            <a:extLst>
              <a:ext uri="{FF2B5EF4-FFF2-40B4-BE49-F238E27FC236}">
                <a16:creationId xmlns:a16="http://schemas.microsoft.com/office/drawing/2014/main" id="{90260527-D848-432B-8C53-2AB270785C4D}"/>
              </a:ext>
            </a:extLst>
          </p:cNvPr>
          <p:cNvSpPr/>
          <p:nvPr/>
        </p:nvSpPr>
        <p:spPr>
          <a:xfrm>
            <a:off x="6473537" y="4505328"/>
            <a:ext cx="4540828" cy="1754326"/>
          </a:xfrm>
          <a:prstGeom prst="rect">
            <a:avLst/>
          </a:prstGeom>
        </p:spPr>
        <p:txBody>
          <a:bodyPr wrap="square">
            <a:spAutoFit/>
          </a:bodyPr>
          <a:lstStyle/>
          <a:p>
            <a:r>
              <a:rPr lang="en-US" b="0" i="0" dirty="0">
                <a:solidFill>
                  <a:schemeClr val="bg1"/>
                </a:solidFill>
                <a:effectLst/>
                <a:latin typeface="Abadi" panose="020B0604020104020204" pitchFamily="34" charset="0"/>
              </a:rPr>
              <a:t>“Everyone had talked of him, sung of him, dreamed of him, and prayed for his appearance—but here he actually was. The day of days! The God who turns every dark night into morning light had arrived.” </a:t>
            </a:r>
          </a:p>
          <a:p>
            <a:r>
              <a:rPr lang="en-US" b="0" i="0" dirty="0">
                <a:solidFill>
                  <a:schemeClr val="bg1"/>
                </a:solidFill>
                <a:effectLst/>
                <a:latin typeface="Abadi" panose="020B0604020104020204" pitchFamily="34" charset="0"/>
              </a:rPr>
              <a:t>Elder Jeffrey R. Holland</a:t>
            </a:r>
            <a:endParaRPr lang="en-US" dirty="0">
              <a:solidFill>
                <a:schemeClr val="bg1"/>
              </a:solidFill>
            </a:endParaRPr>
          </a:p>
        </p:txBody>
      </p:sp>
      <p:pic>
        <p:nvPicPr>
          <p:cNvPr id="25603" name="Picture 25602">
            <a:extLst>
              <a:ext uri="{FF2B5EF4-FFF2-40B4-BE49-F238E27FC236}">
                <a16:creationId xmlns:a16="http://schemas.microsoft.com/office/drawing/2014/main" id="{55934917-2F81-4E1C-9122-2D119769D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37" y="97051"/>
            <a:ext cx="811590" cy="1079768"/>
          </a:xfrm>
          <a:prstGeom prst="rect">
            <a:avLst/>
          </a:prstGeom>
        </p:spPr>
      </p:pic>
      <p:pic>
        <p:nvPicPr>
          <p:cNvPr id="25607" name="Picture 25606">
            <a:extLst>
              <a:ext uri="{FF2B5EF4-FFF2-40B4-BE49-F238E27FC236}">
                <a16:creationId xmlns:a16="http://schemas.microsoft.com/office/drawing/2014/main" id="{3608235D-A9D4-420E-B3B8-61D8087B3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530" y="831273"/>
            <a:ext cx="2747218" cy="3283527"/>
          </a:xfrm>
          <a:prstGeom prst="rect">
            <a:avLst/>
          </a:prstGeom>
        </p:spPr>
      </p:pic>
      <p:pic>
        <p:nvPicPr>
          <p:cNvPr id="44" name="Picture 43">
            <a:extLst>
              <a:ext uri="{FF2B5EF4-FFF2-40B4-BE49-F238E27FC236}">
                <a16:creationId xmlns:a16="http://schemas.microsoft.com/office/drawing/2014/main" id="{2E9DC290-9D45-4908-ABA9-FEDF44E65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072" y="3589192"/>
            <a:ext cx="4478482" cy="2981598"/>
          </a:xfrm>
          <a:prstGeom prst="rect">
            <a:avLst/>
          </a:prstGeom>
        </p:spPr>
      </p:pic>
    </p:spTree>
    <p:extLst>
      <p:ext uri="{BB962C8B-B14F-4D97-AF65-F5344CB8AC3E}">
        <p14:creationId xmlns:p14="http://schemas.microsoft.com/office/powerpoint/2010/main" val="231185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ACC57-D558-4859-A031-831AF878A506}"/>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6EC4821E-FE7C-4E6B-8244-8090B771B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4" name="Picture 13">
              <a:extLst>
                <a:ext uri="{FF2B5EF4-FFF2-40B4-BE49-F238E27FC236}">
                  <a16:creationId xmlns:a16="http://schemas.microsoft.com/office/drawing/2014/main" id="{37510FBC-9192-4321-82B1-8B363541F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131829F4-6086-4306-9293-5F66CEC30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“Come Forth”</a:t>
            </a:r>
          </a:p>
        </p:txBody>
      </p:sp>
      <p:sp>
        <p:nvSpPr>
          <p:cNvPr id="5" name="TextBox 4"/>
          <p:cNvSpPr txBox="1"/>
          <p:nvPr/>
        </p:nvSpPr>
        <p:spPr>
          <a:xfrm>
            <a:off x="9329304" y="6488668"/>
            <a:ext cx="2209800" cy="369332"/>
          </a:xfrm>
          <a:prstGeom prst="rect">
            <a:avLst/>
          </a:prstGeom>
          <a:noFill/>
        </p:spPr>
        <p:txBody>
          <a:bodyPr wrap="square" rtlCol="0">
            <a:spAutoFit/>
          </a:bodyPr>
          <a:lstStyle/>
          <a:p>
            <a:r>
              <a:rPr lang="en-US" dirty="0">
                <a:solidFill>
                  <a:schemeClr val="bg1"/>
                </a:solidFill>
              </a:rPr>
              <a:t>3 Nephi 11:14-15</a:t>
            </a:r>
          </a:p>
        </p:txBody>
      </p:sp>
      <p:grpSp>
        <p:nvGrpSpPr>
          <p:cNvPr id="23" name="Group 22">
            <a:extLst>
              <a:ext uri="{FF2B5EF4-FFF2-40B4-BE49-F238E27FC236}">
                <a16:creationId xmlns:a16="http://schemas.microsoft.com/office/drawing/2014/main" id="{CDE46AA8-E1FB-4E16-8317-9441CD7E9582}"/>
              </a:ext>
            </a:extLst>
          </p:cNvPr>
          <p:cNvGrpSpPr/>
          <p:nvPr/>
        </p:nvGrpSpPr>
        <p:grpSpPr>
          <a:xfrm>
            <a:off x="924603" y="869372"/>
            <a:ext cx="5619505" cy="2203146"/>
            <a:chOff x="924603" y="869372"/>
            <a:chExt cx="5619505" cy="2203146"/>
          </a:xfrm>
        </p:grpSpPr>
        <p:sp>
          <p:nvSpPr>
            <p:cNvPr id="10" name="Rectangle 9"/>
            <p:cNvSpPr/>
            <p:nvPr/>
          </p:nvSpPr>
          <p:spPr>
            <a:xfrm>
              <a:off x="924603" y="981440"/>
              <a:ext cx="2663537" cy="1200329"/>
            </a:xfrm>
            <a:prstGeom prst="rect">
              <a:avLst/>
            </a:prstGeom>
          </p:spPr>
          <p:txBody>
            <a:bodyPr wrap="square">
              <a:spAutoFit/>
            </a:bodyPr>
            <a:lstStyle/>
            <a:p>
              <a:pPr fontAlgn="base"/>
              <a:r>
                <a:rPr lang="en-US" sz="2400" dirty="0">
                  <a:solidFill>
                    <a:schemeClr val="bg1"/>
                  </a:solidFill>
                </a:rPr>
                <a:t>Feel my sides and see my hands…</a:t>
              </a:r>
            </a:p>
            <a:p>
              <a:pPr fontAlgn="base"/>
              <a:endParaRPr lang="en-US" sz="2400" dirty="0">
                <a:solidFill>
                  <a:schemeClr val="bg1"/>
                </a:solidFill>
              </a:endParaRPr>
            </a:p>
          </p:txBody>
        </p:sp>
        <p:pic>
          <p:nvPicPr>
            <p:cNvPr id="3" name="Picture 2">
              <a:extLst>
                <a:ext uri="{FF2B5EF4-FFF2-40B4-BE49-F238E27FC236}">
                  <a16:creationId xmlns:a16="http://schemas.microsoft.com/office/drawing/2014/main" id="{9A32CCC7-E4B8-4DDB-B331-DD20DE961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270" y="869372"/>
              <a:ext cx="3145838" cy="2203146"/>
            </a:xfrm>
            <a:prstGeom prst="rect">
              <a:avLst/>
            </a:prstGeom>
          </p:spPr>
        </p:pic>
      </p:grpSp>
      <p:grpSp>
        <p:nvGrpSpPr>
          <p:cNvPr id="27" name="Group 26">
            <a:extLst>
              <a:ext uri="{FF2B5EF4-FFF2-40B4-BE49-F238E27FC236}">
                <a16:creationId xmlns:a16="http://schemas.microsoft.com/office/drawing/2014/main" id="{7EAFA2FE-90C5-49EF-8535-6D26440AD76A}"/>
              </a:ext>
            </a:extLst>
          </p:cNvPr>
          <p:cNvGrpSpPr/>
          <p:nvPr/>
        </p:nvGrpSpPr>
        <p:grpSpPr>
          <a:xfrm>
            <a:off x="7495308" y="939484"/>
            <a:ext cx="3810000" cy="4735298"/>
            <a:chOff x="7495308" y="939484"/>
            <a:chExt cx="3810000" cy="4735298"/>
          </a:xfrm>
        </p:grpSpPr>
        <p:pic>
          <p:nvPicPr>
            <p:cNvPr id="11" name="Picture 10">
              <a:extLst>
                <a:ext uri="{FF2B5EF4-FFF2-40B4-BE49-F238E27FC236}">
                  <a16:creationId xmlns:a16="http://schemas.microsoft.com/office/drawing/2014/main" id="{70B877B4-85B7-4D8F-B87F-6937D1EEB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439" y="2929778"/>
              <a:ext cx="3404558" cy="2745004"/>
            </a:xfrm>
            <a:prstGeom prst="rect">
              <a:avLst/>
            </a:prstGeom>
          </p:spPr>
        </p:pic>
        <p:sp>
          <p:nvSpPr>
            <p:cNvPr id="24" name="Rectangle 23">
              <a:extLst>
                <a:ext uri="{FF2B5EF4-FFF2-40B4-BE49-F238E27FC236}">
                  <a16:creationId xmlns:a16="http://schemas.microsoft.com/office/drawing/2014/main" id="{08DA8127-CA14-43AF-8203-7883EE7F6B28}"/>
                </a:ext>
              </a:extLst>
            </p:cNvPr>
            <p:cNvSpPr/>
            <p:nvPr/>
          </p:nvSpPr>
          <p:spPr>
            <a:xfrm>
              <a:off x="7495308" y="939484"/>
              <a:ext cx="3810000" cy="1938992"/>
            </a:xfrm>
            <a:prstGeom prst="rect">
              <a:avLst/>
            </a:prstGeom>
          </p:spPr>
          <p:txBody>
            <a:bodyPr wrap="square">
              <a:spAutoFit/>
            </a:bodyPr>
            <a:lstStyle/>
            <a:p>
              <a:pPr fontAlgn="base"/>
              <a:r>
                <a:rPr lang="en-US" sz="2400" dirty="0">
                  <a:solidFill>
                    <a:schemeClr val="bg1"/>
                  </a:solidFill>
                </a:rPr>
                <a:t>I am the God of Israel – from Abinadi: “…come down among the children of men, and shall redeem his people.” Mosiah 15:1</a:t>
              </a:r>
            </a:p>
          </p:txBody>
        </p:sp>
      </p:grpSp>
      <p:grpSp>
        <p:nvGrpSpPr>
          <p:cNvPr id="28" name="Group 27">
            <a:extLst>
              <a:ext uri="{FF2B5EF4-FFF2-40B4-BE49-F238E27FC236}">
                <a16:creationId xmlns:a16="http://schemas.microsoft.com/office/drawing/2014/main" id="{8CECA304-F94C-4FC8-9692-CBFFF2664D6B}"/>
              </a:ext>
            </a:extLst>
          </p:cNvPr>
          <p:cNvGrpSpPr/>
          <p:nvPr/>
        </p:nvGrpSpPr>
        <p:grpSpPr>
          <a:xfrm>
            <a:off x="904009" y="3265072"/>
            <a:ext cx="6415897" cy="1639438"/>
            <a:chOff x="904009" y="3265072"/>
            <a:chExt cx="6415897" cy="1639438"/>
          </a:xfrm>
        </p:grpSpPr>
        <p:pic>
          <p:nvPicPr>
            <p:cNvPr id="19" name="Picture 18">
              <a:extLst>
                <a:ext uri="{FF2B5EF4-FFF2-40B4-BE49-F238E27FC236}">
                  <a16:creationId xmlns:a16="http://schemas.microsoft.com/office/drawing/2014/main" id="{81F1FC3E-CFF8-45A3-AD2C-1A93D4A10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046" y="3265072"/>
              <a:ext cx="2236860" cy="1639438"/>
            </a:xfrm>
            <a:prstGeom prst="rect">
              <a:avLst/>
            </a:prstGeom>
          </p:spPr>
        </p:pic>
        <p:sp>
          <p:nvSpPr>
            <p:cNvPr id="25" name="Rectangle 24">
              <a:extLst>
                <a:ext uri="{FF2B5EF4-FFF2-40B4-BE49-F238E27FC236}">
                  <a16:creationId xmlns:a16="http://schemas.microsoft.com/office/drawing/2014/main" id="{17A5F28B-41AF-4CB5-8949-C90F4FA24DC6}"/>
                </a:ext>
              </a:extLst>
            </p:cNvPr>
            <p:cNvSpPr/>
            <p:nvPr/>
          </p:nvSpPr>
          <p:spPr>
            <a:xfrm>
              <a:off x="904009" y="3598719"/>
              <a:ext cx="4412672" cy="461665"/>
            </a:xfrm>
            <a:prstGeom prst="rect">
              <a:avLst/>
            </a:prstGeom>
          </p:spPr>
          <p:txBody>
            <a:bodyPr wrap="square">
              <a:spAutoFit/>
            </a:bodyPr>
            <a:lstStyle/>
            <a:p>
              <a:pPr fontAlgn="base"/>
              <a:r>
                <a:rPr lang="en-US" sz="2400" dirty="0">
                  <a:solidFill>
                    <a:schemeClr val="bg1"/>
                  </a:solidFill>
                </a:rPr>
                <a:t>I am the God of the whole earth.</a:t>
              </a:r>
            </a:p>
          </p:txBody>
        </p:sp>
      </p:grpSp>
      <p:grpSp>
        <p:nvGrpSpPr>
          <p:cNvPr id="30" name="Group 29">
            <a:extLst>
              <a:ext uri="{FF2B5EF4-FFF2-40B4-BE49-F238E27FC236}">
                <a16:creationId xmlns:a16="http://schemas.microsoft.com/office/drawing/2014/main" id="{7B1BD1AA-E906-4924-A896-5301863944A3}"/>
              </a:ext>
            </a:extLst>
          </p:cNvPr>
          <p:cNvGrpSpPr/>
          <p:nvPr/>
        </p:nvGrpSpPr>
        <p:grpSpPr>
          <a:xfrm>
            <a:off x="756106" y="4685554"/>
            <a:ext cx="7289920" cy="1958829"/>
            <a:chOff x="756106" y="4685554"/>
            <a:chExt cx="7289920" cy="1958829"/>
          </a:xfrm>
        </p:grpSpPr>
        <p:sp>
          <p:nvSpPr>
            <p:cNvPr id="26" name="Rectangle 25">
              <a:extLst>
                <a:ext uri="{FF2B5EF4-FFF2-40B4-BE49-F238E27FC236}">
                  <a16:creationId xmlns:a16="http://schemas.microsoft.com/office/drawing/2014/main" id="{363F44E4-E8B1-496F-8238-A05BD11ECA4E}"/>
                </a:ext>
              </a:extLst>
            </p:cNvPr>
            <p:cNvSpPr/>
            <p:nvPr/>
          </p:nvSpPr>
          <p:spPr>
            <a:xfrm>
              <a:off x="4236026" y="5735782"/>
              <a:ext cx="3810000" cy="830997"/>
            </a:xfrm>
            <a:prstGeom prst="rect">
              <a:avLst/>
            </a:prstGeom>
          </p:spPr>
          <p:txBody>
            <a:bodyPr wrap="square">
              <a:spAutoFit/>
            </a:bodyPr>
            <a:lstStyle/>
            <a:p>
              <a:pPr fontAlgn="base"/>
              <a:r>
                <a:rPr lang="en-US" sz="2400" dirty="0">
                  <a:solidFill>
                    <a:schemeClr val="bg1"/>
                  </a:solidFill>
                </a:rPr>
                <a:t>I have been slain for the sins of the world.</a:t>
              </a:r>
            </a:p>
          </p:txBody>
        </p:sp>
        <p:grpSp>
          <p:nvGrpSpPr>
            <p:cNvPr id="22" name="Group 21">
              <a:extLst>
                <a:ext uri="{FF2B5EF4-FFF2-40B4-BE49-F238E27FC236}">
                  <a16:creationId xmlns:a16="http://schemas.microsoft.com/office/drawing/2014/main" id="{EA6B46A1-04C3-42E0-B8AD-06DFA97C101F}"/>
                </a:ext>
              </a:extLst>
            </p:cNvPr>
            <p:cNvGrpSpPr/>
            <p:nvPr/>
          </p:nvGrpSpPr>
          <p:grpSpPr>
            <a:xfrm>
              <a:off x="756106" y="4685554"/>
              <a:ext cx="3451646" cy="1958829"/>
              <a:chOff x="756106" y="4685554"/>
              <a:chExt cx="3451646" cy="1958829"/>
            </a:xfrm>
          </p:grpSpPr>
          <p:pic>
            <p:nvPicPr>
              <p:cNvPr id="21" name="Picture 20">
                <a:extLst>
                  <a:ext uri="{FF2B5EF4-FFF2-40B4-BE49-F238E27FC236}">
                    <a16:creationId xmlns:a16="http://schemas.microsoft.com/office/drawing/2014/main" id="{1880417B-558D-4F4D-A15D-5D1E14E16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06" y="4685554"/>
                <a:ext cx="3451646" cy="1745214"/>
              </a:xfrm>
              <a:prstGeom prst="rect">
                <a:avLst/>
              </a:prstGeom>
            </p:spPr>
          </p:pic>
          <p:sp>
            <p:nvSpPr>
              <p:cNvPr id="29" name="TextBox 28">
                <a:extLst>
                  <a:ext uri="{FF2B5EF4-FFF2-40B4-BE49-F238E27FC236}">
                    <a16:creationId xmlns:a16="http://schemas.microsoft.com/office/drawing/2014/main" id="{E3E378C8-763F-44E1-B632-DAE5D70F50D8}"/>
                  </a:ext>
                </a:extLst>
              </p:cNvPr>
              <p:cNvSpPr txBox="1"/>
              <p:nvPr/>
            </p:nvSpPr>
            <p:spPr>
              <a:xfrm>
                <a:off x="776154" y="6398162"/>
                <a:ext cx="2209800" cy="246221"/>
              </a:xfrm>
              <a:prstGeom prst="rect">
                <a:avLst/>
              </a:prstGeom>
              <a:noFill/>
            </p:spPr>
            <p:txBody>
              <a:bodyPr wrap="square" rtlCol="0">
                <a:spAutoFit/>
              </a:bodyPr>
              <a:lstStyle/>
              <a:p>
                <a:r>
                  <a:rPr lang="en-US" sz="1000" dirty="0">
                    <a:solidFill>
                      <a:schemeClr val="bg1"/>
                    </a:solidFill>
                  </a:rPr>
                  <a:t>J. Kirk Richards</a:t>
                </a:r>
              </a:p>
            </p:txBody>
          </p:sp>
        </p:grpSp>
      </p:grpSp>
    </p:spTree>
    <p:extLst>
      <p:ext uri="{BB962C8B-B14F-4D97-AF65-F5344CB8AC3E}">
        <p14:creationId xmlns:p14="http://schemas.microsoft.com/office/powerpoint/2010/main" val="279915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59E93-BE8E-472F-9BA1-A181AE954B09}"/>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7DE19D1-FF77-4D1D-A0AF-69F7AF223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5" name="Picture 14">
              <a:extLst>
                <a:ext uri="{FF2B5EF4-FFF2-40B4-BE49-F238E27FC236}">
                  <a16:creationId xmlns:a16="http://schemas.microsoft.com/office/drawing/2014/main" id="{12295BCD-6FF0-4C77-8DEF-A40BDDEB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7" name="Picture 16">
              <a:extLst>
                <a:ext uri="{FF2B5EF4-FFF2-40B4-BE49-F238E27FC236}">
                  <a16:creationId xmlns:a16="http://schemas.microsoft.com/office/drawing/2014/main" id="{421537E7-F3D0-4BBC-B431-F3E62404B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Inviting</a:t>
            </a:r>
          </a:p>
        </p:txBody>
      </p:sp>
      <p:sp>
        <p:nvSpPr>
          <p:cNvPr id="5" name="TextBox 4"/>
          <p:cNvSpPr txBox="1"/>
          <p:nvPr/>
        </p:nvSpPr>
        <p:spPr>
          <a:xfrm>
            <a:off x="9641031" y="6488668"/>
            <a:ext cx="2209800" cy="369332"/>
          </a:xfrm>
          <a:prstGeom prst="rect">
            <a:avLst/>
          </a:prstGeom>
          <a:noFill/>
        </p:spPr>
        <p:txBody>
          <a:bodyPr wrap="square" rtlCol="0">
            <a:spAutoFit/>
          </a:bodyPr>
          <a:lstStyle/>
          <a:p>
            <a:r>
              <a:rPr lang="en-US" dirty="0">
                <a:solidFill>
                  <a:schemeClr val="bg1"/>
                </a:solidFill>
              </a:rPr>
              <a:t>3 Nephi 11:13-15</a:t>
            </a:r>
          </a:p>
        </p:txBody>
      </p:sp>
      <p:sp>
        <p:nvSpPr>
          <p:cNvPr id="2" name="Rectangle 1">
            <a:extLst>
              <a:ext uri="{FF2B5EF4-FFF2-40B4-BE49-F238E27FC236}">
                <a16:creationId xmlns:a16="http://schemas.microsoft.com/office/drawing/2014/main" id="{B3864DF0-F8E5-4BAB-82CA-24E18AA9A890}"/>
              </a:ext>
            </a:extLst>
          </p:cNvPr>
          <p:cNvSpPr/>
          <p:nvPr/>
        </p:nvSpPr>
        <p:spPr>
          <a:xfrm>
            <a:off x="4301835" y="882180"/>
            <a:ext cx="3709555" cy="923330"/>
          </a:xfrm>
          <a:prstGeom prst="rect">
            <a:avLst/>
          </a:prstGeom>
        </p:spPr>
        <p:txBody>
          <a:bodyPr wrap="square">
            <a:spAutoFit/>
          </a:bodyPr>
          <a:lstStyle/>
          <a:p>
            <a:pPr algn="ctr"/>
            <a:r>
              <a:rPr lang="en-US" b="0" i="0" dirty="0">
                <a:solidFill>
                  <a:srgbClr val="FFFF00"/>
                </a:solidFill>
                <a:effectLst/>
                <a:latin typeface="Abadi" panose="020B0604020104020204" pitchFamily="34" charset="0"/>
              </a:rPr>
              <a:t> </a:t>
            </a:r>
            <a:r>
              <a:rPr lang="en-US" b="1" i="0" dirty="0">
                <a:solidFill>
                  <a:srgbClr val="FFFF00"/>
                </a:solidFill>
                <a:effectLst/>
                <a:latin typeface="Abadi" panose="020B0604020104020204" pitchFamily="34" charset="0"/>
              </a:rPr>
              <a:t>Jesus Christ invites me to receive a personal testimony that He is my Savior.</a:t>
            </a:r>
            <a:endParaRPr lang="en-US" dirty="0">
              <a:solidFill>
                <a:srgbClr val="FFFF00"/>
              </a:solidFill>
            </a:endParaRPr>
          </a:p>
        </p:txBody>
      </p:sp>
      <p:pic>
        <p:nvPicPr>
          <p:cNvPr id="7" name="Picture 6">
            <a:extLst>
              <a:ext uri="{FF2B5EF4-FFF2-40B4-BE49-F238E27FC236}">
                <a16:creationId xmlns:a16="http://schemas.microsoft.com/office/drawing/2014/main" id="{11E53D65-65B8-41D9-966A-B4A733605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54" y="378691"/>
            <a:ext cx="3199246" cy="2137046"/>
          </a:xfrm>
          <a:prstGeom prst="rect">
            <a:avLst/>
          </a:prstGeom>
        </p:spPr>
      </p:pic>
      <p:pic>
        <p:nvPicPr>
          <p:cNvPr id="9" name="Picture 8">
            <a:extLst>
              <a:ext uri="{FF2B5EF4-FFF2-40B4-BE49-F238E27FC236}">
                <a16:creationId xmlns:a16="http://schemas.microsoft.com/office/drawing/2014/main" id="{3AEF3F58-3B02-4D99-94DC-A7B7616D2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893" y="1911928"/>
            <a:ext cx="3779424" cy="4715071"/>
          </a:xfrm>
          <a:prstGeom prst="rect">
            <a:avLst/>
          </a:prstGeom>
        </p:spPr>
      </p:pic>
      <p:pic>
        <p:nvPicPr>
          <p:cNvPr id="19" name="Picture 18">
            <a:extLst>
              <a:ext uri="{FF2B5EF4-FFF2-40B4-BE49-F238E27FC236}">
                <a16:creationId xmlns:a16="http://schemas.microsoft.com/office/drawing/2014/main" id="{18709B64-5F58-4CC0-AB4D-C1E4B8DCF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6653" y="290907"/>
            <a:ext cx="2657475" cy="2657475"/>
          </a:xfrm>
          <a:prstGeom prst="rect">
            <a:avLst/>
          </a:prstGeom>
        </p:spPr>
      </p:pic>
      <p:pic>
        <p:nvPicPr>
          <p:cNvPr id="21" name="Picture 20">
            <a:extLst>
              <a:ext uri="{FF2B5EF4-FFF2-40B4-BE49-F238E27FC236}">
                <a16:creationId xmlns:a16="http://schemas.microsoft.com/office/drawing/2014/main" id="{B6E20B72-7F53-485C-9B20-538811EFD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208" y="3630916"/>
            <a:ext cx="2657475" cy="2657475"/>
          </a:xfrm>
          <a:prstGeom prst="rect">
            <a:avLst/>
          </a:prstGeom>
        </p:spPr>
      </p:pic>
      <p:pic>
        <p:nvPicPr>
          <p:cNvPr id="23" name="Picture 22">
            <a:extLst>
              <a:ext uri="{FF2B5EF4-FFF2-40B4-BE49-F238E27FC236}">
                <a16:creationId xmlns:a16="http://schemas.microsoft.com/office/drawing/2014/main" id="{318D506F-A401-4090-A8F1-F09A6E8036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1542" y="3456201"/>
            <a:ext cx="2333625" cy="2600325"/>
          </a:xfrm>
          <a:prstGeom prst="rect">
            <a:avLst/>
          </a:prstGeom>
        </p:spPr>
      </p:pic>
    </p:spTree>
    <p:extLst>
      <p:ext uri="{BB962C8B-B14F-4D97-AF65-F5344CB8AC3E}">
        <p14:creationId xmlns:p14="http://schemas.microsoft.com/office/powerpoint/2010/main" val="118089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79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82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59E93-BE8E-472F-9BA1-A181AE954B09}"/>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7DE19D1-FF77-4D1D-A0AF-69F7AF223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5" name="Picture 14">
              <a:extLst>
                <a:ext uri="{FF2B5EF4-FFF2-40B4-BE49-F238E27FC236}">
                  <a16:creationId xmlns:a16="http://schemas.microsoft.com/office/drawing/2014/main" id="{12295BCD-6FF0-4C77-8DEF-A40BDDEB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7" name="Picture 16">
              <a:extLst>
                <a:ext uri="{FF2B5EF4-FFF2-40B4-BE49-F238E27FC236}">
                  <a16:creationId xmlns:a16="http://schemas.microsoft.com/office/drawing/2014/main" id="{421537E7-F3D0-4BBC-B431-F3E62404B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One By One</a:t>
            </a:r>
          </a:p>
        </p:txBody>
      </p:sp>
      <p:sp>
        <p:nvSpPr>
          <p:cNvPr id="5" name="TextBox 4"/>
          <p:cNvSpPr txBox="1"/>
          <p:nvPr/>
        </p:nvSpPr>
        <p:spPr>
          <a:xfrm>
            <a:off x="9641031" y="6488668"/>
            <a:ext cx="2209800" cy="369332"/>
          </a:xfrm>
          <a:prstGeom prst="rect">
            <a:avLst/>
          </a:prstGeom>
          <a:noFill/>
        </p:spPr>
        <p:txBody>
          <a:bodyPr wrap="square" rtlCol="0">
            <a:spAutoFit/>
          </a:bodyPr>
          <a:lstStyle/>
          <a:p>
            <a:r>
              <a:rPr lang="en-US" dirty="0">
                <a:solidFill>
                  <a:schemeClr val="bg1"/>
                </a:solidFill>
              </a:rPr>
              <a:t>3 Nephi 11:15</a:t>
            </a:r>
          </a:p>
        </p:txBody>
      </p:sp>
      <p:sp>
        <p:nvSpPr>
          <p:cNvPr id="2" name="Rectangle 1">
            <a:extLst>
              <a:ext uri="{FF2B5EF4-FFF2-40B4-BE49-F238E27FC236}">
                <a16:creationId xmlns:a16="http://schemas.microsoft.com/office/drawing/2014/main" id="{B3864DF0-F8E5-4BAB-82CA-24E18AA9A890}"/>
              </a:ext>
            </a:extLst>
          </p:cNvPr>
          <p:cNvSpPr/>
          <p:nvPr/>
        </p:nvSpPr>
        <p:spPr>
          <a:xfrm>
            <a:off x="4042522" y="909828"/>
            <a:ext cx="4286942" cy="646331"/>
          </a:xfrm>
          <a:prstGeom prst="rect">
            <a:avLst/>
          </a:prstGeom>
        </p:spPr>
        <p:txBody>
          <a:bodyPr wrap="square">
            <a:spAutoFit/>
          </a:bodyPr>
          <a:lstStyle/>
          <a:p>
            <a:pPr algn="ctr"/>
            <a:r>
              <a:rPr lang="en-US" b="0" i="0" dirty="0">
                <a:solidFill>
                  <a:srgbClr val="FFFF00"/>
                </a:solidFill>
                <a:effectLst/>
                <a:latin typeface="Abadi" panose="020B0604020104020204" pitchFamily="34" charset="0"/>
              </a:rPr>
              <a:t>If each person took 10 seconds with the Savior, </a:t>
            </a:r>
            <a:r>
              <a:rPr lang="en-US" dirty="0">
                <a:solidFill>
                  <a:srgbClr val="FFFF00"/>
                </a:solidFill>
                <a:latin typeface="Abadi" panose="020B0604020104020204" pitchFamily="34" charset="0"/>
              </a:rPr>
              <a:t>i</a:t>
            </a:r>
            <a:r>
              <a:rPr lang="en-US" b="0" i="0" dirty="0">
                <a:solidFill>
                  <a:srgbClr val="FFFF00"/>
                </a:solidFill>
                <a:effectLst/>
                <a:latin typeface="Abadi" panose="020B0604020104020204" pitchFamily="34" charset="0"/>
              </a:rPr>
              <a:t>t would have taken 7 hours</a:t>
            </a:r>
            <a:endParaRPr lang="en-US" dirty="0">
              <a:solidFill>
                <a:srgbClr val="FFFF00"/>
              </a:solidFill>
            </a:endParaRPr>
          </a:p>
        </p:txBody>
      </p:sp>
      <p:sp>
        <p:nvSpPr>
          <p:cNvPr id="16" name="TextBox 15">
            <a:extLst>
              <a:ext uri="{FF2B5EF4-FFF2-40B4-BE49-F238E27FC236}">
                <a16:creationId xmlns:a16="http://schemas.microsoft.com/office/drawing/2014/main" id="{7E8CC4B1-94BE-4359-B208-91E7E681E465}"/>
              </a:ext>
            </a:extLst>
          </p:cNvPr>
          <p:cNvSpPr txBox="1"/>
          <p:nvPr/>
        </p:nvSpPr>
        <p:spPr>
          <a:xfrm>
            <a:off x="979784" y="5440342"/>
            <a:ext cx="6097656" cy="1200329"/>
          </a:xfrm>
          <a:prstGeom prst="rect">
            <a:avLst/>
          </a:prstGeom>
          <a:noFill/>
        </p:spPr>
        <p:txBody>
          <a:bodyPr wrap="square">
            <a:spAutoFit/>
          </a:bodyPr>
          <a:lstStyle/>
          <a:p>
            <a:r>
              <a:rPr lang="en-US" sz="2400" b="0" i="0" dirty="0">
                <a:solidFill>
                  <a:schemeClr val="bg1"/>
                </a:solidFill>
                <a:effectLst/>
              </a:rPr>
              <a:t>When Christ died, He died for you individually just as much as if you'd been the only man in the world. </a:t>
            </a:r>
            <a:r>
              <a:rPr lang="en-US" sz="1400" b="0" i="0" dirty="0">
                <a:solidFill>
                  <a:schemeClr val="bg1"/>
                </a:solidFill>
                <a:effectLst/>
              </a:rPr>
              <a:t>C.S. Lewis</a:t>
            </a:r>
            <a:endParaRPr lang="en-US" sz="1400" dirty="0">
              <a:solidFill>
                <a:schemeClr val="bg1"/>
              </a:solidFill>
            </a:endParaRPr>
          </a:p>
        </p:txBody>
      </p:sp>
      <p:pic>
        <p:nvPicPr>
          <p:cNvPr id="8" name="Picture 7">
            <a:extLst>
              <a:ext uri="{FF2B5EF4-FFF2-40B4-BE49-F238E27FC236}">
                <a16:creationId xmlns:a16="http://schemas.microsoft.com/office/drawing/2014/main" id="{74E638EA-E89C-4CC3-8339-15E992CC617B}"/>
              </a:ext>
            </a:extLst>
          </p:cNvPr>
          <p:cNvPicPr>
            <a:picLocks noChangeAspect="1"/>
          </p:cNvPicPr>
          <p:nvPr/>
        </p:nvPicPr>
        <p:blipFill rotWithShape="1">
          <a:blip r:embed="rId4"/>
          <a:srcRect l="1240"/>
          <a:stretch/>
        </p:blipFill>
        <p:spPr>
          <a:xfrm>
            <a:off x="5794744" y="1953040"/>
            <a:ext cx="5556620" cy="3291502"/>
          </a:xfrm>
          <a:prstGeom prst="rect">
            <a:avLst/>
          </a:prstGeom>
        </p:spPr>
      </p:pic>
      <p:sp>
        <p:nvSpPr>
          <p:cNvPr id="18" name="TextBox 17">
            <a:extLst>
              <a:ext uri="{FF2B5EF4-FFF2-40B4-BE49-F238E27FC236}">
                <a16:creationId xmlns:a16="http://schemas.microsoft.com/office/drawing/2014/main" id="{583EEE0E-8E05-4D75-974E-BC90744D607D}"/>
              </a:ext>
            </a:extLst>
          </p:cNvPr>
          <p:cNvSpPr txBox="1"/>
          <p:nvPr/>
        </p:nvSpPr>
        <p:spPr>
          <a:xfrm>
            <a:off x="1186194" y="2208688"/>
            <a:ext cx="3709555" cy="2523768"/>
          </a:xfrm>
          <a:prstGeom prst="rect">
            <a:avLst/>
          </a:prstGeom>
          <a:noFill/>
        </p:spPr>
        <p:txBody>
          <a:bodyPr wrap="square" rtlCol="0">
            <a:spAutoFit/>
          </a:bodyPr>
          <a:lstStyle/>
          <a:p>
            <a:r>
              <a:rPr lang="en-US" sz="2400" dirty="0">
                <a:solidFill>
                  <a:schemeClr val="bg1"/>
                </a:solidFill>
              </a:rPr>
              <a:t>He greets them one by one, he gives them the signs and tokens one by one, he converses with them one by one, he blesses the children one by one. </a:t>
            </a:r>
          </a:p>
          <a:p>
            <a:r>
              <a:rPr lang="en-US" sz="1400" dirty="0">
                <a:solidFill>
                  <a:schemeClr val="bg1"/>
                </a:solidFill>
              </a:rPr>
              <a:t>Hugh Nibley</a:t>
            </a:r>
          </a:p>
        </p:txBody>
      </p:sp>
      <p:pic>
        <p:nvPicPr>
          <p:cNvPr id="11" name="Picture 10">
            <a:extLst>
              <a:ext uri="{FF2B5EF4-FFF2-40B4-BE49-F238E27FC236}">
                <a16:creationId xmlns:a16="http://schemas.microsoft.com/office/drawing/2014/main" id="{228C9057-3CCF-49FF-8F07-57A960F1D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012" y="5519172"/>
            <a:ext cx="829857" cy="1200329"/>
          </a:xfrm>
          <a:prstGeom prst="rect">
            <a:avLst/>
          </a:prstGeom>
        </p:spPr>
      </p:pic>
      <p:pic>
        <p:nvPicPr>
          <p:cNvPr id="20" name="Picture 19">
            <a:extLst>
              <a:ext uri="{FF2B5EF4-FFF2-40B4-BE49-F238E27FC236}">
                <a16:creationId xmlns:a16="http://schemas.microsoft.com/office/drawing/2014/main" id="{4B66A4B1-CC9F-4D68-9DC2-4EA00FFA6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57" y="197838"/>
            <a:ext cx="1063951" cy="1388691"/>
          </a:xfrm>
          <a:prstGeom prst="rect">
            <a:avLst/>
          </a:prstGeom>
        </p:spPr>
      </p:pic>
      <p:sp>
        <p:nvSpPr>
          <p:cNvPr id="22" name="TextBox 21">
            <a:extLst>
              <a:ext uri="{FF2B5EF4-FFF2-40B4-BE49-F238E27FC236}">
                <a16:creationId xmlns:a16="http://schemas.microsoft.com/office/drawing/2014/main" id="{3743E0FC-4583-405F-A9D3-D01EC259BE2E}"/>
              </a:ext>
            </a:extLst>
          </p:cNvPr>
          <p:cNvSpPr txBox="1"/>
          <p:nvPr/>
        </p:nvSpPr>
        <p:spPr>
          <a:xfrm>
            <a:off x="9558581" y="313404"/>
            <a:ext cx="1625600" cy="1569660"/>
          </a:xfrm>
          <a:prstGeom prst="rect">
            <a:avLst/>
          </a:prstGeom>
          <a:noFill/>
        </p:spPr>
        <p:txBody>
          <a:bodyPr wrap="square" rtlCol="0">
            <a:spAutoFit/>
          </a:bodyPr>
          <a:lstStyle/>
          <a:p>
            <a:pPr algn="ctr"/>
            <a:r>
              <a:rPr lang="en-US" sz="2400" dirty="0">
                <a:solidFill>
                  <a:schemeClr val="bg1"/>
                </a:solidFill>
              </a:rPr>
              <a:t>The sacrament is given individually</a:t>
            </a:r>
          </a:p>
        </p:txBody>
      </p:sp>
    </p:spTree>
    <p:extLst>
      <p:ext uri="{BB962C8B-B14F-4D97-AF65-F5344CB8AC3E}">
        <p14:creationId xmlns:p14="http://schemas.microsoft.com/office/powerpoint/2010/main" val="2834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59E93-BE8E-472F-9BA1-A181AE954B09}"/>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7DE19D1-FF77-4D1D-A0AF-69F7AF223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5" name="Picture 14">
              <a:extLst>
                <a:ext uri="{FF2B5EF4-FFF2-40B4-BE49-F238E27FC236}">
                  <a16:creationId xmlns:a16="http://schemas.microsoft.com/office/drawing/2014/main" id="{12295BCD-6FF0-4C77-8DEF-A40BDDEB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7" name="Picture 16">
              <a:extLst>
                <a:ext uri="{FF2B5EF4-FFF2-40B4-BE49-F238E27FC236}">
                  <a16:creationId xmlns:a16="http://schemas.microsoft.com/office/drawing/2014/main" id="{421537E7-F3D0-4BBC-B431-F3E62404B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“Hosanna”</a:t>
            </a:r>
          </a:p>
        </p:txBody>
      </p:sp>
      <p:sp>
        <p:nvSpPr>
          <p:cNvPr id="5" name="TextBox 4"/>
          <p:cNvSpPr txBox="1"/>
          <p:nvPr/>
        </p:nvSpPr>
        <p:spPr>
          <a:xfrm>
            <a:off x="9641031" y="6488668"/>
            <a:ext cx="2209800" cy="369332"/>
          </a:xfrm>
          <a:prstGeom prst="rect">
            <a:avLst/>
          </a:prstGeom>
          <a:noFill/>
        </p:spPr>
        <p:txBody>
          <a:bodyPr wrap="square" rtlCol="0">
            <a:spAutoFit/>
          </a:bodyPr>
          <a:lstStyle/>
          <a:p>
            <a:r>
              <a:rPr lang="en-US" dirty="0">
                <a:solidFill>
                  <a:schemeClr val="bg1"/>
                </a:solidFill>
              </a:rPr>
              <a:t>3 Nephi 11:17</a:t>
            </a:r>
          </a:p>
        </p:txBody>
      </p:sp>
      <p:sp>
        <p:nvSpPr>
          <p:cNvPr id="10" name="Rectangle 9"/>
          <p:cNvSpPr/>
          <p:nvPr/>
        </p:nvSpPr>
        <p:spPr>
          <a:xfrm>
            <a:off x="2362200" y="838200"/>
            <a:ext cx="3810000" cy="2308324"/>
          </a:xfrm>
          <a:prstGeom prst="rect">
            <a:avLst/>
          </a:prstGeom>
        </p:spPr>
        <p:txBody>
          <a:bodyPr wrap="square">
            <a:spAutoFit/>
          </a:bodyPr>
          <a:lstStyle/>
          <a:p>
            <a:pPr fontAlgn="base"/>
            <a:r>
              <a:rPr lang="en-US" dirty="0">
                <a:solidFill>
                  <a:schemeClr val="bg1"/>
                </a:solidFill>
              </a:rPr>
              <a:t>Meaning— “Save now, save we pray”</a:t>
            </a:r>
          </a:p>
          <a:p>
            <a:pPr fontAlgn="base"/>
            <a:r>
              <a:rPr lang="en-US" dirty="0">
                <a:solidFill>
                  <a:schemeClr val="bg1"/>
                </a:solidFill>
              </a:rPr>
              <a:t>Deep reverence and worship </a:t>
            </a:r>
          </a:p>
          <a:p>
            <a:pPr fontAlgn="base"/>
            <a:endParaRPr lang="en-US" dirty="0">
              <a:solidFill>
                <a:schemeClr val="bg1"/>
              </a:solidFill>
            </a:endParaRPr>
          </a:p>
          <a:p>
            <a:pPr fontAlgn="base"/>
            <a:r>
              <a:rPr lang="en-US" dirty="0">
                <a:solidFill>
                  <a:schemeClr val="bg1"/>
                </a:solidFill>
              </a:rPr>
              <a:t>Psalm 118:25 “Save now, I beseech thee, O </a:t>
            </a:r>
            <a:r>
              <a:rPr lang="en-US" cap="small" dirty="0">
                <a:solidFill>
                  <a:schemeClr val="bg1"/>
                </a:solidFill>
              </a:rPr>
              <a:t>Lord</a:t>
            </a:r>
            <a:r>
              <a:rPr lang="en-US" dirty="0">
                <a:solidFill>
                  <a:schemeClr val="bg1"/>
                </a:solidFill>
              </a:rPr>
              <a:t>: O </a:t>
            </a:r>
            <a:r>
              <a:rPr lang="en-US" cap="small" dirty="0">
                <a:solidFill>
                  <a:schemeClr val="bg1"/>
                </a:solidFill>
              </a:rPr>
              <a:t>Lord</a:t>
            </a:r>
            <a:r>
              <a:rPr lang="en-US" dirty="0">
                <a:solidFill>
                  <a:schemeClr val="bg1"/>
                </a:solidFill>
              </a:rPr>
              <a:t>, I beseech thee, send now prosperity.”</a:t>
            </a:r>
          </a:p>
          <a:p>
            <a:pPr fontAlgn="base"/>
            <a:endParaRPr lang="en-US" dirty="0">
              <a:solidFill>
                <a:schemeClr val="bg1"/>
              </a:solidFill>
            </a:endParaRPr>
          </a:p>
          <a:p>
            <a:pPr fontAlgn="base"/>
            <a:endParaRPr lang="en-US" dirty="0">
              <a:solidFill>
                <a:schemeClr val="bg1"/>
              </a:solidFill>
            </a:endParaRPr>
          </a:p>
        </p:txBody>
      </p:sp>
      <p:sp>
        <p:nvSpPr>
          <p:cNvPr id="12" name="Rectangle 11"/>
          <p:cNvSpPr/>
          <p:nvPr/>
        </p:nvSpPr>
        <p:spPr>
          <a:xfrm>
            <a:off x="5237018" y="2971801"/>
            <a:ext cx="4208318" cy="1754326"/>
          </a:xfrm>
          <a:prstGeom prst="rect">
            <a:avLst/>
          </a:prstGeom>
        </p:spPr>
        <p:txBody>
          <a:bodyPr wrap="square">
            <a:spAutoFit/>
          </a:bodyPr>
          <a:lstStyle/>
          <a:p>
            <a:pPr fontAlgn="base"/>
            <a:r>
              <a:rPr lang="en-US" dirty="0">
                <a:solidFill>
                  <a:schemeClr val="bg1"/>
                </a:solidFill>
              </a:rPr>
              <a:t>“It was commonly used in ancient times in connection with the worship of Jehovah at the Feast of Tabernacles. Shouting Hosannas and waving palm branches was a means of worshipping the Messiah and acknowledging his saving power.” </a:t>
            </a:r>
            <a:r>
              <a:rPr lang="en-US" sz="1200" dirty="0">
                <a:solidFill>
                  <a:schemeClr val="bg1"/>
                </a:solidFill>
              </a:rPr>
              <a:t>JFM and RLM</a:t>
            </a:r>
            <a:endParaRPr lang="en-US" dirty="0">
              <a:solidFill>
                <a:schemeClr val="bg1"/>
              </a:solidFill>
            </a:endParaRPr>
          </a:p>
        </p:txBody>
      </p:sp>
      <p:sp>
        <p:nvSpPr>
          <p:cNvPr id="16" name="Rectangle 15"/>
          <p:cNvSpPr/>
          <p:nvPr/>
        </p:nvSpPr>
        <p:spPr>
          <a:xfrm>
            <a:off x="2701636" y="5422236"/>
            <a:ext cx="6508173" cy="1323439"/>
          </a:xfrm>
          <a:prstGeom prst="rect">
            <a:avLst/>
          </a:prstGeom>
        </p:spPr>
        <p:txBody>
          <a:bodyPr wrap="square">
            <a:spAutoFit/>
          </a:bodyPr>
          <a:lstStyle/>
          <a:p>
            <a:r>
              <a:rPr lang="en-US" sz="2000" i="1" dirty="0">
                <a:solidFill>
                  <a:srgbClr val="FFFF00"/>
                </a:solidFill>
              </a:rPr>
              <a:t>“And the multitudes that went before, and that followed, cried, saying, Hosanna to the Son of David: Blessed is he that cometh in the name of the Lord; Hosanna in the highest.”</a:t>
            </a:r>
          </a:p>
          <a:p>
            <a:r>
              <a:rPr lang="en-US" sz="2000" i="1" dirty="0">
                <a:solidFill>
                  <a:srgbClr val="FFFF00"/>
                </a:solidFill>
              </a:rPr>
              <a:t>Matthew 21:9</a:t>
            </a:r>
          </a:p>
        </p:txBody>
      </p:sp>
      <p:pic>
        <p:nvPicPr>
          <p:cNvPr id="3" name="Picture 2">
            <a:extLst>
              <a:ext uri="{FF2B5EF4-FFF2-40B4-BE49-F238E27FC236}">
                <a16:creationId xmlns:a16="http://schemas.microsoft.com/office/drawing/2014/main" id="{B75A141F-0C6F-489E-8E38-C12CF3ADA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722" y="817825"/>
            <a:ext cx="3266642" cy="2041651"/>
          </a:xfrm>
          <a:prstGeom prst="rect">
            <a:avLst/>
          </a:prstGeom>
        </p:spPr>
      </p:pic>
      <p:pic>
        <p:nvPicPr>
          <p:cNvPr id="11" name="Picture 10">
            <a:extLst>
              <a:ext uri="{FF2B5EF4-FFF2-40B4-BE49-F238E27FC236}">
                <a16:creationId xmlns:a16="http://schemas.microsoft.com/office/drawing/2014/main" id="{F2C4C85C-9F6F-4FCA-928B-535DD8E48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895" y="2920043"/>
            <a:ext cx="2857500" cy="2190750"/>
          </a:xfrm>
          <a:prstGeom prst="rect">
            <a:avLst/>
          </a:prstGeom>
        </p:spPr>
      </p:pic>
      <p:pic>
        <p:nvPicPr>
          <p:cNvPr id="19" name="Picture 18">
            <a:extLst>
              <a:ext uri="{FF2B5EF4-FFF2-40B4-BE49-F238E27FC236}">
                <a16:creationId xmlns:a16="http://schemas.microsoft.com/office/drawing/2014/main" id="{405BE4D3-94CA-4E3A-B62C-C85840A597EA}"/>
              </a:ext>
            </a:extLst>
          </p:cNvPr>
          <p:cNvPicPr>
            <a:picLocks noChangeAspect="1"/>
          </p:cNvPicPr>
          <p:nvPr/>
        </p:nvPicPr>
        <p:blipFill rotWithShape="1">
          <a:blip r:embed="rId6">
            <a:extLst>
              <a:ext uri="{28A0092B-C50C-407E-A947-70E740481C1C}">
                <a14:useLocalDpi xmlns:a14="http://schemas.microsoft.com/office/drawing/2010/main" val="0"/>
              </a:ext>
            </a:extLst>
          </a:blip>
          <a:srcRect t="2591" b="7689"/>
          <a:stretch/>
        </p:blipFill>
        <p:spPr>
          <a:xfrm>
            <a:off x="207819" y="114300"/>
            <a:ext cx="1268643" cy="831329"/>
          </a:xfrm>
          <a:prstGeom prst="rect">
            <a:avLst/>
          </a:prstGeom>
        </p:spPr>
      </p:pic>
    </p:spTree>
    <p:extLst>
      <p:ext uri="{BB962C8B-B14F-4D97-AF65-F5344CB8AC3E}">
        <p14:creationId xmlns:p14="http://schemas.microsoft.com/office/powerpoint/2010/main" val="33818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59E93-BE8E-472F-9BA1-A181AE954B09}"/>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27DE19D1-FF77-4D1D-A0AF-69F7AF223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5" name="Picture 14">
              <a:extLst>
                <a:ext uri="{FF2B5EF4-FFF2-40B4-BE49-F238E27FC236}">
                  <a16:creationId xmlns:a16="http://schemas.microsoft.com/office/drawing/2014/main" id="{12295BCD-6FF0-4C77-8DEF-A40BDDEB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7" name="Picture 16">
              <a:extLst>
                <a:ext uri="{FF2B5EF4-FFF2-40B4-BE49-F238E27FC236}">
                  <a16:creationId xmlns:a16="http://schemas.microsoft.com/office/drawing/2014/main" id="{421537E7-F3D0-4BBC-B431-F3E62404B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p:cNvSpPr txBox="1"/>
          <p:nvPr/>
        </p:nvSpPr>
        <p:spPr>
          <a:xfrm>
            <a:off x="21336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Personal Testimony</a:t>
            </a:r>
          </a:p>
        </p:txBody>
      </p:sp>
      <p:grpSp>
        <p:nvGrpSpPr>
          <p:cNvPr id="20" name="Group 3">
            <a:extLst>
              <a:ext uri="{FF2B5EF4-FFF2-40B4-BE49-F238E27FC236}">
                <a16:creationId xmlns:a16="http://schemas.microsoft.com/office/drawing/2014/main" id="{627E8FB0-2B18-4701-B786-6652CBF27F55}"/>
              </a:ext>
            </a:extLst>
          </p:cNvPr>
          <p:cNvGrpSpPr/>
          <p:nvPr/>
        </p:nvGrpSpPr>
        <p:grpSpPr>
          <a:xfrm>
            <a:off x="5143499" y="985702"/>
            <a:ext cx="2442150" cy="2755025"/>
            <a:chOff x="71718" y="1120588"/>
            <a:chExt cx="3082542" cy="4572000"/>
          </a:xfrm>
        </p:grpSpPr>
        <p:grpSp>
          <p:nvGrpSpPr>
            <p:cNvPr id="21" name="Group 13">
              <a:extLst>
                <a:ext uri="{FF2B5EF4-FFF2-40B4-BE49-F238E27FC236}">
                  <a16:creationId xmlns:a16="http://schemas.microsoft.com/office/drawing/2014/main" id="{7AAA9575-4858-469E-908F-33F00D9EE67E}"/>
                </a:ext>
              </a:extLst>
            </p:cNvPr>
            <p:cNvGrpSpPr/>
            <p:nvPr/>
          </p:nvGrpSpPr>
          <p:grpSpPr>
            <a:xfrm>
              <a:off x="71718" y="1120588"/>
              <a:ext cx="3048000" cy="4572000"/>
              <a:chOff x="838200" y="1066800"/>
              <a:chExt cx="2438400" cy="3352800"/>
            </a:xfrm>
          </p:grpSpPr>
          <p:sp>
            <p:nvSpPr>
              <p:cNvPr id="23" name="Rounded Rectangle 61">
                <a:extLst>
                  <a:ext uri="{FF2B5EF4-FFF2-40B4-BE49-F238E27FC236}">
                    <a16:creationId xmlns:a16="http://schemas.microsoft.com/office/drawing/2014/main" id="{4FEBE710-5046-47D9-BE0C-473862DF489C}"/>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
                <a:extLst>
                  <a:ext uri="{FF2B5EF4-FFF2-40B4-BE49-F238E27FC236}">
                    <a16:creationId xmlns:a16="http://schemas.microsoft.com/office/drawing/2014/main" id="{1E3EDFB4-20CE-4597-BAAD-02769CCAB21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
                <a:extLst>
                  <a:ext uri="{FF2B5EF4-FFF2-40B4-BE49-F238E27FC236}">
                    <a16:creationId xmlns:a16="http://schemas.microsoft.com/office/drawing/2014/main" id="{69DD5598-9BC5-4469-89A9-61EC0DE03B5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a:extLst>
                  <a:ext uri="{FF2B5EF4-FFF2-40B4-BE49-F238E27FC236}">
                    <a16:creationId xmlns:a16="http://schemas.microsoft.com/office/drawing/2014/main" id="{ED58E491-67A1-4585-80B5-BC0360680D1C}"/>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5">
                <a:extLst>
                  <a:ext uri="{FF2B5EF4-FFF2-40B4-BE49-F238E27FC236}">
                    <a16:creationId xmlns:a16="http://schemas.microsoft.com/office/drawing/2014/main" id="{E057774D-3972-4B8A-8E2D-37EE8511AA64}"/>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6">
                <a:extLst>
                  <a:ext uri="{FF2B5EF4-FFF2-40B4-BE49-F238E27FC236}">
                    <a16:creationId xmlns:a16="http://schemas.microsoft.com/office/drawing/2014/main" id="{F99F1562-EB6C-4556-9B06-927B80988BDD}"/>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7">
                <a:extLst>
                  <a:ext uri="{FF2B5EF4-FFF2-40B4-BE49-F238E27FC236}">
                    <a16:creationId xmlns:a16="http://schemas.microsoft.com/office/drawing/2014/main" id="{8D431676-8445-47B2-B1C2-AED186D7BEE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Plaque 8">
                <a:extLst>
                  <a:ext uri="{FF2B5EF4-FFF2-40B4-BE49-F238E27FC236}">
                    <a16:creationId xmlns:a16="http://schemas.microsoft.com/office/drawing/2014/main" id="{7D7631DD-42F3-4619-8CFD-A4050506086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9">
                <a:extLst>
                  <a:ext uri="{FF2B5EF4-FFF2-40B4-BE49-F238E27FC236}">
                    <a16:creationId xmlns:a16="http://schemas.microsoft.com/office/drawing/2014/main" id="{5FC1FA15-DCEF-463E-AB11-EA8920155C9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10">
                <a:extLst>
                  <a:ext uri="{FF2B5EF4-FFF2-40B4-BE49-F238E27FC236}">
                    <a16:creationId xmlns:a16="http://schemas.microsoft.com/office/drawing/2014/main" id="{58A6B390-36F4-4CA3-A628-792A9AA398B7}"/>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9BE9F1B3-CD26-471B-A224-08306A77531F}"/>
                </a:ext>
              </a:extLst>
            </p:cNvPr>
            <p:cNvSpPr txBox="1"/>
            <p:nvPr/>
          </p:nvSpPr>
          <p:spPr>
            <a:xfrm>
              <a:off x="806195" y="1563842"/>
              <a:ext cx="2348065" cy="3371010"/>
            </a:xfrm>
            <a:prstGeom prst="rect">
              <a:avLst/>
            </a:prstGeom>
            <a:noFill/>
          </p:spPr>
          <p:txBody>
            <a:bodyPr wrap="square" rtlCol="0">
              <a:spAutoFit/>
            </a:bodyPr>
            <a:lstStyle/>
            <a:p>
              <a:pPr algn="ctr"/>
              <a:r>
                <a:rPr lang="en-US" b="1" dirty="0"/>
                <a:t>When we receive a personal testimony of Jesus Christ, it is our responsibility to bear record of Him</a:t>
              </a:r>
              <a:endParaRPr lang="en-US"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E4AE2C2B-75FE-438F-9E4B-CF05751D5BC9}"/>
              </a:ext>
            </a:extLst>
          </p:cNvPr>
          <p:cNvSpPr/>
          <p:nvPr/>
        </p:nvSpPr>
        <p:spPr>
          <a:xfrm>
            <a:off x="1146463" y="1069217"/>
            <a:ext cx="3435927" cy="1200329"/>
          </a:xfrm>
          <a:prstGeom prst="rect">
            <a:avLst/>
          </a:prstGeom>
        </p:spPr>
        <p:txBody>
          <a:bodyPr wrap="square">
            <a:spAutoFit/>
          </a:bodyPr>
          <a:lstStyle/>
          <a:p>
            <a:r>
              <a:rPr lang="en-US" sz="2400" b="1" i="0" dirty="0">
                <a:solidFill>
                  <a:schemeClr val="accent1">
                    <a:lumMod val="40000"/>
                    <a:lumOff val="60000"/>
                  </a:schemeClr>
                </a:solidFill>
                <a:effectLst/>
              </a:rPr>
              <a:t>What did the people do after they had seen and felt the Savior’s wounds?</a:t>
            </a:r>
            <a:endParaRPr lang="en-US" sz="2400" b="1" dirty="0">
              <a:solidFill>
                <a:schemeClr val="accent1">
                  <a:lumMod val="40000"/>
                  <a:lumOff val="60000"/>
                </a:schemeClr>
              </a:solidFill>
            </a:endParaRPr>
          </a:p>
        </p:txBody>
      </p:sp>
      <p:sp>
        <p:nvSpPr>
          <p:cNvPr id="33" name="Rectangle 32">
            <a:extLst>
              <a:ext uri="{FF2B5EF4-FFF2-40B4-BE49-F238E27FC236}">
                <a16:creationId xmlns:a16="http://schemas.microsoft.com/office/drawing/2014/main" id="{7B69424C-470A-49B7-897C-B7D85F3D43C4}"/>
              </a:ext>
            </a:extLst>
          </p:cNvPr>
          <p:cNvSpPr/>
          <p:nvPr/>
        </p:nvSpPr>
        <p:spPr>
          <a:xfrm>
            <a:off x="7232072" y="3995989"/>
            <a:ext cx="3969328" cy="1384995"/>
          </a:xfrm>
          <a:prstGeom prst="rect">
            <a:avLst/>
          </a:prstGeom>
        </p:spPr>
        <p:txBody>
          <a:bodyPr wrap="square">
            <a:spAutoFit/>
          </a:bodyPr>
          <a:lstStyle/>
          <a:p>
            <a:r>
              <a:rPr lang="en-US" sz="2800" b="1" dirty="0">
                <a:solidFill>
                  <a:schemeClr val="accent1">
                    <a:lumMod val="40000"/>
                    <a:lumOff val="60000"/>
                  </a:schemeClr>
                </a:solidFill>
              </a:rPr>
              <a:t>Why do we not need to see and touch the Savior to know that He lives? </a:t>
            </a:r>
          </a:p>
        </p:txBody>
      </p:sp>
      <p:pic>
        <p:nvPicPr>
          <p:cNvPr id="34" name="Picture 2" descr="http://www.uni.edu/becker/anImated%20question%20mark%20.gif">
            <a:extLst>
              <a:ext uri="{FF2B5EF4-FFF2-40B4-BE49-F238E27FC236}">
                <a16:creationId xmlns:a16="http://schemas.microsoft.com/office/drawing/2014/main" id="{DCEB91EF-E350-4623-A06B-EBC4B0FDE20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8665" y="774577"/>
            <a:ext cx="1762125"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7ACCECE-9A94-4E77-918D-0B8816E2511A}"/>
              </a:ext>
            </a:extLst>
          </p:cNvPr>
          <p:cNvSpPr/>
          <p:nvPr/>
        </p:nvSpPr>
        <p:spPr>
          <a:xfrm>
            <a:off x="4627419" y="5443789"/>
            <a:ext cx="6096000" cy="1200329"/>
          </a:xfrm>
          <a:prstGeom prst="rect">
            <a:avLst/>
          </a:prstGeom>
        </p:spPr>
        <p:txBody>
          <a:bodyPr>
            <a:spAutoFit/>
          </a:bodyPr>
          <a:lstStyle/>
          <a:p>
            <a:r>
              <a:rPr lang="en-US" sz="2400" b="0" i="0" dirty="0">
                <a:solidFill>
                  <a:srgbClr val="FFFF00"/>
                </a:solidFill>
                <a:effectLst/>
                <a:latin typeface="Palatino"/>
              </a:rPr>
              <a:t>And by the power of the Holy Ghost ye may know the truth of all things. </a:t>
            </a:r>
          </a:p>
          <a:p>
            <a:r>
              <a:rPr lang="en-US" sz="2400" b="0" i="0" dirty="0">
                <a:solidFill>
                  <a:srgbClr val="FFFF00"/>
                </a:solidFill>
                <a:effectLst/>
                <a:latin typeface="Palatino"/>
              </a:rPr>
              <a:t>Mosiah 10:5</a:t>
            </a:r>
            <a:endParaRPr lang="en-US" sz="2400" dirty="0">
              <a:solidFill>
                <a:srgbClr val="FFFF00"/>
              </a:solidFill>
            </a:endParaRPr>
          </a:p>
        </p:txBody>
      </p:sp>
      <p:pic>
        <p:nvPicPr>
          <p:cNvPr id="35" name="Picture 34">
            <a:extLst>
              <a:ext uri="{FF2B5EF4-FFF2-40B4-BE49-F238E27FC236}">
                <a16:creationId xmlns:a16="http://schemas.microsoft.com/office/drawing/2014/main" id="{94D9FE57-2A9B-400C-AB52-D09532DCB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645" y="2408340"/>
            <a:ext cx="2872221" cy="3794601"/>
          </a:xfrm>
          <a:prstGeom prst="rect">
            <a:avLst/>
          </a:prstGeom>
        </p:spPr>
      </p:pic>
    </p:spTree>
    <p:extLst>
      <p:ext uri="{BB962C8B-B14F-4D97-AF65-F5344CB8AC3E}">
        <p14:creationId xmlns:p14="http://schemas.microsoft.com/office/powerpoint/2010/main" val="59480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291D5C-3AC4-41A1-BB10-0AE2F3EDB4FA}"/>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AF47F21B-D694-4637-81CD-0FFE3D242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6" y="0"/>
              <a:ext cx="11016697" cy="6858000"/>
            </a:xfrm>
            <a:prstGeom prst="rect">
              <a:avLst/>
            </a:prstGeom>
          </p:spPr>
        </p:pic>
        <p:pic>
          <p:nvPicPr>
            <p:cNvPr id="12" name="Picture 11">
              <a:extLst>
                <a:ext uri="{FF2B5EF4-FFF2-40B4-BE49-F238E27FC236}">
                  <a16:creationId xmlns:a16="http://schemas.microsoft.com/office/drawing/2014/main" id="{A45DEFA7-7468-434D-8A90-11C05846C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3" name="Picture 12">
              <a:extLst>
                <a:ext uri="{FF2B5EF4-FFF2-40B4-BE49-F238E27FC236}">
                  <a16:creationId xmlns:a16="http://schemas.microsoft.com/office/drawing/2014/main" id="{4ED48240-6FD1-407E-A0E1-E175531EC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5" name="TextBox 4"/>
          <p:cNvSpPr txBox="1"/>
          <p:nvPr/>
        </p:nvSpPr>
        <p:spPr>
          <a:xfrm>
            <a:off x="875168" y="224829"/>
            <a:ext cx="79248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 Vol. 4 pg. 52-53</a:t>
            </a:r>
          </a:p>
          <a:p>
            <a:endParaRPr lang="en-US" dirty="0">
              <a:solidFill>
                <a:schemeClr val="bg1"/>
              </a:solidFill>
            </a:endParaRPr>
          </a:p>
          <a:p>
            <a:r>
              <a:rPr lang="en-US" dirty="0">
                <a:solidFill>
                  <a:schemeClr val="bg1"/>
                </a:solidFill>
              </a:rPr>
              <a:t>Boyd K. Packer (“How Does the Spirit Speak to Us?” </a:t>
            </a:r>
            <a:r>
              <a:rPr lang="en-US" i="1" dirty="0">
                <a:solidFill>
                  <a:schemeClr val="bg1"/>
                </a:solidFill>
              </a:rPr>
              <a:t>New Era, </a:t>
            </a:r>
            <a:r>
              <a:rPr lang="en-US" dirty="0">
                <a:solidFill>
                  <a:schemeClr val="bg1"/>
                </a:solidFill>
              </a:rPr>
              <a:t>Feb. 2010, 3).</a:t>
            </a:r>
          </a:p>
          <a:p>
            <a:endParaRPr lang="en-US" dirty="0">
              <a:solidFill>
                <a:schemeClr val="bg1"/>
              </a:solidFill>
            </a:endParaRPr>
          </a:p>
          <a:p>
            <a:r>
              <a:rPr lang="en-US" b="0" i="0" dirty="0">
                <a:solidFill>
                  <a:schemeClr val="bg1"/>
                </a:solidFill>
                <a:effectLst/>
                <a:latin typeface="Abadi" panose="020B0604020104020204" pitchFamily="34" charset="0"/>
              </a:rPr>
              <a:t>Jeffrey R. Holland, </a:t>
            </a:r>
            <a:r>
              <a:rPr lang="en-US" b="0" i="1" dirty="0">
                <a:solidFill>
                  <a:schemeClr val="bg1"/>
                </a:solidFill>
                <a:effectLst/>
                <a:latin typeface="Abadi" panose="020B0604020104020204" pitchFamily="34" charset="0"/>
              </a:rPr>
              <a:t>Christ and the New Covenant: The Messianic Message of the Book of Mormon</a:t>
            </a:r>
            <a:r>
              <a:rPr lang="en-US" b="0" i="0" dirty="0">
                <a:solidFill>
                  <a:schemeClr val="bg1"/>
                </a:solidFill>
                <a:effectLst/>
                <a:latin typeface="Abadi" panose="020B0604020104020204" pitchFamily="34" charset="0"/>
              </a:rPr>
              <a:t> [1997], 250–51.</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Hugh Nibley “Book of Mormon Commentary” Volume 2</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C.S. Lewis quote</a:t>
            </a:r>
            <a:endParaRPr lang="en-US" dirty="0">
              <a:solidFill>
                <a:schemeClr val="bg1"/>
              </a:solidFill>
            </a:endParaRPr>
          </a:p>
          <a:p>
            <a:endParaRPr lang="en-US" dirty="0">
              <a:solidFill>
                <a:schemeClr val="bg1"/>
              </a:solidFill>
            </a:endParaRPr>
          </a:p>
        </p:txBody>
      </p:sp>
      <p:sp>
        <p:nvSpPr>
          <p:cNvPr id="14" name="Footer Placeholder 14">
            <a:extLst>
              <a:ext uri="{FF2B5EF4-FFF2-40B4-BE49-F238E27FC236}">
                <a16:creationId xmlns:a16="http://schemas.microsoft.com/office/drawing/2014/main" id="{E54BDBB4-1E90-40F9-9A64-88EBFC5DA8ED}"/>
              </a:ext>
            </a:extLst>
          </p:cNvPr>
          <p:cNvSpPr>
            <a:spLocks noGrp="1"/>
          </p:cNvSpPr>
          <p:nvPr/>
        </p:nvSpPr>
        <p:spPr>
          <a:xfrm>
            <a:off x="568036" y="639040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409700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5" name="TextBox 4"/>
          <p:cNvSpPr txBox="1"/>
          <p:nvPr/>
        </p:nvSpPr>
        <p:spPr>
          <a:xfrm>
            <a:off x="151708" y="6383119"/>
            <a:ext cx="3276600" cy="369332"/>
          </a:xfrm>
          <a:prstGeom prst="rect">
            <a:avLst/>
          </a:prstGeom>
          <a:noFill/>
        </p:spPr>
        <p:txBody>
          <a:bodyPr wrap="square" rtlCol="0">
            <a:spAutoFit/>
          </a:bodyPr>
          <a:lstStyle/>
          <a:p>
            <a:r>
              <a:rPr lang="en-US" dirty="0">
                <a:solidFill>
                  <a:schemeClr val="bg1"/>
                </a:solidFill>
              </a:rPr>
              <a:t>3 Nephi 8:1-4</a:t>
            </a:r>
          </a:p>
        </p:txBody>
      </p:sp>
      <p:sp>
        <p:nvSpPr>
          <p:cNvPr id="6" name="TextBox 5"/>
          <p:cNvSpPr txBox="1"/>
          <p:nvPr/>
        </p:nvSpPr>
        <p:spPr>
          <a:xfrm>
            <a:off x="1676400" y="0"/>
            <a:ext cx="8839200" cy="923330"/>
          </a:xfrm>
          <a:prstGeom prst="rect">
            <a:avLst/>
          </a:prstGeom>
          <a:noFill/>
        </p:spPr>
        <p:txBody>
          <a:bodyPr wrap="square" rtlCol="0">
            <a:spAutoFit/>
          </a:bodyPr>
          <a:lstStyle/>
          <a:p>
            <a:pPr algn="ctr"/>
            <a:r>
              <a:rPr lang="en-US" sz="5400" dirty="0">
                <a:solidFill>
                  <a:schemeClr val="bg1"/>
                </a:solidFill>
                <a:latin typeface="Algerian" pitchFamily="82" charset="0"/>
              </a:rPr>
              <a:t>Looking for Signs</a:t>
            </a:r>
          </a:p>
        </p:txBody>
      </p:sp>
      <p:sp>
        <p:nvSpPr>
          <p:cNvPr id="7" name="Rectangle 6"/>
          <p:cNvSpPr/>
          <p:nvPr/>
        </p:nvSpPr>
        <p:spPr>
          <a:xfrm>
            <a:off x="928495" y="3521856"/>
            <a:ext cx="4572000" cy="923330"/>
          </a:xfrm>
          <a:prstGeom prst="rect">
            <a:avLst/>
          </a:prstGeom>
        </p:spPr>
        <p:txBody>
          <a:bodyPr>
            <a:spAutoFit/>
          </a:bodyPr>
          <a:lstStyle/>
          <a:p>
            <a:pPr fontAlgn="base"/>
            <a:r>
              <a:rPr lang="en-US" dirty="0">
                <a:solidFill>
                  <a:schemeClr val="bg1"/>
                </a:solidFill>
              </a:rPr>
              <a:t>“But no man is possessor of all things except he be purified and cleansed from all sin.”</a:t>
            </a:r>
          </a:p>
          <a:p>
            <a:pPr fontAlgn="base"/>
            <a:r>
              <a:rPr lang="en-US" dirty="0">
                <a:solidFill>
                  <a:schemeClr val="bg1"/>
                </a:solidFill>
              </a:rPr>
              <a:t>D&amp;C 50:28</a:t>
            </a:r>
          </a:p>
        </p:txBody>
      </p:sp>
      <p:sp>
        <p:nvSpPr>
          <p:cNvPr id="8" name="Rectangle 7"/>
          <p:cNvSpPr/>
          <p:nvPr/>
        </p:nvSpPr>
        <p:spPr>
          <a:xfrm>
            <a:off x="536575" y="1057275"/>
            <a:ext cx="2895600" cy="646331"/>
          </a:xfrm>
          <a:prstGeom prst="rect">
            <a:avLst/>
          </a:prstGeom>
        </p:spPr>
        <p:txBody>
          <a:bodyPr wrap="square">
            <a:spAutoFit/>
          </a:bodyPr>
          <a:lstStyle/>
          <a:p>
            <a:pPr fontAlgn="base"/>
            <a:r>
              <a:rPr lang="en-US" dirty="0">
                <a:solidFill>
                  <a:schemeClr val="bg1"/>
                </a:solidFill>
              </a:rPr>
              <a:t>He who is righteous may know of the signs of heaven. </a:t>
            </a:r>
          </a:p>
        </p:txBody>
      </p:sp>
      <p:sp>
        <p:nvSpPr>
          <p:cNvPr id="9" name="Rectangle 8"/>
          <p:cNvSpPr/>
          <p:nvPr/>
        </p:nvSpPr>
        <p:spPr>
          <a:xfrm>
            <a:off x="7568815" y="1178512"/>
            <a:ext cx="4013749" cy="1200329"/>
          </a:xfrm>
          <a:prstGeom prst="rect">
            <a:avLst/>
          </a:prstGeom>
        </p:spPr>
        <p:txBody>
          <a:bodyPr wrap="square">
            <a:spAutoFit/>
          </a:bodyPr>
          <a:lstStyle/>
          <a:p>
            <a:pPr fontAlgn="base"/>
            <a:r>
              <a:rPr lang="en-US" dirty="0">
                <a:solidFill>
                  <a:schemeClr val="bg1"/>
                </a:solidFill>
              </a:rPr>
              <a:t>Those who were righteous began to look for the signs told of by Samuel</a:t>
            </a:r>
          </a:p>
          <a:p>
            <a:pPr fontAlgn="base"/>
            <a:endParaRPr lang="en-US" dirty="0">
              <a:solidFill>
                <a:schemeClr val="bg1"/>
              </a:solidFill>
            </a:endParaRPr>
          </a:p>
          <a:p>
            <a:pPr fontAlgn="base"/>
            <a:r>
              <a:rPr lang="en-US" dirty="0">
                <a:solidFill>
                  <a:schemeClr val="bg1"/>
                </a:solidFill>
              </a:rPr>
              <a:t>Those who did not believe had doubts</a:t>
            </a:r>
          </a:p>
        </p:txBody>
      </p:sp>
      <p:sp>
        <p:nvSpPr>
          <p:cNvPr id="10" name="Rectangle 9"/>
          <p:cNvSpPr/>
          <p:nvPr/>
        </p:nvSpPr>
        <p:spPr>
          <a:xfrm>
            <a:off x="7010564" y="4185684"/>
            <a:ext cx="4572000" cy="2031325"/>
          </a:xfrm>
          <a:prstGeom prst="rect">
            <a:avLst/>
          </a:prstGeom>
        </p:spPr>
        <p:txBody>
          <a:bodyPr>
            <a:spAutoFit/>
          </a:bodyPr>
          <a:lstStyle/>
          <a:p>
            <a:r>
              <a:rPr lang="en-US" dirty="0">
                <a:solidFill>
                  <a:schemeClr val="bg1"/>
                </a:solidFill>
              </a:rPr>
              <a:t>What are the signs of today for the Savior’s Second Coming?</a:t>
            </a:r>
          </a:p>
          <a:p>
            <a:endParaRPr lang="en-US" dirty="0">
              <a:solidFill>
                <a:schemeClr val="bg1"/>
              </a:solidFill>
            </a:endParaRPr>
          </a:p>
          <a:p>
            <a:r>
              <a:rPr lang="en-US" dirty="0">
                <a:solidFill>
                  <a:schemeClr val="bg1"/>
                </a:solidFill>
              </a:rPr>
              <a:t>Many prophecies, such as the Restoration of the gospel, the coming of the prophet Elijah, and the gospel being preached throughout the world, have been fulfilled or are being fulfilled.</a:t>
            </a:r>
          </a:p>
        </p:txBody>
      </p:sp>
      <p:sp>
        <p:nvSpPr>
          <p:cNvPr id="2052" name="AutoShape 4" descr="data:image/jpeg;base64,/9j/4AAQSkZJRgABAQAAAQABAAD/2wCEAAkGBxQTEhUUExQWFhUXGBgbGBgXGBoWHBgcFxcaGhocGBgYHCggGhwlHBcXITEhJSkrLi4uGB8zODMsNygtLisBCgoKDg0OGxAQGywkICQsLCwsLCwsLCwsLCwsLCwsLCwsLCwvLCwsLCwsLCwsLCwsLCwsLCwsLCwsLCwsLCwsLP/AABEIALEBHAMBIgACEQEDEQH/xAAcAAABBQEBAQAAAAAAAAAAAAADAAECBAUGBwj/xABEEAABAgMEBgcECAYCAQUAAAABAhEAAyEEMUFRBRJhcYGRBiKhscHR8BMyUuEHFCNCYnKS8RUzQ1OC0hayohckZMLi/8QAGQEAAwEBAQAAAAAAAAAAAAAAAAECBAMF/8QAKxEAAgIABgEDAwUBAQAAAAAAAAECEQMSEyExQVEiYfAyUnEEQpGh4SMU/9oADAMBAAIRAxEAPwDj0JiYEVxMKbq4j9osDvjmdXurITBDqu8oS0loFLmteKCFQkNNURx2x7p0AP8A7CQ1wB7/AJx4uqTrpBZkvhjuHOPZvo7U+j5J2zG3e0Uz7WaCH1IqUvQzoiIYiJGIxpRnGaEYcQlCGAwEJRhARJQhABmktTnGTNWdYupRYEMwCdrDBmPIZxrGt8Z1pl62so0ZtXZiTHDF2AzrRIKka490HrNgA1WYs14asaVlbA0Aoa+NYqIsjliAb00Oq7U51e+LVlQUhjeL/W5ozYidI7/puWWZQrDWg1MSlXxCYHJ3xz/aa+xhEzDKBADxIF6wJA2AVfHFfSHLJ1MmPhHbKF8cP9JE4/ZpGIru9CFFblN7HGS19WJkMmtAxFd1/J4pndFmVOcAHC75xolbMsKW49llC87TfSvcbuUDWkm7vi4o9Ute1B8oDJuxd2a4vXyaJzFZeAFXpQjGCJUTRzWGSav3990WLPM2BoUmKC6JSZJdqtjjscDh2xbCDcHoasaNdv8A3hwgnKvDexgiUBtx2RnlI04caFLFYuWqQUhL0oxyrUYeMF0bZQpQfb3GNTTFlAlqal3FiPL00ZJ4nrSO9HLqLVqODxVXMD0vi2UvuzL7buZiquSNtI2Qrs4TtAbYlJDPfUU9UrFHUAJDxYtSDh2d8V0Ssx2RojsjNLd00VSKloRLRBVoHGtPWMRPM9+UaDgiyDFSanVJbnB0PCMytag0oKwhrZk5bkOCS1DhtePZPo1DaOkjavtWT4x4qVj7o9cY9t+jmtgl71QR+pFy+lnTARFoRiJMaDOTBhFQiEKACYVEXhasPqwAM0VLYOqRm/Zddyi57MwjI2REqYFCySA5Cg58A6Qd7U5RKaOuqNFMmKK09dXrKOGMvSkaMDljIEOiHTfBGGHrtjgkaGyrMiYFIUxMESklyb4Vbjb2KyxfHD/SOPcP4SNtd1S2VaEx38xFeUcL9JUrqIZnN75CtPLbE8NFJ7HnUyZj6MTlKzzDtvgKUBy2e+LXswBflx298aWZKXRMKpc7RNBDE3G8O1/p4EmXSjcYaYsg1b94mrdDTpWwqkjdswuiIamzM90NLG2JhI2xLVFRle5eKhgagHnB5Wtduoz1YwGy2ZUzWKdQNe6gH2AGp4CLsvR61UBS42kC8bMYzTaXLO8HvsaWh5jKA2tzFDh6EbGmSPYm+rXX1qTm1YytF2CahWsQgpF7EdnbG5psibKQJRDkUUHYigIKuW+PPk4ubafHJoct0cdPIA7v2EZ85YwoRW7ujandH5141W3htt10UVaGWkElhS9QKcAWqGMbcLEw3xJM44jtmQqebzkM8d8NKnd+ZHjErUrrlNXF42xDUfDl+8bFxwZ3dmUlNXuf08KWnbjDJON+35RNIvju2ckiSpgZoHmTQXRP2Zgc5D/LCBCrolLJLtsqKcgY9s+jhAFhlgEXqOd5rHiclJF7Pnm19+MaSNKzpSGQtmupgTzzpETu9jrHKlUj6A1fVIkAdnZHzyjT04lzMVwp2RaTpqeR7y7rypT98T6/jFWH8X+nvgfZ2QylEYtyjwtOkp9XmqAuHXPfApukpxI+0XsdRPeafvBcvjHUfi/0961jnD6x+LtjwWbpWe385YuoFFuTxWTpCbjMX+pRff1oE5fGKo/EfQCrSB98cxEfraT98cwY8DTpSb8a9rk/vGoZnsg9onTEqZxKlk+0wbXUoFKHBdi5phA8/wAYrh8R7SJ7/e5Hyiuq1yXrMS/5h5x4nadOJI92cAXc/WCVZ3ajVphFVdoUXVKmzFChUCSFJf4iCyg+I5QVIacUe7G1yRfMSOIEL69K+NP6vnHgAtczFZJ34b4tWKdMWsIlpUpRwQCo8hCcZew80Pc9zVbpPxoptEROkrP/AHU/qePFLTZJ4IBISS3VM1CTc9xVlFJaVpLKChvx3G48IFFvwDnFeT3RWlbO7e3QDvjiPpG0jKUlCZakrId2qAD4xwFnmgqAd9kKYluBh6d8hq1xYOT72wjkYtmY1x4MIq6rVoHaDoYC6p2MWimRsx0FySQLiW5GFSr17M8OURBatx8YioG8B8zBQL8E0LyiRXR3D5QFDxNQp5fvAwWyLCF4s2RBrwIqI2tC2lc3XSVrOogkaylFrg4Os7h4ztGaEnTkhUvV1SWqvVJq12+m+Oj0ToZVn9prkEqQAw3g0pHCcorZsu3Wxy2l7TOkkpM+brC/VmKIqARV8iIzZnSG2H3bVO1WZtdXnGj0slqVOWr7rjiLnMYAllNC/rfHbCinFNrcibpmhLss6Yj2i56ykFvfWThS/bB7OjUuKnzKiTz4RCwTh7PUILazv63QX2YJICs6mg/UaRLu6ZUaqx01NwA209YQeTaABcOJihMUKMXzyg0nVId24HzgoabMxaq3UhgovQXcYOkPzhSpDqd6dkdrOdA1E3l8IlNNCLqQSakZvuiSEhqQWKgEtNEgBq9r3wa1rfn674U4il1H2QAzszByVTCpswDEFu6DrUgDP13QBKnDlu+IlQ9fKFuFIL9ZDXUbdg1X5w5tWIEAIyHq+FZ1hi9x8YKQt2GnOLi7+vKGANMIrzJtG9bGgyQ4BIu7Kd8CCWy3LOjm1lTSX9mAQGprEsl2yqf8YrLnEkklySSSS5JMW2AkKNKrSGz1QT445xsWTo7ZyQJkyag4slKuRcHsxiXNR5BK0c6EKAfsEOgqSdZLgjG7huMd5Z/o/siz1bavcQAf+wjRR9F8oV+tTbqkBLd52w86a2Cle554mxAziknVQHUpVDqpA1txLMNpaJW/S+v9nISqVJS/VCi66vrTVP1i4BrQYR1Oh+isq0KEv2s0a4mFfuggSl6qBUP1gEquyyaNo/RhZGDzpzPszx6rbIjVXY8p5T1RcBvIi3ZraQClR1kG9JctW9OIMejq+jWxg/zZ+Hwm/wDxgh+jyyAOVWj9SKQteDHkZ5naZfs1sGLXENUYGmyIT5zmnfsaPQ0dDrLMK9ZU77JeoKo90AKDsHfrG7KCTPo+sxHUmzEm+oSrsNYn/wBOH2PTl0ecJJYesISJpPvOByjsbX9HMwfy7TLVsUCj/q8ZM/oVbQKoQvahQL7atHRY2HLsnTmujCmTANj1hytw9fW+D2vQk5B+0kzBvSeNbozUTcMsotNPgKfaLyZhGDwayhU1QQhNVFgPWEUxNc576x0HRQMpc3FI1U7zfup3xM5KKthlbdI3pmgJMiWnXmK1hU6pIYnaC77GjHtC1gtKnz6ggJVqlKQoglws37YFpDShBKnJUSyH+6Beps8owbSpSwS6tYYvfdh6wjPhQm/VJnWWVbI27Noe1zSAkhTpIdSUlmq7nF8q3xj2+yzEKKVTRrBwU+zNL732vuaNTofp9aZqJS1FSFUSTUoVhXLDjC6QTiszhNpMC9ZJ1anrBLFhk0OLmsRxaVexLpqznpIW4+0uuIFeY8YtS7APviYdxAbF7qw6CZctxQlQALYAV8IjZrcrXAJJBIcGt9KbY0O3wc1S5J2mXqgFKgpNzijPmG7YricsXAtFq0ymXqigN+wVfzaKgmN6+cERydHUyeiqRdNJP5D5xbHRpJ/qHglvGOkShJqB3jPyg6LKnyYmsYniyNmWPg5FXRBBNJiuAfxiZ6Ig/wBRXEAd0doJAweOf6TWxUmZLMtTUVkcsDfyMCxZvYUox8GUroWFP9oscBAx9H6f7y/0jveOi0Z0klKpNSlJ+Nhqnfl6ujpJKE3gJ4B3HAREv1OLF00Cw4M8/T0Dl4zpn/j2wVPQWUP6s3mj/WPQ0KDDqJL7B5QYIRRpaAXyDc2i440pK7/olqK6POVdCJR/qzeaf9YiOhEr+7N5p/1j0zVDAiWOIA/eHSlPwJuyEWpy+4m4/aeZf8Gkm+ZNPFI7kwdPRKSPvTDxT/rHoapafgSbvujv8YkjUNyQDtT4tFXL7hZo/aeZWro7J1kynWArWVfVwAHdmZvDixWQs1vJuxrgKFro67SFm1rYj7JYQmXM6wTepSkswxDJv2xn27oxMBdICg+FDuY+EcpvplJx6M1BGQ2tTspWLsu0KQHStSTht5MO+Kn1QpLHWQR90hm4GLdlkKANHGOL/mvHCODVFbMrDpDMlT0q6qlFK3JBuUUuaNiL9/Hp7L0sQsfaSyk7DrDtbxjjtKJaejqkdQ3JwcYDOkHvDjiQ3acN0dXJpKjllTZ3cnSshdQsD8zp76QacnWbVJ4MXBzjgZR+V4fcOUadnlgB3Iba3aGbnHKU/KKUPBc0XNPtp4AWNdYKSUKAbUSkuSGF2LVjQnL1S+qwertRhyaMuRaFS3KT7ytYv1g7DPdnF06ZKUuUpJwqRhyiGlP6Sra5JzCK9UX5A0zbEbIEsm+7iWYY0oBsjCmdM0uxs6x/kgYXiEek6QC1nVtD/KDSkik0bE1asFUwqc9orFO0WaWssqXLXvQCTxbI5RRldJ0k9azjmD2eroNM06WcS0jLWSe8iDLJMNjPtvRWyFz7NSNstRDOWuU4idk0CiUjUQtYdy6mxF5IYYQZOnFYol8Ft4QOZpggMlCNzgesYtvEaq/7FFJO0Ylt6JrX1pa0EABsbnpftvjOn9G5yQXJcDBJOH5mjqVaWmEtqpPH5QjpBeKBHSOLjLbYMsHycDofR8wWmUkoIIWDcRQG92uDdkdJ0tT9lOOZRdf74cbIuzdNTEmiE8iTwjPt2kSuplS8zrSu9lVi3iTlJNrj3J00uGZ06whUtHW1RUVq5vrUcorSdFJcETATcwG38xbCsa2klpnyUI6stQPVKUkJBNALqJLM5N7QLRNmlyhMTPJSu4LAdFzs9wLsCCXjupPKQ+eDNmALtDAsACAdtfE9kGHR8Kr7TsPnB7P9WQohYKwW1Vpp1q0LEhrg4ueCWeesawlywpGt1SoLSWYfCQOMPM+hL3OzlEvFlE9V2GyABMECjGZo0pFpFoap/aON6SzVTFaxo1AMhta4+cdjr0uEZ9o0alYL1e7ZExeVjcbR5/7Ry1xy2bDcY1NC6cmyCGPVo4vSeBx7d0E0loQpej+sH774xFpUKF+ND2iu4xp2kjO7T3PU9EdIZE5gT7JZ/STff502x0aZagKmha6oIJwr6pfHidknZH1tFW7RujqtB9JZ0gAJOsn4TUHdWh3HeY4rDjF7jbbWx6CZgSS5a4NQHKpJu7YngOsSGOFL8HLxmaJ6RWeeQl/ZLr1DcSrJWPdvja9gaUFH47aDbdHVx7s5WUy5JYml712hq9kRmqBSa3YmnO4jEPFxVnJJoGwFe8brmhtRTMQMav8ALKE3ew0zIXOacgBVSkpa5jrJwL0p2jZGhItRxS945b4FNsw9okgj3SDV6O7Pk5vg4s4Y6xDbxdtLCscMs72LbVCWhK3BY7FBxnR4pr0SkVS6TsqORi28sn30OK+8IkSEj+ajc4btMGnJ9fwLMjjtI2Fa7VqBlFMh8R70yr7wP3gVrsKklylSWuN453CNpWjpP1lS3lAFCahYDrKla1yr21Y0F2mVd7WUWw1wcHufKIlm8MpNHFqQp3Bvrv5VMWbLPJoo/LwF0bdol2ZR99AOaFeAipO9igB50sn8RCfkIhpyXBVpFczCTg+9u01PCI2uYPZr94HVNGJehdx5mL8wA5OePI1J5xm6WAElZwZsC3OnffHKO0kW90cfNUAoVUN4/wBVRCZNOZ46yR2REol5V2CW3YIJLSMAK5geBEegcxfWFCgX/wCS/GLlmmKl1176e+fL5xKzS8WDvgVDtSoweYpWRd69ZZHa5jnJrgtImufrgOsD/PWB3xnTJinYKlkZ6yR2FMHUtQP3tvXmAUv+6XiBmm4u996vGXCSACtSsQDs6p7k+MMUKaiRwT2e7FoktUpI3l7sHTEdcOGKG2t4tFWBSXZ1Z89YcmQcorLlnE1wqr/SLdrTu7POK6wRWnAJ84tEm9oHQsmdLExaErXrEEmt1wIPlGuiyBDAIAAwAa/cIH0LW8lQOCs8wMBddGtNRv8AR+cZMTFam0zpFbGf7JIqwB3w8taRRu/yg85GyHQwxHMROouzoosaYnKEkRldG9OC0S6sFp95OW0bDGuY1tU6ZCaaslBEX4QA1h0gwmNMszJQWGIf1hGFpfo0FVRf8o3ZKiIsJVCW26CSUuTyu32FaDdtcd+3GBSLXdrOPxAU4j1xj1HSOikTQxpty3xxulujhlm7coVBjspqW0jPKFbopyWWRW8FiKhVC9wcHdUYNFW16Tm66klSmBudVGDYGBokrlqcFjiLwreIr2okqKiCHJJZWdcocYbissDSC8VHipY8YuyNITKMsnKqjSMP2v4Tz/8AzEkWoj7r7yP9Ip4bYZkdB/EZl2uRuUB3iDy7So3kkjPUPbq0pHPS9Iq+BPMxMaRV8A4FfgqObwWUsRI6QT1NeeQ8A0AXP1T96uIAH/URhfxWd8KW/wAu/XiK7fNIYhv1eKoFgSQPFRrWybrAupXEP34xXQog++vnqiuzWeM/6zOwAG1vMtCE6cwDcdVPPfFrCaFnRrqJJDAnbrux4mB2lRGKjyfbW6M/2s/M8kg8wIJL9sb1Kr+KBQoWazvJduSw1klDAVahAzKC36jAdLzteQoyyCKBwQcc2bDARDQFpVMltMTUG/hQ7d8H0joZMx26p+JPVNdojG4rPudsu1o5JEok1VyLnlqgxJEkJxVwCwfnAdJdFpoxKki4Ek48Yyjoki8Hv7DGtQT7OLnXRv67FiC2Z1geOsqK822AuA3FXmqkYh0c1zjgB4xIaPVeNZ86d7w9KPkNT2NFU3WJ6yXq7TE9zmG9qkN1kD/NL+MZ/wDDlZF+FYinRxyPMRWSPkWdmmq0oesyX+oK7gYn/EEj+tLL/mUB+lIjNTosxJGi3hacR52X5ulZX9xNckr8gYrzNIy7gtw39tRrxMCGjN0N/D/TQ1hxE5s3+iGlCNeWHILEEuNme0R1ftiS+t64RwWiElCxqvkcNz8Y6uXOJTt7OyMf6jD9do74U9i4ub6IiAXu5RWC649sFAOAfgTHHLR2uzzmy2hVnmJmyzVy6cwQKHYQTHpOjdIonywtBobx8JxBjzaWQCoGu+gLpD1I7he0F0RpNVmndWsskO1ygdueUelOGb8mWLy/g9OBiYgNlnpmJC0lwbvEHaDSDPGY0UGCosIUGiiDBETSIBGjJgypSVBiHHrlGemeYMi0nOGmS0Z+k+jiVVS+5x4xiq6HLIqW2OGjrk2g+miSZu7lFJ+GS4nIJ6FenHfBE9Cheabi/bHYCac+yJpUTjDt+Scq8I40dEUjIHcfOCI6LIzY1uF/OOv9nthjI2xDcvJVLwcqjovLuc8vnBB0akj4jHQmWkXmEEbDyic0vI6XgwR0fkszGJfwWVRkmNwp/CeUD1NkK/cpJGYNFo+GJfw1Hwg76xfMt7hDKlmJbGVZNnSklgA+VIKYcjOI0iWx0IpcMYpTdGIN6eRbnFyGJ2xOdrgWSzCmdHw7huMMNA31A4fON0B8Xhjv7YerINNGD/BPxHl84R0GMyc6xtkjMQNc5GK0jj84WriFacTIOhRS8bzSIHRA9F41DbZNftUUv63zgB0nZx/Wl/rT5w8+IGnEzzokC4+ucMrRgwLcYPN0vIBb2sv9YPcYCrTdnu9sjtPaBFZsX3Hp4YIaMa5ufygyZKhAV9ILMP6oO5JPhAldJbKz66uCTB/1fTHWGuy8hGOMW5a9vZ8oxV9JrMLtc/4GEOlFn/H+nzMS8PEfTKUsNdnHe2DAtXB7rkgdg7YlbJOs1yQoOpwwS1CRxFPzRFdSnVDAkUGbH/WAWYElN7ktyIp2x6VGG+jT6L6cNnWUl1S1MSBe7AaydrAbwI7P/ktm/uf+KzyOrHnNvOqtern4Dzi7pYBCQReyO5j4c4mcVJp+Rxk47Hbf8ns/xKP+KvKEek9n+JR/xPjHnCLSVXJBfCp8INqrxSkbzCeCitU9CT0qs+auIA8YX/K5AN6uSf8AaPPUS1H4d5NOyFOlrTgls6nnC0ohqM9GHTOQBjyEN/zaSPur5DwjzkJWadXv9CJkEe8tIP5fnBpIep7Ho8vp7JF6JnZBV/SDIF0qYeXjHl6lfjP6PnEgkm6YNxEPSROc9IV9I8rCQt94gR+kr/49Pz+DR5zaJUxAc3HEVHHLjBLMSpLn1xg0o1Ys1ujvVfSUrCQG2r8hEf8A1JmYSUj/ACPlHnQStgdYh7qXvc2cJaFh+ub2pnlD0YE5/Y9DT9Ik/wDtobJz+8DmdPLQW6iBwJ8Y8/SlRvWql7m7OIzEGg1lVrfD0Yhqex3szpraST7g3JJ71QGZ0wtRvUE5MhI5uY4pKQcVczd6pDewGs1bq1N+V8Gkh6jOrPSe0m+d2J8oDM6Sz2/nNu1fJ45yVJSR7vDP0ac4U2zjWCQA4v2nKDShfAasqNib0inG+eRuPlAjp2ZV56v1Krw4RnS5INwHJt/rIEwNMsFX4AWfPb3xSw4eCXiSLqtKmv2qiDg5v3PAZlvf76jvcwJKalJ+6SLr2x8eUNMYkavupxzOcVlQs7HNtBu1uUDVPF+qeTQ8sVatfRiamLNUJvJxJ8MIdJCtgvbfhMOZ34TzhyGNLjc59bIZR1jS4XnM7IYrY6Zijcnt8ISpqhh25/tEze+CncbcoE+saXCr7dkIe46JimoB6MSM0j4e3NoUy9zi4O8N3xBYctgL8nyGcMNwgUr8Irc0ETrY9gECILPinuMTlFRDgtzhBZOxTdb8wNN8W5MzWWScCokMxbV95hvjDs83VV3x0NhUHc1BS1z0N7bWrEzVDw5WZS3KXOyvBIjc0iNdAFKmnjtjOtsvqgOG1jUVe67cGHCL9tmOlNDTAAE5P62RL6H5M+bNCepKwvUYZEpAqpQUrImvM05dkPMsmqnWSdZOYzPxA1EVVIe8CKVPgXBeUhJpqpH5aHm/fEZayg6oU7HHLOA2dThsnHlErceqCPvU4j5NCropva0TtS2A1KA1cQKzzEBVC6sCRjsrE7OHSUcRv9VirNTR8qw0uhN9mp7z61b2oBcMxFEiLkkBu0d7RXmSmMTEqQpU+rGou+UWrGE6uqQ41lEEXjq0HPuiKpICTqsNX31k4l6AHH1jBbGnq3G+j34QpNUEeTNE8AAB9Zm6o8b4RSpQDhgLk5b9sPLlk4XYbosql0dSnOSioE4XNHS0QkUpy6gipIfjthFBHWJrt8BBpyapIxTmMzjhdA5gAwAfFjXcXrDTE+dwEwkKIGBfDG47YNLcB3xe/LvgloYzVHNhgLgBS6IqW2XEOe+sF7BW4p6iFnVDPUZJBrCSlhfx8szE7QkpWQQXAALC5kiEpYI91VXD0Pa2ULofYyknWU5xNBi9fGEZObjIY8E5bTCUs6xLZY5ADPZEVEp/YPvNO2AAMwArrikG/HgIKkJIv5VPIUEAmpch2okeeETU7X035boolEZoFKfeOODYwVLNcG2PTwHbAFvQGtTt2QRauW6CgQ1oA6uFTyaCAgevO48IFMuTvJu3CJe0Dfv4wh9jTWbD3sHyuviSCAMPXrIQOY/b3Q+s2Y4nzh0F7jzrjvTsa8Z4xIJyFNxHnEVlxXEjDKEC1/h5UgAIsioYe6cG3ROQsN8wPGAzFUO7vMFlpIDaxhDMyeljGloqb9w8OVYzlJctdfE5JJUlswKer4uStHGLp2bM2SNVGYLdgJ7xyi2EnWICgGU1Q73luy6AGamYigZjXLDlsizOSApes+rV2vG2uVYzPwaa8EZq9gC/vfCsNh864RmAXjc1HcecWZk7Vo+szMdhu9bIhLnNMcAHYz+9W47X5RSVITA2b3lDcfAwaYhwxzcd3iIuTZpUa0YZV9bIWGfDbshZh5dqKIQUkFiz47dhbGJqsKlAsDjgeEEtSVqKfeJ3bQ1cIsSUL63VWxIbACm7OsDk1uFdArKlkJcMWyyzBbIQ67LMPuoJxuwFfW6Lfs1fBzPziBdrhXaTy7IjNvsXl2KCeqKh2wOK1XcvGLUgEJrXz2QCyWUsHKaOakJqQwvO+DJUGKWe/EXm7hFSFEGhI+8kMA7gBKgM2dlQGdUhILh6ByQdqQfdLGLJ0eQx9pL2apJHJqbREDZMNYBrr6ZYYQKSE4tgpUwBZJegYKSpiGo7XEPAVy2V1hS/JwDVxc8WfqoA94U2HKuGMRNmDEa/JOX7RVoWVlaXMvJFSb9+YNCNsQL3FmrupswPnFtNjTmrZQY7HhzYUs3Wq1zV8oeZCyMpzF6yipRYku+T3BssodAZ1E3A87hvi6qwpGdaXiF9TFzG+vXDd2yDOh5GUAqlccNp7t8MguWwvet3rCNH+Hg/dpv8ol/DTTq952wZ0GmzMK6ktf3YREknw7mOdY1VWEV6qQ2w8qw6rOBXqDl3k+mgzoNNmPjsFBCvjW9mkGq0bupDfZh3mou/D5Q84snuZZVXYKD1lCqTTGNP2km72vf/APVMIzpP9w8l9jCDN7BkXkz1AlmBoGFOJPbEDLUcDu24xom0SP7izuB8TERapD3zP0j/AGgzPwLKvJTMlVHSWHjEvYKq47RfziybbIymc0wvr0lz9nMO3XHdqwXLwFR8lZNnLh2zNRwx4xYlIW1NUcfkYdWkpQLCUeK23XCGTpOWf6I/WqF6n18/kdx8mVNuHrOIWf3kfmHfChRofBmNaw3q/MP+xjUTjv8AGFCjLPk1Q4IWz7u4eMMq8cO8woUC4K7N3RH8s7/CBWu/nChRi/czt0VDcd0BnYfl8RDwo6R5Q+ivl6xiom88fGHhRojyRLgWHrIwRPh4GGhQ3wR2Wxcnj4RCZf62QoUQi2B9dsTmXiFCiiSUq47/ABMGmXJhQollLgsmLUq7n3QoUQyipO91XHvjF0pcN4hQo64fJnxeDBV7/rKJyIUKNRnfAhd6yhKhQobF0Jd49YQ0KFCYIjCN8KFALolDpvhQoARFUKV4woUMk//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xQTEhUUExQWFhUXGBgbGBgXGBoWHBgcFxcaGhocGBgYHCggGhwlHBcXITEhJSkrLi4uGB8zODMsNygtLisBCgoKDg0OGxAQGywkICQsLCwsLCwsLCwsLCwsLCwsLCwsLCwvLCwsLCwsLCwsLCwsLCwsLCwsLCwsLCwsLCwsLP/AABEIALEBHAMBIgACEQEDEQH/xAAcAAABBQEBAQAAAAAAAAAAAAADAAECBAUGBwj/xABEEAABAgMEBgcECAYCAQUAAAABAhEAAyEEMUFRBRJhcYGRBiKhscHR8BMyUuEHFCNCYnKS8RUzQ1OC0hayohckZMLi/8QAGQEAAwEBAQAAAAAAAAAAAAAAAAECBAMF/8QAKxEAAgIABgEDAwUBAQAAAAAAAAECEQMSEyExQVEiYfAyUnEEQpGh4SMU/9oADAMBAAIRAxEAPwDj0JiYEVxMKbq4j9osDvjmdXurITBDqu8oS0loFLmteKCFQkNNURx2x7p0AP8A7CQ1wB7/AJx4uqTrpBZkvhjuHOPZvo7U+j5J2zG3e0Uz7WaCH1IqUvQzoiIYiJGIxpRnGaEYcQlCGAwEJRhARJQhABmktTnGTNWdYupRYEMwCdrDBmPIZxrGt8Z1pl62so0ZtXZiTHDF2AzrRIKka490HrNgA1WYs14asaVlbA0Aoa+NYqIsjliAb00Oq7U51e+LVlQUhjeL/W5ozYidI7/puWWZQrDWg1MSlXxCYHJ3xz/aa+xhEzDKBADxIF6wJA2AVfHFfSHLJ1MmPhHbKF8cP9JE4/ZpGIru9CFFblN7HGS19WJkMmtAxFd1/J4pndFmVOcAHC75xolbMsKW49llC87TfSvcbuUDWkm7vi4o9Ute1B8oDJuxd2a4vXyaJzFZeAFXpQjGCJUTRzWGSav3990WLPM2BoUmKC6JSZJdqtjjscDh2xbCDcHoasaNdv8A3hwgnKvDexgiUBtx2RnlI04caFLFYuWqQUhL0oxyrUYeMF0bZQpQfb3GNTTFlAlqal3FiPL00ZJ4nrSO9HLqLVqODxVXMD0vi2UvuzL7buZiquSNtI2Qrs4TtAbYlJDPfUU9UrFHUAJDxYtSDh2d8V0Ssx2RojsjNLd00VSKloRLRBVoHGtPWMRPM9+UaDgiyDFSanVJbnB0PCMytag0oKwhrZk5bkOCS1DhtePZPo1DaOkjavtWT4x4qVj7o9cY9t+jmtgl71QR+pFy+lnTARFoRiJMaDOTBhFQiEKACYVEXhasPqwAM0VLYOqRm/Zddyi57MwjI2REqYFCySA5Cg58A6Qd7U5RKaOuqNFMmKK09dXrKOGMvSkaMDljIEOiHTfBGGHrtjgkaGyrMiYFIUxMESklyb4Vbjb2KyxfHD/SOPcP4SNtd1S2VaEx38xFeUcL9JUrqIZnN75CtPLbE8NFJ7HnUyZj6MTlKzzDtvgKUBy2e+LXswBflx298aWZKXRMKpc7RNBDE3G8O1/p4EmXSjcYaYsg1b94mrdDTpWwqkjdswuiIamzM90NLG2JhI2xLVFRle5eKhgagHnB5Wtduoz1YwGy2ZUzWKdQNe6gH2AGp4CLsvR61UBS42kC8bMYzTaXLO8HvsaWh5jKA2tzFDh6EbGmSPYm+rXX1qTm1YytF2CahWsQgpF7EdnbG5psibKQJRDkUUHYigIKuW+PPk4ubafHJoct0cdPIA7v2EZ85YwoRW7ujandH5141W3htt10UVaGWkElhS9QKcAWqGMbcLEw3xJM44jtmQqebzkM8d8NKnd+ZHjErUrrlNXF42xDUfDl+8bFxwZ3dmUlNXuf08KWnbjDJON+35RNIvju2ckiSpgZoHmTQXRP2Zgc5D/LCBCrolLJLtsqKcgY9s+jhAFhlgEXqOd5rHiclJF7Pnm19+MaSNKzpSGQtmupgTzzpETu9jrHKlUj6A1fVIkAdnZHzyjT04lzMVwp2RaTpqeR7y7rypT98T6/jFWH8X+nvgfZ2QylEYtyjwtOkp9XmqAuHXPfApukpxI+0XsdRPeafvBcvjHUfi/0961jnD6x+LtjwWbpWe385YuoFFuTxWTpCbjMX+pRff1oE5fGKo/EfQCrSB98cxEfraT98cwY8DTpSb8a9rk/vGoZnsg9onTEqZxKlk+0wbXUoFKHBdi5phA8/wAYrh8R7SJ7/e5Hyiuq1yXrMS/5h5x4nadOJI92cAXc/WCVZ3ajVphFVdoUXVKmzFChUCSFJf4iCyg+I5QVIacUe7G1yRfMSOIEL69K+NP6vnHgAtczFZJ34b4tWKdMWsIlpUpRwQCo8hCcZew80Pc9zVbpPxoptEROkrP/AHU/qePFLTZJ4IBISS3VM1CTc9xVlFJaVpLKChvx3G48IFFvwDnFeT3RWlbO7e3QDvjiPpG0jKUlCZakrId2qAD4xwFnmgqAd9kKYluBh6d8hq1xYOT72wjkYtmY1x4MIq6rVoHaDoYC6p2MWimRsx0FySQLiW5GFSr17M8OURBatx8YioG8B8zBQL8E0LyiRXR3D5QFDxNQp5fvAwWyLCF4s2RBrwIqI2tC2lc3XSVrOogkaylFrg4Os7h4ztGaEnTkhUvV1SWqvVJq12+m+Oj0ToZVn9prkEqQAw3g0pHCcorZsu3Wxy2l7TOkkpM+brC/VmKIqARV8iIzZnSG2H3bVO1WZtdXnGj0slqVOWr7rjiLnMYAllNC/rfHbCinFNrcibpmhLss6Yj2i56ykFvfWThS/bB7OjUuKnzKiTz4RCwTh7PUILazv63QX2YJICs6mg/UaRLu6ZUaqx01NwA209YQeTaABcOJihMUKMXzyg0nVId24HzgoabMxaq3UhgovQXcYOkPzhSpDqd6dkdrOdA1E3l8IlNNCLqQSakZvuiSEhqQWKgEtNEgBq9r3wa1rfn674U4il1H2QAzszByVTCpswDEFu6DrUgDP13QBKnDlu+IlQ9fKFuFIL9ZDXUbdg1X5w5tWIEAIyHq+FZ1hi9x8YKQt2GnOLi7+vKGANMIrzJtG9bGgyQ4BIu7Kd8CCWy3LOjm1lTSX9mAQGprEsl2yqf8YrLnEkklySSSS5JMW2AkKNKrSGz1QT445xsWTo7ZyQJkyag4slKuRcHsxiXNR5BK0c6EKAfsEOgqSdZLgjG7huMd5Z/o/siz1bavcQAf+wjRR9F8oV+tTbqkBLd52w86a2Cle554mxAziknVQHUpVDqpA1txLMNpaJW/S+v9nISqVJS/VCi66vrTVP1i4BrQYR1Oh+isq0KEv2s0a4mFfuggSl6qBUP1gEquyyaNo/RhZGDzpzPszx6rbIjVXY8p5T1RcBvIi3ZraQClR1kG9JctW9OIMejq+jWxg/zZ+Hwm/wDxgh+jyyAOVWj9SKQteDHkZ5naZfs1sGLXENUYGmyIT5zmnfsaPQ0dDrLMK9ZU77JeoKo90AKDsHfrG7KCTPo+sxHUmzEm+oSrsNYn/wBOH2PTl0ecJJYesISJpPvOByjsbX9HMwfy7TLVsUCj/q8ZM/oVbQKoQvahQL7atHRY2HLsnTmujCmTANj1hytw9fW+D2vQk5B+0kzBvSeNbozUTcMsotNPgKfaLyZhGDwayhU1QQhNVFgPWEUxNc576x0HRQMpc3FI1U7zfup3xM5KKthlbdI3pmgJMiWnXmK1hU6pIYnaC77GjHtC1gtKnz6ggJVqlKQoglws37YFpDShBKnJUSyH+6Beps8owbSpSwS6tYYvfdh6wjPhQm/VJnWWVbI27Noe1zSAkhTpIdSUlmq7nF8q3xj2+yzEKKVTRrBwU+zNL732vuaNTofp9aZqJS1FSFUSTUoVhXLDjC6QTiszhNpMC9ZJ1anrBLFhk0OLmsRxaVexLpqznpIW4+0uuIFeY8YtS7APviYdxAbF7qw6CZctxQlQALYAV8IjZrcrXAJJBIcGt9KbY0O3wc1S5J2mXqgFKgpNzijPmG7YricsXAtFq0ymXqigN+wVfzaKgmN6+cERydHUyeiqRdNJP5D5xbHRpJ/qHglvGOkShJqB3jPyg6LKnyYmsYniyNmWPg5FXRBBNJiuAfxiZ6Ig/wBRXEAd0doJAweOf6TWxUmZLMtTUVkcsDfyMCxZvYUox8GUroWFP9oscBAx9H6f7y/0jveOi0Z0klKpNSlJ+Nhqnfl6ujpJKE3gJ4B3HAREv1OLF00Cw4M8/T0Dl4zpn/j2wVPQWUP6s3mj/WPQ0KDDqJL7B5QYIRRpaAXyDc2i440pK7/olqK6POVdCJR/qzeaf9YiOhEr+7N5p/1j0zVDAiWOIA/eHSlPwJuyEWpy+4m4/aeZf8Gkm+ZNPFI7kwdPRKSPvTDxT/rHoapafgSbvujv8YkjUNyQDtT4tFXL7hZo/aeZWro7J1kynWArWVfVwAHdmZvDixWQs1vJuxrgKFro67SFm1rYj7JYQmXM6wTepSkswxDJv2xn27oxMBdICg+FDuY+EcpvplJx6M1BGQ2tTspWLsu0KQHStSTht5MO+Kn1QpLHWQR90hm4GLdlkKANHGOL/mvHCODVFbMrDpDMlT0q6qlFK3JBuUUuaNiL9/Hp7L0sQsfaSyk7DrDtbxjjtKJaejqkdQ3JwcYDOkHvDjiQ3acN0dXJpKjllTZ3cnSshdQsD8zp76QacnWbVJ4MXBzjgZR+V4fcOUadnlgB3Iba3aGbnHKU/KKUPBc0XNPtp4AWNdYKSUKAbUSkuSGF2LVjQnL1S+qwertRhyaMuRaFS3KT7ytYv1g7DPdnF06ZKUuUpJwqRhyiGlP6Sra5JzCK9UX5A0zbEbIEsm+7iWYY0oBsjCmdM0uxs6x/kgYXiEek6QC1nVtD/KDSkik0bE1asFUwqc9orFO0WaWssqXLXvQCTxbI5RRldJ0k9azjmD2eroNM06WcS0jLWSe8iDLJMNjPtvRWyFz7NSNstRDOWuU4idk0CiUjUQtYdy6mxF5IYYQZOnFYol8Ft4QOZpggMlCNzgesYtvEaq/7FFJO0Ylt6JrX1pa0EABsbnpftvjOn9G5yQXJcDBJOH5mjqVaWmEtqpPH5QjpBeKBHSOLjLbYMsHycDofR8wWmUkoIIWDcRQG92uDdkdJ0tT9lOOZRdf74cbIuzdNTEmiE8iTwjPt2kSuplS8zrSu9lVi3iTlJNrj3J00uGZ06whUtHW1RUVq5vrUcorSdFJcETATcwG38xbCsa2klpnyUI6stQPVKUkJBNALqJLM5N7QLRNmlyhMTPJSu4LAdFzs9wLsCCXjupPKQ+eDNmALtDAsACAdtfE9kGHR8Kr7TsPnB7P9WQohYKwW1Vpp1q0LEhrg4ueCWeesawlywpGt1SoLSWYfCQOMPM+hL3OzlEvFlE9V2GyABMECjGZo0pFpFoap/aON6SzVTFaxo1AMhta4+cdjr0uEZ9o0alYL1e7ZExeVjcbR5/7Ry1xy2bDcY1NC6cmyCGPVo4vSeBx7d0E0loQpej+sH774xFpUKF+ND2iu4xp2kjO7T3PU9EdIZE5gT7JZ/STff502x0aZagKmha6oIJwr6pfHidknZH1tFW7RujqtB9JZ0gAJOsn4TUHdWh3HeY4rDjF7jbbWx6CZgSS5a4NQHKpJu7YngOsSGOFL8HLxmaJ6RWeeQl/ZLr1DcSrJWPdvja9gaUFH47aDbdHVx7s5WUy5JYml712hq9kRmqBSa3YmnO4jEPFxVnJJoGwFe8brmhtRTMQMav8ALKE3ew0zIXOacgBVSkpa5jrJwL0p2jZGhItRxS945b4FNsw9okgj3SDV6O7Pk5vg4s4Y6xDbxdtLCscMs72LbVCWhK3BY7FBxnR4pr0SkVS6TsqORi28sn30OK+8IkSEj+ajc4btMGnJ9fwLMjjtI2Fa7VqBlFMh8R70yr7wP3gVrsKklylSWuN453CNpWjpP1lS3lAFCahYDrKla1yr21Y0F2mVd7WUWw1wcHufKIlm8MpNHFqQp3Bvrv5VMWbLPJoo/LwF0bdol2ZR99AOaFeAipO9igB50sn8RCfkIhpyXBVpFczCTg+9u01PCI2uYPZr94HVNGJehdx5mL8wA5OePI1J5xm6WAElZwZsC3OnffHKO0kW90cfNUAoVUN4/wBVRCZNOZ46yR2REol5V2CW3YIJLSMAK5geBEegcxfWFCgX/wCS/GLlmmKl1176e+fL5xKzS8WDvgVDtSoweYpWRd69ZZHa5jnJrgtImufrgOsD/PWB3xnTJinYKlkZ6yR2FMHUtQP3tvXmAUv+6XiBmm4u996vGXCSACtSsQDs6p7k+MMUKaiRwT2e7FoktUpI3l7sHTEdcOGKG2t4tFWBSXZ1Z89YcmQcorLlnE1wqr/SLdrTu7POK6wRWnAJ84tEm9oHQsmdLExaErXrEEmt1wIPlGuiyBDAIAAwAa/cIH0LW8lQOCs8wMBddGtNRv8AR+cZMTFam0zpFbGf7JIqwB3w8taRRu/yg85GyHQwxHMROouzoosaYnKEkRldG9OC0S6sFp95OW0bDGuY1tU6ZCaaslBEX4QA1h0gwmNMszJQWGIf1hGFpfo0FVRf8o3ZKiIsJVCW26CSUuTyu32FaDdtcd+3GBSLXdrOPxAU4j1xj1HSOikTQxpty3xxulujhlm7coVBjspqW0jPKFbopyWWRW8FiKhVC9wcHdUYNFW16Tm66klSmBudVGDYGBokrlqcFjiLwreIr2okqKiCHJJZWdcocYbissDSC8VHipY8YuyNITKMsnKqjSMP2v4Tz/8AzEkWoj7r7yP9Ip4bYZkdB/EZl2uRuUB3iDy7So3kkjPUPbq0pHPS9Iq+BPMxMaRV8A4FfgqObwWUsRI6QT1NeeQ8A0AXP1T96uIAH/URhfxWd8KW/wAu/XiK7fNIYhv1eKoFgSQPFRrWybrAupXEP34xXQog++vnqiuzWeM/6zOwAG1vMtCE6cwDcdVPPfFrCaFnRrqJJDAnbrux4mB2lRGKjyfbW6M/2s/M8kg8wIJL9sb1Kr+KBQoWazvJduSw1klDAVahAzKC36jAdLzteQoyyCKBwQcc2bDARDQFpVMltMTUG/hQ7d8H0joZMx26p+JPVNdojG4rPudsu1o5JEok1VyLnlqgxJEkJxVwCwfnAdJdFpoxKki4Ek48Yyjoki8Hv7DGtQT7OLnXRv67FiC2Z1geOsqK822AuA3FXmqkYh0c1zjgB4xIaPVeNZ86d7w9KPkNT2NFU3WJ6yXq7TE9zmG9qkN1kD/NL+MZ/wDDlZF+FYinRxyPMRWSPkWdmmq0oesyX+oK7gYn/EEj+tLL/mUB+lIjNTosxJGi3hacR52X5ulZX9xNckr8gYrzNIy7gtw39tRrxMCGjN0N/D/TQ1hxE5s3+iGlCNeWHILEEuNme0R1ftiS+t64RwWiElCxqvkcNz8Y6uXOJTt7OyMf6jD9do74U9i4ub6IiAXu5RWC649sFAOAfgTHHLR2uzzmy2hVnmJmyzVy6cwQKHYQTHpOjdIonywtBobx8JxBjzaWQCoGu+gLpD1I7he0F0RpNVmndWsskO1ygdueUelOGb8mWLy/g9OBiYgNlnpmJC0lwbvEHaDSDPGY0UGCosIUGiiDBETSIBGjJgypSVBiHHrlGemeYMi0nOGmS0Z+k+jiVVS+5x4xiq6HLIqW2OGjrk2g+miSZu7lFJ+GS4nIJ6FenHfBE9Cheabi/bHYCac+yJpUTjDt+Scq8I40dEUjIHcfOCI6LIzY1uF/OOv9nthjI2xDcvJVLwcqjovLuc8vnBB0akj4jHQmWkXmEEbDyic0vI6XgwR0fkszGJfwWVRkmNwp/CeUD1NkK/cpJGYNFo+GJfw1Hwg76xfMt7hDKlmJbGVZNnSklgA+VIKYcjOI0iWx0IpcMYpTdGIN6eRbnFyGJ2xOdrgWSzCmdHw7huMMNA31A4fON0B8Xhjv7YerINNGD/BPxHl84R0GMyc6xtkjMQNc5GK0jj84WriFacTIOhRS8bzSIHRA9F41DbZNftUUv63zgB0nZx/Wl/rT5w8+IGnEzzokC4+ucMrRgwLcYPN0vIBb2sv9YPcYCrTdnu9sjtPaBFZsX3Hp4YIaMa5ufygyZKhAV9ILMP6oO5JPhAldJbKz66uCTB/1fTHWGuy8hGOMW5a9vZ8oxV9JrMLtc/4GEOlFn/H+nzMS8PEfTKUsNdnHe2DAtXB7rkgdg7YlbJOs1yQoOpwwS1CRxFPzRFdSnVDAkUGbH/WAWYElN7ktyIp2x6VGG+jT6L6cNnWUl1S1MSBe7AaydrAbwI7P/ktm/uf+KzyOrHnNvOqtern4Dzi7pYBCQReyO5j4c4mcVJp+Rxk47Hbf8ns/xKP+KvKEek9n+JR/xPjHnCLSVXJBfCp8INqrxSkbzCeCitU9CT0qs+auIA8YX/K5AN6uSf8AaPPUS1H4d5NOyFOlrTgls6nnC0ohqM9GHTOQBjyEN/zaSPur5DwjzkJWadXv9CJkEe8tIP5fnBpIep7Ho8vp7JF6JnZBV/SDIF0qYeXjHl6lfjP6PnEgkm6YNxEPSROc9IV9I8rCQt94gR+kr/49Pz+DR5zaJUxAc3HEVHHLjBLMSpLn1xg0o1Ys1ujvVfSUrCQG2r8hEf8A1JmYSUj/ACPlHnQStgdYh7qXvc2cJaFh+ub2pnlD0YE5/Y9DT9Ik/wDtobJz+8DmdPLQW6iBwJ8Y8/SlRvWql7m7OIzEGg1lVrfD0Yhqex3szpraST7g3JJ71QGZ0wtRvUE5MhI5uY4pKQcVczd6pDewGs1bq1N+V8Gkh6jOrPSe0m+d2J8oDM6Sz2/nNu1fJ45yVJSR7vDP0ac4U2zjWCQA4v2nKDShfAasqNib0inG+eRuPlAjp2ZV56v1Krw4RnS5INwHJt/rIEwNMsFX4AWfPb3xSw4eCXiSLqtKmv2qiDg5v3PAZlvf76jvcwJKalJ+6SLr2x8eUNMYkavupxzOcVlQs7HNtBu1uUDVPF+qeTQ8sVatfRiamLNUJvJxJ8MIdJCtgvbfhMOZ34TzhyGNLjc59bIZR1jS4XnM7IYrY6Zijcnt8ISpqhh25/tEze+CncbcoE+saXCr7dkIe46JimoB6MSM0j4e3NoUy9zi4O8N3xBYctgL8nyGcMNwgUr8Irc0ETrY9gECILPinuMTlFRDgtzhBZOxTdb8wNN8W5MzWWScCokMxbV95hvjDs83VV3x0NhUHc1BS1z0N7bWrEzVDw5WZS3KXOyvBIjc0iNdAFKmnjtjOtsvqgOG1jUVe67cGHCL9tmOlNDTAAE5P62RL6H5M+bNCepKwvUYZEpAqpQUrImvM05dkPMsmqnWSdZOYzPxA1EVVIe8CKVPgXBeUhJpqpH5aHm/fEZayg6oU7HHLOA2dThsnHlErceqCPvU4j5NCropva0TtS2A1KA1cQKzzEBVC6sCRjsrE7OHSUcRv9VirNTR8qw0uhN9mp7z61b2oBcMxFEiLkkBu0d7RXmSmMTEqQpU+rGou+UWrGE6uqQ41lEEXjq0HPuiKpICTqsNX31k4l6AHH1jBbGnq3G+j34QpNUEeTNE8AAB9Zm6o8b4RSpQDhgLk5b9sPLlk4XYbosql0dSnOSioE4XNHS0QkUpy6gipIfjthFBHWJrt8BBpyapIxTmMzjhdA5gAwAfFjXcXrDTE+dwEwkKIGBfDG47YNLcB3xe/LvgloYzVHNhgLgBS6IqW2XEOe+sF7BW4p6iFnVDPUZJBrCSlhfx8szE7QkpWQQXAALC5kiEpYI91VXD0Pa2ULofYyknWU5xNBi9fGEZObjIY8E5bTCUs6xLZY5ADPZEVEp/YPvNO2AAMwArrikG/HgIKkJIv5VPIUEAmpch2okeeETU7X035boolEZoFKfeOODYwVLNcG2PTwHbAFvQGtTt2QRauW6CgQ1oA6uFTyaCAgevO48IFMuTvJu3CJe0Dfv4wh9jTWbD3sHyuviSCAMPXrIQOY/b3Q+s2Y4nzh0F7jzrjvTsa8Z4xIJyFNxHnEVlxXEjDKEC1/h5UgAIsioYe6cG3ROQsN8wPGAzFUO7vMFlpIDaxhDMyeljGloqb9w8OVYzlJctdfE5JJUlswKer4uStHGLp2bM2SNVGYLdgJ7xyi2EnWICgGU1Q73luy6AGamYigZjXLDlsizOSApes+rV2vG2uVYzPwaa8EZq9gC/vfCsNh864RmAXjc1HcecWZk7Vo+szMdhu9bIhLnNMcAHYz+9W47X5RSVITA2b3lDcfAwaYhwxzcd3iIuTZpUa0YZV9bIWGfDbshZh5dqKIQUkFiz47dhbGJqsKlAsDjgeEEtSVqKfeJ3bQ1cIsSUL63VWxIbACm7OsDk1uFdArKlkJcMWyyzBbIQ67LMPuoJxuwFfW6Lfs1fBzPziBdrhXaTy7IjNvsXl2KCeqKh2wOK1XcvGLUgEJrXz2QCyWUsHKaOakJqQwvO+DJUGKWe/EXm7hFSFEGhI+8kMA7gBKgM2dlQGdUhILh6ByQdqQfdLGLJ0eQx9pL2apJHJqbREDZMNYBrr6ZYYQKSE4tgpUwBZJegYKSpiGo7XEPAVy2V1hS/JwDVxc8WfqoA94U2HKuGMRNmDEa/JOX7RVoWVlaXMvJFSb9+YNCNsQL3FmrupswPnFtNjTmrZQY7HhzYUs3Wq1zV8oeZCyMpzF6yipRYku+T3BssodAZ1E3A87hvi6qwpGdaXiF9TFzG+vXDd2yDOh5GUAqlccNp7t8MguWwvet3rCNH+Hg/dpv8ol/DTTq952wZ0GmzMK6ktf3YREknw7mOdY1VWEV6qQ2w8qw6rOBXqDl3k+mgzoNNmPjsFBCvjW9mkGq0bupDfZh3mou/D5Q84snuZZVXYKD1lCqTTGNP2km72vf/APVMIzpP9w8l9jCDN7BkXkz1AlmBoGFOJPbEDLUcDu24xom0SP7izuB8TERapD3zP0j/AGgzPwLKvJTMlVHSWHjEvYKq47RfziybbIymc0wvr0lz9nMO3XHdqwXLwFR8lZNnLh2zNRwx4xYlIW1NUcfkYdWkpQLCUeK23XCGTpOWf6I/WqF6n18/kdx8mVNuHrOIWf3kfmHfChRofBmNaw3q/MP+xjUTjv8AGFCjLPk1Q4IWz7u4eMMq8cO8woUC4K7N3RH8s7/CBWu/nChRi/czt0VDcd0BnYfl8RDwo6R5Q+ivl6xiom88fGHhRojyRLgWHrIwRPh4GGhQ3wR2Wxcnj4RCZf62QoUQi2B9dsTmXiFCiiSUq47/ABMGmXJhQollLgsmLUq7n3QoUQyipO91XHvjF0pcN4hQo64fJnxeDBV7/rKJyIUKNRnfAhd6yhKhQobF0Jd49YQ0KFCYIjCN8KFALolDpvhQoARFUKV4woUMk//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0DB8246-5098-459D-8306-B2E431DEF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790" y="1070642"/>
            <a:ext cx="3629410" cy="2129758"/>
          </a:xfrm>
          <a:prstGeom prst="rect">
            <a:avLst/>
          </a:prstGeom>
        </p:spPr>
      </p:pic>
      <p:pic>
        <p:nvPicPr>
          <p:cNvPr id="12" name="Picture 11">
            <a:extLst>
              <a:ext uri="{FF2B5EF4-FFF2-40B4-BE49-F238E27FC236}">
                <a16:creationId xmlns:a16="http://schemas.microsoft.com/office/drawing/2014/main" id="{9374B00E-B558-4702-954C-7A42F8093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603" y="4305388"/>
            <a:ext cx="3962400" cy="2213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8600"/>
            <a:ext cx="9144000" cy="6801862"/>
          </a:xfrm>
          <a:prstGeom prst="rect">
            <a:avLst/>
          </a:prstGeom>
        </p:spPr>
        <p:txBody>
          <a:bodyPr wrap="square">
            <a:spAutoFit/>
          </a:bodyPr>
          <a:lstStyle/>
          <a:p>
            <a:pPr fontAlgn="base"/>
            <a:r>
              <a:rPr lang="en-US" sz="2800" dirty="0"/>
              <a:t>“What is the Hosanna Shout?”</a:t>
            </a:r>
          </a:p>
          <a:p>
            <a:pPr fontAlgn="base"/>
            <a:r>
              <a:rPr lang="en-US" sz="1200" dirty="0"/>
              <a:t>Answer/ Reed Durham</a:t>
            </a:r>
          </a:p>
          <a:p>
            <a:pPr fontAlgn="base"/>
            <a:r>
              <a:rPr lang="en-US" sz="1200" dirty="0"/>
              <a:t>On March 27, 1836, the Kirtland Temple was dedicated, and at the close of the dedicatory services the pattern for giving the Hosanna Shout was given. The Prophet Joseph wrote: “President </a:t>
            </a:r>
            <a:r>
              <a:rPr lang="en-US" sz="1200" dirty="0" err="1"/>
              <a:t>Rigdon</a:t>
            </a:r>
            <a:r>
              <a:rPr lang="en-US" sz="1200" dirty="0"/>
              <a:t> then made a few appropriate closing remarks, and a short prayer, at the close of which we sealed the proceedings of the day by shouting hosanna, hosanna, hosanna to God and the Lamb, three times sealing it each time with amen, amen, and amen.” (</a:t>
            </a:r>
            <a:r>
              <a:rPr lang="en-US" sz="1200" i="1" dirty="0"/>
              <a:t>Documentary History of the Church </a:t>
            </a:r>
            <a:r>
              <a:rPr lang="en-US" sz="1200" dirty="0"/>
              <a:t>vol. 2, pp. 427–8.) This pattern of “hosanna,” to “God and the Lamb,” and “amen” repeated three times formed the basic pattern of the Hosanna Shout throughout all of Church history to the present.</a:t>
            </a:r>
          </a:p>
          <a:p>
            <a:pPr fontAlgn="base"/>
            <a:endParaRPr lang="en-US" sz="1200" dirty="0"/>
          </a:p>
          <a:p>
            <a:pPr fontAlgn="base"/>
            <a:r>
              <a:rPr lang="en-US" sz="1200" dirty="0"/>
              <a:t>From time to time some modifications were made upon the basic pattern, such as striking the right hand into the palm of the left hand at the end of each word, which was done on the occasion of the reorganization of the First Presidency with President Brigham Young on December 27, 1847. (“Journal of Norton Jacob,” </a:t>
            </a:r>
            <a:r>
              <a:rPr lang="en-US" sz="1200" i="1" dirty="0"/>
              <a:t>Journal History, </a:t>
            </a:r>
            <a:r>
              <a:rPr lang="en-US" sz="1200" dirty="0"/>
              <a:t>September 5, 1848, p. 4.) </a:t>
            </a:r>
          </a:p>
          <a:p>
            <a:pPr fontAlgn="base"/>
            <a:endParaRPr lang="en-US" sz="1200" dirty="0"/>
          </a:p>
          <a:p>
            <a:pPr fontAlgn="base"/>
            <a:r>
              <a:rPr lang="en-US" sz="1200" dirty="0"/>
              <a:t>On another occasion the Church members stood up on their feet while giving the shout (</a:t>
            </a:r>
            <a:r>
              <a:rPr lang="en-US" sz="1200" i="1" dirty="0"/>
              <a:t>Millennial Star, </a:t>
            </a:r>
            <a:r>
              <a:rPr lang="en-US" sz="1200" dirty="0"/>
              <a:t>vol. 24, p. 758); clapped hands while shouting; added the words “forever and ever, worlds without end” after the regular words “God and the Lamb” (B. H. Roberts, </a:t>
            </a:r>
            <a:r>
              <a:rPr lang="en-US" sz="1200" i="1" dirty="0"/>
              <a:t>Life of John Taylor,</a:t>
            </a:r>
            <a:r>
              <a:rPr lang="en-US" sz="1200" dirty="0"/>
              <a:t> p. 365); and often, especially since 1893, the Saints waved white handkerchiefs while shouting (James E. </a:t>
            </a:r>
            <a:r>
              <a:rPr lang="en-US" sz="1200" dirty="0" err="1"/>
              <a:t>Talmage</a:t>
            </a:r>
            <a:r>
              <a:rPr lang="en-US" sz="1200" dirty="0"/>
              <a:t>, </a:t>
            </a:r>
            <a:r>
              <a:rPr lang="en-US" sz="1200" i="1" dirty="0"/>
              <a:t>House of the Lord, </a:t>
            </a:r>
            <a:r>
              <a:rPr lang="en-US" sz="1200" dirty="0"/>
              <a:t>p. 150; </a:t>
            </a:r>
            <a:r>
              <a:rPr lang="en-US" sz="1200" i="1" dirty="0"/>
              <a:t>Conference Report, </a:t>
            </a:r>
            <a:r>
              <a:rPr lang="en-US" sz="1200" dirty="0"/>
              <a:t>April 1930, pp. 21–22). </a:t>
            </a:r>
          </a:p>
          <a:p>
            <a:pPr fontAlgn="base"/>
            <a:endParaRPr lang="en-US" sz="1200" dirty="0"/>
          </a:p>
          <a:p>
            <a:pPr fontAlgn="base"/>
            <a:r>
              <a:rPr lang="en-US" sz="1200" dirty="0"/>
              <a:t>Often after the shout the congregation or choirs sang a song (“America,” “The Spirit of God,” or the Evan Stephen “Hosanna Anthem.”) But with these different modifications made from time to time during Church history, the basic pattern, repeated three times while waving white handkerchiefs, has persisted until the present.</a:t>
            </a:r>
          </a:p>
          <a:p>
            <a:pPr fontAlgn="base"/>
            <a:endParaRPr lang="en-US" sz="1200" dirty="0"/>
          </a:p>
          <a:p>
            <a:pPr fontAlgn="base"/>
            <a:r>
              <a:rPr lang="en-US" sz="1200" dirty="0"/>
              <a:t>Today, the shout is conducted at temple dedications and at solemn assemblies. However, in the past several other occasions and events were honored with the congregational Hosanna Shout:</a:t>
            </a:r>
          </a:p>
          <a:p>
            <a:pPr fontAlgn="base"/>
            <a:endParaRPr lang="en-US" sz="1200" dirty="0"/>
          </a:p>
          <a:p>
            <a:pPr fontAlgn="base"/>
            <a:r>
              <a:rPr lang="en-US" sz="1200" dirty="0"/>
              <a:t>1. At the close of the famous Sidney </a:t>
            </a:r>
            <a:r>
              <a:rPr lang="en-US" sz="1200" dirty="0" err="1"/>
              <a:t>Rigdon</a:t>
            </a:r>
            <a:r>
              <a:rPr lang="en-US" sz="1200" dirty="0"/>
              <a:t> Salt Sermon at Missouri in 1838</a:t>
            </a:r>
          </a:p>
          <a:p>
            <a:pPr fontAlgn="base"/>
            <a:r>
              <a:rPr lang="en-US" sz="1200" dirty="0"/>
              <a:t>2. By the twelve before leaving for their missions to England, 1838</a:t>
            </a:r>
          </a:p>
          <a:p>
            <a:pPr fontAlgn="base"/>
            <a:r>
              <a:rPr lang="en-US" sz="1200" dirty="0"/>
              <a:t>3. Upon arrival on English soil, Brigham Young and the rest of the Twelve with him, April 6, 1840</a:t>
            </a:r>
          </a:p>
          <a:p>
            <a:pPr fontAlgn="base"/>
            <a:r>
              <a:rPr lang="en-US" sz="1200" dirty="0"/>
              <a:t>4. At a secret council of fifty meeting in Nauvoo, March 11, 1844, and April 11, 1844</a:t>
            </a:r>
          </a:p>
          <a:p>
            <a:pPr fontAlgn="base"/>
            <a:r>
              <a:rPr lang="en-US" sz="1200" dirty="0"/>
              <a:t>5. At the laying of the capstone of the Nauvoo Temple, May 24, 1845</a:t>
            </a:r>
          </a:p>
          <a:p>
            <a:pPr fontAlgn="base"/>
            <a:r>
              <a:rPr lang="en-US" sz="1200" dirty="0"/>
              <a:t>6. Upon entering the Salt Lake Valley for the first time</a:t>
            </a:r>
          </a:p>
          <a:p>
            <a:pPr fontAlgn="base"/>
            <a:r>
              <a:rPr lang="en-US" sz="1200" dirty="0"/>
              <a:t>7. At several general conferences—April 11, 1852; October 6, 1862; April 9, 1882</a:t>
            </a:r>
          </a:p>
          <a:p>
            <a:pPr fontAlgn="base"/>
            <a:r>
              <a:rPr lang="en-US" sz="1200" dirty="0"/>
              <a:t>8. At a 24th of July celebration in Brigham City—July 24, 1875</a:t>
            </a:r>
          </a:p>
          <a:p>
            <a:pPr fontAlgn="base"/>
            <a:r>
              <a:rPr lang="en-US" sz="1200" dirty="0"/>
              <a:t>9. Occasionally, at a ward or stake conference</a:t>
            </a:r>
          </a:p>
          <a:p>
            <a:pPr fontAlgn="base"/>
            <a:endParaRPr lang="en-US" sz="1200" dirty="0"/>
          </a:p>
          <a:p>
            <a:pPr fontAlgn="base"/>
            <a:endParaRPr lang="en-US" sz="1200" dirty="0"/>
          </a:p>
        </p:txBody>
      </p:sp>
      <p:sp>
        <p:nvSpPr>
          <p:cNvPr id="3" name="TextBox 2"/>
          <p:cNvSpPr txBox="1"/>
          <p:nvPr/>
        </p:nvSpPr>
        <p:spPr>
          <a:xfrm>
            <a:off x="9144000" y="6019800"/>
            <a:ext cx="838200" cy="369332"/>
          </a:xfrm>
          <a:prstGeom prst="rect">
            <a:avLst/>
          </a:prstGeom>
          <a:noFill/>
        </p:spPr>
        <p:txBody>
          <a:bodyPr wrap="square" rtlCol="0">
            <a:spAutoFit/>
          </a:bodyPr>
          <a:lstStyle/>
          <a:p>
            <a:r>
              <a:rPr lang="en-US" dirty="0"/>
              <a:t>Page 1</a:t>
            </a:r>
          </a:p>
        </p:txBody>
      </p:sp>
    </p:spTree>
    <p:extLst>
      <p:ext uri="{BB962C8B-B14F-4D97-AF65-F5344CB8AC3E}">
        <p14:creationId xmlns:p14="http://schemas.microsoft.com/office/powerpoint/2010/main" val="2346956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6973"/>
            <a:ext cx="9144000" cy="6924973"/>
          </a:xfrm>
          <a:prstGeom prst="rect">
            <a:avLst/>
          </a:prstGeom>
        </p:spPr>
        <p:txBody>
          <a:bodyPr wrap="square">
            <a:spAutoFit/>
          </a:bodyPr>
          <a:lstStyle/>
          <a:p>
            <a:pPr fontAlgn="base"/>
            <a:endParaRPr lang="en-US" sz="1200" dirty="0"/>
          </a:p>
          <a:p>
            <a:pPr fontAlgn="base"/>
            <a:r>
              <a:rPr lang="en-US" sz="1200" dirty="0"/>
              <a:t>When the proper occasion arises for this spirituous congregational shout of praise and rejoicing (and it is now used only on rather special occasions), when the spirit guides the proper ecclesiastical authority, and when the congregation has been properly tutored and instructed in the sacredness and pattern of it, the Hosanna Shout is one of the most dramatic and impressive ceremonies in the Church.</a:t>
            </a:r>
          </a:p>
          <a:p>
            <a:pPr fontAlgn="base"/>
            <a:r>
              <a:rPr lang="en-US" sz="1200" dirty="0"/>
              <a:t>“It is impossible to stand unmoved on such an occasion. It seems to fill the prairies or woodland, mountain wilderness or tabernacle, with mighty waves of sound; and the shout of men going into battle cannot be more stirring. It gives wonderful vent to religious emotions and is followed by a feeling of reverential awe—a sense of oneness of God.” (B. H. Roberts, </a:t>
            </a:r>
            <a:r>
              <a:rPr lang="en-US" sz="1200" i="1" dirty="0"/>
              <a:t>Comprehensive History of the Church, </a:t>
            </a:r>
            <a:r>
              <a:rPr lang="en-US" sz="1200" dirty="0"/>
              <a:t>vol. 3, p. 317.) The word </a:t>
            </a:r>
            <a:r>
              <a:rPr lang="en-US" sz="1200" i="1" dirty="0" err="1"/>
              <a:t>hosanna</a:t>
            </a:r>
            <a:r>
              <a:rPr lang="en-US" sz="1200" dirty="0" err="1"/>
              <a:t>as</a:t>
            </a:r>
            <a:r>
              <a:rPr lang="en-US" sz="1200" dirty="0"/>
              <a:t> we know it originated from two Hebrew words found in Psalm 118:25, and roughly means “Save us, we beseech thee.” [Ps. 118:25] (See also 2 Sam. 14:4; Ps. 20:9.) </a:t>
            </a:r>
          </a:p>
          <a:p>
            <a:pPr fontAlgn="base"/>
            <a:endParaRPr lang="en-US" sz="1200" dirty="0"/>
          </a:p>
          <a:p>
            <a:pPr fontAlgn="base"/>
            <a:r>
              <a:rPr lang="en-US" sz="1200" dirty="0"/>
              <a:t>This psalm was recited by one of the priests every day during the procession around the altar during the seven-day holiday called the Feast of Tabernacles, when the people were commanded to “rejoice before the Lord. …” (Lev. 23:40). On the seventh day it was sung seven times, and when the priest reached verses 25 and 26, the trumpet sounded and all the people waved their branches of palms, myrtles, and willows (their </a:t>
            </a:r>
            <a:r>
              <a:rPr lang="en-US" sz="1200" dirty="0" err="1"/>
              <a:t>lulab</a:t>
            </a:r>
            <a:r>
              <a:rPr lang="en-US" sz="1200" dirty="0"/>
              <a:t>), and shouted the Hosanna many times. In fact, this seventh day of the feast was called the Great Hosanna. </a:t>
            </a:r>
          </a:p>
          <a:p>
            <a:pPr fontAlgn="base"/>
            <a:endParaRPr lang="en-US" sz="1200" dirty="0"/>
          </a:p>
          <a:p>
            <a:pPr fontAlgn="base"/>
            <a:r>
              <a:rPr lang="en-US" sz="1200" dirty="0"/>
              <a:t>The Feast of Tabernacles was a season of great rejoicing for the Jewish people, and hence the Hosanna, though supplicatory at first, came to be equated with rejoicing. It was apparently used in this way in the New Testament.</a:t>
            </a:r>
          </a:p>
          <a:p>
            <a:pPr fontAlgn="base"/>
            <a:endParaRPr lang="en-US" sz="1200" dirty="0"/>
          </a:p>
          <a:p>
            <a:pPr fontAlgn="base"/>
            <a:r>
              <a:rPr lang="en-US" sz="1200" dirty="0"/>
              <a:t>The Hosanna became an acclamation of the multitude on the occasion of Jesus’ triumphal entry into Jerusalem. It occurs six times in the Gospels. It is used alone in Mark 11:9 and John 12:13; it is twice followed by the dative “to the Son of David” in Matthew 21:9, 15 [Matt. 21:9, 15]; and it is used twice with the phrase “in the highest” in Matthew 21:9 [Matt 21:9] and in Mark 11:10. The element of rejoicing and praise even in an ejaculation or shout was present on this occasion as was the </a:t>
            </a:r>
            <a:r>
              <a:rPr lang="en-US" sz="1200" dirty="0" err="1"/>
              <a:t>lulab</a:t>
            </a:r>
            <a:r>
              <a:rPr lang="en-US" sz="1200" dirty="0"/>
              <a:t> or waving of branches or leaves.</a:t>
            </a:r>
          </a:p>
          <a:p>
            <a:pPr fontAlgn="base"/>
            <a:endParaRPr lang="en-US" sz="1200" dirty="0"/>
          </a:p>
          <a:p>
            <a:pPr fontAlgn="base"/>
            <a:r>
              <a:rPr lang="en-US" sz="1200" dirty="0"/>
              <a:t>The earliest actual use of the Hosanna Shout in the Church is not known. But it was most likely used from the very beginning. Indeed, the Lord commanded its use even before the Church was officially organized.</a:t>
            </a:r>
          </a:p>
          <a:p>
            <a:pPr fontAlgn="base"/>
            <a:endParaRPr lang="en-US" sz="1200" dirty="0"/>
          </a:p>
          <a:p>
            <a:pPr fontAlgn="base"/>
            <a:endParaRPr lang="en-US" sz="1200" dirty="0"/>
          </a:p>
          <a:p>
            <a:pPr fontAlgn="base"/>
            <a:r>
              <a:rPr lang="en-US" sz="1200" dirty="0"/>
              <a:t>In March 1830 the Prophet received a revelation for Martin Harris in which the Lord commanded him to preach the gospel “even with a loud voice, with a sound of rejoicing, crying—Hosanna, hosanna, blessed be the name of the Lord God!” (D&amp;C 19:37.) On several other occasions in the beginning years of the Church, the Lord commanded the use of the Hosanna Shout (D&amp;C 36:3; D&amp;C 39:19), and it is known that it was practiced. (</a:t>
            </a:r>
            <a:r>
              <a:rPr lang="en-US" sz="1200" i="1" dirty="0"/>
              <a:t>Millennial Star, </a:t>
            </a:r>
            <a:r>
              <a:rPr lang="en-US" sz="1200" dirty="0"/>
              <a:t>vol. 26, p. 504.) But in 1836 with the completing of the Kirtland Temple, the Hosanna Shout became well established in the Church. The Lord gave specific instructions pertaining to it for priesthood and general Church practice. (D&amp;C 109:79–80;</a:t>
            </a:r>
            <a:r>
              <a:rPr lang="en-US" sz="1200" i="1" dirty="0"/>
              <a:t>Documentary History of the Church </a:t>
            </a:r>
            <a:r>
              <a:rPr lang="en-US" sz="1200" dirty="0"/>
              <a:t>vol. 2, pp. 381–92.)</a:t>
            </a:r>
          </a:p>
          <a:p>
            <a:pPr fontAlgn="base"/>
            <a:endParaRPr lang="en-US" sz="1200" dirty="0"/>
          </a:p>
          <a:p>
            <a:pPr fontAlgn="base"/>
            <a:r>
              <a:rPr lang="en-US" sz="1200" dirty="0"/>
              <a:t>Director of the Institute of Religion University of Utah</a:t>
            </a:r>
          </a:p>
          <a:p>
            <a:pPr fontAlgn="base"/>
            <a:endParaRPr lang="en-US" sz="1200" dirty="0"/>
          </a:p>
          <a:p>
            <a:pPr fontAlgn="base"/>
            <a:endParaRPr lang="en-US" sz="1200" dirty="0"/>
          </a:p>
        </p:txBody>
      </p:sp>
      <p:sp>
        <p:nvSpPr>
          <p:cNvPr id="3" name="TextBox 2"/>
          <p:cNvSpPr txBox="1"/>
          <p:nvPr/>
        </p:nvSpPr>
        <p:spPr>
          <a:xfrm>
            <a:off x="9144000" y="6019800"/>
            <a:ext cx="838200" cy="369332"/>
          </a:xfrm>
          <a:prstGeom prst="rect">
            <a:avLst/>
          </a:prstGeom>
          <a:noFill/>
        </p:spPr>
        <p:txBody>
          <a:bodyPr wrap="square" rtlCol="0">
            <a:spAutoFit/>
          </a:bodyPr>
          <a:lstStyle/>
          <a:p>
            <a:r>
              <a:rPr lang="en-US" dirty="0"/>
              <a:t>Page 2</a:t>
            </a:r>
          </a:p>
        </p:txBody>
      </p:sp>
    </p:spTree>
    <p:extLst>
      <p:ext uri="{BB962C8B-B14F-4D97-AF65-F5344CB8AC3E}">
        <p14:creationId xmlns:p14="http://schemas.microsoft.com/office/powerpoint/2010/main" val="2969619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85801"/>
            <a:ext cx="9144000" cy="6001643"/>
          </a:xfrm>
          <a:prstGeom prst="rect">
            <a:avLst/>
          </a:prstGeom>
        </p:spPr>
        <p:txBody>
          <a:bodyPr wrap="square">
            <a:spAutoFit/>
          </a:bodyPr>
          <a:lstStyle/>
          <a:p>
            <a:r>
              <a:rPr lang="en-US" sz="1600" dirty="0"/>
              <a:t>In the Latter Day Saint movement, a </a:t>
            </a:r>
            <a:r>
              <a:rPr lang="en-US" sz="1600" b="1" dirty="0"/>
              <a:t>hosanna shout</a:t>
            </a:r>
            <a:r>
              <a:rPr lang="en-US" sz="1600" dirty="0"/>
              <a:t> is an organized ritual by a congregation of shouting hosanna. It was first performed as a ritual in the dedication of the Kirtland Temple, and was a part of the Kirtland Endowment ceremony. It continues to be practiced by some Latter Day Saint denominations, most notably The Church of Jesus Christ of Latter-day Saints (LDS Church), which practices the ritual at the dedication of each of its temples.</a:t>
            </a:r>
          </a:p>
          <a:p>
            <a:r>
              <a:rPr lang="en-US" sz="1600" dirty="0"/>
              <a:t>When the ordinance of the washing of feet was introduced at Kirtland, shouts of hosanna were viewed as a sealing benediction on both private and quorum prayer and then on the dedicatory prayer. At prayer meetings in the Kirtland Temple, the Saints sometimes used related phrases such as "Blessed is the name of the Most High God" and "Glory to God in the highest" (HC 2:386).</a:t>
            </a:r>
          </a:p>
          <a:p>
            <a:r>
              <a:rPr lang="en-US" sz="1600" dirty="0"/>
              <a:t>The Hosanna shout is intended to be whole-</a:t>
            </a:r>
            <a:r>
              <a:rPr lang="en-US" sz="1600" dirty="0" err="1"/>
              <a:t>souled</a:t>
            </a:r>
            <a:r>
              <a:rPr lang="en-US" sz="1600" dirty="0"/>
              <a:t> and given to the full limit of one's strength. The congregation stands and in unison shouts three times the words "Hosanna, Hosanna, Hosanna to God and the Lamb," then concludes with "Amen, Amen, and Amen." This is done while waving white handkerchiefs with uplifted hands.</a:t>
            </a:r>
            <a:r>
              <a:rPr lang="en-US" sz="1600" baseline="30000" dirty="0"/>
              <a:t>[</a:t>
            </a:r>
            <a:r>
              <a:rPr lang="en-US" sz="1600" dirty="0"/>
              <a:t>The epithet "Lamb" relates to the condescension and Atonement of Jesus Christ.</a:t>
            </a:r>
          </a:p>
          <a:p>
            <a:r>
              <a:rPr lang="en-US" sz="1600" dirty="0"/>
              <a:t>The Hosanna shout memorializes the pre-earthly Council in Heaven, as "when ... all the sons of God shouted for joy" (Job 38:7). It also recalls the hosannas and the waving of palm branches accorded Jesus as he entered Jerusalem, and the hosannas that welcomed him as he appeared to the Nephites in the Book of Mormon. President of the LDS Church Lorenzo Snow taught that this shout will herald the Messiah when he comes in the glory of the Father (cf. 1 </a:t>
            </a:r>
            <a:r>
              <a:rPr lang="en-US" sz="1600" dirty="0" err="1"/>
              <a:t>Thes</a:t>
            </a:r>
            <a:r>
              <a:rPr lang="en-US" sz="1600" dirty="0"/>
              <a:t>. 4:16). The word Hosanna means "save, rescue" or "save", which concisely summarizes the purpose of the temple in Latter-day theology as a place where saving ordinances are performed for both the living and the dead.</a:t>
            </a:r>
          </a:p>
          <a:p>
            <a:endParaRPr lang="en-US" sz="1600" dirty="0"/>
          </a:p>
          <a:p>
            <a:r>
              <a:rPr lang="en-US" sz="1600" dirty="0"/>
              <a:t>http://en.wikipedia.org/wiki/Hosanna_shout</a:t>
            </a:r>
          </a:p>
          <a:p>
            <a:pPr fontAlgn="base"/>
            <a:endParaRPr lang="en-US" sz="1600" dirty="0"/>
          </a:p>
          <a:p>
            <a:pPr fontAlgn="base"/>
            <a:endParaRPr lang="en-US" sz="1600" dirty="0"/>
          </a:p>
        </p:txBody>
      </p:sp>
      <p:sp>
        <p:nvSpPr>
          <p:cNvPr id="3" name="TextBox 2"/>
          <p:cNvSpPr txBox="1"/>
          <p:nvPr/>
        </p:nvSpPr>
        <p:spPr>
          <a:xfrm>
            <a:off x="2133600" y="1"/>
            <a:ext cx="7924800" cy="830997"/>
          </a:xfrm>
          <a:prstGeom prst="rect">
            <a:avLst/>
          </a:prstGeom>
          <a:noFill/>
        </p:spPr>
        <p:txBody>
          <a:bodyPr wrap="square" rtlCol="0">
            <a:spAutoFit/>
          </a:bodyPr>
          <a:lstStyle/>
          <a:p>
            <a:pPr algn="ctr"/>
            <a:r>
              <a:rPr lang="en-US" sz="4800" dirty="0">
                <a:latin typeface="Harrington" pitchFamily="82" charset="0"/>
              </a:rPr>
              <a:t>The Hosanna Shout</a:t>
            </a:r>
          </a:p>
        </p:txBody>
      </p:sp>
    </p:spTree>
    <p:extLst>
      <p:ext uri="{BB962C8B-B14F-4D97-AF65-F5344CB8AC3E}">
        <p14:creationId xmlns:p14="http://schemas.microsoft.com/office/powerpoint/2010/main" val="3892822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ECE752-7984-68E5-57DA-30264FBB8C55}"/>
              </a:ext>
            </a:extLst>
          </p:cNvPr>
          <p:cNvGrpSpPr/>
          <p:nvPr/>
        </p:nvGrpSpPr>
        <p:grpSpPr>
          <a:xfrm>
            <a:off x="-17408" y="0"/>
            <a:ext cx="12216122" cy="6863587"/>
            <a:chOff x="-24122" y="-1"/>
            <a:chExt cx="12216122" cy="6863587"/>
          </a:xfrm>
        </p:grpSpPr>
        <p:pic>
          <p:nvPicPr>
            <p:cNvPr id="3" name="Picture 2">
              <a:extLst>
                <a:ext uri="{FF2B5EF4-FFF2-40B4-BE49-F238E27FC236}">
                  <a16:creationId xmlns:a16="http://schemas.microsoft.com/office/drawing/2014/main" id="{A82B6791-1A39-855D-EEE2-22788124D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 y="0"/>
              <a:ext cx="620470" cy="6858000"/>
            </a:xfrm>
            <a:prstGeom prst="rect">
              <a:avLst/>
            </a:prstGeom>
          </p:spPr>
        </p:pic>
        <p:pic>
          <p:nvPicPr>
            <p:cNvPr id="4" name="Picture 3">
              <a:extLst>
                <a:ext uri="{FF2B5EF4-FFF2-40B4-BE49-F238E27FC236}">
                  <a16:creationId xmlns:a16="http://schemas.microsoft.com/office/drawing/2014/main" id="{95D164A9-E681-BBF2-E694-79029018B41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7395" y="-1"/>
              <a:ext cx="11197255" cy="6863587"/>
            </a:xfrm>
            <a:prstGeom prst="rect">
              <a:avLst/>
            </a:prstGeom>
          </p:spPr>
        </p:pic>
        <p:pic>
          <p:nvPicPr>
            <p:cNvPr id="5" name="Picture 4">
              <a:extLst>
                <a:ext uri="{FF2B5EF4-FFF2-40B4-BE49-F238E27FC236}">
                  <a16:creationId xmlns:a16="http://schemas.microsoft.com/office/drawing/2014/main" id="{B9736958-4B8B-5DEA-7707-8ABCA9D57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TextBox 5">
            <a:extLst>
              <a:ext uri="{FF2B5EF4-FFF2-40B4-BE49-F238E27FC236}">
                <a16:creationId xmlns:a16="http://schemas.microsoft.com/office/drawing/2014/main" id="{F03D9C52-4548-A5F7-0A41-98F33FDBC904}"/>
              </a:ext>
            </a:extLst>
          </p:cNvPr>
          <p:cNvSpPr txBox="1"/>
          <p:nvPr/>
        </p:nvSpPr>
        <p:spPr>
          <a:xfrm>
            <a:off x="2321848" y="304800"/>
            <a:ext cx="7924800" cy="1569660"/>
          </a:xfrm>
          <a:prstGeom prst="rect">
            <a:avLst/>
          </a:prstGeom>
          <a:noFill/>
        </p:spPr>
        <p:txBody>
          <a:bodyPr wrap="square" rtlCol="0">
            <a:spAutoFit/>
          </a:bodyPr>
          <a:lstStyle/>
          <a:p>
            <a:pPr algn="ctr"/>
            <a:r>
              <a:rPr lang="en-US" sz="4800" dirty="0">
                <a:solidFill>
                  <a:schemeClr val="bg1"/>
                </a:solidFill>
                <a:latin typeface="Harrington" pitchFamily="82" charset="0"/>
              </a:rPr>
              <a:t>Baptism, The True Way</a:t>
            </a:r>
          </a:p>
          <a:p>
            <a:pPr algn="ctr"/>
            <a:r>
              <a:rPr lang="en-US" sz="4800" dirty="0">
                <a:solidFill>
                  <a:schemeClr val="bg1"/>
                </a:solidFill>
                <a:latin typeface="Harrington" pitchFamily="82" charset="0"/>
              </a:rPr>
              <a:t>3 Nephi 18-41</a:t>
            </a:r>
          </a:p>
        </p:txBody>
      </p:sp>
      <p:grpSp>
        <p:nvGrpSpPr>
          <p:cNvPr id="140" name="Group 139">
            <a:extLst>
              <a:ext uri="{FF2B5EF4-FFF2-40B4-BE49-F238E27FC236}">
                <a16:creationId xmlns:a16="http://schemas.microsoft.com/office/drawing/2014/main" id="{36E6FF0C-D9BF-2024-ADD7-9A68200E767A}"/>
              </a:ext>
            </a:extLst>
          </p:cNvPr>
          <p:cNvGrpSpPr/>
          <p:nvPr/>
        </p:nvGrpSpPr>
        <p:grpSpPr>
          <a:xfrm>
            <a:off x="2321848" y="2972787"/>
            <a:ext cx="7216587" cy="3316941"/>
            <a:chOff x="2321848" y="2972787"/>
            <a:chExt cx="7216587" cy="3316941"/>
          </a:xfrm>
        </p:grpSpPr>
        <p:sp>
          <p:nvSpPr>
            <p:cNvPr id="40" name="Rounded Rectangle 2">
              <a:extLst>
                <a:ext uri="{FF2B5EF4-FFF2-40B4-BE49-F238E27FC236}">
                  <a16:creationId xmlns:a16="http://schemas.microsoft.com/office/drawing/2014/main" id="{6B282F7D-5E4B-F289-8FD6-22BB65C13A55}"/>
                </a:ext>
              </a:extLst>
            </p:cNvPr>
            <p:cNvSpPr/>
            <p:nvPr/>
          </p:nvSpPr>
          <p:spPr>
            <a:xfrm>
              <a:off x="2377123" y="297278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3">
              <a:extLst>
                <a:ext uri="{FF2B5EF4-FFF2-40B4-BE49-F238E27FC236}">
                  <a16:creationId xmlns:a16="http://schemas.microsoft.com/office/drawing/2014/main" id="{8594F78C-1DFB-B88D-9395-B1C59B5D714B}"/>
                </a:ext>
              </a:extLst>
            </p:cNvPr>
            <p:cNvSpPr/>
            <p:nvPr/>
          </p:nvSpPr>
          <p:spPr>
            <a:xfrm>
              <a:off x="8912394" y="2990716"/>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102">
              <a:extLst>
                <a:ext uri="{FF2B5EF4-FFF2-40B4-BE49-F238E27FC236}">
                  <a16:creationId xmlns:a16="http://schemas.microsoft.com/office/drawing/2014/main" id="{4ED23270-51A1-273C-D460-041805E0A464}"/>
                </a:ext>
              </a:extLst>
            </p:cNvPr>
            <p:cNvGrpSpPr/>
            <p:nvPr/>
          </p:nvGrpSpPr>
          <p:grpSpPr>
            <a:xfrm>
              <a:off x="2892594" y="2990716"/>
              <a:ext cx="6275293" cy="2209799"/>
              <a:chOff x="1066800" y="1107142"/>
              <a:chExt cx="6275293" cy="2209799"/>
            </a:xfrm>
          </p:grpSpPr>
          <p:grpSp>
            <p:nvGrpSpPr>
              <p:cNvPr id="43" name="Group 65">
                <a:extLst>
                  <a:ext uri="{FF2B5EF4-FFF2-40B4-BE49-F238E27FC236}">
                    <a16:creationId xmlns:a16="http://schemas.microsoft.com/office/drawing/2014/main" id="{7604D676-DF5F-D1DE-DE4A-6584977843C0}"/>
                  </a:ext>
                </a:extLst>
              </p:cNvPr>
              <p:cNvGrpSpPr/>
              <p:nvPr/>
            </p:nvGrpSpPr>
            <p:grpSpPr>
              <a:xfrm>
                <a:off x="1066800" y="2209800"/>
                <a:ext cx="6006352" cy="564776"/>
                <a:chOff x="1981200" y="2133600"/>
                <a:chExt cx="6006352" cy="564776"/>
              </a:xfrm>
            </p:grpSpPr>
            <p:sp>
              <p:nvSpPr>
                <p:cNvPr id="80" name="Rounded Rectangle 54">
                  <a:extLst>
                    <a:ext uri="{FF2B5EF4-FFF2-40B4-BE49-F238E27FC236}">
                      <a16:creationId xmlns:a16="http://schemas.microsoft.com/office/drawing/2014/main" id="{22107BED-CA7F-5A2B-EDCA-8C1099EA8EC7}"/>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94">
                  <a:extLst>
                    <a:ext uri="{FF2B5EF4-FFF2-40B4-BE49-F238E27FC236}">
                      <a16:creationId xmlns:a16="http://schemas.microsoft.com/office/drawing/2014/main" id="{F08308FD-3206-E1E1-879C-6414715834FA}"/>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56">
                  <a:extLst>
                    <a:ext uri="{FF2B5EF4-FFF2-40B4-BE49-F238E27FC236}">
                      <a16:creationId xmlns:a16="http://schemas.microsoft.com/office/drawing/2014/main" id="{88B58757-208C-977A-7BA7-14717B88E6A7}"/>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57">
                  <a:extLst>
                    <a:ext uri="{FF2B5EF4-FFF2-40B4-BE49-F238E27FC236}">
                      <a16:creationId xmlns:a16="http://schemas.microsoft.com/office/drawing/2014/main" id="{C956582D-922A-636D-EA63-A0A23A684728}"/>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58">
                  <a:extLst>
                    <a:ext uri="{FF2B5EF4-FFF2-40B4-BE49-F238E27FC236}">
                      <a16:creationId xmlns:a16="http://schemas.microsoft.com/office/drawing/2014/main" id="{69240341-2663-1DD0-1346-FF964D786D1A}"/>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59">
                  <a:extLst>
                    <a:ext uri="{FF2B5EF4-FFF2-40B4-BE49-F238E27FC236}">
                      <a16:creationId xmlns:a16="http://schemas.microsoft.com/office/drawing/2014/main" id="{B9804B9A-7DE2-A124-265F-A021BFBD3F03}"/>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60">
                  <a:extLst>
                    <a:ext uri="{FF2B5EF4-FFF2-40B4-BE49-F238E27FC236}">
                      <a16:creationId xmlns:a16="http://schemas.microsoft.com/office/drawing/2014/main" id="{9752DD1F-B7CF-6605-1A7A-AEFFABFDE058}"/>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61">
                  <a:extLst>
                    <a:ext uri="{FF2B5EF4-FFF2-40B4-BE49-F238E27FC236}">
                      <a16:creationId xmlns:a16="http://schemas.microsoft.com/office/drawing/2014/main" id="{C94979A0-434B-2F53-525B-3D6535FA0A0B}"/>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62">
                  <a:extLst>
                    <a:ext uri="{FF2B5EF4-FFF2-40B4-BE49-F238E27FC236}">
                      <a16:creationId xmlns:a16="http://schemas.microsoft.com/office/drawing/2014/main" id="{4C6798D4-DB79-C1DB-76EF-F68D68409E08}"/>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63">
                  <a:extLst>
                    <a:ext uri="{FF2B5EF4-FFF2-40B4-BE49-F238E27FC236}">
                      <a16:creationId xmlns:a16="http://schemas.microsoft.com/office/drawing/2014/main" id="{2160BB42-206F-26A8-F68F-FCE049BA2FEE}"/>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64">
                  <a:extLst>
                    <a:ext uri="{FF2B5EF4-FFF2-40B4-BE49-F238E27FC236}">
                      <a16:creationId xmlns:a16="http://schemas.microsoft.com/office/drawing/2014/main" id="{C93C321F-921F-0822-4AF2-14C584548C2B}"/>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66">
                <a:extLst>
                  <a:ext uri="{FF2B5EF4-FFF2-40B4-BE49-F238E27FC236}">
                    <a16:creationId xmlns:a16="http://schemas.microsoft.com/office/drawing/2014/main" id="{95D89A0B-DBC6-C70C-9A9D-B5341FF5F3DF}"/>
                  </a:ext>
                </a:extLst>
              </p:cNvPr>
              <p:cNvGrpSpPr/>
              <p:nvPr/>
            </p:nvGrpSpPr>
            <p:grpSpPr>
              <a:xfrm>
                <a:off x="1322294" y="2752165"/>
                <a:ext cx="6006352" cy="564776"/>
                <a:chOff x="1981200" y="2133600"/>
                <a:chExt cx="6006352" cy="564776"/>
              </a:xfrm>
            </p:grpSpPr>
            <p:sp>
              <p:nvSpPr>
                <p:cNvPr id="69" name="Rounded Rectangle 82">
                  <a:extLst>
                    <a:ext uri="{FF2B5EF4-FFF2-40B4-BE49-F238E27FC236}">
                      <a16:creationId xmlns:a16="http://schemas.microsoft.com/office/drawing/2014/main" id="{9400E5B2-7273-02A8-C747-966A3FA9A5F4}"/>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83">
                  <a:extLst>
                    <a:ext uri="{FF2B5EF4-FFF2-40B4-BE49-F238E27FC236}">
                      <a16:creationId xmlns:a16="http://schemas.microsoft.com/office/drawing/2014/main" id="{E3D21A52-0DEF-6878-EB29-840773D019C3}"/>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84">
                  <a:extLst>
                    <a:ext uri="{FF2B5EF4-FFF2-40B4-BE49-F238E27FC236}">
                      <a16:creationId xmlns:a16="http://schemas.microsoft.com/office/drawing/2014/main" id="{242A87F1-7494-8644-5555-E81F4E7436CE}"/>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85">
                  <a:extLst>
                    <a:ext uri="{FF2B5EF4-FFF2-40B4-BE49-F238E27FC236}">
                      <a16:creationId xmlns:a16="http://schemas.microsoft.com/office/drawing/2014/main" id="{2681FA5C-3BD8-4A94-CD9D-7A19812998EA}"/>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86">
                  <a:extLst>
                    <a:ext uri="{FF2B5EF4-FFF2-40B4-BE49-F238E27FC236}">
                      <a16:creationId xmlns:a16="http://schemas.microsoft.com/office/drawing/2014/main" id="{5A5FE864-2989-00E8-741B-F2EEE1B7438A}"/>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87">
                  <a:extLst>
                    <a:ext uri="{FF2B5EF4-FFF2-40B4-BE49-F238E27FC236}">
                      <a16:creationId xmlns:a16="http://schemas.microsoft.com/office/drawing/2014/main" id="{FAF5C191-E4FC-3010-D423-7A9CEA7A1986}"/>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88">
                  <a:extLst>
                    <a:ext uri="{FF2B5EF4-FFF2-40B4-BE49-F238E27FC236}">
                      <a16:creationId xmlns:a16="http://schemas.microsoft.com/office/drawing/2014/main" id="{F2C3BB83-B498-C7A1-FE16-5894E97BB0C3}"/>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89">
                  <a:extLst>
                    <a:ext uri="{FF2B5EF4-FFF2-40B4-BE49-F238E27FC236}">
                      <a16:creationId xmlns:a16="http://schemas.microsoft.com/office/drawing/2014/main" id="{D73DBEA2-7AE5-D69E-D5E6-5545FF013648}"/>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90">
                  <a:extLst>
                    <a:ext uri="{FF2B5EF4-FFF2-40B4-BE49-F238E27FC236}">
                      <a16:creationId xmlns:a16="http://schemas.microsoft.com/office/drawing/2014/main" id="{D7640818-1E41-9302-8B9A-0733FE8D89F2}"/>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91">
                  <a:extLst>
                    <a:ext uri="{FF2B5EF4-FFF2-40B4-BE49-F238E27FC236}">
                      <a16:creationId xmlns:a16="http://schemas.microsoft.com/office/drawing/2014/main" id="{7CCF1C21-3622-ADF1-06CB-39AEB3E42EFB}"/>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92">
                  <a:extLst>
                    <a:ext uri="{FF2B5EF4-FFF2-40B4-BE49-F238E27FC236}">
                      <a16:creationId xmlns:a16="http://schemas.microsoft.com/office/drawing/2014/main" id="{E9521B49-A2D0-984E-3920-3ADDB5A4988D}"/>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78">
                <a:extLst>
                  <a:ext uri="{FF2B5EF4-FFF2-40B4-BE49-F238E27FC236}">
                    <a16:creationId xmlns:a16="http://schemas.microsoft.com/office/drawing/2014/main" id="{1CFEC990-8E57-FB45-6DD7-7500C3DA1173}"/>
                  </a:ext>
                </a:extLst>
              </p:cNvPr>
              <p:cNvGrpSpPr/>
              <p:nvPr/>
            </p:nvGrpSpPr>
            <p:grpSpPr>
              <a:xfrm>
                <a:off x="1335741" y="1662953"/>
                <a:ext cx="6006352" cy="564776"/>
                <a:chOff x="1981200" y="2133600"/>
                <a:chExt cx="6006352" cy="564776"/>
              </a:xfrm>
            </p:grpSpPr>
            <p:sp>
              <p:nvSpPr>
                <p:cNvPr id="58" name="Rounded Rectangle 71">
                  <a:extLst>
                    <a:ext uri="{FF2B5EF4-FFF2-40B4-BE49-F238E27FC236}">
                      <a16:creationId xmlns:a16="http://schemas.microsoft.com/office/drawing/2014/main" id="{E7D5C42F-8CF9-817A-1C2F-2E43CFCCE787}"/>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72">
                  <a:extLst>
                    <a:ext uri="{FF2B5EF4-FFF2-40B4-BE49-F238E27FC236}">
                      <a16:creationId xmlns:a16="http://schemas.microsoft.com/office/drawing/2014/main" id="{E863C96B-901F-39ED-EBED-79570E334F05}"/>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73">
                  <a:extLst>
                    <a:ext uri="{FF2B5EF4-FFF2-40B4-BE49-F238E27FC236}">
                      <a16:creationId xmlns:a16="http://schemas.microsoft.com/office/drawing/2014/main" id="{48A53C18-6875-5C76-50FE-26E3C3E900D8}"/>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74">
                  <a:extLst>
                    <a:ext uri="{FF2B5EF4-FFF2-40B4-BE49-F238E27FC236}">
                      <a16:creationId xmlns:a16="http://schemas.microsoft.com/office/drawing/2014/main" id="{C530D8C1-D1E8-1AD0-00DF-4CA310897B72}"/>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75">
                  <a:extLst>
                    <a:ext uri="{FF2B5EF4-FFF2-40B4-BE49-F238E27FC236}">
                      <a16:creationId xmlns:a16="http://schemas.microsoft.com/office/drawing/2014/main" id="{7EF9A9D0-C082-10B0-4020-FFD41EFC0C7E}"/>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76">
                  <a:extLst>
                    <a:ext uri="{FF2B5EF4-FFF2-40B4-BE49-F238E27FC236}">
                      <a16:creationId xmlns:a16="http://schemas.microsoft.com/office/drawing/2014/main" id="{0221DC67-B1FA-186F-8C23-6C43FC1370B7}"/>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77">
                  <a:extLst>
                    <a:ext uri="{FF2B5EF4-FFF2-40B4-BE49-F238E27FC236}">
                      <a16:creationId xmlns:a16="http://schemas.microsoft.com/office/drawing/2014/main" id="{57BE9EF1-E65B-7EDD-A94B-5C0DB1C0B76D}"/>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78">
                  <a:extLst>
                    <a:ext uri="{FF2B5EF4-FFF2-40B4-BE49-F238E27FC236}">
                      <a16:creationId xmlns:a16="http://schemas.microsoft.com/office/drawing/2014/main" id="{D5E94E68-CF59-79CB-7C50-61A286AA8B43}"/>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79">
                  <a:extLst>
                    <a:ext uri="{FF2B5EF4-FFF2-40B4-BE49-F238E27FC236}">
                      <a16:creationId xmlns:a16="http://schemas.microsoft.com/office/drawing/2014/main" id="{5CD43B4B-FF39-E025-7061-3DBA3AD580B6}"/>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80">
                  <a:extLst>
                    <a:ext uri="{FF2B5EF4-FFF2-40B4-BE49-F238E27FC236}">
                      <a16:creationId xmlns:a16="http://schemas.microsoft.com/office/drawing/2014/main" id="{D00590B4-F3C3-40AE-BCF2-DAE294D8E80D}"/>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81">
                  <a:extLst>
                    <a:ext uri="{FF2B5EF4-FFF2-40B4-BE49-F238E27FC236}">
                      <a16:creationId xmlns:a16="http://schemas.microsoft.com/office/drawing/2014/main" id="{6C3C97CA-4A4C-536C-30FD-ACF992F995C6}"/>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90">
                <a:extLst>
                  <a:ext uri="{FF2B5EF4-FFF2-40B4-BE49-F238E27FC236}">
                    <a16:creationId xmlns:a16="http://schemas.microsoft.com/office/drawing/2014/main" id="{4A003904-82CD-35C2-F489-6AC3C7569AED}"/>
                  </a:ext>
                </a:extLst>
              </p:cNvPr>
              <p:cNvGrpSpPr/>
              <p:nvPr/>
            </p:nvGrpSpPr>
            <p:grpSpPr>
              <a:xfrm>
                <a:off x="1084730" y="1107142"/>
                <a:ext cx="6006352" cy="564776"/>
                <a:chOff x="1981200" y="2133600"/>
                <a:chExt cx="6006352" cy="564776"/>
              </a:xfrm>
            </p:grpSpPr>
            <p:sp>
              <p:nvSpPr>
                <p:cNvPr id="47" name="Rounded Rectangle 60">
                  <a:extLst>
                    <a:ext uri="{FF2B5EF4-FFF2-40B4-BE49-F238E27FC236}">
                      <a16:creationId xmlns:a16="http://schemas.microsoft.com/office/drawing/2014/main" id="{C45CEC16-16E1-8761-55A3-A948CD4F1602}"/>
                    </a:ext>
                  </a:extLst>
                </p:cNvPr>
                <p:cNvSpPr/>
                <p:nvPr/>
              </p:nvSpPr>
              <p:spPr>
                <a:xfrm>
                  <a:off x="1981200" y="2133600"/>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61">
                  <a:extLst>
                    <a:ext uri="{FF2B5EF4-FFF2-40B4-BE49-F238E27FC236}">
                      <a16:creationId xmlns:a16="http://schemas.microsoft.com/office/drawing/2014/main" id="{6B4C0C8B-FAFA-1345-2CE1-C29EF6ADC0B5}"/>
                    </a:ext>
                  </a:extLst>
                </p:cNvPr>
                <p:cNvSpPr/>
                <p:nvPr/>
              </p:nvSpPr>
              <p:spPr>
                <a:xfrm>
                  <a:off x="2532529" y="2147047"/>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62">
                  <a:extLst>
                    <a:ext uri="{FF2B5EF4-FFF2-40B4-BE49-F238E27FC236}">
                      <a16:creationId xmlns:a16="http://schemas.microsoft.com/office/drawing/2014/main" id="{1A9059FB-9E6D-AAC7-262C-B9946C94056D}"/>
                    </a:ext>
                  </a:extLst>
                </p:cNvPr>
                <p:cNvSpPr/>
                <p:nvPr/>
              </p:nvSpPr>
              <p:spPr>
                <a:xfrm>
                  <a:off x="3065929"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63">
                  <a:extLst>
                    <a:ext uri="{FF2B5EF4-FFF2-40B4-BE49-F238E27FC236}">
                      <a16:creationId xmlns:a16="http://schemas.microsoft.com/office/drawing/2014/main" id="{09502D94-017E-768C-3441-23F000BE8C78}"/>
                    </a:ext>
                  </a:extLst>
                </p:cNvPr>
                <p:cNvSpPr/>
                <p:nvPr/>
              </p:nvSpPr>
              <p:spPr>
                <a:xfrm>
                  <a:off x="3612776"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64">
                  <a:extLst>
                    <a:ext uri="{FF2B5EF4-FFF2-40B4-BE49-F238E27FC236}">
                      <a16:creationId xmlns:a16="http://schemas.microsoft.com/office/drawing/2014/main" id="{7167A9B8-FFEE-2A0D-C1B2-0B02AE82A73A}"/>
                    </a:ext>
                  </a:extLst>
                </p:cNvPr>
                <p:cNvSpPr/>
                <p:nvPr/>
              </p:nvSpPr>
              <p:spPr>
                <a:xfrm>
                  <a:off x="4159623"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65">
                  <a:extLst>
                    <a:ext uri="{FF2B5EF4-FFF2-40B4-BE49-F238E27FC236}">
                      <a16:creationId xmlns:a16="http://schemas.microsoft.com/office/drawing/2014/main" id="{8653C864-27A8-09F2-BDE3-572DBAF409E1}"/>
                    </a:ext>
                  </a:extLst>
                </p:cNvPr>
                <p:cNvSpPr/>
                <p:nvPr/>
              </p:nvSpPr>
              <p:spPr>
                <a:xfrm>
                  <a:off x="4706470"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66">
                  <a:extLst>
                    <a:ext uri="{FF2B5EF4-FFF2-40B4-BE49-F238E27FC236}">
                      <a16:creationId xmlns:a16="http://schemas.microsoft.com/office/drawing/2014/main" id="{AEB79FC2-B43B-FCD1-34AD-7547D3B463DB}"/>
                    </a:ext>
                  </a:extLst>
                </p:cNvPr>
                <p:cNvSpPr/>
                <p:nvPr/>
              </p:nvSpPr>
              <p:spPr>
                <a:xfrm>
                  <a:off x="5253317"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67">
                  <a:extLst>
                    <a:ext uri="{FF2B5EF4-FFF2-40B4-BE49-F238E27FC236}">
                      <a16:creationId xmlns:a16="http://schemas.microsoft.com/office/drawing/2014/main" id="{1E5108C5-2B39-25B8-9B80-1E0AAA44BE23}"/>
                    </a:ext>
                  </a:extLst>
                </p:cNvPr>
                <p:cNvSpPr/>
                <p:nvPr/>
              </p:nvSpPr>
              <p:spPr>
                <a:xfrm>
                  <a:off x="5800164"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68">
                  <a:extLst>
                    <a:ext uri="{FF2B5EF4-FFF2-40B4-BE49-F238E27FC236}">
                      <a16:creationId xmlns:a16="http://schemas.microsoft.com/office/drawing/2014/main" id="{93679A06-25AF-7C99-8B0C-BA93601748BD}"/>
                    </a:ext>
                  </a:extLst>
                </p:cNvPr>
                <p:cNvSpPr/>
                <p:nvPr/>
              </p:nvSpPr>
              <p:spPr>
                <a:xfrm>
                  <a:off x="6347011"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69">
                  <a:extLst>
                    <a:ext uri="{FF2B5EF4-FFF2-40B4-BE49-F238E27FC236}">
                      <a16:creationId xmlns:a16="http://schemas.microsoft.com/office/drawing/2014/main" id="{FFCECBFF-BAFB-4944-54DA-FD89C59591BA}"/>
                    </a:ext>
                  </a:extLst>
                </p:cNvPr>
                <p:cNvSpPr/>
                <p:nvPr/>
              </p:nvSpPr>
              <p:spPr>
                <a:xfrm>
                  <a:off x="6893858"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70">
                  <a:extLst>
                    <a:ext uri="{FF2B5EF4-FFF2-40B4-BE49-F238E27FC236}">
                      <a16:creationId xmlns:a16="http://schemas.microsoft.com/office/drawing/2014/main" id="{E6AE7D51-BC05-7DE2-D707-8D103FC0207C}"/>
                    </a:ext>
                  </a:extLst>
                </p:cNvPr>
                <p:cNvSpPr/>
                <p:nvPr/>
              </p:nvSpPr>
              <p:spPr>
                <a:xfrm>
                  <a:off x="7440705" y="2142565"/>
                  <a:ext cx="546847" cy="55132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6" name="Rounded Rectangle 11">
              <a:extLst>
                <a:ext uri="{FF2B5EF4-FFF2-40B4-BE49-F238E27FC236}">
                  <a16:creationId xmlns:a16="http://schemas.microsoft.com/office/drawing/2014/main" id="{B9488535-5BB0-5493-F275-FE0F85D721D1}"/>
                </a:ext>
              </a:extLst>
            </p:cNvPr>
            <p:cNvSpPr/>
            <p:nvPr/>
          </p:nvSpPr>
          <p:spPr>
            <a:xfrm>
              <a:off x="2822378" y="5594963"/>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
              <a:extLst>
                <a:ext uri="{FF2B5EF4-FFF2-40B4-BE49-F238E27FC236}">
                  <a16:creationId xmlns:a16="http://schemas.microsoft.com/office/drawing/2014/main" id="{B06DD3FB-ED9F-6511-BB4D-2F758BE7E9E7}"/>
                </a:ext>
              </a:extLst>
            </p:cNvPr>
            <p:cNvSpPr/>
            <p:nvPr/>
          </p:nvSpPr>
          <p:spPr>
            <a:xfrm>
              <a:off x="4046061" y="5572552"/>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3">
              <a:extLst>
                <a:ext uri="{FF2B5EF4-FFF2-40B4-BE49-F238E27FC236}">
                  <a16:creationId xmlns:a16="http://schemas.microsoft.com/office/drawing/2014/main" id="{707D3B83-BC9F-ECF8-D334-10B4F8E60621}"/>
                </a:ext>
              </a:extLst>
            </p:cNvPr>
            <p:cNvSpPr/>
            <p:nvPr/>
          </p:nvSpPr>
          <p:spPr>
            <a:xfrm>
              <a:off x="5283190" y="5594963"/>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4">
              <a:extLst>
                <a:ext uri="{FF2B5EF4-FFF2-40B4-BE49-F238E27FC236}">
                  <a16:creationId xmlns:a16="http://schemas.microsoft.com/office/drawing/2014/main" id="{D53AA2B4-A806-6823-4241-310E010181A3}"/>
                </a:ext>
              </a:extLst>
            </p:cNvPr>
            <p:cNvSpPr/>
            <p:nvPr/>
          </p:nvSpPr>
          <p:spPr>
            <a:xfrm>
              <a:off x="6478476" y="5603928"/>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5">
              <a:extLst>
                <a:ext uri="{FF2B5EF4-FFF2-40B4-BE49-F238E27FC236}">
                  <a16:creationId xmlns:a16="http://schemas.microsoft.com/office/drawing/2014/main" id="{D2239A78-E032-1009-A394-651701A23D7B}"/>
                </a:ext>
              </a:extLst>
            </p:cNvPr>
            <p:cNvSpPr/>
            <p:nvPr/>
          </p:nvSpPr>
          <p:spPr>
            <a:xfrm>
              <a:off x="7720088" y="5603927"/>
              <a:ext cx="1797424"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21">
              <a:extLst>
                <a:ext uri="{FF2B5EF4-FFF2-40B4-BE49-F238E27FC236}">
                  <a16:creationId xmlns:a16="http://schemas.microsoft.com/office/drawing/2014/main" id="{E6376266-EA4D-811A-5638-103054327971}"/>
                </a:ext>
              </a:extLst>
            </p:cNvPr>
            <p:cNvSpPr/>
            <p:nvPr/>
          </p:nvSpPr>
          <p:spPr>
            <a:xfrm>
              <a:off x="2329318" y="5594963"/>
              <a:ext cx="51995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87388CF-C92D-B271-A1D8-8A49143DC35F}"/>
                </a:ext>
              </a:extLst>
            </p:cNvPr>
            <p:cNvGrpSpPr/>
            <p:nvPr/>
          </p:nvGrpSpPr>
          <p:grpSpPr>
            <a:xfrm>
              <a:off x="5168896" y="3030072"/>
              <a:ext cx="1292198" cy="1771515"/>
              <a:chOff x="320169" y="250492"/>
              <a:chExt cx="2274939" cy="3118784"/>
            </a:xfrm>
          </p:grpSpPr>
          <p:sp>
            <p:nvSpPr>
              <p:cNvPr id="8" name="Freeform: Shape 7">
                <a:extLst>
                  <a:ext uri="{FF2B5EF4-FFF2-40B4-BE49-F238E27FC236}">
                    <a16:creationId xmlns:a16="http://schemas.microsoft.com/office/drawing/2014/main" id="{2CCF9DC9-7A67-EE95-9678-12DD4466DE36}"/>
                  </a:ext>
                </a:extLst>
              </p:cNvPr>
              <p:cNvSpPr/>
              <p:nvPr/>
            </p:nvSpPr>
            <p:spPr>
              <a:xfrm rot="11148156">
                <a:off x="327801" y="668149"/>
                <a:ext cx="486505" cy="728608"/>
              </a:xfrm>
              <a:custGeom>
                <a:avLst/>
                <a:gdLst>
                  <a:gd name="connsiteX0" fmla="*/ 400843 w 486505"/>
                  <a:gd name="connsiteY0" fmla="*/ 725940 h 728608"/>
                  <a:gd name="connsiteX1" fmla="*/ 194766 w 486505"/>
                  <a:gd name="connsiteY1" fmla="*/ 545349 h 728608"/>
                  <a:gd name="connsiteX2" fmla="*/ 189438 w 486505"/>
                  <a:gd name="connsiteY2" fmla="*/ 531156 h 728608"/>
                  <a:gd name="connsiteX3" fmla="*/ 154576 w 486505"/>
                  <a:gd name="connsiteY3" fmla="*/ 574030 h 728608"/>
                  <a:gd name="connsiteX4" fmla="*/ 111266 w 486505"/>
                  <a:gd name="connsiteY4" fmla="*/ 589980 h 728608"/>
                  <a:gd name="connsiteX5" fmla="*/ 0 w 486505"/>
                  <a:gd name="connsiteY5" fmla="*/ 387020 h 728608"/>
                  <a:gd name="connsiteX6" fmla="*/ 111266 w 486505"/>
                  <a:gd name="connsiteY6" fmla="*/ 184060 h 728608"/>
                  <a:gd name="connsiteX7" fmla="*/ 117277 w 486505"/>
                  <a:gd name="connsiteY7" fmla="*/ 186274 h 728608"/>
                  <a:gd name="connsiteX8" fmla="*/ 117869 w 486505"/>
                  <a:gd name="connsiteY8" fmla="*/ 139501 h 728608"/>
                  <a:gd name="connsiteX9" fmla="*/ 199248 w 486505"/>
                  <a:gd name="connsiteY9" fmla="*/ 2669 h 728608"/>
                  <a:gd name="connsiteX10" fmla="*/ 456885 w 486505"/>
                  <a:gd name="connsiteY10" fmla="*/ 320589 h 728608"/>
                  <a:gd name="connsiteX11" fmla="*/ 400843 w 486505"/>
                  <a:gd name="connsiteY11" fmla="*/ 725940 h 7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6505" h="728608">
                    <a:moveTo>
                      <a:pt x="400843" y="725940"/>
                    </a:moveTo>
                    <a:cubicBezTo>
                      <a:pt x="335878" y="744047"/>
                      <a:pt x="254754" y="668509"/>
                      <a:pt x="194766" y="545349"/>
                    </a:cubicBezTo>
                    <a:lnTo>
                      <a:pt x="189438" y="531156"/>
                    </a:lnTo>
                    <a:lnTo>
                      <a:pt x="154576" y="574030"/>
                    </a:lnTo>
                    <a:cubicBezTo>
                      <a:pt x="141264" y="584301"/>
                      <a:pt x="126629" y="589980"/>
                      <a:pt x="111266" y="589980"/>
                    </a:cubicBezTo>
                    <a:cubicBezTo>
                      <a:pt x="49815" y="589980"/>
                      <a:pt x="0" y="499112"/>
                      <a:pt x="0" y="387020"/>
                    </a:cubicBezTo>
                    <a:cubicBezTo>
                      <a:pt x="0" y="274928"/>
                      <a:pt x="49815" y="184060"/>
                      <a:pt x="111266" y="184060"/>
                    </a:cubicBezTo>
                    <a:lnTo>
                      <a:pt x="117277" y="186274"/>
                    </a:lnTo>
                    <a:lnTo>
                      <a:pt x="117869" y="139501"/>
                    </a:lnTo>
                    <a:cubicBezTo>
                      <a:pt x="128011" y="66147"/>
                      <a:pt x="155938" y="14741"/>
                      <a:pt x="199248" y="2669"/>
                    </a:cubicBezTo>
                    <a:cubicBezTo>
                      <a:pt x="285869" y="-21474"/>
                      <a:pt x="401216" y="120863"/>
                      <a:pt x="456885" y="320589"/>
                    </a:cubicBezTo>
                    <a:cubicBezTo>
                      <a:pt x="512554" y="520315"/>
                      <a:pt x="487464" y="701796"/>
                      <a:pt x="400843" y="725940"/>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ounded Rectangle 7">
                <a:extLst>
                  <a:ext uri="{FF2B5EF4-FFF2-40B4-BE49-F238E27FC236}">
                    <a16:creationId xmlns:a16="http://schemas.microsoft.com/office/drawing/2014/main" id="{5364E82D-7D9E-771C-345A-B4F51F482FC2}"/>
                  </a:ext>
                </a:extLst>
              </p:cNvPr>
              <p:cNvSpPr/>
              <p:nvPr/>
            </p:nvSpPr>
            <p:spPr>
              <a:xfrm rot="4902966">
                <a:off x="493603" y="1175900"/>
                <a:ext cx="283104" cy="4067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0509EB-5D9F-14B2-DE62-0DE32FCABDC4}"/>
                  </a:ext>
                </a:extLst>
              </p:cNvPr>
              <p:cNvSpPr/>
              <p:nvPr/>
            </p:nvSpPr>
            <p:spPr>
              <a:xfrm>
                <a:off x="1373210" y="1449842"/>
                <a:ext cx="959717" cy="15995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2B59B2A-EC19-7639-F82B-A657224E7EA4}"/>
                  </a:ext>
                </a:extLst>
              </p:cNvPr>
              <p:cNvSpPr/>
              <p:nvPr/>
            </p:nvSpPr>
            <p:spPr>
              <a:xfrm rot="19657155">
                <a:off x="1115766" y="2197405"/>
                <a:ext cx="371546" cy="639811"/>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45BFB70-5BCD-0A36-3E17-1244FCF24201}"/>
                  </a:ext>
                </a:extLst>
              </p:cNvPr>
              <p:cNvSpPr/>
              <p:nvPr/>
            </p:nvSpPr>
            <p:spPr>
              <a:xfrm>
                <a:off x="573446" y="2169629"/>
                <a:ext cx="799764" cy="1199647"/>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erge 12">
                <a:extLst>
                  <a:ext uri="{FF2B5EF4-FFF2-40B4-BE49-F238E27FC236}">
                    <a16:creationId xmlns:a16="http://schemas.microsoft.com/office/drawing/2014/main" id="{657D13C6-DA48-ABBE-DB1F-47C050944790}"/>
                  </a:ext>
                </a:extLst>
              </p:cNvPr>
              <p:cNvSpPr/>
              <p:nvPr/>
            </p:nvSpPr>
            <p:spPr>
              <a:xfrm>
                <a:off x="653422" y="1929700"/>
                <a:ext cx="639811" cy="639811"/>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9">
                <a:extLst>
                  <a:ext uri="{FF2B5EF4-FFF2-40B4-BE49-F238E27FC236}">
                    <a16:creationId xmlns:a16="http://schemas.microsoft.com/office/drawing/2014/main" id="{1939EE99-214D-8302-2146-F409B1EB0DFA}"/>
                  </a:ext>
                </a:extLst>
              </p:cNvPr>
              <p:cNvGrpSpPr/>
              <p:nvPr/>
            </p:nvGrpSpPr>
            <p:grpSpPr>
              <a:xfrm>
                <a:off x="1453186" y="1209912"/>
                <a:ext cx="799764" cy="1359599"/>
                <a:chOff x="6073889" y="2761019"/>
                <a:chExt cx="872936" cy="1506181"/>
              </a:xfrm>
            </p:grpSpPr>
            <p:grpSp>
              <p:nvGrpSpPr>
                <p:cNvPr id="35" name="Group 13">
                  <a:extLst>
                    <a:ext uri="{FF2B5EF4-FFF2-40B4-BE49-F238E27FC236}">
                      <a16:creationId xmlns:a16="http://schemas.microsoft.com/office/drawing/2014/main" id="{A98CAD81-DF61-5651-4EDB-E2E0B41F3D53}"/>
                    </a:ext>
                  </a:extLst>
                </p:cNvPr>
                <p:cNvGrpSpPr/>
                <p:nvPr/>
              </p:nvGrpSpPr>
              <p:grpSpPr>
                <a:xfrm>
                  <a:off x="6324600" y="3200400"/>
                  <a:ext cx="381000" cy="1066800"/>
                  <a:chOff x="1463040" y="844062"/>
                  <a:chExt cx="685800" cy="1957755"/>
                </a:xfrm>
              </p:grpSpPr>
              <p:sp>
                <p:nvSpPr>
                  <p:cNvPr id="38" name="Pentagon 43">
                    <a:extLst>
                      <a:ext uri="{FF2B5EF4-FFF2-40B4-BE49-F238E27FC236}">
                        <a16:creationId xmlns:a16="http://schemas.microsoft.com/office/drawing/2014/main" id="{0A424629-8878-106B-5480-7852BBF524C0}"/>
                      </a:ext>
                    </a:extLst>
                  </p:cNvPr>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6B5A5D4B-E22C-5021-0217-57C54B32586F}"/>
                      </a:ext>
                    </a:extLst>
                  </p:cNvPr>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Parallelogram 35">
                  <a:extLst>
                    <a:ext uri="{FF2B5EF4-FFF2-40B4-BE49-F238E27FC236}">
                      <a16:creationId xmlns:a16="http://schemas.microsoft.com/office/drawing/2014/main" id="{A4DE389D-65C9-654A-5455-C5C5940ACA94}"/>
                    </a:ext>
                  </a:extLst>
                </p:cNvPr>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FB1B4C73-8B42-4374-C856-A3AEE1CA9FA6}"/>
                    </a:ext>
                  </a:extLst>
                </p:cNvPr>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602AD035-B6B8-2D0A-3CBB-5EBECB2823A9}"/>
                  </a:ext>
                </a:extLst>
              </p:cNvPr>
              <p:cNvSpPr/>
              <p:nvPr/>
            </p:nvSpPr>
            <p:spPr>
              <a:xfrm>
                <a:off x="1373210" y="410148"/>
                <a:ext cx="959717" cy="1279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BF432F9-08D3-D6C2-6933-9C112FB40EF6}"/>
                  </a:ext>
                </a:extLst>
              </p:cNvPr>
              <p:cNvSpPr/>
              <p:nvPr/>
            </p:nvSpPr>
            <p:spPr>
              <a:xfrm rot="13665137">
                <a:off x="1450441" y="299003"/>
                <a:ext cx="936133" cy="839111"/>
              </a:xfrm>
              <a:custGeom>
                <a:avLst/>
                <a:gdLst>
                  <a:gd name="connsiteX0" fmla="*/ 813814 w 891929"/>
                  <a:gd name="connsiteY0" fmla="*/ 585367 h 799489"/>
                  <a:gd name="connsiteX1" fmla="*/ 729040 w 891929"/>
                  <a:gd name="connsiteY1" fmla="*/ 658853 h 799489"/>
                  <a:gd name="connsiteX2" fmla="*/ 707977 w 891929"/>
                  <a:gd name="connsiteY2" fmla="*/ 667260 h 799489"/>
                  <a:gd name="connsiteX3" fmla="*/ 715019 w 891929"/>
                  <a:gd name="connsiteY3" fmla="*/ 674113 h 799489"/>
                  <a:gd name="connsiteX4" fmla="*/ 381368 w 891929"/>
                  <a:gd name="connsiteY4" fmla="*/ 768450 h 799489"/>
                  <a:gd name="connsiteX5" fmla="*/ 27041 w 891929"/>
                  <a:gd name="connsiteY5" fmla="*/ 664574 h 799489"/>
                  <a:gd name="connsiteX6" fmla="*/ 148438 w 891929"/>
                  <a:gd name="connsiteY6" fmla="*/ 315861 h 799489"/>
                  <a:gd name="connsiteX7" fmla="*/ 350743 w 891929"/>
                  <a:gd name="connsiteY7" fmla="*/ 295578 h 799489"/>
                  <a:gd name="connsiteX8" fmla="*/ 361790 w 891929"/>
                  <a:gd name="connsiteY8" fmla="*/ 301314 h 799489"/>
                  <a:gd name="connsiteX9" fmla="*/ 363948 w 891929"/>
                  <a:gd name="connsiteY9" fmla="*/ 273794 h 799489"/>
                  <a:gd name="connsiteX10" fmla="*/ 625229 w 891929"/>
                  <a:gd name="connsiteY10" fmla="*/ 0 h 799489"/>
                  <a:gd name="connsiteX11" fmla="*/ 891929 w 891929"/>
                  <a:gd name="connsiteY11" fmla="*/ 0 h 799489"/>
                  <a:gd name="connsiteX12" fmla="*/ 891929 w 891929"/>
                  <a:gd name="connsiteY12" fmla="*/ 342900 h 799489"/>
                  <a:gd name="connsiteX13" fmla="*/ 813814 w 891929"/>
                  <a:gd name="connsiteY13" fmla="*/ 585367 h 79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1929" h="799489">
                    <a:moveTo>
                      <a:pt x="813814" y="585367"/>
                    </a:moveTo>
                    <a:cubicBezTo>
                      <a:pt x="789683" y="616393"/>
                      <a:pt x="760948" y="641501"/>
                      <a:pt x="729040" y="658853"/>
                    </a:cubicBezTo>
                    <a:lnTo>
                      <a:pt x="707977" y="667260"/>
                    </a:lnTo>
                    <a:lnTo>
                      <a:pt x="715019" y="674113"/>
                    </a:lnTo>
                    <a:cubicBezTo>
                      <a:pt x="593307" y="685166"/>
                      <a:pt x="482091" y="716612"/>
                      <a:pt x="381368" y="768450"/>
                    </a:cubicBezTo>
                    <a:cubicBezTo>
                      <a:pt x="250001" y="836060"/>
                      <a:pt x="91363" y="789553"/>
                      <a:pt x="27041" y="664574"/>
                    </a:cubicBezTo>
                    <a:cubicBezTo>
                      <a:pt x="-37281" y="539595"/>
                      <a:pt x="17070" y="383471"/>
                      <a:pt x="148438" y="315861"/>
                    </a:cubicBezTo>
                    <a:cubicBezTo>
                      <a:pt x="214121" y="282056"/>
                      <a:pt x="286623" y="276780"/>
                      <a:pt x="350743" y="295578"/>
                    </a:cubicBezTo>
                    <a:lnTo>
                      <a:pt x="361790" y="301314"/>
                    </a:lnTo>
                    <a:lnTo>
                      <a:pt x="363948" y="273794"/>
                    </a:lnTo>
                    <a:cubicBezTo>
                      <a:pt x="388816" y="117540"/>
                      <a:pt x="496347" y="0"/>
                      <a:pt x="625229" y="0"/>
                    </a:cubicBezTo>
                    <a:lnTo>
                      <a:pt x="891929" y="0"/>
                    </a:lnTo>
                    <a:lnTo>
                      <a:pt x="891929" y="342900"/>
                    </a:lnTo>
                    <a:cubicBezTo>
                      <a:pt x="891929" y="437589"/>
                      <a:pt x="862078" y="523314"/>
                      <a:pt x="813814" y="585367"/>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FED9BEDD-5239-68CB-E9BA-0792F0CEFC70}"/>
                  </a:ext>
                </a:extLst>
              </p:cNvPr>
              <p:cNvSpPr/>
              <p:nvPr/>
            </p:nvSpPr>
            <p:spPr>
              <a:xfrm rot="21046149">
                <a:off x="1333239" y="1530471"/>
                <a:ext cx="1261869" cy="1174178"/>
              </a:xfrm>
              <a:custGeom>
                <a:avLst/>
                <a:gdLst>
                  <a:gd name="connsiteX0" fmla="*/ 1013820 w 1202284"/>
                  <a:gd name="connsiteY0" fmla="*/ 0 h 1118734"/>
                  <a:gd name="connsiteX1" fmla="*/ 1202284 w 1202284"/>
                  <a:gd name="connsiteY1" fmla="*/ 505840 h 1118734"/>
                  <a:gd name="connsiteX2" fmla="*/ 1119192 w 1202284"/>
                  <a:gd name="connsiteY2" fmla="*/ 925290 h 1118734"/>
                  <a:gd name="connsiteX3" fmla="*/ 1114649 w 1202284"/>
                  <a:gd name="connsiteY3" fmla="*/ 931909 h 1118734"/>
                  <a:gd name="connsiteX4" fmla="*/ 1119353 w 1202284"/>
                  <a:gd name="connsiteY4" fmla="*/ 946727 h 1118734"/>
                  <a:gd name="connsiteX5" fmla="*/ 558816 w 1202284"/>
                  <a:gd name="connsiteY5" fmla="*/ 1118712 h 1118734"/>
                  <a:gd name="connsiteX6" fmla="*/ 0 w 1202284"/>
                  <a:gd name="connsiteY6" fmla="*/ 941217 h 1118734"/>
                  <a:gd name="connsiteX7" fmla="*/ 560537 w 1202284"/>
                  <a:gd name="connsiteY7" fmla="*/ 769232 h 1118734"/>
                  <a:gd name="connsiteX8" fmla="*/ 778320 w 1202284"/>
                  <a:gd name="connsiteY8" fmla="*/ 784037 h 1118734"/>
                  <a:gd name="connsiteX9" fmla="*/ 860532 w 1202284"/>
                  <a:gd name="connsiteY9" fmla="*/ 798386 h 1118734"/>
                  <a:gd name="connsiteX10" fmla="*/ 857543 w 1202284"/>
                  <a:gd name="connsiteY10" fmla="*/ 788660 h 1118734"/>
                  <a:gd name="connsiteX11" fmla="*/ 825356 w 1202284"/>
                  <a:gd name="connsiteY11" fmla="*/ 505840 h 1118734"/>
                  <a:gd name="connsiteX12" fmla="*/ 1013820 w 1202284"/>
                  <a:gd name="connsiteY12" fmla="*/ 0 h 111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2284" h="1118734">
                    <a:moveTo>
                      <a:pt x="1013820" y="0"/>
                    </a:moveTo>
                    <a:cubicBezTo>
                      <a:pt x="1117906" y="0"/>
                      <a:pt x="1202284" y="226472"/>
                      <a:pt x="1202284" y="505840"/>
                    </a:cubicBezTo>
                    <a:cubicBezTo>
                      <a:pt x="1202284" y="680445"/>
                      <a:pt x="1169324" y="834388"/>
                      <a:pt x="1119192" y="925290"/>
                    </a:cubicBezTo>
                    <a:lnTo>
                      <a:pt x="1114649" y="931909"/>
                    </a:lnTo>
                    <a:lnTo>
                      <a:pt x="1119353" y="946727"/>
                    </a:lnTo>
                    <a:cubicBezTo>
                      <a:pt x="1118877" y="1043233"/>
                      <a:pt x="867917" y="1120234"/>
                      <a:pt x="558816" y="1118712"/>
                    </a:cubicBezTo>
                    <a:cubicBezTo>
                      <a:pt x="249716" y="1117190"/>
                      <a:pt x="-475" y="1037723"/>
                      <a:pt x="0" y="941217"/>
                    </a:cubicBezTo>
                    <a:cubicBezTo>
                      <a:pt x="475" y="844711"/>
                      <a:pt x="251437" y="767710"/>
                      <a:pt x="560537" y="769232"/>
                    </a:cubicBezTo>
                    <a:cubicBezTo>
                      <a:pt x="637812" y="769612"/>
                      <a:pt x="711405" y="774865"/>
                      <a:pt x="778320" y="784037"/>
                    </a:cubicBezTo>
                    <a:lnTo>
                      <a:pt x="860532" y="798386"/>
                    </a:lnTo>
                    <a:lnTo>
                      <a:pt x="857543" y="788660"/>
                    </a:lnTo>
                    <a:cubicBezTo>
                      <a:pt x="837222" y="707927"/>
                      <a:pt x="825356" y="610603"/>
                      <a:pt x="825356" y="505840"/>
                    </a:cubicBezTo>
                    <a:cubicBezTo>
                      <a:pt x="825356" y="226472"/>
                      <a:pt x="909734" y="0"/>
                      <a:pt x="101382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E470DA42-508A-AC63-CD41-04777846F237}"/>
                  </a:ext>
                </a:extLst>
              </p:cNvPr>
              <p:cNvSpPr/>
              <p:nvPr/>
            </p:nvSpPr>
            <p:spPr>
              <a:xfrm rot="15972603">
                <a:off x="662229" y="2430259"/>
                <a:ext cx="219410" cy="7039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2E9D95-5C8E-A68E-3DCC-E27C0DD8EC2D}"/>
                  </a:ext>
                </a:extLst>
              </p:cNvPr>
              <p:cNvSpPr/>
              <p:nvPr/>
            </p:nvSpPr>
            <p:spPr>
              <a:xfrm rot="12309058">
                <a:off x="928203" y="2371870"/>
                <a:ext cx="293925" cy="4255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DF6696B-EE46-F2F5-750B-8E93232D513F}"/>
                  </a:ext>
                </a:extLst>
              </p:cNvPr>
              <p:cNvSpPr/>
              <p:nvPr/>
            </p:nvSpPr>
            <p:spPr>
              <a:xfrm rot="15629544">
                <a:off x="967388" y="2378042"/>
                <a:ext cx="363252" cy="532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2">
                <a:extLst>
                  <a:ext uri="{FF2B5EF4-FFF2-40B4-BE49-F238E27FC236}">
                    <a16:creationId xmlns:a16="http://schemas.microsoft.com/office/drawing/2014/main" id="{42B94B21-AD7B-089A-A280-135A1B710CCA}"/>
                  </a:ext>
                </a:extLst>
              </p:cNvPr>
              <p:cNvSpPr/>
              <p:nvPr/>
            </p:nvSpPr>
            <p:spPr>
              <a:xfrm rot="21135956">
                <a:off x="1318314" y="2426826"/>
                <a:ext cx="283104" cy="3918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F3BC770-E3A0-D373-28DE-4697F695FA05}"/>
                  </a:ext>
                </a:extLst>
              </p:cNvPr>
              <p:cNvSpPr/>
              <p:nvPr/>
            </p:nvSpPr>
            <p:spPr>
              <a:xfrm rot="1539158">
                <a:off x="396159" y="2182036"/>
                <a:ext cx="463328" cy="861817"/>
              </a:xfrm>
              <a:custGeom>
                <a:avLst/>
                <a:gdLst>
                  <a:gd name="connsiteX0" fmla="*/ 156195 w 441450"/>
                  <a:gd name="connsiteY0" fmla="*/ 0 h 821123"/>
                  <a:gd name="connsiteX1" fmla="*/ 305920 w 441450"/>
                  <a:gd name="connsiteY1" fmla="*/ 0 h 821123"/>
                  <a:gd name="connsiteX2" fmla="*/ 440675 w 441450"/>
                  <a:gd name="connsiteY2" fmla="*/ 601755 h 821123"/>
                  <a:gd name="connsiteX3" fmla="*/ 424134 w 441450"/>
                  <a:gd name="connsiteY3" fmla="*/ 601755 h 821123"/>
                  <a:gd name="connsiteX4" fmla="*/ 436432 w 441450"/>
                  <a:gd name="connsiteY4" fmla="*/ 627363 h 821123"/>
                  <a:gd name="connsiteX5" fmla="*/ 412631 w 441450"/>
                  <a:gd name="connsiteY5" fmla="*/ 695150 h 821123"/>
                  <a:gd name="connsiteX6" fmla="*/ 160772 w 441450"/>
                  <a:gd name="connsiteY6" fmla="*/ 816105 h 821123"/>
                  <a:gd name="connsiteX7" fmla="*/ 92985 w 441450"/>
                  <a:gd name="connsiteY7" fmla="*/ 792304 h 821123"/>
                  <a:gd name="connsiteX8" fmla="*/ 5018 w 441450"/>
                  <a:gd name="connsiteY8" fmla="*/ 609134 h 821123"/>
                  <a:gd name="connsiteX9" fmla="*/ 28819 w 441450"/>
                  <a:gd name="connsiteY9" fmla="*/ 541348 h 821123"/>
                  <a:gd name="connsiteX10" fmla="*/ 35708 w 441450"/>
                  <a:gd name="connsiteY10" fmla="*/ 538039 h 82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450" h="821123">
                    <a:moveTo>
                      <a:pt x="156195" y="0"/>
                    </a:moveTo>
                    <a:lnTo>
                      <a:pt x="305920" y="0"/>
                    </a:lnTo>
                    <a:lnTo>
                      <a:pt x="440675" y="601755"/>
                    </a:lnTo>
                    <a:lnTo>
                      <a:pt x="424134" y="601755"/>
                    </a:lnTo>
                    <a:lnTo>
                      <a:pt x="436432" y="627363"/>
                    </a:lnTo>
                    <a:cubicBezTo>
                      <a:pt x="448578" y="652655"/>
                      <a:pt x="437922" y="683004"/>
                      <a:pt x="412631" y="695150"/>
                    </a:cubicBezTo>
                    <a:lnTo>
                      <a:pt x="160772" y="816105"/>
                    </a:lnTo>
                    <a:cubicBezTo>
                      <a:pt x="135480" y="828251"/>
                      <a:pt x="105132" y="817595"/>
                      <a:pt x="92985" y="792304"/>
                    </a:cubicBezTo>
                    <a:lnTo>
                      <a:pt x="5018" y="609134"/>
                    </a:lnTo>
                    <a:cubicBezTo>
                      <a:pt x="-7128" y="583842"/>
                      <a:pt x="3528" y="553494"/>
                      <a:pt x="28819" y="541348"/>
                    </a:cubicBezTo>
                    <a:lnTo>
                      <a:pt x="35708" y="53803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Cloud 22">
                <a:extLst>
                  <a:ext uri="{FF2B5EF4-FFF2-40B4-BE49-F238E27FC236}">
                    <a16:creationId xmlns:a16="http://schemas.microsoft.com/office/drawing/2014/main" id="{1AAE1B03-FF1B-2F88-6475-8B9D0DC8AB12}"/>
                  </a:ext>
                </a:extLst>
              </p:cNvPr>
              <p:cNvSpPr/>
              <p:nvPr/>
            </p:nvSpPr>
            <p:spPr>
              <a:xfrm rot="16622943">
                <a:off x="63273" y="1868328"/>
                <a:ext cx="850941" cy="337149"/>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7FFC4574-E615-D784-C45E-9BC12ADD4E35}"/>
                  </a:ext>
                </a:extLst>
              </p:cNvPr>
              <p:cNvSpPr/>
              <p:nvPr/>
            </p:nvSpPr>
            <p:spPr>
              <a:xfrm rot="16044977">
                <a:off x="1002278" y="1925682"/>
                <a:ext cx="794584" cy="337149"/>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D02EA03-3669-F1AD-BD20-8C35B6C89126}"/>
                  </a:ext>
                </a:extLst>
              </p:cNvPr>
              <p:cNvSpPr/>
              <p:nvPr/>
            </p:nvSpPr>
            <p:spPr>
              <a:xfrm>
                <a:off x="653422" y="1449842"/>
                <a:ext cx="639811" cy="8797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4132EAD-6CB5-A2C8-B112-01CCD961DEFB}"/>
                  </a:ext>
                </a:extLst>
              </p:cNvPr>
              <p:cNvSpPr/>
              <p:nvPr/>
            </p:nvSpPr>
            <p:spPr>
              <a:xfrm rot="13665137">
                <a:off x="590629" y="1298775"/>
                <a:ext cx="781068" cy="668836"/>
              </a:xfrm>
              <a:custGeom>
                <a:avLst/>
                <a:gdLst>
                  <a:gd name="connsiteX0" fmla="*/ 683828 w 744186"/>
                  <a:gd name="connsiteY0" fmla="*/ 434281 h 637254"/>
                  <a:gd name="connsiteX1" fmla="*/ 538110 w 744186"/>
                  <a:gd name="connsiteY1" fmla="*/ 508792 h 637254"/>
                  <a:gd name="connsiteX2" fmla="*/ 512357 w 744186"/>
                  <a:gd name="connsiteY2" fmla="*/ 502374 h 637254"/>
                  <a:gd name="connsiteX3" fmla="*/ 428925 w 744186"/>
                  <a:gd name="connsiteY3" fmla="*/ 537867 h 637254"/>
                  <a:gd name="connsiteX4" fmla="*/ 353200 w 744186"/>
                  <a:gd name="connsiteY4" fmla="*/ 599260 h 637254"/>
                  <a:gd name="connsiteX5" fmla="*/ 89343 w 744186"/>
                  <a:gd name="connsiteY5" fmla="*/ 564547 h 637254"/>
                  <a:gd name="connsiteX6" fmla="*/ 29481 w 744186"/>
                  <a:gd name="connsiteY6" fmla="*/ 305237 h 637254"/>
                  <a:gd name="connsiteX7" fmla="*/ 293337 w 744186"/>
                  <a:gd name="connsiteY7" fmla="*/ 339950 h 637254"/>
                  <a:gd name="connsiteX8" fmla="*/ 376310 w 744186"/>
                  <a:gd name="connsiteY8" fmla="*/ 404835 h 637254"/>
                  <a:gd name="connsiteX9" fmla="*/ 348228 w 744186"/>
                  <a:gd name="connsiteY9" fmla="*/ 353419 h 637254"/>
                  <a:gd name="connsiteX10" fmla="*/ 332034 w 744186"/>
                  <a:gd name="connsiteY10" fmla="*/ 254396 h 637254"/>
                  <a:gd name="connsiteX11" fmla="*/ 538110 w 744186"/>
                  <a:gd name="connsiteY11" fmla="*/ 0 h 637254"/>
                  <a:gd name="connsiteX12" fmla="*/ 744186 w 744186"/>
                  <a:gd name="connsiteY12" fmla="*/ 0 h 637254"/>
                  <a:gd name="connsiteX13" fmla="*/ 744186 w 744186"/>
                  <a:gd name="connsiteY13" fmla="*/ 254396 h 637254"/>
                  <a:gd name="connsiteX14" fmla="*/ 683828 w 744186"/>
                  <a:gd name="connsiteY14" fmla="*/ 434281 h 6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186" h="637254">
                    <a:moveTo>
                      <a:pt x="683828" y="434281"/>
                    </a:moveTo>
                    <a:cubicBezTo>
                      <a:pt x="646535" y="480318"/>
                      <a:pt x="595016" y="508792"/>
                      <a:pt x="538110" y="508792"/>
                    </a:cubicBezTo>
                    <a:lnTo>
                      <a:pt x="512357" y="502374"/>
                    </a:lnTo>
                    <a:lnTo>
                      <a:pt x="428925" y="537867"/>
                    </a:lnTo>
                    <a:cubicBezTo>
                      <a:pt x="400037" y="555019"/>
                      <a:pt x="374795" y="575484"/>
                      <a:pt x="353200" y="599260"/>
                    </a:cubicBezTo>
                    <a:cubicBezTo>
                      <a:pt x="296869" y="661281"/>
                      <a:pt x="178736" y="645740"/>
                      <a:pt x="89343" y="564547"/>
                    </a:cubicBezTo>
                    <a:cubicBezTo>
                      <a:pt x="-49" y="483355"/>
                      <a:pt x="-26851" y="367258"/>
                      <a:pt x="29481" y="305237"/>
                    </a:cubicBezTo>
                    <a:cubicBezTo>
                      <a:pt x="85812" y="243217"/>
                      <a:pt x="203944" y="258758"/>
                      <a:pt x="293337" y="339950"/>
                    </a:cubicBezTo>
                    <a:lnTo>
                      <a:pt x="376310" y="404835"/>
                    </a:lnTo>
                    <a:lnTo>
                      <a:pt x="348228" y="353419"/>
                    </a:lnTo>
                    <a:cubicBezTo>
                      <a:pt x="337800" y="322983"/>
                      <a:pt x="332034" y="289521"/>
                      <a:pt x="332034" y="254396"/>
                    </a:cubicBezTo>
                    <a:cubicBezTo>
                      <a:pt x="332034" y="113897"/>
                      <a:pt x="424297" y="0"/>
                      <a:pt x="538110" y="0"/>
                    </a:cubicBezTo>
                    <a:lnTo>
                      <a:pt x="744186" y="0"/>
                    </a:lnTo>
                    <a:lnTo>
                      <a:pt x="744186" y="254396"/>
                    </a:lnTo>
                    <a:cubicBezTo>
                      <a:pt x="744186" y="324645"/>
                      <a:pt x="721120" y="388244"/>
                      <a:pt x="683828" y="434281"/>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7" name="Group 32">
                <a:extLst>
                  <a:ext uri="{FF2B5EF4-FFF2-40B4-BE49-F238E27FC236}">
                    <a16:creationId xmlns:a16="http://schemas.microsoft.com/office/drawing/2014/main" id="{D2208283-59D1-4DC5-0D06-8112F7576C29}"/>
                  </a:ext>
                </a:extLst>
              </p:cNvPr>
              <p:cNvGrpSpPr/>
              <p:nvPr/>
            </p:nvGrpSpPr>
            <p:grpSpPr>
              <a:xfrm rot="7718142">
                <a:off x="468281" y="1458452"/>
                <a:ext cx="244521" cy="462636"/>
                <a:chOff x="1066800" y="914400"/>
                <a:chExt cx="762000" cy="1143000"/>
              </a:xfrm>
            </p:grpSpPr>
            <p:sp>
              <p:nvSpPr>
                <p:cNvPr id="32" name="Isosceles Triangle 28">
                  <a:extLst>
                    <a:ext uri="{FF2B5EF4-FFF2-40B4-BE49-F238E27FC236}">
                      <a16:creationId xmlns:a16="http://schemas.microsoft.com/office/drawing/2014/main" id="{E06F111C-0789-2AE5-BB25-21E059DC4F89}"/>
                    </a:ext>
                  </a:extLst>
                </p:cNvPr>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D757FEA8-F490-ECB6-C981-5FEFD47CD6AB}"/>
                    </a:ext>
                  </a:extLst>
                </p:cNvPr>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9">
                  <a:extLst>
                    <a:ext uri="{FF2B5EF4-FFF2-40B4-BE49-F238E27FC236}">
                      <a16:creationId xmlns:a16="http://schemas.microsoft.com/office/drawing/2014/main" id="{700BF1E8-BE99-8A6C-A45C-FD6B21CFA896}"/>
                    </a:ext>
                  </a:extLst>
                </p:cNvPr>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3">
                <a:extLst>
                  <a:ext uri="{FF2B5EF4-FFF2-40B4-BE49-F238E27FC236}">
                    <a16:creationId xmlns:a16="http://schemas.microsoft.com/office/drawing/2014/main" id="{EAFC0DFB-A57E-29ED-834B-2B5D81F34061}"/>
                  </a:ext>
                </a:extLst>
              </p:cNvPr>
              <p:cNvGrpSpPr/>
              <p:nvPr/>
            </p:nvGrpSpPr>
            <p:grpSpPr>
              <a:xfrm rot="3806327">
                <a:off x="1224757" y="1626055"/>
                <a:ext cx="263418" cy="367357"/>
                <a:chOff x="1066800" y="914400"/>
                <a:chExt cx="762000" cy="1143000"/>
              </a:xfrm>
            </p:grpSpPr>
            <p:sp>
              <p:nvSpPr>
                <p:cNvPr id="29" name="Isosceles Triangle 28">
                  <a:extLst>
                    <a:ext uri="{FF2B5EF4-FFF2-40B4-BE49-F238E27FC236}">
                      <a16:creationId xmlns:a16="http://schemas.microsoft.com/office/drawing/2014/main" id="{93705850-5785-45E8-5781-829CA6C0D319}"/>
                    </a:ext>
                  </a:extLst>
                </p:cNvPr>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CCBC454-5283-08BF-83F7-117DA7049765}"/>
                    </a:ext>
                  </a:extLst>
                </p:cNvPr>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6">
                  <a:extLst>
                    <a:ext uri="{FF2B5EF4-FFF2-40B4-BE49-F238E27FC236}">
                      <a16:creationId xmlns:a16="http://schemas.microsoft.com/office/drawing/2014/main" id="{D02F56E5-90E0-95D3-387E-216B678CC31C}"/>
                    </a:ext>
                  </a:extLst>
                </p:cNvPr>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1" name="Double Wave 120">
              <a:extLst>
                <a:ext uri="{FF2B5EF4-FFF2-40B4-BE49-F238E27FC236}">
                  <a16:creationId xmlns:a16="http://schemas.microsoft.com/office/drawing/2014/main" id="{16CD5139-09EF-1058-C67F-9DD91193BB4A}"/>
                </a:ext>
              </a:extLst>
            </p:cNvPr>
            <p:cNvSpPr/>
            <p:nvPr/>
          </p:nvSpPr>
          <p:spPr>
            <a:xfrm>
              <a:off x="3276589" y="4438516"/>
              <a:ext cx="4800600" cy="685800"/>
            </a:xfrm>
            <a:prstGeom prst="doubleWav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7">
              <a:extLst>
                <a:ext uri="{FF2B5EF4-FFF2-40B4-BE49-F238E27FC236}">
                  <a16:creationId xmlns:a16="http://schemas.microsoft.com/office/drawing/2014/main" id="{D3156CEF-2896-A91A-0846-6DA393AC9643}"/>
                </a:ext>
              </a:extLst>
            </p:cNvPr>
            <p:cNvSpPr/>
            <p:nvPr/>
          </p:nvSpPr>
          <p:spPr>
            <a:xfrm>
              <a:off x="3301990" y="4895716"/>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8">
              <a:extLst>
                <a:ext uri="{FF2B5EF4-FFF2-40B4-BE49-F238E27FC236}">
                  <a16:creationId xmlns:a16="http://schemas.microsoft.com/office/drawing/2014/main" id="{76E359B8-D667-605A-DC97-29B074755CAF}"/>
                </a:ext>
              </a:extLst>
            </p:cNvPr>
            <p:cNvSpPr/>
            <p:nvPr/>
          </p:nvSpPr>
          <p:spPr>
            <a:xfrm>
              <a:off x="4491307" y="4904681"/>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9">
              <a:extLst>
                <a:ext uri="{FF2B5EF4-FFF2-40B4-BE49-F238E27FC236}">
                  <a16:creationId xmlns:a16="http://schemas.microsoft.com/office/drawing/2014/main" id="{ECAFE126-8511-CEC6-A981-C545DEF1D99B}"/>
                </a:ext>
              </a:extLst>
            </p:cNvPr>
            <p:cNvSpPr/>
            <p:nvPr/>
          </p:nvSpPr>
          <p:spPr>
            <a:xfrm>
              <a:off x="5697060" y="4895716"/>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0">
              <a:extLst>
                <a:ext uri="{FF2B5EF4-FFF2-40B4-BE49-F238E27FC236}">
                  <a16:creationId xmlns:a16="http://schemas.microsoft.com/office/drawing/2014/main" id="{6203732D-5E62-911A-0E3E-0CF8FC799F50}"/>
                </a:ext>
              </a:extLst>
            </p:cNvPr>
            <p:cNvSpPr/>
            <p:nvPr/>
          </p:nvSpPr>
          <p:spPr>
            <a:xfrm>
              <a:off x="6889366" y="4904681"/>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6">
              <a:extLst>
                <a:ext uri="{FF2B5EF4-FFF2-40B4-BE49-F238E27FC236}">
                  <a16:creationId xmlns:a16="http://schemas.microsoft.com/office/drawing/2014/main" id="{8704AED5-AFEB-6568-21A7-D8AA4E0C21F7}"/>
                </a:ext>
              </a:extLst>
            </p:cNvPr>
            <p:cNvSpPr/>
            <p:nvPr/>
          </p:nvSpPr>
          <p:spPr>
            <a:xfrm>
              <a:off x="7713959" y="4205433"/>
              <a:ext cx="78441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7">
              <a:extLst>
                <a:ext uri="{FF2B5EF4-FFF2-40B4-BE49-F238E27FC236}">
                  <a16:creationId xmlns:a16="http://schemas.microsoft.com/office/drawing/2014/main" id="{183B1F77-C096-1363-E854-23C4E77B246E}"/>
                </a:ext>
              </a:extLst>
            </p:cNvPr>
            <p:cNvSpPr/>
            <p:nvPr/>
          </p:nvSpPr>
          <p:spPr>
            <a:xfrm>
              <a:off x="8117529" y="4886750"/>
              <a:ext cx="1376083" cy="717177"/>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8">
              <a:extLst>
                <a:ext uri="{FF2B5EF4-FFF2-40B4-BE49-F238E27FC236}">
                  <a16:creationId xmlns:a16="http://schemas.microsoft.com/office/drawing/2014/main" id="{0422BDFC-F152-B3FE-20E2-25423BC59C30}"/>
                </a:ext>
              </a:extLst>
            </p:cNvPr>
            <p:cNvSpPr/>
            <p:nvPr/>
          </p:nvSpPr>
          <p:spPr>
            <a:xfrm>
              <a:off x="2329320" y="4886752"/>
              <a:ext cx="99508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9">
              <a:extLst>
                <a:ext uri="{FF2B5EF4-FFF2-40B4-BE49-F238E27FC236}">
                  <a16:creationId xmlns:a16="http://schemas.microsoft.com/office/drawing/2014/main" id="{AC23E213-F360-E84E-B914-7CFF637B23ED}"/>
                </a:ext>
              </a:extLst>
            </p:cNvPr>
            <p:cNvSpPr/>
            <p:nvPr/>
          </p:nvSpPr>
          <p:spPr>
            <a:xfrm>
              <a:off x="8305789" y="3524116"/>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20">
              <a:extLst>
                <a:ext uri="{FF2B5EF4-FFF2-40B4-BE49-F238E27FC236}">
                  <a16:creationId xmlns:a16="http://schemas.microsoft.com/office/drawing/2014/main" id="{D5D95AD7-8AD0-0EA2-0B96-07AF47572658}"/>
                </a:ext>
              </a:extLst>
            </p:cNvPr>
            <p:cNvSpPr/>
            <p:nvPr/>
          </p:nvSpPr>
          <p:spPr>
            <a:xfrm>
              <a:off x="8503012" y="4214398"/>
              <a:ext cx="103542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22">
              <a:extLst>
                <a:ext uri="{FF2B5EF4-FFF2-40B4-BE49-F238E27FC236}">
                  <a16:creationId xmlns:a16="http://schemas.microsoft.com/office/drawing/2014/main" id="{76CAE5B2-0635-216A-6BFC-5DA70A4C71C6}"/>
                </a:ext>
              </a:extLst>
            </p:cNvPr>
            <p:cNvSpPr/>
            <p:nvPr/>
          </p:nvSpPr>
          <p:spPr>
            <a:xfrm>
              <a:off x="2321848" y="4183022"/>
              <a:ext cx="784412"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23">
              <a:extLst>
                <a:ext uri="{FF2B5EF4-FFF2-40B4-BE49-F238E27FC236}">
                  <a16:creationId xmlns:a16="http://schemas.microsoft.com/office/drawing/2014/main" id="{9D5006D1-88CC-6867-1710-A915BC3A2A3C}"/>
                </a:ext>
              </a:extLst>
            </p:cNvPr>
            <p:cNvSpPr/>
            <p:nvPr/>
          </p:nvSpPr>
          <p:spPr>
            <a:xfrm>
              <a:off x="2339778" y="3510669"/>
              <a:ext cx="1219200"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24">
              <a:extLst>
                <a:ext uri="{FF2B5EF4-FFF2-40B4-BE49-F238E27FC236}">
                  <a16:creationId xmlns:a16="http://schemas.microsoft.com/office/drawing/2014/main" id="{C8DD0A24-5800-998F-77B4-EED13B72FB33}"/>
                </a:ext>
              </a:extLst>
            </p:cNvPr>
            <p:cNvSpPr/>
            <p:nvPr/>
          </p:nvSpPr>
          <p:spPr>
            <a:xfrm>
              <a:off x="3101777" y="4200951"/>
              <a:ext cx="1035423" cy="685800"/>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4697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3760B6E-C4C1-46A2-AE3D-F5894D0164A5}"/>
              </a:ext>
            </a:extLst>
          </p:cNvPr>
          <p:cNvGrpSpPr/>
          <p:nvPr/>
        </p:nvGrpSpPr>
        <p:grpSpPr>
          <a:xfrm>
            <a:off x="0" y="-1"/>
            <a:ext cx="12192000" cy="6863587"/>
            <a:chOff x="0" y="-1"/>
            <a:chExt cx="12192000" cy="6863587"/>
          </a:xfrm>
        </p:grpSpPr>
        <p:pic>
          <p:nvPicPr>
            <p:cNvPr id="26" name="Picture 25">
              <a:extLst>
                <a:ext uri="{FF2B5EF4-FFF2-40B4-BE49-F238E27FC236}">
                  <a16:creationId xmlns:a16="http://schemas.microsoft.com/office/drawing/2014/main" id="{1B6B2249-0CA0-4998-B0F2-B408244D4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27" name="Picture 26">
              <a:extLst>
                <a:ext uri="{FF2B5EF4-FFF2-40B4-BE49-F238E27FC236}">
                  <a16:creationId xmlns:a16="http://schemas.microsoft.com/office/drawing/2014/main" id="{D95D9C98-CBB6-402D-82EA-3C47F8EB5D1A}"/>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28" name="Picture 27">
              <a:extLst>
                <a:ext uri="{FF2B5EF4-FFF2-40B4-BE49-F238E27FC236}">
                  <a16:creationId xmlns:a16="http://schemas.microsoft.com/office/drawing/2014/main" id="{E5CAD7C0-BC13-4B33-B022-ACEDBF196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5" name="TextBox 4"/>
          <p:cNvSpPr txBox="1"/>
          <p:nvPr/>
        </p:nvSpPr>
        <p:spPr>
          <a:xfrm>
            <a:off x="681085" y="6488668"/>
            <a:ext cx="2209800" cy="369332"/>
          </a:xfrm>
          <a:prstGeom prst="rect">
            <a:avLst/>
          </a:prstGeom>
          <a:noFill/>
        </p:spPr>
        <p:txBody>
          <a:bodyPr wrap="square" rtlCol="0">
            <a:spAutoFit/>
          </a:bodyPr>
          <a:lstStyle/>
          <a:p>
            <a:r>
              <a:rPr lang="en-US" dirty="0">
                <a:solidFill>
                  <a:schemeClr val="bg1"/>
                </a:solidFill>
              </a:rPr>
              <a:t>3 Nephi 11:18-22</a:t>
            </a:r>
          </a:p>
        </p:txBody>
      </p:sp>
      <p:sp>
        <p:nvSpPr>
          <p:cNvPr id="16" name="Rectangle 15"/>
          <p:cNvSpPr/>
          <p:nvPr/>
        </p:nvSpPr>
        <p:spPr>
          <a:xfrm>
            <a:off x="2286000" y="838200"/>
            <a:ext cx="4572000" cy="369332"/>
          </a:xfrm>
          <a:prstGeom prst="rect">
            <a:avLst/>
          </a:prstGeom>
        </p:spPr>
        <p:txBody>
          <a:bodyPr>
            <a:spAutoFit/>
          </a:bodyPr>
          <a:lstStyle/>
          <a:p>
            <a:r>
              <a:rPr lang="en-US" dirty="0">
                <a:solidFill>
                  <a:schemeClr val="bg1"/>
                </a:solidFill>
              </a:rPr>
              <a:t>Who has the power baptize?</a:t>
            </a:r>
          </a:p>
        </p:txBody>
      </p:sp>
      <p:sp>
        <p:nvSpPr>
          <p:cNvPr id="14" name="TextBox 13"/>
          <p:cNvSpPr txBox="1"/>
          <p:nvPr/>
        </p:nvSpPr>
        <p:spPr>
          <a:xfrm>
            <a:off x="2340321" y="0"/>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The Power to Baptize</a:t>
            </a:r>
          </a:p>
        </p:txBody>
      </p:sp>
      <p:grpSp>
        <p:nvGrpSpPr>
          <p:cNvPr id="10" name="Group 9"/>
          <p:cNvGrpSpPr/>
          <p:nvPr/>
        </p:nvGrpSpPr>
        <p:grpSpPr>
          <a:xfrm>
            <a:off x="5791200" y="1143001"/>
            <a:ext cx="3987800" cy="1505883"/>
            <a:chOff x="965200" y="2286000"/>
            <a:chExt cx="7264400" cy="2743200"/>
          </a:xfrm>
        </p:grpSpPr>
        <p:grpSp>
          <p:nvGrpSpPr>
            <p:cNvPr id="11"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1"/>
                <a:endCxn id="1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04010" y="2424810"/>
              <a:ext cx="7010399" cy="2186586"/>
            </a:xfrm>
            <a:prstGeom prst="rect">
              <a:avLst/>
            </a:prstGeom>
            <a:noFill/>
          </p:spPr>
          <p:txBody>
            <a:bodyPr wrap="square" rtlCol="0">
              <a:spAutoFit/>
            </a:bodyPr>
            <a:lstStyle/>
            <a:p>
              <a:pPr algn="ctr"/>
              <a:r>
                <a:rPr lang="en-US" sz="2400" dirty="0">
                  <a:solidFill>
                    <a:schemeClr val="bg1"/>
                  </a:solidFill>
                </a:rPr>
                <a:t>Baptism must be performed by a person who holds proper authority</a:t>
              </a:r>
            </a:p>
          </p:txBody>
        </p:sp>
      </p:grpSp>
      <p:sp>
        <p:nvSpPr>
          <p:cNvPr id="21" name="Rectangle 20"/>
          <p:cNvSpPr/>
          <p:nvPr/>
        </p:nvSpPr>
        <p:spPr>
          <a:xfrm>
            <a:off x="1041149" y="3200400"/>
            <a:ext cx="5816851" cy="1415772"/>
          </a:xfrm>
          <a:prstGeom prst="rect">
            <a:avLst/>
          </a:prstGeom>
        </p:spPr>
        <p:txBody>
          <a:bodyPr wrap="square">
            <a:spAutoFit/>
          </a:bodyPr>
          <a:lstStyle/>
          <a:p>
            <a:r>
              <a:rPr lang="en-US" dirty="0">
                <a:solidFill>
                  <a:schemeClr val="bg1"/>
                </a:solidFill>
              </a:rPr>
              <a:t>Aaronic Priesthood, or Melchizedek Priesthood</a:t>
            </a:r>
          </a:p>
          <a:p>
            <a:endParaRPr lang="en-US" dirty="0">
              <a:solidFill>
                <a:schemeClr val="bg1"/>
              </a:solidFill>
            </a:endParaRPr>
          </a:p>
          <a:p>
            <a:r>
              <a:rPr lang="en-US" dirty="0">
                <a:solidFill>
                  <a:schemeClr val="bg1"/>
                </a:solidFill>
              </a:rPr>
              <a:t>“The priest’s duty is to preach, teach, expound, exhort, and baptize, and administer the sacrament,”</a:t>
            </a:r>
          </a:p>
          <a:p>
            <a:r>
              <a:rPr lang="en-US" sz="1400" dirty="0">
                <a:solidFill>
                  <a:schemeClr val="bg1"/>
                </a:solidFill>
              </a:rPr>
              <a:t>D&amp;C 20:46</a:t>
            </a:r>
          </a:p>
        </p:txBody>
      </p:sp>
      <p:sp>
        <p:nvSpPr>
          <p:cNvPr id="22" name="Rectangle 21"/>
          <p:cNvSpPr/>
          <p:nvPr/>
        </p:nvSpPr>
        <p:spPr>
          <a:xfrm>
            <a:off x="5172545" y="4753071"/>
            <a:ext cx="6108073" cy="1415772"/>
          </a:xfrm>
          <a:prstGeom prst="rect">
            <a:avLst/>
          </a:prstGeom>
        </p:spPr>
        <p:txBody>
          <a:bodyPr wrap="square">
            <a:spAutoFit/>
          </a:bodyPr>
          <a:lstStyle/>
          <a:p>
            <a:pPr fontAlgn="base"/>
            <a:r>
              <a:rPr lang="en-US" i="1" dirty="0">
                <a:solidFill>
                  <a:schemeClr val="bg1"/>
                </a:solidFill>
              </a:rPr>
              <a:t>“The duty of the elders, priests, teachers, deacons, and members of the church of Christ</a:t>
            </a:r>
            <a:r>
              <a:rPr lang="en-US" dirty="0">
                <a:solidFill>
                  <a:schemeClr val="bg1"/>
                </a:solidFill>
              </a:rPr>
              <a:t>—An apostle is an elder, and it is his calling to baptize;</a:t>
            </a:r>
          </a:p>
          <a:p>
            <a:pPr fontAlgn="base"/>
            <a:r>
              <a:rPr lang="en-US" dirty="0">
                <a:solidFill>
                  <a:schemeClr val="bg1"/>
                </a:solidFill>
              </a:rPr>
              <a:t>And to ordain other elders, priests, teachers, and deacons;”</a:t>
            </a:r>
          </a:p>
          <a:p>
            <a:pPr fontAlgn="base"/>
            <a:r>
              <a:rPr lang="en-US" sz="1400" dirty="0">
                <a:solidFill>
                  <a:schemeClr val="bg1"/>
                </a:solidFill>
              </a:rPr>
              <a:t>D&amp;C 20:38-39</a:t>
            </a:r>
          </a:p>
        </p:txBody>
      </p:sp>
      <p:pic>
        <p:nvPicPr>
          <p:cNvPr id="23" name="Picture 22" descr="DSC00113.JPG"/>
          <p:cNvPicPr>
            <a:picLocks noChangeAspect="1"/>
          </p:cNvPicPr>
          <p:nvPr/>
        </p:nvPicPr>
        <p:blipFill>
          <a:blip r:embed="rId4" cstate="print"/>
          <a:stretch>
            <a:fillRect/>
          </a:stretch>
        </p:blipFill>
        <p:spPr>
          <a:xfrm>
            <a:off x="7245790" y="2819400"/>
            <a:ext cx="2235200" cy="1676400"/>
          </a:xfrm>
          <a:prstGeom prst="rect">
            <a:avLst/>
          </a:prstGeom>
        </p:spPr>
      </p:pic>
      <p:pic>
        <p:nvPicPr>
          <p:cNvPr id="3" name="Picture 2">
            <a:extLst>
              <a:ext uri="{FF2B5EF4-FFF2-40B4-BE49-F238E27FC236}">
                <a16:creationId xmlns:a16="http://schemas.microsoft.com/office/drawing/2014/main" id="{94A7375A-E8C7-4A47-87A1-9A135BE85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4847" y="1372872"/>
            <a:ext cx="1362075" cy="1685925"/>
          </a:xfrm>
          <a:prstGeom prst="rect">
            <a:avLst/>
          </a:prstGeom>
        </p:spPr>
      </p:pic>
      <p:pic>
        <p:nvPicPr>
          <p:cNvPr id="29" name="Picture 28">
            <a:extLst>
              <a:ext uri="{FF2B5EF4-FFF2-40B4-BE49-F238E27FC236}">
                <a16:creationId xmlns:a16="http://schemas.microsoft.com/office/drawing/2014/main" id="{A8232E86-6E2F-41F4-B90A-85DCAEFCC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1444" y="4983136"/>
            <a:ext cx="1724025" cy="1428750"/>
          </a:xfrm>
          <a:prstGeom prst="rect">
            <a:avLst/>
          </a:prstGeom>
        </p:spPr>
      </p:pic>
    </p:spTree>
    <p:extLst>
      <p:ext uri="{BB962C8B-B14F-4D97-AF65-F5344CB8AC3E}">
        <p14:creationId xmlns:p14="http://schemas.microsoft.com/office/powerpoint/2010/main" val="7792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68B5240-56C2-4F81-A289-CE4FE5793233}"/>
              </a:ext>
            </a:extLst>
          </p:cNvPr>
          <p:cNvGrpSpPr/>
          <p:nvPr/>
        </p:nvGrpSpPr>
        <p:grpSpPr>
          <a:xfrm>
            <a:off x="0" y="-1"/>
            <a:ext cx="12192000" cy="6863587"/>
            <a:chOff x="0" y="-1"/>
            <a:chExt cx="12192000" cy="6863587"/>
          </a:xfrm>
        </p:grpSpPr>
        <p:pic>
          <p:nvPicPr>
            <p:cNvPr id="29" name="Picture 28">
              <a:extLst>
                <a:ext uri="{FF2B5EF4-FFF2-40B4-BE49-F238E27FC236}">
                  <a16:creationId xmlns:a16="http://schemas.microsoft.com/office/drawing/2014/main" id="{A5E4811D-5BC5-44DE-8FDA-746E845D5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30" name="Picture 29">
              <a:extLst>
                <a:ext uri="{FF2B5EF4-FFF2-40B4-BE49-F238E27FC236}">
                  <a16:creationId xmlns:a16="http://schemas.microsoft.com/office/drawing/2014/main" id="{2F9EDE23-921D-4899-AE67-2ECB462C210E}"/>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31" name="Picture 30">
              <a:extLst>
                <a:ext uri="{FF2B5EF4-FFF2-40B4-BE49-F238E27FC236}">
                  <a16:creationId xmlns:a16="http://schemas.microsoft.com/office/drawing/2014/main" id="{386DED73-B32C-49B8-82A2-6830AFFB5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5" name="TextBox 4"/>
          <p:cNvSpPr txBox="1"/>
          <p:nvPr/>
        </p:nvSpPr>
        <p:spPr>
          <a:xfrm>
            <a:off x="626764" y="6565811"/>
            <a:ext cx="2209800" cy="369332"/>
          </a:xfrm>
          <a:prstGeom prst="rect">
            <a:avLst/>
          </a:prstGeom>
          <a:noFill/>
        </p:spPr>
        <p:txBody>
          <a:bodyPr wrap="square" rtlCol="0">
            <a:spAutoFit/>
          </a:bodyPr>
          <a:lstStyle/>
          <a:p>
            <a:r>
              <a:rPr lang="en-US" dirty="0">
                <a:solidFill>
                  <a:schemeClr val="bg1"/>
                </a:solidFill>
              </a:rPr>
              <a:t>3 Nephi 11:25</a:t>
            </a:r>
          </a:p>
        </p:txBody>
      </p:sp>
      <p:sp>
        <p:nvSpPr>
          <p:cNvPr id="16" name="Rectangle 15"/>
          <p:cNvSpPr/>
          <p:nvPr/>
        </p:nvSpPr>
        <p:spPr>
          <a:xfrm>
            <a:off x="3345255" y="2050611"/>
            <a:ext cx="3276600" cy="646331"/>
          </a:xfrm>
          <a:prstGeom prst="rect">
            <a:avLst/>
          </a:prstGeom>
        </p:spPr>
        <p:txBody>
          <a:bodyPr wrap="square">
            <a:spAutoFit/>
          </a:bodyPr>
          <a:lstStyle/>
          <a:p>
            <a:r>
              <a:rPr lang="en-US" dirty="0">
                <a:solidFill>
                  <a:srgbClr val="FFFF00"/>
                </a:solidFill>
              </a:rPr>
              <a:t>What if the words are spoken incorrectly?</a:t>
            </a:r>
          </a:p>
        </p:txBody>
      </p:sp>
      <p:sp>
        <p:nvSpPr>
          <p:cNvPr id="14" name="TextBox 13"/>
          <p:cNvSpPr txBox="1"/>
          <p:nvPr/>
        </p:nvSpPr>
        <p:spPr>
          <a:xfrm>
            <a:off x="2267894" y="0"/>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The Baptismal Words</a:t>
            </a:r>
          </a:p>
        </p:txBody>
      </p:sp>
      <p:grpSp>
        <p:nvGrpSpPr>
          <p:cNvPr id="3" name="Group 9"/>
          <p:cNvGrpSpPr/>
          <p:nvPr/>
        </p:nvGrpSpPr>
        <p:grpSpPr>
          <a:xfrm>
            <a:off x="5834958" y="3057809"/>
            <a:ext cx="3987800" cy="1505883"/>
            <a:chOff x="965200" y="2286000"/>
            <a:chExt cx="7264400" cy="2743200"/>
          </a:xfrm>
        </p:grpSpPr>
        <p:grpSp>
          <p:nvGrpSpPr>
            <p:cNvPr id="7"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1"/>
                <a:endCxn id="1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17600" y="2514600"/>
              <a:ext cx="7010399" cy="1513790"/>
            </a:xfrm>
            <a:prstGeom prst="rect">
              <a:avLst/>
            </a:prstGeom>
            <a:noFill/>
          </p:spPr>
          <p:txBody>
            <a:bodyPr wrap="square" rtlCol="0">
              <a:spAutoFit/>
            </a:bodyPr>
            <a:lstStyle/>
            <a:p>
              <a:r>
                <a:rPr lang="en-US" sz="2400" dirty="0">
                  <a:solidFill>
                    <a:schemeClr val="bg1"/>
                  </a:solidFill>
                </a:rPr>
                <a:t>Baptism must be done in the manner set forth by the Lord</a:t>
              </a:r>
            </a:p>
          </p:txBody>
        </p:sp>
      </p:grpSp>
      <p:sp>
        <p:nvSpPr>
          <p:cNvPr id="21" name="Rectangle 20"/>
          <p:cNvSpPr/>
          <p:nvPr/>
        </p:nvSpPr>
        <p:spPr>
          <a:xfrm>
            <a:off x="2222626" y="887240"/>
            <a:ext cx="4572000" cy="1138773"/>
          </a:xfrm>
          <a:prstGeom prst="rect">
            <a:avLst/>
          </a:prstGeom>
        </p:spPr>
        <p:txBody>
          <a:bodyPr>
            <a:spAutoFit/>
          </a:bodyPr>
          <a:lstStyle/>
          <a:p>
            <a:r>
              <a:rPr lang="en-US" dirty="0">
                <a:solidFill>
                  <a:schemeClr val="bg1"/>
                </a:solidFill>
              </a:rPr>
              <a:t>“Having authority given me of Jesus Christ, I baptize you in the name of the Father, and of the Son, and of the Holy Ghost, Amen.</a:t>
            </a:r>
          </a:p>
          <a:p>
            <a:r>
              <a:rPr lang="en-US" sz="1400" dirty="0">
                <a:solidFill>
                  <a:schemeClr val="bg1"/>
                </a:solidFill>
              </a:rPr>
              <a:t>D&amp;C 20:46</a:t>
            </a:r>
          </a:p>
        </p:txBody>
      </p:sp>
      <p:sp>
        <p:nvSpPr>
          <p:cNvPr id="23" name="Rectangle 22"/>
          <p:cNvSpPr/>
          <p:nvPr/>
        </p:nvSpPr>
        <p:spPr>
          <a:xfrm>
            <a:off x="2036275" y="3037437"/>
            <a:ext cx="3429000" cy="923330"/>
          </a:xfrm>
          <a:prstGeom prst="rect">
            <a:avLst/>
          </a:prstGeom>
        </p:spPr>
        <p:txBody>
          <a:bodyPr wrap="square">
            <a:spAutoFit/>
          </a:bodyPr>
          <a:lstStyle/>
          <a:p>
            <a:r>
              <a:rPr lang="en-US" dirty="0">
                <a:solidFill>
                  <a:srgbClr val="FFFF00"/>
                </a:solidFill>
              </a:rPr>
              <a:t>Why is it important that baptisms be performed precisely in the manner set forth by the Lord?</a:t>
            </a:r>
          </a:p>
        </p:txBody>
      </p:sp>
      <p:sp>
        <p:nvSpPr>
          <p:cNvPr id="24" name="Rectangle 23"/>
          <p:cNvSpPr/>
          <p:nvPr/>
        </p:nvSpPr>
        <p:spPr>
          <a:xfrm>
            <a:off x="2667000" y="4724400"/>
            <a:ext cx="5181600" cy="369332"/>
          </a:xfrm>
          <a:prstGeom prst="rect">
            <a:avLst/>
          </a:prstGeom>
        </p:spPr>
        <p:txBody>
          <a:bodyPr wrap="square">
            <a:spAutoFit/>
          </a:bodyPr>
          <a:lstStyle/>
          <a:p>
            <a:r>
              <a:rPr lang="en-US" dirty="0">
                <a:solidFill>
                  <a:srgbClr val="FFFF00"/>
                </a:solidFill>
              </a:rPr>
              <a:t>What other ordinances are done in a set manner?</a:t>
            </a:r>
          </a:p>
        </p:txBody>
      </p:sp>
      <p:sp>
        <p:nvSpPr>
          <p:cNvPr id="25" name="Rectangle 24"/>
          <p:cNvSpPr/>
          <p:nvPr/>
        </p:nvSpPr>
        <p:spPr>
          <a:xfrm>
            <a:off x="3562781" y="5388794"/>
            <a:ext cx="4572000" cy="923330"/>
          </a:xfrm>
          <a:prstGeom prst="rect">
            <a:avLst/>
          </a:prstGeom>
        </p:spPr>
        <p:txBody>
          <a:bodyPr>
            <a:spAutoFit/>
          </a:bodyPr>
          <a:lstStyle/>
          <a:p>
            <a:r>
              <a:rPr lang="en-US" dirty="0">
                <a:solidFill>
                  <a:schemeClr val="bg1"/>
                </a:solidFill>
              </a:rPr>
              <a:t>Sacrament Blessing of water and bread</a:t>
            </a:r>
          </a:p>
          <a:p>
            <a:endParaRPr lang="en-US" dirty="0">
              <a:solidFill>
                <a:schemeClr val="bg1"/>
              </a:solidFill>
            </a:endParaRPr>
          </a:p>
          <a:p>
            <a:r>
              <a:rPr lang="en-US" dirty="0">
                <a:solidFill>
                  <a:schemeClr val="bg1"/>
                </a:solidFill>
              </a:rPr>
              <a:t>All Temple Ordinances</a:t>
            </a:r>
          </a:p>
        </p:txBody>
      </p:sp>
      <p:pic>
        <p:nvPicPr>
          <p:cNvPr id="27" name="Picture 26" descr="DSCN1688.JPG"/>
          <p:cNvPicPr>
            <a:picLocks noChangeAspect="1"/>
          </p:cNvPicPr>
          <p:nvPr/>
        </p:nvPicPr>
        <p:blipFill>
          <a:blip r:embed="rId4" cstate="print"/>
          <a:stretch>
            <a:fillRect/>
          </a:stretch>
        </p:blipFill>
        <p:spPr>
          <a:xfrm>
            <a:off x="7981946" y="4751560"/>
            <a:ext cx="1450045" cy="1933393"/>
          </a:xfrm>
          <a:prstGeom prst="rect">
            <a:avLst/>
          </a:prstGeom>
        </p:spPr>
      </p:pic>
      <p:pic>
        <p:nvPicPr>
          <p:cNvPr id="11" name="Picture 10">
            <a:extLst>
              <a:ext uri="{FF2B5EF4-FFF2-40B4-BE49-F238E27FC236}">
                <a16:creationId xmlns:a16="http://schemas.microsoft.com/office/drawing/2014/main" id="{00619B87-6F56-48F4-8F28-3CA0F0E75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557" y="854562"/>
            <a:ext cx="1609725" cy="2143125"/>
          </a:xfrm>
          <a:prstGeom prst="rect">
            <a:avLst/>
          </a:prstGeom>
        </p:spPr>
      </p:pic>
      <p:pic>
        <p:nvPicPr>
          <p:cNvPr id="22" name="Picture 21">
            <a:extLst>
              <a:ext uri="{FF2B5EF4-FFF2-40B4-BE49-F238E27FC236}">
                <a16:creationId xmlns:a16="http://schemas.microsoft.com/office/drawing/2014/main" id="{D91A9253-CBB5-435F-9E47-C4180A255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79" y="4280973"/>
            <a:ext cx="1628775" cy="2181225"/>
          </a:xfrm>
          <a:prstGeom prst="rect">
            <a:avLst/>
          </a:prstGeom>
        </p:spPr>
      </p:pic>
    </p:spTree>
    <p:extLst>
      <p:ext uri="{BB962C8B-B14F-4D97-AF65-F5344CB8AC3E}">
        <p14:creationId xmlns:p14="http://schemas.microsoft.com/office/powerpoint/2010/main" val="7779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CD0B80-D741-4D6C-B4C6-46AB9996C284}"/>
              </a:ext>
            </a:extLst>
          </p:cNvPr>
          <p:cNvGrpSpPr/>
          <p:nvPr/>
        </p:nvGrpSpPr>
        <p:grpSpPr>
          <a:xfrm>
            <a:off x="0" y="-1"/>
            <a:ext cx="12192000" cy="6863587"/>
            <a:chOff x="0" y="-1"/>
            <a:chExt cx="12192000" cy="6863587"/>
          </a:xfrm>
        </p:grpSpPr>
        <p:pic>
          <p:nvPicPr>
            <p:cNvPr id="13" name="Picture 12">
              <a:extLst>
                <a:ext uri="{FF2B5EF4-FFF2-40B4-BE49-F238E27FC236}">
                  <a16:creationId xmlns:a16="http://schemas.microsoft.com/office/drawing/2014/main" id="{AB5F513E-9510-4248-966D-E0184D3E0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507CB40D-B1FC-429E-B68C-48411538893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16" name="Picture 15">
              <a:extLst>
                <a:ext uri="{FF2B5EF4-FFF2-40B4-BE49-F238E27FC236}">
                  <a16:creationId xmlns:a16="http://schemas.microsoft.com/office/drawing/2014/main" id="{85F3E532-E5BC-4254-8E53-08817A201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14" name="TextBox 13"/>
          <p:cNvSpPr txBox="1"/>
          <p:nvPr/>
        </p:nvSpPr>
        <p:spPr>
          <a:xfrm>
            <a:off x="2258839" y="0"/>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Rebaptism</a:t>
            </a:r>
          </a:p>
        </p:txBody>
      </p:sp>
      <p:sp>
        <p:nvSpPr>
          <p:cNvPr id="21" name="Rectangle 20"/>
          <p:cNvSpPr/>
          <p:nvPr/>
        </p:nvSpPr>
        <p:spPr>
          <a:xfrm>
            <a:off x="1276539" y="762000"/>
            <a:ext cx="5048061" cy="2862322"/>
          </a:xfrm>
          <a:prstGeom prst="rect">
            <a:avLst/>
          </a:prstGeom>
        </p:spPr>
        <p:txBody>
          <a:bodyPr wrap="square">
            <a:spAutoFit/>
          </a:bodyPr>
          <a:lstStyle/>
          <a:p>
            <a:r>
              <a:rPr lang="en-US" dirty="0">
                <a:solidFill>
                  <a:schemeClr val="bg1"/>
                </a:solidFill>
              </a:rPr>
              <a:t>“There is nothing strange in the fact that when the Lord came to the Nephites, Nephi was baptized and so was everybody else although they had been baptized before. The Church among the Nephites before the coming of Christ was not in its fulness and was under the law of Moses. The Savior restored the fulness and gave them all the ordinances and blessing of the gospel. Therefore, it actually became a new organization, and through baptism they came into it.</a:t>
            </a:r>
          </a:p>
        </p:txBody>
      </p:sp>
      <p:sp>
        <p:nvSpPr>
          <p:cNvPr id="24" name="Rectangle 23"/>
          <p:cNvSpPr/>
          <p:nvPr/>
        </p:nvSpPr>
        <p:spPr>
          <a:xfrm>
            <a:off x="5057870" y="4229477"/>
            <a:ext cx="5334000" cy="2308324"/>
          </a:xfrm>
          <a:prstGeom prst="rect">
            <a:avLst/>
          </a:prstGeom>
        </p:spPr>
        <p:txBody>
          <a:bodyPr wrap="square">
            <a:spAutoFit/>
          </a:bodyPr>
          <a:lstStyle/>
          <a:p>
            <a:r>
              <a:rPr lang="en-US" dirty="0">
                <a:solidFill>
                  <a:schemeClr val="bg1"/>
                </a:solidFill>
              </a:rPr>
              <a:t>The Prophet Joseph Smith and Oliver </a:t>
            </a:r>
            <a:r>
              <a:rPr lang="en-US" dirty="0" err="1">
                <a:solidFill>
                  <a:schemeClr val="bg1"/>
                </a:solidFill>
              </a:rPr>
              <a:t>Cowdery</a:t>
            </a:r>
            <a:r>
              <a:rPr lang="en-US" dirty="0">
                <a:solidFill>
                  <a:schemeClr val="bg1"/>
                </a:solidFill>
              </a:rPr>
              <a:t> were baptized by command of the Angel John the Baptist. Several others were baptized before the organization of the church, However, on the day the Church was organized, all who had been previously baptized were baptized again, not for the remission of sins, but for entrance into the Church.”</a:t>
            </a:r>
          </a:p>
          <a:p>
            <a:r>
              <a:rPr lang="en-US" sz="1400" dirty="0">
                <a:solidFill>
                  <a:schemeClr val="bg1"/>
                </a:solidFill>
              </a:rPr>
              <a:t>Joseph Fielding Smith</a:t>
            </a:r>
          </a:p>
        </p:txBody>
      </p:sp>
      <p:pic>
        <p:nvPicPr>
          <p:cNvPr id="5" name="Picture 4">
            <a:extLst>
              <a:ext uri="{FF2B5EF4-FFF2-40B4-BE49-F238E27FC236}">
                <a16:creationId xmlns:a16="http://schemas.microsoft.com/office/drawing/2014/main" id="{3EBADD70-D75C-4C6C-BDE6-531C3BF8B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310" y="857438"/>
            <a:ext cx="4632524" cy="3044605"/>
          </a:xfrm>
          <a:prstGeom prst="rect">
            <a:avLst/>
          </a:prstGeom>
        </p:spPr>
      </p:pic>
      <p:pic>
        <p:nvPicPr>
          <p:cNvPr id="10" name="Picture 9">
            <a:extLst>
              <a:ext uri="{FF2B5EF4-FFF2-40B4-BE49-F238E27FC236}">
                <a16:creationId xmlns:a16="http://schemas.microsoft.com/office/drawing/2014/main" id="{4508F956-F184-49B0-8A59-FACD5967287E}"/>
              </a:ext>
            </a:extLst>
          </p:cNvPr>
          <p:cNvPicPr>
            <a:picLocks noChangeAspect="1"/>
          </p:cNvPicPr>
          <p:nvPr/>
        </p:nvPicPr>
        <p:blipFill rotWithShape="1">
          <a:blip r:embed="rId5">
            <a:extLst>
              <a:ext uri="{28A0092B-C50C-407E-A947-70E740481C1C}">
                <a14:useLocalDpi xmlns:a14="http://schemas.microsoft.com/office/drawing/2010/main" val="0"/>
              </a:ext>
            </a:extLst>
          </a:blip>
          <a:srcRect r="3150"/>
          <a:stretch/>
        </p:blipFill>
        <p:spPr>
          <a:xfrm>
            <a:off x="1749687" y="3799848"/>
            <a:ext cx="2740834" cy="2829963"/>
          </a:xfrm>
          <a:prstGeom prst="rect">
            <a:avLst/>
          </a:prstGeom>
        </p:spPr>
      </p:pic>
    </p:spTree>
    <p:extLst>
      <p:ext uri="{BB962C8B-B14F-4D97-AF65-F5344CB8AC3E}">
        <p14:creationId xmlns:p14="http://schemas.microsoft.com/office/powerpoint/2010/main" val="1365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C5E4DE8-8184-4C72-BE57-6122248504C6}"/>
              </a:ext>
            </a:extLst>
          </p:cNvPr>
          <p:cNvGrpSpPr/>
          <p:nvPr/>
        </p:nvGrpSpPr>
        <p:grpSpPr>
          <a:xfrm>
            <a:off x="0" y="-1"/>
            <a:ext cx="12192000" cy="6863587"/>
            <a:chOff x="0" y="-1"/>
            <a:chExt cx="12192000" cy="6863587"/>
          </a:xfrm>
        </p:grpSpPr>
        <p:pic>
          <p:nvPicPr>
            <p:cNvPr id="25" name="Picture 24">
              <a:extLst>
                <a:ext uri="{FF2B5EF4-FFF2-40B4-BE49-F238E27FC236}">
                  <a16:creationId xmlns:a16="http://schemas.microsoft.com/office/drawing/2014/main" id="{87CDA877-E354-4643-9D3F-F37258DAE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27" name="Picture 26">
              <a:extLst>
                <a:ext uri="{FF2B5EF4-FFF2-40B4-BE49-F238E27FC236}">
                  <a16:creationId xmlns:a16="http://schemas.microsoft.com/office/drawing/2014/main" id="{1F11C579-FFAA-4DFE-9520-7A3A1BC2BB9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28" name="Picture 27">
              <a:extLst>
                <a:ext uri="{FF2B5EF4-FFF2-40B4-BE49-F238E27FC236}">
                  <a16:creationId xmlns:a16="http://schemas.microsoft.com/office/drawing/2014/main" id="{FAC15AA7-F680-4117-86D6-820A9194A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5" name="TextBox 4"/>
          <p:cNvSpPr txBox="1"/>
          <p:nvPr/>
        </p:nvSpPr>
        <p:spPr>
          <a:xfrm>
            <a:off x="9788871" y="6488668"/>
            <a:ext cx="2209800" cy="369332"/>
          </a:xfrm>
          <a:prstGeom prst="rect">
            <a:avLst/>
          </a:prstGeom>
          <a:noFill/>
        </p:spPr>
        <p:txBody>
          <a:bodyPr wrap="square" rtlCol="0">
            <a:spAutoFit/>
          </a:bodyPr>
          <a:lstStyle/>
          <a:p>
            <a:r>
              <a:rPr lang="en-US" dirty="0">
                <a:solidFill>
                  <a:schemeClr val="bg1"/>
                </a:solidFill>
              </a:rPr>
              <a:t>3 Nephi 11:25-30</a:t>
            </a:r>
          </a:p>
        </p:txBody>
      </p:sp>
      <p:sp>
        <p:nvSpPr>
          <p:cNvPr id="16" name="Rectangle 15"/>
          <p:cNvSpPr/>
          <p:nvPr/>
        </p:nvSpPr>
        <p:spPr>
          <a:xfrm>
            <a:off x="1068309" y="2895600"/>
            <a:ext cx="5865891" cy="1200329"/>
          </a:xfrm>
          <a:prstGeom prst="rect">
            <a:avLst/>
          </a:prstGeom>
        </p:spPr>
        <p:txBody>
          <a:bodyPr wrap="square">
            <a:spAutoFit/>
          </a:bodyPr>
          <a:lstStyle/>
          <a:p>
            <a:r>
              <a:rPr lang="en-US" dirty="0">
                <a:solidFill>
                  <a:srgbClr val="FFFF00"/>
                </a:solidFill>
              </a:rPr>
              <a:t>Why is it important to avoid contention when discussing the gospel with others?</a:t>
            </a:r>
          </a:p>
          <a:p>
            <a:endParaRPr lang="en-US" dirty="0">
              <a:solidFill>
                <a:srgbClr val="FFFF00"/>
              </a:solidFill>
            </a:endParaRPr>
          </a:p>
          <a:p>
            <a:r>
              <a:rPr lang="en-US" dirty="0">
                <a:solidFill>
                  <a:srgbClr val="FFFF00"/>
                </a:solidFill>
              </a:rPr>
              <a:t>Why is arguing the wrong way to teach the gospel?</a:t>
            </a:r>
          </a:p>
        </p:txBody>
      </p:sp>
      <p:sp>
        <p:nvSpPr>
          <p:cNvPr id="14" name="TextBox 13"/>
          <p:cNvSpPr txBox="1"/>
          <p:nvPr/>
        </p:nvSpPr>
        <p:spPr>
          <a:xfrm>
            <a:off x="2367482" y="0"/>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Contention is of the Devil</a:t>
            </a:r>
          </a:p>
        </p:txBody>
      </p:sp>
      <p:grpSp>
        <p:nvGrpSpPr>
          <p:cNvPr id="3" name="Group 9"/>
          <p:cNvGrpSpPr/>
          <p:nvPr/>
        </p:nvGrpSpPr>
        <p:grpSpPr>
          <a:xfrm>
            <a:off x="5410200" y="1143001"/>
            <a:ext cx="3987800" cy="1505883"/>
            <a:chOff x="965200" y="2286000"/>
            <a:chExt cx="7264400" cy="2743200"/>
          </a:xfrm>
        </p:grpSpPr>
        <p:grpSp>
          <p:nvGrpSpPr>
            <p:cNvPr id="7"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1"/>
                <a:endCxn id="1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17600" y="2514600"/>
              <a:ext cx="7010399" cy="1513790"/>
            </a:xfrm>
            <a:prstGeom prst="rect">
              <a:avLst/>
            </a:prstGeom>
            <a:noFill/>
          </p:spPr>
          <p:txBody>
            <a:bodyPr wrap="square" rtlCol="0">
              <a:spAutoFit/>
            </a:bodyPr>
            <a:lstStyle/>
            <a:p>
              <a:r>
                <a:rPr lang="en-US" sz="2400" dirty="0">
                  <a:solidFill>
                    <a:schemeClr val="bg1"/>
                  </a:solidFill>
                </a:rPr>
                <a:t>The spirit of contention is not of God, but is of the devil</a:t>
              </a:r>
            </a:p>
          </p:txBody>
        </p:sp>
      </p:grpSp>
      <p:sp>
        <p:nvSpPr>
          <p:cNvPr id="21" name="Rectangle 20"/>
          <p:cNvSpPr/>
          <p:nvPr/>
        </p:nvSpPr>
        <p:spPr>
          <a:xfrm>
            <a:off x="2286000" y="914400"/>
            <a:ext cx="2819400" cy="1477328"/>
          </a:xfrm>
          <a:prstGeom prst="rect">
            <a:avLst/>
          </a:prstGeom>
        </p:spPr>
        <p:txBody>
          <a:bodyPr wrap="square">
            <a:spAutoFit/>
          </a:bodyPr>
          <a:lstStyle/>
          <a:p>
            <a:r>
              <a:rPr lang="en-US" dirty="0">
                <a:solidFill>
                  <a:schemeClr val="bg1"/>
                </a:solidFill>
              </a:rPr>
              <a:t>Thought:</a:t>
            </a:r>
          </a:p>
          <a:p>
            <a:r>
              <a:rPr lang="en-US" dirty="0">
                <a:solidFill>
                  <a:schemeClr val="bg1"/>
                </a:solidFill>
              </a:rPr>
              <a:t>There must have been an argument over how baptism was preformed by the Nephites.</a:t>
            </a:r>
          </a:p>
        </p:txBody>
      </p:sp>
      <p:sp>
        <p:nvSpPr>
          <p:cNvPr id="23" name="Rectangle 22"/>
          <p:cNvSpPr/>
          <p:nvPr/>
        </p:nvSpPr>
        <p:spPr>
          <a:xfrm>
            <a:off x="7042087" y="4454306"/>
            <a:ext cx="3352800" cy="1200329"/>
          </a:xfrm>
          <a:prstGeom prst="rect">
            <a:avLst/>
          </a:prstGeom>
        </p:spPr>
        <p:txBody>
          <a:bodyPr wrap="square">
            <a:spAutoFit/>
          </a:bodyPr>
          <a:lstStyle/>
          <a:p>
            <a:pPr fontAlgn="base"/>
            <a:r>
              <a:rPr lang="en-US" dirty="0">
                <a:solidFill>
                  <a:schemeClr val="bg1"/>
                </a:solidFill>
              </a:rPr>
              <a:t>“When there is contention, the Spirit of the Lord will depart, regardless of who is at fault”</a:t>
            </a:r>
          </a:p>
          <a:p>
            <a:pPr fontAlgn="base"/>
            <a:r>
              <a:rPr lang="en-US" dirty="0">
                <a:solidFill>
                  <a:schemeClr val="bg1"/>
                </a:solidFill>
              </a:rPr>
              <a:t> </a:t>
            </a:r>
            <a:r>
              <a:rPr lang="en-US" sz="1400" dirty="0">
                <a:solidFill>
                  <a:schemeClr val="bg1"/>
                </a:solidFill>
              </a:rPr>
              <a:t>President James E. Faust</a:t>
            </a:r>
          </a:p>
        </p:txBody>
      </p:sp>
      <p:sp>
        <p:nvSpPr>
          <p:cNvPr id="22" name="Rectangle 21"/>
          <p:cNvSpPr/>
          <p:nvPr/>
        </p:nvSpPr>
        <p:spPr>
          <a:xfrm>
            <a:off x="1566250" y="5645022"/>
            <a:ext cx="4901697" cy="1107996"/>
          </a:xfrm>
          <a:prstGeom prst="rect">
            <a:avLst/>
          </a:prstGeom>
        </p:spPr>
        <p:txBody>
          <a:bodyPr wrap="square">
            <a:spAutoFit/>
          </a:bodyPr>
          <a:lstStyle/>
          <a:p>
            <a:pPr fontAlgn="base"/>
            <a:r>
              <a:rPr lang="en-US" dirty="0">
                <a:solidFill>
                  <a:schemeClr val="bg1"/>
                </a:solidFill>
              </a:rPr>
              <a:t>“It matters not to Satan what the contention is all about…it only matters that contention and conflict be created in the hearts of men.” </a:t>
            </a:r>
          </a:p>
          <a:p>
            <a:pPr fontAlgn="base"/>
            <a:r>
              <a:rPr lang="en-US" sz="1200" dirty="0">
                <a:solidFill>
                  <a:schemeClr val="bg1"/>
                </a:solidFill>
              </a:rPr>
              <a:t>JFM and RLM</a:t>
            </a:r>
          </a:p>
        </p:txBody>
      </p:sp>
      <p:pic>
        <p:nvPicPr>
          <p:cNvPr id="11" name="Picture 10">
            <a:extLst>
              <a:ext uri="{FF2B5EF4-FFF2-40B4-BE49-F238E27FC236}">
                <a16:creationId xmlns:a16="http://schemas.microsoft.com/office/drawing/2014/main" id="{1A63F19A-11BA-46AF-AFC7-E84E24C7FA4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851776" y="2904276"/>
            <a:ext cx="2019300" cy="1447800"/>
          </a:xfrm>
          <a:prstGeom prst="rect">
            <a:avLst/>
          </a:prstGeom>
        </p:spPr>
      </p:pic>
      <p:pic>
        <p:nvPicPr>
          <p:cNvPr id="29" name="Picture 28">
            <a:extLst>
              <a:ext uri="{FF2B5EF4-FFF2-40B4-BE49-F238E27FC236}">
                <a16:creationId xmlns:a16="http://schemas.microsoft.com/office/drawing/2014/main" id="{F28669EE-22CB-488C-92B4-17C6526E7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378" y="4097311"/>
            <a:ext cx="2066925" cy="1371600"/>
          </a:xfrm>
          <a:prstGeom prst="rect">
            <a:avLst/>
          </a:prstGeom>
        </p:spPr>
      </p:pic>
      <p:pic>
        <p:nvPicPr>
          <p:cNvPr id="4" name="Picture 3">
            <a:extLst>
              <a:ext uri="{FF2B5EF4-FFF2-40B4-BE49-F238E27FC236}">
                <a16:creationId xmlns:a16="http://schemas.microsoft.com/office/drawing/2014/main" id="{9539878A-A00C-48CF-87B4-B09CF650B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1137" y="4409209"/>
            <a:ext cx="1192356" cy="1436573"/>
          </a:xfrm>
          <a:prstGeom prst="rect">
            <a:avLst/>
          </a:prstGeom>
        </p:spPr>
      </p:pic>
    </p:spTree>
    <p:extLst>
      <p:ext uri="{BB962C8B-B14F-4D97-AF65-F5344CB8AC3E}">
        <p14:creationId xmlns:p14="http://schemas.microsoft.com/office/powerpoint/2010/main" val="6242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3CD578B-C1FA-48D1-A1BD-18CF23DF5D32}"/>
              </a:ext>
            </a:extLst>
          </p:cNvPr>
          <p:cNvGrpSpPr/>
          <p:nvPr/>
        </p:nvGrpSpPr>
        <p:grpSpPr>
          <a:xfrm>
            <a:off x="0" y="-1"/>
            <a:ext cx="12192000" cy="6863587"/>
            <a:chOff x="0" y="-1"/>
            <a:chExt cx="12192000" cy="6863587"/>
          </a:xfrm>
        </p:grpSpPr>
        <p:pic>
          <p:nvPicPr>
            <p:cNvPr id="15" name="Picture 14">
              <a:extLst>
                <a:ext uri="{FF2B5EF4-FFF2-40B4-BE49-F238E27FC236}">
                  <a16:creationId xmlns:a16="http://schemas.microsoft.com/office/drawing/2014/main" id="{33BF815C-8182-48C8-B80E-5D6348EEE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7" name="Picture 16">
              <a:extLst>
                <a:ext uri="{FF2B5EF4-FFF2-40B4-BE49-F238E27FC236}">
                  <a16:creationId xmlns:a16="http://schemas.microsoft.com/office/drawing/2014/main" id="{6563ADEF-0B16-494D-8057-00AD0C6C48E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18" name="Picture 17">
              <a:extLst>
                <a:ext uri="{FF2B5EF4-FFF2-40B4-BE49-F238E27FC236}">
                  <a16:creationId xmlns:a16="http://schemas.microsoft.com/office/drawing/2014/main" id="{1904BEC5-1B9D-491B-8F40-B91D8DA9B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16" name="Rectangle 15"/>
          <p:cNvSpPr/>
          <p:nvPr/>
        </p:nvSpPr>
        <p:spPr>
          <a:xfrm>
            <a:off x="2133599" y="1143001"/>
            <a:ext cx="5206767" cy="1477328"/>
          </a:xfrm>
          <a:prstGeom prst="rect">
            <a:avLst/>
          </a:prstGeom>
        </p:spPr>
        <p:txBody>
          <a:bodyPr wrap="square">
            <a:spAutoFit/>
          </a:bodyPr>
          <a:lstStyle/>
          <a:p>
            <a:pPr fontAlgn="base"/>
            <a:r>
              <a:rPr lang="en-US" dirty="0">
                <a:solidFill>
                  <a:schemeClr val="bg1"/>
                </a:solidFill>
              </a:rPr>
              <a:t>“What can we do to combat this canker of contention? </a:t>
            </a:r>
          </a:p>
          <a:p>
            <a:pPr fontAlgn="base"/>
            <a:endParaRPr lang="en-US" dirty="0">
              <a:solidFill>
                <a:schemeClr val="bg1"/>
              </a:solidFill>
            </a:endParaRPr>
          </a:p>
          <a:p>
            <a:pPr fontAlgn="base"/>
            <a:r>
              <a:rPr lang="en-US" dirty="0">
                <a:solidFill>
                  <a:schemeClr val="bg1"/>
                </a:solidFill>
              </a:rPr>
              <a:t>What steps may each of us take to supplant the spirit of contention with a spirit of personal peace?</a:t>
            </a:r>
          </a:p>
        </p:txBody>
      </p:sp>
      <p:sp>
        <p:nvSpPr>
          <p:cNvPr id="14" name="TextBox 13"/>
          <p:cNvSpPr txBox="1"/>
          <p:nvPr/>
        </p:nvSpPr>
        <p:spPr>
          <a:xfrm>
            <a:off x="1996289" y="0"/>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Steps for Personal Peace</a:t>
            </a:r>
          </a:p>
        </p:txBody>
      </p:sp>
      <p:sp>
        <p:nvSpPr>
          <p:cNvPr id="24" name="Rectangle 23"/>
          <p:cNvSpPr/>
          <p:nvPr/>
        </p:nvSpPr>
        <p:spPr>
          <a:xfrm>
            <a:off x="5564279" y="3395632"/>
            <a:ext cx="5135579" cy="3077766"/>
          </a:xfrm>
          <a:prstGeom prst="rect">
            <a:avLst/>
          </a:prstGeom>
        </p:spPr>
        <p:txBody>
          <a:bodyPr wrap="square">
            <a:spAutoFit/>
          </a:bodyPr>
          <a:lstStyle/>
          <a:p>
            <a:pPr fontAlgn="base"/>
            <a:r>
              <a:rPr lang="en-US" dirty="0">
                <a:solidFill>
                  <a:schemeClr val="bg1"/>
                </a:solidFill>
              </a:rPr>
              <a:t>Show compassionate concern for others. </a:t>
            </a:r>
          </a:p>
          <a:p>
            <a:pPr fontAlgn="base"/>
            <a:endParaRPr lang="en-US" dirty="0">
              <a:solidFill>
                <a:schemeClr val="bg1"/>
              </a:solidFill>
            </a:endParaRPr>
          </a:p>
          <a:p>
            <a:pPr fontAlgn="base"/>
            <a:r>
              <a:rPr lang="en-US" dirty="0">
                <a:solidFill>
                  <a:schemeClr val="bg1"/>
                </a:solidFill>
              </a:rPr>
              <a:t>Control the tongue, the pen, and the word processor. </a:t>
            </a:r>
          </a:p>
          <a:p>
            <a:pPr fontAlgn="base"/>
            <a:endParaRPr lang="en-US" dirty="0">
              <a:solidFill>
                <a:schemeClr val="bg1"/>
              </a:solidFill>
            </a:endParaRPr>
          </a:p>
          <a:p>
            <a:pPr fontAlgn="base"/>
            <a:r>
              <a:rPr lang="en-US" dirty="0">
                <a:solidFill>
                  <a:schemeClr val="bg1"/>
                </a:solidFill>
              </a:rPr>
              <a:t>Whenever tempted to dispute, remember this proverb: </a:t>
            </a:r>
          </a:p>
          <a:p>
            <a:pPr fontAlgn="base"/>
            <a:endParaRPr lang="en-US" dirty="0">
              <a:solidFill>
                <a:schemeClr val="bg1"/>
              </a:solidFill>
            </a:endParaRPr>
          </a:p>
          <a:p>
            <a:pPr fontAlgn="base"/>
            <a:r>
              <a:rPr lang="en-US" dirty="0">
                <a:solidFill>
                  <a:schemeClr val="bg1"/>
                </a:solidFill>
              </a:rPr>
              <a:t>“He that is void of wisdom </a:t>
            </a:r>
            <a:r>
              <a:rPr lang="en-US" dirty="0" err="1">
                <a:solidFill>
                  <a:schemeClr val="bg1"/>
                </a:solidFill>
              </a:rPr>
              <a:t>despiseth</a:t>
            </a:r>
            <a:r>
              <a:rPr lang="en-US" dirty="0">
                <a:solidFill>
                  <a:schemeClr val="bg1"/>
                </a:solidFill>
              </a:rPr>
              <a:t> his </a:t>
            </a:r>
            <a:r>
              <a:rPr lang="en-US" dirty="0" err="1">
                <a:solidFill>
                  <a:schemeClr val="bg1"/>
                </a:solidFill>
              </a:rPr>
              <a:t>neighbour</a:t>
            </a:r>
            <a:r>
              <a:rPr lang="en-US" dirty="0">
                <a:solidFill>
                  <a:schemeClr val="bg1"/>
                </a:solidFill>
              </a:rPr>
              <a:t>: but a man of understanding </a:t>
            </a:r>
            <a:r>
              <a:rPr lang="en-US" dirty="0" err="1">
                <a:solidFill>
                  <a:schemeClr val="bg1"/>
                </a:solidFill>
              </a:rPr>
              <a:t>holdeth</a:t>
            </a:r>
            <a:r>
              <a:rPr lang="en-US" dirty="0">
                <a:solidFill>
                  <a:schemeClr val="bg1"/>
                </a:solidFill>
              </a:rPr>
              <a:t> his peace.” (Prov. 11:12; ).</a:t>
            </a:r>
          </a:p>
          <a:p>
            <a:pPr fontAlgn="base"/>
            <a:r>
              <a:rPr lang="en-US" sz="1400" dirty="0">
                <a:solidFill>
                  <a:schemeClr val="bg1"/>
                </a:solidFill>
              </a:rPr>
              <a:t>Russell M. Nelson</a:t>
            </a:r>
          </a:p>
        </p:txBody>
      </p:sp>
      <p:pic>
        <p:nvPicPr>
          <p:cNvPr id="5" name="Picture 4">
            <a:extLst>
              <a:ext uri="{FF2B5EF4-FFF2-40B4-BE49-F238E27FC236}">
                <a16:creationId xmlns:a16="http://schemas.microsoft.com/office/drawing/2014/main" id="{EC6B18C9-C7BF-4B02-916B-00D7F39C6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927" y="752333"/>
            <a:ext cx="2935349" cy="2302667"/>
          </a:xfrm>
          <a:prstGeom prst="rect">
            <a:avLst/>
          </a:prstGeom>
        </p:spPr>
      </p:pic>
      <p:pic>
        <p:nvPicPr>
          <p:cNvPr id="10" name="Picture 9">
            <a:extLst>
              <a:ext uri="{FF2B5EF4-FFF2-40B4-BE49-F238E27FC236}">
                <a16:creationId xmlns:a16="http://schemas.microsoft.com/office/drawing/2014/main" id="{1BD9D431-37F1-4B89-90DC-163362870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7277" y="3110483"/>
            <a:ext cx="2066925" cy="1371600"/>
          </a:xfrm>
          <a:prstGeom prst="rect">
            <a:avLst/>
          </a:prstGeom>
        </p:spPr>
      </p:pic>
      <p:pic>
        <p:nvPicPr>
          <p:cNvPr id="12" name="Picture 11">
            <a:extLst>
              <a:ext uri="{FF2B5EF4-FFF2-40B4-BE49-F238E27FC236}">
                <a16:creationId xmlns:a16="http://schemas.microsoft.com/office/drawing/2014/main" id="{8EDDAE40-AC27-41E9-A704-0B096A3CE9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243" y="4695835"/>
            <a:ext cx="1905000" cy="1905000"/>
          </a:xfrm>
          <a:prstGeom prst="rect">
            <a:avLst/>
          </a:prstGeom>
        </p:spPr>
      </p:pic>
      <p:pic>
        <p:nvPicPr>
          <p:cNvPr id="3" name="Picture 2">
            <a:extLst>
              <a:ext uri="{FF2B5EF4-FFF2-40B4-BE49-F238E27FC236}">
                <a16:creationId xmlns:a16="http://schemas.microsoft.com/office/drawing/2014/main" id="{8B6A1FCB-32F5-4AFC-A3DB-1B2A21E767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5372" y="5243945"/>
            <a:ext cx="1219200" cy="1524000"/>
          </a:xfrm>
          <a:prstGeom prst="rect">
            <a:avLst/>
          </a:prstGeom>
        </p:spPr>
      </p:pic>
    </p:spTree>
    <p:extLst>
      <p:ext uri="{BB962C8B-B14F-4D97-AF65-F5344CB8AC3E}">
        <p14:creationId xmlns:p14="http://schemas.microsoft.com/office/powerpoint/2010/main" val="125830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 presetClass="entr" presetSubtype="0" fill="hold" nodeType="withEffect">
                                  <p:stCondLst>
                                    <p:cond delay="0"/>
                                  </p:stCondLst>
                                  <p:childTnLst>
                                    <p:set>
                                      <p:cBhvr>
                                        <p:cTn id="35" dur="1" fill="hold">
                                          <p:stCondLst>
                                            <p:cond delay="0"/>
                                          </p:stCondLst>
                                        </p:cTn>
                                        <p:tgtEl>
                                          <p:spTgt spid="24">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49A2419-04C4-450F-B26A-C298482C04FB}"/>
              </a:ext>
            </a:extLst>
          </p:cNvPr>
          <p:cNvPicPr>
            <a:picLocks noChangeAspect="1"/>
          </p:cNvPicPr>
          <p:nvPr/>
        </p:nvPicPr>
        <p:blipFill rotWithShape="1">
          <a:blip r:embed="rId2">
            <a:extLst>
              <a:ext uri="{28A0092B-C50C-407E-A947-70E740481C1C}">
                <a14:useLocalDpi xmlns:a14="http://schemas.microsoft.com/office/drawing/2010/main" val="0"/>
              </a:ext>
            </a:extLst>
          </a:blip>
          <a:srcRect l="5970" t="6448" r="18012" b="65822"/>
          <a:stretch/>
        </p:blipFill>
        <p:spPr>
          <a:xfrm rot="16200000">
            <a:off x="-2246796" y="2246796"/>
            <a:ext cx="6858000" cy="2364408"/>
          </a:xfrm>
          <a:prstGeom prst="rect">
            <a:avLst/>
          </a:prstGeom>
        </p:spPr>
      </p:pic>
      <p:pic>
        <p:nvPicPr>
          <p:cNvPr id="3" name="Picture 2">
            <a:extLst>
              <a:ext uri="{FF2B5EF4-FFF2-40B4-BE49-F238E27FC236}">
                <a16:creationId xmlns:a16="http://schemas.microsoft.com/office/drawing/2014/main" id="{5A4DFFA3-E876-472C-B18A-E3C07DADE48D}"/>
              </a:ext>
            </a:extLst>
          </p:cNvPr>
          <p:cNvPicPr>
            <a:picLocks noChangeAspect="1"/>
          </p:cNvPicPr>
          <p:nvPr/>
        </p:nvPicPr>
        <p:blipFill rotWithShape="1">
          <a:blip r:embed="rId2">
            <a:extLst>
              <a:ext uri="{28A0092B-C50C-407E-A947-70E740481C1C}">
                <a14:useLocalDpi xmlns:a14="http://schemas.microsoft.com/office/drawing/2010/main" val="0"/>
              </a:ext>
            </a:extLst>
          </a:blip>
          <a:srcRect l="5970" t="6448" r="1592" b="10251"/>
          <a:stretch/>
        </p:blipFill>
        <p:spPr>
          <a:xfrm>
            <a:off x="2329645" y="0"/>
            <a:ext cx="9862355" cy="6858000"/>
          </a:xfrm>
          <a:prstGeom prst="rect">
            <a:avLst/>
          </a:prstGeom>
        </p:spPr>
      </p:pic>
      <p:sp>
        <p:nvSpPr>
          <p:cNvPr id="14" name="TextBox 13"/>
          <p:cNvSpPr txBox="1"/>
          <p:nvPr/>
        </p:nvSpPr>
        <p:spPr>
          <a:xfrm>
            <a:off x="2438400" y="1"/>
            <a:ext cx="7924800" cy="830997"/>
          </a:xfrm>
          <a:prstGeom prst="rect">
            <a:avLst/>
          </a:prstGeom>
          <a:noFill/>
        </p:spPr>
        <p:txBody>
          <a:bodyPr wrap="square" rtlCol="0">
            <a:spAutoFit/>
          </a:bodyPr>
          <a:lstStyle/>
          <a:p>
            <a:pPr algn="ctr"/>
            <a:r>
              <a:rPr lang="en-US" sz="4800" dirty="0">
                <a:solidFill>
                  <a:schemeClr val="bg1"/>
                </a:solidFill>
                <a:latin typeface="Harrington" pitchFamily="82" charset="0"/>
              </a:rPr>
              <a:t>“This is My Doctrine”</a:t>
            </a:r>
          </a:p>
        </p:txBody>
      </p:sp>
      <p:sp>
        <p:nvSpPr>
          <p:cNvPr id="16" name="Rectangle 15"/>
          <p:cNvSpPr/>
          <p:nvPr/>
        </p:nvSpPr>
        <p:spPr>
          <a:xfrm>
            <a:off x="6096000" y="750227"/>
            <a:ext cx="3067050" cy="584775"/>
          </a:xfrm>
          <a:prstGeom prst="rect">
            <a:avLst/>
          </a:prstGeom>
        </p:spPr>
        <p:txBody>
          <a:bodyPr wrap="square">
            <a:spAutoFit/>
          </a:bodyPr>
          <a:lstStyle/>
          <a:p>
            <a:pPr fontAlgn="base"/>
            <a:r>
              <a:rPr lang="en-US" sz="3200" dirty="0">
                <a:solidFill>
                  <a:schemeClr val="accent5">
                    <a:lumMod val="60000"/>
                    <a:lumOff val="40000"/>
                  </a:schemeClr>
                </a:solidFill>
              </a:rPr>
              <a:t>Consequences</a:t>
            </a:r>
          </a:p>
        </p:txBody>
      </p:sp>
      <p:sp>
        <p:nvSpPr>
          <p:cNvPr id="24" name="Rectangle 23"/>
          <p:cNvSpPr/>
          <p:nvPr/>
        </p:nvSpPr>
        <p:spPr>
          <a:xfrm>
            <a:off x="2864768" y="730456"/>
            <a:ext cx="1752600" cy="584775"/>
          </a:xfrm>
          <a:prstGeom prst="rect">
            <a:avLst/>
          </a:prstGeom>
        </p:spPr>
        <p:txBody>
          <a:bodyPr wrap="square">
            <a:spAutoFit/>
          </a:bodyPr>
          <a:lstStyle/>
          <a:p>
            <a:pPr fontAlgn="base"/>
            <a:r>
              <a:rPr lang="en-US" sz="3200" dirty="0">
                <a:solidFill>
                  <a:schemeClr val="accent5">
                    <a:lumMod val="60000"/>
                    <a:lumOff val="40000"/>
                  </a:schemeClr>
                </a:solidFill>
              </a:rPr>
              <a:t>Actions</a:t>
            </a:r>
          </a:p>
        </p:txBody>
      </p:sp>
      <p:sp>
        <p:nvSpPr>
          <p:cNvPr id="10" name="Rectangle 9"/>
          <p:cNvSpPr/>
          <p:nvPr/>
        </p:nvSpPr>
        <p:spPr>
          <a:xfrm>
            <a:off x="731168" y="1237099"/>
            <a:ext cx="2209800" cy="369332"/>
          </a:xfrm>
          <a:prstGeom prst="rect">
            <a:avLst/>
          </a:prstGeom>
        </p:spPr>
        <p:txBody>
          <a:bodyPr wrap="square">
            <a:spAutoFit/>
          </a:bodyPr>
          <a:lstStyle/>
          <a:p>
            <a:r>
              <a:rPr lang="it-IT" i="1" dirty="0">
                <a:solidFill>
                  <a:srgbClr val="FFFF00"/>
                </a:solidFill>
              </a:rPr>
              <a:t>3 Nephi 11:32–34</a:t>
            </a:r>
            <a:endParaRPr lang="en-US" dirty="0">
              <a:solidFill>
                <a:srgbClr val="FFFF00"/>
              </a:solidFill>
            </a:endParaRPr>
          </a:p>
        </p:txBody>
      </p:sp>
      <p:sp>
        <p:nvSpPr>
          <p:cNvPr id="11" name="Rectangle 10"/>
          <p:cNvSpPr/>
          <p:nvPr/>
        </p:nvSpPr>
        <p:spPr>
          <a:xfrm>
            <a:off x="731168" y="2855228"/>
            <a:ext cx="2133600" cy="369332"/>
          </a:xfrm>
          <a:prstGeom prst="rect">
            <a:avLst/>
          </a:prstGeom>
        </p:spPr>
        <p:txBody>
          <a:bodyPr wrap="square">
            <a:spAutoFit/>
          </a:bodyPr>
          <a:lstStyle/>
          <a:p>
            <a:r>
              <a:rPr lang="it-IT" i="1" dirty="0">
                <a:solidFill>
                  <a:srgbClr val="FFFF00"/>
                </a:solidFill>
              </a:rPr>
              <a:t>Nephi 11:35–36</a:t>
            </a:r>
            <a:endParaRPr lang="en-US" dirty="0">
              <a:solidFill>
                <a:srgbClr val="FFFF00"/>
              </a:solidFill>
            </a:endParaRPr>
          </a:p>
        </p:txBody>
      </p:sp>
      <p:sp>
        <p:nvSpPr>
          <p:cNvPr id="12" name="Rectangle 11"/>
          <p:cNvSpPr/>
          <p:nvPr/>
        </p:nvSpPr>
        <p:spPr>
          <a:xfrm>
            <a:off x="731168" y="3935475"/>
            <a:ext cx="2133600" cy="369332"/>
          </a:xfrm>
          <a:prstGeom prst="rect">
            <a:avLst/>
          </a:prstGeom>
        </p:spPr>
        <p:txBody>
          <a:bodyPr wrap="square">
            <a:spAutoFit/>
          </a:bodyPr>
          <a:lstStyle/>
          <a:p>
            <a:r>
              <a:rPr lang="it-IT" i="1" dirty="0">
                <a:solidFill>
                  <a:srgbClr val="FFFF00"/>
                </a:solidFill>
              </a:rPr>
              <a:t>3 Nephi 11:37–38</a:t>
            </a:r>
            <a:endParaRPr lang="en-US" dirty="0">
              <a:solidFill>
                <a:srgbClr val="FFFF00"/>
              </a:solidFill>
            </a:endParaRPr>
          </a:p>
        </p:txBody>
      </p:sp>
      <p:sp>
        <p:nvSpPr>
          <p:cNvPr id="13" name="Rectangle 12"/>
          <p:cNvSpPr/>
          <p:nvPr/>
        </p:nvSpPr>
        <p:spPr>
          <a:xfrm>
            <a:off x="654968" y="5154675"/>
            <a:ext cx="2133600" cy="369332"/>
          </a:xfrm>
          <a:prstGeom prst="rect">
            <a:avLst/>
          </a:prstGeom>
        </p:spPr>
        <p:txBody>
          <a:bodyPr wrap="square">
            <a:spAutoFit/>
          </a:bodyPr>
          <a:lstStyle/>
          <a:p>
            <a:r>
              <a:rPr lang="it-IT" i="1" dirty="0">
                <a:solidFill>
                  <a:srgbClr val="FFFF00"/>
                </a:solidFill>
              </a:rPr>
              <a:t> 3 Nephi 11:39–40</a:t>
            </a:r>
            <a:endParaRPr lang="en-US" dirty="0">
              <a:solidFill>
                <a:srgbClr val="FFFF00"/>
              </a:solidFill>
            </a:endParaRPr>
          </a:p>
        </p:txBody>
      </p:sp>
      <p:sp>
        <p:nvSpPr>
          <p:cNvPr id="15" name="Rectangle 14"/>
          <p:cNvSpPr/>
          <p:nvPr/>
        </p:nvSpPr>
        <p:spPr>
          <a:xfrm>
            <a:off x="2824427" y="1259510"/>
            <a:ext cx="2590800" cy="1477328"/>
          </a:xfrm>
          <a:prstGeom prst="rect">
            <a:avLst/>
          </a:prstGeom>
        </p:spPr>
        <p:txBody>
          <a:bodyPr wrap="square">
            <a:spAutoFit/>
          </a:bodyPr>
          <a:lstStyle/>
          <a:p>
            <a:r>
              <a:rPr lang="it-IT" dirty="0">
                <a:solidFill>
                  <a:schemeClr val="bg1"/>
                </a:solidFill>
              </a:rPr>
              <a:t>Believe in Him and be baptized</a:t>
            </a:r>
          </a:p>
          <a:p>
            <a:endParaRPr lang="it-IT" dirty="0">
              <a:solidFill>
                <a:schemeClr val="bg1"/>
              </a:solidFill>
            </a:endParaRPr>
          </a:p>
          <a:p>
            <a:r>
              <a:rPr lang="it-IT" dirty="0">
                <a:solidFill>
                  <a:schemeClr val="bg1"/>
                </a:solidFill>
              </a:rPr>
              <a:t>Believe not and not be baptized</a:t>
            </a:r>
            <a:endParaRPr lang="en-US" dirty="0">
              <a:solidFill>
                <a:schemeClr val="bg1"/>
              </a:solidFill>
            </a:endParaRPr>
          </a:p>
        </p:txBody>
      </p:sp>
      <p:sp>
        <p:nvSpPr>
          <p:cNvPr id="17" name="Rectangle 16"/>
          <p:cNvSpPr/>
          <p:nvPr/>
        </p:nvSpPr>
        <p:spPr>
          <a:xfrm>
            <a:off x="6163235" y="1272046"/>
            <a:ext cx="2590800" cy="1200329"/>
          </a:xfrm>
          <a:prstGeom prst="rect">
            <a:avLst/>
          </a:prstGeom>
        </p:spPr>
        <p:txBody>
          <a:bodyPr wrap="square">
            <a:spAutoFit/>
          </a:bodyPr>
          <a:lstStyle/>
          <a:p>
            <a:r>
              <a:rPr lang="it-IT" dirty="0">
                <a:solidFill>
                  <a:schemeClr val="bg1"/>
                </a:solidFill>
              </a:rPr>
              <a:t>Be saved and inherit the kingdom of God</a:t>
            </a:r>
          </a:p>
          <a:p>
            <a:endParaRPr lang="it-IT" dirty="0">
              <a:solidFill>
                <a:schemeClr val="bg1"/>
              </a:solidFill>
            </a:endParaRPr>
          </a:p>
          <a:p>
            <a:r>
              <a:rPr lang="it-IT" dirty="0">
                <a:solidFill>
                  <a:schemeClr val="bg1"/>
                </a:solidFill>
              </a:rPr>
              <a:t>Shall be damned</a:t>
            </a:r>
            <a:endParaRPr lang="en-US" dirty="0">
              <a:solidFill>
                <a:schemeClr val="bg1"/>
              </a:solidFill>
            </a:endParaRPr>
          </a:p>
        </p:txBody>
      </p:sp>
      <p:sp>
        <p:nvSpPr>
          <p:cNvPr id="18" name="Rectangle 17"/>
          <p:cNvSpPr/>
          <p:nvPr/>
        </p:nvSpPr>
        <p:spPr>
          <a:xfrm>
            <a:off x="2842356" y="2828334"/>
            <a:ext cx="2590800" cy="646331"/>
          </a:xfrm>
          <a:prstGeom prst="rect">
            <a:avLst/>
          </a:prstGeom>
        </p:spPr>
        <p:txBody>
          <a:bodyPr wrap="square">
            <a:spAutoFit/>
          </a:bodyPr>
          <a:lstStyle/>
          <a:p>
            <a:r>
              <a:rPr lang="it-IT" dirty="0">
                <a:solidFill>
                  <a:schemeClr val="bg1"/>
                </a:solidFill>
              </a:rPr>
              <a:t>Believe in Him and the Father</a:t>
            </a:r>
          </a:p>
        </p:txBody>
      </p:sp>
      <p:sp>
        <p:nvSpPr>
          <p:cNvPr id="19" name="Rectangle 18"/>
          <p:cNvSpPr/>
          <p:nvPr/>
        </p:nvSpPr>
        <p:spPr>
          <a:xfrm>
            <a:off x="6154271" y="2827421"/>
            <a:ext cx="2590800" cy="923330"/>
          </a:xfrm>
          <a:prstGeom prst="rect">
            <a:avLst/>
          </a:prstGeom>
        </p:spPr>
        <p:txBody>
          <a:bodyPr wrap="square">
            <a:spAutoFit/>
          </a:bodyPr>
          <a:lstStyle/>
          <a:p>
            <a:r>
              <a:rPr lang="it-IT" dirty="0">
                <a:solidFill>
                  <a:schemeClr val="bg1"/>
                </a:solidFill>
              </a:rPr>
              <a:t>Will be visited with fire and with the Holy Ghost</a:t>
            </a:r>
          </a:p>
          <a:p>
            <a:endParaRPr lang="it-IT" dirty="0">
              <a:solidFill>
                <a:schemeClr val="bg1"/>
              </a:solidFill>
            </a:endParaRPr>
          </a:p>
        </p:txBody>
      </p:sp>
      <p:sp>
        <p:nvSpPr>
          <p:cNvPr id="20" name="Rectangle 19"/>
          <p:cNvSpPr/>
          <p:nvPr/>
        </p:nvSpPr>
        <p:spPr>
          <a:xfrm>
            <a:off x="2806498" y="3895134"/>
            <a:ext cx="2590800" cy="923330"/>
          </a:xfrm>
          <a:prstGeom prst="rect">
            <a:avLst/>
          </a:prstGeom>
        </p:spPr>
        <p:txBody>
          <a:bodyPr wrap="square">
            <a:spAutoFit/>
          </a:bodyPr>
          <a:lstStyle/>
          <a:p>
            <a:r>
              <a:rPr lang="it-IT" dirty="0">
                <a:solidFill>
                  <a:schemeClr val="bg1"/>
                </a:solidFill>
              </a:rPr>
              <a:t>Repent, be baptized in my name, become as a little child</a:t>
            </a:r>
            <a:endParaRPr lang="en-US" dirty="0">
              <a:solidFill>
                <a:schemeClr val="bg1"/>
              </a:solidFill>
            </a:endParaRPr>
          </a:p>
        </p:txBody>
      </p:sp>
      <p:sp>
        <p:nvSpPr>
          <p:cNvPr id="21" name="Rectangle 20"/>
          <p:cNvSpPr/>
          <p:nvPr/>
        </p:nvSpPr>
        <p:spPr>
          <a:xfrm>
            <a:off x="6163235" y="3939046"/>
            <a:ext cx="2590800" cy="646331"/>
          </a:xfrm>
          <a:prstGeom prst="rect">
            <a:avLst/>
          </a:prstGeom>
        </p:spPr>
        <p:txBody>
          <a:bodyPr wrap="square">
            <a:spAutoFit/>
          </a:bodyPr>
          <a:lstStyle/>
          <a:p>
            <a:r>
              <a:rPr lang="it-IT" dirty="0">
                <a:solidFill>
                  <a:schemeClr val="bg1"/>
                </a:solidFill>
              </a:rPr>
              <a:t>Inherit the kingdom of God</a:t>
            </a:r>
            <a:endParaRPr lang="en-US" dirty="0">
              <a:solidFill>
                <a:schemeClr val="bg1"/>
              </a:solidFill>
            </a:endParaRPr>
          </a:p>
        </p:txBody>
      </p:sp>
      <p:sp>
        <p:nvSpPr>
          <p:cNvPr id="22" name="Rectangle 21"/>
          <p:cNvSpPr/>
          <p:nvPr/>
        </p:nvSpPr>
        <p:spPr>
          <a:xfrm>
            <a:off x="2802015" y="5053429"/>
            <a:ext cx="2590800" cy="1754326"/>
          </a:xfrm>
          <a:prstGeom prst="rect">
            <a:avLst/>
          </a:prstGeom>
        </p:spPr>
        <p:txBody>
          <a:bodyPr wrap="square">
            <a:spAutoFit/>
          </a:bodyPr>
          <a:lstStyle/>
          <a:p>
            <a:r>
              <a:rPr lang="it-IT" dirty="0">
                <a:solidFill>
                  <a:schemeClr val="bg1"/>
                </a:solidFill>
              </a:rPr>
              <a:t>Build upon my rock</a:t>
            </a:r>
          </a:p>
          <a:p>
            <a:endParaRPr lang="it-IT" dirty="0">
              <a:solidFill>
                <a:schemeClr val="bg1"/>
              </a:solidFill>
            </a:endParaRPr>
          </a:p>
          <a:p>
            <a:endParaRPr lang="it-IT" dirty="0">
              <a:solidFill>
                <a:schemeClr val="bg1"/>
              </a:solidFill>
            </a:endParaRPr>
          </a:p>
          <a:p>
            <a:r>
              <a:rPr lang="it-IT" dirty="0">
                <a:solidFill>
                  <a:schemeClr val="bg1"/>
                </a:solidFill>
              </a:rPr>
              <a:t>Do not seek to alter my doctrines—false teachings</a:t>
            </a:r>
            <a:endParaRPr lang="en-US" dirty="0">
              <a:solidFill>
                <a:schemeClr val="bg1"/>
              </a:solidFill>
            </a:endParaRPr>
          </a:p>
        </p:txBody>
      </p:sp>
      <p:sp>
        <p:nvSpPr>
          <p:cNvPr id="23" name="Rectangle 22"/>
          <p:cNvSpPr/>
          <p:nvPr/>
        </p:nvSpPr>
        <p:spPr>
          <a:xfrm>
            <a:off x="6163235" y="5019292"/>
            <a:ext cx="2590800" cy="1477328"/>
          </a:xfrm>
          <a:prstGeom prst="rect">
            <a:avLst/>
          </a:prstGeom>
        </p:spPr>
        <p:txBody>
          <a:bodyPr wrap="square">
            <a:spAutoFit/>
          </a:bodyPr>
          <a:lstStyle/>
          <a:p>
            <a:r>
              <a:rPr lang="it-IT" dirty="0">
                <a:solidFill>
                  <a:schemeClr val="bg1"/>
                </a:solidFill>
              </a:rPr>
              <a:t>The gates of hell shall</a:t>
            </a:r>
          </a:p>
          <a:p>
            <a:r>
              <a:rPr lang="it-IT" dirty="0">
                <a:solidFill>
                  <a:schemeClr val="bg1"/>
                </a:solidFill>
              </a:rPr>
              <a:t>not prevai against them</a:t>
            </a:r>
          </a:p>
          <a:p>
            <a:endParaRPr lang="it-IT" dirty="0">
              <a:solidFill>
                <a:schemeClr val="bg1"/>
              </a:solidFill>
            </a:endParaRPr>
          </a:p>
          <a:p>
            <a:r>
              <a:rPr lang="it-IT" dirty="0">
                <a:solidFill>
                  <a:schemeClr val="bg1"/>
                </a:solidFill>
              </a:rPr>
              <a:t>Floods come and beat upon them</a:t>
            </a:r>
            <a:endParaRPr lang="en-US" dirty="0">
              <a:solidFill>
                <a:schemeClr val="bg1"/>
              </a:solidFill>
            </a:endParaRPr>
          </a:p>
        </p:txBody>
      </p:sp>
      <p:sp>
        <p:nvSpPr>
          <p:cNvPr id="4" name="Rectangle 3">
            <a:extLst>
              <a:ext uri="{FF2B5EF4-FFF2-40B4-BE49-F238E27FC236}">
                <a16:creationId xmlns:a16="http://schemas.microsoft.com/office/drawing/2014/main" id="{F47D8C9F-170B-4493-BDCA-9C15B6AC4FC2}"/>
              </a:ext>
            </a:extLst>
          </p:cNvPr>
          <p:cNvSpPr/>
          <p:nvPr/>
        </p:nvSpPr>
        <p:spPr>
          <a:xfrm>
            <a:off x="8987073" y="5094899"/>
            <a:ext cx="3014804" cy="1200329"/>
          </a:xfrm>
          <a:prstGeom prst="rect">
            <a:avLst/>
          </a:prstGeom>
          <a:solidFill>
            <a:schemeClr val="tx2">
              <a:lumMod val="50000"/>
            </a:schemeClr>
          </a:solidFill>
        </p:spPr>
        <p:txBody>
          <a:bodyPr wrap="square">
            <a:spAutoFit/>
          </a:bodyPr>
          <a:lstStyle/>
          <a:p>
            <a:r>
              <a:rPr lang="en-US" b="1" i="0" dirty="0">
                <a:solidFill>
                  <a:srgbClr val="FFFF00"/>
                </a:solidFill>
                <a:effectLst/>
                <a:latin typeface="Abadi" panose="020B0604020104020204" pitchFamily="34" charset="0"/>
              </a:rPr>
              <a:t>To enter the kingdom of God, we must repent, believe in Jesus Christ, be baptized, and receive the Holy Ghost</a:t>
            </a:r>
            <a:endParaRPr lang="en-US" dirty="0">
              <a:solidFill>
                <a:srgbClr val="FFFF00"/>
              </a:solidFill>
            </a:endParaRPr>
          </a:p>
        </p:txBody>
      </p:sp>
    </p:spTree>
    <p:extLst>
      <p:ext uri="{BB962C8B-B14F-4D97-AF65-F5344CB8AC3E}">
        <p14:creationId xmlns:p14="http://schemas.microsoft.com/office/powerpoint/2010/main" val="23278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F032AAEB-CF03-837A-5976-8C2806260AD9}"/>
              </a:ext>
            </a:extLst>
          </p:cNvPr>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4" name="Rectangle 3"/>
          <p:cNvSpPr/>
          <p:nvPr/>
        </p:nvSpPr>
        <p:spPr>
          <a:xfrm>
            <a:off x="1524000" y="0"/>
            <a:ext cx="9144000" cy="68580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1524000" y="1219200"/>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57400" y="1"/>
            <a:ext cx="8229600" cy="1200329"/>
          </a:xfrm>
          <a:prstGeom prst="rect">
            <a:avLst/>
          </a:prstGeom>
          <a:noFill/>
        </p:spPr>
        <p:txBody>
          <a:bodyPr wrap="square" rtlCol="0">
            <a:spAutoFit/>
          </a:bodyPr>
          <a:lstStyle/>
          <a:p>
            <a:pPr algn="ctr"/>
            <a:r>
              <a:rPr lang="en-US" sz="7200" dirty="0">
                <a:latin typeface="Engravers MT" panose="02090707080505020304" pitchFamily="18" charset="0"/>
              </a:rPr>
              <a:t>The Times</a:t>
            </a:r>
          </a:p>
        </p:txBody>
      </p:sp>
      <p:sp>
        <p:nvSpPr>
          <p:cNvPr id="7" name="TextBox 6"/>
          <p:cNvSpPr txBox="1"/>
          <p:nvPr/>
        </p:nvSpPr>
        <p:spPr>
          <a:xfrm>
            <a:off x="1524000" y="1143000"/>
            <a:ext cx="9144000" cy="381000"/>
          </a:xfrm>
          <a:prstGeom prst="rect">
            <a:avLst/>
          </a:prstGeom>
          <a:noFill/>
        </p:spPr>
        <p:txBody>
          <a:bodyPr wrap="square" rtlCol="0">
            <a:spAutoFit/>
          </a:bodyPr>
          <a:lstStyle/>
          <a:p>
            <a:pPr algn="ctr"/>
            <a:r>
              <a:rPr lang="en-US" dirty="0">
                <a:latin typeface="Baskerville Old Face" pitchFamily="18" charset="0"/>
              </a:rPr>
              <a:t>1/4/0034</a:t>
            </a:r>
          </a:p>
        </p:txBody>
      </p:sp>
      <p:sp>
        <p:nvSpPr>
          <p:cNvPr id="8" name="TextBox 7"/>
          <p:cNvSpPr txBox="1"/>
          <p:nvPr/>
        </p:nvSpPr>
        <p:spPr>
          <a:xfrm>
            <a:off x="1524000" y="1447801"/>
            <a:ext cx="9144000" cy="584775"/>
          </a:xfrm>
          <a:prstGeom prst="rect">
            <a:avLst/>
          </a:prstGeom>
          <a:noFill/>
        </p:spPr>
        <p:txBody>
          <a:bodyPr wrap="square" rtlCol="0">
            <a:spAutoFit/>
          </a:bodyPr>
          <a:lstStyle/>
          <a:p>
            <a:pPr algn="ctr"/>
            <a:r>
              <a:rPr lang="en-US" sz="3200" b="1" i="1" dirty="0">
                <a:latin typeface="Baskerville Old Face" pitchFamily="18" charset="0"/>
              </a:rPr>
              <a:t>Prophecy of Samuel, the Lamanite To Come True</a:t>
            </a:r>
          </a:p>
        </p:txBody>
      </p:sp>
      <p:cxnSp>
        <p:nvCxnSpPr>
          <p:cNvPr id="9" name="Straight Connector 8"/>
          <p:cNvCxnSpPr/>
          <p:nvPr/>
        </p:nvCxnSpPr>
        <p:spPr>
          <a:xfrm>
            <a:off x="1524000" y="1447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1905000"/>
            <a:ext cx="19050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63000" y="1905000"/>
            <a:ext cx="19050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0" y="2057400"/>
            <a:ext cx="1905000" cy="4539704"/>
          </a:xfrm>
          <a:prstGeom prst="rect">
            <a:avLst/>
          </a:prstGeom>
          <a:noFill/>
        </p:spPr>
        <p:txBody>
          <a:bodyPr wrap="square" rtlCol="0">
            <a:spAutoFit/>
          </a:bodyPr>
          <a:lstStyle/>
          <a:p>
            <a:pPr algn="ctr"/>
            <a:r>
              <a:rPr lang="en-US" sz="1600" b="1" dirty="0">
                <a:latin typeface="Baskerville Old Face" pitchFamily="18" charset="0"/>
              </a:rPr>
              <a:t>Man on a Wall</a:t>
            </a:r>
          </a:p>
          <a:p>
            <a:r>
              <a:rPr lang="en-US" sz="1300" dirty="0">
                <a:latin typeface="Baskerville Old Face" pitchFamily="18" charset="0"/>
              </a:rPr>
              <a:t>    39 years ago, Samuel, who was a Lamanite and the first Lamanite prophet to speak on repentance, stood on the wall in Zarahemla and preached to the Nephites and the Lamanites. </a:t>
            </a:r>
          </a:p>
          <a:p>
            <a:r>
              <a:rPr lang="en-US" sz="1300" dirty="0">
                <a:latin typeface="Baskerville Old Face" pitchFamily="18" charset="0"/>
              </a:rPr>
              <a:t>His speech included a prophecy of a day without a night.</a:t>
            </a:r>
          </a:p>
          <a:p>
            <a:r>
              <a:rPr lang="en-US" sz="1300" dirty="0">
                <a:latin typeface="Baskerville Old Face" pitchFamily="18" charset="0"/>
              </a:rPr>
              <a:t>He also prophesied of days of terrible destruction. </a:t>
            </a:r>
          </a:p>
          <a:p>
            <a:r>
              <a:rPr lang="en-US" sz="1300" dirty="0">
                <a:latin typeface="Baskerville Old Face" pitchFamily="18" charset="0"/>
              </a:rPr>
              <a:t>   33 years ago, after seeing the sign of the Savior’s birth the Nephites now begin to look for signs that Samuel had said about the Savior’s death.</a:t>
            </a:r>
          </a:p>
        </p:txBody>
      </p:sp>
      <p:sp>
        <p:nvSpPr>
          <p:cNvPr id="14" name="TextBox 13"/>
          <p:cNvSpPr txBox="1"/>
          <p:nvPr/>
        </p:nvSpPr>
        <p:spPr>
          <a:xfrm>
            <a:off x="3581400" y="4724401"/>
            <a:ext cx="5029200" cy="2031325"/>
          </a:xfrm>
          <a:prstGeom prst="rect">
            <a:avLst/>
          </a:prstGeom>
          <a:noFill/>
        </p:spPr>
        <p:txBody>
          <a:bodyPr wrap="square" rtlCol="0">
            <a:spAutoFit/>
          </a:bodyPr>
          <a:lstStyle/>
          <a:p>
            <a:endParaRPr lang="en-US" sz="1400" b="1" dirty="0">
              <a:latin typeface="Baskerville Old Face" pitchFamily="18" charset="0"/>
            </a:endParaRPr>
          </a:p>
          <a:p>
            <a:pPr algn="just"/>
            <a:r>
              <a:rPr lang="en-US" sz="1400" dirty="0">
                <a:latin typeface="Baskerville Old Face" pitchFamily="18" charset="0"/>
              </a:rPr>
              <a:t>Zarahemla, the capital, has caught on fire. The City of Moroni, reporters say, have sunk into the depths of the sea and there are no survivors. The City of </a:t>
            </a:r>
            <a:r>
              <a:rPr lang="en-US" sz="1400" dirty="0" err="1">
                <a:latin typeface="Baskerville Old Face" pitchFamily="18" charset="0"/>
              </a:rPr>
              <a:t>Moronihah</a:t>
            </a:r>
            <a:r>
              <a:rPr lang="en-US" sz="1400" dirty="0">
                <a:latin typeface="Baskerville Old Face" pitchFamily="18" charset="0"/>
              </a:rPr>
              <a:t> has had its earth carried up and has risen into a mountain. There have been reports throughout the land that the land has changed its formation, many cities have sunken, and buildings have fallen, and the people have been ‘slain’. There have been cases of some individuals who were carried away in the whirlwind. There has been no sign of the people carried away.</a:t>
            </a:r>
          </a:p>
        </p:txBody>
      </p:sp>
      <p:sp>
        <p:nvSpPr>
          <p:cNvPr id="15" name="TextBox 14"/>
          <p:cNvSpPr txBox="1"/>
          <p:nvPr/>
        </p:nvSpPr>
        <p:spPr>
          <a:xfrm>
            <a:off x="4114800" y="4572001"/>
            <a:ext cx="4038600" cy="461665"/>
          </a:xfrm>
          <a:prstGeom prst="rect">
            <a:avLst/>
          </a:prstGeom>
          <a:noFill/>
        </p:spPr>
        <p:txBody>
          <a:bodyPr wrap="square" rtlCol="0">
            <a:spAutoFit/>
          </a:bodyPr>
          <a:lstStyle/>
          <a:p>
            <a:pPr algn="ctr"/>
            <a:r>
              <a:rPr lang="en-US" sz="2400" b="1" dirty="0">
                <a:latin typeface="Baskerville Old Face" pitchFamily="18" charset="0"/>
              </a:rPr>
              <a:t>Major Cities Destroyed</a:t>
            </a:r>
          </a:p>
        </p:txBody>
      </p:sp>
      <p:sp>
        <p:nvSpPr>
          <p:cNvPr id="16" name="TextBox 15"/>
          <p:cNvSpPr txBox="1"/>
          <p:nvPr/>
        </p:nvSpPr>
        <p:spPr>
          <a:xfrm>
            <a:off x="9677400" y="914401"/>
            <a:ext cx="990600" cy="307777"/>
          </a:xfrm>
          <a:prstGeom prst="rect">
            <a:avLst/>
          </a:prstGeom>
          <a:noFill/>
        </p:spPr>
        <p:txBody>
          <a:bodyPr wrap="square" rtlCol="0">
            <a:spAutoFit/>
          </a:bodyPr>
          <a:lstStyle/>
          <a:p>
            <a:pPr algn="r"/>
            <a:r>
              <a:rPr lang="en-US" sz="1400" b="1" dirty="0">
                <a:latin typeface="Baskerville Old Face" pitchFamily="18" charset="0"/>
              </a:rPr>
              <a:t>Page 1</a:t>
            </a:r>
            <a:endParaRPr lang="en-US" sz="1400" dirty="0">
              <a:latin typeface="Baskerville Old Face" pitchFamily="18" charset="0"/>
            </a:endParaRPr>
          </a:p>
        </p:txBody>
      </p:sp>
      <p:sp>
        <p:nvSpPr>
          <p:cNvPr id="17" name="TextBox 16"/>
          <p:cNvSpPr txBox="1"/>
          <p:nvPr/>
        </p:nvSpPr>
        <p:spPr>
          <a:xfrm>
            <a:off x="8709212" y="1860177"/>
            <a:ext cx="1905000" cy="584775"/>
          </a:xfrm>
          <a:prstGeom prst="rect">
            <a:avLst/>
          </a:prstGeom>
          <a:noFill/>
        </p:spPr>
        <p:txBody>
          <a:bodyPr wrap="square" rtlCol="0">
            <a:spAutoFit/>
          </a:bodyPr>
          <a:lstStyle/>
          <a:p>
            <a:pPr algn="ctr"/>
            <a:r>
              <a:rPr lang="en-US" sz="1600" b="1" dirty="0">
                <a:latin typeface="Baskerville Old Face" pitchFamily="18" charset="0"/>
              </a:rPr>
              <a:t>The Great Storm lasting 3 hours</a:t>
            </a:r>
          </a:p>
        </p:txBody>
      </p:sp>
      <p:sp>
        <p:nvSpPr>
          <p:cNvPr id="18" name="TextBox 17"/>
          <p:cNvSpPr txBox="1"/>
          <p:nvPr/>
        </p:nvSpPr>
        <p:spPr>
          <a:xfrm>
            <a:off x="8763000" y="2362201"/>
            <a:ext cx="1905000" cy="2693045"/>
          </a:xfrm>
          <a:prstGeom prst="rect">
            <a:avLst/>
          </a:prstGeom>
          <a:noFill/>
        </p:spPr>
        <p:txBody>
          <a:bodyPr wrap="square" rtlCol="0">
            <a:spAutoFit/>
          </a:bodyPr>
          <a:lstStyle/>
          <a:p>
            <a:r>
              <a:rPr lang="en-US" sz="1300" dirty="0">
                <a:latin typeface="Baskerville Old Face" pitchFamily="18" charset="0"/>
              </a:rPr>
              <a:t>Terrible tempest crossed over the land today. Lasting three hours. </a:t>
            </a:r>
          </a:p>
          <a:p>
            <a:r>
              <a:rPr lang="en-US" sz="1300" dirty="0">
                <a:latin typeface="Baskerville Old Face" pitchFamily="18" charset="0"/>
              </a:rPr>
              <a:t>Reports of thunders, lightnings, earthquakes, and whirlwinds have destroyed much of the land southward and more so in the north. </a:t>
            </a:r>
          </a:p>
          <a:p>
            <a:r>
              <a:rPr lang="en-US" sz="1300" dirty="0">
                <a:latin typeface="Baskerville Old Face" pitchFamily="18" charset="0"/>
              </a:rPr>
              <a:t>Many people of both the Nephite and Lamanite nations have died. Many people have gone missing.  </a:t>
            </a:r>
          </a:p>
        </p:txBody>
      </p:sp>
      <p:sp>
        <p:nvSpPr>
          <p:cNvPr id="10" name="Rectangle 9"/>
          <p:cNvSpPr/>
          <p:nvPr/>
        </p:nvSpPr>
        <p:spPr>
          <a:xfrm>
            <a:off x="3429000" y="1905000"/>
            <a:ext cx="53340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4267200" y="1905000"/>
            <a:ext cx="3810000" cy="369332"/>
          </a:xfrm>
          <a:prstGeom prst="rect">
            <a:avLst/>
          </a:prstGeom>
          <a:noFill/>
        </p:spPr>
        <p:txBody>
          <a:bodyPr wrap="square" rtlCol="0">
            <a:spAutoFit/>
          </a:bodyPr>
          <a:lstStyle/>
          <a:p>
            <a:pPr algn="ctr"/>
            <a:r>
              <a:rPr lang="en-US" b="1" dirty="0">
                <a:latin typeface="Baskerville Old Face" pitchFamily="18" charset="0"/>
              </a:rPr>
              <a:t>Destruction Leaves Many Dead</a:t>
            </a:r>
          </a:p>
        </p:txBody>
      </p:sp>
      <p:sp>
        <p:nvSpPr>
          <p:cNvPr id="127" name="TextBox 126"/>
          <p:cNvSpPr txBox="1"/>
          <p:nvPr/>
        </p:nvSpPr>
        <p:spPr>
          <a:xfrm>
            <a:off x="1524000" y="914401"/>
            <a:ext cx="3276600" cy="276999"/>
          </a:xfrm>
          <a:prstGeom prst="rect">
            <a:avLst/>
          </a:prstGeom>
          <a:noFill/>
        </p:spPr>
        <p:txBody>
          <a:bodyPr wrap="square" rtlCol="0">
            <a:spAutoFit/>
          </a:bodyPr>
          <a:lstStyle/>
          <a:p>
            <a:r>
              <a:rPr lang="en-US" sz="1200" dirty="0"/>
              <a:t>3 Nephi 8:1-10</a:t>
            </a:r>
          </a:p>
        </p:txBody>
      </p:sp>
      <p:pic>
        <p:nvPicPr>
          <p:cNvPr id="3" name="Picture 2">
            <a:extLst>
              <a:ext uri="{FF2B5EF4-FFF2-40B4-BE49-F238E27FC236}">
                <a16:creationId xmlns:a16="http://schemas.microsoft.com/office/drawing/2014/main" id="{BB554619-3AEE-433B-97D5-4AB850518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286001"/>
            <a:ext cx="1752600" cy="2142827"/>
          </a:xfrm>
          <a:prstGeom prst="rect">
            <a:avLst/>
          </a:prstGeom>
        </p:spPr>
      </p:pic>
      <p:pic>
        <p:nvPicPr>
          <p:cNvPr id="20" name="Picture 19">
            <a:extLst>
              <a:ext uri="{FF2B5EF4-FFF2-40B4-BE49-F238E27FC236}">
                <a16:creationId xmlns:a16="http://schemas.microsoft.com/office/drawing/2014/main" id="{27BEC5E7-E1C1-4245-B976-AC007BA9B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2514600"/>
            <a:ext cx="2819400" cy="1962150"/>
          </a:xfrm>
          <a:prstGeom prst="rect">
            <a:avLst/>
          </a:prstGeom>
        </p:spPr>
      </p:pic>
      <p:pic>
        <p:nvPicPr>
          <p:cNvPr id="22" name="Picture 21">
            <a:extLst>
              <a:ext uri="{FF2B5EF4-FFF2-40B4-BE49-F238E27FC236}">
                <a16:creationId xmlns:a16="http://schemas.microsoft.com/office/drawing/2014/main" id="{3590E1AE-51B5-46E0-8E68-DA4B3112A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0" y="5021326"/>
            <a:ext cx="1406290" cy="180708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7E35CF-23F0-4CE7-B297-85F12A68AD56}"/>
              </a:ext>
            </a:extLst>
          </p:cNvPr>
          <p:cNvGrpSpPr/>
          <p:nvPr/>
        </p:nvGrpSpPr>
        <p:grpSpPr>
          <a:xfrm>
            <a:off x="0" y="-1"/>
            <a:ext cx="12192000" cy="6863587"/>
            <a:chOff x="0" y="-1"/>
            <a:chExt cx="12192000" cy="6863587"/>
          </a:xfrm>
        </p:grpSpPr>
        <p:pic>
          <p:nvPicPr>
            <p:cNvPr id="14" name="Picture 13">
              <a:extLst>
                <a:ext uri="{FF2B5EF4-FFF2-40B4-BE49-F238E27FC236}">
                  <a16:creationId xmlns:a16="http://schemas.microsoft.com/office/drawing/2014/main" id="{241AEAE0-BDD0-4ED7-AB1B-F63996C3F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5" name="Picture 14">
              <a:extLst>
                <a:ext uri="{FF2B5EF4-FFF2-40B4-BE49-F238E27FC236}">
                  <a16:creationId xmlns:a16="http://schemas.microsoft.com/office/drawing/2014/main" id="{BD87CDD9-5FCA-419A-8CE2-1C4EE3340A78}"/>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18" name="Picture 17">
              <a:extLst>
                <a:ext uri="{FF2B5EF4-FFF2-40B4-BE49-F238E27FC236}">
                  <a16:creationId xmlns:a16="http://schemas.microsoft.com/office/drawing/2014/main" id="{54BDA487-CABB-4BFF-9CC8-7180167D5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16" name="Rectangle 15"/>
          <p:cNvSpPr/>
          <p:nvPr/>
        </p:nvSpPr>
        <p:spPr>
          <a:xfrm>
            <a:off x="4876800" y="152400"/>
            <a:ext cx="5334000" cy="3970318"/>
          </a:xfrm>
          <a:prstGeom prst="rect">
            <a:avLst/>
          </a:prstGeom>
        </p:spPr>
        <p:txBody>
          <a:bodyPr wrap="square">
            <a:spAutoFit/>
          </a:bodyPr>
          <a:lstStyle/>
          <a:p>
            <a:pPr fontAlgn="base"/>
            <a:r>
              <a:rPr lang="en-US" dirty="0">
                <a:solidFill>
                  <a:schemeClr val="bg1"/>
                </a:solidFill>
              </a:rPr>
              <a:t>“And who is a false teacher, a false minister, a false prophet? </a:t>
            </a:r>
          </a:p>
          <a:p>
            <a:pPr fontAlgn="base"/>
            <a:endParaRPr lang="en-US" dirty="0">
              <a:solidFill>
                <a:schemeClr val="bg1"/>
              </a:solidFill>
            </a:endParaRPr>
          </a:p>
          <a:p>
            <a:pPr fontAlgn="base"/>
            <a:r>
              <a:rPr lang="en-US" dirty="0">
                <a:solidFill>
                  <a:schemeClr val="bg1"/>
                </a:solidFill>
              </a:rPr>
              <a:t>Anyone who does not teach the truth, minister the elements of true religion, or prophesy truly of that which is yet to be. </a:t>
            </a:r>
          </a:p>
          <a:p>
            <a:pPr fontAlgn="base"/>
            <a:endParaRPr lang="en-US" dirty="0">
              <a:solidFill>
                <a:schemeClr val="bg1"/>
              </a:solidFill>
            </a:endParaRPr>
          </a:p>
          <a:p>
            <a:pPr fontAlgn="base"/>
            <a:r>
              <a:rPr lang="en-US" dirty="0">
                <a:solidFill>
                  <a:schemeClr val="bg1"/>
                </a:solidFill>
              </a:rPr>
              <a:t>... A true preacher is one who belongs to the true Church, believes the true gospel, holds that priesthood which is in fact the power of God delegated to man on earth, and who receives revelation from the one true Spirit Being who is the Holy Ghost…”</a:t>
            </a:r>
          </a:p>
          <a:p>
            <a:pPr fontAlgn="base"/>
            <a:r>
              <a:rPr lang="en-US" sz="1200" dirty="0">
                <a:solidFill>
                  <a:schemeClr val="bg1"/>
                </a:solidFill>
              </a:rPr>
              <a:t>Bruce R. McConkie</a:t>
            </a:r>
          </a:p>
          <a:p>
            <a:pPr fontAlgn="base"/>
            <a:endParaRPr lang="en-US" dirty="0">
              <a:solidFill>
                <a:schemeClr val="bg1"/>
              </a:solidFill>
            </a:endParaRPr>
          </a:p>
        </p:txBody>
      </p:sp>
      <p:sp>
        <p:nvSpPr>
          <p:cNvPr id="17" name="TextBox 16"/>
          <p:cNvSpPr txBox="1"/>
          <p:nvPr/>
        </p:nvSpPr>
        <p:spPr>
          <a:xfrm>
            <a:off x="2514600" y="4495801"/>
            <a:ext cx="1676400" cy="307777"/>
          </a:xfrm>
          <a:prstGeom prst="rect">
            <a:avLst/>
          </a:prstGeom>
          <a:noFill/>
        </p:spPr>
        <p:txBody>
          <a:bodyPr wrap="square" rtlCol="0">
            <a:spAutoFit/>
          </a:bodyPr>
          <a:lstStyle/>
          <a:p>
            <a:r>
              <a:rPr lang="en-US" sz="1400" dirty="0">
                <a:solidFill>
                  <a:schemeClr val="bg1"/>
                </a:solidFill>
              </a:rPr>
              <a:t>See Galatians 1:6-8</a:t>
            </a:r>
          </a:p>
        </p:txBody>
      </p:sp>
      <p:pic>
        <p:nvPicPr>
          <p:cNvPr id="5" name="Picture 4">
            <a:extLst>
              <a:ext uri="{FF2B5EF4-FFF2-40B4-BE49-F238E27FC236}">
                <a16:creationId xmlns:a16="http://schemas.microsoft.com/office/drawing/2014/main" id="{D68C37F9-0CA0-4728-91C2-6E14DDF47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854" y="331301"/>
            <a:ext cx="2932925" cy="3391628"/>
          </a:xfrm>
          <a:prstGeom prst="rect">
            <a:avLst/>
          </a:prstGeom>
        </p:spPr>
      </p:pic>
      <p:pic>
        <p:nvPicPr>
          <p:cNvPr id="10" name="Picture 9">
            <a:extLst>
              <a:ext uri="{FF2B5EF4-FFF2-40B4-BE49-F238E27FC236}">
                <a16:creationId xmlns:a16="http://schemas.microsoft.com/office/drawing/2014/main" id="{0F309A22-4FAF-40FF-B06E-959377309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884" y="3889882"/>
            <a:ext cx="4191000" cy="2619375"/>
          </a:xfrm>
          <a:prstGeom prst="rect">
            <a:avLst/>
          </a:prstGeom>
        </p:spPr>
      </p:pic>
      <p:pic>
        <p:nvPicPr>
          <p:cNvPr id="12" name="Picture 11">
            <a:extLst>
              <a:ext uri="{FF2B5EF4-FFF2-40B4-BE49-F238E27FC236}">
                <a16:creationId xmlns:a16="http://schemas.microsoft.com/office/drawing/2014/main" id="{8C6F9C35-37D4-4E15-942D-FC8841AF3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5217" y="5091735"/>
            <a:ext cx="1485900" cy="1638300"/>
          </a:xfrm>
          <a:prstGeom prst="rect">
            <a:avLst/>
          </a:prstGeom>
        </p:spPr>
      </p:pic>
      <p:pic>
        <p:nvPicPr>
          <p:cNvPr id="20" name="Picture 19">
            <a:extLst>
              <a:ext uri="{FF2B5EF4-FFF2-40B4-BE49-F238E27FC236}">
                <a16:creationId xmlns:a16="http://schemas.microsoft.com/office/drawing/2014/main" id="{9B1FA357-A170-42AD-B9B4-49266F8862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7127" y="4836781"/>
            <a:ext cx="2286000" cy="1905000"/>
          </a:xfrm>
          <a:prstGeom prst="rect">
            <a:avLst/>
          </a:prstGeom>
        </p:spPr>
      </p:pic>
      <p:pic>
        <p:nvPicPr>
          <p:cNvPr id="3" name="Picture 2">
            <a:extLst>
              <a:ext uri="{FF2B5EF4-FFF2-40B4-BE49-F238E27FC236}">
                <a16:creationId xmlns:a16="http://schemas.microsoft.com/office/drawing/2014/main" id="{C11C82EC-2950-4EA2-9631-6D83AEBE67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9583" y="116032"/>
            <a:ext cx="1197280" cy="1671204"/>
          </a:xfrm>
          <a:prstGeom prst="rect">
            <a:avLst/>
          </a:prstGeom>
        </p:spPr>
      </p:pic>
    </p:spTree>
    <p:extLst>
      <p:ext uri="{BB962C8B-B14F-4D97-AF65-F5344CB8AC3E}">
        <p14:creationId xmlns:p14="http://schemas.microsoft.com/office/powerpoint/2010/main" val="26509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A0C065-4675-443C-992B-F0B682B1E40A}"/>
              </a:ext>
            </a:extLst>
          </p:cNvPr>
          <p:cNvGrpSpPr/>
          <p:nvPr/>
        </p:nvGrpSpPr>
        <p:grpSpPr>
          <a:xfrm>
            <a:off x="0" y="-1"/>
            <a:ext cx="12192000" cy="6863587"/>
            <a:chOff x="0" y="-1"/>
            <a:chExt cx="12192000" cy="6863587"/>
          </a:xfrm>
        </p:grpSpPr>
        <p:pic>
          <p:nvPicPr>
            <p:cNvPr id="9" name="Picture 8">
              <a:extLst>
                <a:ext uri="{FF2B5EF4-FFF2-40B4-BE49-F238E27FC236}">
                  <a16:creationId xmlns:a16="http://schemas.microsoft.com/office/drawing/2014/main" id="{BDC95D42-33BF-447D-9C3C-E27D8F33B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348" cy="6858000"/>
            </a:xfrm>
            <a:prstGeom prst="rect">
              <a:avLst/>
            </a:prstGeom>
          </p:spPr>
        </p:pic>
        <p:pic>
          <p:nvPicPr>
            <p:cNvPr id="10" name="Picture 9">
              <a:extLst>
                <a:ext uri="{FF2B5EF4-FFF2-40B4-BE49-F238E27FC236}">
                  <a16:creationId xmlns:a16="http://schemas.microsoft.com/office/drawing/2014/main" id="{3A89A2A8-988B-4FD9-8914-FF3ACAACD5AE}"/>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8900" y="-1"/>
              <a:ext cx="11025750" cy="6863587"/>
            </a:xfrm>
            <a:prstGeom prst="rect">
              <a:avLst/>
            </a:prstGeom>
          </p:spPr>
        </p:pic>
        <p:pic>
          <p:nvPicPr>
            <p:cNvPr id="11" name="Picture 10">
              <a:extLst>
                <a:ext uri="{FF2B5EF4-FFF2-40B4-BE49-F238E27FC236}">
                  <a16:creationId xmlns:a16="http://schemas.microsoft.com/office/drawing/2014/main" id="{4E6F615C-F3B0-471A-8F49-EDBE53646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652" y="0"/>
              <a:ext cx="596348" cy="6858000"/>
            </a:xfrm>
            <a:prstGeom prst="rect">
              <a:avLst/>
            </a:prstGeom>
          </p:spPr>
        </p:pic>
      </p:grpSp>
      <p:sp>
        <p:nvSpPr>
          <p:cNvPr id="6" name="Rectangle 5"/>
          <p:cNvSpPr/>
          <p:nvPr/>
        </p:nvSpPr>
        <p:spPr>
          <a:xfrm>
            <a:off x="766527" y="268586"/>
            <a:ext cx="7924800" cy="4524315"/>
          </a:xfrm>
          <a:prstGeom prst="rect">
            <a:avLst/>
          </a:prstGeom>
        </p:spPr>
        <p:txBody>
          <a:bodyPr wrap="square">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Joseph Fielding Smith </a:t>
            </a:r>
            <a:r>
              <a:rPr lang="en-US" i="1" dirty="0">
                <a:solidFill>
                  <a:schemeClr val="bg1"/>
                </a:solidFill>
              </a:rPr>
              <a:t>answers to Gospel Question </a:t>
            </a:r>
            <a:r>
              <a:rPr lang="en-US" dirty="0">
                <a:solidFill>
                  <a:schemeClr val="bg1"/>
                </a:solidFill>
              </a:rPr>
              <a:t> 3:205-6 see also 4:96-97</a:t>
            </a:r>
          </a:p>
          <a:p>
            <a:endParaRPr lang="en-US" dirty="0">
              <a:solidFill>
                <a:schemeClr val="bg1"/>
              </a:solidFill>
            </a:endParaRPr>
          </a:p>
          <a:p>
            <a:r>
              <a:rPr lang="en-US" dirty="0">
                <a:solidFill>
                  <a:schemeClr val="bg1"/>
                </a:solidFill>
              </a:rPr>
              <a:t>President James E. Faust  “What I Want My Son to Know before He Leaves on His Mission,” </a:t>
            </a:r>
            <a:r>
              <a:rPr lang="en-US" i="1" dirty="0">
                <a:solidFill>
                  <a:schemeClr val="bg1"/>
                </a:solidFill>
              </a:rPr>
              <a:t>Ensign,</a:t>
            </a:r>
            <a:r>
              <a:rPr lang="en-US" dirty="0">
                <a:solidFill>
                  <a:schemeClr val="bg1"/>
                </a:solidFill>
              </a:rPr>
              <a:t> May 1996, 41).</a:t>
            </a:r>
          </a:p>
          <a:p>
            <a:endParaRPr lang="en-US" dirty="0">
              <a:solidFill>
                <a:schemeClr val="bg1"/>
              </a:solidFill>
            </a:endParaRP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Vol. 4 pg. 57</a:t>
            </a:r>
          </a:p>
          <a:p>
            <a:endParaRPr lang="en-US" dirty="0">
              <a:solidFill>
                <a:schemeClr val="bg1"/>
              </a:solidFill>
            </a:endParaRPr>
          </a:p>
          <a:p>
            <a:r>
              <a:rPr lang="en-US" dirty="0">
                <a:solidFill>
                  <a:schemeClr val="bg1"/>
                </a:solidFill>
              </a:rPr>
              <a:t>Russell M. Nelson Ensign May 1989 </a:t>
            </a:r>
            <a:r>
              <a:rPr lang="en-US" i="1" dirty="0">
                <a:solidFill>
                  <a:schemeClr val="bg1"/>
                </a:solidFill>
              </a:rPr>
              <a:t>THE CANKER OF CONTENTION</a:t>
            </a:r>
          </a:p>
          <a:p>
            <a:endParaRPr lang="en-US" i="1" dirty="0">
              <a:solidFill>
                <a:schemeClr val="bg1"/>
              </a:solidFill>
            </a:endParaRPr>
          </a:p>
          <a:p>
            <a:r>
              <a:rPr lang="en-US" dirty="0">
                <a:solidFill>
                  <a:schemeClr val="bg1"/>
                </a:solidFill>
              </a:rPr>
              <a:t>Bruce R. McConkie  </a:t>
            </a:r>
            <a:r>
              <a:rPr lang="en-US" i="1" dirty="0">
                <a:solidFill>
                  <a:schemeClr val="bg1"/>
                </a:solidFill>
              </a:rPr>
              <a:t>Doctrinal New Testament Commentary </a:t>
            </a:r>
            <a:r>
              <a:rPr lang="en-US" dirty="0">
                <a:solidFill>
                  <a:schemeClr val="bg1"/>
                </a:solidFill>
              </a:rPr>
              <a:t>2:457-59</a:t>
            </a:r>
            <a:endParaRPr lang="en-US" i="1" dirty="0">
              <a:solidFill>
                <a:schemeClr val="bg1"/>
              </a:solidFill>
            </a:endParaRPr>
          </a:p>
          <a:p>
            <a:endParaRPr lang="en-US" dirty="0">
              <a:solidFill>
                <a:schemeClr val="bg1"/>
              </a:solidFill>
            </a:endParaRPr>
          </a:p>
          <a:p>
            <a:endParaRPr lang="en-US" dirty="0">
              <a:solidFill>
                <a:schemeClr val="bg1"/>
              </a:solidFill>
            </a:endParaRPr>
          </a:p>
        </p:txBody>
      </p:sp>
      <p:sp>
        <p:nvSpPr>
          <p:cNvPr id="12" name="Footer Placeholder 14">
            <a:extLst>
              <a:ext uri="{FF2B5EF4-FFF2-40B4-BE49-F238E27FC236}">
                <a16:creationId xmlns:a16="http://schemas.microsoft.com/office/drawing/2014/main" id="{D0B1203B-96D6-4FCF-BC66-295EDB104886}"/>
              </a:ext>
            </a:extLst>
          </p:cNvPr>
          <p:cNvSpPr>
            <a:spLocks noGrp="1"/>
          </p:cNvSpPr>
          <p:nvPr/>
        </p:nvSpPr>
        <p:spPr>
          <a:xfrm>
            <a:off x="550753" y="656376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pic>
        <p:nvPicPr>
          <p:cNvPr id="14" name="Picture 13">
            <a:extLst>
              <a:ext uri="{FF2B5EF4-FFF2-40B4-BE49-F238E27FC236}">
                <a16:creationId xmlns:a16="http://schemas.microsoft.com/office/drawing/2014/main" id="{D6D0C27D-D8F8-4412-8498-8DDAA08E0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7572" y="3219234"/>
            <a:ext cx="2360502" cy="3147336"/>
          </a:xfrm>
          <a:prstGeom prst="rect">
            <a:avLst/>
          </a:prstGeom>
        </p:spPr>
      </p:pic>
    </p:spTree>
    <p:extLst>
      <p:ext uri="{BB962C8B-B14F-4D97-AF65-F5344CB8AC3E}">
        <p14:creationId xmlns:p14="http://schemas.microsoft.com/office/powerpoint/2010/main" val="3956216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257046" cy="6555641"/>
          </a:xfrm>
          <a:prstGeom prst="rect">
            <a:avLst/>
          </a:prstGeom>
          <a:ln>
            <a:solidFill>
              <a:schemeClr val="tx1"/>
            </a:solidFill>
          </a:ln>
        </p:spPr>
        <p:txBody>
          <a:bodyPr wrap="square">
            <a:spAutoFit/>
          </a:bodyPr>
          <a:lstStyle/>
          <a:p>
            <a:r>
              <a:rPr lang="en-US" sz="1400" dirty="0"/>
              <a:t>Russell M. Nelson: “My concern is that contention is becoming accepted as a way of life. From what we see and hear in the media, the classroom, and the workplace, all are now infected to some degree with contention. How easy it is, yet how wrong it is, to allow habits of contention to pervade matters of spiritual significance, because contention is forbidden by divine decree:</a:t>
            </a:r>
          </a:p>
          <a:p>
            <a:endParaRPr lang="en-US" sz="1400" dirty="0"/>
          </a:p>
          <a:p>
            <a:pPr fontAlgn="base"/>
            <a:r>
              <a:rPr lang="en-US" sz="1400" dirty="0"/>
              <a:t>Divine doctrine of the Church is the prime target of attack by the spiritually contentious. Well do I remember a friend who would routinely sow seeds of contention in Church classes. His assaults would invariably be preceded by this predictable comment: “let me play the role of devil’s advocate.” Recently he passed away. One day he will stand before the Lord in judgment. Then, I wonder, will my friend’s predictable comment again be repeated?</a:t>
            </a:r>
          </a:p>
          <a:p>
            <a:pPr fontAlgn="base"/>
            <a:r>
              <a:rPr lang="en-US" sz="1400" dirty="0"/>
              <a:t>Such contentious spirits are not new. In an epistle to Timothy, the Apostle Paul gave this warning, “that the name of God and his doctrine be not blasphemed.” (1 Tim. 6:1.)</a:t>
            </a:r>
          </a:p>
          <a:p>
            <a:pPr fontAlgn="base"/>
            <a:r>
              <a:rPr lang="en-US" sz="1400" dirty="0"/>
              <a:t>“If any man teach otherwise, and consent not to wholesome words, even the words of our Lord Jesus Christ, and to [his] doctrine … doting about questions and </a:t>
            </a:r>
            <a:r>
              <a:rPr lang="en-US" sz="1400" dirty="0" err="1"/>
              <a:t>strifes</a:t>
            </a:r>
            <a:r>
              <a:rPr lang="en-US" sz="1400" dirty="0"/>
              <a:t> of words, … supposing that gain is godliness: from such withdraw thyself.” (1 Tim. 6:3–5; see also Isa. 29:21; 2 Ne. 27:32;D&amp;C 19:30 ; D&amp;C 38:41; D&amp;C 60:14.)</a:t>
            </a:r>
          </a:p>
          <a:p>
            <a:pPr fontAlgn="base"/>
            <a:r>
              <a:rPr lang="en-US" sz="1400" dirty="0"/>
              <a:t>Dissecting doctrine in a controversial way in order to draw attention to oneself is not pleasing to the Lord. He declared:</a:t>
            </a:r>
          </a:p>
          <a:p>
            <a:pPr fontAlgn="base"/>
            <a:r>
              <a:rPr lang="en-US" sz="1400" dirty="0"/>
              <a:t>“Bring to light the true points of my doctrine, yea, and the only doctrine which is in me.”</a:t>
            </a:r>
          </a:p>
          <a:p>
            <a:pPr fontAlgn="base"/>
            <a:r>
              <a:rPr lang="en-US" sz="1400" dirty="0"/>
              <a:t>Ensign May 1989 THE CANKER OF CONTENTION</a:t>
            </a:r>
          </a:p>
          <a:p>
            <a:pPr fontAlgn="base"/>
            <a:endParaRPr lang="en-US" sz="1400" dirty="0"/>
          </a:p>
          <a:p>
            <a:pPr fontAlgn="base"/>
            <a:r>
              <a:rPr lang="en-US" sz="1400" dirty="0"/>
              <a:t>PS the whole article is great</a:t>
            </a:r>
          </a:p>
          <a:p>
            <a:endParaRPr lang="en-US" sz="1400" dirty="0"/>
          </a:p>
        </p:txBody>
      </p:sp>
      <p:sp>
        <p:nvSpPr>
          <p:cNvPr id="3" name="Rectangle 2">
            <a:extLst>
              <a:ext uri="{FF2B5EF4-FFF2-40B4-BE49-F238E27FC236}">
                <a16:creationId xmlns:a16="http://schemas.microsoft.com/office/drawing/2014/main" id="{95F2532A-B401-4241-8119-46B956BEEF55}"/>
              </a:ext>
            </a:extLst>
          </p:cNvPr>
          <p:cNvSpPr/>
          <p:nvPr/>
        </p:nvSpPr>
        <p:spPr>
          <a:xfrm>
            <a:off x="5247992" y="0"/>
            <a:ext cx="6944008" cy="1815882"/>
          </a:xfrm>
          <a:prstGeom prst="rect">
            <a:avLst/>
          </a:prstGeom>
          <a:ln>
            <a:solidFill>
              <a:schemeClr val="tx1"/>
            </a:solidFill>
          </a:ln>
        </p:spPr>
        <p:txBody>
          <a:bodyPr wrap="square">
            <a:spAutoFit/>
          </a:bodyPr>
          <a:lstStyle/>
          <a:p>
            <a:r>
              <a:rPr lang="en-US" sz="1400" b="1" i="0" dirty="0">
                <a:effectLst/>
              </a:rPr>
              <a:t>Authority to Baptize 3 Nephi 11:19-22:</a:t>
            </a:r>
          </a:p>
          <a:p>
            <a:r>
              <a:rPr lang="en-US" sz="1400" b="0" i="0" dirty="0">
                <a:effectLst/>
              </a:rPr>
              <a:t>“Although these Nephites had authority to baptize in the old Mosaic dispensation, Christ invited Nephi forward to affirm his priesthood authority to baptize in the new gospel dispensation, and perhaps to ordain him to the apostleship at the same time [see </a:t>
            </a:r>
            <a:r>
              <a:rPr lang="en-US" sz="1400" dirty="0"/>
              <a:t>3 Nephi 11:18–21</a:t>
            </a:r>
            <a:r>
              <a:rPr lang="en-US" sz="1400" b="0" i="0" dirty="0">
                <a:effectLst/>
              </a:rPr>
              <a:t>; </a:t>
            </a:r>
            <a:r>
              <a:rPr lang="en-US" sz="1400" b="0" i="1" dirty="0">
                <a:effectLst/>
              </a:rPr>
              <a:t>History of the Church,</a:t>
            </a:r>
            <a:r>
              <a:rPr lang="en-US" sz="1400" b="0" i="0" dirty="0">
                <a:effectLst/>
              </a:rPr>
              <a:t> 4:538; </a:t>
            </a:r>
            <a:r>
              <a:rPr lang="en-US" sz="1400" dirty="0"/>
              <a:t>D&amp;C 20:38</a:t>
            </a:r>
            <a:r>
              <a:rPr lang="en-US" sz="1400" b="0" i="0" dirty="0">
                <a:effectLst/>
              </a:rPr>
              <a:t>]. Then he called another group forward, instructing them how to baptize and noting that there would be ‘no disputations’ among them on this crucial doctrine” (Jeffrey R. Holland, </a:t>
            </a:r>
            <a:r>
              <a:rPr lang="en-US" sz="1400" b="0" i="1" dirty="0">
                <a:effectLst/>
              </a:rPr>
              <a:t>Christ and the New Covenant: The Messianic Message of the </a:t>
            </a:r>
            <a:r>
              <a:rPr lang="en-US" sz="1400" i="1" dirty="0"/>
              <a:t>Book of Mormon</a:t>
            </a:r>
            <a:r>
              <a:rPr lang="en-US" sz="1400" b="0" i="0" dirty="0">
                <a:effectLst/>
              </a:rPr>
              <a:t> [1997], 259–60).</a:t>
            </a:r>
            <a:endParaRPr lang="en-US" sz="1400" dirty="0"/>
          </a:p>
        </p:txBody>
      </p:sp>
      <p:sp>
        <p:nvSpPr>
          <p:cNvPr id="4" name="Rectangle 3">
            <a:extLst>
              <a:ext uri="{FF2B5EF4-FFF2-40B4-BE49-F238E27FC236}">
                <a16:creationId xmlns:a16="http://schemas.microsoft.com/office/drawing/2014/main" id="{44AF270A-9BA5-42B8-855A-2B98130F18CE}"/>
              </a:ext>
            </a:extLst>
          </p:cNvPr>
          <p:cNvSpPr/>
          <p:nvPr/>
        </p:nvSpPr>
        <p:spPr>
          <a:xfrm>
            <a:off x="5247992" y="1815882"/>
            <a:ext cx="6944008" cy="2246769"/>
          </a:xfrm>
          <a:prstGeom prst="rect">
            <a:avLst/>
          </a:prstGeom>
          <a:ln>
            <a:solidFill>
              <a:schemeClr val="tx1"/>
            </a:solidFill>
          </a:ln>
        </p:spPr>
        <p:txBody>
          <a:bodyPr wrap="square">
            <a:spAutoFit/>
          </a:bodyPr>
          <a:lstStyle/>
          <a:p>
            <a:r>
              <a:rPr lang="en-US" sz="1400" b="1" i="0" dirty="0">
                <a:effectLst/>
              </a:rPr>
              <a:t>Contention 3 Nephi 11:28:</a:t>
            </a:r>
          </a:p>
          <a:p>
            <a:r>
              <a:rPr lang="en-US" sz="1400" b="0" i="0" dirty="0">
                <a:effectLst/>
              </a:rPr>
              <a:t>“</a:t>
            </a:r>
            <a:r>
              <a:rPr lang="en-US" sz="1400" dirty="0"/>
              <a:t>“Because … power resides in the Spirit of the Lord, we must never become contentious when we are discussing our faith. As almost every missionary learns, Bible bashing always drives the Spirit away. The Savior has said, ‘He that hath the spirit of contention is not of me’ (3 Nephi 11:29). More regrettable than the Church being accused of not being Christian is when Church members react to such accusations in an un-Christlike way! May our conversations with others always be marked by the fruits of the Spirit—‘love, joy, peace, longsuffering, gentleness, goodness, faith, meekness, [and] temperance’ (Galatians 5:22–23)” (Robert D. Hales, “Christian Courage: The Price of Discipleship,”</a:t>
            </a:r>
            <a:r>
              <a:rPr lang="en-US" sz="1400" i="1" dirty="0"/>
              <a:t> Ensign</a:t>
            </a:r>
            <a:r>
              <a:rPr lang="en-US" sz="1400" dirty="0"/>
              <a:t> or </a:t>
            </a:r>
            <a:r>
              <a:rPr lang="en-US" sz="1400" i="1" dirty="0"/>
              <a:t>Liahona,</a:t>
            </a:r>
            <a:r>
              <a:rPr lang="en-US" sz="1400" dirty="0"/>
              <a:t> Nov. 2008, 73)</a:t>
            </a:r>
          </a:p>
        </p:txBody>
      </p:sp>
      <p:sp>
        <p:nvSpPr>
          <p:cNvPr id="5" name="Rectangle 4">
            <a:extLst>
              <a:ext uri="{FF2B5EF4-FFF2-40B4-BE49-F238E27FC236}">
                <a16:creationId xmlns:a16="http://schemas.microsoft.com/office/drawing/2014/main" id="{A55EA6BE-0CA0-47A6-84EA-FDFF7F289380}"/>
              </a:ext>
            </a:extLst>
          </p:cNvPr>
          <p:cNvSpPr/>
          <p:nvPr/>
        </p:nvSpPr>
        <p:spPr>
          <a:xfrm>
            <a:off x="5247992" y="4062651"/>
            <a:ext cx="6944008" cy="1384995"/>
          </a:xfrm>
          <a:prstGeom prst="rect">
            <a:avLst/>
          </a:prstGeom>
          <a:ln>
            <a:solidFill>
              <a:schemeClr val="tx1"/>
            </a:solidFill>
          </a:ln>
        </p:spPr>
        <p:txBody>
          <a:bodyPr wrap="square">
            <a:spAutoFit/>
          </a:bodyPr>
          <a:lstStyle/>
          <a:p>
            <a:r>
              <a:rPr lang="en-US" sz="1400" b="1" i="0" dirty="0">
                <a:effectLst/>
              </a:rPr>
              <a:t>Baptism 3 Nephi 11:30-34:</a:t>
            </a:r>
          </a:p>
          <a:p>
            <a:r>
              <a:rPr lang="en-US" sz="1400" b="0" i="0" dirty="0">
                <a:solidFill>
                  <a:srgbClr val="333333"/>
                </a:solidFill>
                <a:effectLst/>
              </a:rPr>
              <a:t>“Baptism is a sign to God, to angels, and to heaven that we do the will of God, and there is no other way beneath the heavens whereby God hath ordained for man to come to Him to be saved, and enter into the kingdom of God, except faith in Jesus Christ, repentance, and baptism for the remission of sins, and any other course is in vain; then you have the promise of the gift of the </a:t>
            </a:r>
            <a:r>
              <a:rPr lang="en-US" sz="1400" dirty="0">
                <a:solidFill>
                  <a:srgbClr val="2F393A"/>
                </a:solidFill>
              </a:rPr>
              <a:t>Holy Ghost</a:t>
            </a:r>
            <a:r>
              <a:rPr lang="en-US" sz="1400" b="0" i="0" dirty="0">
                <a:solidFill>
                  <a:srgbClr val="333333"/>
                </a:solidFill>
                <a:effectLst/>
              </a:rPr>
              <a:t> (</a:t>
            </a:r>
            <a:r>
              <a:rPr lang="en-US" sz="1400" b="0" i="1" dirty="0">
                <a:solidFill>
                  <a:srgbClr val="333333"/>
                </a:solidFill>
                <a:effectLst/>
              </a:rPr>
              <a:t>Teachings of Presidents of the Church: Joseph Smith</a:t>
            </a:r>
            <a:r>
              <a:rPr lang="en-US" sz="1400" b="0" i="0" dirty="0">
                <a:solidFill>
                  <a:srgbClr val="333333"/>
                </a:solidFill>
                <a:effectLst/>
              </a:rPr>
              <a:t>[2007], </a:t>
            </a:r>
            <a:r>
              <a:rPr lang="en-US" sz="1400" dirty="0">
                <a:solidFill>
                  <a:srgbClr val="0091BC"/>
                </a:solidFill>
              </a:rPr>
              <a:t>91</a:t>
            </a:r>
            <a:r>
              <a:rPr lang="en-US" sz="1400" b="0" i="0" dirty="0">
                <a:solidFill>
                  <a:srgbClr val="333333"/>
                </a:solidFill>
                <a:effectLst/>
              </a:rPr>
              <a:t>).</a:t>
            </a:r>
            <a:endParaRPr lang="en-US" sz="1400" dirty="0"/>
          </a:p>
        </p:txBody>
      </p:sp>
    </p:spTree>
    <p:extLst>
      <p:ext uri="{BB962C8B-B14F-4D97-AF65-F5344CB8AC3E}">
        <p14:creationId xmlns:p14="http://schemas.microsoft.com/office/powerpoint/2010/main" val="382225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AB213032-8601-3AC1-7854-2094A961C0DC}"/>
              </a:ext>
            </a:extLst>
          </p:cNvPr>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4" name="Rectangle 3"/>
          <p:cNvSpPr/>
          <p:nvPr/>
        </p:nvSpPr>
        <p:spPr>
          <a:xfrm>
            <a:off x="1524000" y="0"/>
            <a:ext cx="9144000" cy="68580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0" y="304801"/>
            <a:ext cx="9144000" cy="584775"/>
          </a:xfrm>
          <a:prstGeom prst="rect">
            <a:avLst/>
          </a:prstGeom>
          <a:noFill/>
        </p:spPr>
        <p:txBody>
          <a:bodyPr wrap="square" rtlCol="0">
            <a:spAutoFit/>
          </a:bodyPr>
          <a:lstStyle/>
          <a:p>
            <a:pPr algn="ctr"/>
            <a:r>
              <a:rPr lang="en-US" sz="3200" b="1" i="1" dirty="0">
                <a:latin typeface="Baskerville Old Face" pitchFamily="18" charset="0"/>
              </a:rPr>
              <a:t>Across the World</a:t>
            </a:r>
          </a:p>
        </p:txBody>
      </p:sp>
      <p:cxnSp>
        <p:nvCxnSpPr>
          <p:cNvPr id="9" name="Straight Connector 8"/>
          <p:cNvCxnSpPr/>
          <p:nvPr/>
        </p:nvCxnSpPr>
        <p:spPr>
          <a:xfrm>
            <a:off x="1524000" y="381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381000"/>
            <a:ext cx="1905000" cy="297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63000" y="381000"/>
            <a:ext cx="1905000" cy="647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0" y="381001"/>
            <a:ext cx="1905000" cy="830997"/>
          </a:xfrm>
          <a:prstGeom prst="rect">
            <a:avLst/>
          </a:prstGeom>
          <a:noFill/>
        </p:spPr>
        <p:txBody>
          <a:bodyPr wrap="square" rtlCol="0">
            <a:spAutoFit/>
          </a:bodyPr>
          <a:lstStyle/>
          <a:p>
            <a:pPr algn="ctr"/>
            <a:r>
              <a:rPr lang="en-US" sz="1600" b="1" dirty="0">
                <a:latin typeface="Baskerville Old Face" pitchFamily="18" charset="0"/>
              </a:rPr>
              <a:t>The Day in Which the Light Did Shine</a:t>
            </a:r>
          </a:p>
          <a:p>
            <a:endParaRPr lang="en-US" sz="1600" dirty="0">
              <a:latin typeface="Baskerville Old Face" pitchFamily="18" charset="0"/>
            </a:endParaRPr>
          </a:p>
        </p:txBody>
      </p:sp>
      <p:sp>
        <p:nvSpPr>
          <p:cNvPr id="15" name="TextBox 14"/>
          <p:cNvSpPr txBox="1"/>
          <p:nvPr/>
        </p:nvSpPr>
        <p:spPr>
          <a:xfrm>
            <a:off x="1524000" y="3352800"/>
            <a:ext cx="1905000" cy="923330"/>
          </a:xfrm>
          <a:prstGeom prst="rect">
            <a:avLst/>
          </a:prstGeom>
          <a:noFill/>
        </p:spPr>
        <p:txBody>
          <a:bodyPr wrap="square" rtlCol="0">
            <a:spAutoFit/>
          </a:bodyPr>
          <a:lstStyle/>
          <a:p>
            <a:pPr algn="ctr"/>
            <a:r>
              <a:rPr lang="en-US" b="1" dirty="0">
                <a:latin typeface="Baskerville Old Face" pitchFamily="18" charset="0"/>
              </a:rPr>
              <a:t>Darkness Upon the Face of the Land</a:t>
            </a:r>
          </a:p>
        </p:txBody>
      </p:sp>
      <p:sp>
        <p:nvSpPr>
          <p:cNvPr id="16" name="TextBox 15"/>
          <p:cNvSpPr txBox="1"/>
          <p:nvPr/>
        </p:nvSpPr>
        <p:spPr>
          <a:xfrm>
            <a:off x="9677400" y="1"/>
            <a:ext cx="990600" cy="307777"/>
          </a:xfrm>
          <a:prstGeom prst="rect">
            <a:avLst/>
          </a:prstGeom>
          <a:noFill/>
        </p:spPr>
        <p:txBody>
          <a:bodyPr wrap="square" rtlCol="0">
            <a:spAutoFit/>
          </a:bodyPr>
          <a:lstStyle/>
          <a:p>
            <a:pPr algn="r"/>
            <a:r>
              <a:rPr lang="en-US" sz="1400" b="1" dirty="0">
                <a:latin typeface="Baskerville Old Face" pitchFamily="18" charset="0"/>
              </a:rPr>
              <a:t>Page 2</a:t>
            </a:r>
            <a:endParaRPr lang="en-US" sz="1400" dirty="0">
              <a:latin typeface="Baskerville Old Face" pitchFamily="18" charset="0"/>
            </a:endParaRPr>
          </a:p>
        </p:txBody>
      </p:sp>
      <p:sp>
        <p:nvSpPr>
          <p:cNvPr id="17" name="TextBox 16"/>
          <p:cNvSpPr txBox="1"/>
          <p:nvPr/>
        </p:nvSpPr>
        <p:spPr>
          <a:xfrm>
            <a:off x="8763000" y="381000"/>
            <a:ext cx="1905000" cy="707886"/>
          </a:xfrm>
          <a:prstGeom prst="rect">
            <a:avLst/>
          </a:prstGeom>
          <a:noFill/>
        </p:spPr>
        <p:txBody>
          <a:bodyPr wrap="square" rtlCol="0">
            <a:spAutoFit/>
          </a:bodyPr>
          <a:lstStyle/>
          <a:p>
            <a:pPr algn="ctr"/>
            <a:r>
              <a:rPr lang="en-US" sz="2000" b="1" dirty="0">
                <a:latin typeface="Baskerville Old Face" pitchFamily="18" charset="0"/>
              </a:rPr>
              <a:t>The Voice From Above</a:t>
            </a:r>
          </a:p>
        </p:txBody>
      </p:sp>
      <p:sp>
        <p:nvSpPr>
          <p:cNvPr id="18" name="TextBox 17"/>
          <p:cNvSpPr txBox="1"/>
          <p:nvPr/>
        </p:nvSpPr>
        <p:spPr>
          <a:xfrm>
            <a:off x="8763000" y="1219201"/>
            <a:ext cx="1905000" cy="5632311"/>
          </a:xfrm>
          <a:prstGeom prst="rect">
            <a:avLst/>
          </a:prstGeom>
          <a:noFill/>
        </p:spPr>
        <p:txBody>
          <a:bodyPr wrap="square" rtlCol="0">
            <a:spAutoFit/>
          </a:bodyPr>
          <a:lstStyle/>
          <a:p>
            <a:pPr algn="just"/>
            <a:r>
              <a:rPr lang="en-US" sz="1200" dirty="0">
                <a:latin typeface="Baskerville Old Face" pitchFamily="18" charset="0"/>
              </a:rPr>
              <a:t>“</a:t>
            </a:r>
            <a:r>
              <a:rPr lang="en-US" sz="1200" dirty="0" err="1">
                <a:latin typeface="Baskerville Old Face" pitchFamily="18" charset="0"/>
              </a:rPr>
              <a:t>Wo</a:t>
            </a:r>
            <a:r>
              <a:rPr lang="en-US" sz="1200" dirty="0">
                <a:latin typeface="Baskerville Old Face" pitchFamily="18" charset="0"/>
              </a:rPr>
              <a:t>, </a:t>
            </a:r>
            <a:r>
              <a:rPr lang="en-US" sz="1200" dirty="0" err="1">
                <a:latin typeface="Baskerville Old Face" pitchFamily="18" charset="0"/>
              </a:rPr>
              <a:t>wo</a:t>
            </a:r>
            <a:r>
              <a:rPr lang="en-US" sz="1200" dirty="0">
                <a:latin typeface="Baskerville Old Face" pitchFamily="18" charset="0"/>
              </a:rPr>
              <a:t>, </a:t>
            </a:r>
            <a:r>
              <a:rPr lang="en-US" sz="1200" dirty="0" err="1">
                <a:latin typeface="Baskerville Old Face" pitchFamily="18" charset="0"/>
              </a:rPr>
              <a:t>wo</a:t>
            </a:r>
            <a:r>
              <a:rPr lang="en-US" sz="1200" dirty="0">
                <a:latin typeface="Baskerville Old Face" pitchFamily="18" charset="0"/>
              </a:rPr>
              <a:t>” is heard from a voice. The voice is asking the people to repent.</a:t>
            </a:r>
          </a:p>
          <a:p>
            <a:pPr algn="just"/>
            <a:r>
              <a:rPr lang="en-US" sz="1200" dirty="0">
                <a:latin typeface="Baskerville Old Face" pitchFamily="18" charset="0"/>
              </a:rPr>
              <a:t>The voice announces He has destroyed Zarahemla by fire, caused the city of Moroni to be sunk in the sea, and the death of those that lived there, the city of </a:t>
            </a:r>
            <a:r>
              <a:rPr lang="en-US" sz="1200" dirty="0" err="1">
                <a:latin typeface="Baskerville Old Face" pitchFamily="18" charset="0"/>
              </a:rPr>
              <a:t>Moronihah</a:t>
            </a:r>
            <a:r>
              <a:rPr lang="en-US" sz="1200" dirty="0">
                <a:latin typeface="Baskerville Old Face" pitchFamily="18" charset="0"/>
              </a:rPr>
              <a:t> He has covered with earth, and other cities that have been destroyed, including:</a:t>
            </a:r>
          </a:p>
          <a:p>
            <a:pPr algn="just"/>
            <a:r>
              <a:rPr lang="en-US" sz="1200" dirty="0" err="1">
                <a:latin typeface="Baskerville Old Face" pitchFamily="18" charset="0"/>
              </a:rPr>
              <a:t>Gilgal</a:t>
            </a:r>
            <a:endParaRPr lang="en-US" sz="1200" dirty="0">
              <a:latin typeface="Baskerville Old Face" pitchFamily="18" charset="0"/>
            </a:endParaRPr>
          </a:p>
          <a:p>
            <a:pPr algn="just"/>
            <a:r>
              <a:rPr lang="en-US" sz="1200" dirty="0" err="1">
                <a:latin typeface="Baskerville Old Face" pitchFamily="18" charset="0"/>
              </a:rPr>
              <a:t>Onihah</a:t>
            </a:r>
            <a:endParaRPr lang="en-US" sz="1200" dirty="0">
              <a:latin typeface="Baskerville Old Face" pitchFamily="18" charset="0"/>
            </a:endParaRPr>
          </a:p>
          <a:p>
            <a:pPr algn="just"/>
            <a:r>
              <a:rPr lang="en-US" sz="1200" dirty="0" err="1">
                <a:latin typeface="Baskerville Old Face" pitchFamily="18" charset="0"/>
              </a:rPr>
              <a:t>Mocum</a:t>
            </a:r>
            <a:endParaRPr lang="en-US" sz="1200" dirty="0">
              <a:latin typeface="Baskerville Old Face" pitchFamily="18" charset="0"/>
            </a:endParaRPr>
          </a:p>
          <a:p>
            <a:pPr algn="just"/>
            <a:r>
              <a:rPr lang="en-US" sz="1200" dirty="0">
                <a:latin typeface="Baskerville Old Face" pitchFamily="18" charset="0"/>
              </a:rPr>
              <a:t>Jerusalem</a:t>
            </a:r>
          </a:p>
          <a:p>
            <a:pPr algn="just"/>
            <a:r>
              <a:rPr lang="en-US" sz="1200" dirty="0" err="1">
                <a:latin typeface="Baskerville Old Face" pitchFamily="18" charset="0"/>
              </a:rPr>
              <a:t>Gadiandi</a:t>
            </a:r>
            <a:endParaRPr lang="en-US" sz="1200" dirty="0">
              <a:latin typeface="Baskerville Old Face" pitchFamily="18" charset="0"/>
            </a:endParaRPr>
          </a:p>
          <a:p>
            <a:pPr algn="just"/>
            <a:r>
              <a:rPr lang="en-US" sz="1200" dirty="0" err="1">
                <a:latin typeface="Baskerville Old Face" pitchFamily="18" charset="0"/>
              </a:rPr>
              <a:t>Gadiomnah</a:t>
            </a:r>
            <a:endParaRPr lang="en-US" sz="1200" dirty="0">
              <a:latin typeface="Baskerville Old Face" pitchFamily="18" charset="0"/>
            </a:endParaRPr>
          </a:p>
          <a:p>
            <a:pPr algn="just"/>
            <a:r>
              <a:rPr lang="en-US" sz="1200" dirty="0">
                <a:latin typeface="Baskerville Old Face" pitchFamily="18" charset="0"/>
              </a:rPr>
              <a:t>Jacob</a:t>
            </a:r>
          </a:p>
          <a:p>
            <a:pPr algn="just"/>
            <a:r>
              <a:rPr lang="en-US" sz="1200" dirty="0" err="1">
                <a:latin typeface="Baskerville Old Face" pitchFamily="18" charset="0"/>
              </a:rPr>
              <a:t>Gimgimno</a:t>
            </a:r>
            <a:endParaRPr lang="en-US" sz="1200" dirty="0">
              <a:latin typeface="Baskerville Old Face" pitchFamily="18" charset="0"/>
            </a:endParaRPr>
          </a:p>
          <a:p>
            <a:pPr algn="just"/>
            <a:r>
              <a:rPr lang="en-US" sz="1200" dirty="0" err="1">
                <a:latin typeface="Baskerville Old Face" pitchFamily="18" charset="0"/>
              </a:rPr>
              <a:t>Jacobugath</a:t>
            </a:r>
            <a:endParaRPr lang="en-US" sz="1200" dirty="0">
              <a:latin typeface="Baskerville Old Face" pitchFamily="18" charset="0"/>
            </a:endParaRPr>
          </a:p>
          <a:p>
            <a:pPr algn="just"/>
            <a:r>
              <a:rPr lang="en-US" sz="1200" dirty="0">
                <a:latin typeface="Baskerville Old Face" pitchFamily="18" charset="0"/>
              </a:rPr>
              <a:t>Laman</a:t>
            </a:r>
          </a:p>
          <a:p>
            <a:pPr algn="just"/>
            <a:r>
              <a:rPr lang="en-US" sz="1200" dirty="0">
                <a:latin typeface="Baskerville Old Face" pitchFamily="18" charset="0"/>
              </a:rPr>
              <a:t>Josh</a:t>
            </a:r>
          </a:p>
          <a:p>
            <a:pPr algn="just"/>
            <a:r>
              <a:rPr lang="en-US" sz="1200" dirty="0">
                <a:latin typeface="Baskerville Old Face" pitchFamily="18" charset="0"/>
              </a:rPr>
              <a:t>Gad</a:t>
            </a:r>
          </a:p>
          <a:p>
            <a:pPr algn="just"/>
            <a:r>
              <a:rPr lang="en-US" sz="1200" dirty="0">
                <a:latin typeface="Baskerville Old Face" pitchFamily="18" charset="0"/>
              </a:rPr>
              <a:t> and </a:t>
            </a:r>
            <a:r>
              <a:rPr lang="en-US" sz="1200" dirty="0" err="1">
                <a:latin typeface="Baskerville Old Face" pitchFamily="18" charset="0"/>
              </a:rPr>
              <a:t>Kishkumen</a:t>
            </a:r>
            <a:r>
              <a:rPr lang="en-US" sz="1200" dirty="0">
                <a:latin typeface="Baskerville Old Face" pitchFamily="18" charset="0"/>
              </a:rPr>
              <a:t>.</a:t>
            </a:r>
          </a:p>
          <a:p>
            <a:pPr algn="just"/>
            <a:r>
              <a:rPr lang="en-US" sz="1200" dirty="0">
                <a:latin typeface="Baskerville Old Face" pitchFamily="18" charset="0"/>
              </a:rPr>
              <a:t>The Voice announces that He is Jesus Christ, the Son of God, the creator of all things on earth and heaven. </a:t>
            </a:r>
          </a:p>
        </p:txBody>
      </p:sp>
      <p:sp>
        <p:nvSpPr>
          <p:cNvPr id="10" name="Rectangle 9"/>
          <p:cNvSpPr/>
          <p:nvPr/>
        </p:nvSpPr>
        <p:spPr>
          <a:xfrm>
            <a:off x="3429000" y="838200"/>
            <a:ext cx="53340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1524000" y="914400"/>
            <a:ext cx="1905000" cy="2308324"/>
          </a:xfrm>
          <a:prstGeom prst="rect">
            <a:avLst/>
          </a:prstGeom>
          <a:noFill/>
        </p:spPr>
        <p:txBody>
          <a:bodyPr wrap="square" rtlCol="0">
            <a:spAutoFit/>
          </a:bodyPr>
          <a:lstStyle/>
          <a:p>
            <a:pPr algn="just"/>
            <a:r>
              <a:rPr lang="en-US" sz="1200" dirty="0">
                <a:latin typeface="Baskerville Old Face" pitchFamily="18" charset="0"/>
              </a:rPr>
              <a:t>Jesus, son of Mary, was born 34 years ago. When there was no darkness for a night. Many prophets of the Old Testament prophesied of His birth and many prophets testified of His upcoming birth in the Book of Mormon, including Lehi, Nephi, King Benjamin, Samuel, the Lamanite, and many more. </a:t>
            </a:r>
          </a:p>
        </p:txBody>
      </p:sp>
      <p:sp>
        <p:nvSpPr>
          <p:cNvPr id="124" name="TextBox 123"/>
          <p:cNvSpPr txBox="1"/>
          <p:nvPr/>
        </p:nvSpPr>
        <p:spPr>
          <a:xfrm>
            <a:off x="3505200" y="838201"/>
            <a:ext cx="5029200" cy="4524315"/>
          </a:xfrm>
          <a:prstGeom prst="rect">
            <a:avLst/>
          </a:prstGeom>
          <a:noFill/>
        </p:spPr>
        <p:txBody>
          <a:bodyPr wrap="square" rtlCol="0">
            <a:spAutoFit/>
          </a:bodyPr>
          <a:lstStyle/>
          <a:p>
            <a:pPr algn="just"/>
            <a:r>
              <a:rPr lang="en-US" sz="1200" dirty="0"/>
              <a:t>The </a:t>
            </a:r>
            <a:r>
              <a:rPr lang="en-US" sz="1200" b="1" dirty="0"/>
              <a:t>crucifixion of Jesus</a:t>
            </a:r>
            <a:r>
              <a:rPr lang="en-US" sz="1200" dirty="0"/>
              <a:t> occurred during the 1st century AD. Jesus, whom Christians believe to be the Son of God as well as the Messiah, was arrested, tried, and sentenced by Pontius Pilate to be scourged, and finally crucified. </a:t>
            </a:r>
          </a:p>
          <a:p>
            <a:pPr algn="just"/>
            <a:r>
              <a:rPr lang="en-US" sz="1200" dirty="0"/>
              <a:t>Once at Golgotha, Jesus was offered wine mixed with gall to drink. Matthew's and Mark's Gospels record said he refused this. He was then crucified and hung between two convicted thieves. According to Mark's Gospel, he endured the torment of crucifixion for some six hours from the third hour, at approximately 9 am, until his death at the ninth hour, corresponding to about 3 pm.</a:t>
            </a:r>
            <a:r>
              <a:rPr lang="en-US" sz="1200" baseline="30000" dirty="0"/>
              <a:t> </a:t>
            </a:r>
            <a:r>
              <a:rPr lang="en-US" sz="1200" dirty="0"/>
              <a:t>The soldiers affixed a sign above his head stating "Jesus of Nazareth, King of the Jews" in three languages, divided his garments and cast lots for his seamless robe. The Roman soldiers did not break Jesus' legs, as they did to the other two men crucified (breaking the legs hastened the crucifixion process), as Jesus was dead already. Each gospel has its own account of Jesus' last words, seven statements altogether. In the Synoptic Gospels, various supernatural events accompany the crucifixion, including darkness, an earthquake, and (in Matthew) the resurrection of saints. Following Jesus' death, his body was removed from the cross by Joseph of </a:t>
            </a:r>
            <a:r>
              <a:rPr lang="en-US" sz="1200" dirty="0" err="1"/>
              <a:t>Arimathea</a:t>
            </a:r>
            <a:r>
              <a:rPr lang="en-US" sz="1200" dirty="0"/>
              <a:t> and buried in a rock-hewn tomb, with Nicodemus assisting. According to the Gospels, Jesus then rose from the dead two days later ("the third day"). </a:t>
            </a:r>
          </a:p>
          <a:p>
            <a:pPr algn="just"/>
            <a:r>
              <a:rPr lang="en-US" sz="1000" dirty="0"/>
              <a:t>--Wikipedia</a:t>
            </a:r>
          </a:p>
          <a:p>
            <a:pPr algn="just"/>
            <a:r>
              <a:rPr lang="en-US" sz="1200" dirty="0"/>
              <a:t>According to author Moroni, of the Book of Mormon, after Christ ascended from the earth, leaving his apostles behind, he visited the Lamanites and the Nephites, descendant of the Israelite Nation. </a:t>
            </a:r>
          </a:p>
        </p:txBody>
      </p:sp>
      <p:sp>
        <p:nvSpPr>
          <p:cNvPr id="125" name="Rectangle 124"/>
          <p:cNvSpPr/>
          <p:nvPr/>
        </p:nvSpPr>
        <p:spPr>
          <a:xfrm>
            <a:off x="1524000" y="3352800"/>
            <a:ext cx="1905000" cy="350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1524000" y="4191000"/>
            <a:ext cx="1905000" cy="2677656"/>
          </a:xfrm>
          <a:prstGeom prst="rect">
            <a:avLst/>
          </a:prstGeom>
          <a:noFill/>
        </p:spPr>
        <p:txBody>
          <a:bodyPr wrap="square" rtlCol="0">
            <a:spAutoFit/>
          </a:bodyPr>
          <a:lstStyle/>
          <a:p>
            <a:pPr algn="just"/>
            <a:r>
              <a:rPr lang="en-US" sz="1200" dirty="0">
                <a:latin typeface="Baskerville Old Face" pitchFamily="18" charset="0"/>
              </a:rPr>
              <a:t>According to the Book of Mormon author, darkness covered the whole earth. For three days, Jesus hung on the cross. This was one of the signs spoken of by Samuel, the Lamanite. Torches, candles, or fire could be kindled, nor stars in the sky would shine. The people who survived the devastation mourned for their salvation and their loss in darkness.</a:t>
            </a:r>
            <a:endParaRPr lang="en-US" sz="1200" dirty="0">
              <a:solidFill>
                <a:srgbClr val="FF0000"/>
              </a:solidFill>
              <a:latin typeface="Baskerville Old Face" pitchFamily="18" charset="0"/>
            </a:endParaRPr>
          </a:p>
        </p:txBody>
      </p:sp>
      <p:sp>
        <p:nvSpPr>
          <p:cNvPr id="127" name="TextBox 126"/>
          <p:cNvSpPr txBox="1"/>
          <p:nvPr/>
        </p:nvSpPr>
        <p:spPr>
          <a:xfrm>
            <a:off x="3429000" y="5562600"/>
            <a:ext cx="5334000" cy="400110"/>
          </a:xfrm>
          <a:prstGeom prst="rect">
            <a:avLst/>
          </a:prstGeom>
          <a:noFill/>
        </p:spPr>
        <p:txBody>
          <a:bodyPr wrap="square" rtlCol="0">
            <a:spAutoFit/>
          </a:bodyPr>
          <a:lstStyle/>
          <a:p>
            <a:pPr algn="ctr"/>
            <a:r>
              <a:rPr lang="en-US" sz="2000" b="1" dirty="0">
                <a:latin typeface="Baskerville Old Face" pitchFamily="18" charset="0"/>
              </a:rPr>
              <a:t>Those Who Survived</a:t>
            </a:r>
          </a:p>
        </p:txBody>
      </p:sp>
      <p:sp>
        <p:nvSpPr>
          <p:cNvPr id="128" name="TextBox 127"/>
          <p:cNvSpPr txBox="1"/>
          <p:nvPr/>
        </p:nvSpPr>
        <p:spPr>
          <a:xfrm>
            <a:off x="3429000" y="5867401"/>
            <a:ext cx="5257800" cy="954107"/>
          </a:xfrm>
          <a:prstGeom prst="rect">
            <a:avLst/>
          </a:prstGeom>
          <a:noFill/>
        </p:spPr>
        <p:txBody>
          <a:bodyPr wrap="square" rtlCol="0">
            <a:spAutoFit/>
          </a:bodyPr>
          <a:lstStyle/>
          <a:p>
            <a:pPr algn="just"/>
            <a:r>
              <a:rPr lang="en-US" sz="1400" dirty="0">
                <a:latin typeface="Baskerville Old Face" pitchFamily="18" charset="0"/>
              </a:rPr>
              <a:t>“O all ye that are spared because ye were more righteous that they, will ye not now return unto me, and repent of your sins, and be converted, that I may heal you?” These are the words of the Lord, Jesus Christ</a:t>
            </a:r>
          </a:p>
          <a:p>
            <a:pPr algn="just"/>
            <a:r>
              <a:rPr lang="en-US" sz="1400" dirty="0">
                <a:latin typeface="Baskerville Old Face" pitchFamily="18" charset="0"/>
              </a:rPr>
              <a:t>3 Nephi 9:13</a:t>
            </a:r>
          </a:p>
        </p:txBody>
      </p:sp>
      <p:pic>
        <p:nvPicPr>
          <p:cNvPr id="5" name="Picture 4">
            <a:extLst>
              <a:ext uri="{FF2B5EF4-FFF2-40B4-BE49-F238E27FC236}">
                <a16:creationId xmlns:a16="http://schemas.microsoft.com/office/drawing/2014/main" id="{2EF7C533-C5B1-4273-86BC-558F252986BA}"/>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601201" y="3657600"/>
            <a:ext cx="995363" cy="1676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c01.deviantart.net/fs71/i/2012/172/9/3/darkened_sky_by_ashwind150-d549xg3.jpg">
            <a:extLst>
              <a:ext uri="{FF2B5EF4-FFF2-40B4-BE49-F238E27FC236}">
                <a16:creationId xmlns:a16="http://schemas.microsoft.com/office/drawing/2014/main" id="{06C593FF-23B8-D294-4098-13657214FC72}"/>
              </a:ext>
            </a:extLst>
          </p:cNvPr>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5" name="TextBox 4"/>
          <p:cNvSpPr txBox="1"/>
          <p:nvPr/>
        </p:nvSpPr>
        <p:spPr>
          <a:xfrm>
            <a:off x="32327" y="6474935"/>
            <a:ext cx="3276600" cy="369332"/>
          </a:xfrm>
          <a:prstGeom prst="rect">
            <a:avLst/>
          </a:prstGeom>
          <a:noFill/>
        </p:spPr>
        <p:txBody>
          <a:bodyPr wrap="square" rtlCol="0">
            <a:spAutoFit/>
          </a:bodyPr>
          <a:lstStyle/>
          <a:p>
            <a:r>
              <a:rPr lang="en-US" dirty="0">
                <a:solidFill>
                  <a:schemeClr val="bg1"/>
                </a:solidFill>
              </a:rPr>
              <a:t>3 Nephi 8:5</a:t>
            </a:r>
          </a:p>
        </p:txBody>
      </p:sp>
      <p:sp>
        <p:nvSpPr>
          <p:cNvPr id="6" name="TextBox 5"/>
          <p:cNvSpPr txBox="1"/>
          <p:nvPr/>
        </p:nvSpPr>
        <p:spPr>
          <a:xfrm>
            <a:off x="1676400" y="1"/>
            <a:ext cx="8839200" cy="769441"/>
          </a:xfrm>
          <a:prstGeom prst="rect">
            <a:avLst/>
          </a:prstGeom>
          <a:noFill/>
        </p:spPr>
        <p:txBody>
          <a:bodyPr wrap="square" rtlCol="0">
            <a:spAutoFit/>
          </a:bodyPr>
          <a:lstStyle/>
          <a:p>
            <a:pPr algn="ctr"/>
            <a:r>
              <a:rPr lang="en-US" sz="4400" dirty="0">
                <a:solidFill>
                  <a:schemeClr val="bg1"/>
                </a:solidFill>
                <a:latin typeface="Algerian" pitchFamily="82" charset="0"/>
              </a:rPr>
              <a:t>The Cities Destroyed</a:t>
            </a:r>
          </a:p>
        </p:txBody>
      </p:sp>
      <p:graphicFrame>
        <p:nvGraphicFramePr>
          <p:cNvPr id="15" name="Table 14"/>
          <p:cNvGraphicFramePr>
            <a:graphicFrameLocks noGrp="1"/>
          </p:cNvGraphicFramePr>
          <p:nvPr>
            <p:extLst>
              <p:ext uri="{D42A27DB-BD31-4B8C-83A1-F6EECF244321}">
                <p14:modId xmlns:p14="http://schemas.microsoft.com/office/powerpoint/2010/main" val="2745720125"/>
              </p:ext>
            </p:extLst>
          </p:nvPr>
        </p:nvGraphicFramePr>
        <p:xfrm>
          <a:off x="1366982" y="118199"/>
          <a:ext cx="9642762" cy="6522720"/>
        </p:xfrm>
        <a:graphic>
          <a:graphicData uri="http://schemas.openxmlformats.org/drawingml/2006/table">
            <a:tbl>
              <a:tblPr firstRow="1" bandRow="1">
                <a:tableStyleId>{8A107856-5554-42FB-B03E-39F5DBC370BA}</a:tableStyleId>
              </a:tblPr>
              <a:tblGrid>
                <a:gridCol w="2431653">
                  <a:extLst>
                    <a:ext uri="{9D8B030D-6E8A-4147-A177-3AD203B41FA5}">
                      <a16:colId xmlns:a16="http://schemas.microsoft.com/office/drawing/2014/main" val="20000"/>
                    </a:ext>
                  </a:extLst>
                </a:gridCol>
                <a:gridCol w="2850903">
                  <a:extLst>
                    <a:ext uri="{9D8B030D-6E8A-4147-A177-3AD203B41FA5}">
                      <a16:colId xmlns:a16="http://schemas.microsoft.com/office/drawing/2014/main" val="20001"/>
                    </a:ext>
                  </a:extLst>
                </a:gridCol>
                <a:gridCol w="4360206">
                  <a:extLst>
                    <a:ext uri="{9D8B030D-6E8A-4147-A177-3AD203B41FA5}">
                      <a16:colId xmlns:a16="http://schemas.microsoft.com/office/drawing/2014/main" val="20002"/>
                    </a:ext>
                  </a:extLst>
                </a:gridCol>
              </a:tblGrid>
              <a:tr h="587508">
                <a:tc>
                  <a:txBody>
                    <a:bodyPr/>
                    <a:lstStyle/>
                    <a:p>
                      <a:pPr algn="ctr"/>
                      <a:r>
                        <a:rPr lang="en-US" sz="1700" dirty="0"/>
                        <a:t>Cities that were destroyed</a:t>
                      </a:r>
                    </a:p>
                  </a:txBody>
                  <a:tcPr/>
                </a:tc>
                <a:tc>
                  <a:txBody>
                    <a:bodyPr/>
                    <a:lstStyle/>
                    <a:p>
                      <a:pPr algn="ctr"/>
                      <a:r>
                        <a:rPr lang="en-US" sz="1700" dirty="0"/>
                        <a:t>How destroyed</a:t>
                      </a:r>
                    </a:p>
                  </a:txBody>
                  <a:tcPr/>
                </a:tc>
                <a:tc>
                  <a:txBody>
                    <a:bodyPr/>
                    <a:lstStyle/>
                    <a:p>
                      <a:pPr algn="ctr"/>
                      <a:r>
                        <a:rPr lang="en-US" sz="1700" dirty="0"/>
                        <a:t>The reason for them being destroyed</a:t>
                      </a:r>
                    </a:p>
                  </a:txBody>
                  <a:tcPr/>
                </a:tc>
                <a:extLst>
                  <a:ext uri="{0D108BD9-81ED-4DB2-BD59-A6C34878D82A}">
                    <a16:rowId xmlns:a16="http://schemas.microsoft.com/office/drawing/2014/main" val="10000"/>
                  </a:ext>
                </a:extLst>
              </a:tr>
              <a:tr h="577509">
                <a:tc>
                  <a:txBody>
                    <a:bodyPr/>
                    <a:lstStyle/>
                    <a:p>
                      <a:r>
                        <a:rPr lang="en-US" sz="1700" dirty="0"/>
                        <a:t>Zarahemla</a:t>
                      </a:r>
                      <a:endParaRPr lang="en-US" sz="1700" dirty="0">
                        <a:solidFill>
                          <a:schemeClr val="tx1"/>
                        </a:solidFill>
                      </a:endParaRPr>
                    </a:p>
                  </a:txBody>
                  <a:tcPr/>
                </a:tc>
                <a:tc>
                  <a:txBody>
                    <a:bodyPr/>
                    <a:lstStyle/>
                    <a:p>
                      <a:r>
                        <a:rPr lang="en-US" sz="1700" dirty="0"/>
                        <a:t>By fire</a:t>
                      </a:r>
                    </a:p>
                  </a:txBody>
                  <a:tcPr/>
                </a:tc>
                <a:tc>
                  <a:txBody>
                    <a:bodyPr/>
                    <a:lstStyle/>
                    <a:p>
                      <a:r>
                        <a:rPr lang="en-US" sz="1700" dirty="0"/>
                        <a:t>Slaying of fair sons and daughters, iniquity and abominations</a:t>
                      </a:r>
                    </a:p>
                  </a:txBody>
                  <a:tcPr/>
                </a:tc>
                <a:extLst>
                  <a:ext uri="{0D108BD9-81ED-4DB2-BD59-A6C34878D82A}">
                    <a16:rowId xmlns:a16="http://schemas.microsoft.com/office/drawing/2014/main" val="10001"/>
                  </a:ext>
                </a:extLst>
              </a:tr>
              <a:tr h="577509">
                <a:tc>
                  <a:txBody>
                    <a:bodyPr/>
                    <a:lstStyle/>
                    <a:p>
                      <a:r>
                        <a:rPr lang="en-US" sz="1700" dirty="0"/>
                        <a:t>Moroni</a:t>
                      </a:r>
                    </a:p>
                  </a:txBody>
                  <a:tcPr/>
                </a:tc>
                <a:tc>
                  <a:txBody>
                    <a:bodyPr/>
                    <a:lstStyle/>
                    <a:p>
                      <a:r>
                        <a:rPr lang="en-US" sz="1700" dirty="0"/>
                        <a:t>Caused to be sunk in the sea</a:t>
                      </a:r>
                    </a:p>
                  </a:txBody>
                  <a:tcPr/>
                </a:tc>
                <a:tc>
                  <a:txBody>
                    <a:bodyPr/>
                    <a:lstStyle/>
                    <a:p>
                      <a:r>
                        <a:rPr lang="en-US" sz="1700" dirty="0"/>
                        <a:t>Slaying</a:t>
                      </a:r>
                      <a:r>
                        <a:rPr lang="en-US" sz="1700" baseline="0" dirty="0"/>
                        <a:t> of fair sons and daughter, iniquity and abominations</a:t>
                      </a:r>
                      <a:endParaRPr lang="en-US" sz="1700" dirty="0"/>
                    </a:p>
                  </a:txBody>
                  <a:tcPr/>
                </a:tc>
                <a:extLst>
                  <a:ext uri="{0D108BD9-81ED-4DB2-BD59-A6C34878D82A}">
                    <a16:rowId xmlns:a16="http://schemas.microsoft.com/office/drawing/2014/main" val="10002"/>
                  </a:ext>
                </a:extLst>
              </a:tr>
              <a:tr h="330005">
                <a:tc>
                  <a:txBody>
                    <a:bodyPr/>
                    <a:lstStyle/>
                    <a:p>
                      <a:r>
                        <a:rPr lang="en-US" sz="1700" dirty="0" err="1"/>
                        <a:t>Moronihah</a:t>
                      </a:r>
                      <a:endParaRPr lang="en-US" sz="1700" dirty="0"/>
                    </a:p>
                  </a:txBody>
                  <a:tcPr/>
                </a:tc>
                <a:tc>
                  <a:txBody>
                    <a:bodyPr/>
                    <a:lstStyle/>
                    <a:p>
                      <a:r>
                        <a:rPr lang="en-US" sz="1700" dirty="0"/>
                        <a:t>Covered with earth</a:t>
                      </a:r>
                    </a:p>
                  </a:txBody>
                  <a:tcPr/>
                </a:tc>
                <a:tc>
                  <a:txBody>
                    <a:bodyPr/>
                    <a:lstStyle/>
                    <a:p>
                      <a:r>
                        <a:rPr lang="en-US" sz="1700" dirty="0"/>
                        <a:t>Wickedness</a:t>
                      </a:r>
                      <a:r>
                        <a:rPr lang="en-US" sz="1700" baseline="0" dirty="0"/>
                        <a:t> and abominations</a:t>
                      </a:r>
                      <a:endParaRPr lang="en-US" sz="1700" dirty="0"/>
                    </a:p>
                  </a:txBody>
                  <a:tcPr/>
                </a:tc>
                <a:extLst>
                  <a:ext uri="{0D108BD9-81ED-4DB2-BD59-A6C34878D82A}">
                    <a16:rowId xmlns:a16="http://schemas.microsoft.com/office/drawing/2014/main" val="10003"/>
                  </a:ext>
                </a:extLst>
              </a:tr>
              <a:tr h="330005">
                <a:tc>
                  <a:txBody>
                    <a:bodyPr/>
                    <a:lstStyle/>
                    <a:p>
                      <a:r>
                        <a:rPr lang="en-US" sz="1700" dirty="0" err="1"/>
                        <a:t>Gilgal</a:t>
                      </a:r>
                      <a:endParaRPr lang="en-US" sz="1700" dirty="0"/>
                    </a:p>
                  </a:txBody>
                  <a:tcPr/>
                </a:tc>
                <a:tc>
                  <a:txBody>
                    <a:bodyPr/>
                    <a:lstStyle/>
                    <a:p>
                      <a:r>
                        <a:rPr lang="en-US" sz="1700" dirty="0"/>
                        <a:t>Sunken</a:t>
                      </a:r>
                      <a:r>
                        <a:rPr lang="en-US" sz="1700" baseline="0" dirty="0"/>
                        <a:t> and buried </a:t>
                      </a:r>
                      <a:endParaRPr lang="en-US" sz="1700" dirty="0"/>
                    </a:p>
                  </a:txBody>
                  <a:tcPr/>
                </a:tc>
                <a:tc>
                  <a:txBody>
                    <a:bodyPr/>
                    <a:lstStyle/>
                    <a:p>
                      <a:r>
                        <a:rPr lang="en-US" sz="1700" dirty="0"/>
                        <a:t>Not mentioned…but probably</a:t>
                      </a:r>
                      <a:r>
                        <a:rPr lang="en-US" sz="1700" baseline="0" dirty="0"/>
                        <a:t> wickedness</a:t>
                      </a:r>
                      <a:endParaRPr lang="en-US" sz="1700" dirty="0"/>
                    </a:p>
                  </a:txBody>
                  <a:tcPr/>
                </a:tc>
                <a:extLst>
                  <a:ext uri="{0D108BD9-81ED-4DB2-BD59-A6C34878D82A}">
                    <a16:rowId xmlns:a16="http://schemas.microsoft.com/office/drawing/2014/main" val="10004"/>
                  </a:ext>
                </a:extLst>
              </a:tr>
              <a:tr h="825013">
                <a:tc>
                  <a:txBody>
                    <a:bodyPr/>
                    <a:lstStyle/>
                    <a:p>
                      <a:r>
                        <a:rPr lang="en-US" sz="1700" dirty="0" err="1"/>
                        <a:t>Onihah</a:t>
                      </a:r>
                      <a:endParaRPr lang="en-US" sz="1700" dirty="0"/>
                    </a:p>
                    <a:p>
                      <a:r>
                        <a:rPr lang="en-US" sz="1700" dirty="0" err="1"/>
                        <a:t>Mocum</a:t>
                      </a:r>
                      <a:endParaRPr lang="en-US" sz="1700" dirty="0"/>
                    </a:p>
                    <a:p>
                      <a:r>
                        <a:rPr lang="en-US" sz="1700" dirty="0"/>
                        <a:t>Jerusalem</a:t>
                      </a:r>
                    </a:p>
                  </a:txBody>
                  <a:tcPr/>
                </a:tc>
                <a:tc>
                  <a:txBody>
                    <a:bodyPr/>
                    <a:lstStyle/>
                    <a:p>
                      <a:r>
                        <a:rPr lang="en-US" sz="1700" dirty="0"/>
                        <a:t>Tsunami—waters</a:t>
                      </a:r>
                    </a:p>
                  </a:txBody>
                  <a:tcPr/>
                </a:tc>
                <a:tc>
                  <a:txBody>
                    <a:bodyPr/>
                    <a:lstStyle/>
                    <a:p>
                      <a:r>
                        <a:rPr lang="en-US" sz="1700" dirty="0"/>
                        <a:t>Wickedness and abominations, slaying of the prophets</a:t>
                      </a:r>
                      <a:r>
                        <a:rPr lang="en-US" sz="1700" baseline="0" dirty="0"/>
                        <a:t> and saints</a:t>
                      </a:r>
                      <a:endParaRPr lang="en-US" sz="1700" dirty="0"/>
                    </a:p>
                  </a:txBody>
                  <a:tcPr/>
                </a:tc>
                <a:extLst>
                  <a:ext uri="{0D108BD9-81ED-4DB2-BD59-A6C34878D82A}">
                    <a16:rowId xmlns:a16="http://schemas.microsoft.com/office/drawing/2014/main" val="10005"/>
                  </a:ext>
                </a:extLst>
              </a:tr>
              <a:tr h="1072517">
                <a:tc>
                  <a:txBody>
                    <a:bodyPr/>
                    <a:lstStyle/>
                    <a:p>
                      <a:r>
                        <a:rPr lang="en-US" sz="1700" dirty="0" err="1"/>
                        <a:t>Gadiandi</a:t>
                      </a:r>
                      <a:endParaRPr lang="en-US" sz="1700" dirty="0"/>
                    </a:p>
                    <a:p>
                      <a:r>
                        <a:rPr lang="en-US" sz="1700" dirty="0" err="1"/>
                        <a:t>Gadiomnah</a:t>
                      </a:r>
                      <a:endParaRPr lang="en-US" sz="1700" dirty="0"/>
                    </a:p>
                    <a:p>
                      <a:r>
                        <a:rPr lang="en-US" sz="1700" dirty="0"/>
                        <a:t>Jacob</a:t>
                      </a:r>
                    </a:p>
                    <a:p>
                      <a:r>
                        <a:rPr lang="en-US" sz="1700" dirty="0" err="1"/>
                        <a:t>Gimgimno</a:t>
                      </a:r>
                      <a:endParaRPr lang="en-US" sz="1700" dirty="0"/>
                    </a:p>
                  </a:txBody>
                  <a:tcPr/>
                </a:tc>
                <a:tc>
                  <a:txBody>
                    <a:bodyPr/>
                    <a:lstStyle/>
                    <a:p>
                      <a:r>
                        <a:rPr lang="en-US" sz="1700" dirty="0"/>
                        <a:t>Sunken, and made hills and valley..buried</a:t>
                      </a:r>
                      <a:r>
                        <a:rPr lang="en-US" sz="1700" baseline="0" dirty="0"/>
                        <a:t> in the earth</a:t>
                      </a:r>
                      <a:endParaRPr lang="en-US" sz="1700" dirty="0"/>
                    </a:p>
                  </a:txBody>
                  <a:tcPr/>
                </a:tc>
                <a:tc>
                  <a:txBody>
                    <a:bodyPr/>
                    <a:lstStyle/>
                    <a:p>
                      <a:r>
                        <a:rPr lang="en-US" sz="1700" dirty="0"/>
                        <a:t>Wickedness and abominations, slaying</a:t>
                      </a:r>
                      <a:r>
                        <a:rPr lang="en-US" sz="1700" baseline="0" dirty="0"/>
                        <a:t> of the prophets and saints</a:t>
                      </a:r>
                      <a:endParaRPr lang="en-US" sz="1700" dirty="0"/>
                    </a:p>
                  </a:txBody>
                  <a:tcPr/>
                </a:tc>
                <a:extLst>
                  <a:ext uri="{0D108BD9-81ED-4DB2-BD59-A6C34878D82A}">
                    <a16:rowId xmlns:a16="http://schemas.microsoft.com/office/drawing/2014/main" val="10006"/>
                  </a:ext>
                </a:extLst>
              </a:tr>
              <a:tr h="825013">
                <a:tc>
                  <a:txBody>
                    <a:bodyPr/>
                    <a:lstStyle/>
                    <a:p>
                      <a:r>
                        <a:rPr lang="en-US" sz="1700" dirty="0" err="1"/>
                        <a:t>Jacobugath</a:t>
                      </a:r>
                      <a:r>
                        <a:rPr lang="en-US" sz="1700" dirty="0"/>
                        <a:t>, </a:t>
                      </a:r>
                      <a:r>
                        <a:rPr lang="en-US" sz="1700" dirty="0" err="1"/>
                        <a:t>inhabitated</a:t>
                      </a:r>
                      <a:r>
                        <a:rPr lang="en-US" sz="1700" dirty="0"/>
                        <a:t> by the people of king Jacob</a:t>
                      </a:r>
                    </a:p>
                  </a:txBody>
                  <a:tcPr/>
                </a:tc>
                <a:tc>
                  <a:txBody>
                    <a:bodyPr/>
                    <a:lstStyle/>
                    <a:p>
                      <a:r>
                        <a:rPr lang="en-US" sz="1700" dirty="0"/>
                        <a:t>Burned with fire</a:t>
                      </a:r>
                    </a:p>
                  </a:txBody>
                  <a:tcPr/>
                </a:tc>
                <a:tc>
                  <a:txBody>
                    <a:bodyPr/>
                    <a:lstStyle/>
                    <a:p>
                      <a:r>
                        <a:rPr lang="en-US" sz="1700" dirty="0"/>
                        <a:t>Wickedness, secret murders and combinations…they had destroyed the people and government</a:t>
                      </a:r>
                    </a:p>
                  </a:txBody>
                  <a:tcPr/>
                </a:tc>
                <a:extLst>
                  <a:ext uri="{0D108BD9-81ED-4DB2-BD59-A6C34878D82A}">
                    <a16:rowId xmlns:a16="http://schemas.microsoft.com/office/drawing/2014/main" val="10007"/>
                  </a:ext>
                </a:extLst>
              </a:tr>
              <a:tr h="1072517">
                <a:tc>
                  <a:txBody>
                    <a:bodyPr/>
                    <a:lstStyle/>
                    <a:p>
                      <a:r>
                        <a:rPr lang="en-US" sz="1700" dirty="0"/>
                        <a:t>Laman</a:t>
                      </a:r>
                    </a:p>
                    <a:p>
                      <a:r>
                        <a:rPr lang="en-US" sz="1700" dirty="0"/>
                        <a:t>Josh</a:t>
                      </a:r>
                    </a:p>
                    <a:p>
                      <a:r>
                        <a:rPr lang="en-US" sz="1700" dirty="0"/>
                        <a:t>Gad</a:t>
                      </a:r>
                    </a:p>
                    <a:p>
                      <a:r>
                        <a:rPr lang="en-US" sz="1700" dirty="0" err="1"/>
                        <a:t>Kishkumen</a:t>
                      </a:r>
                      <a:endParaRPr lang="en-US" sz="1700" dirty="0"/>
                    </a:p>
                  </a:txBody>
                  <a:tcPr/>
                </a:tc>
                <a:tc>
                  <a:txBody>
                    <a:bodyPr/>
                    <a:lstStyle/>
                    <a:p>
                      <a:r>
                        <a:rPr lang="en-US" sz="1700" dirty="0"/>
                        <a:t>Burned with fire</a:t>
                      </a:r>
                    </a:p>
                  </a:txBody>
                  <a:tcPr/>
                </a:tc>
                <a:tc>
                  <a:txBody>
                    <a:bodyPr/>
                    <a:lstStyle/>
                    <a:p>
                      <a:r>
                        <a:rPr lang="en-US" sz="1700" dirty="0"/>
                        <a:t>Wickedness, casting out prophets, Stoning of prophets</a:t>
                      </a:r>
                    </a:p>
                  </a:txBody>
                  <a:tcPr/>
                </a:tc>
                <a:extLst>
                  <a:ext uri="{0D108BD9-81ED-4DB2-BD59-A6C34878D82A}">
                    <a16:rowId xmlns:a16="http://schemas.microsoft.com/office/drawing/2014/main" val="10008"/>
                  </a:ext>
                </a:extLst>
              </a:tr>
            </a:tbl>
          </a:graphicData>
        </a:graphic>
      </p:graphicFrame>
      <p:sp>
        <p:nvSpPr>
          <p:cNvPr id="16" name="TextBox 15"/>
          <p:cNvSpPr txBox="1"/>
          <p:nvPr/>
        </p:nvSpPr>
        <p:spPr>
          <a:xfrm>
            <a:off x="7620000" y="6488668"/>
            <a:ext cx="3048000" cy="369332"/>
          </a:xfrm>
          <a:prstGeom prst="rect">
            <a:avLst/>
          </a:prstGeom>
          <a:noFill/>
        </p:spPr>
        <p:txBody>
          <a:bodyPr wrap="square" rtlCol="0">
            <a:spAutoFit/>
          </a:bodyPr>
          <a:lstStyle/>
          <a:p>
            <a:r>
              <a:rPr lang="en-US" dirty="0"/>
              <a:t>3 Nephi 9:1-12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rampant-mac.com/dp_07/Paroxusmos-Radiare_440.jpg"/>
          <p:cNvPicPr>
            <a:picLocks noChangeAspect="1" noChangeArrowheads="1"/>
          </p:cNvPicPr>
          <p:nvPr/>
        </p:nvPicPr>
        <p:blipFill>
          <a:blip r:embed="rId2" cstate="print">
            <a:duotone>
              <a:schemeClr val="accent1">
                <a:shade val="45000"/>
                <a:satMod val="135000"/>
              </a:schemeClr>
              <a:prstClr val="white"/>
            </a:duotone>
            <a:lum bright="13000"/>
          </a:blip>
          <a:srcRect/>
          <a:stretch>
            <a:fillRect/>
          </a:stretch>
        </p:blipFill>
        <p:spPr bwMode="auto">
          <a:xfrm>
            <a:off x="0" y="0"/>
            <a:ext cx="12192000" cy="6858000"/>
          </a:xfrm>
          <a:prstGeom prst="rect">
            <a:avLst/>
          </a:prstGeom>
          <a:noFill/>
        </p:spPr>
      </p:pic>
      <p:sp>
        <p:nvSpPr>
          <p:cNvPr id="5" name="TextBox 4"/>
          <p:cNvSpPr txBox="1"/>
          <p:nvPr/>
        </p:nvSpPr>
        <p:spPr>
          <a:xfrm>
            <a:off x="0" y="6488669"/>
            <a:ext cx="3276600" cy="369332"/>
          </a:xfrm>
          <a:prstGeom prst="rect">
            <a:avLst/>
          </a:prstGeom>
          <a:noFill/>
        </p:spPr>
        <p:txBody>
          <a:bodyPr wrap="square" rtlCol="0">
            <a:spAutoFit/>
          </a:bodyPr>
          <a:lstStyle/>
          <a:p>
            <a:r>
              <a:rPr lang="en-US" dirty="0"/>
              <a:t>3 Nephi 9:15</a:t>
            </a:r>
          </a:p>
        </p:txBody>
      </p:sp>
      <p:sp>
        <p:nvSpPr>
          <p:cNvPr id="6" name="TextBox 5"/>
          <p:cNvSpPr txBox="1"/>
          <p:nvPr/>
        </p:nvSpPr>
        <p:spPr>
          <a:xfrm>
            <a:off x="1828800" y="1"/>
            <a:ext cx="8839200" cy="769441"/>
          </a:xfrm>
          <a:prstGeom prst="rect">
            <a:avLst/>
          </a:prstGeom>
          <a:noFill/>
        </p:spPr>
        <p:txBody>
          <a:bodyPr wrap="square" rtlCol="0">
            <a:spAutoFit/>
          </a:bodyPr>
          <a:lstStyle/>
          <a:p>
            <a:pPr algn="ctr"/>
            <a:r>
              <a:rPr lang="en-US" sz="4400" dirty="0">
                <a:latin typeface="Algerian" pitchFamily="82" charset="0"/>
              </a:rPr>
              <a:t>I Am</a:t>
            </a:r>
          </a:p>
        </p:txBody>
      </p:sp>
      <p:sp>
        <p:nvSpPr>
          <p:cNvPr id="7" name="Rectangle 6"/>
          <p:cNvSpPr/>
          <p:nvPr/>
        </p:nvSpPr>
        <p:spPr>
          <a:xfrm>
            <a:off x="5192133" y="5619849"/>
            <a:ext cx="3352800" cy="461665"/>
          </a:xfrm>
          <a:prstGeom prst="rect">
            <a:avLst/>
          </a:prstGeom>
        </p:spPr>
        <p:txBody>
          <a:bodyPr wrap="square">
            <a:spAutoFit/>
          </a:bodyPr>
          <a:lstStyle/>
          <a:p>
            <a:pPr fontAlgn="base"/>
            <a:r>
              <a:rPr lang="en-US" sz="2400" dirty="0"/>
              <a:t>To Know…To Do…To Be</a:t>
            </a:r>
          </a:p>
        </p:txBody>
      </p:sp>
      <p:sp>
        <p:nvSpPr>
          <p:cNvPr id="9" name="Rectangle 8"/>
          <p:cNvSpPr/>
          <p:nvPr/>
        </p:nvSpPr>
        <p:spPr>
          <a:xfrm>
            <a:off x="290599" y="935064"/>
            <a:ext cx="3276600" cy="1754326"/>
          </a:xfrm>
          <a:prstGeom prst="rect">
            <a:avLst/>
          </a:prstGeom>
        </p:spPr>
        <p:txBody>
          <a:bodyPr wrap="square">
            <a:spAutoFit/>
          </a:bodyPr>
          <a:lstStyle/>
          <a:p>
            <a:pPr fontAlgn="base"/>
            <a:r>
              <a:rPr lang="en-US" dirty="0"/>
              <a:t>“And God said unto Moses, I AM THAT I AM: and he said, Thus </a:t>
            </a:r>
            <a:r>
              <a:rPr lang="en-US" dirty="0" err="1"/>
              <a:t>shalt</a:t>
            </a:r>
            <a:r>
              <a:rPr lang="en-US" dirty="0"/>
              <a:t> thou say unto the children of Israel, I AM that sent me unto you.” (Exodus 3:13-14)</a:t>
            </a:r>
          </a:p>
          <a:p>
            <a:pPr fontAlgn="base"/>
            <a:endParaRPr lang="en-US" dirty="0"/>
          </a:p>
        </p:txBody>
      </p:sp>
      <p:sp>
        <p:nvSpPr>
          <p:cNvPr id="13" name="Rectangle 12"/>
          <p:cNvSpPr/>
          <p:nvPr/>
        </p:nvSpPr>
        <p:spPr>
          <a:xfrm>
            <a:off x="4497572" y="5995566"/>
            <a:ext cx="4417830" cy="646331"/>
          </a:xfrm>
          <a:prstGeom prst="rect">
            <a:avLst/>
          </a:prstGeom>
        </p:spPr>
        <p:txBody>
          <a:bodyPr wrap="square">
            <a:spAutoFit/>
          </a:bodyPr>
          <a:lstStyle/>
          <a:p>
            <a:pPr fontAlgn="base"/>
            <a:r>
              <a:rPr lang="en-US" dirty="0"/>
              <a:t>“If I am to become Christlike, I must be lifted to fully accept Christ’s name, “I Am.” </a:t>
            </a:r>
          </a:p>
        </p:txBody>
      </p:sp>
      <p:sp>
        <p:nvSpPr>
          <p:cNvPr id="14" name="Rectangle 13"/>
          <p:cNvSpPr/>
          <p:nvPr/>
        </p:nvSpPr>
        <p:spPr>
          <a:xfrm>
            <a:off x="8632085" y="935497"/>
            <a:ext cx="3581400" cy="1477328"/>
          </a:xfrm>
          <a:prstGeom prst="rect">
            <a:avLst/>
          </a:prstGeom>
        </p:spPr>
        <p:txBody>
          <a:bodyPr wrap="square">
            <a:spAutoFit/>
          </a:bodyPr>
          <a:lstStyle/>
          <a:p>
            <a:pPr fontAlgn="base"/>
            <a:r>
              <a:rPr lang="en-US" dirty="0"/>
              <a:t>Nephi: “And he said unto me: Behold, the virgin whom thou </a:t>
            </a:r>
            <a:r>
              <a:rPr lang="en-US" dirty="0" err="1"/>
              <a:t>seest</a:t>
            </a:r>
            <a:r>
              <a:rPr lang="en-US" dirty="0"/>
              <a:t> is the mother of the Son of God, after the manner of the flesh.”</a:t>
            </a:r>
          </a:p>
          <a:p>
            <a:pPr fontAlgn="base"/>
            <a:r>
              <a:rPr lang="en-US" dirty="0"/>
              <a:t>1 Nephi 11:18</a:t>
            </a:r>
          </a:p>
        </p:txBody>
      </p:sp>
      <p:sp>
        <p:nvSpPr>
          <p:cNvPr id="15" name="Rectangle 14"/>
          <p:cNvSpPr/>
          <p:nvPr/>
        </p:nvSpPr>
        <p:spPr>
          <a:xfrm>
            <a:off x="110810" y="3498288"/>
            <a:ext cx="4591050" cy="2308324"/>
          </a:xfrm>
          <a:prstGeom prst="rect">
            <a:avLst/>
          </a:prstGeom>
        </p:spPr>
        <p:txBody>
          <a:bodyPr wrap="square">
            <a:spAutoFit/>
          </a:bodyPr>
          <a:lstStyle/>
          <a:p>
            <a:pPr fontAlgn="base"/>
            <a:r>
              <a:rPr lang="en-US" dirty="0"/>
              <a:t>“And because he </a:t>
            </a:r>
            <a:r>
              <a:rPr lang="en-US" dirty="0" err="1"/>
              <a:t>dwelleth</a:t>
            </a:r>
            <a:r>
              <a:rPr lang="en-US" dirty="0"/>
              <a:t> in flesh he shall be called the Son of God, and having subjected the flesh to the will of the Father, being the Father and the Son—</a:t>
            </a:r>
          </a:p>
          <a:p>
            <a:pPr fontAlgn="base"/>
            <a:r>
              <a:rPr lang="en-US" dirty="0"/>
              <a:t>The Father, because he was conceived by the power of God; and the Son, because of the flesh; thus becoming the Father and Son—”</a:t>
            </a:r>
          </a:p>
          <a:p>
            <a:pPr fontAlgn="base"/>
            <a:r>
              <a:rPr lang="en-US" dirty="0"/>
              <a:t>Mosiah 15:2-3</a:t>
            </a:r>
          </a:p>
        </p:txBody>
      </p:sp>
      <p:pic>
        <p:nvPicPr>
          <p:cNvPr id="12" name="Picture 11">
            <a:extLst>
              <a:ext uri="{FF2B5EF4-FFF2-40B4-BE49-F238E27FC236}">
                <a16:creationId xmlns:a16="http://schemas.microsoft.com/office/drawing/2014/main" id="{3BA063AA-865A-94C9-A27C-E35AC482074A}"/>
              </a:ext>
            </a:extLst>
          </p:cNvPr>
          <p:cNvPicPr>
            <a:picLocks noChangeAspect="1"/>
          </p:cNvPicPr>
          <p:nvPr/>
        </p:nvPicPr>
        <p:blipFill>
          <a:blip r:embed="rId3"/>
          <a:stretch>
            <a:fillRect/>
          </a:stretch>
        </p:blipFill>
        <p:spPr>
          <a:xfrm>
            <a:off x="9035207" y="3582824"/>
            <a:ext cx="2491074" cy="3213543"/>
          </a:xfrm>
          <a:prstGeom prst="rect">
            <a:avLst/>
          </a:prstGeom>
        </p:spPr>
      </p:pic>
      <p:pic>
        <p:nvPicPr>
          <p:cNvPr id="2050" name="Picture 2" descr="reload">
            <a:extLst>
              <a:ext uri="{FF2B5EF4-FFF2-40B4-BE49-F238E27FC236}">
                <a16:creationId xmlns:a16="http://schemas.microsoft.com/office/drawing/2014/main" id="{C95662AA-E379-996D-166F-0707E8AE2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199" y="776486"/>
            <a:ext cx="2556180" cy="2556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oad">
            <a:extLst>
              <a:ext uri="{FF2B5EF4-FFF2-40B4-BE49-F238E27FC236}">
                <a16:creationId xmlns:a16="http://schemas.microsoft.com/office/drawing/2014/main" id="{D9954990-D8B4-3CEA-D8F7-F838A1F3E5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0106" y="769442"/>
            <a:ext cx="2556180" cy="25561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holding a baby&#10;&#10;Description automatically generated">
            <a:extLst>
              <a:ext uri="{FF2B5EF4-FFF2-40B4-BE49-F238E27FC236}">
                <a16:creationId xmlns:a16="http://schemas.microsoft.com/office/drawing/2014/main" id="{3CBC606F-C2A1-10F5-55A5-847232199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9151" y="3325622"/>
            <a:ext cx="2857500" cy="2238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c01.deviantart.net/fs71/i/2012/172/9/3/darkened_sky_by_ashwind150-d549xg3.jpg"/>
          <p:cNvPicPr>
            <a:picLocks noChangeAspect="1" noChangeArrowheads="1"/>
          </p:cNvPicPr>
          <p:nvPr/>
        </p:nvPicPr>
        <p:blipFill>
          <a:blip r:embed="rId2" cstate="print">
            <a:lum bright="-24000"/>
          </a:blip>
          <a:srcRect/>
          <a:stretch>
            <a:fillRect/>
          </a:stretch>
        </p:blipFill>
        <p:spPr bwMode="auto">
          <a:xfrm>
            <a:off x="0" y="0"/>
            <a:ext cx="12192000" cy="6858000"/>
          </a:xfrm>
          <a:prstGeom prst="rect">
            <a:avLst/>
          </a:prstGeom>
          <a:noFill/>
        </p:spPr>
      </p:pic>
      <p:sp>
        <p:nvSpPr>
          <p:cNvPr id="3" name="TextBox 2"/>
          <p:cNvSpPr txBox="1"/>
          <p:nvPr/>
        </p:nvSpPr>
        <p:spPr>
          <a:xfrm>
            <a:off x="1828800" y="1"/>
            <a:ext cx="8839200" cy="584775"/>
          </a:xfrm>
          <a:prstGeom prst="rect">
            <a:avLst/>
          </a:prstGeom>
          <a:noFill/>
        </p:spPr>
        <p:txBody>
          <a:bodyPr wrap="square" rtlCol="0">
            <a:spAutoFit/>
          </a:bodyPr>
          <a:lstStyle/>
          <a:p>
            <a:pPr algn="ctr"/>
            <a:r>
              <a:rPr lang="en-US" sz="3200" dirty="0">
                <a:solidFill>
                  <a:schemeClr val="bg1"/>
                </a:solidFill>
                <a:latin typeface="Algerian" pitchFamily="82" charset="0"/>
              </a:rPr>
              <a:t>I Created the Heavens and the Earth</a:t>
            </a:r>
          </a:p>
        </p:txBody>
      </p:sp>
      <p:sp>
        <p:nvSpPr>
          <p:cNvPr id="4" name="Rectangle 3"/>
          <p:cNvSpPr/>
          <p:nvPr/>
        </p:nvSpPr>
        <p:spPr>
          <a:xfrm>
            <a:off x="531628" y="1295400"/>
            <a:ext cx="5640572" cy="584775"/>
          </a:xfrm>
          <a:prstGeom prst="rect">
            <a:avLst/>
          </a:prstGeom>
        </p:spPr>
        <p:txBody>
          <a:bodyPr wrap="square">
            <a:spAutoFit/>
          </a:bodyPr>
          <a:lstStyle/>
          <a:p>
            <a:pPr fontAlgn="base"/>
            <a:r>
              <a:rPr lang="en-US" sz="3200" dirty="0">
                <a:solidFill>
                  <a:schemeClr val="bg1"/>
                </a:solidFill>
              </a:rPr>
              <a:t>And all things that in them are…</a:t>
            </a:r>
          </a:p>
        </p:txBody>
      </p:sp>
      <p:sp>
        <p:nvSpPr>
          <p:cNvPr id="5" name="Rectangle 4"/>
          <p:cNvSpPr/>
          <p:nvPr/>
        </p:nvSpPr>
        <p:spPr>
          <a:xfrm>
            <a:off x="1215736" y="2963891"/>
            <a:ext cx="4343400" cy="2308324"/>
          </a:xfrm>
          <a:prstGeom prst="rect">
            <a:avLst/>
          </a:prstGeom>
        </p:spPr>
        <p:txBody>
          <a:bodyPr wrap="square">
            <a:spAutoFit/>
          </a:bodyPr>
          <a:lstStyle/>
          <a:p>
            <a:pPr fontAlgn="base"/>
            <a:r>
              <a:rPr lang="en-US" dirty="0">
                <a:solidFill>
                  <a:schemeClr val="bg1"/>
                </a:solidFill>
              </a:rPr>
              <a:t>“Under the direction of his Father, Jesus Christ created this earth. No doubt others helped him, but it was Jesus Christ, our Redeemer, who, under the direction of his Father, came down and organized matter and made this planet, so that it might be inhabited by the children of God.”</a:t>
            </a:r>
          </a:p>
          <a:p>
            <a:pPr fontAlgn="base"/>
            <a:r>
              <a:rPr lang="en-US" dirty="0">
                <a:solidFill>
                  <a:schemeClr val="bg1"/>
                </a:solidFill>
              </a:rPr>
              <a:t>Joseph Fielding Smith</a:t>
            </a:r>
          </a:p>
        </p:txBody>
      </p:sp>
      <p:sp>
        <p:nvSpPr>
          <p:cNvPr id="6" name="TextBox 5"/>
          <p:cNvSpPr txBox="1"/>
          <p:nvPr/>
        </p:nvSpPr>
        <p:spPr>
          <a:xfrm>
            <a:off x="110836" y="6433573"/>
            <a:ext cx="3276600" cy="369332"/>
          </a:xfrm>
          <a:prstGeom prst="rect">
            <a:avLst/>
          </a:prstGeom>
          <a:noFill/>
        </p:spPr>
        <p:txBody>
          <a:bodyPr wrap="square" rtlCol="0">
            <a:spAutoFit/>
          </a:bodyPr>
          <a:lstStyle/>
          <a:p>
            <a:r>
              <a:rPr lang="en-US" dirty="0">
                <a:solidFill>
                  <a:schemeClr val="bg1"/>
                </a:solidFill>
              </a:rPr>
              <a:t>3 Nephi 9:15</a:t>
            </a:r>
          </a:p>
        </p:txBody>
      </p:sp>
      <p:pic>
        <p:nvPicPr>
          <p:cNvPr id="8" name="Picture 7">
            <a:extLst>
              <a:ext uri="{FF2B5EF4-FFF2-40B4-BE49-F238E27FC236}">
                <a16:creationId xmlns:a16="http://schemas.microsoft.com/office/drawing/2014/main" id="{37032831-0B08-43A6-974B-D2B584D00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99460"/>
            <a:ext cx="5053000" cy="3166730"/>
          </a:xfrm>
          <a:prstGeom prst="rect">
            <a:avLst/>
          </a:prstGeom>
        </p:spPr>
      </p:pic>
      <p:pic>
        <p:nvPicPr>
          <p:cNvPr id="10" name="Picture 9">
            <a:extLst>
              <a:ext uri="{FF2B5EF4-FFF2-40B4-BE49-F238E27FC236}">
                <a16:creationId xmlns:a16="http://schemas.microsoft.com/office/drawing/2014/main" id="{F917FE03-2680-4AF5-88F2-0E79DF96B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5181601"/>
            <a:ext cx="1018838" cy="1319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9832</Words>
  <Application>Microsoft Office PowerPoint</Application>
  <PresentationFormat>Widescreen</PresentationFormat>
  <Paragraphs>812</Paragraphs>
  <Slides>52</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Palatino</vt:lpstr>
      <vt:lpstr>Algerian</vt:lpstr>
      <vt:lpstr>Calibri Light</vt:lpstr>
      <vt:lpstr>Tempus Sans ITC</vt:lpstr>
      <vt:lpstr>Abadi</vt:lpstr>
      <vt:lpstr>Calibri</vt:lpstr>
      <vt:lpstr>Californian FB</vt:lpstr>
      <vt:lpstr>Engravers MT</vt:lpstr>
      <vt:lpstr>Harrington</vt:lpstr>
      <vt:lpstr>Baskerville Old Face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4</cp:revision>
  <dcterms:created xsi:type="dcterms:W3CDTF">2023-12-23T16:10:02Z</dcterms:created>
  <dcterms:modified xsi:type="dcterms:W3CDTF">2024-01-21T16:59:00Z</dcterms:modified>
</cp:coreProperties>
</file>