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320" r:id="rId3"/>
    <p:sldId id="258" r:id="rId4"/>
    <p:sldId id="259" r:id="rId5"/>
    <p:sldId id="260" r:id="rId6"/>
    <p:sldId id="261" r:id="rId7"/>
    <p:sldId id="262" r:id="rId8"/>
    <p:sldId id="263" r:id="rId9"/>
    <p:sldId id="264" r:id="rId10"/>
    <p:sldId id="265" r:id="rId11"/>
    <p:sldId id="266" r:id="rId12"/>
    <p:sldId id="267" r:id="rId13"/>
    <p:sldId id="295"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96" r:id="rId30"/>
    <p:sldId id="283" r:id="rId31"/>
    <p:sldId id="284" r:id="rId32"/>
    <p:sldId id="285" r:id="rId33"/>
    <p:sldId id="286" r:id="rId34"/>
    <p:sldId id="287" r:id="rId35"/>
    <p:sldId id="288" r:id="rId36"/>
    <p:sldId id="289" r:id="rId37"/>
    <p:sldId id="290" r:id="rId38"/>
    <p:sldId id="291" r:id="rId39"/>
    <p:sldId id="293" r:id="rId40"/>
    <p:sldId id="294" r:id="rId41"/>
    <p:sldId id="321"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Lst>
  <p:sldSz cx="12192000" cy="6858000"/>
  <p:notesSz cx="6858000" cy="9144000"/>
  <p:embeddedFontLst>
    <p:embeddedFont>
      <p:font typeface="Abadi" panose="020B0604020104020204" pitchFamily="34" charset="0"/>
      <p:regular r:id="rId65"/>
    </p:embeddedFont>
    <p:embeddedFont>
      <p:font typeface="AR ESSENCE" panose="020B0604020202020204" charset="0"/>
      <p:regular r:id="rId66"/>
    </p:embeddedFont>
    <p:embeddedFont>
      <p:font typeface="Baskerville Old Face" panose="02020602080505020303" pitchFamily="18" charset="0"/>
      <p:regular r:id="rId67"/>
    </p:embeddedFont>
    <p:embeddedFont>
      <p:font typeface="Bernard MT Condensed" panose="02050806060905020404" pitchFamily="18" charset="0"/>
      <p:regular r:id="rId68"/>
    </p:embeddedFont>
    <p:embeddedFont>
      <p:font typeface="Comic Sans MS" panose="030F0702030302020204" pitchFamily="66" charset="0"/>
      <p:regular r:id="rId69"/>
      <p:bold r:id="rId70"/>
      <p:italic r:id="rId71"/>
      <p:boldItalic r:id="rId72"/>
    </p:embeddedFont>
    <p:embeddedFont>
      <p:font typeface="Franklin Gothic Medium" panose="020B0603020102020204" pitchFamily="34" charset="0"/>
      <p:regular r:id="rId73"/>
      <p:italic r:id="rId74"/>
    </p:embeddedFont>
    <p:embeddedFont>
      <p:font typeface="Imprint MT Shadow" panose="04020605060303030202" pitchFamily="82" charset="0"/>
      <p:regular r:id="rId75"/>
    </p:embeddedFont>
    <p:embeddedFont>
      <p:font typeface="Tempus Sans ITC" panose="04020404030D07020202" pitchFamily="82" charset="0"/>
      <p:regular r:id="rId7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03" d="100"/>
          <a:sy n="103" d="100"/>
        </p:scale>
        <p:origin x="144" y="3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font" Target="fonts/font4.fntdata"/><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2.fntdata"/><Relationship Id="rId74" Type="http://schemas.openxmlformats.org/officeDocument/2006/relationships/font" Target="fonts/font10.fntdata"/><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font" Target="fonts/font5.fntdata"/><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8.fntdata"/><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3.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6.fntdata"/><Relationship Id="rId75"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font" Target="fonts/font1.fntdata"/><Relationship Id="rId73" Type="http://schemas.openxmlformats.org/officeDocument/2006/relationships/font" Target="fonts/font9.fntdata"/><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12.fntdata"/><Relationship Id="rId7" Type="http://schemas.openxmlformats.org/officeDocument/2006/relationships/slide" Target="slides/slide6.xml"/><Relationship Id="rId71" Type="http://schemas.openxmlformats.org/officeDocument/2006/relationships/font" Target="fonts/font7.fntdata"/><Relationship Id="rId2" Type="http://schemas.openxmlformats.org/officeDocument/2006/relationships/slide" Target="slides/slide1.xml"/><Relationship Id="rId29" Type="http://schemas.openxmlformats.org/officeDocument/2006/relationships/slide" Target="slides/slide2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CA63B-D4BF-BAB4-4BBA-375B8719B1C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E542813-95D5-E3BC-9543-11D349B86D5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BD17706-E8F5-E68A-A968-7162FE553DF5}"/>
              </a:ext>
            </a:extLst>
          </p:cNvPr>
          <p:cNvSpPr>
            <a:spLocks noGrp="1"/>
          </p:cNvSpPr>
          <p:nvPr>
            <p:ph type="dt" sz="half" idx="10"/>
          </p:nvPr>
        </p:nvSpPr>
        <p:spPr/>
        <p:txBody>
          <a:bodyPr/>
          <a:lstStyle/>
          <a:p>
            <a:fld id="{9167165F-1F27-4AD4-9D31-EED3C4F440FF}" type="datetimeFigureOut">
              <a:rPr lang="en-US" smtClean="0"/>
              <a:t>1/15/2024</a:t>
            </a:fld>
            <a:endParaRPr lang="en-US"/>
          </a:p>
        </p:txBody>
      </p:sp>
      <p:sp>
        <p:nvSpPr>
          <p:cNvPr id="5" name="Footer Placeholder 4">
            <a:extLst>
              <a:ext uri="{FF2B5EF4-FFF2-40B4-BE49-F238E27FC236}">
                <a16:creationId xmlns:a16="http://schemas.microsoft.com/office/drawing/2014/main" id="{71C93454-DA73-87ED-ADE2-CD66548737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D89D97-58A4-5A4D-F48B-65BDF709AE70}"/>
              </a:ext>
            </a:extLst>
          </p:cNvPr>
          <p:cNvSpPr>
            <a:spLocks noGrp="1"/>
          </p:cNvSpPr>
          <p:nvPr>
            <p:ph type="sldNum" sz="quarter" idx="12"/>
          </p:nvPr>
        </p:nvSpPr>
        <p:spPr/>
        <p:txBody>
          <a:bodyPr/>
          <a:lstStyle/>
          <a:p>
            <a:fld id="{197D5B5F-9403-4FB9-8335-A29A42F46942}" type="slidenum">
              <a:rPr lang="en-US" smtClean="0"/>
              <a:t>‹#›</a:t>
            </a:fld>
            <a:endParaRPr lang="en-US"/>
          </a:p>
        </p:txBody>
      </p:sp>
    </p:spTree>
    <p:extLst>
      <p:ext uri="{BB962C8B-B14F-4D97-AF65-F5344CB8AC3E}">
        <p14:creationId xmlns:p14="http://schemas.microsoft.com/office/powerpoint/2010/main" val="6775091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024DB-C5DD-8083-8FE9-15A7A799202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0E1A90D-C2B9-D1B6-9496-7335854AADD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D25381-7226-73B8-8529-BBA8DE40CECE}"/>
              </a:ext>
            </a:extLst>
          </p:cNvPr>
          <p:cNvSpPr>
            <a:spLocks noGrp="1"/>
          </p:cNvSpPr>
          <p:nvPr>
            <p:ph type="dt" sz="half" idx="10"/>
          </p:nvPr>
        </p:nvSpPr>
        <p:spPr/>
        <p:txBody>
          <a:bodyPr/>
          <a:lstStyle/>
          <a:p>
            <a:fld id="{9167165F-1F27-4AD4-9D31-EED3C4F440FF}" type="datetimeFigureOut">
              <a:rPr lang="en-US" smtClean="0"/>
              <a:t>1/15/2024</a:t>
            </a:fld>
            <a:endParaRPr lang="en-US"/>
          </a:p>
        </p:txBody>
      </p:sp>
      <p:sp>
        <p:nvSpPr>
          <p:cNvPr id="5" name="Footer Placeholder 4">
            <a:extLst>
              <a:ext uri="{FF2B5EF4-FFF2-40B4-BE49-F238E27FC236}">
                <a16:creationId xmlns:a16="http://schemas.microsoft.com/office/drawing/2014/main" id="{4A6BF538-4A72-CCED-1C1A-10A6D7921B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42834E-343D-8D0C-036E-ADD6C8E3FF85}"/>
              </a:ext>
            </a:extLst>
          </p:cNvPr>
          <p:cNvSpPr>
            <a:spLocks noGrp="1"/>
          </p:cNvSpPr>
          <p:nvPr>
            <p:ph type="sldNum" sz="quarter" idx="12"/>
          </p:nvPr>
        </p:nvSpPr>
        <p:spPr/>
        <p:txBody>
          <a:bodyPr/>
          <a:lstStyle/>
          <a:p>
            <a:fld id="{197D5B5F-9403-4FB9-8335-A29A42F46942}" type="slidenum">
              <a:rPr lang="en-US" smtClean="0"/>
              <a:t>‹#›</a:t>
            </a:fld>
            <a:endParaRPr lang="en-US"/>
          </a:p>
        </p:txBody>
      </p:sp>
    </p:spTree>
    <p:extLst>
      <p:ext uri="{BB962C8B-B14F-4D97-AF65-F5344CB8AC3E}">
        <p14:creationId xmlns:p14="http://schemas.microsoft.com/office/powerpoint/2010/main" val="31528906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01A8074-E877-002E-74A8-BE278B5ACB4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46E4817-E7F0-60D4-75AE-0A856414DF1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2392CD-9799-369C-E4A4-24960156F4F6}"/>
              </a:ext>
            </a:extLst>
          </p:cNvPr>
          <p:cNvSpPr>
            <a:spLocks noGrp="1"/>
          </p:cNvSpPr>
          <p:nvPr>
            <p:ph type="dt" sz="half" idx="10"/>
          </p:nvPr>
        </p:nvSpPr>
        <p:spPr/>
        <p:txBody>
          <a:bodyPr/>
          <a:lstStyle/>
          <a:p>
            <a:fld id="{9167165F-1F27-4AD4-9D31-EED3C4F440FF}" type="datetimeFigureOut">
              <a:rPr lang="en-US" smtClean="0"/>
              <a:t>1/15/2024</a:t>
            </a:fld>
            <a:endParaRPr lang="en-US"/>
          </a:p>
        </p:txBody>
      </p:sp>
      <p:sp>
        <p:nvSpPr>
          <p:cNvPr id="5" name="Footer Placeholder 4">
            <a:extLst>
              <a:ext uri="{FF2B5EF4-FFF2-40B4-BE49-F238E27FC236}">
                <a16:creationId xmlns:a16="http://schemas.microsoft.com/office/drawing/2014/main" id="{CF7CBE5D-0F01-DEF2-E105-C08732CF93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A231B1-34F9-EE4B-E9F2-BC93EC772E39}"/>
              </a:ext>
            </a:extLst>
          </p:cNvPr>
          <p:cNvSpPr>
            <a:spLocks noGrp="1"/>
          </p:cNvSpPr>
          <p:nvPr>
            <p:ph type="sldNum" sz="quarter" idx="12"/>
          </p:nvPr>
        </p:nvSpPr>
        <p:spPr/>
        <p:txBody>
          <a:bodyPr/>
          <a:lstStyle/>
          <a:p>
            <a:fld id="{197D5B5F-9403-4FB9-8335-A29A42F46942}" type="slidenum">
              <a:rPr lang="en-US" smtClean="0"/>
              <a:t>‹#›</a:t>
            </a:fld>
            <a:endParaRPr lang="en-US"/>
          </a:p>
        </p:txBody>
      </p:sp>
    </p:spTree>
    <p:extLst>
      <p:ext uri="{BB962C8B-B14F-4D97-AF65-F5344CB8AC3E}">
        <p14:creationId xmlns:p14="http://schemas.microsoft.com/office/powerpoint/2010/main" val="26546832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8DF5A-EEB6-22CC-EB7F-AAB119992B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16671C2-7A68-76E0-A1E2-8E490DC29E2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5FA1CC-7287-9882-29CD-470085D61CE8}"/>
              </a:ext>
            </a:extLst>
          </p:cNvPr>
          <p:cNvSpPr>
            <a:spLocks noGrp="1"/>
          </p:cNvSpPr>
          <p:nvPr>
            <p:ph type="dt" sz="half" idx="10"/>
          </p:nvPr>
        </p:nvSpPr>
        <p:spPr/>
        <p:txBody>
          <a:bodyPr/>
          <a:lstStyle/>
          <a:p>
            <a:fld id="{9167165F-1F27-4AD4-9D31-EED3C4F440FF}" type="datetimeFigureOut">
              <a:rPr lang="en-US" smtClean="0"/>
              <a:t>1/15/2024</a:t>
            </a:fld>
            <a:endParaRPr lang="en-US"/>
          </a:p>
        </p:txBody>
      </p:sp>
      <p:sp>
        <p:nvSpPr>
          <p:cNvPr id="5" name="Footer Placeholder 4">
            <a:extLst>
              <a:ext uri="{FF2B5EF4-FFF2-40B4-BE49-F238E27FC236}">
                <a16:creationId xmlns:a16="http://schemas.microsoft.com/office/drawing/2014/main" id="{F05BEE3C-2EDF-065F-1225-19BCA7893D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C0B3A8-F3B8-D72D-C10A-71DEEB2A8100}"/>
              </a:ext>
            </a:extLst>
          </p:cNvPr>
          <p:cNvSpPr>
            <a:spLocks noGrp="1"/>
          </p:cNvSpPr>
          <p:nvPr>
            <p:ph type="sldNum" sz="quarter" idx="12"/>
          </p:nvPr>
        </p:nvSpPr>
        <p:spPr/>
        <p:txBody>
          <a:bodyPr/>
          <a:lstStyle/>
          <a:p>
            <a:fld id="{197D5B5F-9403-4FB9-8335-A29A42F46942}" type="slidenum">
              <a:rPr lang="en-US" smtClean="0"/>
              <a:t>‹#›</a:t>
            </a:fld>
            <a:endParaRPr lang="en-US"/>
          </a:p>
        </p:txBody>
      </p:sp>
    </p:spTree>
    <p:extLst>
      <p:ext uri="{BB962C8B-B14F-4D97-AF65-F5344CB8AC3E}">
        <p14:creationId xmlns:p14="http://schemas.microsoft.com/office/powerpoint/2010/main" val="15996536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501F6-FACE-CB56-C150-A87552588D0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E789700-3DF5-3E28-248B-5F086CC6A41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D4B0CBC-D55B-AD5E-90AB-95A7DD5B450F}"/>
              </a:ext>
            </a:extLst>
          </p:cNvPr>
          <p:cNvSpPr>
            <a:spLocks noGrp="1"/>
          </p:cNvSpPr>
          <p:nvPr>
            <p:ph type="dt" sz="half" idx="10"/>
          </p:nvPr>
        </p:nvSpPr>
        <p:spPr/>
        <p:txBody>
          <a:bodyPr/>
          <a:lstStyle/>
          <a:p>
            <a:fld id="{9167165F-1F27-4AD4-9D31-EED3C4F440FF}" type="datetimeFigureOut">
              <a:rPr lang="en-US" smtClean="0"/>
              <a:t>1/15/2024</a:t>
            </a:fld>
            <a:endParaRPr lang="en-US"/>
          </a:p>
        </p:txBody>
      </p:sp>
      <p:sp>
        <p:nvSpPr>
          <p:cNvPr id="5" name="Footer Placeholder 4">
            <a:extLst>
              <a:ext uri="{FF2B5EF4-FFF2-40B4-BE49-F238E27FC236}">
                <a16:creationId xmlns:a16="http://schemas.microsoft.com/office/drawing/2014/main" id="{6EDBB8BD-6D29-ECE0-0B47-AD50CC5C7F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E7C69A-14A2-DD40-35E8-E6320D4CAAF5}"/>
              </a:ext>
            </a:extLst>
          </p:cNvPr>
          <p:cNvSpPr>
            <a:spLocks noGrp="1"/>
          </p:cNvSpPr>
          <p:nvPr>
            <p:ph type="sldNum" sz="quarter" idx="12"/>
          </p:nvPr>
        </p:nvSpPr>
        <p:spPr/>
        <p:txBody>
          <a:bodyPr/>
          <a:lstStyle/>
          <a:p>
            <a:fld id="{197D5B5F-9403-4FB9-8335-A29A42F46942}" type="slidenum">
              <a:rPr lang="en-US" smtClean="0"/>
              <a:t>‹#›</a:t>
            </a:fld>
            <a:endParaRPr lang="en-US"/>
          </a:p>
        </p:txBody>
      </p:sp>
    </p:spTree>
    <p:extLst>
      <p:ext uri="{BB962C8B-B14F-4D97-AF65-F5344CB8AC3E}">
        <p14:creationId xmlns:p14="http://schemas.microsoft.com/office/powerpoint/2010/main" val="2689870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8D2CD-A292-7BBC-7375-0BD4BF36C2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54C4ADB-D5AE-14D9-3FC1-1889C39AE75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8686F06-284A-6125-A384-10936A3EADD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79BCE4F-11A6-94F0-C3A5-12B0FF96DA76}"/>
              </a:ext>
            </a:extLst>
          </p:cNvPr>
          <p:cNvSpPr>
            <a:spLocks noGrp="1"/>
          </p:cNvSpPr>
          <p:nvPr>
            <p:ph type="dt" sz="half" idx="10"/>
          </p:nvPr>
        </p:nvSpPr>
        <p:spPr/>
        <p:txBody>
          <a:bodyPr/>
          <a:lstStyle/>
          <a:p>
            <a:fld id="{9167165F-1F27-4AD4-9D31-EED3C4F440FF}" type="datetimeFigureOut">
              <a:rPr lang="en-US" smtClean="0"/>
              <a:t>1/15/2024</a:t>
            </a:fld>
            <a:endParaRPr lang="en-US"/>
          </a:p>
        </p:txBody>
      </p:sp>
      <p:sp>
        <p:nvSpPr>
          <p:cNvPr id="6" name="Footer Placeholder 5">
            <a:extLst>
              <a:ext uri="{FF2B5EF4-FFF2-40B4-BE49-F238E27FC236}">
                <a16:creationId xmlns:a16="http://schemas.microsoft.com/office/drawing/2014/main" id="{86823CA3-3D79-DB77-01CE-291C538649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DA22DF-B50E-72D8-132E-08612F569A1D}"/>
              </a:ext>
            </a:extLst>
          </p:cNvPr>
          <p:cNvSpPr>
            <a:spLocks noGrp="1"/>
          </p:cNvSpPr>
          <p:nvPr>
            <p:ph type="sldNum" sz="quarter" idx="12"/>
          </p:nvPr>
        </p:nvSpPr>
        <p:spPr/>
        <p:txBody>
          <a:bodyPr/>
          <a:lstStyle/>
          <a:p>
            <a:fld id="{197D5B5F-9403-4FB9-8335-A29A42F46942}" type="slidenum">
              <a:rPr lang="en-US" smtClean="0"/>
              <a:t>‹#›</a:t>
            </a:fld>
            <a:endParaRPr lang="en-US"/>
          </a:p>
        </p:txBody>
      </p:sp>
    </p:spTree>
    <p:extLst>
      <p:ext uri="{BB962C8B-B14F-4D97-AF65-F5344CB8AC3E}">
        <p14:creationId xmlns:p14="http://schemas.microsoft.com/office/powerpoint/2010/main" val="21616832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08A40-5784-EE88-1B7B-03FC4FB2E24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5450ABC-2412-67F4-B48D-73FAC906B4C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FD1D149-3F77-2BF2-27A9-8E5C38B346E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6EF4A01-DA31-4C03-9392-D6D4B2352C0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5F59277-E7F5-A7EB-4C6D-EDD152984D2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A74A88F-B663-3099-017C-555890B46F77}"/>
              </a:ext>
            </a:extLst>
          </p:cNvPr>
          <p:cNvSpPr>
            <a:spLocks noGrp="1"/>
          </p:cNvSpPr>
          <p:nvPr>
            <p:ph type="dt" sz="half" idx="10"/>
          </p:nvPr>
        </p:nvSpPr>
        <p:spPr/>
        <p:txBody>
          <a:bodyPr/>
          <a:lstStyle/>
          <a:p>
            <a:fld id="{9167165F-1F27-4AD4-9D31-EED3C4F440FF}" type="datetimeFigureOut">
              <a:rPr lang="en-US" smtClean="0"/>
              <a:t>1/15/2024</a:t>
            </a:fld>
            <a:endParaRPr lang="en-US"/>
          </a:p>
        </p:txBody>
      </p:sp>
      <p:sp>
        <p:nvSpPr>
          <p:cNvPr id="8" name="Footer Placeholder 7">
            <a:extLst>
              <a:ext uri="{FF2B5EF4-FFF2-40B4-BE49-F238E27FC236}">
                <a16:creationId xmlns:a16="http://schemas.microsoft.com/office/drawing/2014/main" id="{EB9E5956-7A81-51E9-802F-F2D8CD5BAF2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331E76B-704E-D8FD-E942-841F9CF2C528}"/>
              </a:ext>
            </a:extLst>
          </p:cNvPr>
          <p:cNvSpPr>
            <a:spLocks noGrp="1"/>
          </p:cNvSpPr>
          <p:nvPr>
            <p:ph type="sldNum" sz="quarter" idx="12"/>
          </p:nvPr>
        </p:nvSpPr>
        <p:spPr/>
        <p:txBody>
          <a:bodyPr/>
          <a:lstStyle/>
          <a:p>
            <a:fld id="{197D5B5F-9403-4FB9-8335-A29A42F46942}" type="slidenum">
              <a:rPr lang="en-US" smtClean="0"/>
              <a:t>‹#›</a:t>
            </a:fld>
            <a:endParaRPr lang="en-US"/>
          </a:p>
        </p:txBody>
      </p:sp>
    </p:spTree>
    <p:extLst>
      <p:ext uri="{BB962C8B-B14F-4D97-AF65-F5344CB8AC3E}">
        <p14:creationId xmlns:p14="http://schemas.microsoft.com/office/powerpoint/2010/main" val="19899661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89F0F-66C6-B4DC-A1E8-2EAAA165F7B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A44299-0E5A-936C-F4BE-ADA51683ECA7}"/>
              </a:ext>
            </a:extLst>
          </p:cNvPr>
          <p:cNvSpPr>
            <a:spLocks noGrp="1"/>
          </p:cNvSpPr>
          <p:nvPr>
            <p:ph type="dt" sz="half" idx="10"/>
          </p:nvPr>
        </p:nvSpPr>
        <p:spPr/>
        <p:txBody>
          <a:bodyPr/>
          <a:lstStyle/>
          <a:p>
            <a:fld id="{9167165F-1F27-4AD4-9D31-EED3C4F440FF}" type="datetimeFigureOut">
              <a:rPr lang="en-US" smtClean="0"/>
              <a:t>1/15/2024</a:t>
            </a:fld>
            <a:endParaRPr lang="en-US"/>
          </a:p>
        </p:txBody>
      </p:sp>
      <p:sp>
        <p:nvSpPr>
          <p:cNvPr id="4" name="Footer Placeholder 3">
            <a:extLst>
              <a:ext uri="{FF2B5EF4-FFF2-40B4-BE49-F238E27FC236}">
                <a16:creationId xmlns:a16="http://schemas.microsoft.com/office/drawing/2014/main" id="{4AF6062E-0821-0407-BF94-9B6C82725CC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D16E6B8-F138-FBFB-F192-63ADCDE49E7C}"/>
              </a:ext>
            </a:extLst>
          </p:cNvPr>
          <p:cNvSpPr>
            <a:spLocks noGrp="1"/>
          </p:cNvSpPr>
          <p:nvPr>
            <p:ph type="sldNum" sz="quarter" idx="12"/>
          </p:nvPr>
        </p:nvSpPr>
        <p:spPr/>
        <p:txBody>
          <a:bodyPr/>
          <a:lstStyle/>
          <a:p>
            <a:fld id="{197D5B5F-9403-4FB9-8335-A29A42F46942}" type="slidenum">
              <a:rPr lang="en-US" smtClean="0"/>
              <a:t>‹#›</a:t>
            </a:fld>
            <a:endParaRPr lang="en-US"/>
          </a:p>
        </p:txBody>
      </p:sp>
    </p:spTree>
    <p:extLst>
      <p:ext uri="{BB962C8B-B14F-4D97-AF65-F5344CB8AC3E}">
        <p14:creationId xmlns:p14="http://schemas.microsoft.com/office/powerpoint/2010/main" val="26036776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CC83FE-10D6-6B63-9AE9-D23F47109D80}"/>
              </a:ext>
            </a:extLst>
          </p:cNvPr>
          <p:cNvSpPr>
            <a:spLocks noGrp="1"/>
          </p:cNvSpPr>
          <p:nvPr>
            <p:ph type="dt" sz="half" idx="10"/>
          </p:nvPr>
        </p:nvSpPr>
        <p:spPr/>
        <p:txBody>
          <a:bodyPr/>
          <a:lstStyle/>
          <a:p>
            <a:fld id="{9167165F-1F27-4AD4-9D31-EED3C4F440FF}" type="datetimeFigureOut">
              <a:rPr lang="en-US" smtClean="0"/>
              <a:t>1/15/2024</a:t>
            </a:fld>
            <a:endParaRPr lang="en-US"/>
          </a:p>
        </p:txBody>
      </p:sp>
      <p:sp>
        <p:nvSpPr>
          <p:cNvPr id="3" name="Footer Placeholder 2">
            <a:extLst>
              <a:ext uri="{FF2B5EF4-FFF2-40B4-BE49-F238E27FC236}">
                <a16:creationId xmlns:a16="http://schemas.microsoft.com/office/drawing/2014/main" id="{57405F63-A22C-0B85-5028-0D2867CF7C7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7EA2CEF-35C7-E263-BCC7-6896C459DD8F}"/>
              </a:ext>
            </a:extLst>
          </p:cNvPr>
          <p:cNvSpPr>
            <a:spLocks noGrp="1"/>
          </p:cNvSpPr>
          <p:nvPr>
            <p:ph type="sldNum" sz="quarter" idx="12"/>
          </p:nvPr>
        </p:nvSpPr>
        <p:spPr/>
        <p:txBody>
          <a:bodyPr/>
          <a:lstStyle/>
          <a:p>
            <a:fld id="{197D5B5F-9403-4FB9-8335-A29A42F46942}" type="slidenum">
              <a:rPr lang="en-US" smtClean="0"/>
              <a:t>‹#›</a:t>
            </a:fld>
            <a:endParaRPr lang="en-US"/>
          </a:p>
        </p:txBody>
      </p:sp>
    </p:spTree>
    <p:extLst>
      <p:ext uri="{BB962C8B-B14F-4D97-AF65-F5344CB8AC3E}">
        <p14:creationId xmlns:p14="http://schemas.microsoft.com/office/powerpoint/2010/main" val="3650422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4E33F-07B8-2010-AFC2-359299F432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8BD6391-A0BC-93BD-136E-0D24B4990FE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CCFFB94-90DD-83F3-9D78-C7529F8119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C08BA11-F6AC-E79E-A043-9FA8D7A41186}"/>
              </a:ext>
            </a:extLst>
          </p:cNvPr>
          <p:cNvSpPr>
            <a:spLocks noGrp="1"/>
          </p:cNvSpPr>
          <p:nvPr>
            <p:ph type="dt" sz="half" idx="10"/>
          </p:nvPr>
        </p:nvSpPr>
        <p:spPr/>
        <p:txBody>
          <a:bodyPr/>
          <a:lstStyle/>
          <a:p>
            <a:fld id="{9167165F-1F27-4AD4-9D31-EED3C4F440FF}" type="datetimeFigureOut">
              <a:rPr lang="en-US" smtClean="0"/>
              <a:t>1/15/2024</a:t>
            </a:fld>
            <a:endParaRPr lang="en-US"/>
          </a:p>
        </p:txBody>
      </p:sp>
      <p:sp>
        <p:nvSpPr>
          <p:cNvPr id="6" name="Footer Placeholder 5">
            <a:extLst>
              <a:ext uri="{FF2B5EF4-FFF2-40B4-BE49-F238E27FC236}">
                <a16:creationId xmlns:a16="http://schemas.microsoft.com/office/drawing/2014/main" id="{277C37A0-7E5F-F411-D96B-D4C7520177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265488-9DB9-529A-C445-C25544F38565}"/>
              </a:ext>
            </a:extLst>
          </p:cNvPr>
          <p:cNvSpPr>
            <a:spLocks noGrp="1"/>
          </p:cNvSpPr>
          <p:nvPr>
            <p:ph type="sldNum" sz="quarter" idx="12"/>
          </p:nvPr>
        </p:nvSpPr>
        <p:spPr/>
        <p:txBody>
          <a:bodyPr/>
          <a:lstStyle/>
          <a:p>
            <a:fld id="{197D5B5F-9403-4FB9-8335-A29A42F46942}" type="slidenum">
              <a:rPr lang="en-US" smtClean="0"/>
              <a:t>‹#›</a:t>
            </a:fld>
            <a:endParaRPr lang="en-US"/>
          </a:p>
        </p:txBody>
      </p:sp>
    </p:spTree>
    <p:extLst>
      <p:ext uri="{BB962C8B-B14F-4D97-AF65-F5344CB8AC3E}">
        <p14:creationId xmlns:p14="http://schemas.microsoft.com/office/powerpoint/2010/main" val="4176222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6EE07-214A-AE1C-D619-EDF921143A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898699B-D4FB-A019-25C0-87599542B30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5D087F6-9F32-161D-26B5-AE4D872A6F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C1E56B8-168F-04DF-725B-9CE6925DB8DE}"/>
              </a:ext>
            </a:extLst>
          </p:cNvPr>
          <p:cNvSpPr>
            <a:spLocks noGrp="1"/>
          </p:cNvSpPr>
          <p:nvPr>
            <p:ph type="dt" sz="half" idx="10"/>
          </p:nvPr>
        </p:nvSpPr>
        <p:spPr/>
        <p:txBody>
          <a:bodyPr/>
          <a:lstStyle/>
          <a:p>
            <a:fld id="{9167165F-1F27-4AD4-9D31-EED3C4F440FF}" type="datetimeFigureOut">
              <a:rPr lang="en-US" smtClean="0"/>
              <a:t>1/15/2024</a:t>
            </a:fld>
            <a:endParaRPr lang="en-US"/>
          </a:p>
        </p:txBody>
      </p:sp>
      <p:sp>
        <p:nvSpPr>
          <p:cNvPr id="6" name="Footer Placeholder 5">
            <a:extLst>
              <a:ext uri="{FF2B5EF4-FFF2-40B4-BE49-F238E27FC236}">
                <a16:creationId xmlns:a16="http://schemas.microsoft.com/office/drawing/2014/main" id="{F0C7A596-0ACF-1A68-9EF6-483515BEE0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A71108-B918-5C84-0707-9881B9E615D2}"/>
              </a:ext>
            </a:extLst>
          </p:cNvPr>
          <p:cNvSpPr>
            <a:spLocks noGrp="1"/>
          </p:cNvSpPr>
          <p:nvPr>
            <p:ph type="sldNum" sz="quarter" idx="12"/>
          </p:nvPr>
        </p:nvSpPr>
        <p:spPr/>
        <p:txBody>
          <a:bodyPr/>
          <a:lstStyle/>
          <a:p>
            <a:fld id="{197D5B5F-9403-4FB9-8335-A29A42F46942}" type="slidenum">
              <a:rPr lang="en-US" smtClean="0"/>
              <a:t>‹#›</a:t>
            </a:fld>
            <a:endParaRPr lang="en-US"/>
          </a:p>
        </p:txBody>
      </p:sp>
    </p:spTree>
    <p:extLst>
      <p:ext uri="{BB962C8B-B14F-4D97-AF65-F5344CB8AC3E}">
        <p14:creationId xmlns:p14="http://schemas.microsoft.com/office/powerpoint/2010/main" val="22394251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45E90D6-B6A8-F6EC-2440-37B083F874E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36E3BC8-4A64-AA90-0660-B4F2942A2D8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2BC024-035E-2C9B-22B8-87960CF67BD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67165F-1F27-4AD4-9D31-EED3C4F440FF}" type="datetimeFigureOut">
              <a:rPr lang="en-US" smtClean="0"/>
              <a:t>1/15/2024</a:t>
            </a:fld>
            <a:endParaRPr lang="en-US"/>
          </a:p>
        </p:txBody>
      </p:sp>
      <p:sp>
        <p:nvSpPr>
          <p:cNvPr id="5" name="Footer Placeholder 4">
            <a:extLst>
              <a:ext uri="{FF2B5EF4-FFF2-40B4-BE49-F238E27FC236}">
                <a16:creationId xmlns:a16="http://schemas.microsoft.com/office/drawing/2014/main" id="{405561B1-FC4C-6E01-BCEA-3231E1CFF78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D2E1DBA-738E-8F8B-C4B5-E1C4544FEA1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7D5B5F-9403-4FB9-8335-A29A42F46942}" type="slidenum">
              <a:rPr lang="en-US" smtClean="0"/>
              <a:t>‹#›</a:t>
            </a:fld>
            <a:endParaRPr lang="en-US"/>
          </a:p>
        </p:txBody>
      </p:sp>
    </p:spTree>
    <p:extLst>
      <p:ext uri="{BB962C8B-B14F-4D97-AF65-F5344CB8AC3E}">
        <p14:creationId xmlns:p14="http://schemas.microsoft.com/office/powerpoint/2010/main" val="41704043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19.gif"/></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21.jpg"/></Relationships>
</file>

<file path=ppt/slides/_rels/slide1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26.jpg"/><Relationship Id="rId4" Type="http://schemas.openxmlformats.org/officeDocument/2006/relationships/image" Target="../media/image25.jpg"/></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2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4.jpg"/></Relationships>
</file>

<file path=ppt/slides/_rels/slide2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6.jpg"/></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8.jpg"/></Relationships>
</file>

<file path=ppt/slides/_rels/slide27.xml.rels><?xml version="1.0" encoding="UTF-8" standalone="yes"?>
<Relationships xmlns="http://schemas.openxmlformats.org/package/2006/relationships"><Relationship Id="rId8" Type="http://schemas.openxmlformats.org/officeDocument/2006/relationships/image" Target="../media/image44.jpg"/><Relationship Id="rId3" Type="http://schemas.openxmlformats.org/officeDocument/2006/relationships/image" Target="../media/image39.jpeg"/><Relationship Id="rId7" Type="http://schemas.openxmlformats.org/officeDocument/2006/relationships/image" Target="../media/image43.jp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8.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50.jpg"/></Relationships>
</file>

<file path=ppt/slides/_rels/slide31.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52.jpg"/></Relationships>
</file>

<file path=ppt/slides/_rels/slide32.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image" Target="../media/image56.jpg"/><Relationship Id="rId1" Type="http://schemas.openxmlformats.org/officeDocument/2006/relationships/slideLayout" Target="../slideLayouts/slideLayout7.xml"/><Relationship Id="rId5" Type="http://schemas.openxmlformats.org/officeDocument/2006/relationships/image" Target="../media/image59.jpg"/><Relationship Id="rId4" Type="http://schemas.openxmlformats.org/officeDocument/2006/relationships/image" Target="../media/image58.jpg"/></Relationships>
</file>

<file path=ppt/slides/_rels/slide43.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image" Target="../media/image56.jp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56.jpg"/><Relationship Id="rId1" Type="http://schemas.openxmlformats.org/officeDocument/2006/relationships/slideLayout" Target="../slideLayouts/slideLayout7.xml"/><Relationship Id="rId6" Type="http://schemas.openxmlformats.org/officeDocument/2006/relationships/image" Target="../media/image64.jpg"/><Relationship Id="rId5" Type="http://schemas.openxmlformats.org/officeDocument/2006/relationships/image" Target="../media/image63.jpg"/><Relationship Id="rId4" Type="http://schemas.openxmlformats.org/officeDocument/2006/relationships/image" Target="../media/image62.jpg"/></Relationships>
</file>

<file path=ppt/slides/_rels/slide45.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image" Target="../media/image56.jpg"/><Relationship Id="rId1" Type="http://schemas.openxmlformats.org/officeDocument/2006/relationships/slideLayout" Target="../slideLayouts/slideLayout7.xml"/><Relationship Id="rId4" Type="http://schemas.openxmlformats.org/officeDocument/2006/relationships/image" Target="../media/image66.jpeg"/></Relationships>
</file>

<file path=ppt/slides/_rels/slide46.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56.jpg"/><Relationship Id="rId1" Type="http://schemas.openxmlformats.org/officeDocument/2006/relationships/slideLayout" Target="../slideLayouts/slideLayout7.xml"/><Relationship Id="rId4" Type="http://schemas.openxmlformats.org/officeDocument/2006/relationships/image" Target="../media/image54.jpeg"/></Relationships>
</file>

<file path=ppt/slides/_rels/slide47.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56.jp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g"/><Relationship Id="rId1" Type="http://schemas.openxmlformats.org/officeDocument/2006/relationships/slideLayout" Target="../slideLayouts/slideLayout7.xml"/><Relationship Id="rId4" Type="http://schemas.openxmlformats.org/officeDocument/2006/relationships/image" Target="../media/image71.jpeg"/></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69.jpg"/><Relationship Id="rId1" Type="http://schemas.openxmlformats.org/officeDocument/2006/relationships/slideLayout" Target="../slideLayouts/slideLayout7.xml"/><Relationship Id="rId4" Type="http://schemas.openxmlformats.org/officeDocument/2006/relationships/image" Target="../media/image73.png"/></Relationships>
</file>

<file path=ppt/slides/_rels/slide51.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56.jp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69.jp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69.jpg"/><Relationship Id="rId1" Type="http://schemas.openxmlformats.org/officeDocument/2006/relationships/slideLayout" Target="../slideLayouts/slideLayout7.xml"/><Relationship Id="rId4" Type="http://schemas.openxmlformats.org/officeDocument/2006/relationships/image" Target="../media/image76.jpg"/></Relationships>
</file>

<file path=ppt/slides/_rels/slide54.xml.rels><?xml version="1.0" encoding="UTF-8" standalone="yes"?>
<Relationships xmlns="http://schemas.openxmlformats.org/package/2006/relationships"><Relationship Id="rId3" Type="http://schemas.openxmlformats.org/officeDocument/2006/relationships/image" Target="../media/image77.jpg"/><Relationship Id="rId2" Type="http://schemas.openxmlformats.org/officeDocument/2006/relationships/image" Target="../media/image69.jpg"/><Relationship Id="rId1" Type="http://schemas.openxmlformats.org/officeDocument/2006/relationships/slideLayout" Target="../slideLayouts/slideLayout7.xml"/><Relationship Id="rId4" Type="http://schemas.openxmlformats.org/officeDocument/2006/relationships/image" Target="../media/image48.jpg"/></Relationships>
</file>

<file path=ppt/slides/_rels/slide55.xml.rels><?xml version="1.0" encoding="UTF-8" standalone="yes"?>
<Relationships xmlns="http://schemas.openxmlformats.org/package/2006/relationships"><Relationship Id="rId3" Type="http://schemas.openxmlformats.org/officeDocument/2006/relationships/image" Target="../media/image78.jpg"/><Relationship Id="rId2" Type="http://schemas.openxmlformats.org/officeDocument/2006/relationships/image" Target="../media/image69.jpg"/><Relationship Id="rId1" Type="http://schemas.openxmlformats.org/officeDocument/2006/relationships/slideLayout" Target="../slideLayouts/slideLayout7.xml"/><Relationship Id="rId5" Type="http://schemas.openxmlformats.org/officeDocument/2006/relationships/image" Target="../media/image80.jpg"/><Relationship Id="rId4" Type="http://schemas.openxmlformats.org/officeDocument/2006/relationships/image" Target="../media/image79.jpg"/></Relationships>
</file>

<file path=ppt/slides/_rels/slide56.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image" Target="../media/image69.jp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82.gif"/><Relationship Id="rId2" Type="http://schemas.openxmlformats.org/officeDocument/2006/relationships/image" Target="../media/image69.jpg"/><Relationship Id="rId1" Type="http://schemas.openxmlformats.org/officeDocument/2006/relationships/slideLayout" Target="../slideLayouts/slideLayout7.xml"/><Relationship Id="rId4" Type="http://schemas.openxmlformats.org/officeDocument/2006/relationships/image" Target="../media/image81.jpeg"/></Relationships>
</file>

<file path=ppt/slides/_rels/slide58.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image" Target="../media/image69.jpg"/><Relationship Id="rId1" Type="http://schemas.openxmlformats.org/officeDocument/2006/relationships/slideLayout" Target="../slideLayouts/slideLayout7.xml"/><Relationship Id="rId4" Type="http://schemas.openxmlformats.org/officeDocument/2006/relationships/image" Target="../media/image81.jpeg"/></Relationships>
</file>

<file path=ppt/slides/_rels/slide59.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image" Target="../media/image69.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69.jp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69.jp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85.jpg"/><Relationship Id="rId2" Type="http://schemas.openxmlformats.org/officeDocument/2006/relationships/image" Target="../media/image69.jpg"/><Relationship Id="rId1" Type="http://schemas.openxmlformats.org/officeDocument/2006/relationships/slideLayout" Target="../slideLayouts/slideLayout7.xml"/><Relationship Id="rId4" Type="http://schemas.openxmlformats.org/officeDocument/2006/relationships/image" Target="../media/image48.jpg"/></Relationships>
</file>

<file path=ppt/slides/_rels/slide63.xml.rels><?xml version="1.0" encoding="UTF-8" standalone="yes"?>
<Relationships xmlns="http://schemas.openxmlformats.org/package/2006/relationships"><Relationship Id="rId2" Type="http://schemas.openxmlformats.org/officeDocument/2006/relationships/image" Target="../media/image69.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04B01A3-7BC6-646E-44C5-489A74CB02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2" y="0"/>
            <a:ext cx="12184978" cy="6858000"/>
          </a:xfrm>
          <a:prstGeom prst="rect">
            <a:avLst/>
          </a:prstGeom>
        </p:spPr>
      </p:pic>
      <p:sp>
        <p:nvSpPr>
          <p:cNvPr id="5" name="TextBox 4">
            <a:extLst>
              <a:ext uri="{FF2B5EF4-FFF2-40B4-BE49-F238E27FC236}">
                <a16:creationId xmlns:a16="http://schemas.microsoft.com/office/drawing/2014/main" id="{6874ED47-BAEB-6303-2284-F67CB1D544DD}"/>
              </a:ext>
            </a:extLst>
          </p:cNvPr>
          <p:cNvSpPr txBox="1"/>
          <p:nvPr/>
        </p:nvSpPr>
        <p:spPr>
          <a:xfrm>
            <a:off x="4676032" y="426086"/>
            <a:ext cx="2971800" cy="769441"/>
          </a:xfrm>
          <a:prstGeom prst="rect">
            <a:avLst/>
          </a:prstGeom>
          <a:noFill/>
        </p:spPr>
        <p:txBody>
          <a:bodyPr wrap="square" rtlCol="0">
            <a:spAutoFit/>
          </a:bodyPr>
          <a:lstStyle/>
          <a:p>
            <a:pPr algn="ctr"/>
            <a:r>
              <a:rPr lang="en-US" sz="4400" dirty="0">
                <a:latin typeface="Bernard MT Condensed" pitchFamily="18" charset="0"/>
              </a:rPr>
              <a:t>Alma 1-4</a:t>
            </a:r>
          </a:p>
        </p:txBody>
      </p:sp>
      <p:grpSp>
        <p:nvGrpSpPr>
          <p:cNvPr id="6" name="Group 5">
            <a:extLst>
              <a:ext uri="{FF2B5EF4-FFF2-40B4-BE49-F238E27FC236}">
                <a16:creationId xmlns:a16="http://schemas.microsoft.com/office/drawing/2014/main" id="{74406DDE-D8AA-0B59-2B0C-1B2533549743}"/>
              </a:ext>
            </a:extLst>
          </p:cNvPr>
          <p:cNvGrpSpPr/>
          <p:nvPr/>
        </p:nvGrpSpPr>
        <p:grpSpPr>
          <a:xfrm>
            <a:off x="9707838" y="2024473"/>
            <a:ext cx="1774081" cy="4384505"/>
            <a:chOff x="3429000" y="1066800"/>
            <a:chExt cx="1524000" cy="3766449"/>
          </a:xfrm>
        </p:grpSpPr>
        <p:grpSp>
          <p:nvGrpSpPr>
            <p:cNvPr id="7" name="Group 49">
              <a:extLst>
                <a:ext uri="{FF2B5EF4-FFF2-40B4-BE49-F238E27FC236}">
                  <a16:creationId xmlns:a16="http://schemas.microsoft.com/office/drawing/2014/main" id="{DC4695C4-7393-0CAF-A96A-79A1B4A04024}"/>
                </a:ext>
              </a:extLst>
            </p:cNvPr>
            <p:cNvGrpSpPr/>
            <p:nvPr/>
          </p:nvGrpSpPr>
          <p:grpSpPr>
            <a:xfrm rot="9550070">
              <a:off x="4213978" y="4219465"/>
              <a:ext cx="304800" cy="613784"/>
              <a:chOff x="1295400" y="4546730"/>
              <a:chExt cx="409568" cy="689984"/>
            </a:xfrm>
          </p:grpSpPr>
          <p:sp>
            <p:nvSpPr>
              <p:cNvPr id="55" name="Oval 54">
                <a:extLst>
                  <a:ext uri="{FF2B5EF4-FFF2-40B4-BE49-F238E27FC236}">
                    <a16:creationId xmlns:a16="http://schemas.microsoft.com/office/drawing/2014/main" id="{E45190F7-F1BF-B7DA-ED10-61EF0EAD39CE}"/>
                  </a:ext>
                </a:extLst>
              </p:cNvPr>
              <p:cNvSpPr/>
              <p:nvPr/>
            </p:nvSpPr>
            <p:spPr>
              <a:xfrm rot="19444033">
                <a:off x="1307650" y="4546730"/>
                <a:ext cx="397318" cy="689984"/>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CF751E67-15AB-5F7E-F87D-CBAC15E94360}"/>
                  </a:ext>
                </a:extLst>
              </p:cNvPr>
              <p:cNvSpPr/>
              <p:nvPr/>
            </p:nvSpPr>
            <p:spPr>
              <a:xfrm>
                <a:off x="1295400" y="4648200"/>
                <a:ext cx="196273" cy="295564"/>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42">
              <a:extLst>
                <a:ext uri="{FF2B5EF4-FFF2-40B4-BE49-F238E27FC236}">
                  <a16:creationId xmlns:a16="http://schemas.microsoft.com/office/drawing/2014/main" id="{7B4D4450-2D3C-BA92-000F-E4D645C5B7C9}"/>
                </a:ext>
              </a:extLst>
            </p:cNvPr>
            <p:cNvGrpSpPr/>
            <p:nvPr/>
          </p:nvGrpSpPr>
          <p:grpSpPr>
            <a:xfrm rot="15885139">
              <a:off x="3977145" y="4210668"/>
              <a:ext cx="304800" cy="613784"/>
              <a:chOff x="1295400" y="4546730"/>
              <a:chExt cx="409568" cy="689984"/>
            </a:xfrm>
          </p:grpSpPr>
          <p:sp>
            <p:nvSpPr>
              <p:cNvPr id="53" name="Oval 5">
                <a:extLst>
                  <a:ext uri="{FF2B5EF4-FFF2-40B4-BE49-F238E27FC236}">
                    <a16:creationId xmlns:a16="http://schemas.microsoft.com/office/drawing/2014/main" id="{0FF3A624-A0C9-C45E-0BE3-D8242F029924}"/>
                  </a:ext>
                </a:extLst>
              </p:cNvPr>
              <p:cNvSpPr/>
              <p:nvPr/>
            </p:nvSpPr>
            <p:spPr>
              <a:xfrm rot="19444033">
                <a:off x="1307650" y="4546730"/>
                <a:ext cx="397318" cy="689984"/>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499BF555-3168-4FDA-D48B-CEDD1CA3852A}"/>
                  </a:ext>
                </a:extLst>
              </p:cNvPr>
              <p:cNvSpPr/>
              <p:nvPr/>
            </p:nvSpPr>
            <p:spPr>
              <a:xfrm>
                <a:off x="1295400" y="4648200"/>
                <a:ext cx="196273" cy="295564"/>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rapezoid 8">
              <a:extLst>
                <a:ext uri="{FF2B5EF4-FFF2-40B4-BE49-F238E27FC236}">
                  <a16:creationId xmlns:a16="http://schemas.microsoft.com/office/drawing/2014/main" id="{8BA7515E-104C-6AD3-5407-84D1D5E50B06}"/>
                </a:ext>
              </a:extLst>
            </p:cNvPr>
            <p:cNvSpPr/>
            <p:nvPr/>
          </p:nvSpPr>
          <p:spPr>
            <a:xfrm>
              <a:off x="3685309" y="3384074"/>
              <a:ext cx="1115291" cy="1106055"/>
            </a:xfrm>
            <a:prstGeom prst="trapezoid">
              <a:avLst>
                <a:gd name="adj" fmla="val 13762"/>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D4773FD-3272-817F-6E6B-F57EB942C4D3}"/>
                </a:ext>
              </a:extLst>
            </p:cNvPr>
            <p:cNvSpPr/>
            <p:nvPr/>
          </p:nvSpPr>
          <p:spPr>
            <a:xfrm>
              <a:off x="4724400" y="3042330"/>
              <a:ext cx="228600" cy="4572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7DFD6E9-9A54-ADB4-6574-D0AF597CA802}"/>
                </a:ext>
              </a:extLst>
            </p:cNvPr>
            <p:cNvSpPr/>
            <p:nvPr/>
          </p:nvSpPr>
          <p:spPr>
            <a:xfrm>
              <a:off x="3429000" y="3042330"/>
              <a:ext cx="228600" cy="4572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a:extLst>
                <a:ext uri="{FF2B5EF4-FFF2-40B4-BE49-F238E27FC236}">
                  <a16:creationId xmlns:a16="http://schemas.microsoft.com/office/drawing/2014/main" id="{D96BD477-4273-7BAE-0B3E-F698F0882F3B}"/>
                </a:ext>
              </a:extLst>
            </p:cNvPr>
            <p:cNvSpPr/>
            <p:nvPr/>
          </p:nvSpPr>
          <p:spPr>
            <a:xfrm>
              <a:off x="3657600" y="2051730"/>
              <a:ext cx="1143000" cy="2133600"/>
            </a:xfrm>
            <a:prstGeom prst="trapezoid">
              <a:avLst>
                <a:gd name="adj" fmla="val 23863"/>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0FFF1030-DF6D-B526-FA8D-A67E7E70FCD2}"/>
                </a:ext>
              </a:extLst>
            </p:cNvPr>
            <p:cNvSpPr/>
            <p:nvPr/>
          </p:nvSpPr>
          <p:spPr>
            <a:xfrm>
              <a:off x="3886200" y="2127930"/>
              <a:ext cx="685800" cy="525906"/>
            </a:xfrm>
            <a:prstGeom prst="ellipse">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192F209C-6D46-FDB4-2C64-805564E9D557}"/>
                </a:ext>
              </a:extLst>
            </p:cNvPr>
            <p:cNvSpPr/>
            <p:nvPr/>
          </p:nvSpPr>
          <p:spPr>
            <a:xfrm>
              <a:off x="3909291" y="1867002"/>
              <a:ext cx="609600" cy="525906"/>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a:extLst>
                <a:ext uri="{FF2B5EF4-FFF2-40B4-BE49-F238E27FC236}">
                  <a16:creationId xmlns:a16="http://schemas.microsoft.com/office/drawing/2014/main" id="{B651B079-ACF8-4D00-14CA-7E024C5E406D}"/>
                </a:ext>
              </a:extLst>
            </p:cNvPr>
            <p:cNvSpPr/>
            <p:nvPr/>
          </p:nvSpPr>
          <p:spPr>
            <a:xfrm rot="20397331">
              <a:off x="4372636" y="2187397"/>
              <a:ext cx="551541" cy="1157352"/>
            </a:xfrm>
            <a:prstGeom prst="trapezoid">
              <a:avLst>
                <a:gd name="adj" fmla="val 35984"/>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a:extLst>
                <a:ext uri="{FF2B5EF4-FFF2-40B4-BE49-F238E27FC236}">
                  <a16:creationId xmlns:a16="http://schemas.microsoft.com/office/drawing/2014/main" id="{325EDA2A-B9D6-7D95-B25F-656337065FDD}"/>
                </a:ext>
              </a:extLst>
            </p:cNvPr>
            <p:cNvSpPr/>
            <p:nvPr/>
          </p:nvSpPr>
          <p:spPr>
            <a:xfrm rot="1296214">
              <a:off x="3544730" y="2182303"/>
              <a:ext cx="511448" cy="1132587"/>
            </a:xfrm>
            <a:prstGeom prst="trapezoid">
              <a:avLst>
                <a:gd name="adj" fmla="val 32075"/>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a:extLst>
                <a:ext uri="{FF2B5EF4-FFF2-40B4-BE49-F238E27FC236}">
                  <a16:creationId xmlns:a16="http://schemas.microsoft.com/office/drawing/2014/main" id="{920A1C8D-3B55-2B40-CC2E-897C50E9D213}"/>
                </a:ext>
              </a:extLst>
            </p:cNvPr>
            <p:cNvSpPr/>
            <p:nvPr/>
          </p:nvSpPr>
          <p:spPr>
            <a:xfrm rot="287694">
              <a:off x="3726428" y="2125747"/>
              <a:ext cx="498368" cy="1764854"/>
            </a:xfrm>
            <a:prstGeom prst="trapezoid">
              <a:avLst>
                <a:gd name="adj" fmla="val 32759"/>
              </a:avLst>
            </a:prstGeom>
            <a:solidFill>
              <a:srgbClr val="B871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17">
              <a:extLst>
                <a:ext uri="{FF2B5EF4-FFF2-40B4-BE49-F238E27FC236}">
                  <a16:creationId xmlns:a16="http://schemas.microsoft.com/office/drawing/2014/main" id="{E52C0992-FF5D-B7B2-AB7A-6C013A85C30E}"/>
                </a:ext>
              </a:extLst>
            </p:cNvPr>
            <p:cNvSpPr/>
            <p:nvPr/>
          </p:nvSpPr>
          <p:spPr>
            <a:xfrm rot="21293170">
              <a:off x="4267801" y="2145148"/>
              <a:ext cx="464197" cy="1744020"/>
            </a:xfrm>
            <a:prstGeom prst="trapezoid">
              <a:avLst>
                <a:gd name="adj" fmla="val 35984"/>
              </a:avLst>
            </a:prstGeom>
            <a:solidFill>
              <a:srgbClr val="B871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31">
              <a:extLst>
                <a:ext uri="{FF2B5EF4-FFF2-40B4-BE49-F238E27FC236}">
                  <a16:creationId xmlns:a16="http://schemas.microsoft.com/office/drawing/2014/main" id="{898EDE4B-090A-8BE8-6540-308B743E8632}"/>
                </a:ext>
              </a:extLst>
            </p:cNvPr>
            <p:cNvGrpSpPr/>
            <p:nvPr/>
          </p:nvGrpSpPr>
          <p:grpSpPr>
            <a:xfrm rot="21151532">
              <a:off x="4409671" y="1410436"/>
              <a:ext cx="343204" cy="757299"/>
              <a:chOff x="1434718" y="4935165"/>
              <a:chExt cx="343204" cy="757299"/>
            </a:xfrm>
          </p:grpSpPr>
          <p:sp>
            <p:nvSpPr>
              <p:cNvPr id="50" name="Moon 49">
                <a:extLst>
                  <a:ext uri="{FF2B5EF4-FFF2-40B4-BE49-F238E27FC236}">
                    <a16:creationId xmlns:a16="http://schemas.microsoft.com/office/drawing/2014/main" id="{3C24D3A2-D517-9965-49FF-D7F6D53EA783}"/>
                  </a:ext>
                </a:extLst>
              </p:cNvPr>
              <p:cNvSpPr/>
              <p:nvPr/>
            </p:nvSpPr>
            <p:spPr>
              <a:xfrm rot="21119020">
                <a:off x="1528149" y="4935165"/>
                <a:ext cx="249773" cy="723791"/>
              </a:xfrm>
              <a:prstGeom prst="moon">
                <a:avLst>
                  <a:gd name="adj" fmla="val 78788"/>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Moon 50">
                <a:extLst>
                  <a:ext uri="{FF2B5EF4-FFF2-40B4-BE49-F238E27FC236}">
                    <a16:creationId xmlns:a16="http://schemas.microsoft.com/office/drawing/2014/main" id="{D5AF69E9-1737-5779-D0A5-4CF4A8574A4B}"/>
                  </a:ext>
                </a:extLst>
              </p:cNvPr>
              <p:cNvSpPr/>
              <p:nvPr/>
            </p:nvSpPr>
            <p:spPr>
              <a:xfrm rot="10347730">
                <a:off x="1434718" y="5008712"/>
                <a:ext cx="249773" cy="683752"/>
              </a:xfrm>
              <a:prstGeom prst="moon">
                <a:avLst>
                  <a:gd name="adj" fmla="val 78788"/>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Moon 51">
                <a:extLst>
                  <a:ext uri="{FF2B5EF4-FFF2-40B4-BE49-F238E27FC236}">
                    <a16:creationId xmlns:a16="http://schemas.microsoft.com/office/drawing/2014/main" id="{3D1783C0-F2C1-4C18-088E-D1B6902FD38B}"/>
                  </a:ext>
                </a:extLst>
              </p:cNvPr>
              <p:cNvSpPr/>
              <p:nvPr/>
            </p:nvSpPr>
            <p:spPr>
              <a:xfrm rot="21119020">
                <a:off x="1485851" y="5116123"/>
                <a:ext cx="192984" cy="559228"/>
              </a:xfrm>
              <a:prstGeom prst="moon">
                <a:avLst>
                  <a:gd name="adj" fmla="val 78788"/>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29">
              <a:extLst>
                <a:ext uri="{FF2B5EF4-FFF2-40B4-BE49-F238E27FC236}">
                  <a16:creationId xmlns:a16="http://schemas.microsoft.com/office/drawing/2014/main" id="{2E829F32-DD86-70D4-5B79-30CB144C3178}"/>
                </a:ext>
              </a:extLst>
            </p:cNvPr>
            <p:cNvGrpSpPr/>
            <p:nvPr/>
          </p:nvGrpSpPr>
          <p:grpSpPr>
            <a:xfrm rot="1653802">
              <a:off x="3690953" y="1480868"/>
              <a:ext cx="343204" cy="757299"/>
              <a:chOff x="1434718" y="4935165"/>
              <a:chExt cx="343204" cy="757299"/>
            </a:xfrm>
          </p:grpSpPr>
          <p:sp>
            <p:nvSpPr>
              <p:cNvPr id="47" name="Moon 46">
                <a:extLst>
                  <a:ext uri="{FF2B5EF4-FFF2-40B4-BE49-F238E27FC236}">
                    <a16:creationId xmlns:a16="http://schemas.microsoft.com/office/drawing/2014/main" id="{31A54DE4-3C11-030A-22E3-2BBEE3E014AE}"/>
                  </a:ext>
                </a:extLst>
              </p:cNvPr>
              <p:cNvSpPr/>
              <p:nvPr/>
            </p:nvSpPr>
            <p:spPr>
              <a:xfrm rot="21119020">
                <a:off x="1528149" y="4935165"/>
                <a:ext cx="249773" cy="723791"/>
              </a:xfrm>
              <a:prstGeom prst="moon">
                <a:avLst>
                  <a:gd name="adj" fmla="val 78788"/>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Moon 27">
                <a:extLst>
                  <a:ext uri="{FF2B5EF4-FFF2-40B4-BE49-F238E27FC236}">
                    <a16:creationId xmlns:a16="http://schemas.microsoft.com/office/drawing/2014/main" id="{2539E5FE-1281-AA38-2215-65E4601FF207}"/>
                  </a:ext>
                </a:extLst>
              </p:cNvPr>
              <p:cNvSpPr/>
              <p:nvPr/>
            </p:nvSpPr>
            <p:spPr>
              <a:xfrm rot="10347730">
                <a:off x="1434718" y="5008712"/>
                <a:ext cx="249773" cy="683752"/>
              </a:xfrm>
              <a:prstGeom prst="moon">
                <a:avLst>
                  <a:gd name="adj" fmla="val 78788"/>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Moon 28">
                <a:extLst>
                  <a:ext uri="{FF2B5EF4-FFF2-40B4-BE49-F238E27FC236}">
                    <a16:creationId xmlns:a16="http://schemas.microsoft.com/office/drawing/2014/main" id="{CF0E7B95-4B8C-A31D-0208-17A71749508B}"/>
                  </a:ext>
                </a:extLst>
              </p:cNvPr>
              <p:cNvSpPr/>
              <p:nvPr/>
            </p:nvSpPr>
            <p:spPr>
              <a:xfrm rot="21119020">
                <a:off x="1485851" y="5116123"/>
                <a:ext cx="192984" cy="559228"/>
              </a:xfrm>
              <a:prstGeom prst="moon">
                <a:avLst>
                  <a:gd name="adj" fmla="val 78788"/>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Oval 14">
              <a:extLst>
                <a:ext uri="{FF2B5EF4-FFF2-40B4-BE49-F238E27FC236}">
                  <a16:creationId xmlns:a16="http://schemas.microsoft.com/office/drawing/2014/main" id="{FBD8A91F-BD4E-10AE-39FD-88124D7C2024}"/>
                </a:ext>
              </a:extLst>
            </p:cNvPr>
            <p:cNvSpPr/>
            <p:nvPr/>
          </p:nvSpPr>
          <p:spPr>
            <a:xfrm>
              <a:off x="3810000" y="1106527"/>
              <a:ext cx="872048" cy="1173802"/>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Moon 21">
              <a:extLst>
                <a:ext uri="{FF2B5EF4-FFF2-40B4-BE49-F238E27FC236}">
                  <a16:creationId xmlns:a16="http://schemas.microsoft.com/office/drawing/2014/main" id="{999D10C4-180B-641A-5D8D-176A906C022D}"/>
                </a:ext>
              </a:extLst>
            </p:cNvPr>
            <p:cNvSpPr/>
            <p:nvPr/>
          </p:nvSpPr>
          <p:spPr>
            <a:xfrm rot="5412568">
              <a:off x="4013458" y="828675"/>
              <a:ext cx="381000" cy="857250"/>
            </a:xfrm>
            <a:prstGeom prst="moon">
              <a:avLst>
                <a:gd name="adj" fmla="val 78788"/>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Moon 22">
              <a:extLst>
                <a:ext uri="{FF2B5EF4-FFF2-40B4-BE49-F238E27FC236}">
                  <a16:creationId xmlns:a16="http://schemas.microsoft.com/office/drawing/2014/main" id="{2BC1ACE2-6CF7-DD7D-7BDD-4173A45D16FB}"/>
                </a:ext>
              </a:extLst>
            </p:cNvPr>
            <p:cNvSpPr/>
            <p:nvPr/>
          </p:nvSpPr>
          <p:spPr>
            <a:xfrm rot="4358243">
              <a:off x="3899411" y="1137045"/>
              <a:ext cx="196323" cy="441725"/>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Moon 23">
              <a:extLst>
                <a:ext uri="{FF2B5EF4-FFF2-40B4-BE49-F238E27FC236}">
                  <a16:creationId xmlns:a16="http://schemas.microsoft.com/office/drawing/2014/main" id="{E18597B4-1299-714C-86FD-9C657FE3AD90}"/>
                </a:ext>
              </a:extLst>
            </p:cNvPr>
            <p:cNvSpPr/>
            <p:nvPr/>
          </p:nvSpPr>
          <p:spPr>
            <a:xfrm rot="5412568">
              <a:off x="4065610" y="757058"/>
              <a:ext cx="223255" cy="851971"/>
            </a:xfrm>
            <a:prstGeom prst="moon">
              <a:avLst>
                <a:gd name="adj" fmla="val 78788"/>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Moon 24">
              <a:extLst>
                <a:ext uri="{FF2B5EF4-FFF2-40B4-BE49-F238E27FC236}">
                  <a16:creationId xmlns:a16="http://schemas.microsoft.com/office/drawing/2014/main" id="{93456DA3-039A-2C89-D33D-CFDD24CEAE5C}"/>
                </a:ext>
              </a:extLst>
            </p:cNvPr>
            <p:cNvSpPr/>
            <p:nvPr/>
          </p:nvSpPr>
          <p:spPr>
            <a:xfrm rot="5412568">
              <a:off x="3889596" y="983038"/>
              <a:ext cx="217103" cy="488482"/>
            </a:xfrm>
            <a:prstGeom prst="moon">
              <a:avLst>
                <a:gd name="adj" fmla="val 78788"/>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Moon 25">
              <a:extLst>
                <a:ext uri="{FF2B5EF4-FFF2-40B4-BE49-F238E27FC236}">
                  <a16:creationId xmlns:a16="http://schemas.microsoft.com/office/drawing/2014/main" id="{D39F4C39-B0B8-2051-3A70-F4C127EA8F8B}"/>
                </a:ext>
              </a:extLst>
            </p:cNvPr>
            <p:cNvSpPr/>
            <p:nvPr/>
          </p:nvSpPr>
          <p:spPr>
            <a:xfrm rot="5412568">
              <a:off x="4351905" y="1006711"/>
              <a:ext cx="188274" cy="423618"/>
            </a:xfrm>
            <a:prstGeom prst="moon">
              <a:avLst>
                <a:gd name="adj" fmla="val 78788"/>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Moon 26">
              <a:extLst>
                <a:ext uri="{FF2B5EF4-FFF2-40B4-BE49-F238E27FC236}">
                  <a16:creationId xmlns:a16="http://schemas.microsoft.com/office/drawing/2014/main" id="{AD79B9DD-861D-2877-0B77-04A1B4631075}"/>
                </a:ext>
              </a:extLst>
            </p:cNvPr>
            <p:cNvSpPr/>
            <p:nvPr/>
          </p:nvSpPr>
          <p:spPr>
            <a:xfrm rot="14214603">
              <a:off x="4128820" y="1096021"/>
              <a:ext cx="233489" cy="441725"/>
            </a:xfrm>
            <a:prstGeom prst="moon">
              <a:avLst>
                <a:gd name="adj" fmla="val 78788"/>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Moon 27">
              <a:extLst>
                <a:ext uri="{FF2B5EF4-FFF2-40B4-BE49-F238E27FC236}">
                  <a16:creationId xmlns:a16="http://schemas.microsoft.com/office/drawing/2014/main" id="{4820FC44-5BAB-93C1-B154-B51FD18988D7}"/>
                </a:ext>
              </a:extLst>
            </p:cNvPr>
            <p:cNvSpPr/>
            <p:nvPr/>
          </p:nvSpPr>
          <p:spPr>
            <a:xfrm rot="14214603">
              <a:off x="4125101" y="1103909"/>
              <a:ext cx="128959" cy="290158"/>
            </a:xfrm>
            <a:prstGeom prst="moon">
              <a:avLst>
                <a:gd name="adj" fmla="val 78788"/>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Moon 28">
              <a:extLst>
                <a:ext uri="{FF2B5EF4-FFF2-40B4-BE49-F238E27FC236}">
                  <a16:creationId xmlns:a16="http://schemas.microsoft.com/office/drawing/2014/main" id="{EC1EB337-E28A-90FD-0DF3-235036961D38}"/>
                </a:ext>
              </a:extLst>
            </p:cNvPr>
            <p:cNvSpPr/>
            <p:nvPr/>
          </p:nvSpPr>
          <p:spPr>
            <a:xfrm rot="14214603">
              <a:off x="3941218" y="1069196"/>
              <a:ext cx="196323" cy="441725"/>
            </a:xfrm>
            <a:prstGeom prst="moon">
              <a:avLst>
                <a:gd name="adj" fmla="val 78788"/>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Moon 29">
              <a:extLst>
                <a:ext uri="{FF2B5EF4-FFF2-40B4-BE49-F238E27FC236}">
                  <a16:creationId xmlns:a16="http://schemas.microsoft.com/office/drawing/2014/main" id="{2EEAC9BB-FF74-F93B-CB28-BC6855FEE4B0}"/>
                </a:ext>
              </a:extLst>
            </p:cNvPr>
            <p:cNvSpPr/>
            <p:nvPr/>
          </p:nvSpPr>
          <p:spPr>
            <a:xfrm rot="3904094">
              <a:off x="4052332" y="929465"/>
              <a:ext cx="95325" cy="452370"/>
            </a:xfrm>
            <a:prstGeom prst="moon">
              <a:avLst>
                <a:gd name="adj" fmla="val 78788"/>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Moon 30">
              <a:extLst>
                <a:ext uri="{FF2B5EF4-FFF2-40B4-BE49-F238E27FC236}">
                  <a16:creationId xmlns:a16="http://schemas.microsoft.com/office/drawing/2014/main" id="{B3505211-3247-E86A-A5D5-5E4E36F79954}"/>
                </a:ext>
              </a:extLst>
            </p:cNvPr>
            <p:cNvSpPr/>
            <p:nvPr/>
          </p:nvSpPr>
          <p:spPr>
            <a:xfrm rot="20210230">
              <a:off x="4404440" y="1144891"/>
              <a:ext cx="106521" cy="332192"/>
            </a:xfrm>
            <a:prstGeom prst="moon">
              <a:avLst>
                <a:gd name="adj" fmla="val 78788"/>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48">
              <a:extLst>
                <a:ext uri="{FF2B5EF4-FFF2-40B4-BE49-F238E27FC236}">
                  <a16:creationId xmlns:a16="http://schemas.microsoft.com/office/drawing/2014/main" id="{70C12ED5-F76F-461A-67D4-9AFA0FF4285A}"/>
                </a:ext>
              </a:extLst>
            </p:cNvPr>
            <p:cNvGrpSpPr/>
            <p:nvPr/>
          </p:nvGrpSpPr>
          <p:grpSpPr>
            <a:xfrm>
              <a:off x="3890818" y="3982130"/>
              <a:ext cx="609600" cy="164123"/>
              <a:chOff x="553453" y="4798401"/>
              <a:chExt cx="1858183" cy="519282"/>
            </a:xfrm>
          </p:grpSpPr>
          <p:sp>
            <p:nvSpPr>
              <p:cNvPr id="42" name="Frame 41">
                <a:extLst>
                  <a:ext uri="{FF2B5EF4-FFF2-40B4-BE49-F238E27FC236}">
                    <a16:creationId xmlns:a16="http://schemas.microsoft.com/office/drawing/2014/main" id="{EA5E2F2B-B4AB-297D-47A8-2D4C69A36625}"/>
                  </a:ext>
                </a:extLst>
              </p:cNvPr>
              <p:cNvSpPr/>
              <p:nvPr/>
            </p:nvSpPr>
            <p:spPr>
              <a:xfrm rot="2844396">
                <a:off x="562504" y="4789350"/>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Frame 42">
                <a:extLst>
                  <a:ext uri="{FF2B5EF4-FFF2-40B4-BE49-F238E27FC236}">
                    <a16:creationId xmlns:a16="http://schemas.microsoft.com/office/drawing/2014/main" id="{C1534F44-515B-6657-E1DF-40D0D41927E4}"/>
                  </a:ext>
                </a:extLst>
              </p:cNvPr>
              <p:cNvSpPr/>
              <p:nvPr/>
            </p:nvSpPr>
            <p:spPr>
              <a:xfrm rot="2844396">
                <a:off x="906559" y="4801645"/>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 name="Frame 43">
                <a:extLst>
                  <a:ext uri="{FF2B5EF4-FFF2-40B4-BE49-F238E27FC236}">
                    <a16:creationId xmlns:a16="http://schemas.microsoft.com/office/drawing/2014/main" id="{E77DD5E0-5F0F-0B3D-4854-4283B7F1228B}"/>
                  </a:ext>
                </a:extLst>
              </p:cNvPr>
              <p:cNvSpPr/>
              <p:nvPr/>
            </p:nvSpPr>
            <p:spPr>
              <a:xfrm rot="2844396">
                <a:off x="1250613" y="4812441"/>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 name="Frame 44">
                <a:extLst>
                  <a:ext uri="{FF2B5EF4-FFF2-40B4-BE49-F238E27FC236}">
                    <a16:creationId xmlns:a16="http://schemas.microsoft.com/office/drawing/2014/main" id="{EE8762CE-19BC-C7D6-A12A-0C42DD27C2CE}"/>
                  </a:ext>
                </a:extLst>
              </p:cNvPr>
              <p:cNvSpPr/>
              <p:nvPr/>
            </p:nvSpPr>
            <p:spPr>
              <a:xfrm rot="2844396">
                <a:off x="1573885" y="4821677"/>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6" name="Frame 45">
                <a:extLst>
                  <a:ext uri="{FF2B5EF4-FFF2-40B4-BE49-F238E27FC236}">
                    <a16:creationId xmlns:a16="http://schemas.microsoft.com/office/drawing/2014/main" id="{D124709E-DCCC-527B-5BBD-EADF5DB5E111}"/>
                  </a:ext>
                </a:extLst>
              </p:cNvPr>
              <p:cNvSpPr/>
              <p:nvPr/>
            </p:nvSpPr>
            <p:spPr>
              <a:xfrm rot="2844396">
                <a:off x="1924868" y="4830914"/>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3" name="Group 53">
              <a:extLst>
                <a:ext uri="{FF2B5EF4-FFF2-40B4-BE49-F238E27FC236}">
                  <a16:creationId xmlns:a16="http://schemas.microsoft.com/office/drawing/2014/main" id="{170C8116-B68A-7BED-32F0-ACB1A3AB1717}"/>
                </a:ext>
              </a:extLst>
            </p:cNvPr>
            <p:cNvGrpSpPr/>
            <p:nvPr/>
          </p:nvGrpSpPr>
          <p:grpSpPr>
            <a:xfrm rot="1653802">
              <a:off x="3691791" y="1315553"/>
              <a:ext cx="243277" cy="536804"/>
              <a:chOff x="1434718" y="4935165"/>
              <a:chExt cx="343204" cy="757299"/>
            </a:xfrm>
          </p:grpSpPr>
          <p:sp>
            <p:nvSpPr>
              <p:cNvPr id="39" name="Moon 38">
                <a:extLst>
                  <a:ext uri="{FF2B5EF4-FFF2-40B4-BE49-F238E27FC236}">
                    <a16:creationId xmlns:a16="http://schemas.microsoft.com/office/drawing/2014/main" id="{F346DA2A-0793-E085-90FE-7FBAD826A80F}"/>
                  </a:ext>
                </a:extLst>
              </p:cNvPr>
              <p:cNvSpPr/>
              <p:nvPr/>
            </p:nvSpPr>
            <p:spPr>
              <a:xfrm rot="21119020">
                <a:off x="1528149" y="4935165"/>
                <a:ext cx="249773" cy="723791"/>
              </a:xfrm>
              <a:prstGeom prst="moon">
                <a:avLst>
                  <a:gd name="adj" fmla="val 78788"/>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Moon 39">
                <a:extLst>
                  <a:ext uri="{FF2B5EF4-FFF2-40B4-BE49-F238E27FC236}">
                    <a16:creationId xmlns:a16="http://schemas.microsoft.com/office/drawing/2014/main" id="{76882311-AB60-CB7A-F6F1-E64FA7286B89}"/>
                  </a:ext>
                </a:extLst>
              </p:cNvPr>
              <p:cNvSpPr/>
              <p:nvPr/>
            </p:nvSpPr>
            <p:spPr>
              <a:xfrm rot="10347730">
                <a:off x="1434718" y="5008712"/>
                <a:ext cx="249773" cy="683752"/>
              </a:xfrm>
              <a:prstGeom prst="moon">
                <a:avLst>
                  <a:gd name="adj" fmla="val 78788"/>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Moon 40">
                <a:extLst>
                  <a:ext uri="{FF2B5EF4-FFF2-40B4-BE49-F238E27FC236}">
                    <a16:creationId xmlns:a16="http://schemas.microsoft.com/office/drawing/2014/main" id="{8E89B1D6-51E4-D52A-2AA5-1ADCCE6307FE}"/>
                  </a:ext>
                </a:extLst>
              </p:cNvPr>
              <p:cNvSpPr/>
              <p:nvPr/>
            </p:nvSpPr>
            <p:spPr>
              <a:xfrm rot="21119020">
                <a:off x="1485851" y="5116123"/>
                <a:ext cx="192984" cy="559228"/>
              </a:xfrm>
              <a:prstGeom prst="moon">
                <a:avLst>
                  <a:gd name="adj" fmla="val 78788"/>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57">
              <a:extLst>
                <a:ext uri="{FF2B5EF4-FFF2-40B4-BE49-F238E27FC236}">
                  <a16:creationId xmlns:a16="http://schemas.microsoft.com/office/drawing/2014/main" id="{9FFF3446-22FA-20A3-3E98-79639A2704B4}"/>
                </a:ext>
              </a:extLst>
            </p:cNvPr>
            <p:cNvGrpSpPr/>
            <p:nvPr/>
          </p:nvGrpSpPr>
          <p:grpSpPr>
            <a:xfrm rot="20849912">
              <a:off x="4551016" y="1309696"/>
              <a:ext cx="243277" cy="536804"/>
              <a:chOff x="1434718" y="4935165"/>
              <a:chExt cx="343204" cy="757299"/>
            </a:xfrm>
          </p:grpSpPr>
          <p:sp>
            <p:nvSpPr>
              <p:cNvPr id="36" name="Moon 35">
                <a:extLst>
                  <a:ext uri="{FF2B5EF4-FFF2-40B4-BE49-F238E27FC236}">
                    <a16:creationId xmlns:a16="http://schemas.microsoft.com/office/drawing/2014/main" id="{E05E8054-33C1-7BCB-8E7C-331A72F70EF8}"/>
                  </a:ext>
                </a:extLst>
              </p:cNvPr>
              <p:cNvSpPr/>
              <p:nvPr/>
            </p:nvSpPr>
            <p:spPr>
              <a:xfrm rot="21119020">
                <a:off x="1528149" y="4935165"/>
                <a:ext cx="249773" cy="723791"/>
              </a:xfrm>
              <a:prstGeom prst="moon">
                <a:avLst>
                  <a:gd name="adj" fmla="val 78788"/>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Moon 36">
                <a:extLst>
                  <a:ext uri="{FF2B5EF4-FFF2-40B4-BE49-F238E27FC236}">
                    <a16:creationId xmlns:a16="http://schemas.microsoft.com/office/drawing/2014/main" id="{87E8675A-A63B-8BA3-75FA-A2FF2210321A}"/>
                  </a:ext>
                </a:extLst>
              </p:cNvPr>
              <p:cNvSpPr/>
              <p:nvPr/>
            </p:nvSpPr>
            <p:spPr>
              <a:xfrm rot="10347730">
                <a:off x="1434718" y="5008712"/>
                <a:ext cx="249773" cy="683752"/>
              </a:xfrm>
              <a:prstGeom prst="moon">
                <a:avLst>
                  <a:gd name="adj" fmla="val 78788"/>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Moon 37">
                <a:extLst>
                  <a:ext uri="{FF2B5EF4-FFF2-40B4-BE49-F238E27FC236}">
                    <a16:creationId xmlns:a16="http://schemas.microsoft.com/office/drawing/2014/main" id="{D4CAA5C9-56EC-45AB-D6B2-BA540927B686}"/>
                  </a:ext>
                </a:extLst>
              </p:cNvPr>
              <p:cNvSpPr/>
              <p:nvPr/>
            </p:nvSpPr>
            <p:spPr>
              <a:xfrm rot="21119020">
                <a:off x="1485851" y="5116123"/>
                <a:ext cx="192984" cy="559228"/>
              </a:xfrm>
              <a:prstGeom prst="moon">
                <a:avLst>
                  <a:gd name="adj" fmla="val 78788"/>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Rounded Rectangle 30">
              <a:extLst>
                <a:ext uri="{FF2B5EF4-FFF2-40B4-BE49-F238E27FC236}">
                  <a16:creationId xmlns:a16="http://schemas.microsoft.com/office/drawing/2014/main" id="{639C372B-236F-E068-5CBF-6685DC106228}"/>
                </a:ext>
              </a:extLst>
            </p:cNvPr>
            <p:cNvSpPr/>
            <p:nvPr/>
          </p:nvSpPr>
          <p:spPr>
            <a:xfrm>
              <a:off x="3724514" y="1289149"/>
              <a:ext cx="990600" cy="76201"/>
            </a:xfrm>
            <a:prstGeom prst="roundRect">
              <a:avLst/>
            </a:prstGeom>
            <a:solidFill>
              <a:srgbClr val="CCA98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07" name="Group 406">
            <a:extLst>
              <a:ext uri="{FF2B5EF4-FFF2-40B4-BE49-F238E27FC236}">
                <a16:creationId xmlns:a16="http://schemas.microsoft.com/office/drawing/2014/main" id="{C338689E-AE1E-BE93-F856-913CD75C2885}"/>
              </a:ext>
            </a:extLst>
          </p:cNvPr>
          <p:cNvGrpSpPr/>
          <p:nvPr/>
        </p:nvGrpSpPr>
        <p:grpSpPr>
          <a:xfrm>
            <a:off x="3831817" y="2442582"/>
            <a:ext cx="1268120" cy="2863756"/>
            <a:chOff x="3962400" y="1219200"/>
            <a:chExt cx="1978594" cy="4468196"/>
          </a:xfrm>
        </p:grpSpPr>
        <p:sp>
          <p:nvSpPr>
            <p:cNvPr id="408" name="Oval 2">
              <a:extLst>
                <a:ext uri="{FF2B5EF4-FFF2-40B4-BE49-F238E27FC236}">
                  <a16:creationId xmlns:a16="http://schemas.microsoft.com/office/drawing/2014/main" id="{04850871-7B74-2CE2-5B2D-F3EC3B424E53}"/>
                </a:ext>
              </a:extLst>
            </p:cNvPr>
            <p:cNvSpPr/>
            <p:nvPr/>
          </p:nvSpPr>
          <p:spPr>
            <a:xfrm rot="1267050">
              <a:off x="4539126" y="4933829"/>
              <a:ext cx="456113" cy="748528"/>
            </a:xfrm>
            <a:prstGeom prst="ellipse">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 name="Oval 408">
              <a:extLst>
                <a:ext uri="{FF2B5EF4-FFF2-40B4-BE49-F238E27FC236}">
                  <a16:creationId xmlns:a16="http://schemas.microsoft.com/office/drawing/2014/main" id="{6C681BDD-AA28-A2B0-C974-F156E71679B6}"/>
                </a:ext>
              </a:extLst>
            </p:cNvPr>
            <p:cNvSpPr/>
            <p:nvPr/>
          </p:nvSpPr>
          <p:spPr>
            <a:xfrm rot="19394983">
              <a:off x="4979207" y="4938868"/>
              <a:ext cx="456113" cy="748528"/>
            </a:xfrm>
            <a:prstGeom prst="ellipse">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 name="Trapezoid 6">
              <a:extLst>
                <a:ext uri="{FF2B5EF4-FFF2-40B4-BE49-F238E27FC236}">
                  <a16:creationId xmlns:a16="http://schemas.microsoft.com/office/drawing/2014/main" id="{540A037B-689E-7679-7A25-23D313D5E29B}"/>
                </a:ext>
              </a:extLst>
            </p:cNvPr>
            <p:cNvSpPr/>
            <p:nvPr/>
          </p:nvSpPr>
          <p:spPr>
            <a:xfrm>
              <a:off x="4267200" y="3505200"/>
              <a:ext cx="1436077" cy="1773529"/>
            </a:xfrm>
            <a:prstGeom prst="trapezoid">
              <a:avLst>
                <a:gd name="adj" fmla="val 25473"/>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1" name="Group 410">
              <a:extLst>
                <a:ext uri="{FF2B5EF4-FFF2-40B4-BE49-F238E27FC236}">
                  <a16:creationId xmlns:a16="http://schemas.microsoft.com/office/drawing/2014/main" id="{0B8D6548-7F57-FC8E-77F4-B63A9B50DF8E}"/>
                </a:ext>
              </a:extLst>
            </p:cNvPr>
            <p:cNvGrpSpPr/>
            <p:nvPr/>
          </p:nvGrpSpPr>
          <p:grpSpPr>
            <a:xfrm>
              <a:off x="4572000" y="2514600"/>
              <a:ext cx="762000" cy="1600200"/>
              <a:chOff x="6629400" y="2667000"/>
              <a:chExt cx="762000" cy="1600200"/>
            </a:xfrm>
          </p:grpSpPr>
          <p:sp>
            <p:nvSpPr>
              <p:cNvPr id="433" name="Oval 432">
                <a:extLst>
                  <a:ext uri="{FF2B5EF4-FFF2-40B4-BE49-F238E27FC236}">
                    <a16:creationId xmlns:a16="http://schemas.microsoft.com/office/drawing/2014/main" id="{5C25B963-09B9-E20E-7E1C-66BB7A84BD82}"/>
                  </a:ext>
                </a:extLst>
              </p:cNvPr>
              <p:cNvSpPr/>
              <p:nvPr/>
            </p:nvSpPr>
            <p:spPr>
              <a:xfrm>
                <a:off x="6705600" y="2743200"/>
                <a:ext cx="533400" cy="1524000"/>
              </a:xfrm>
              <a:prstGeom prst="ellipse">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4" name="Moon 433">
                <a:extLst>
                  <a:ext uri="{FF2B5EF4-FFF2-40B4-BE49-F238E27FC236}">
                    <a16:creationId xmlns:a16="http://schemas.microsoft.com/office/drawing/2014/main" id="{33BD4245-91E1-D30C-76D5-89D7627266D1}"/>
                  </a:ext>
                </a:extLst>
              </p:cNvPr>
              <p:cNvSpPr/>
              <p:nvPr/>
            </p:nvSpPr>
            <p:spPr>
              <a:xfrm>
                <a:off x="6629400" y="2743200"/>
                <a:ext cx="381000" cy="1524000"/>
              </a:xfrm>
              <a:prstGeom prst="moon">
                <a:avLst>
                  <a:gd name="adj" fmla="val 81515"/>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5" name="Moon 434">
                <a:extLst>
                  <a:ext uri="{FF2B5EF4-FFF2-40B4-BE49-F238E27FC236}">
                    <a16:creationId xmlns:a16="http://schemas.microsoft.com/office/drawing/2014/main" id="{5912CB12-AC1C-5FDF-9A5B-183E834083C1}"/>
                  </a:ext>
                </a:extLst>
              </p:cNvPr>
              <p:cNvSpPr/>
              <p:nvPr/>
            </p:nvSpPr>
            <p:spPr>
              <a:xfrm rot="10800000">
                <a:off x="7010400" y="2743200"/>
                <a:ext cx="381000" cy="1447800"/>
              </a:xfrm>
              <a:prstGeom prst="moon">
                <a:avLst>
                  <a:gd name="adj" fmla="val 81515"/>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6" name="Isosceles Triangle 435">
                <a:extLst>
                  <a:ext uri="{FF2B5EF4-FFF2-40B4-BE49-F238E27FC236}">
                    <a16:creationId xmlns:a16="http://schemas.microsoft.com/office/drawing/2014/main" id="{DE5FABFA-BFE1-DA05-FB35-493404B16A17}"/>
                  </a:ext>
                </a:extLst>
              </p:cNvPr>
              <p:cNvSpPr/>
              <p:nvPr/>
            </p:nvSpPr>
            <p:spPr>
              <a:xfrm rot="10800000">
                <a:off x="6781800" y="2667000"/>
                <a:ext cx="457200" cy="609600"/>
              </a:xfrm>
              <a:prstGeom prst="triangl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2" name="Group 411">
              <a:extLst>
                <a:ext uri="{FF2B5EF4-FFF2-40B4-BE49-F238E27FC236}">
                  <a16:creationId xmlns:a16="http://schemas.microsoft.com/office/drawing/2014/main" id="{7A725E44-11E9-6B66-D69C-1E51F0422868}"/>
                </a:ext>
              </a:extLst>
            </p:cNvPr>
            <p:cNvGrpSpPr/>
            <p:nvPr/>
          </p:nvGrpSpPr>
          <p:grpSpPr>
            <a:xfrm>
              <a:off x="4495800" y="3581400"/>
              <a:ext cx="990600" cy="533400"/>
              <a:chOff x="6324600" y="2362200"/>
              <a:chExt cx="990600" cy="457200"/>
            </a:xfrm>
          </p:grpSpPr>
          <p:sp>
            <p:nvSpPr>
              <p:cNvPr id="422" name="Rounded Rectangle 175">
                <a:extLst>
                  <a:ext uri="{FF2B5EF4-FFF2-40B4-BE49-F238E27FC236}">
                    <a16:creationId xmlns:a16="http://schemas.microsoft.com/office/drawing/2014/main" id="{F5A7E8B2-DD75-839D-1238-BD76AD1E18C5}"/>
                  </a:ext>
                </a:extLst>
              </p:cNvPr>
              <p:cNvSpPr/>
              <p:nvPr/>
            </p:nvSpPr>
            <p:spPr>
              <a:xfrm>
                <a:off x="6324600" y="2362200"/>
                <a:ext cx="990600" cy="457200"/>
              </a:xfrm>
              <a:prstGeom prst="roundRect">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3" name="Group 422">
                <a:extLst>
                  <a:ext uri="{FF2B5EF4-FFF2-40B4-BE49-F238E27FC236}">
                    <a16:creationId xmlns:a16="http://schemas.microsoft.com/office/drawing/2014/main" id="{BFA32D25-A0ED-4C57-A4DB-4B47248508B6}"/>
                  </a:ext>
                </a:extLst>
              </p:cNvPr>
              <p:cNvGrpSpPr/>
              <p:nvPr/>
            </p:nvGrpSpPr>
            <p:grpSpPr>
              <a:xfrm>
                <a:off x="6324600" y="2362200"/>
                <a:ext cx="990600" cy="457200"/>
                <a:chOff x="6248400" y="3733800"/>
                <a:chExt cx="2514600" cy="1143000"/>
              </a:xfrm>
            </p:grpSpPr>
            <p:sp>
              <p:nvSpPr>
                <p:cNvPr id="424" name="Notched Right Arrow 176">
                  <a:extLst>
                    <a:ext uri="{FF2B5EF4-FFF2-40B4-BE49-F238E27FC236}">
                      <a16:creationId xmlns:a16="http://schemas.microsoft.com/office/drawing/2014/main" id="{B90DDA23-CFC0-1CFB-5637-BDB89ADB0354}"/>
                    </a:ext>
                  </a:extLst>
                </p:cNvPr>
                <p:cNvSpPr/>
                <p:nvPr/>
              </p:nvSpPr>
              <p:spPr>
                <a:xfrm rot="5400000">
                  <a:off x="6172200" y="3810000"/>
                  <a:ext cx="1143000" cy="990600"/>
                </a:xfrm>
                <a:prstGeom prst="notchedRightArrow">
                  <a:avLst/>
                </a:prstGeom>
                <a:solidFill>
                  <a:srgbClr val="D4A9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5" name="Notched Right Arrow 177">
                  <a:extLst>
                    <a:ext uri="{FF2B5EF4-FFF2-40B4-BE49-F238E27FC236}">
                      <a16:creationId xmlns:a16="http://schemas.microsoft.com/office/drawing/2014/main" id="{54C8BAB3-02A3-6F24-24EC-1FAE742319BC}"/>
                    </a:ext>
                  </a:extLst>
                </p:cNvPr>
                <p:cNvSpPr/>
                <p:nvPr/>
              </p:nvSpPr>
              <p:spPr>
                <a:xfrm rot="16200000">
                  <a:off x="6934200" y="3810000"/>
                  <a:ext cx="1143000" cy="990600"/>
                </a:xfrm>
                <a:prstGeom prst="notchedRightArrow">
                  <a:avLst/>
                </a:prstGeom>
                <a:solidFill>
                  <a:srgbClr val="D4A9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6" name="Notched Right Arrow 178">
                  <a:extLst>
                    <a:ext uri="{FF2B5EF4-FFF2-40B4-BE49-F238E27FC236}">
                      <a16:creationId xmlns:a16="http://schemas.microsoft.com/office/drawing/2014/main" id="{FCD6437A-3DED-98B1-D6A4-692BA3FEEC60}"/>
                    </a:ext>
                  </a:extLst>
                </p:cNvPr>
                <p:cNvSpPr/>
                <p:nvPr/>
              </p:nvSpPr>
              <p:spPr>
                <a:xfrm rot="5400000">
                  <a:off x="7696200" y="3810000"/>
                  <a:ext cx="1143000" cy="990600"/>
                </a:xfrm>
                <a:prstGeom prst="notchedRightArrow">
                  <a:avLst/>
                </a:prstGeom>
                <a:solidFill>
                  <a:srgbClr val="D4A9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7" name="Cross 426">
                  <a:extLst>
                    <a:ext uri="{FF2B5EF4-FFF2-40B4-BE49-F238E27FC236}">
                      <a16:creationId xmlns:a16="http://schemas.microsoft.com/office/drawing/2014/main" id="{DE61577C-C77F-D9DF-73A5-6C6924BB0390}"/>
                    </a:ext>
                  </a:extLst>
                </p:cNvPr>
                <p:cNvSpPr/>
                <p:nvPr/>
              </p:nvSpPr>
              <p:spPr>
                <a:xfrm>
                  <a:off x="6553200" y="4038600"/>
                  <a:ext cx="381000" cy="609600"/>
                </a:xfrm>
                <a:prstGeom prst="plus">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8" name="Cross 427">
                  <a:extLst>
                    <a:ext uri="{FF2B5EF4-FFF2-40B4-BE49-F238E27FC236}">
                      <a16:creationId xmlns:a16="http://schemas.microsoft.com/office/drawing/2014/main" id="{10246465-234A-0A07-3580-FA814A0304C5}"/>
                    </a:ext>
                  </a:extLst>
                </p:cNvPr>
                <p:cNvSpPr/>
                <p:nvPr/>
              </p:nvSpPr>
              <p:spPr>
                <a:xfrm>
                  <a:off x="7315200" y="3962400"/>
                  <a:ext cx="381000" cy="609600"/>
                </a:xfrm>
                <a:prstGeom prst="plus">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9" name="Cross 428">
                  <a:extLst>
                    <a:ext uri="{FF2B5EF4-FFF2-40B4-BE49-F238E27FC236}">
                      <a16:creationId xmlns:a16="http://schemas.microsoft.com/office/drawing/2014/main" id="{910189B7-7EE3-FA70-2510-9FFC090733A0}"/>
                    </a:ext>
                  </a:extLst>
                </p:cNvPr>
                <p:cNvSpPr/>
                <p:nvPr/>
              </p:nvSpPr>
              <p:spPr>
                <a:xfrm>
                  <a:off x="8077200" y="4038600"/>
                  <a:ext cx="381000" cy="609600"/>
                </a:xfrm>
                <a:prstGeom prst="plus">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 name="Diamond 429">
                  <a:extLst>
                    <a:ext uri="{FF2B5EF4-FFF2-40B4-BE49-F238E27FC236}">
                      <a16:creationId xmlns:a16="http://schemas.microsoft.com/office/drawing/2014/main" id="{3B7627AD-C2BD-1A3E-16B6-82CECC6CA2D3}"/>
                    </a:ext>
                  </a:extLst>
                </p:cNvPr>
                <p:cNvSpPr/>
                <p:nvPr/>
              </p:nvSpPr>
              <p:spPr>
                <a:xfrm>
                  <a:off x="6629400" y="4191000"/>
                  <a:ext cx="228600" cy="304800"/>
                </a:xfrm>
                <a:prstGeom prst="diamond">
                  <a:avLst/>
                </a:prstGeom>
                <a:solidFill>
                  <a:srgbClr val="F9EBA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1" name="Diamond 430">
                  <a:extLst>
                    <a:ext uri="{FF2B5EF4-FFF2-40B4-BE49-F238E27FC236}">
                      <a16:creationId xmlns:a16="http://schemas.microsoft.com/office/drawing/2014/main" id="{132B8196-5181-4BF9-B769-F88CF31532FC}"/>
                    </a:ext>
                  </a:extLst>
                </p:cNvPr>
                <p:cNvSpPr/>
                <p:nvPr/>
              </p:nvSpPr>
              <p:spPr>
                <a:xfrm>
                  <a:off x="7377545" y="4105564"/>
                  <a:ext cx="228600" cy="304800"/>
                </a:xfrm>
                <a:prstGeom prst="diamond">
                  <a:avLst/>
                </a:prstGeom>
                <a:solidFill>
                  <a:srgbClr val="F9EBA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2" name="Diamond 431">
                  <a:extLst>
                    <a:ext uri="{FF2B5EF4-FFF2-40B4-BE49-F238E27FC236}">
                      <a16:creationId xmlns:a16="http://schemas.microsoft.com/office/drawing/2014/main" id="{BD9F5293-8150-11D5-F602-D7738BE20BAE}"/>
                    </a:ext>
                  </a:extLst>
                </p:cNvPr>
                <p:cNvSpPr/>
                <p:nvPr/>
              </p:nvSpPr>
              <p:spPr>
                <a:xfrm>
                  <a:off x="8167254" y="4167909"/>
                  <a:ext cx="228600" cy="304800"/>
                </a:xfrm>
                <a:prstGeom prst="diamond">
                  <a:avLst/>
                </a:prstGeom>
                <a:solidFill>
                  <a:srgbClr val="F9EBA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13" name="Cloud 412">
              <a:extLst>
                <a:ext uri="{FF2B5EF4-FFF2-40B4-BE49-F238E27FC236}">
                  <a16:creationId xmlns:a16="http://schemas.microsoft.com/office/drawing/2014/main" id="{B54779DD-D15A-144B-E2E6-79E34A61E25C}"/>
                </a:ext>
              </a:extLst>
            </p:cNvPr>
            <p:cNvSpPr/>
            <p:nvPr/>
          </p:nvSpPr>
          <p:spPr>
            <a:xfrm rot="17861674">
              <a:off x="4266536" y="1305631"/>
              <a:ext cx="1310157" cy="1274937"/>
            </a:xfrm>
            <a:prstGeom prst="clou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4" name="Oval 2">
              <a:extLst>
                <a:ext uri="{FF2B5EF4-FFF2-40B4-BE49-F238E27FC236}">
                  <a16:creationId xmlns:a16="http://schemas.microsoft.com/office/drawing/2014/main" id="{BD2CD2D9-3644-7E45-7F2C-026B32CDC126}"/>
                </a:ext>
              </a:extLst>
            </p:cNvPr>
            <p:cNvSpPr/>
            <p:nvPr/>
          </p:nvSpPr>
          <p:spPr>
            <a:xfrm rot="20847300">
              <a:off x="5554229" y="3439438"/>
              <a:ext cx="386765" cy="66707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5" name="Oval 3">
              <a:extLst>
                <a:ext uri="{FF2B5EF4-FFF2-40B4-BE49-F238E27FC236}">
                  <a16:creationId xmlns:a16="http://schemas.microsoft.com/office/drawing/2014/main" id="{B01C0901-E21E-DA33-A84C-73EBB03B6248}"/>
                </a:ext>
              </a:extLst>
            </p:cNvPr>
            <p:cNvSpPr/>
            <p:nvPr/>
          </p:nvSpPr>
          <p:spPr>
            <a:xfrm>
              <a:off x="3962400" y="3557797"/>
              <a:ext cx="386765" cy="66707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6" name="Trapezoid 4">
              <a:extLst>
                <a:ext uri="{FF2B5EF4-FFF2-40B4-BE49-F238E27FC236}">
                  <a16:creationId xmlns:a16="http://schemas.microsoft.com/office/drawing/2014/main" id="{D85CE897-9964-E8D9-F188-4697059AD9F4}"/>
                </a:ext>
              </a:extLst>
            </p:cNvPr>
            <p:cNvSpPr/>
            <p:nvPr/>
          </p:nvSpPr>
          <p:spPr>
            <a:xfrm rot="19975199">
              <a:off x="5077992" y="2250175"/>
              <a:ext cx="666750" cy="1671083"/>
            </a:xfrm>
            <a:prstGeom prst="trapezoid">
              <a:avLst>
                <a:gd name="adj" fmla="val 34133"/>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7" name="Trapezoid 5">
              <a:extLst>
                <a:ext uri="{FF2B5EF4-FFF2-40B4-BE49-F238E27FC236}">
                  <a16:creationId xmlns:a16="http://schemas.microsoft.com/office/drawing/2014/main" id="{A7A78B2F-2986-C6CA-ECF1-4AE8972EFF13}"/>
                </a:ext>
              </a:extLst>
            </p:cNvPr>
            <p:cNvSpPr/>
            <p:nvPr/>
          </p:nvSpPr>
          <p:spPr>
            <a:xfrm rot="1327004">
              <a:off x="4176248" y="2402632"/>
              <a:ext cx="666750" cy="1671083"/>
            </a:xfrm>
            <a:prstGeom prst="trapezoid">
              <a:avLst>
                <a:gd name="adj" fmla="val 34133"/>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8" name="Regular Pentagon 167">
              <a:extLst>
                <a:ext uri="{FF2B5EF4-FFF2-40B4-BE49-F238E27FC236}">
                  <a16:creationId xmlns:a16="http://schemas.microsoft.com/office/drawing/2014/main" id="{D6DB6A1F-EBE5-73E4-F5F9-F9A16F85F2F7}"/>
                </a:ext>
              </a:extLst>
            </p:cNvPr>
            <p:cNvSpPr/>
            <p:nvPr/>
          </p:nvSpPr>
          <p:spPr>
            <a:xfrm rot="10800000">
              <a:off x="4495800" y="1447800"/>
              <a:ext cx="914400" cy="1295400"/>
            </a:xfrm>
            <a:prstGeom prst="pentagon">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 name="Cloud 418">
              <a:extLst>
                <a:ext uri="{FF2B5EF4-FFF2-40B4-BE49-F238E27FC236}">
                  <a16:creationId xmlns:a16="http://schemas.microsoft.com/office/drawing/2014/main" id="{3C4D1069-3DB8-8A4C-D282-0D84D0938FC0}"/>
                </a:ext>
              </a:extLst>
            </p:cNvPr>
            <p:cNvSpPr/>
            <p:nvPr/>
          </p:nvSpPr>
          <p:spPr>
            <a:xfrm>
              <a:off x="4648200" y="2362200"/>
              <a:ext cx="609600" cy="457200"/>
            </a:xfrm>
            <a:prstGeom prst="clou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0" name="Oval 419">
              <a:extLst>
                <a:ext uri="{FF2B5EF4-FFF2-40B4-BE49-F238E27FC236}">
                  <a16:creationId xmlns:a16="http://schemas.microsoft.com/office/drawing/2014/main" id="{6A93F5FE-0658-8250-8FAD-906F163CD739}"/>
                </a:ext>
              </a:extLst>
            </p:cNvPr>
            <p:cNvSpPr/>
            <p:nvPr/>
          </p:nvSpPr>
          <p:spPr>
            <a:xfrm>
              <a:off x="4858703" y="2427482"/>
              <a:ext cx="188591" cy="95222"/>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1" name="Cloud 420">
              <a:extLst>
                <a:ext uri="{FF2B5EF4-FFF2-40B4-BE49-F238E27FC236}">
                  <a16:creationId xmlns:a16="http://schemas.microsoft.com/office/drawing/2014/main" id="{59B9077A-2A87-3F08-09CA-66753098AA1A}"/>
                </a:ext>
              </a:extLst>
            </p:cNvPr>
            <p:cNvSpPr/>
            <p:nvPr/>
          </p:nvSpPr>
          <p:spPr>
            <a:xfrm>
              <a:off x="4419600" y="1219200"/>
              <a:ext cx="914400" cy="609600"/>
            </a:xfrm>
            <a:prstGeom prst="clou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7" name="Group 436">
            <a:extLst>
              <a:ext uri="{FF2B5EF4-FFF2-40B4-BE49-F238E27FC236}">
                <a16:creationId xmlns:a16="http://schemas.microsoft.com/office/drawing/2014/main" id="{D76812AB-D06B-1768-A8EC-4E6014DB6823}"/>
              </a:ext>
            </a:extLst>
          </p:cNvPr>
          <p:cNvGrpSpPr/>
          <p:nvPr/>
        </p:nvGrpSpPr>
        <p:grpSpPr>
          <a:xfrm>
            <a:off x="7583136" y="2756152"/>
            <a:ext cx="1468015" cy="3454704"/>
            <a:chOff x="5867400" y="882069"/>
            <a:chExt cx="2286000" cy="4985331"/>
          </a:xfrm>
        </p:grpSpPr>
        <p:sp>
          <p:nvSpPr>
            <p:cNvPr id="438" name="Oval 437">
              <a:extLst>
                <a:ext uri="{FF2B5EF4-FFF2-40B4-BE49-F238E27FC236}">
                  <a16:creationId xmlns:a16="http://schemas.microsoft.com/office/drawing/2014/main" id="{EC5B3C79-1564-B39A-8507-7E7B4585FD67}"/>
                </a:ext>
              </a:extLst>
            </p:cNvPr>
            <p:cNvSpPr/>
            <p:nvPr/>
          </p:nvSpPr>
          <p:spPr>
            <a:xfrm rot="20847300">
              <a:off x="7706545" y="3452209"/>
              <a:ext cx="446855" cy="716696"/>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9" name="Oval 438">
              <a:extLst>
                <a:ext uri="{FF2B5EF4-FFF2-40B4-BE49-F238E27FC236}">
                  <a16:creationId xmlns:a16="http://schemas.microsoft.com/office/drawing/2014/main" id="{AE0223A9-3E29-24E7-9867-E59D62305F9D}"/>
                </a:ext>
              </a:extLst>
            </p:cNvPr>
            <p:cNvSpPr/>
            <p:nvPr/>
          </p:nvSpPr>
          <p:spPr>
            <a:xfrm>
              <a:off x="5867400" y="3579373"/>
              <a:ext cx="446855" cy="716696"/>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0" name="Trapezoid 5">
              <a:extLst>
                <a:ext uri="{FF2B5EF4-FFF2-40B4-BE49-F238E27FC236}">
                  <a16:creationId xmlns:a16="http://schemas.microsoft.com/office/drawing/2014/main" id="{56C3AA4C-3061-396F-3059-B34BCE33240C}"/>
                </a:ext>
              </a:extLst>
            </p:cNvPr>
            <p:cNvSpPr/>
            <p:nvPr/>
          </p:nvSpPr>
          <p:spPr>
            <a:xfrm rot="1327004">
              <a:off x="6114473" y="2338271"/>
              <a:ext cx="770340" cy="1795400"/>
            </a:xfrm>
            <a:prstGeom prst="trapezoid">
              <a:avLst>
                <a:gd name="adj" fmla="val 34133"/>
              </a:avLst>
            </a:prstGeom>
            <a:solidFill>
              <a:srgbClr val="77C2F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1" name="Trapezoid 4">
              <a:extLst>
                <a:ext uri="{FF2B5EF4-FFF2-40B4-BE49-F238E27FC236}">
                  <a16:creationId xmlns:a16="http://schemas.microsoft.com/office/drawing/2014/main" id="{6741888D-8C52-A227-E347-EFD1F9846410}"/>
                </a:ext>
              </a:extLst>
            </p:cNvPr>
            <p:cNvSpPr/>
            <p:nvPr/>
          </p:nvSpPr>
          <p:spPr>
            <a:xfrm rot="19975199">
              <a:off x="7156317" y="2174473"/>
              <a:ext cx="770340" cy="1795400"/>
            </a:xfrm>
            <a:prstGeom prst="trapezoid">
              <a:avLst>
                <a:gd name="adj" fmla="val 34133"/>
              </a:avLst>
            </a:prstGeom>
            <a:solidFill>
              <a:srgbClr val="77C2F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2" name="Oval 2">
              <a:extLst>
                <a:ext uri="{FF2B5EF4-FFF2-40B4-BE49-F238E27FC236}">
                  <a16:creationId xmlns:a16="http://schemas.microsoft.com/office/drawing/2014/main" id="{9B7F9780-D321-A70A-A5F8-A22E9090C827}"/>
                </a:ext>
              </a:extLst>
            </p:cNvPr>
            <p:cNvSpPr/>
            <p:nvPr/>
          </p:nvSpPr>
          <p:spPr>
            <a:xfrm rot="1267050">
              <a:off x="6533730" y="5057773"/>
              <a:ext cx="526977" cy="804213"/>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3" name="Oval 442">
              <a:extLst>
                <a:ext uri="{FF2B5EF4-FFF2-40B4-BE49-F238E27FC236}">
                  <a16:creationId xmlns:a16="http://schemas.microsoft.com/office/drawing/2014/main" id="{977A6EA1-06D5-39BF-08F9-8DC6F9BF34AC}"/>
                </a:ext>
              </a:extLst>
            </p:cNvPr>
            <p:cNvSpPr/>
            <p:nvPr/>
          </p:nvSpPr>
          <p:spPr>
            <a:xfrm rot="19394983">
              <a:off x="7042184" y="5063187"/>
              <a:ext cx="526977" cy="804213"/>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4" name="Trapezoid 6">
              <a:extLst>
                <a:ext uri="{FF2B5EF4-FFF2-40B4-BE49-F238E27FC236}">
                  <a16:creationId xmlns:a16="http://schemas.microsoft.com/office/drawing/2014/main" id="{2E2C198E-E35E-C67E-73B9-BF7633E876A9}"/>
                </a:ext>
              </a:extLst>
            </p:cNvPr>
            <p:cNvSpPr/>
            <p:nvPr/>
          </p:nvSpPr>
          <p:spPr>
            <a:xfrm>
              <a:off x="6219556" y="3522863"/>
              <a:ext cx="1659194" cy="1905468"/>
            </a:xfrm>
            <a:prstGeom prst="trapezoid">
              <a:avLst>
                <a:gd name="adj" fmla="val 25473"/>
              </a:avLst>
            </a:prstGeom>
            <a:solidFill>
              <a:srgbClr val="77C2F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5" name="Group 174">
              <a:extLst>
                <a:ext uri="{FF2B5EF4-FFF2-40B4-BE49-F238E27FC236}">
                  <a16:creationId xmlns:a16="http://schemas.microsoft.com/office/drawing/2014/main" id="{5F709BCB-A70D-3702-0EC2-0FCD65BC73BD}"/>
                </a:ext>
              </a:extLst>
            </p:cNvPr>
            <p:cNvGrpSpPr/>
            <p:nvPr/>
          </p:nvGrpSpPr>
          <p:grpSpPr>
            <a:xfrm>
              <a:off x="6571711" y="2458569"/>
              <a:ext cx="880389" cy="1719244"/>
              <a:chOff x="6629400" y="2667000"/>
              <a:chExt cx="762000" cy="1600200"/>
            </a:xfrm>
            <a:solidFill>
              <a:srgbClr val="CD8B29"/>
            </a:solidFill>
          </p:grpSpPr>
          <p:sp>
            <p:nvSpPr>
              <p:cNvPr id="463" name="Oval 462">
                <a:extLst>
                  <a:ext uri="{FF2B5EF4-FFF2-40B4-BE49-F238E27FC236}">
                    <a16:creationId xmlns:a16="http://schemas.microsoft.com/office/drawing/2014/main" id="{2FA23005-1BF4-9F16-EE89-20396804BC30}"/>
                  </a:ext>
                </a:extLst>
              </p:cNvPr>
              <p:cNvSpPr/>
              <p:nvPr/>
            </p:nvSpPr>
            <p:spPr>
              <a:xfrm>
                <a:off x="6705600" y="2743200"/>
                <a:ext cx="533400" cy="1524000"/>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4" name="Moon 463">
                <a:extLst>
                  <a:ext uri="{FF2B5EF4-FFF2-40B4-BE49-F238E27FC236}">
                    <a16:creationId xmlns:a16="http://schemas.microsoft.com/office/drawing/2014/main" id="{D46C3D6F-E566-DF8D-F4A3-7A6424022ED6}"/>
                  </a:ext>
                </a:extLst>
              </p:cNvPr>
              <p:cNvSpPr/>
              <p:nvPr/>
            </p:nvSpPr>
            <p:spPr>
              <a:xfrm>
                <a:off x="6629400" y="2743200"/>
                <a:ext cx="381000" cy="1524000"/>
              </a:xfrm>
              <a:prstGeom prst="moon">
                <a:avLst>
                  <a:gd name="adj" fmla="val 81515"/>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5" name="Moon 464">
                <a:extLst>
                  <a:ext uri="{FF2B5EF4-FFF2-40B4-BE49-F238E27FC236}">
                    <a16:creationId xmlns:a16="http://schemas.microsoft.com/office/drawing/2014/main" id="{4B611B72-6C6B-8FD5-5D0E-1E36614F99F9}"/>
                  </a:ext>
                </a:extLst>
              </p:cNvPr>
              <p:cNvSpPr/>
              <p:nvPr/>
            </p:nvSpPr>
            <p:spPr>
              <a:xfrm rot="10800000">
                <a:off x="7010400" y="2743200"/>
                <a:ext cx="381000" cy="1447800"/>
              </a:xfrm>
              <a:prstGeom prst="moon">
                <a:avLst>
                  <a:gd name="adj" fmla="val 81515"/>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Isosceles Triangle 465">
                <a:extLst>
                  <a:ext uri="{FF2B5EF4-FFF2-40B4-BE49-F238E27FC236}">
                    <a16:creationId xmlns:a16="http://schemas.microsoft.com/office/drawing/2014/main" id="{916659FE-E6E3-6E90-2D70-946CAA4148C8}"/>
                  </a:ext>
                </a:extLst>
              </p:cNvPr>
              <p:cNvSpPr/>
              <p:nvPr/>
            </p:nvSpPr>
            <p:spPr>
              <a:xfrm rot="10800000">
                <a:off x="6781800" y="2667000"/>
                <a:ext cx="457200" cy="609600"/>
              </a:xfrm>
              <a:prstGeom prst="triangl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6" name="Oval 445">
              <a:extLst>
                <a:ext uri="{FF2B5EF4-FFF2-40B4-BE49-F238E27FC236}">
                  <a16:creationId xmlns:a16="http://schemas.microsoft.com/office/drawing/2014/main" id="{F66A0C6E-0761-F5E8-150F-A27652FC5480}"/>
                </a:ext>
              </a:extLst>
            </p:cNvPr>
            <p:cNvSpPr/>
            <p:nvPr/>
          </p:nvSpPr>
          <p:spPr>
            <a:xfrm>
              <a:off x="6324600" y="1219200"/>
              <a:ext cx="1447800" cy="14478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7" name="Group 446">
              <a:extLst>
                <a:ext uri="{FF2B5EF4-FFF2-40B4-BE49-F238E27FC236}">
                  <a16:creationId xmlns:a16="http://schemas.microsoft.com/office/drawing/2014/main" id="{C01D8755-D241-E395-D358-A1E340324937}"/>
                </a:ext>
              </a:extLst>
            </p:cNvPr>
            <p:cNvGrpSpPr/>
            <p:nvPr/>
          </p:nvGrpSpPr>
          <p:grpSpPr>
            <a:xfrm>
              <a:off x="6324600" y="4953000"/>
              <a:ext cx="1371600" cy="426720"/>
              <a:chOff x="4876800" y="-304800"/>
              <a:chExt cx="3048000" cy="1066800"/>
            </a:xfrm>
          </p:grpSpPr>
          <p:sp>
            <p:nvSpPr>
              <p:cNvPr id="458" name="Quad Arrow 147">
                <a:extLst>
                  <a:ext uri="{FF2B5EF4-FFF2-40B4-BE49-F238E27FC236}">
                    <a16:creationId xmlns:a16="http://schemas.microsoft.com/office/drawing/2014/main" id="{87227958-FDFE-618D-F558-AEFCD7707376}"/>
                  </a:ext>
                </a:extLst>
              </p:cNvPr>
              <p:cNvSpPr/>
              <p:nvPr/>
            </p:nvSpPr>
            <p:spPr>
              <a:xfrm>
                <a:off x="4876800" y="-304800"/>
                <a:ext cx="1066800" cy="1066800"/>
              </a:xfrm>
              <a:prstGeom prst="quadArrow">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Quad Arrow 148">
                <a:extLst>
                  <a:ext uri="{FF2B5EF4-FFF2-40B4-BE49-F238E27FC236}">
                    <a16:creationId xmlns:a16="http://schemas.microsoft.com/office/drawing/2014/main" id="{EC35EC95-4030-DEEF-38C1-EE37DDBA641F}"/>
                  </a:ext>
                </a:extLst>
              </p:cNvPr>
              <p:cNvSpPr/>
              <p:nvPr/>
            </p:nvSpPr>
            <p:spPr>
              <a:xfrm>
                <a:off x="5867400" y="-304800"/>
                <a:ext cx="1066800" cy="1066800"/>
              </a:xfrm>
              <a:prstGeom prst="quadArrow">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Quad Arrow 149">
                <a:extLst>
                  <a:ext uri="{FF2B5EF4-FFF2-40B4-BE49-F238E27FC236}">
                    <a16:creationId xmlns:a16="http://schemas.microsoft.com/office/drawing/2014/main" id="{4B3B22F6-F67D-3350-F4A9-3D835A73B218}"/>
                  </a:ext>
                </a:extLst>
              </p:cNvPr>
              <p:cNvSpPr/>
              <p:nvPr/>
            </p:nvSpPr>
            <p:spPr>
              <a:xfrm>
                <a:off x="6858000" y="-304800"/>
                <a:ext cx="1066800" cy="1066800"/>
              </a:xfrm>
              <a:prstGeom prst="quadArrow">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Quad Arrow 150">
                <a:extLst>
                  <a:ext uri="{FF2B5EF4-FFF2-40B4-BE49-F238E27FC236}">
                    <a16:creationId xmlns:a16="http://schemas.microsoft.com/office/drawing/2014/main" id="{95F9AB26-F7A0-CABB-40D1-0A9FC3A140D2}"/>
                  </a:ext>
                </a:extLst>
              </p:cNvPr>
              <p:cNvSpPr/>
              <p:nvPr/>
            </p:nvSpPr>
            <p:spPr>
              <a:xfrm>
                <a:off x="5527964" y="-114993"/>
                <a:ext cx="685800" cy="685800"/>
              </a:xfrm>
              <a:prstGeom prst="quadArrow">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2" name="Quad Arrow 151">
                <a:extLst>
                  <a:ext uri="{FF2B5EF4-FFF2-40B4-BE49-F238E27FC236}">
                    <a16:creationId xmlns:a16="http://schemas.microsoft.com/office/drawing/2014/main" id="{4AB535FB-B083-0C3C-84B6-7EE6245744E1}"/>
                  </a:ext>
                </a:extLst>
              </p:cNvPr>
              <p:cNvSpPr/>
              <p:nvPr/>
            </p:nvSpPr>
            <p:spPr>
              <a:xfrm>
                <a:off x="6510251" y="-110837"/>
                <a:ext cx="685800" cy="685800"/>
              </a:xfrm>
              <a:prstGeom prst="quadArrow">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8" name="Round Diagonal Corner Rectangle 162">
              <a:extLst>
                <a:ext uri="{FF2B5EF4-FFF2-40B4-BE49-F238E27FC236}">
                  <a16:creationId xmlns:a16="http://schemas.microsoft.com/office/drawing/2014/main" id="{93303C8D-F664-1B85-C955-4F78FBD53697}"/>
                </a:ext>
              </a:extLst>
            </p:cNvPr>
            <p:cNvSpPr/>
            <p:nvPr/>
          </p:nvSpPr>
          <p:spPr>
            <a:xfrm rot="18238105">
              <a:off x="6271649" y="958269"/>
              <a:ext cx="838200" cy="685800"/>
            </a:xfrm>
            <a:prstGeom prst="round2DiagRect">
              <a:avLst>
                <a:gd name="adj1" fmla="val 16667"/>
                <a:gd name="adj2" fmla="val 50000"/>
              </a:avLst>
            </a:prstGeom>
            <a:solidFill>
              <a:srgbClr val="3E1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9" name="Round Diagonal Corner Rectangle 163">
              <a:extLst>
                <a:ext uri="{FF2B5EF4-FFF2-40B4-BE49-F238E27FC236}">
                  <a16:creationId xmlns:a16="http://schemas.microsoft.com/office/drawing/2014/main" id="{8A2C33BC-6F82-8662-C806-E0A4EFA1BD82}"/>
                </a:ext>
              </a:extLst>
            </p:cNvPr>
            <p:cNvSpPr/>
            <p:nvPr/>
          </p:nvSpPr>
          <p:spPr>
            <a:xfrm rot="1074138">
              <a:off x="6968699" y="1095176"/>
              <a:ext cx="953379" cy="711411"/>
            </a:xfrm>
            <a:prstGeom prst="round2DiagRect">
              <a:avLst>
                <a:gd name="adj1" fmla="val 16667"/>
                <a:gd name="adj2" fmla="val 50000"/>
              </a:avLst>
            </a:prstGeom>
            <a:solidFill>
              <a:srgbClr val="3E1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0" name="Group 449">
              <a:extLst>
                <a:ext uri="{FF2B5EF4-FFF2-40B4-BE49-F238E27FC236}">
                  <a16:creationId xmlns:a16="http://schemas.microsoft.com/office/drawing/2014/main" id="{9D944EDE-D989-38A3-18D0-9974BA68C90C}"/>
                </a:ext>
              </a:extLst>
            </p:cNvPr>
            <p:cNvGrpSpPr/>
            <p:nvPr/>
          </p:nvGrpSpPr>
          <p:grpSpPr>
            <a:xfrm>
              <a:off x="6248400" y="1524000"/>
              <a:ext cx="1600200" cy="381000"/>
              <a:chOff x="5486400" y="381000"/>
              <a:chExt cx="1600200" cy="381000"/>
            </a:xfrm>
          </p:grpSpPr>
          <p:sp>
            <p:nvSpPr>
              <p:cNvPr id="451" name="Rounded Rectangle 154">
                <a:extLst>
                  <a:ext uri="{FF2B5EF4-FFF2-40B4-BE49-F238E27FC236}">
                    <a16:creationId xmlns:a16="http://schemas.microsoft.com/office/drawing/2014/main" id="{E9706BB7-D776-855D-6C7B-A6076F8F4AF5}"/>
                  </a:ext>
                </a:extLst>
              </p:cNvPr>
              <p:cNvSpPr/>
              <p:nvPr/>
            </p:nvSpPr>
            <p:spPr>
              <a:xfrm>
                <a:off x="5486400" y="381000"/>
                <a:ext cx="1600200" cy="381000"/>
              </a:xfrm>
              <a:prstGeom prst="roundRect">
                <a:avLst/>
              </a:prstGeom>
              <a:solidFill>
                <a:srgbClr val="F9EB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2" name="Group 451">
                <a:extLst>
                  <a:ext uri="{FF2B5EF4-FFF2-40B4-BE49-F238E27FC236}">
                    <a16:creationId xmlns:a16="http://schemas.microsoft.com/office/drawing/2014/main" id="{75021145-A0CF-1B2A-A266-8E1943C30226}"/>
                  </a:ext>
                </a:extLst>
              </p:cNvPr>
              <p:cNvGrpSpPr/>
              <p:nvPr/>
            </p:nvGrpSpPr>
            <p:grpSpPr>
              <a:xfrm>
                <a:off x="5562600" y="381000"/>
                <a:ext cx="1371600" cy="381000"/>
                <a:chOff x="4876800" y="-304800"/>
                <a:chExt cx="3048000" cy="1066800"/>
              </a:xfrm>
            </p:grpSpPr>
            <p:sp>
              <p:nvSpPr>
                <p:cNvPr id="453" name="Quad Arrow 156">
                  <a:extLst>
                    <a:ext uri="{FF2B5EF4-FFF2-40B4-BE49-F238E27FC236}">
                      <a16:creationId xmlns:a16="http://schemas.microsoft.com/office/drawing/2014/main" id="{D551E22D-F0CB-D9C0-CDEB-5AAB469726BF}"/>
                    </a:ext>
                  </a:extLst>
                </p:cNvPr>
                <p:cNvSpPr/>
                <p:nvPr/>
              </p:nvSpPr>
              <p:spPr>
                <a:xfrm>
                  <a:off x="4876800" y="-304800"/>
                  <a:ext cx="1066800" cy="1066800"/>
                </a:xfrm>
                <a:prstGeom prst="quadArrow">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Quad Arrow 157">
                  <a:extLst>
                    <a:ext uri="{FF2B5EF4-FFF2-40B4-BE49-F238E27FC236}">
                      <a16:creationId xmlns:a16="http://schemas.microsoft.com/office/drawing/2014/main" id="{844F27C3-CE58-10CB-4563-DBFCC95963BC}"/>
                    </a:ext>
                  </a:extLst>
                </p:cNvPr>
                <p:cNvSpPr/>
                <p:nvPr/>
              </p:nvSpPr>
              <p:spPr>
                <a:xfrm>
                  <a:off x="5867400" y="-304800"/>
                  <a:ext cx="1066800" cy="1066800"/>
                </a:xfrm>
                <a:prstGeom prst="quadArrow">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5" name="Quad Arrow 158">
                  <a:extLst>
                    <a:ext uri="{FF2B5EF4-FFF2-40B4-BE49-F238E27FC236}">
                      <a16:creationId xmlns:a16="http://schemas.microsoft.com/office/drawing/2014/main" id="{589EF4C5-6C2F-8373-64E3-675D5094DF7A}"/>
                    </a:ext>
                  </a:extLst>
                </p:cNvPr>
                <p:cNvSpPr/>
                <p:nvPr/>
              </p:nvSpPr>
              <p:spPr>
                <a:xfrm>
                  <a:off x="6858000" y="-304800"/>
                  <a:ext cx="1066800" cy="1066800"/>
                </a:xfrm>
                <a:prstGeom prst="quadArrow">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Quad Arrow 159">
                  <a:extLst>
                    <a:ext uri="{FF2B5EF4-FFF2-40B4-BE49-F238E27FC236}">
                      <a16:creationId xmlns:a16="http://schemas.microsoft.com/office/drawing/2014/main" id="{F76A371F-E160-369E-6BE9-AE9D0CD0F41B}"/>
                    </a:ext>
                  </a:extLst>
                </p:cNvPr>
                <p:cNvSpPr/>
                <p:nvPr/>
              </p:nvSpPr>
              <p:spPr>
                <a:xfrm>
                  <a:off x="5527964" y="-114993"/>
                  <a:ext cx="685800" cy="685800"/>
                </a:xfrm>
                <a:prstGeom prst="quadArrow">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Quad Arrow 160">
                  <a:extLst>
                    <a:ext uri="{FF2B5EF4-FFF2-40B4-BE49-F238E27FC236}">
                      <a16:creationId xmlns:a16="http://schemas.microsoft.com/office/drawing/2014/main" id="{B6DE9B4D-D972-DDF7-A1D3-B72809594662}"/>
                    </a:ext>
                  </a:extLst>
                </p:cNvPr>
                <p:cNvSpPr/>
                <p:nvPr/>
              </p:nvSpPr>
              <p:spPr>
                <a:xfrm>
                  <a:off x="6510251" y="-110837"/>
                  <a:ext cx="685800" cy="685800"/>
                </a:xfrm>
                <a:prstGeom prst="quadArrow">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467" name="Group 466">
            <a:extLst>
              <a:ext uri="{FF2B5EF4-FFF2-40B4-BE49-F238E27FC236}">
                <a16:creationId xmlns:a16="http://schemas.microsoft.com/office/drawing/2014/main" id="{DBD730EB-B932-B151-0EEC-B5305B24DC93}"/>
              </a:ext>
            </a:extLst>
          </p:cNvPr>
          <p:cNvGrpSpPr/>
          <p:nvPr/>
        </p:nvGrpSpPr>
        <p:grpSpPr>
          <a:xfrm flipH="1">
            <a:off x="1931157" y="2580060"/>
            <a:ext cx="914551" cy="2193903"/>
            <a:chOff x="0" y="1600200"/>
            <a:chExt cx="2711511" cy="6705600"/>
          </a:xfrm>
        </p:grpSpPr>
        <p:grpSp>
          <p:nvGrpSpPr>
            <p:cNvPr id="468" name="Group 57">
              <a:extLst>
                <a:ext uri="{FF2B5EF4-FFF2-40B4-BE49-F238E27FC236}">
                  <a16:creationId xmlns:a16="http://schemas.microsoft.com/office/drawing/2014/main" id="{41DD32EE-C158-B156-E0A5-6631DC23CE5A}"/>
                </a:ext>
              </a:extLst>
            </p:cNvPr>
            <p:cNvGrpSpPr/>
            <p:nvPr/>
          </p:nvGrpSpPr>
          <p:grpSpPr>
            <a:xfrm rot="251141">
              <a:off x="2116694" y="3216468"/>
              <a:ext cx="576696" cy="3733800"/>
              <a:chOff x="4757304" y="1219200"/>
              <a:chExt cx="924791" cy="4114800"/>
            </a:xfrm>
          </p:grpSpPr>
          <p:grpSp>
            <p:nvGrpSpPr>
              <p:cNvPr id="498" name="Group 30">
                <a:extLst>
                  <a:ext uri="{FF2B5EF4-FFF2-40B4-BE49-F238E27FC236}">
                    <a16:creationId xmlns:a16="http://schemas.microsoft.com/office/drawing/2014/main" id="{D3EDAC10-F32B-91EC-B8C0-91B0ED359F16}"/>
                  </a:ext>
                </a:extLst>
              </p:cNvPr>
              <p:cNvGrpSpPr/>
              <p:nvPr/>
            </p:nvGrpSpPr>
            <p:grpSpPr>
              <a:xfrm rot="10800000">
                <a:off x="4757304" y="1295400"/>
                <a:ext cx="576695" cy="3179864"/>
                <a:chOff x="4679408" y="1676400"/>
                <a:chExt cx="927343" cy="1987415"/>
              </a:xfrm>
            </p:grpSpPr>
            <p:sp>
              <p:nvSpPr>
                <p:cNvPr id="514" name="Pentagon 89">
                  <a:extLst>
                    <a:ext uri="{FF2B5EF4-FFF2-40B4-BE49-F238E27FC236}">
                      <a16:creationId xmlns:a16="http://schemas.microsoft.com/office/drawing/2014/main" id="{4842BA82-4FD4-52F1-9139-E681F303EF31}"/>
                    </a:ext>
                  </a:extLst>
                </p:cNvPr>
                <p:cNvSpPr/>
                <p:nvPr/>
              </p:nvSpPr>
              <p:spPr>
                <a:xfrm rot="16200000">
                  <a:off x="4457700" y="2705100"/>
                  <a:ext cx="1447800" cy="304800"/>
                </a:xfrm>
                <a:prstGeom prst="homePlat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5" name="Lightning Bolt 23">
                  <a:extLst>
                    <a:ext uri="{FF2B5EF4-FFF2-40B4-BE49-F238E27FC236}">
                      <a16:creationId xmlns:a16="http://schemas.microsoft.com/office/drawing/2014/main" id="{B7B67F0A-E3DA-060A-A38C-975A90F975E7}"/>
                    </a:ext>
                  </a:extLst>
                </p:cNvPr>
                <p:cNvSpPr/>
                <p:nvPr/>
              </p:nvSpPr>
              <p:spPr>
                <a:xfrm rot="537820">
                  <a:off x="5008201" y="3219636"/>
                  <a:ext cx="598550" cy="431759"/>
                </a:xfrm>
                <a:prstGeom prst="lightningBolt">
                  <a:avLst/>
                </a:prstGeom>
                <a:solidFill>
                  <a:srgbClr val="D443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6" name="Lightning Bolt 25">
                  <a:extLst>
                    <a:ext uri="{FF2B5EF4-FFF2-40B4-BE49-F238E27FC236}">
                      <a16:creationId xmlns:a16="http://schemas.microsoft.com/office/drawing/2014/main" id="{941B8FED-D0DF-9562-851B-F11A79C688A2}"/>
                    </a:ext>
                  </a:extLst>
                </p:cNvPr>
                <p:cNvSpPr/>
                <p:nvPr/>
              </p:nvSpPr>
              <p:spPr>
                <a:xfrm rot="21275730" flipH="1">
                  <a:off x="4679408" y="3213234"/>
                  <a:ext cx="626344" cy="450581"/>
                </a:xfrm>
                <a:prstGeom prst="lightningBolt">
                  <a:avLst/>
                </a:prstGeom>
                <a:solidFill>
                  <a:srgbClr val="D443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7" name="Freeform 29">
                  <a:extLst>
                    <a:ext uri="{FF2B5EF4-FFF2-40B4-BE49-F238E27FC236}">
                      <a16:creationId xmlns:a16="http://schemas.microsoft.com/office/drawing/2014/main" id="{4B412CF3-0859-9C85-7B6A-BBF69A1BB0C7}"/>
                    </a:ext>
                  </a:extLst>
                </p:cNvPr>
                <p:cNvSpPr/>
                <p:nvPr/>
              </p:nvSpPr>
              <p:spPr>
                <a:xfrm>
                  <a:off x="4876801" y="1676400"/>
                  <a:ext cx="533399" cy="762000"/>
                </a:xfrm>
                <a:custGeom>
                  <a:avLst/>
                  <a:gdLst>
                    <a:gd name="connsiteX0" fmla="*/ 195942 w 936171"/>
                    <a:gd name="connsiteY0" fmla="*/ 914400 h 1065140"/>
                    <a:gd name="connsiteX1" fmla="*/ 283028 w 936171"/>
                    <a:gd name="connsiteY1" fmla="*/ 936171 h 1065140"/>
                    <a:gd name="connsiteX2" fmla="*/ 348342 w 936171"/>
                    <a:gd name="connsiteY2" fmla="*/ 957942 h 1065140"/>
                    <a:gd name="connsiteX3" fmla="*/ 478971 w 936171"/>
                    <a:gd name="connsiteY3" fmla="*/ 979714 h 1065140"/>
                    <a:gd name="connsiteX4" fmla="*/ 914400 w 936171"/>
                    <a:gd name="connsiteY4" fmla="*/ 892628 h 1065140"/>
                    <a:gd name="connsiteX5" fmla="*/ 936171 w 936171"/>
                    <a:gd name="connsiteY5" fmla="*/ 827314 h 1065140"/>
                    <a:gd name="connsiteX6" fmla="*/ 914400 w 936171"/>
                    <a:gd name="connsiteY6" fmla="*/ 696685 h 1065140"/>
                    <a:gd name="connsiteX7" fmla="*/ 870857 w 936171"/>
                    <a:gd name="connsiteY7" fmla="*/ 631371 h 1065140"/>
                    <a:gd name="connsiteX8" fmla="*/ 849085 w 936171"/>
                    <a:gd name="connsiteY8" fmla="*/ 566057 h 1065140"/>
                    <a:gd name="connsiteX9" fmla="*/ 718457 w 936171"/>
                    <a:gd name="connsiteY9" fmla="*/ 370114 h 1065140"/>
                    <a:gd name="connsiteX10" fmla="*/ 674914 w 936171"/>
                    <a:gd name="connsiteY10" fmla="*/ 304800 h 1065140"/>
                    <a:gd name="connsiteX11" fmla="*/ 631371 w 936171"/>
                    <a:gd name="connsiteY11" fmla="*/ 217714 h 1065140"/>
                    <a:gd name="connsiteX12" fmla="*/ 566057 w 936171"/>
                    <a:gd name="connsiteY12" fmla="*/ 152400 h 1065140"/>
                    <a:gd name="connsiteX13" fmla="*/ 500742 w 936171"/>
                    <a:gd name="connsiteY13" fmla="*/ 21771 h 1065140"/>
                    <a:gd name="connsiteX14" fmla="*/ 435428 w 936171"/>
                    <a:gd name="connsiteY14" fmla="*/ 0 h 1065140"/>
                    <a:gd name="connsiteX15" fmla="*/ 348342 w 936171"/>
                    <a:gd name="connsiteY15" fmla="*/ 130628 h 1065140"/>
                    <a:gd name="connsiteX16" fmla="*/ 239485 w 936171"/>
                    <a:gd name="connsiteY16" fmla="*/ 261257 h 1065140"/>
                    <a:gd name="connsiteX17" fmla="*/ 217714 w 936171"/>
                    <a:gd name="connsiteY17" fmla="*/ 326571 h 1065140"/>
                    <a:gd name="connsiteX18" fmla="*/ 152400 w 936171"/>
                    <a:gd name="connsiteY18" fmla="*/ 370114 h 1065140"/>
                    <a:gd name="connsiteX19" fmla="*/ 108857 w 936171"/>
                    <a:gd name="connsiteY19" fmla="*/ 500742 h 1065140"/>
                    <a:gd name="connsiteX20" fmla="*/ 65314 w 936171"/>
                    <a:gd name="connsiteY20" fmla="*/ 631371 h 1065140"/>
                    <a:gd name="connsiteX21" fmla="*/ 21771 w 936171"/>
                    <a:gd name="connsiteY21" fmla="*/ 762000 h 1065140"/>
                    <a:gd name="connsiteX22" fmla="*/ 0 w 936171"/>
                    <a:gd name="connsiteY22" fmla="*/ 827314 h 1065140"/>
                    <a:gd name="connsiteX23" fmla="*/ 21771 w 936171"/>
                    <a:gd name="connsiteY23" fmla="*/ 892628 h 1065140"/>
                    <a:gd name="connsiteX24" fmla="*/ 326571 w 936171"/>
                    <a:gd name="connsiteY24" fmla="*/ 957942 h 1065140"/>
                    <a:gd name="connsiteX25" fmla="*/ 370114 w 936171"/>
                    <a:gd name="connsiteY25" fmla="*/ 957942 h 106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36171" h="1065140">
                      <a:moveTo>
                        <a:pt x="195942" y="914400"/>
                      </a:moveTo>
                      <a:cubicBezTo>
                        <a:pt x="224971" y="921657"/>
                        <a:pt x="254257" y="927951"/>
                        <a:pt x="283028" y="936171"/>
                      </a:cubicBezTo>
                      <a:cubicBezTo>
                        <a:pt x="305094" y="942475"/>
                        <a:pt x="325940" y="952964"/>
                        <a:pt x="348342" y="957942"/>
                      </a:cubicBezTo>
                      <a:cubicBezTo>
                        <a:pt x="391434" y="967518"/>
                        <a:pt x="435428" y="972457"/>
                        <a:pt x="478971" y="979714"/>
                      </a:cubicBezTo>
                      <a:cubicBezTo>
                        <a:pt x="747688" y="964785"/>
                        <a:pt x="828144" y="1065140"/>
                        <a:pt x="914400" y="892628"/>
                      </a:cubicBezTo>
                      <a:cubicBezTo>
                        <a:pt x="924663" y="872102"/>
                        <a:pt x="928914" y="849085"/>
                        <a:pt x="936171" y="827314"/>
                      </a:cubicBezTo>
                      <a:cubicBezTo>
                        <a:pt x="928914" y="783771"/>
                        <a:pt x="928359" y="738563"/>
                        <a:pt x="914400" y="696685"/>
                      </a:cubicBezTo>
                      <a:cubicBezTo>
                        <a:pt x="906126" y="671862"/>
                        <a:pt x="882559" y="654774"/>
                        <a:pt x="870857" y="631371"/>
                      </a:cubicBezTo>
                      <a:cubicBezTo>
                        <a:pt x="860594" y="610845"/>
                        <a:pt x="860230" y="586118"/>
                        <a:pt x="849085" y="566057"/>
                      </a:cubicBezTo>
                      <a:cubicBezTo>
                        <a:pt x="849075" y="566040"/>
                        <a:pt x="740234" y="402779"/>
                        <a:pt x="718457" y="370114"/>
                      </a:cubicBezTo>
                      <a:cubicBezTo>
                        <a:pt x="703943" y="348343"/>
                        <a:pt x="686616" y="328204"/>
                        <a:pt x="674914" y="304800"/>
                      </a:cubicBezTo>
                      <a:cubicBezTo>
                        <a:pt x="660400" y="275771"/>
                        <a:pt x="650235" y="244124"/>
                        <a:pt x="631371" y="217714"/>
                      </a:cubicBezTo>
                      <a:cubicBezTo>
                        <a:pt x="613475" y="192660"/>
                        <a:pt x="587828" y="174171"/>
                        <a:pt x="566057" y="152400"/>
                      </a:cubicBezTo>
                      <a:cubicBezTo>
                        <a:pt x="551715" y="109374"/>
                        <a:pt x="539110" y="52465"/>
                        <a:pt x="500742" y="21771"/>
                      </a:cubicBezTo>
                      <a:cubicBezTo>
                        <a:pt x="482822" y="7435"/>
                        <a:pt x="457199" y="7257"/>
                        <a:pt x="435428" y="0"/>
                      </a:cubicBezTo>
                      <a:cubicBezTo>
                        <a:pt x="406399" y="43543"/>
                        <a:pt x="385346" y="93624"/>
                        <a:pt x="348342" y="130628"/>
                      </a:cubicBezTo>
                      <a:cubicBezTo>
                        <a:pt x="264526" y="214444"/>
                        <a:pt x="300107" y="170324"/>
                        <a:pt x="239485" y="261257"/>
                      </a:cubicBezTo>
                      <a:cubicBezTo>
                        <a:pt x="232228" y="283028"/>
                        <a:pt x="232050" y="308651"/>
                        <a:pt x="217714" y="326571"/>
                      </a:cubicBezTo>
                      <a:cubicBezTo>
                        <a:pt x="201368" y="347003"/>
                        <a:pt x="166268" y="347925"/>
                        <a:pt x="152400" y="370114"/>
                      </a:cubicBezTo>
                      <a:cubicBezTo>
                        <a:pt x="128074" y="409035"/>
                        <a:pt x="123371" y="457199"/>
                        <a:pt x="108857" y="500742"/>
                      </a:cubicBezTo>
                      <a:lnTo>
                        <a:pt x="65314" y="631371"/>
                      </a:lnTo>
                      <a:lnTo>
                        <a:pt x="21771" y="762000"/>
                      </a:lnTo>
                      <a:lnTo>
                        <a:pt x="0" y="827314"/>
                      </a:lnTo>
                      <a:cubicBezTo>
                        <a:pt x="7257" y="849085"/>
                        <a:pt x="3097" y="879289"/>
                        <a:pt x="21771" y="892628"/>
                      </a:cubicBezTo>
                      <a:cubicBezTo>
                        <a:pt x="85459" y="938120"/>
                        <a:pt x="262945" y="951580"/>
                        <a:pt x="326571" y="957942"/>
                      </a:cubicBezTo>
                      <a:cubicBezTo>
                        <a:pt x="341013" y="959386"/>
                        <a:pt x="355600" y="957942"/>
                        <a:pt x="370114" y="957942"/>
                      </a:cubicBezTo>
                    </a:path>
                  </a:pathLst>
                </a:custGeom>
                <a:solidFill>
                  <a:schemeClr val="tx1">
                    <a:lumMod val="65000"/>
                    <a:lumOff val="35000"/>
                  </a:schemeClr>
                </a:solidFill>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99" name="Group 31">
                <a:extLst>
                  <a:ext uri="{FF2B5EF4-FFF2-40B4-BE49-F238E27FC236}">
                    <a16:creationId xmlns:a16="http://schemas.microsoft.com/office/drawing/2014/main" id="{A27FB227-81D5-4066-24BC-0E3D3ACD2529}"/>
                  </a:ext>
                </a:extLst>
              </p:cNvPr>
              <p:cNvGrpSpPr/>
              <p:nvPr/>
            </p:nvGrpSpPr>
            <p:grpSpPr>
              <a:xfrm rot="10800000">
                <a:off x="5029200" y="1219200"/>
                <a:ext cx="576695" cy="3179864"/>
                <a:chOff x="4679408" y="1676400"/>
                <a:chExt cx="927343" cy="1987415"/>
              </a:xfrm>
            </p:grpSpPr>
            <p:sp>
              <p:nvSpPr>
                <p:cNvPr id="510" name="Pentagon 85">
                  <a:extLst>
                    <a:ext uri="{FF2B5EF4-FFF2-40B4-BE49-F238E27FC236}">
                      <a16:creationId xmlns:a16="http://schemas.microsoft.com/office/drawing/2014/main" id="{104AC6BA-4815-6458-B621-78FB1F5B313D}"/>
                    </a:ext>
                  </a:extLst>
                </p:cNvPr>
                <p:cNvSpPr/>
                <p:nvPr/>
              </p:nvSpPr>
              <p:spPr>
                <a:xfrm rot="16200000">
                  <a:off x="4457700" y="2705100"/>
                  <a:ext cx="1447800" cy="304800"/>
                </a:xfrm>
                <a:prstGeom prst="homePlate">
                  <a:avLst/>
                </a:prstGeom>
                <a:solidFill>
                  <a:srgbClr val="99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1" name="Lightning Bolt 510">
                  <a:extLst>
                    <a:ext uri="{FF2B5EF4-FFF2-40B4-BE49-F238E27FC236}">
                      <a16:creationId xmlns:a16="http://schemas.microsoft.com/office/drawing/2014/main" id="{C4636AB3-F72E-F5FC-4B40-0EC2B701101E}"/>
                    </a:ext>
                  </a:extLst>
                </p:cNvPr>
                <p:cNvSpPr/>
                <p:nvPr/>
              </p:nvSpPr>
              <p:spPr>
                <a:xfrm rot="537820">
                  <a:off x="5008201" y="3219636"/>
                  <a:ext cx="598550" cy="431759"/>
                </a:xfrm>
                <a:prstGeom prst="lightningBolt">
                  <a:avLst/>
                </a:prstGeom>
                <a:solidFill>
                  <a:srgbClr val="D443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 name="Lightning Bolt 511">
                  <a:extLst>
                    <a:ext uri="{FF2B5EF4-FFF2-40B4-BE49-F238E27FC236}">
                      <a16:creationId xmlns:a16="http://schemas.microsoft.com/office/drawing/2014/main" id="{CB21924E-33FC-EACB-175B-F0BB63897D31}"/>
                    </a:ext>
                  </a:extLst>
                </p:cNvPr>
                <p:cNvSpPr/>
                <p:nvPr/>
              </p:nvSpPr>
              <p:spPr>
                <a:xfrm rot="21275730" flipH="1">
                  <a:off x="4679408" y="3213234"/>
                  <a:ext cx="626344" cy="450581"/>
                </a:xfrm>
                <a:prstGeom prst="lightningBolt">
                  <a:avLst/>
                </a:prstGeom>
                <a:solidFill>
                  <a:srgbClr val="D443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 name="Freeform 88">
                  <a:extLst>
                    <a:ext uri="{FF2B5EF4-FFF2-40B4-BE49-F238E27FC236}">
                      <a16:creationId xmlns:a16="http://schemas.microsoft.com/office/drawing/2014/main" id="{5A83D29B-4F97-8759-3275-F36C8C6AB777}"/>
                    </a:ext>
                  </a:extLst>
                </p:cNvPr>
                <p:cNvSpPr/>
                <p:nvPr/>
              </p:nvSpPr>
              <p:spPr>
                <a:xfrm>
                  <a:off x="4876801" y="1676400"/>
                  <a:ext cx="533399" cy="762000"/>
                </a:xfrm>
                <a:custGeom>
                  <a:avLst/>
                  <a:gdLst>
                    <a:gd name="connsiteX0" fmla="*/ 195942 w 936171"/>
                    <a:gd name="connsiteY0" fmla="*/ 914400 h 1065140"/>
                    <a:gd name="connsiteX1" fmla="*/ 283028 w 936171"/>
                    <a:gd name="connsiteY1" fmla="*/ 936171 h 1065140"/>
                    <a:gd name="connsiteX2" fmla="*/ 348342 w 936171"/>
                    <a:gd name="connsiteY2" fmla="*/ 957942 h 1065140"/>
                    <a:gd name="connsiteX3" fmla="*/ 478971 w 936171"/>
                    <a:gd name="connsiteY3" fmla="*/ 979714 h 1065140"/>
                    <a:gd name="connsiteX4" fmla="*/ 914400 w 936171"/>
                    <a:gd name="connsiteY4" fmla="*/ 892628 h 1065140"/>
                    <a:gd name="connsiteX5" fmla="*/ 936171 w 936171"/>
                    <a:gd name="connsiteY5" fmla="*/ 827314 h 1065140"/>
                    <a:gd name="connsiteX6" fmla="*/ 914400 w 936171"/>
                    <a:gd name="connsiteY6" fmla="*/ 696685 h 1065140"/>
                    <a:gd name="connsiteX7" fmla="*/ 870857 w 936171"/>
                    <a:gd name="connsiteY7" fmla="*/ 631371 h 1065140"/>
                    <a:gd name="connsiteX8" fmla="*/ 849085 w 936171"/>
                    <a:gd name="connsiteY8" fmla="*/ 566057 h 1065140"/>
                    <a:gd name="connsiteX9" fmla="*/ 718457 w 936171"/>
                    <a:gd name="connsiteY9" fmla="*/ 370114 h 1065140"/>
                    <a:gd name="connsiteX10" fmla="*/ 674914 w 936171"/>
                    <a:gd name="connsiteY10" fmla="*/ 304800 h 1065140"/>
                    <a:gd name="connsiteX11" fmla="*/ 631371 w 936171"/>
                    <a:gd name="connsiteY11" fmla="*/ 217714 h 1065140"/>
                    <a:gd name="connsiteX12" fmla="*/ 566057 w 936171"/>
                    <a:gd name="connsiteY12" fmla="*/ 152400 h 1065140"/>
                    <a:gd name="connsiteX13" fmla="*/ 500742 w 936171"/>
                    <a:gd name="connsiteY13" fmla="*/ 21771 h 1065140"/>
                    <a:gd name="connsiteX14" fmla="*/ 435428 w 936171"/>
                    <a:gd name="connsiteY14" fmla="*/ 0 h 1065140"/>
                    <a:gd name="connsiteX15" fmla="*/ 348342 w 936171"/>
                    <a:gd name="connsiteY15" fmla="*/ 130628 h 1065140"/>
                    <a:gd name="connsiteX16" fmla="*/ 239485 w 936171"/>
                    <a:gd name="connsiteY16" fmla="*/ 261257 h 1065140"/>
                    <a:gd name="connsiteX17" fmla="*/ 217714 w 936171"/>
                    <a:gd name="connsiteY17" fmla="*/ 326571 h 1065140"/>
                    <a:gd name="connsiteX18" fmla="*/ 152400 w 936171"/>
                    <a:gd name="connsiteY18" fmla="*/ 370114 h 1065140"/>
                    <a:gd name="connsiteX19" fmla="*/ 108857 w 936171"/>
                    <a:gd name="connsiteY19" fmla="*/ 500742 h 1065140"/>
                    <a:gd name="connsiteX20" fmla="*/ 65314 w 936171"/>
                    <a:gd name="connsiteY20" fmla="*/ 631371 h 1065140"/>
                    <a:gd name="connsiteX21" fmla="*/ 21771 w 936171"/>
                    <a:gd name="connsiteY21" fmla="*/ 762000 h 1065140"/>
                    <a:gd name="connsiteX22" fmla="*/ 0 w 936171"/>
                    <a:gd name="connsiteY22" fmla="*/ 827314 h 1065140"/>
                    <a:gd name="connsiteX23" fmla="*/ 21771 w 936171"/>
                    <a:gd name="connsiteY23" fmla="*/ 892628 h 1065140"/>
                    <a:gd name="connsiteX24" fmla="*/ 326571 w 936171"/>
                    <a:gd name="connsiteY24" fmla="*/ 957942 h 1065140"/>
                    <a:gd name="connsiteX25" fmla="*/ 370114 w 936171"/>
                    <a:gd name="connsiteY25" fmla="*/ 957942 h 106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36171" h="1065140">
                      <a:moveTo>
                        <a:pt x="195942" y="914400"/>
                      </a:moveTo>
                      <a:cubicBezTo>
                        <a:pt x="224971" y="921657"/>
                        <a:pt x="254257" y="927951"/>
                        <a:pt x="283028" y="936171"/>
                      </a:cubicBezTo>
                      <a:cubicBezTo>
                        <a:pt x="305094" y="942475"/>
                        <a:pt x="325940" y="952964"/>
                        <a:pt x="348342" y="957942"/>
                      </a:cubicBezTo>
                      <a:cubicBezTo>
                        <a:pt x="391434" y="967518"/>
                        <a:pt x="435428" y="972457"/>
                        <a:pt x="478971" y="979714"/>
                      </a:cubicBezTo>
                      <a:cubicBezTo>
                        <a:pt x="747688" y="964785"/>
                        <a:pt x="828144" y="1065140"/>
                        <a:pt x="914400" y="892628"/>
                      </a:cubicBezTo>
                      <a:cubicBezTo>
                        <a:pt x="924663" y="872102"/>
                        <a:pt x="928914" y="849085"/>
                        <a:pt x="936171" y="827314"/>
                      </a:cubicBezTo>
                      <a:cubicBezTo>
                        <a:pt x="928914" y="783771"/>
                        <a:pt x="928359" y="738563"/>
                        <a:pt x="914400" y="696685"/>
                      </a:cubicBezTo>
                      <a:cubicBezTo>
                        <a:pt x="906126" y="671862"/>
                        <a:pt x="882559" y="654774"/>
                        <a:pt x="870857" y="631371"/>
                      </a:cubicBezTo>
                      <a:cubicBezTo>
                        <a:pt x="860594" y="610845"/>
                        <a:pt x="860230" y="586118"/>
                        <a:pt x="849085" y="566057"/>
                      </a:cubicBezTo>
                      <a:cubicBezTo>
                        <a:pt x="849075" y="566040"/>
                        <a:pt x="740234" y="402779"/>
                        <a:pt x="718457" y="370114"/>
                      </a:cubicBezTo>
                      <a:cubicBezTo>
                        <a:pt x="703943" y="348343"/>
                        <a:pt x="686616" y="328204"/>
                        <a:pt x="674914" y="304800"/>
                      </a:cubicBezTo>
                      <a:cubicBezTo>
                        <a:pt x="660400" y="275771"/>
                        <a:pt x="650235" y="244124"/>
                        <a:pt x="631371" y="217714"/>
                      </a:cubicBezTo>
                      <a:cubicBezTo>
                        <a:pt x="613475" y="192660"/>
                        <a:pt x="587828" y="174171"/>
                        <a:pt x="566057" y="152400"/>
                      </a:cubicBezTo>
                      <a:cubicBezTo>
                        <a:pt x="551715" y="109374"/>
                        <a:pt x="539110" y="52465"/>
                        <a:pt x="500742" y="21771"/>
                      </a:cubicBezTo>
                      <a:cubicBezTo>
                        <a:pt x="482822" y="7435"/>
                        <a:pt x="457199" y="7257"/>
                        <a:pt x="435428" y="0"/>
                      </a:cubicBezTo>
                      <a:cubicBezTo>
                        <a:pt x="406399" y="43543"/>
                        <a:pt x="385346" y="93624"/>
                        <a:pt x="348342" y="130628"/>
                      </a:cubicBezTo>
                      <a:cubicBezTo>
                        <a:pt x="264526" y="214444"/>
                        <a:pt x="300107" y="170324"/>
                        <a:pt x="239485" y="261257"/>
                      </a:cubicBezTo>
                      <a:cubicBezTo>
                        <a:pt x="232228" y="283028"/>
                        <a:pt x="232050" y="308651"/>
                        <a:pt x="217714" y="326571"/>
                      </a:cubicBezTo>
                      <a:cubicBezTo>
                        <a:pt x="201368" y="347003"/>
                        <a:pt x="166268" y="347925"/>
                        <a:pt x="152400" y="370114"/>
                      </a:cubicBezTo>
                      <a:cubicBezTo>
                        <a:pt x="128074" y="409035"/>
                        <a:pt x="123371" y="457199"/>
                        <a:pt x="108857" y="500742"/>
                      </a:cubicBezTo>
                      <a:lnTo>
                        <a:pt x="65314" y="631371"/>
                      </a:lnTo>
                      <a:lnTo>
                        <a:pt x="21771" y="762000"/>
                      </a:lnTo>
                      <a:lnTo>
                        <a:pt x="0" y="827314"/>
                      </a:lnTo>
                      <a:cubicBezTo>
                        <a:pt x="7257" y="849085"/>
                        <a:pt x="3097" y="879289"/>
                        <a:pt x="21771" y="892628"/>
                      </a:cubicBezTo>
                      <a:cubicBezTo>
                        <a:pt x="85459" y="938120"/>
                        <a:pt x="262945" y="951580"/>
                        <a:pt x="326571" y="957942"/>
                      </a:cubicBezTo>
                      <a:cubicBezTo>
                        <a:pt x="341013" y="959386"/>
                        <a:pt x="355600" y="957942"/>
                        <a:pt x="370114" y="957942"/>
                      </a:cubicBezTo>
                    </a:path>
                  </a:pathLst>
                </a:custGeom>
                <a:solidFill>
                  <a:schemeClr val="tx1">
                    <a:lumMod val="65000"/>
                    <a:lumOff val="35000"/>
                  </a:schemeClr>
                </a:solidFill>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00" name="Group 36">
                <a:extLst>
                  <a:ext uri="{FF2B5EF4-FFF2-40B4-BE49-F238E27FC236}">
                    <a16:creationId xmlns:a16="http://schemas.microsoft.com/office/drawing/2014/main" id="{D4B18213-8778-F915-188F-368235A22D20}"/>
                  </a:ext>
                </a:extLst>
              </p:cNvPr>
              <p:cNvGrpSpPr/>
              <p:nvPr/>
            </p:nvGrpSpPr>
            <p:grpSpPr>
              <a:xfrm rot="10800000">
                <a:off x="5105400" y="1905000"/>
                <a:ext cx="576695" cy="3179864"/>
                <a:chOff x="4679408" y="1676400"/>
                <a:chExt cx="927343" cy="1987415"/>
              </a:xfrm>
            </p:grpSpPr>
            <p:sp>
              <p:nvSpPr>
                <p:cNvPr id="506" name="Pentagon 81">
                  <a:extLst>
                    <a:ext uri="{FF2B5EF4-FFF2-40B4-BE49-F238E27FC236}">
                      <a16:creationId xmlns:a16="http://schemas.microsoft.com/office/drawing/2014/main" id="{9B649235-4FC4-476E-E27C-7688C37F314F}"/>
                    </a:ext>
                  </a:extLst>
                </p:cNvPr>
                <p:cNvSpPr/>
                <p:nvPr/>
              </p:nvSpPr>
              <p:spPr>
                <a:xfrm rot="16200000">
                  <a:off x="4457700" y="2705100"/>
                  <a:ext cx="1447800" cy="304800"/>
                </a:xfrm>
                <a:prstGeom prst="homePlat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7" name="Lightning Bolt 506">
                  <a:extLst>
                    <a:ext uri="{FF2B5EF4-FFF2-40B4-BE49-F238E27FC236}">
                      <a16:creationId xmlns:a16="http://schemas.microsoft.com/office/drawing/2014/main" id="{5B0F2EB9-2FE2-81ED-464A-6CF0B2BED3CF}"/>
                    </a:ext>
                  </a:extLst>
                </p:cNvPr>
                <p:cNvSpPr/>
                <p:nvPr/>
              </p:nvSpPr>
              <p:spPr>
                <a:xfrm rot="537820">
                  <a:off x="5008201" y="3219636"/>
                  <a:ext cx="598550" cy="431759"/>
                </a:xfrm>
                <a:prstGeom prst="lightningBolt">
                  <a:avLst/>
                </a:prstGeom>
                <a:solidFill>
                  <a:srgbClr val="D443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8" name="Lightning Bolt 507">
                  <a:extLst>
                    <a:ext uri="{FF2B5EF4-FFF2-40B4-BE49-F238E27FC236}">
                      <a16:creationId xmlns:a16="http://schemas.microsoft.com/office/drawing/2014/main" id="{4B1A5947-3E5F-9828-A3B8-EEEDCF87D3AC}"/>
                    </a:ext>
                  </a:extLst>
                </p:cNvPr>
                <p:cNvSpPr/>
                <p:nvPr/>
              </p:nvSpPr>
              <p:spPr>
                <a:xfrm rot="21275730" flipH="1">
                  <a:off x="4679408" y="3213234"/>
                  <a:ext cx="626344" cy="450581"/>
                </a:xfrm>
                <a:prstGeom prst="lightningBolt">
                  <a:avLst/>
                </a:prstGeom>
                <a:solidFill>
                  <a:srgbClr val="D443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9" name="Freeform 84">
                  <a:extLst>
                    <a:ext uri="{FF2B5EF4-FFF2-40B4-BE49-F238E27FC236}">
                      <a16:creationId xmlns:a16="http://schemas.microsoft.com/office/drawing/2014/main" id="{840DEFEC-5251-D50E-08A5-C8F177F11F62}"/>
                    </a:ext>
                  </a:extLst>
                </p:cNvPr>
                <p:cNvSpPr/>
                <p:nvPr/>
              </p:nvSpPr>
              <p:spPr>
                <a:xfrm>
                  <a:off x="4876801" y="1676400"/>
                  <a:ext cx="533399" cy="762000"/>
                </a:xfrm>
                <a:custGeom>
                  <a:avLst/>
                  <a:gdLst>
                    <a:gd name="connsiteX0" fmla="*/ 195942 w 936171"/>
                    <a:gd name="connsiteY0" fmla="*/ 914400 h 1065140"/>
                    <a:gd name="connsiteX1" fmla="*/ 283028 w 936171"/>
                    <a:gd name="connsiteY1" fmla="*/ 936171 h 1065140"/>
                    <a:gd name="connsiteX2" fmla="*/ 348342 w 936171"/>
                    <a:gd name="connsiteY2" fmla="*/ 957942 h 1065140"/>
                    <a:gd name="connsiteX3" fmla="*/ 478971 w 936171"/>
                    <a:gd name="connsiteY3" fmla="*/ 979714 h 1065140"/>
                    <a:gd name="connsiteX4" fmla="*/ 914400 w 936171"/>
                    <a:gd name="connsiteY4" fmla="*/ 892628 h 1065140"/>
                    <a:gd name="connsiteX5" fmla="*/ 936171 w 936171"/>
                    <a:gd name="connsiteY5" fmla="*/ 827314 h 1065140"/>
                    <a:gd name="connsiteX6" fmla="*/ 914400 w 936171"/>
                    <a:gd name="connsiteY6" fmla="*/ 696685 h 1065140"/>
                    <a:gd name="connsiteX7" fmla="*/ 870857 w 936171"/>
                    <a:gd name="connsiteY7" fmla="*/ 631371 h 1065140"/>
                    <a:gd name="connsiteX8" fmla="*/ 849085 w 936171"/>
                    <a:gd name="connsiteY8" fmla="*/ 566057 h 1065140"/>
                    <a:gd name="connsiteX9" fmla="*/ 718457 w 936171"/>
                    <a:gd name="connsiteY9" fmla="*/ 370114 h 1065140"/>
                    <a:gd name="connsiteX10" fmla="*/ 674914 w 936171"/>
                    <a:gd name="connsiteY10" fmla="*/ 304800 h 1065140"/>
                    <a:gd name="connsiteX11" fmla="*/ 631371 w 936171"/>
                    <a:gd name="connsiteY11" fmla="*/ 217714 h 1065140"/>
                    <a:gd name="connsiteX12" fmla="*/ 566057 w 936171"/>
                    <a:gd name="connsiteY12" fmla="*/ 152400 h 1065140"/>
                    <a:gd name="connsiteX13" fmla="*/ 500742 w 936171"/>
                    <a:gd name="connsiteY13" fmla="*/ 21771 h 1065140"/>
                    <a:gd name="connsiteX14" fmla="*/ 435428 w 936171"/>
                    <a:gd name="connsiteY14" fmla="*/ 0 h 1065140"/>
                    <a:gd name="connsiteX15" fmla="*/ 348342 w 936171"/>
                    <a:gd name="connsiteY15" fmla="*/ 130628 h 1065140"/>
                    <a:gd name="connsiteX16" fmla="*/ 239485 w 936171"/>
                    <a:gd name="connsiteY16" fmla="*/ 261257 h 1065140"/>
                    <a:gd name="connsiteX17" fmla="*/ 217714 w 936171"/>
                    <a:gd name="connsiteY17" fmla="*/ 326571 h 1065140"/>
                    <a:gd name="connsiteX18" fmla="*/ 152400 w 936171"/>
                    <a:gd name="connsiteY18" fmla="*/ 370114 h 1065140"/>
                    <a:gd name="connsiteX19" fmla="*/ 108857 w 936171"/>
                    <a:gd name="connsiteY19" fmla="*/ 500742 h 1065140"/>
                    <a:gd name="connsiteX20" fmla="*/ 65314 w 936171"/>
                    <a:gd name="connsiteY20" fmla="*/ 631371 h 1065140"/>
                    <a:gd name="connsiteX21" fmla="*/ 21771 w 936171"/>
                    <a:gd name="connsiteY21" fmla="*/ 762000 h 1065140"/>
                    <a:gd name="connsiteX22" fmla="*/ 0 w 936171"/>
                    <a:gd name="connsiteY22" fmla="*/ 827314 h 1065140"/>
                    <a:gd name="connsiteX23" fmla="*/ 21771 w 936171"/>
                    <a:gd name="connsiteY23" fmla="*/ 892628 h 1065140"/>
                    <a:gd name="connsiteX24" fmla="*/ 326571 w 936171"/>
                    <a:gd name="connsiteY24" fmla="*/ 957942 h 1065140"/>
                    <a:gd name="connsiteX25" fmla="*/ 370114 w 936171"/>
                    <a:gd name="connsiteY25" fmla="*/ 957942 h 106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36171" h="1065140">
                      <a:moveTo>
                        <a:pt x="195942" y="914400"/>
                      </a:moveTo>
                      <a:cubicBezTo>
                        <a:pt x="224971" y="921657"/>
                        <a:pt x="254257" y="927951"/>
                        <a:pt x="283028" y="936171"/>
                      </a:cubicBezTo>
                      <a:cubicBezTo>
                        <a:pt x="305094" y="942475"/>
                        <a:pt x="325940" y="952964"/>
                        <a:pt x="348342" y="957942"/>
                      </a:cubicBezTo>
                      <a:cubicBezTo>
                        <a:pt x="391434" y="967518"/>
                        <a:pt x="435428" y="972457"/>
                        <a:pt x="478971" y="979714"/>
                      </a:cubicBezTo>
                      <a:cubicBezTo>
                        <a:pt x="747688" y="964785"/>
                        <a:pt x="828144" y="1065140"/>
                        <a:pt x="914400" y="892628"/>
                      </a:cubicBezTo>
                      <a:cubicBezTo>
                        <a:pt x="924663" y="872102"/>
                        <a:pt x="928914" y="849085"/>
                        <a:pt x="936171" y="827314"/>
                      </a:cubicBezTo>
                      <a:cubicBezTo>
                        <a:pt x="928914" y="783771"/>
                        <a:pt x="928359" y="738563"/>
                        <a:pt x="914400" y="696685"/>
                      </a:cubicBezTo>
                      <a:cubicBezTo>
                        <a:pt x="906126" y="671862"/>
                        <a:pt x="882559" y="654774"/>
                        <a:pt x="870857" y="631371"/>
                      </a:cubicBezTo>
                      <a:cubicBezTo>
                        <a:pt x="860594" y="610845"/>
                        <a:pt x="860230" y="586118"/>
                        <a:pt x="849085" y="566057"/>
                      </a:cubicBezTo>
                      <a:cubicBezTo>
                        <a:pt x="849075" y="566040"/>
                        <a:pt x="740234" y="402779"/>
                        <a:pt x="718457" y="370114"/>
                      </a:cubicBezTo>
                      <a:cubicBezTo>
                        <a:pt x="703943" y="348343"/>
                        <a:pt x="686616" y="328204"/>
                        <a:pt x="674914" y="304800"/>
                      </a:cubicBezTo>
                      <a:cubicBezTo>
                        <a:pt x="660400" y="275771"/>
                        <a:pt x="650235" y="244124"/>
                        <a:pt x="631371" y="217714"/>
                      </a:cubicBezTo>
                      <a:cubicBezTo>
                        <a:pt x="613475" y="192660"/>
                        <a:pt x="587828" y="174171"/>
                        <a:pt x="566057" y="152400"/>
                      </a:cubicBezTo>
                      <a:cubicBezTo>
                        <a:pt x="551715" y="109374"/>
                        <a:pt x="539110" y="52465"/>
                        <a:pt x="500742" y="21771"/>
                      </a:cubicBezTo>
                      <a:cubicBezTo>
                        <a:pt x="482822" y="7435"/>
                        <a:pt x="457199" y="7257"/>
                        <a:pt x="435428" y="0"/>
                      </a:cubicBezTo>
                      <a:cubicBezTo>
                        <a:pt x="406399" y="43543"/>
                        <a:pt x="385346" y="93624"/>
                        <a:pt x="348342" y="130628"/>
                      </a:cubicBezTo>
                      <a:cubicBezTo>
                        <a:pt x="264526" y="214444"/>
                        <a:pt x="300107" y="170324"/>
                        <a:pt x="239485" y="261257"/>
                      </a:cubicBezTo>
                      <a:cubicBezTo>
                        <a:pt x="232228" y="283028"/>
                        <a:pt x="232050" y="308651"/>
                        <a:pt x="217714" y="326571"/>
                      </a:cubicBezTo>
                      <a:cubicBezTo>
                        <a:pt x="201368" y="347003"/>
                        <a:pt x="166268" y="347925"/>
                        <a:pt x="152400" y="370114"/>
                      </a:cubicBezTo>
                      <a:cubicBezTo>
                        <a:pt x="128074" y="409035"/>
                        <a:pt x="123371" y="457199"/>
                        <a:pt x="108857" y="500742"/>
                      </a:cubicBezTo>
                      <a:lnTo>
                        <a:pt x="65314" y="631371"/>
                      </a:lnTo>
                      <a:lnTo>
                        <a:pt x="21771" y="762000"/>
                      </a:lnTo>
                      <a:lnTo>
                        <a:pt x="0" y="827314"/>
                      </a:lnTo>
                      <a:cubicBezTo>
                        <a:pt x="7257" y="849085"/>
                        <a:pt x="3097" y="879289"/>
                        <a:pt x="21771" y="892628"/>
                      </a:cubicBezTo>
                      <a:cubicBezTo>
                        <a:pt x="85459" y="938120"/>
                        <a:pt x="262945" y="951580"/>
                        <a:pt x="326571" y="957942"/>
                      </a:cubicBezTo>
                      <a:cubicBezTo>
                        <a:pt x="341013" y="959386"/>
                        <a:pt x="355600" y="957942"/>
                        <a:pt x="370114" y="957942"/>
                      </a:cubicBezTo>
                    </a:path>
                  </a:pathLst>
                </a:custGeom>
                <a:solidFill>
                  <a:schemeClr val="tx1">
                    <a:lumMod val="65000"/>
                    <a:lumOff val="35000"/>
                  </a:schemeClr>
                </a:solidFill>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501" name="Rounded Rectangle 51">
                <a:extLst>
                  <a:ext uri="{FF2B5EF4-FFF2-40B4-BE49-F238E27FC236}">
                    <a16:creationId xmlns:a16="http://schemas.microsoft.com/office/drawing/2014/main" id="{87BA4973-DEB4-81B4-B9FA-5EEC1D5FB0A6}"/>
                  </a:ext>
                </a:extLst>
              </p:cNvPr>
              <p:cNvSpPr/>
              <p:nvPr/>
            </p:nvSpPr>
            <p:spPr>
              <a:xfrm>
                <a:off x="4876800" y="2971800"/>
                <a:ext cx="685800" cy="2362200"/>
              </a:xfrm>
              <a:prstGeom prst="roundRect">
                <a:avLst>
                  <a:gd name="adj" fmla="val 28096"/>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2" name="Group 52">
                <a:extLst>
                  <a:ext uri="{FF2B5EF4-FFF2-40B4-BE49-F238E27FC236}">
                    <a16:creationId xmlns:a16="http://schemas.microsoft.com/office/drawing/2014/main" id="{40148B02-CE23-04D5-700D-45964A43BD29}"/>
                  </a:ext>
                </a:extLst>
              </p:cNvPr>
              <p:cNvGrpSpPr/>
              <p:nvPr/>
            </p:nvGrpSpPr>
            <p:grpSpPr>
              <a:xfrm rot="5400000">
                <a:off x="4114800" y="3886200"/>
                <a:ext cx="2438400" cy="457200"/>
                <a:chOff x="3962400" y="5105400"/>
                <a:chExt cx="2677885" cy="1143001"/>
              </a:xfrm>
            </p:grpSpPr>
            <p:sp>
              <p:nvSpPr>
                <p:cNvPr id="503" name="Multiply 78">
                  <a:extLst>
                    <a:ext uri="{FF2B5EF4-FFF2-40B4-BE49-F238E27FC236}">
                      <a16:creationId xmlns:a16="http://schemas.microsoft.com/office/drawing/2014/main" id="{5FED0349-08BF-331A-FB64-A90F333A1859}"/>
                    </a:ext>
                  </a:extLst>
                </p:cNvPr>
                <p:cNvSpPr/>
                <p:nvPr/>
              </p:nvSpPr>
              <p:spPr>
                <a:xfrm>
                  <a:off x="3962400" y="5105400"/>
                  <a:ext cx="1295400" cy="1143000"/>
                </a:xfrm>
                <a:prstGeom prst="mathMultiply">
                  <a:avLst>
                    <a:gd name="adj1" fmla="val 1780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4" name="Multiply 79">
                  <a:extLst>
                    <a:ext uri="{FF2B5EF4-FFF2-40B4-BE49-F238E27FC236}">
                      <a16:creationId xmlns:a16="http://schemas.microsoft.com/office/drawing/2014/main" id="{DDE36F81-3D27-468E-34AB-79565A0E5406}"/>
                    </a:ext>
                  </a:extLst>
                </p:cNvPr>
                <p:cNvSpPr/>
                <p:nvPr/>
              </p:nvSpPr>
              <p:spPr>
                <a:xfrm>
                  <a:off x="4648200" y="5105400"/>
                  <a:ext cx="1295400" cy="1143000"/>
                </a:xfrm>
                <a:prstGeom prst="mathMultiply">
                  <a:avLst>
                    <a:gd name="adj1" fmla="val 1780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5" name="Multiply 80">
                  <a:extLst>
                    <a:ext uri="{FF2B5EF4-FFF2-40B4-BE49-F238E27FC236}">
                      <a16:creationId xmlns:a16="http://schemas.microsoft.com/office/drawing/2014/main" id="{C85D4A7D-92ED-A07A-31D5-7123412EA86F}"/>
                    </a:ext>
                  </a:extLst>
                </p:cNvPr>
                <p:cNvSpPr/>
                <p:nvPr/>
              </p:nvSpPr>
              <p:spPr>
                <a:xfrm>
                  <a:off x="5344885" y="5105401"/>
                  <a:ext cx="1295400" cy="1143000"/>
                </a:xfrm>
                <a:prstGeom prst="mathMultiply">
                  <a:avLst>
                    <a:gd name="adj1" fmla="val 1780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9" name="Oval 468">
              <a:extLst>
                <a:ext uri="{FF2B5EF4-FFF2-40B4-BE49-F238E27FC236}">
                  <a16:creationId xmlns:a16="http://schemas.microsoft.com/office/drawing/2014/main" id="{F4DB6BF0-ABDE-EE14-FBBC-6DE77CD75781}"/>
                </a:ext>
              </a:extLst>
            </p:cNvPr>
            <p:cNvSpPr/>
            <p:nvPr/>
          </p:nvSpPr>
          <p:spPr>
            <a:xfrm>
              <a:off x="2057400" y="5410200"/>
              <a:ext cx="609600" cy="533400"/>
            </a:xfrm>
            <a:prstGeom prst="ellips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Oval 469">
              <a:extLst>
                <a:ext uri="{FF2B5EF4-FFF2-40B4-BE49-F238E27FC236}">
                  <a16:creationId xmlns:a16="http://schemas.microsoft.com/office/drawing/2014/main" id="{A5387A01-9545-2CC1-2DD4-9B8EC4640F58}"/>
                </a:ext>
              </a:extLst>
            </p:cNvPr>
            <p:cNvSpPr/>
            <p:nvPr/>
          </p:nvSpPr>
          <p:spPr>
            <a:xfrm>
              <a:off x="0" y="5334000"/>
              <a:ext cx="838200" cy="609600"/>
            </a:xfrm>
            <a:prstGeom prst="ellips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1" name="Rounded Rectangle 46">
              <a:extLst>
                <a:ext uri="{FF2B5EF4-FFF2-40B4-BE49-F238E27FC236}">
                  <a16:creationId xmlns:a16="http://schemas.microsoft.com/office/drawing/2014/main" id="{3F69CEF9-36F3-08DF-4060-010F37FD22A4}"/>
                </a:ext>
              </a:extLst>
            </p:cNvPr>
            <p:cNvSpPr/>
            <p:nvPr/>
          </p:nvSpPr>
          <p:spPr>
            <a:xfrm rot="1200398">
              <a:off x="404929" y="3638782"/>
              <a:ext cx="696046" cy="2044440"/>
            </a:xfrm>
            <a:prstGeom prst="roundRect">
              <a:avLst>
                <a:gd name="adj" fmla="val 40477"/>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2" name="Trapezoid 471">
              <a:extLst>
                <a:ext uri="{FF2B5EF4-FFF2-40B4-BE49-F238E27FC236}">
                  <a16:creationId xmlns:a16="http://schemas.microsoft.com/office/drawing/2014/main" id="{D3A32931-1491-5F3D-514E-1BBE7690CAF0}"/>
                </a:ext>
              </a:extLst>
            </p:cNvPr>
            <p:cNvSpPr/>
            <p:nvPr/>
          </p:nvSpPr>
          <p:spPr>
            <a:xfrm>
              <a:off x="685800" y="3657600"/>
              <a:ext cx="1295400" cy="2743200"/>
            </a:xfrm>
            <a:prstGeom prst="trapezoid">
              <a:avLst>
                <a:gd name="adj" fmla="val 23319"/>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3" name="Rectangle 472">
              <a:extLst>
                <a:ext uri="{FF2B5EF4-FFF2-40B4-BE49-F238E27FC236}">
                  <a16:creationId xmlns:a16="http://schemas.microsoft.com/office/drawing/2014/main" id="{E55076AA-28BF-B0E8-E100-E677649BE9A5}"/>
                </a:ext>
              </a:extLst>
            </p:cNvPr>
            <p:cNvSpPr/>
            <p:nvPr/>
          </p:nvSpPr>
          <p:spPr>
            <a:xfrm>
              <a:off x="762000" y="6172200"/>
              <a:ext cx="533400" cy="1828800"/>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4" name="Rectangle 473">
              <a:extLst>
                <a:ext uri="{FF2B5EF4-FFF2-40B4-BE49-F238E27FC236}">
                  <a16:creationId xmlns:a16="http://schemas.microsoft.com/office/drawing/2014/main" id="{14C06990-D0D0-8E62-077F-80B9B275B78C}"/>
                </a:ext>
              </a:extLst>
            </p:cNvPr>
            <p:cNvSpPr/>
            <p:nvPr/>
          </p:nvSpPr>
          <p:spPr>
            <a:xfrm>
              <a:off x="1371600" y="6172200"/>
              <a:ext cx="533400" cy="1828800"/>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5" name="Trapezoid 474">
              <a:extLst>
                <a:ext uri="{FF2B5EF4-FFF2-40B4-BE49-F238E27FC236}">
                  <a16:creationId xmlns:a16="http://schemas.microsoft.com/office/drawing/2014/main" id="{56407870-B75E-D5B4-EBDA-D4B794C67C03}"/>
                </a:ext>
              </a:extLst>
            </p:cNvPr>
            <p:cNvSpPr/>
            <p:nvPr/>
          </p:nvSpPr>
          <p:spPr>
            <a:xfrm>
              <a:off x="457200" y="5562600"/>
              <a:ext cx="1796143" cy="1219200"/>
            </a:xfrm>
            <a:prstGeom prst="trapezoid">
              <a:avLst>
                <a:gd name="adj" fmla="val 23319"/>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6" name="Group 14">
              <a:extLst>
                <a:ext uri="{FF2B5EF4-FFF2-40B4-BE49-F238E27FC236}">
                  <a16:creationId xmlns:a16="http://schemas.microsoft.com/office/drawing/2014/main" id="{207ABA96-3309-B55E-F46F-BEE6432732AD}"/>
                </a:ext>
              </a:extLst>
            </p:cNvPr>
            <p:cNvGrpSpPr/>
            <p:nvPr/>
          </p:nvGrpSpPr>
          <p:grpSpPr>
            <a:xfrm>
              <a:off x="304800" y="6324600"/>
              <a:ext cx="2133600" cy="533400"/>
              <a:chOff x="3962400" y="5105400"/>
              <a:chExt cx="2677885" cy="1143001"/>
            </a:xfrm>
          </p:grpSpPr>
          <p:sp>
            <p:nvSpPr>
              <p:cNvPr id="495" name="Multiply 15">
                <a:extLst>
                  <a:ext uri="{FF2B5EF4-FFF2-40B4-BE49-F238E27FC236}">
                    <a16:creationId xmlns:a16="http://schemas.microsoft.com/office/drawing/2014/main" id="{6859A648-420C-1321-BC97-F0189EC56AE2}"/>
                  </a:ext>
                </a:extLst>
              </p:cNvPr>
              <p:cNvSpPr/>
              <p:nvPr/>
            </p:nvSpPr>
            <p:spPr>
              <a:xfrm>
                <a:off x="3962400" y="5105400"/>
                <a:ext cx="1295400" cy="1143000"/>
              </a:xfrm>
              <a:prstGeom prst="mathMultiply">
                <a:avLst>
                  <a:gd name="adj1" fmla="val 1780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6" name="Multiply 16">
                <a:extLst>
                  <a:ext uri="{FF2B5EF4-FFF2-40B4-BE49-F238E27FC236}">
                    <a16:creationId xmlns:a16="http://schemas.microsoft.com/office/drawing/2014/main" id="{01140A55-489E-F942-F6E0-99818D623BD3}"/>
                  </a:ext>
                </a:extLst>
              </p:cNvPr>
              <p:cNvSpPr/>
              <p:nvPr/>
            </p:nvSpPr>
            <p:spPr>
              <a:xfrm>
                <a:off x="4648200" y="5105400"/>
                <a:ext cx="1295400" cy="1143000"/>
              </a:xfrm>
              <a:prstGeom prst="mathMultiply">
                <a:avLst>
                  <a:gd name="adj1" fmla="val 1780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7" name="Multiply 17">
                <a:extLst>
                  <a:ext uri="{FF2B5EF4-FFF2-40B4-BE49-F238E27FC236}">
                    <a16:creationId xmlns:a16="http://schemas.microsoft.com/office/drawing/2014/main" id="{6B41E5B3-E555-3E49-C490-7EFF97F1AD0C}"/>
                  </a:ext>
                </a:extLst>
              </p:cNvPr>
              <p:cNvSpPr/>
              <p:nvPr/>
            </p:nvSpPr>
            <p:spPr>
              <a:xfrm>
                <a:off x="5344885" y="5105401"/>
                <a:ext cx="1295400" cy="1143000"/>
              </a:xfrm>
              <a:prstGeom prst="mathMultiply">
                <a:avLst>
                  <a:gd name="adj1" fmla="val 1780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7" name="Group 41">
              <a:extLst>
                <a:ext uri="{FF2B5EF4-FFF2-40B4-BE49-F238E27FC236}">
                  <a16:creationId xmlns:a16="http://schemas.microsoft.com/office/drawing/2014/main" id="{0BC34D92-C1D4-3A5A-0539-2D5B3E5A7C4D}"/>
                </a:ext>
              </a:extLst>
            </p:cNvPr>
            <p:cNvGrpSpPr/>
            <p:nvPr/>
          </p:nvGrpSpPr>
          <p:grpSpPr>
            <a:xfrm rot="10960960">
              <a:off x="76200" y="3733800"/>
              <a:ext cx="576695" cy="3179864"/>
              <a:chOff x="4679408" y="1676400"/>
              <a:chExt cx="927343" cy="1987415"/>
            </a:xfrm>
          </p:grpSpPr>
          <p:sp>
            <p:nvSpPr>
              <p:cNvPr id="491" name="Pentagon 66">
                <a:extLst>
                  <a:ext uri="{FF2B5EF4-FFF2-40B4-BE49-F238E27FC236}">
                    <a16:creationId xmlns:a16="http://schemas.microsoft.com/office/drawing/2014/main" id="{EBC6672C-5C2A-BC8B-6CA5-F092B44E9361}"/>
                  </a:ext>
                </a:extLst>
              </p:cNvPr>
              <p:cNvSpPr/>
              <p:nvPr/>
            </p:nvSpPr>
            <p:spPr>
              <a:xfrm rot="16200000">
                <a:off x="4457700" y="2705100"/>
                <a:ext cx="1447800" cy="304800"/>
              </a:xfrm>
              <a:prstGeom prst="homePlat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2" name="Lightning Bolt 43">
                <a:extLst>
                  <a:ext uri="{FF2B5EF4-FFF2-40B4-BE49-F238E27FC236}">
                    <a16:creationId xmlns:a16="http://schemas.microsoft.com/office/drawing/2014/main" id="{1472CD15-B8F8-AAD6-D193-382168A0BCC9}"/>
                  </a:ext>
                </a:extLst>
              </p:cNvPr>
              <p:cNvSpPr/>
              <p:nvPr/>
            </p:nvSpPr>
            <p:spPr>
              <a:xfrm rot="537820">
                <a:off x="5008201" y="3219636"/>
                <a:ext cx="598550" cy="431759"/>
              </a:xfrm>
              <a:prstGeom prst="lightningBolt">
                <a:avLst/>
              </a:prstGeom>
              <a:solidFill>
                <a:srgbClr val="D443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3" name="Lightning Bolt 492">
                <a:extLst>
                  <a:ext uri="{FF2B5EF4-FFF2-40B4-BE49-F238E27FC236}">
                    <a16:creationId xmlns:a16="http://schemas.microsoft.com/office/drawing/2014/main" id="{066BF157-0BCD-7469-3D43-6D6532E6B562}"/>
                  </a:ext>
                </a:extLst>
              </p:cNvPr>
              <p:cNvSpPr/>
              <p:nvPr/>
            </p:nvSpPr>
            <p:spPr>
              <a:xfrm rot="21275730" flipH="1">
                <a:off x="4679408" y="3213234"/>
                <a:ext cx="626344" cy="450581"/>
              </a:xfrm>
              <a:prstGeom prst="lightningBolt">
                <a:avLst/>
              </a:prstGeom>
              <a:solidFill>
                <a:srgbClr val="D443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4" name="Freeform 69">
                <a:extLst>
                  <a:ext uri="{FF2B5EF4-FFF2-40B4-BE49-F238E27FC236}">
                    <a16:creationId xmlns:a16="http://schemas.microsoft.com/office/drawing/2014/main" id="{92765CEA-F23D-3EB6-85D2-228104C19AAD}"/>
                  </a:ext>
                </a:extLst>
              </p:cNvPr>
              <p:cNvSpPr/>
              <p:nvPr/>
            </p:nvSpPr>
            <p:spPr>
              <a:xfrm>
                <a:off x="4876801" y="1676400"/>
                <a:ext cx="533399" cy="762000"/>
              </a:xfrm>
              <a:custGeom>
                <a:avLst/>
                <a:gdLst>
                  <a:gd name="connsiteX0" fmla="*/ 195942 w 936171"/>
                  <a:gd name="connsiteY0" fmla="*/ 914400 h 1065140"/>
                  <a:gd name="connsiteX1" fmla="*/ 283028 w 936171"/>
                  <a:gd name="connsiteY1" fmla="*/ 936171 h 1065140"/>
                  <a:gd name="connsiteX2" fmla="*/ 348342 w 936171"/>
                  <a:gd name="connsiteY2" fmla="*/ 957942 h 1065140"/>
                  <a:gd name="connsiteX3" fmla="*/ 478971 w 936171"/>
                  <a:gd name="connsiteY3" fmla="*/ 979714 h 1065140"/>
                  <a:gd name="connsiteX4" fmla="*/ 914400 w 936171"/>
                  <a:gd name="connsiteY4" fmla="*/ 892628 h 1065140"/>
                  <a:gd name="connsiteX5" fmla="*/ 936171 w 936171"/>
                  <a:gd name="connsiteY5" fmla="*/ 827314 h 1065140"/>
                  <a:gd name="connsiteX6" fmla="*/ 914400 w 936171"/>
                  <a:gd name="connsiteY6" fmla="*/ 696685 h 1065140"/>
                  <a:gd name="connsiteX7" fmla="*/ 870857 w 936171"/>
                  <a:gd name="connsiteY7" fmla="*/ 631371 h 1065140"/>
                  <a:gd name="connsiteX8" fmla="*/ 849085 w 936171"/>
                  <a:gd name="connsiteY8" fmla="*/ 566057 h 1065140"/>
                  <a:gd name="connsiteX9" fmla="*/ 718457 w 936171"/>
                  <a:gd name="connsiteY9" fmla="*/ 370114 h 1065140"/>
                  <a:gd name="connsiteX10" fmla="*/ 674914 w 936171"/>
                  <a:gd name="connsiteY10" fmla="*/ 304800 h 1065140"/>
                  <a:gd name="connsiteX11" fmla="*/ 631371 w 936171"/>
                  <a:gd name="connsiteY11" fmla="*/ 217714 h 1065140"/>
                  <a:gd name="connsiteX12" fmla="*/ 566057 w 936171"/>
                  <a:gd name="connsiteY12" fmla="*/ 152400 h 1065140"/>
                  <a:gd name="connsiteX13" fmla="*/ 500742 w 936171"/>
                  <a:gd name="connsiteY13" fmla="*/ 21771 h 1065140"/>
                  <a:gd name="connsiteX14" fmla="*/ 435428 w 936171"/>
                  <a:gd name="connsiteY14" fmla="*/ 0 h 1065140"/>
                  <a:gd name="connsiteX15" fmla="*/ 348342 w 936171"/>
                  <a:gd name="connsiteY15" fmla="*/ 130628 h 1065140"/>
                  <a:gd name="connsiteX16" fmla="*/ 239485 w 936171"/>
                  <a:gd name="connsiteY16" fmla="*/ 261257 h 1065140"/>
                  <a:gd name="connsiteX17" fmla="*/ 217714 w 936171"/>
                  <a:gd name="connsiteY17" fmla="*/ 326571 h 1065140"/>
                  <a:gd name="connsiteX18" fmla="*/ 152400 w 936171"/>
                  <a:gd name="connsiteY18" fmla="*/ 370114 h 1065140"/>
                  <a:gd name="connsiteX19" fmla="*/ 108857 w 936171"/>
                  <a:gd name="connsiteY19" fmla="*/ 500742 h 1065140"/>
                  <a:gd name="connsiteX20" fmla="*/ 65314 w 936171"/>
                  <a:gd name="connsiteY20" fmla="*/ 631371 h 1065140"/>
                  <a:gd name="connsiteX21" fmla="*/ 21771 w 936171"/>
                  <a:gd name="connsiteY21" fmla="*/ 762000 h 1065140"/>
                  <a:gd name="connsiteX22" fmla="*/ 0 w 936171"/>
                  <a:gd name="connsiteY22" fmla="*/ 827314 h 1065140"/>
                  <a:gd name="connsiteX23" fmla="*/ 21771 w 936171"/>
                  <a:gd name="connsiteY23" fmla="*/ 892628 h 1065140"/>
                  <a:gd name="connsiteX24" fmla="*/ 326571 w 936171"/>
                  <a:gd name="connsiteY24" fmla="*/ 957942 h 1065140"/>
                  <a:gd name="connsiteX25" fmla="*/ 370114 w 936171"/>
                  <a:gd name="connsiteY25" fmla="*/ 957942 h 106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36171" h="1065140">
                    <a:moveTo>
                      <a:pt x="195942" y="914400"/>
                    </a:moveTo>
                    <a:cubicBezTo>
                      <a:pt x="224971" y="921657"/>
                      <a:pt x="254257" y="927951"/>
                      <a:pt x="283028" y="936171"/>
                    </a:cubicBezTo>
                    <a:cubicBezTo>
                      <a:pt x="305094" y="942475"/>
                      <a:pt x="325940" y="952964"/>
                      <a:pt x="348342" y="957942"/>
                    </a:cubicBezTo>
                    <a:cubicBezTo>
                      <a:pt x="391434" y="967518"/>
                      <a:pt x="435428" y="972457"/>
                      <a:pt x="478971" y="979714"/>
                    </a:cubicBezTo>
                    <a:cubicBezTo>
                      <a:pt x="747688" y="964785"/>
                      <a:pt x="828144" y="1065140"/>
                      <a:pt x="914400" y="892628"/>
                    </a:cubicBezTo>
                    <a:cubicBezTo>
                      <a:pt x="924663" y="872102"/>
                      <a:pt x="928914" y="849085"/>
                      <a:pt x="936171" y="827314"/>
                    </a:cubicBezTo>
                    <a:cubicBezTo>
                      <a:pt x="928914" y="783771"/>
                      <a:pt x="928359" y="738563"/>
                      <a:pt x="914400" y="696685"/>
                    </a:cubicBezTo>
                    <a:cubicBezTo>
                      <a:pt x="906126" y="671862"/>
                      <a:pt x="882559" y="654774"/>
                      <a:pt x="870857" y="631371"/>
                    </a:cubicBezTo>
                    <a:cubicBezTo>
                      <a:pt x="860594" y="610845"/>
                      <a:pt x="860230" y="586118"/>
                      <a:pt x="849085" y="566057"/>
                    </a:cubicBezTo>
                    <a:cubicBezTo>
                      <a:pt x="849075" y="566040"/>
                      <a:pt x="740234" y="402779"/>
                      <a:pt x="718457" y="370114"/>
                    </a:cubicBezTo>
                    <a:cubicBezTo>
                      <a:pt x="703943" y="348343"/>
                      <a:pt x="686616" y="328204"/>
                      <a:pt x="674914" y="304800"/>
                    </a:cubicBezTo>
                    <a:cubicBezTo>
                      <a:pt x="660400" y="275771"/>
                      <a:pt x="650235" y="244124"/>
                      <a:pt x="631371" y="217714"/>
                    </a:cubicBezTo>
                    <a:cubicBezTo>
                      <a:pt x="613475" y="192660"/>
                      <a:pt x="587828" y="174171"/>
                      <a:pt x="566057" y="152400"/>
                    </a:cubicBezTo>
                    <a:cubicBezTo>
                      <a:pt x="551715" y="109374"/>
                      <a:pt x="539110" y="52465"/>
                      <a:pt x="500742" y="21771"/>
                    </a:cubicBezTo>
                    <a:cubicBezTo>
                      <a:pt x="482822" y="7435"/>
                      <a:pt x="457199" y="7257"/>
                      <a:pt x="435428" y="0"/>
                    </a:cubicBezTo>
                    <a:cubicBezTo>
                      <a:pt x="406399" y="43543"/>
                      <a:pt x="385346" y="93624"/>
                      <a:pt x="348342" y="130628"/>
                    </a:cubicBezTo>
                    <a:cubicBezTo>
                      <a:pt x="264526" y="214444"/>
                      <a:pt x="300107" y="170324"/>
                      <a:pt x="239485" y="261257"/>
                    </a:cubicBezTo>
                    <a:cubicBezTo>
                      <a:pt x="232228" y="283028"/>
                      <a:pt x="232050" y="308651"/>
                      <a:pt x="217714" y="326571"/>
                    </a:cubicBezTo>
                    <a:cubicBezTo>
                      <a:pt x="201368" y="347003"/>
                      <a:pt x="166268" y="347925"/>
                      <a:pt x="152400" y="370114"/>
                    </a:cubicBezTo>
                    <a:cubicBezTo>
                      <a:pt x="128074" y="409035"/>
                      <a:pt x="123371" y="457199"/>
                      <a:pt x="108857" y="500742"/>
                    </a:cubicBezTo>
                    <a:lnTo>
                      <a:pt x="65314" y="631371"/>
                    </a:lnTo>
                    <a:lnTo>
                      <a:pt x="21771" y="762000"/>
                    </a:lnTo>
                    <a:lnTo>
                      <a:pt x="0" y="827314"/>
                    </a:lnTo>
                    <a:cubicBezTo>
                      <a:pt x="7257" y="849085"/>
                      <a:pt x="3097" y="879289"/>
                      <a:pt x="21771" y="892628"/>
                    </a:cubicBezTo>
                    <a:cubicBezTo>
                      <a:pt x="85459" y="938120"/>
                      <a:pt x="262945" y="951580"/>
                      <a:pt x="326571" y="957942"/>
                    </a:cubicBezTo>
                    <a:cubicBezTo>
                      <a:pt x="341013" y="959386"/>
                      <a:pt x="355600" y="957942"/>
                      <a:pt x="370114" y="957942"/>
                    </a:cubicBezTo>
                  </a:path>
                </a:pathLst>
              </a:custGeom>
              <a:solidFill>
                <a:schemeClr val="tx1">
                  <a:lumMod val="65000"/>
                  <a:lumOff val="35000"/>
                </a:schemeClr>
              </a:solidFill>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78" name="Oval 477">
              <a:extLst>
                <a:ext uri="{FF2B5EF4-FFF2-40B4-BE49-F238E27FC236}">
                  <a16:creationId xmlns:a16="http://schemas.microsoft.com/office/drawing/2014/main" id="{789F1A32-5AB8-0D12-BFB6-A2ECEEF6F091}"/>
                </a:ext>
              </a:extLst>
            </p:cNvPr>
            <p:cNvSpPr/>
            <p:nvPr/>
          </p:nvSpPr>
          <p:spPr>
            <a:xfrm>
              <a:off x="533400" y="7696200"/>
              <a:ext cx="838200" cy="609600"/>
            </a:xfrm>
            <a:prstGeom prst="ellips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9" name="Oval 478">
              <a:extLst>
                <a:ext uri="{FF2B5EF4-FFF2-40B4-BE49-F238E27FC236}">
                  <a16:creationId xmlns:a16="http://schemas.microsoft.com/office/drawing/2014/main" id="{8F3BE886-AF15-9BC3-C292-26AF3011DE84}"/>
                </a:ext>
              </a:extLst>
            </p:cNvPr>
            <p:cNvSpPr/>
            <p:nvPr/>
          </p:nvSpPr>
          <p:spPr>
            <a:xfrm>
              <a:off x="1219200" y="7696200"/>
              <a:ext cx="838200" cy="609600"/>
            </a:xfrm>
            <a:prstGeom prst="ellips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0" name="Oval 479">
              <a:extLst>
                <a:ext uri="{FF2B5EF4-FFF2-40B4-BE49-F238E27FC236}">
                  <a16:creationId xmlns:a16="http://schemas.microsoft.com/office/drawing/2014/main" id="{8AAD0646-9A9A-497C-CC40-1FE71BFCFE98}"/>
                </a:ext>
              </a:extLst>
            </p:cNvPr>
            <p:cNvSpPr/>
            <p:nvPr/>
          </p:nvSpPr>
          <p:spPr>
            <a:xfrm>
              <a:off x="152400" y="5486400"/>
              <a:ext cx="457200" cy="304800"/>
            </a:xfrm>
            <a:prstGeom prst="ellips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1" name="Curved Up Arrow 56">
              <a:extLst>
                <a:ext uri="{FF2B5EF4-FFF2-40B4-BE49-F238E27FC236}">
                  <a16:creationId xmlns:a16="http://schemas.microsoft.com/office/drawing/2014/main" id="{5055C21B-67F8-2DA6-3B82-A5053FD17337}"/>
                </a:ext>
              </a:extLst>
            </p:cNvPr>
            <p:cNvSpPr/>
            <p:nvPr/>
          </p:nvSpPr>
          <p:spPr>
            <a:xfrm rot="10317511" flipH="1">
              <a:off x="1356276" y="3667332"/>
              <a:ext cx="1355235" cy="1801951"/>
            </a:xfrm>
            <a:prstGeom prst="curvedUpArrow">
              <a:avLst>
                <a:gd name="adj1" fmla="val 14286"/>
                <a:gd name="adj2" fmla="val 50000"/>
                <a:gd name="adj3" fmla="val 0"/>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2" name="Rounded Rectangle 57">
              <a:extLst>
                <a:ext uri="{FF2B5EF4-FFF2-40B4-BE49-F238E27FC236}">
                  <a16:creationId xmlns:a16="http://schemas.microsoft.com/office/drawing/2014/main" id="{1BBC62D8-F5FE-165F-193F-FCD47797E2DA}"/>
                </a:ext>
              </a:extLst>
            </p:cNvPr>
            <p:cNvSpPr/>
            <p:nvPr/>
          </p:nvSpPr>
          <p:spPr>
            <a:xfrm rot="20564933">
              <a:off x="1814792" y="3769282"/>
              <a:ext cx="549417" cy="2044440"/>
            </a:xfrm>
            <a:prstGeom prst="roundRect">
              <a:avLst>
                <a:gd name="adj" fmla="val 40477"/>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3" name="Oval 482">
              <a:extLst>
                <a:ext uri="{FF2B5EF4-FFF2-40B4-BE49-F238E27FC236}">
                  <a16:creationId xmlns:a16="http://schemas.microsoft.com/office/drawing/2014/main" id="{C9A683E5-8E12-42AE-FADB-84EB6ACF77EE}"/>
                </a:ext>
              </a:extLst>
            </p:cNvPr>
            <p:cNvSpPr/>
            <p:nvPr/>
          </p:nvSpPr>
          <p:spPr>
            <a:xfrm>
              <a:off x="457200" y="1600200"/>
              <a:ext cx="1676400" cy="2286000"/>
            </a:xfrm>
            <a:prstGeom prst="ellips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4" name="Group 60">
              <a:extLst>
                <a:ext uri="{FF2B5EF4-FFF2-40B4-BE49-F238E27FC236}">
                  <a16:creationId xmlns:a16="http://schemas.microsoft.com/office/drawing/2014/main" id="{91B0D6A9-454D-9351-A57A-76693663200A}"/>
                </a:ext>
              </a:extLst>
            </p:cNvPr>
            <p:cNvGrpSpPr/>
            <p:nvPr/>
          </p:nvGrpSpPr>
          <p:grpSpPr>
            <a:xfrm>
              <a:off x="457200" y="2057400"/>
              <a:ext cx="1828800" cy="228600"/>
              <a:chOff x="3124200" y="2133600"/>
              <a:chExt cx="1828800" cy="480061"/>
            </a:xfrm>
          </p:grpSpPr>
          <p:sp>
            <p:nvSpPr>
              <p:cNvPr id="486" name="Rounded Rectangle 61">
                <a:extLst>
                  <a:ext uri="{FF2B5EF4-FFF2-40B4-BE49-F238E27FC236}">
                    <a16:creationId xmlns:a16="http://schemas.microsoft.com/office/drawing/2014/main" id="{CDB47C9F-87C6-715B-43E8-F990C4F50733}"/>
                  </a:ext>
                </a:extLst>
              </p:cNvPr>
              <p:cNvSpPr/>
              <p:nvPr/>
            </p:nvSpPr>
            <p:spPr>
              <a:xfrm>
                <a:off x="3124200" y="2133600"/>
                <a:ext cx="1721225" cy="480061"/>
              </a:xfrm>
              <a:prstGeom prst="roundRect">
                <a:avLst>
                  <a:gd name="adj" fmla="val 37302"/>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7" name="Group 12">
                <a:extLst>
                  <a:ext uri="{FF2B5EF4-FFF2-40B4-BE49-F238E27FC236}">
                    <a16:creationId xmlns:a16="http://schemas.microsoft.com/office/drawing/2014/main" id="{907CE18A-C781-C761-1183-BA327400B13F}"/>
                  </a:ext>
                </a:extLst>
              </p:cNvPr>
              <p:cNvGrpSpPr/>
              <p:nvPr/>
            </p:nvGrpSpPr>
            <p:grpSpPr>
              <a:xfrm>
                <a:off x="3124200" y="2133600"/>
                <a:ext cx="1828800" cy="480060"/>
                <a:chOff x="3962400" y="5105400"/>
                <a:chExt cx="2677885" cy="1143001"/>
              </a:xfrm>
            </p:grpSpPr>
            <p:sp>
              <p:nvSpPr>
                <p:cNvPr id="488" name="Multiply 63">
                  <a:extLst>
                    <a:ext uri="{FF2B5EF4-FFF2-40B4-BE49-F238E27FC236}">
                      <a16:creationId xmlns:a16="http://schemas.microsoft.com/office/drawing/2014/main" id="{8EDEE971-341B-35B4-699C-49DAF320F650}"/>
                    </a:ext>
                  </a:extLst>
                </p:cNvPr>
                <p:cNvSpPr/>
                <p:nvPr/>
              </p:nvSpPr>
              <p:spPr>
                <a:xfrm>
                  <a:off x="3962400" y="5105400"/>
                  <a:ext cx="1295400" cy="1143000"/>
                </a:xfrm>
                <a:prstGeom prst="mathMultiply">
                  <a:avLst>
                    <a:gd name="adj1" fmla="val 1780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9" name="Multiply 64">
                  <a:extLst>
                    <a:ext uri="{FF2B5EF4-FFF2-40B4-BE49-F238E27FC236}">
                      <a16:creationId xmlns:a16="http://schemas.microsoft.com/office/drawing/2014/main" id="{56A91CCE-56F8-84E1-01A6-0CB830291E35}"/>
                    </a:ext>
                  </a:extLst>
                </p:cNvPr>
                <p:cNvSpPr/>
                <p:nvPr/>
              </p:nvSpPr>
              <p:spPr>
                <a:xfrm>
                  <a:off x="4648200" y="5105400"/>
                  <a:ext cx="1295400" cy="1143000"/>
                </a:xfrm>
                <a:prstGeom prst="mathMultiply">
                  <a:avLst>
                    <a:gd name="adj1" fmla="val 1780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0" name="Multiply 65">
                  <a:extLst>
                    <a:ext uri="{FF2B5EF4-FFF2-40B4-BE49-F238E27FC236}">
                      <a16:creationId xmlns:a16="http://schemas.microsoft.com/office/drawing/2014/main" id="{615F8AE6-1B8F-CF3B-B259-2A41B1854172}"/>
                    </a:ext>
                  </a:extLst>
                </p:cNvPr>
                <p:cNvSpPr/>
                <p:nvPr/>
              </p:nvSpPr>
              <p:spPr>
                <a:xfrm>
                  <a:off x="5344885" y="5105401"/>
                  <a:ext cx="1295400" cy="1143000"/>
                </a:xfrm>
                <a:prstGeom prst="mathMultiply">
                  <a:avLst>
                    <a:gd name="adj1" fmla="val 1780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85" name="Diagonal Stripe 484">
              <a:extLst>
                <a:ext uri="{FF2B5EF4-FFF2-40B4-BE49-F238E27FC236}">
                  <a16:creationId xmlns:a16="http://schemas.microsoft.com/office/drawing/2014/main" id="{F891F842-1BC0-9CB8-075A-3FB539D01F11}"/>
                </a:ext>
              </a:extLst>
            </p:cNvPr>
            <p:cNvSpPr/>
            <p:nvPr/>
          </p:nvSpPr>
          <p:spPr>
            <a:xfrm rot="20559247" flipH="1">
              <a:off x="695769" y="1906393"/>
              <a:ext cx="1066709" cy="229586"/>
            </a:xfrm>
            <a:prstGeom prst="diagStrip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18" name="Group 517">
            <a:extLst>
              <a:ext uri="{FF2B5EF4-FFF2-40B4-BE49-F238E27FC236}">
                <a16:creationId xmlns:a16="http://schemas.microsoft.com/office/drawing/2014/main" id="{638FA329-E95A-5A4D-8FB0-E14098D4B1A8}"/>
              </a:ext>
            </a:extLst>
          </p:cNvPr>
          <p:cNvGrpSpPr/>
          <p:nvPr/>
        </p:nvGrpSpPr>
        <p:grpSpPr>
          <a:xfrm>
            <a:off x="5546813" y="2456871"/>
            <a:ext cx="1360921" cy="2570629"/>
            <a:chOff x="7086600" y="990600"/>
            <a:chExt cx="1371600" cy="2590800"/>
          </a:xfrm>
        </p:grpSpPr>
        <p:sp>
          <p:nvSpPr>
            <p:cNvPr id="519" name="Oval 518">
              <a:extLst>
                <a:ext uri="{FF2B5EF4-FFF2-40B4-BE49-F238E27FC236}">
                  <a16:creationId xmlns:a16="http://schemas.microsoft.com/office/drawing/2014/main" id="{1D4F390D-CC31-EBC6-CB25-4C3838315F35}"/>
                </a:ext>
              </a:extLst>
            </p:cNvPr>
            <p:cNvSpPr/>
            <p:nvPr/>
          </p:nvSpPr>
          <p:spPr>
            <a:xfrm rot="19801333">
              <a:off x="7848600" y="3048000"/>
              <a:ext cx="228600" cy="533400"/>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0" name="Oval 519">
              <a:extLst>
                <a:ext uri="{FF2B5EF4-FFF2-40B4-BE49-F238E27FC236}">
                  <a16:creationId xmlns:a16="http://schemas.microsoft.com/office/drawing/2014/main" id="{E28CC704-1E9D-E4F8-DCC6-0ADD889D938F}"/>
                </a:ext>
              </a:extLst>
            </p:cNvPr>
            <p:cNvSpPr/>
            <p:nvPr/>
          </p:nvSpPr>
          <p:spPr>
            <a:xfrm rot="1735740">
              <a:off x="7543800" y="3048000"/>
              <a:ext cx="228600" cy="533400"/>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1" name="Rounded Rectangle 118">
              <a:extLst>
                <a:ext uri="{FF2B5EF4-FFF2-40B4-BE49-F238E27FC236}">
                  <a16:creationId xmlns:a16="http://schemas.microsoft.com/office/drawing/2014/main" id="{BDF12F8E-9035-70AC-4506-9A7E58E211CC}"/>
                </a:ext>
              </a:extLst>
            </p:cNvPr>
            <p:cNvSpPr/>
            <p:nvPr/>
          </p:nvSpPr>
          <p:spPr>
            <a:xfrm>
              <a:off x="7467600" y="1066800"/>
              <a:ext cx="685800" cy="609600"/>
            </a:xfrm>
            <a:prstGeom prst="round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2" name="Oval 521">
              <a:extLst>
                <a:ext uri="{FF2B5EF4-FFF2-40B4-BE49-F238E27FC236}">
                  <a16:creationId xmlns:a16="http://schemas.microsoft.com/office/drawing/2014/main" id="{DF30F834-E7CB-3D92-FEA6-7492E0B150EC}"/>
                </a:ext>
              </a:extLst>
            </p:cNvPr>
            <p:cNvSpPr/>
            <p:nvPr/>
          </p:nvSpPr>
          <p:spPr>
            <a:xfrm>
              <a:off x="7086600" y="2514600"/>
              <a:ext cx="228600" cy="3048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3" name="Oval 522">
              <a:extLst>
                <a:ext uri="{FF2B5EF4-FFF2-40B4-BE49-F238E27FC236}">
                  <a16:creationId xmlns:a16="http://schemas.microsoft.com/office/drawing/2014/main" id="{55BCF3E1-8861-B720-F409-2A96F06AAF6E}"/>
                </a:ext>
              </a:extLst>
            </p:cNvPr>
            <p:cNvSpPr/>
            <p:nvPr/>
          </p:nvSpPr>
          <p:spPr>
            <a:xfrm>
              <a:off x="8229600" y="2438400"/>
              <a:ext cx="228600" cy="3810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4" name="Trapezoid 523">
              <a:extLst>
                <a:ext uri="{FF2B5EF4-FFF2-40B4-BE49-F238E27FC236}">
                  <a16:creationId xmlns:a16="http://schemas.microsoft.com/office/drawing/2014/main" id="{68F879D7-DFFC-4292-2CB2-4D5AFC6C32D0}"/>
                </a:ext>
              </a:extLst>
            </p:cNvPr>
            <p:cNvSpPr/>
            <p:nvPr/>
          </p:nvSpPr>
          <p:spPr>
            <a:xfrm>
              <a:off x="7239000" y="2743200"/>
              <a:ext cx="1066800" cy="609600"/>
            </a:xfrm>
            <a:prstGeom prst="trapezoid">
              <a:avLst/>
            </a:prstGeom>
            <a:solidFill>
              <a:srgbClr val="E7D6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5" name="Trapezoid 524">
              <a:extLst>
                <a:ext uri="{FF2B5EF4-FFF2-40B4-BE49-F238E27FC236}">
                  <a16:creationId xmlns:a16="http://schemas.microsoft.com/office/drawing/2014/main" id="{73EB0F36-F42D-7EAE-6054-1F360A8BF2D8}"/>
                </a:ext>
              </a:extLst>
            </p:cNvPr>
            <p:cNvSpPr/>
            <p:nvPr/>
          </p:nvSpPr>
          <p:spPr>
            <a:xfrm>
              <a:off x="7315200" y="1752600"/>
              <a:ext cx="922301" cy="12954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6" name="Trapezoid 525">
              <a:extLst>
                <a:ext uri="{FF2B5EF4-FFF2-40B4-BE49-F238E27FC236}">
                  <a16:creationId xmlns:a16="http://schemas.microsoft.com/office/drawing/2014/main" id="{1178159C-05F0-0968-4F0F-E85975032B65}"/>
                </a:ext>
              </a:extLst>
            </p:cNvPr>
            <p:cNvSpPr/>
            <p:nvPr/>
          </p:nvSpPr>
          <p:spPr>
            <a:xfrm rot="1691056">
              <a:off x="7156287" y="1873464"/>
              <a:ext cx="399865" cy="8382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7" name="Trapezoid 526">
              <a:extLst>
                <a:ext uri="{FF2B5EF4-FFF2-40B4-BE49-F238E27FC236}">
                  <a16:creationId xmlns:a16="http://schemas.microsoft.com/office/drawing/2014/main" id="{E8DE7C11-9C48-7673-4F54-D17DA23F35D8}"/>
                </a:ext>
              </a:extLst>
            </p:cNvPr>
            <p:cNvSpPr/>
            <p:nvPr/>
          </p:nvSpPr>
          <p:spPr>
            <a:xfrm rot="20060466">
              <a:off x="8010360" y="1874046"/>
              <a:ext cx="399865" cy="8382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8" name="Oval 527">
              <a:extLst>
                <a:ext uri="{FF2B5EF4-FFF2-40B4-BE49-F238E27FC236}">
                  <a16:creationId xmlns:a16="http://schemas.microsoft.com/office/drawing/2014/main" id="{E8538E19-1730-88C1-6F32-D079A9C26E45}"/>
                </a:ext>
              </a:extLst>
            </p:cNvPr>
            <p:cNvSpPr/>
            <p:nvPr/>
          </p:nvSpPr>
          <p:spPr>
            <a:xfrm>
              <a:off x="7391400" y="1676400"/>
              <a:ext cx="838200" cy="685800"/>
            </a:xfrm>
            <a:prstGeom prst="ellipse">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9" name="Oval 528">
              <a:extLst>
                <a:ext uri="{FF2B5EF4-FFF2-40B4-BE49-F238E27FC236}">
                  <a16:creationId xmlns:a16="http://schemas.microsoft.com/office/drawing/2014/main" id="{19C31019-B4D0-04AD-238B-D64DC3649A36}"/>
                </a:ext>
              </a:extLst>
            </p:cNvPr>
            <p:cNvSpPr/>
            <p:nvPr/>
          </p:nvSpPr>
          <p:spPr>
            <a:xfrm>
              <a:off x="7467600" y="1752600"/>
              <a:ext cx="685800" cy="457200"/>
            </a:xfrm>
            <a:prstGeom prst="ellipse">
              <a:avLst/>
            </a:prstGeom>
            <a:solidFill>
              <a:srgbClr val="E7D6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0" name="Regular Pentagon 88">
              <a:extLst>
                <a:ext uri="{FF2B5EF4-FFF2-40B4-BE49-F238E27FC236}">
                  <a16:creationId xmlns:a16="http://schemas.microsoft.com/office/drawing/2014/main" id="{6DFCC3D4-0461-FE90-9262-71CB0C345E42}"/>
                </a:ext>
              </a:extLst>
            </p:cNvPr>
            <p:cNvSpPr/>
            <p:nvPr/>
          </p:nvSpPr>
          <p:spPr>
            <a:xfrm rot="10800000">
              <a:off x="7467600" y="1143000"/>
              <a:ext cx="685800" cy="914400"/>
            </a:xfrm>
            <a:prstGeom prst="pentagon">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1" name="Group 530">
              <a:extLst>
                <a:ext uri="{FF2B5EF4-FFF2-40B4-BE49-F238E27FC236}">
                  <a16:creationId xmlns:a16="http://schemas.microsoft.com/office/drawing/2014/main" id="{5BB05809-4889-DEA5-7FF7-9EDDCCB01689}"/>
                </a:ext>
              </a:extLst>
            </p:cNvPr>
            <p:cNvGrpSpPr/>
            <p:nvPr/>
          </p:nvGrpSpPr>
          <p:grpSpPr>
            <a:xfrm>
              <a:off x="7573818" y="1905000"/>
              <a:ext cx="457200" cy="718457"/>
              <a:chOff x="7772400" y="3962400"/>
              <a:chExt cx="1066800" cy="1676400"/>
            </a:xfrm>
          </p:grpSpPr>
          <p:sp>
            <p:nvSpPr>
              <p:cNvPr id="541" name="Oval 540">
                <a:extLst>
                  <a:ext uri="{FF2B5EF4-FFF2-40B4-BE49-F238E27FC236}">
                    <a16:creationId xmlns:a16="http://schemas.microsoft.com/office/drawing/2014/main" id="{E84CCD39-20D3-672D-1613-DD9C6572E0C0}"/>
                  </a:ext>
                </a:extLst>
              </p:cNvPr>
              <p:cNvSpPr/>
              <p:nvPr/>
            </p:nvSpPr>
            <p:spPr>
              <a:xfrm>
                <a:off x="7772400" y="3962400"/>
                <a:ext cx="228600" cy="5334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2" name="Oval 541">
                <a:extLst>
                  <a:ext uri="{FF2B5EF4-FFF2-40B4-BE49-F238E27FC236}">
                    <a16:creationId xmlns:a16="http://schemas.microsoft.com/office/drawing/2014/main" id="{BC46B26D-C201-41A8-0A28-6C4636E9DB88}"/>
                  </a:ext>
                </a:extLst>
              </p:cNvPr>
              <p:cNvSpPr/>
              <p:nvPr/>
            </p:nvSpPr>
            <p:spPr>
              <a:xfrm rot="20572791">
                <a:off x="7845847" y="4441430"/>
                <a:ext cx="228600" cy="5334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3" name="Oval 542">
                <a:extLst>
                  <a:ext uri="{FF2B5EF4-FFF2-40B4-BE49-F238E27FC236}">
                    <a16:creationId xmlns:a16="http://schemas.microsoft.com/office/drawing/2014/main" id="{7D88BD57-A4AB-7B93-6C56-91431B525E1D}"/>
                  </a:ext>
                </a:extLst>
              </p:cNvPr>
              <p:cNvSpPr/>
              <p:nvPr/>
            </p:nvSpPr>
            <p:spPr>
              <a:xfrm rot="20189933">
                <a:off x="8077200" y="4876800"/>
                <a:ext cx="228600" cy="5334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4" name="Oval 543">
                <a:extLst>
                  <a:ext uri="{FF2B5EF4-FFF2-40B4-BE49-F238E27FC236}">
                    <a16:creationId xmlns:a16="http://schemas.microsoft.com/office/drawing/2014/main" id="{C9FE678B-DCA4-DB1B-E942-ACFD0C535369}"/>
                  </a:ext>
                </a:extLst>
              </p:cNvPr>
              <p:cNvSpPr/>
              <p:nvPr/>
            </p:nvSpPr>
            <p:spPr>
              <a:xfrm rot="1461436">
                <a:off x="8329419" y="4900202"/>
                <a:ext cx="228600" cy="5334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5" name="Oval 544">
                <a:extLst>
                  <a:ext uri="{FF2B5EF4-FFF2-40B4-BE49-F238E27FC236}">
                    <a16:creationId xmlns:a16="http://schemas.microsoft.com/office/drawing/2014/main" id="{E71ED6B7-2061-B0C5-2E67-BC5C25B20329}"/>
                  </a:ext>
                </a:extLst>
              </p:cNvPr>
              <p:cNvSpPr/>
              <p:nvPr/>
            </p:nvSpPr>
            <p:spPr>
              <a:xfrm rot="1008848">
                <a:off x="8530461" y="4441263"/>
                <a:ext cx="228600" cy="5334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6" name="Oval 545">
                <a:extLst>
                  <a:ext uri="{FF2B5EF4-FFF2-40B4-BE49-F238E27FC236}">
                    <a16:creationId xmlns:a16="http://schemas.microsoft.com/office/drawing/2014/main" id="{8347D519-DDDB-D2E0-BF3B-9BCDB134133D}"/>
                  </a:ext>
                </a:extLst>
              </p:cNvPr>
              <p:cNvSpPr/>
              <p:nvPr/>
            </p:nvSpPr>
            <p:spPr>
              <a:xfrm>
                <a:off x="8610600" y="3962400"/>
                <a:ext cx="228600" cy="5334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7" name="Diamond 546">
                <a:extLst>
                  <a:ext uri="{FF2B5EF4-FFF2-40B4-BE49-F238E27FC236}">
                    <a16:creationId xmlns:a16="http://schemas.microsoft.com/office/drawing/2014/main" id="{DA3F3E3D-F716-CAFB-9E83-552A8D7875AB}"/>
                  </a:ext>
                </a:extLst>
              </p:cNvPr>
              <p:cNvSpPr/>
              <p:nvPr/>
            </p:nvSpPr>
            <p:spPr>
              <a:xfrm>
                <a:off x="7772400" y="4343400"/>
                <a:ext cx="228600" cy="228600"/>
              </a:xfrm>
              <a:prstGeom prst="diamond">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8" name="Diamond 547">
                <a:extLst>
                  <a:ext uri="{FF2B5EF4-FFF2-40B4-BE49-F238E27FC236}">
                    <a16:creationId xmlns:a16="http://schemas.microsoft.com/office/drawing/2014/main" id="{BBBF43E6-BE93-4D47-EF8E-B88CBEBDA4DA}"/>
                  </a:ext>
                </a:extLst>
              </p:cNvPr>
              <p:cNvSpPr/>
              <p:nvPr/>
            </p:nvSpPr>
            <p:spPr>
              <a:xfrm>
                <a:off x="7924800" y="4800600"/>
                <a:ext cx="228600" cy="228600"/>
              </a:xfrm>
              <a:prstGeom prst="diamond">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9" name="Diamond 548">
                <a:extLst>
                  <a:ext uri="{FF2B5EF4-FFF2-40B4-BE49-F238E27FC236}">
                    <a16:creationId xmlns:a16="http://schemas.microsoft.com/office/drawing/2014/main" id="{C99D5BFB-B135-85C4-50A8-6D0D371D3C9A}"/>
                  </a:ext>
                </a:extLst>
              </p:cNvPr>
              <p:cNvSpPr/>
              <p:nvPr/>
            </p:nvSpPr>
            <p:spPr>
              <a:xfrm>
                <a:off x="8153400" y="5257800"/>
                <a:ext cx="304800" cy="381000"/>
              </a:xfrm>
              <a:prstGeom prst="diamond">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0" name="Diamond 549">
                <a:extLst>
                  <a:ext uri="{FF2B5EF4-FFF2-40B4-BE49-F238E27FC236}">
                    <a16:creationId xmlns:a16="http://schemas.microsoft.com/office/drawing/2014/main" id="{F9201992-3A0A-8ECE-C746-0F0320F0195E}"/>
                  </a:ext>
                </a:extLst>
              </p:cNvPr>
              <p:cNvSpPr/>
              <p:nvPr/>
            </p:nvSpPr>
            <p:spPr>
              <a:xfrm>
                <a:off x="8610600" y="4343400"/>
                <a:ext cx="228600" cy="228600"/>
              </a:xfrm>
              <a:prstGeom prst="diamond">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1" name="Diamond 550">
                <a:extLst>
                  <a:ext uri="{FF2B5EF4-FFF2-40B4-BE49-F238E27FC236}">
                    <a16:creationId xmlns:a16="http://schemas.microsoft.com/office/drawing/2014/main" id="{5106E026-7298-7E23-BC0C-403DAB884792}"/>
                  </a:ext>
                </a:extLst>
              </p:cNvPr>
              <p:cNvSpPr/>
              <p:nvPr/>
            </p:nvSpPr>
            <p:spPr>
              <a:xfrm>
                <a:off x="8458200" y="4800600"/>
                <a:ext cx="228600" cy="228600"/>
              </a:xfrm>
              <a:prstGeom prst="diamond">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2" name="Group 531">
              <a:extLst>
                <a:ext uri="{FF2B5EF4-FFF2-40B4-BE49-F238E27FC236}">
                  <a16:creationId xmlns:a16="http://schemas.microsoft.com/office/drawing/2014/main" id="{5947AB56-E0DF-83CB-8F29-4DCC1C26F76B}"/>
                </a:ext>
              </a:extLst>
            </p:cNvPr>
            <p:cNvGrpSpPr/>
            <p:nvPr/>
          </p:nvGrpSpPr>
          <p:grpSpPr>
            <a:xfrm>
              <a:off x="7428345" y="990600"/>
              <a:ext cx="762000" cy="256687"/>
              <a:chOff x="5788295" y="488189"/>
              <a:chExt cx="1312116" cy="552499"/>
            </a:xfrm>
          </p:grpSpPr>
          <p:sp>
            <p:nvSpPr>
              <p:cNvPr id="533" name="Flowchart: Direct Access Storage 532">
                <a:extLst>
                  <a:ext uri="{FF2B5EF4-FFF2-40B4-BE49-F238E27FC236}">
                    <a16:creationId xmlns:a16="http://schemas.microsoft.com/office/drawing/2014/main" id="{0D54F3B2-A52E-9BEE-CB70-ACF1F50E0E50}"/>
                  </a:ext>
                </a:extLst>
              </p:cNvPr>
              <p:cNvSpPr/>
              <p:nvPr/>
            </p:nvSpPr>
            <p:spPr>
              <a:xfrm rot="16200000">
                <a:off x="6170543" y="105941"/>
                <a:ext cx="547620" cy="1312116"/>
              </a:xfrm>
              <a:prstGeom prst="flowChartMagneticDrum">
                <a:avLst/>
              </a:prstGeom>
              <a:solidFill>
                <a:srgbClr val="D4A9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4" name="Group 533">
                <a:extLst>
                  <a:ext uri="{FF2B5EF4-FFF2-40B4-BE49-F238E27FC236}">
                    <a16:creationId xmlns:a16="http://schemas.microsoft.com/office/drawing/2014/main" id="{C37A7141-F48C-282E-3FFC-36D39FDE70AC}"/>
                  </a:ext>
                </a:extLst>
              </p:cNvPr>
              <p:cNvGrpSpPr/>
              <p:nvPr/>
            </p:nvGrpSpPr>
            <p:grpSpPr>
              <a:xfrm>
                <a:off x="5911274" y="658092"/>
                <a:ext cx="1066800" cy="382596"/>
                <a:chOff x="7315200" y="152400"/>
                <a:chExt cx="1764145" cy="632691"/>
              </a:xfrm>
            </p:grpSpPr>
            <p:sp>
              <p:nvSpPr>
                <p:cNvPr id="535" name="Quad Arrow 110">
                  <a:extLst>
                    <a:ext uri="{FF2B5EF4-FFF2-40B4-BE49-F238E27FC236}">
                      <a16:creationId xmlns:a16="http://schemas.microsoft.com/office/drawing/2014/main" id="{86F62D5B-24B4-6F90-81AE-C8E71B9FBFB6}"/>
                    </a:ext>
                  </a:extLst>
                </p:cNvPr>
                <p:cNvSpPr/>
                <p:nvPr/>
              </p:nvSpPr>
              <p:spPr>
                <a:xfrm>
                  <a:off x="7315200" y="152400"/>
                  <a:ext cx="609600" cy="609600"/>
                </a:xfrm>
                <a:prstGeom prst="quadArrow">
                  <a:avLst>
                    <a:gd name="adj1" fmla="val 37652"/>
                    <a:gd name="adj2" fmla="val 22500"/>
                    <a:gd name="adj3" fmla="val 22500"/>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6" name="Plaque 535">
                  <a:extLst>
                    <a:ext uri="{FF2B5EF4-FFF2-40B4-BE49-F238E27FC236}">
                      <a16:creationId xmlns:a16="http://schemas.microsoft.com/office/drawing/2014/main" id="{AF578DBC-F77B-2612-5A31-B369E1B211D8}"/>
                    </a:ext>
                  </a:extLst>
                </p:cNvPr>
                <p:cNvSpPr/>
                <p:nvPr/>
              </p:nvSpPr>
              <p:spPr>
                <a:xfrm>
                  <a:off x="7525327" y="362527"/>
                  <a:ext cx="228600" cy="228600"/>
                </a:xfrm>
                <a:prstGeom prst="plaque">
                  <a:avLst/>
                </a:prstGeom>
                <a:solidFill>
                  <a:srgbClr val="F9EB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7" name="Quad Arrow 112">
                  <a:extLst>
                    <a:ext uri="{FF2B5EF4-FFF2-40B4-BE49-F238E27FC236}">
                      <a16:creationId xmlns:a16="http://schemas.microsoft.com/office/drawing/2014/main" id="{C7E615ED-3113-2A69-C900-9848E4A31736}"/>
                    </a:ext>
                  </a:extLst>
                </p:cNvPr>
                <p:cNvSpPr/>
                <p:nvPr/>
              </p:nvSpPr>
              <p:spPr>
                <a:xfrm>
                  <a:off x="7904018" y="154709"/>
                  <a:ext cx="609600" cy="609600"/>
                </a:xfrm>
                <a:prstGeom prst="quadArrow">
                  <a:avLst>
                    <a:gd name="adj1" fmla="val 37652"/>
                    <a:gd name="adj2" fmla="val 22500"/>
                    <a:gd name="adj3" fmla="val 22500"/>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8" name="Plaque 537">
                  <a:extLst>
                    <a:ext uri="{FF2B5EF4-FFF2-40B4-BE49-F238E27FC236}">
                      <a16:creationId xmlns:a16="http://schemas.microsoft.com/office/drawing/2014/main" id="{E30E616B-F656-3F82-F098-EB8E23521C44}"/>
                    </a:ext>
                  </a:extLst>
                </p:cNvPr>
                <p:cNvSpPr/>
                <p:nvPr/>
              </p:nvSpPr>
              <p:spPr>
                <a:xfrm>
                  <a:off x="8114145" y="364836"/>
                  <a:ext cx="228600" cy="228600"/>
                </a:xfrm>
                <a:prstGeom prst="plaque">
                  <a:avLst/>
                </a:prstGeom>
                <a:solidFill>
                  <a:srgbClr val="F9EB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9" name="Quad Arrow 114">
                  <a:extLst>
                    <a:ext uri="{FF2B5EF4-FFF2-40B4-BE49-F238E27FC236}">
                      <a16:creationId xmlns:a16="http://schemas.microsoft.com/office/drawing/2014/main" id="{A4339F0F-1AAF-92D2-F26A-6CE749C9F89C}"/>
                    </a:ext>
                  </a:extLst>
                </p:cNvPr>
                <p:cNvSpPr/>
                <p:nvPr/>
              </p:nvSpPr>
              <p:spPr>
                <a:xfrm>
                  <a:off x="8469745" y="175491"/>
                  <a:ext cx="609600" cy="609600"/>
                </a:xfrm>
                <a:prstGeom prst="quadArrow">
                  <a:avLst>
                    <a:gd name="adj1" fmla="val 37652"/>
                    <a:gd name="adj2" fmla="val 22500"/>
                    <a:gd name="adj3" fmla="val 22500"/>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0" name="Plaque 539">
                  <a:extLst>
                    <a:ext uri="{FF2B5EF4-FFF2-40B4-BE49-F238E27FC236}">
                      <a16:creationId xmlns:a16="http://schemas.microsoft.com/office/drawing/2014/main" id="{8B5A9F31-2150-7FC8-3FF3-262D96EC0DD1}"/>
                    </a:ext>
                  </a:extLst>
                </p:cNvPr>
                <p:cNvSpPr/>
                <p:nvPr/>
              </p:nvSpPr>
              <p:spPr>
                <a:xfrm>
                  <a:off x="8679872" y="385618"/>
                  <a:ext cx="228600" cy="228600"/>
                </a:xfrm>
                <a:prstGeom prst="plaque">
                  <a:avLst/>
                </a:prstGeom>
                <a:solidFill>
                  <a:srgbClr val="F9EB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74" name="Group 173">
            <a:extLst>
              <a:ext uri="{FF2B5EF4-FFF2-40B4-BE49-F238E27FC236}">
                <a16:creationId xmlns:a16="http://schemas.microsoft.com/office/drawing/2014/main" id="{B15FA3B9-763E-DDEF-F59E-DA5E3684E26C}"/>
              </a:ext>
            </a:extLst>
          </p:cNvPr>
          <p:cNvGrpSpPr/>
          <p:nvPr/>
        </p:nvGrpSpPr>
        <p:grpSpPr>
          <a:xfrm>
            <a:off x="710189" y="3416116"/>
            <a:ext cx="1740554" cy="2890019"/>
            <a:chOff x="457200" y="1219200"/>
            <a:chExt cx="2602574" cy="4321317"/>
          </a:xfrm>
        </p:grpSpPr>
        <p:sp>
          <p:nvSpPr>
            <p:cNvPr id="175" name="Oval 174">
              <a:extLst>
                <a:ext uri="{FF2B5EF4-FFF2-40B4-BE49-F238E27FC236}">
                  <a16:creationId xmlns:a16="http://schemas.microsoft.com/office/drawing/2014/main" id="{F7815434-477B-49ED-F508-FCB405C72202}"/>
                </a:ext>
              </a:extLst>
            </p:cNvPr>
            <p:cNvSpPr/>
            <p:nvPr/>
          </p:nvSpPr>
          <p:spPr>
            <a:xfrm>
              <a:off x="1671300" y="4930917"/>
              <a:ext cx="381000" cy="609600"/>
            </a:xfrm>
            <a:prstGeom prst="ellipse">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Oval 175">
              <a:extLst>
                <a:ext uri="{FF2B5EF4-FFF2-40B4-BE49-F238E27FC236}">
                  <a16:creationId xmlns:a16="http://schemas.microsoft.com/office/drawing/2014/main" id="{7BAA6CE2-0DC4-F6B7-2F42-33695A35663D}"/>
                </a:ext>
              </a:extLst>
            </p:cNvPr>
            <p:cNvSpPr/>
            <p:nvPr/>
          </p:nvSpPr>
          <p:spPr>
            <a:xfrm rot="2618183">
              <a:off x="1214100" y="4930917"/>
              <a:ext cx="381000" cy="609600"/>
            </a:xfrm>
            <a:prstGeom prst="ellipse">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7" name="Group 57">
              <a:extLst>
                <a:ext uri="{FF2B5EF4-FFF2-40B4-BE49-F238E27FC236}">
                  <a16:creationId xmlns:a16="http://schemas.microsoft.com/office/drawing/2014/main" id="{28904F06-DE21-4891-83CC-C3C59FB6FC28}"/>
                </a:ext>
              </a:extLst>
            </p:cNvPr>
            <p:cNvGrpSpPr/>
            <p:nvPr/>
          </p:nvGrpSpPr>
          <p:grpSpPr>
            <a:xfrm rot="21285649">
              <a:off x="933946" y="1745849"/>
              <a:ext cx="421370" cy="2715491"/>
              <a:chOff x="4757304" y="1219200"/>
              <a:chExt cx="924791" cy="4114800"/>
            </a:xfrm>
          </p:grpSpPr>
          <p:grpSp>
            <p:nvGrpSpPr>
              <p:cNvPr id="242" name="Group 30">
                <a:extLst>
                  <a:ext uri="{FF2B5EF4-FFF2-40B4-BE49-F238E27FC236}">
                    <a16:creationId xmlns:a16="http://schemas.microsoft.com/office/drawing/2014/main" id="{AB891772-542D-4220-D03C-E5DF6DF86E80}"/>
                  </a:ext>
                </a:extLst>
              </p:cNvPr>
              <p:cNvGrpSpPr/>
              <p:nvPr/>
            </p:nvGrpSpPr>
            <p:grpSpPr>
              <a:xfrm rot="10800000">
                <a:off x="4757304" y="1295400"/>
                <a:ext cx="576695" cy="3179864"/>
                <a:chOff x="4679408" y="1676400"/>
                <a:chExt cx="927343" cy="1987415"/>
              </a:xfrm>
            </p:grpSpPr>
            <p:sp>
              <p:nvSpPr>
                <p:cNvPr id="258" name="Pentagon 91">
                  <a:extLst>
                    <a:ext uri="{FF2B5EF4-FFF2-40B4-BE49-F238E27FC236}">
                      <a16:creationId xmlns:a16="http://schemas.microsoft.com/office/drawing/2014/main" id="{B5E872F5-21DD-CE16-85C6-2478841A2585}"/>
                    </a:ext>
                  </a:extLst>
                </p:cNvPr>
                <p:cNvSpPr/>
                <p:nvPr/>
              </p:nvSpPr>
              <p:spPr>
                <a:xfrm rot="16200000">
                  <a:off x="4457700" y="2705100"/>
                  <a:ext cx="1447800" cy="304800"/>
                </a:xfrm>
                <a:prstGeom prst="homePlat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Lightning Bolt 23">
                  <a:extLst>
                    <a:ext uri="{FF2B5EF4-FFF2-40B4-BE49-F238E27FC236}">
                      <a16:creationId xmlns:a16="http://schemas.microsoft.com/office/drawing/2014/main" id="{E67A788A-5C25-9808-F710-F1A866DCDC10}"/>
                    </a:ext>
                  </a:extLst>
                </p:cNvPr>
                <p:cNvSpPr/>
                <p:nvPr/>
              </p:nvSpPr>
              <p:spPr>
                <a:xfrm rot="537820">
                  <a:off x="5008201" y="3219636"/>
                  <a:ext cx="598550" cy="431759"/>
                </a:xfrm>
                <a:prstGeom prst="lightningBolt">
                  <a:avLst/>
                </a:prstGeom>
                <a:solidFill>
                  <a:srgbClr val="D443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Lightning Bolt 25">
                  <a:extLst>
                    <a:ext uri="{FF2B5EF4-FFF2-40B4-BE49-F238E27FC236}">
                      <a16:creationId xmlns:a16="http://schemas.microsoft.com/office/drawing/2014/main" id="{32146FB8-7BC6-9CA3-60BE-373F7C6B400A}"/>
                    </a:ext>
                  </a:extLst>
                </p:cNvPr>
                <p:cNvSpPr/>
                <p:nvPr/>
              </p:nvSpPr>
              <p:spPr>
                <a:xfrm rot="21275730" flipH="1">
                  <a:off x="4679408" y="3213234"/>
                  <a:ext cx="626344" cy="450581"/>
                </a:xfrm>
                <a:prstGeom prst="lightningBolt">
                  <a:avLst/>
                </a:prstGeom>
                <a:solidFill>
                  <a:srgbClr val="D443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29">
                  <a:extLst>
                    <a:ext uri="{FF2B5EF4-FFF2-40B4-BE49-F238E27FC236}">
                      <a16:creationId xmlns:a16="http://schemas.microsoft.com/office/drawing/2014/main" id="{A31F9403-75CC-3C76-1B47-9281BD858D36}"/>
                    </a:ext>
                  </a:extLst>
                </p:cNvPr>
                <p:cNvSpPr/>
                <p:nvPr/>
              </p:nvSpPr>
              <p:spPr>
                <a:xfrm>
                  <a:off x="4876801" y="1676400"/>
                  <a:ext cx="533399" cy="762000"/>
                </a:xfrm>
                <a:custGeom>
                  <a:avLst/>
                  <a:gdLst>
                    <a:gd name="connsiteX0" fmla="*/ 195942 w 936171"/>
                    <a:gd name="connsiteY0" fmla="*/ 914400 h 1065140"/>
                    <a:gd name="connsiteX1" fmla="*/ 283028 w 936171"/>
                    <a:gd name="connsiteY1" fmla="*/ 936171 h 1065140"/>
                    <a:gd name="connsiteX2" fmla="*/ 348342 w 936171"/>
                    <a:gd name="connsiteY2" fmla="*/ 957942 h 1065140"/>
                    <a:gd name="connsiteX3" fmla="*/ 478971 w 936171"/>
                    <a:gd name="connsiteY3" fmla="*/ 979714 h 1065140"/>
                    <a:gd name="connsiteX4" fmla="*/ 914400 w 936171"/>
                    <a:gd name="connsiteY4" fmla="*/ 892628 h 1065140"/>
                    <a:gd name="connsiteX5" fmla="*/ 936171 w 936171"/>
                    <a:gd name="connsiteY5" fmla="*/ 827314 h 1065140"/>
                    <a:gd name="connsiteX6" fmla="*/ 914400 w 936171"/>
                    <a:gd name="connsiteY6" fmla="*/ 696685 h 1065140"/>
                    <a:gd name="connsiteX7" fmla="*/ 870857 w 936171"/>
                    <a:gd name="connsiteY7" fmla="*/ 631371 h 1065140"/>
                    <a:gd name="connsiteX8" fmla="*/ 849085 w 936171"/>
                    <a:gd name="connsiteY8" fmla="*/ 566057 h 1065140"/>
                    <a:gd name="connsiteX9" fmla="*/ 718457 w 936171"/>
                    <a:gd name="connsiteY9" fmla="*/ 370114 h 1065140"/>
                    <a:gd name="connsiteX10" fmla="*/ 674914 w 936171"/>
                    <a:gd name="connsiteY10" fmla="*/ 304800 h 1065140"/>
                    <a:gd name="connsiteX11" fmla="*/ 631371 w 936171"/>
                    <a:gd name="connsiteY11" fmla="*/ 217714 h 1065140"/>
                    <a:gd name="connsiteX12" fmla="*/ 566057 w 936171"/>
                    <a:gd name="connsiteY12" fmla="*/ 152400 h 1065140"/>
                    <a:gd name="connsiteX13" fmla="*/ 500742 w 936171"/>
                    <a:gd name="connsiteY13" fmla="*/ 21771 h 1065140"/>
                    <a:gd name="connsiteX14" fmla="*/ 435428 w 936171"/>
                    <a:gd name="connsiteY14" fmla="*/ 0 h 1065140"/>
                    <a:gd name="connsiteX15" fmla="*/ 348342 w 936171"/>
                    <a:gd name="connsiteY15" fmla="*/ 130628 h 1065140"/>
                    <a:gd name="connsiteX16" fmla="*/ 239485 w 936171"/>
                    <a:gd name="connsiteY16" fmla="*/ 261257 h 1065140"/>
                    <a:gd name="connsiteX17" fmla="*/ 217714 w 936171"/>
                    <a:gd name="connsiteY17" fmla="*/ 326571 h 1065140"/>
                    <a:gd name="connsiteX18" fmla="*/ 152400 w 936171"/>
                    <a:gd name="connsiteY18" fmla="*/ 370114 h 1065140"/>
                    <a:gd name="connsiteX19" fmla="*/ 108857 w 936171"/>
                    <a:gd name="connsiteY19" fmla="*/ 500742 h 1065140"/>
                    <a:gd name="connsiteX20" fmla="*/ 65314 w 936171"/>
                    <a:gd name="connsiteY20" fmla="*/ 631371 h 1065140"/>
                    <a:gd name="connsiteX21" fmla="*/ 21771 w 936171"/>
                    <a:gd name="connsiteY21" fmla="*/ 762000 h 1065140"/>
                    <a:gd name="connsiteX22" fmla="*/ 0 w 936171"/>
                    <a:gd name="connsiteY22" fmla="*/ 827314 h 1065140"/>
                    <a:gd name="connsiteX23" fmla="*/ 21771 w 936171"/>
                    <a:gd name="connsiteY23" fmla="*/ 892628 h 1065140"/>
                    <a:gd name="connsiteX24" fmla="*/ 326571 w 936171"/>
                    <a:gd name="connsiteY24" fmla="*/ 957942 h 1065140"/>
                    <a:gd name="connsiteX25" fmla="*/ 370114 w 936171"/>
                    <a:gd name="connsiteY25" fmla="*/ 957942 h 106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36171" h="1065140">
                      <a:moveTo>
                        <a:pt x="195942" y="914400"/>
                      </a:moveTo>
                      <a:cubicBezTo>
                        <a:pt x="224971" y="921657"/>
                        <a:pt x="254257" y="927951"/>
                        <a:pt x="283028" y="936171"/>
                      </a:cubicBezTo>
                      <a:cubicBezTo>
                        <a:pt x="305094" y="942475"/>
                        <a:pt x="325940" y="952964"/>
                        <a:pt x="348342" y="957942"/>
                      </a:cubicBezTo>
                      <a:cubicBezTo>
                        <a:pt x="391434" y="967518"/>
                        <a:pt x="435428" y="972457"/>
                        <a:pt x="478971" y="979714"/>
                      </a:cubicBezTo>
                      <a:cubicBezTo>
                        <a:pt x="747688" y="964785"/>
                        <a:pt x="828144" y="1065140"/>
                        <a:pt x="914400" y="892628"/>
                      </a:cubicBezTo>
                      <a:cubicBezTo>
                        <a:pt x="924663" y="872102"/>
                        <a:pt x="928914" y="849085"/>
                        <a:pt x="936171" y="827314"/>
                      </a:cubicBezTo>
                      <a:cubicBezTo>
                        <a:pt x="928914" y="783771"/>
                        <a:pt x="928359" y="738563"/>
                        <a:pt x="914400" y="696685"/>
                      </a:cubicBezTo>
                      <a:cubicBezTo>
                        <a:pt x="906126" y="671862"/>
                        <a:pt x="882559" y="654774"/>
                        <a:pt x="870857" y="631371"/>
                      </a:cubicBezTo>
                      <a:cubicBezTo>
                        <a:pt x="860594" y="610845"/>
                        <a:pt x="860230" y="586118"/>
                        <a:pt x="849085" y="566057"/>
                      </a:cubicBezTo>
                      <a:cubicBezTo>
                        <a:pt x="849075" y="566040"/>
                        <a:pt x="740234" y="402779"/>
                        <a:pt x="718457" y="370114"/>
                      </a:cubicBezTo>
                      <a:cubicBezTo>
                        <a:pt x="703943" y="348343"/>
                        <a:pt x="686616" y="328204"/>
                        <a:pt x="674914" y="304800"/>
                      </a:cubicBezTo>
                      <a:cubicBezTo>
                        <a:pt x="660400" y="275771"/>
                        <a:pt x="650235" y="244124"/>
                        <a:pt x="631371" y="217714"/>
                      </a:cubicBezTo>
                      <a:cubicBezTo>
                        <a:pt x="613475" y="192660"/>
                        <a:pt x="587828" y="174171"/>
                        <a:pt x="566057" y="152400"/>
                      </a:cubicBezTo>
                      <a:cubicBezTo>
                        <a:pt x="551715" y="109374"/>
                        <a:pt x="539110" y="52465"/>
                        <a:pt x="500742" y="21771"/>
                      </a:cubicBezTo>
                      <a:cubicBezTo>
                        <a:pt x="482822" y="7435"/>
                        <a:pt x="457199" y="7257"/>
                        <a:pt x="435428" y="0"/>
                      </a:cubicBezTo>
                      <a:cubicBezTo>
                        <a:pt x="406399" y="43543"/>
                        <a:pt x="385346" y="93624"/>
                        <a:pt x="348342" y="130628"/>
                      </a:cubicBezTo>
                      <a:cubicBezTo>
                        <a:pt x="264526" y="214444"/>
                        <a:pt x="300107" y="170324"/>
                        <a:pt x="239485" y="261257"/>
                      </a:cubicBezTo>
                      <a:cubicBezTo>
                        <a:pt x="232228" y="283028"/>
                        <a:pt x="232050" y="308651"/>
                        <a:pt x="217714" y="326571"/>
                      </a:cubicBezTo>
                      <a:cubicBezTo>
                        <a:pt x="201368" y="347003"/>
                        <a:pt x="166268" y="347925"/>
                        <a:pt x="152400" y="370114"/>
                      </a:cubicBezTo>
                      <a:cubicBezTo>
                        <a:pt x="128074" y="409035"/>
                        <a:pt x="123371" y="457199"/>
                        <a:pt x="108857" y="500742"/>
                      </a:cubicBezTo>
                      <a:lnTo>
                        <a:pt x="65314" y="631371"/>
                      </a:lnTo>
                      <a:lnTo>
                        <a:pt x="21771" y="762000"/>
                      </a:lnTo>
                      <a:lnTo>
                        <a:pt x="0" y="827314"/>
                      </a:lnTo>
                      <a:cubicBezTo>
                        <a:pt x="7257" y="849085"/>
                        <a:pt x="3097" y="879289"/>
                        <a:pt x="21771" y="892628"/>
                      </a:cubicBezTo>
                      <a:cubicBezTo>
                        <a:pt x="85459" y="938120"/>
                        <a:pt x="262945" y="951580"/>
                        <a:pt x="326571" y="957942"/>
                      </a:cubicBezTo>
                      <a:cubicBezTo>
                        <a:pt x="341013" y="959386"/>
                        <a:pt x="355600" y="957942"/>
                        <a:pt x="370114" y="957942"/>
                      </a:cubicBezTo>
                    </a:path>
                  </a:pathLst>
                </a:custGeom>
                <a:solidFill>
                  <a:schemeClr val="tx1">
                    <a:lumMod val="65000"/>
                    <a:lumOff val="35000"/>
                  </a:schemeClr>
                </a:solidFill>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43" name="Group 31">
                <a:extLst>
                  <a:ext uri="{FF2B5EF4-FFF2-40B4-BE49-F238E27FC236}">
                    <a16:creationId xmlns:a16="http://schemas.microsoft.com/office/drawing/2014/main" id="{23646FF3-1996-395C-09FD-31CE9CAEBA44}"/>
                  </a:ext>
                </a:extLst>
              </p:cNvPr>
              <p:cNvGrpSpPr/>
              <p:nvPr/>
            </p:nvGrpSpPr>
            <p:grpSpPr>
              <a:xfrm rot="10800000">
                <a:off x="5029200" y="1219200"/>
                <a:ext cx="576695" cy="3179864"/>
                <a:chOff x="4679408" y="1676400"/>
                <a:chExt cx="927343" cy="1987415"/>
              </a:xfrm>
            </p:grpSpPr>
            <p:sp>
              <p:nvSpPr>
                <p:cNvPr id="254" name="Pentagon 87">
                  <a:extLst>
                    <a:ext uri="{FF2B5EF4-FFF2-40B4-BE49-F238E27FC236}">
                      <a16:creationId xmlns:a16="http://schemas.microsoft.com/office/drawing/2014/main" id="{DF142FC6-0F1B-09A4-46D2-05B4ADAC11ED}"/>
                    </a:ext>
                  </a:extLst>
                </p:cNvPr>
                <p:cNvSpPr/>
                <p:nvPr/>
              </p:nvSpPr>
              <p:spPr>
                <a:xfrm rot="16200000">
                  <a:off x="4457700" y="2705100"/>
                  <a:ext cx="1447800" cy="304800"/>
                </a:xfrm>
                <a:prstGeom prst="homePlate">
                  <a:avLst/>
                </a:prstGeom>
                <a:solidFill>
                  <a:srgbClr val="99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Lightning Bolt 254">
                  <a:extLst>
                    <a:ext uri="{FF2B5EF4-FFF2-40B4-BE49-F238E27FC236}">
                      <a16:creationId xmlns:a16="http://schemas.microsoft.com/office/drawing/2014/main" id="{0962ABAD-02C8-D9BA-42C5-D24D2EF28552}"/>
                    </a:ext>
                  </a:extLst>
                </p:cNvPr>
                <p:cNvSpPr/>
                <p:nvPr/>
              </p:nvSpPr>
              <p:spPr>
                <a:xfrm rot="537820">
                  <a:off x="5008201" y="3219636"/>
                  <a:ext cx="598550" cy="431759"/>
                </a:xfrm>
                <a:prstGeom prst="lightningBolt">
                  <a:avLst/>
                </a:prstGeom>
                <a:solidFill>
                  <a:srgbClr val="D443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Lightning Bolt 255">
                  <a:extLst>
                    <a:ext uri="{FF2B5EF4-FFF2-40B4-BE49-F238E27FC236}">
                      <a16:creationId xmlns:a16="http://schemas.microsoft.com/office/drawing/2014/main" id="{E622680D-2243-2828-CB7F-683CC2B56C7F}"/>
                    </a:ext>
                  </a:extLst>
                </p:cNvPr>
                <p:cNvSpPr/>
                <p:nvPr/>
              </p:nvSpPr>
              <p:spPr>
                <a:xfrm rot="21275730" flipH="1">
                  <a:off x="4679408" y="3213234"/>
                  <a:ext cx="626344" cy="450581"/>
                </a:xfrm>
                <a:prstGeom prst="lightningBolt">
                  <a:avLst/>
                </a:prstGeom>
                <a:solidFill>
                  <a:srgbClr val="D443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90">
                  <a:extLst>
                    <a:ext uri="{FF2B5EF4-FFF2-40B4-BE49-F238E27FC236}">
                      <a16:creationId xmlns:a16="http://schemas.microsoft.com/office/drawing/2014/main" id="{0DCC9A6D-6346-71F1-55C8-8493797F4EA8}"/>
                    </a:ext>
                  </a:extLst>
                </p:cNvPr>
                <p:cNvSpPr/>
                <p:nvPr/>
              </p:nvSpPr>
              <p:spPr>
                <a:xfrm>
                  <a:off x="4876801" y="1676400"/>
                  <a:ext cx="533399" cy="762000"/>
                </a:xfrm>
                <a:custGeom>
                  <a:avLst/>
                  <a:gdLst>
                    <a:gd name="connsiteX0" fmla="*/ 195942 w 936171"/>
                    <a:gd name="connsiteY0" fmla="*/ 914400 h 1065140"/>
                    <a:gd name="connsiteX1" fmla="*/ 283028 w 936171"/>
                    <a:gd name="connsiteY1" fmla="*/ 936171 h 1065140"/>
                    <a:gd name="connsiteX2" fmla="*/ 348342 w 936171"/>
                    <a:gd name="connsiteY2" fmla="*/ 957942 h 1065140"/>
                    <a:gd name="connsiteX3" fmla="*/ 478971 w 936171"/>
                    <a:gd name="connsiteY3" fmla="*/ 979714 h 1065140"/>
                    <a:gd name="connsiteX4" fmla="*/ 914400 w 936171"/>
                    <a:gd name="connsiteY4" fmla="*/ 892628 h 1065140"/>
                    <a:gd name="connsiteX5" fmla="*/ 936171 w 936171"/>
                    <a:gd name="connsiteY5" fmla="*/ 827314 h 1065140"/>
                    <a:gd name="connsiteX6" fmla="*/ 914400 w 936171"/>
                    <a:gd name="connsiteY6" fmla="*/ 696685 h 1065140"/>
                    <a:gd name="connsiteX7" fmla="*/ 870857 w 936171"/>
                    <a:gd name="connsiteY7" fmla="*/ 631371 h 1065140"/>
                    <a:gd name="connsiteX8" fmla="*/ 849085 w 936171"/>
                    <a:gd name="connsiteY8" fmla="*/ 566057 h 1065140"/>
                    <a:gd name="connsiteX9" fmla="*/ 718457 w 936171"/>
                    <a:gd name="connsiteY9" fmla="*/ 370114 h 1065140"/>
                    <a:gd name="connsiteX10" fmla="*/ 674914 w 936171"/>
                    <a:gd name="connsiteY10" fmla="*/ 304800 h 1065140"/>
                    <a:gd name="connsiteX11" fmla="*/ 631371 w 936171"/>
                    <a:gd name="connsiteY11" fmla="*/ 217714 h 1065140"/>
                    <a:gd name="connsiteX12" fmla="*/ 566057 w 936171"/>
                    <a:gd name="connsiteY12" fmla="*/ 152400 h 1065140"/>
                    <a:gd name="connsiteX13" fmla="*/ 500742 w 936171"/>
                    <a:gd name="connsiteY13" fmla="*/ 21771 h 1065140"/>
                    <a:gd name="connsiteX14" fmla="*/ 435428 w 936171"/>
                    <a:gd name="connsiteY14" fmla="*/ 0 h 1065140"/>
                    <a:gd name="connsiteX15" fmla="*/ 348342 w 936171"/>
                    <a:gd name="connsiteY15" fmla="*/ 130628 h 1065140"/>
                    <a:gd name="connsiteX16" fmla="*/ 239485 w 936171"/>
                    <a:gd name="connsiteY16" fmla="*/ 261257 h 1065140"/>
                    <a:gd name="connsiteX17" fmla="*/ 217714 w 936171"/>
                    <a:gd name="connsiteY17" fmla="*/ 326571 h 1065140"/>
                    <a:gd name="connsiteX18" fmla="*/ 152400 w 936171"/>
                    <a:gd name="connsiteY18" fmla="*/ 370114 h 1065140"/>
                    <a:gd name="connsiteX19" fmla="*/ 108857 w 936171"/>
                    <a:gd name="connsiteY19" fmla="*/ 500742 h 1065140"/>
                    <a:gd name="connsiteX20" fmla="*/ 65314 w 936171"/>
                    <a:gd name="connsiteY20" fmla="*/ 631371 h 1065140"/>
                    <a:gd name="connsiteX21" fmla="*/ 21771 w 936171"/>
                    <a:gd name="connsiteY21" fmla="*/ 762000 h 1065140"/>
                    <a:gd name="connsiteX22" fmla="*/ 0 w 936171"/>
                    <a:gd name="connsiteY22" fmla="*/ 827314 h 1065140"/>
                    <a:gd name="connsiteX23" fmla="*/ 21771 w 936171"/>
                    <a:gd name="connsiteY23" fmla="*/ 892628 h 1065140"/>
                    <a:gd name="connsiteX24" fmla="*/ 326571 w 936171"/>
                    <a:gd name="connsiteY24" fmla="*/ 957942 h 1065140"/>
                    <a:gd name="connsiteX25" fmla="*/ 370114 w 936171"/>
                    <a:gd name="connsiteY25" fmla="*/ 957942 h 106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36171" h="1065140">
                      <a:moveTo>
                        <a:pt x="195942" y="914400"/>
                      </a:moveTo>
                      <a:cubicBezTo>
                        <a:pt x="224971" y="921657"/>
                        <a:pt x="254257" y="927951"/>
                        <a:pt x="283028" y="936171"/>
                      </a:cubicBezTo>
                      <a:cubicBezTo>
                        <a:pt x="305094" y="942475"/>
                        <a:pt x="325940" y="952964"/>
                        <a:pt x="348342" y="957942"/>
                      </a:cubicBezTo>
                      <a:cubicBezTo>
                        <a:pt x="391434" y="967518"/>
                        <a:pt x="435428" y="972457"/>
                        <a:pt x="478971" y="979714"/>
                      </a:cubicBezTo>
                      <a:cubicBezTo>
                        <a:pt x="747688" y="964785"/>
                        <a:pt x="828144" y="1065140"/>
                        <a:pt x="914400" y="892628"/>
                      </a:cubicBezTo>
                      <a:cubicBezTo>
                        <a:pt x="924663" y="872102"/>
                        <a:pt x="928914" y="849085"/>
                        <a:pt x="936171" y="827314"/>
                      </a:cubicBezTo>
                      <a:cubicBezTo>
                        <a:pt x="928914" y="783771"/>
                        <a:pt x="928359" y="738563"/>
                        <a:pt x="914400" y="696685"/>
                      </a:cubicBezTo>
                      <a:cubicBezTo>
                        <a:pt x="906126" y="671862"/>
                        <a:pt x="882559" y="654774"/>
                        <a:pt x="870857" y="631371"/>
                      </a:cubicBezTo>
                      <a:cubicBezTo>
                        <a:pt x="860594" y="610845"/>
                        <a:pt x="860230" y="586118"/>
                        <a:pt x="849085" y="566057"/>
                      </a:cubicBezTo>
                      <a:cubicBezTo>
                        <a:pt x="849075" y="566040"/>
                        <a:pt x="740234" y="402779"/>
                        <a:pt x="718457" y="370114"/>
                      </a:cubicBezTo>
                      <a:cubicBezTo>
                        <a:pt x="703943" y="348343"/>
                        <a:pt x="686616" y="328204"/>
                        <a:pt x="674914" y="304800"/>
                      </a:cubicBezTo>
                      <a:cubicBezTo>
                        <a:pt x="660400" y="275771"/>
                        <a:pt x="650235" y="244124"/>
                        <a:pt x="631371" y="217714"/>
                      </a:cubicBezTo>
                      <a:cubicBezTo>
                        <a:pt x="613475" y="192660"/>
                        <a:pt x="587828" y="174171"/>
                        <a:pt x="566057" y="152400"/>
                      </a:cubicBezTo>
                      <a:cubicBezTo>
                        <a:pt x="551715" y="109374"/>
                        <a:pt x="539110" y="52465"/>
                        <a:pt x="500742" y="21771"/>
                      </a:cubicBezTo>
                      <a:cubicBezTo>
                        <a:pt x="482822" y="7435"/>
                        <a:pt x="457199" y="7257"/>
                        <a:pt x="435428" y="0"/>
                      </a:cubicBezTo>
                      <a:cubicBezTo>
                        <a:pt x="406399" y="43543"/>
                        <a:pt x="385346" y="93624"/>
                        <a:pt x="348342" y="130628"/>
                      </a:cubicBezTo>
                      <a:cubicBezTo>
                        <a:pt x="264526" y="214444"/>
                        <a:pt x="300107" y="170324"/>
                        <a:pt x="239485" y="261257"/>
                      </a:cubicBezTo>
                      <a:cubicBezTo>
                        <a:pt x="232228" y="283028"/>
                        <a:pt x="232050" y="308651"/>
                        <a:pt x="217714" y="326571"/>
                      </a:cubicBezTo>
                      <a:cubicBezTo>
                        <a:pt x="201368" y="347003"/>
                        <a:pt x="166268" y="347925"/>
                        <a:pt x="152400" y="370114"/>
                      </a:cubicBezTo>
                      <a:cubicBezTo>
                        <a:pt x="128074" y="409035"/>
                        <a:pt x="123371" y="457199"/>
                        <a:pt x="108857" y="500742"/>
                      </a:cubicBezTo>
                      <a:lnTo>
                        <a:pt x="65314" y="631371"/>
                      </a:lnTo>
                      <a:lnTo>
                        <a:pt x="21771" y="762000"/>
                      </a:lnTo>
                      <a:lnTo>
                        <a:pt x="0" y="827314"/>
                      </a:lnTo>
                      <a:cubicBezTo>
                        <a:pt x="7257" y="849085"/>
                        <a:pt x="3097" y="879289"/>
                        <a:pt x="21771" y="892628"/>
                      </a:cubicBezTo>
                      <a:cubicBezTo>
                        <a:pt x="85459" y="938120"/>
                        <a:pt x="262945" y="951580"/>
                        <a:pt x="326571" y="957942"/>
                      </a:cubicBezTo>
                      <a:cubicBezTo>
                        <a:pt x="341013" y="959386"/>
                        <a:pt x="355600" y="957942"/>
                        <a:pt x="370114" y="957942"/>
                      </a:cubicBezTo>
                    </a:path>
                  </a:pathLst>
                </a:custGeom>
                <a:solidFill>
                  <a:schemeClr val="tx1">
                    <a:lumMod val="65000"/>
                    <a:lumOff val="35000"/>
                  </a:schemeClr>
                </a:solidFill>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44" name="Group 36">
                <a:extLst>
                  <a:ext uri="{FF2B5EF4-FFF2-40B4-BE49-F238E27FC236}">
                    <a16:creationId xmlns:a16="http://schemas.microsoft.com/office/drawing/2014/main" id="{9699B5A7-C556-D1A3-3553-7DA80C3909BF}"/>
                  </a:ext>
                </a:extLst>
              </p:cNvPr>
              <p:cNvGrpSpPr/>
              <p:nvPr/>
            </p:nvGrpSpPr>
            <p:grpSpPr>
              <a:xfrm rot="10800000">
                <a:off x="5105400" y="1905000"/>
                <a:ext cx="576695" cy="3179864"/>
                <a:chOff x="4679408" y="1676400"/>
                <a:chExt cx="927343" cy="1987415"/>
              </a:xfrm>
            </p:grpSpPr>
            <p:sp>
              <p:nvSpPr>
                <p:cNvPr id="250" name="Pentagon 83">
                  <a:extLst>
                    <a:ext uri="{FF2B5EF4-FFF2-40B4-BE49-F238E27FC236}">
                      <a16:creationId xmlns:a16="http://schemas.microsoft.com/office/drawing/2014/main" id="{61F69408-0815-3A35-7ECA-42236BC09051}"/>
                    </a:ext>
                  </a:extLst>
                </p:cNvPr>
                <p:cNvSpPr/>
                <p:nvPr/>
              </p:nvSpPr>
              <p:spPr>
                <a:xfrm rot="16200000">
                  <a:off x="4457700" y="2705100"/>
                  <a:ext cx="1447800" cy="304800"/>
                </a:xfrm>
                <a:prstGeom prst="homePlat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Lightning Bolt 250">
                  <a:extLst>
                    <a:ext uri="{FF2B5EF4-FFF2-40B4-BE49-F238E27FC236}">
                      <a16:creationId xmlns:a16="http://schemas.microsoft.com/office/drawing/2014/main" id="{1B42C6F2-BDED-9123-266F-D56548397DD4}"/>
                    </a:ext>
                  </a:extLst>
                </p:cNvPr>
                <p:cNvSpPr/>
                <p:nvPr/>
              </p:nvSpPr>
              <p:spPr>
                <a:xfrm rot="537820">
                  <a:off x="5008201" y="3219636"/>
                  <a:ext cx="598550" cy="431759"/>
                </a:xfrm>
                <a:prstGeom prst="lightningBolt">
                  <a:avLst/>
                </a:prstGeom>
                <a:solidFill>
                  <a:srgbClr val="D443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Lightning Bolt 251">
                  <a:extLst>
                    <a:ext uri="{FF2B5EF4-FFF2-40B4-BE49-F238E27FC236}">
                      <a16:creationId xmlns:a16="http://schemas.microsoft.com/office/drawing/2014/main" id="{80094652-0F87-DD2D-BA31-BB8EB09AE46A}"/>
                    </a:ext>
                  </a:extLst>
                </p:cNvPr>
                <p:cNvSpPr/>
                <p:nvPr/>
              </p:nvSpPr>
              <p:spPr>
                <a:xfrm rot="21275730" flipH="1">
                  <a:off x="4679408" y="3213234"/>
                  <a:ext cx="626344" cy="450581"/>
                </a:xfrm>
                <a:prstGeom prst="lightningBolt">
                  <a:avLst/>
                </a:prstGeom>
                <a:solidFill>
                  <a:srgbClr val="D443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Freeform 86">
                  <a:extLst>
                    <a:ext uri="{FF2B5EF4-FFF2-40B4-BE49-F238E27FC236}">
                      <a16:creationId xmlns:a16="http://schemas.microsoft.com/office/drawing/2014/main" id="{C1F888C6-7963-476E-3619-7B7F18271B1A}"/>
                    </a:ext>
                  </a:extLst>
                </p:cNvPr>
                <p:cNvSpPr/>
                <p:nvPr/>
              </p:nvSpPr>
              <p:spPr>
                <a:xfrm>
                  <a:off x="4876801" y="1676400"/>
                  <a:ext cx="533399" cy="762000"/>
                </a:xfrm>
                <a:custGeom>
                  <a:avLst/>
                  <a:gdLst>
                    <a:gd name="connsiteX0" fmla="*/ 195942 w 936171"/>
                    <a:gd name="connsiteY0" fmla="*/ 914400 h 1065140"/>
                    <a:gd name="connsiteX1" fmla="*/ 283028 w 936171"/>
                    <a:gd name="connsiteY1" fmla="*/ 936171 h 1065140"/>
                    <a:gd name="connsiteX2" fmla="*/ 348342 w 936171"/>
                    <a:gd name="connsiteY2" fmla="*/ 957942 h 1065140"/>
                    <a:gd name="connsiteX3" fmla="*/ 478971 w 936171"/>
                    <a:gd name="connsiteY3" fmla="*/ 979714 h 1065140"/>
                    <a:gd name="connsiteX4" fmla="*/ 914400 w 936171"/>
                    <a:gd name="connsiteY4" fmla="*/ 892628 h 1065140"/>
                    <a:gd name="connsiteX5" fmla="*/ 936171 w 936171"/>
                    <a:gd name="connsiteY5" fmla="*/ 827314 h 1065140"/>
                    <a:gd name="connsiteX6" fmla="*/ 914400 w 936171"/>
                    <a:gd name="connsiteY6" fmla="*/ 696685 h 1065140"/>
                    <a:gd name="connsiteX7" fmla="*/ 870857 w 936171"/>
                    <a:gd name="connsiteY7" fmla="*/ 631371 h 1065140"/>
                    <a:gd name="connsiteX8" fmla="*/ 849085 w 936171"/>
                    <a:gd name="connsiteY8" fmla="*/ 566057 h 1065140"/>
                    <a:gd name="connsiteX9" fmla="*/ 718457 w 936171"/>
                    <a:gd name="connsiteY9" fmla="*/ 370114 h 1065140"/>
                    <a:gd name="connsiteX10" fmla="*/ 674914 w 936171"/>
                    <a:gd name="connsiteY10" fmla="*/ 304800 h 1065140"/>
                    <a:gd name="connsiteX11" fmla="*/ 631371 w 936171"/>
                    <a:gd name="connsiteY11" fmla="*/ 217714 h 1065140"/>
                    <a:gd name="connsiteX12" fmla="*/ 566057 w 936171"/>
                    <a:gd name="connsiteY12" fmla="*/ 152400 h 1065140"/>
                    <a:gd name="connsiteX13" fmla="*/ 500742 w 936171"/>
                    <a:gd name="connsiteY13" fmla="*/ 21771 h 1065140"/>
                    <a:gd name="connsiteX14" fmla="*/ 435428 w 936171"/>
                    <a:gd name="connsiteY14" fmla="*/ 0 h 1065140"/>
                    <a:gd name="connsiteX15" fmla="*/ 348342 w 936171"/>
                    <a:gd name="connsiteY15" fmla="*/ 130628 h 1065140"/>
                    <a:gd name="connsiteX16" fmla="*/ 239485 w 936171"/>
                    <a:gd name="connsiteY16" fmla="*/ 261257 h 1065140"/>
                    <a:gd name="connsiteX17" fmla="*/ 217714 w 936171"/>
                    <a:gd name="connsiteY17" fmla="*/ 326571 h 1065140"/>
                    <a:gd name="connsiteX18" fmla="*/ 152400 w 936171"/>
                    <a:gd name="connsiteY18" fmla="*/ 370114 h 1065140"/>
                    <a:gd name="connsiteX19" fmla="*/ 108857 w 936171"/>
                    <a:gd name="connsiteY19" fmla="*/ 500742 h 1065140"/>
                    <a:gd name="connsiteX20" fmla="*/ 65314 w 936171"/>
                    <a:gd name="connsiteY20" fmla="*/ 631371 h 1065140"/>
                    <a:gd name="connsiteX21" fmla="*/ 21771 w 936171"/>
                    <a:gd name="connsiteY21" fmla="*/ 762000 h 1065140"/>
                    <a:gd name="connsiteX22" fmla="*/ 0 w 936171"/>
                    <a:gd name="connsiteY22" fmla="*/ 827314 h 1065140"/>
                    <a:gd name="connsiteX23" fmla="*/ 21771 w 936171"/>
                    <a:gd name="connsiteY23" fmla="*/ 892628 h 1065140"/>
                    <a:gd name="connsiteX24" fmla="*/ 326571 w 936171"/>
                    <a:gd name="connsiteY24" fmla="*/ 957942 h 1065140"/>
                    <a:gd name="connsiteX25" fmla="*/ 370114 w 936171"/>
                    <a:gd name="connsiteY25" fmla="*/ 957942 h 106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36171" h="1065140">
                      <a:moveTo>
                        <a:pt x="195942" y="914400"/>
                      </a:moveTo>
                      <a:cubicBezTo>
                        <a:pt x="224971" y="921657"/>
                        <a:pt x="254257" y="927951"/>
                        <a:pt x="283028" y="936171"/>
                      </a:cubicBezTo>
                      <a:cubicBezTo>
                        <a:pt x="305094" y="942475"/>
                        <a:pt x="325940" y="952964"/>
                        <a:pt x="348342" y="957942"/>
                      </a:cubicBezTo>
                      <a:cubicBezTo>
                        <a:pt x="391434" y="967518"/>
                        <a:pt x="435428" y="972457"/>
                        <a:pt x="478971" y="979714"/>
                      </a:cubicBezTo>
                      <a:cubicBezTo>
                        <a:pt x="747688" y="964785"/>
                        <a:pt x="828144" y="1065140"/>
                        <a:pt x="914400" y="892628"/>
                      </a:cubicBezTo>
                      <a:cubicBezTo>
                        <a:pt x="924663" y="872102"/>
                        <a:pt x="928914" y="849085"/>
                        <a:pt x="936171" y="827314"/>
                      </a:cubicBezTo>
                      <a:cubicBezTo>
                        <a:pt x="928914" y="783771"/>
                        <a:pt x="928359" y="738563"/>
                        <a:pt x="914400" y="696685"/>
                      </a:cubicBezTo>
                      <a:cubicBezTo>
                        <a:pt x="906126" y="671862"/>
                        <a:pt x="882559" y="654774"/>
                        <a:pt x="870857" y="631371"/>
                      </a:cubicBezTo>
                      <a:cubicBezTo>
                        <a:pt x="860594" y="610845"/>
                        <a:pt x="860230" y="586118"/>
                        <a:pt x="849085" y="566057"/>
                      </a:cubicBezTo>
                      <a:cubicBezTo>
                        <a:pt x="849075" y="566040"/>
                        <a:pt x="740234" y="402779"/>
                        <a:pt x="718457" y="370114"/>
                      </a:cubicBezTo>
                      <a:cubicBezTo>
                        <a:pt x="703943" y="348343"/>
                        <a:pt x="686616" y="328204"/>
                        <a:pt x="674914" y="304800"/>
                      </a:cubicBezTo>
                      <a:cubicBezTo>
                        <a:pt x="660400" y="275771"/>
                        <a:pt x="650235" y="244124"/>
                        <a:pt x="631371" y="217714"/>
                      </a:cubicBezTo>
                      <a:cubicBezTo>
                        <a:pt x="613475" y="192660"/>
                        <a:pt x="587828" y="174171"/>
                        <a:pt x="566057" y="152400"/>
                      </a:cubicBezTo>
                      <a:cubicBezTo>
                        <a:pt x="551715" y="109374"/>
                        <a:pt x="539110" y="52465"/>
                        <a:pt x="500742" y="21771"/>
                      </a:cubicBezTo>
                      <a:cubicBezTo>
                        <a:pt x="482822" y="7435"/>
                        <a:pt x="457199" y="7257"/>
                        <a:pt x="435428" y="0"/>
                      </a:cubicBezTo>
                      <a:cubicBezTo>
                        <a:pt x="406399" y="43543"/>
                        <a:pt x="385346" y="93624"/>
                        <a:pt x="348342" y="130628"/>
                      </a:cubicBezTo>
                      <a:cubicBezTo>
                        <a:pt x="264526" y="214444"/>
                        <a:pt x="300107" y="170324"/>
                        <a:pt x="239485" y="261257"/>
                      </a:cubicBezTo>
                      <a:cubicBezTo>
                        <a:pt x="232228" y="283028"/>
                        <a:pt x="232050" y="308651"/>
                        <a:pt x="217714" y="326571"/>
                      </a:cubicBezTo>
                      <a:cubicBezTo>
                        <a:pt x="201368" y="347003"/>
                        <a:pt x="166268" y="347925"/>
                        <a:pt x="152400" y="370114"/>
                      </a:cubicBezTo>
                      <a:cubicBezTo>
                        <a:pt x="128074" y="409035"/>
                        <a:pt x="123371" y="457199"/>
                        <a:pt x="108857" y="500742"/>
                      </a:cubicBezTo>
                      <a:lnTo>
                        <a:pt x="65314" y="631371"/>
                      </a:lnTo>
                      <a:lnTo>
                        <a:pt x="21771" y="762000"/>
                      </a:lnTo>
                      <a:lnTo>
                        <a:pt x="0" y="827314"/>
                      </a:lnTo>
                      <a:cubicBezTo>
                        <a:pt x="7257" y="849085"/>
                        <a:pt x="3097" y="879289"/>
                        <a:pt x="21771" y="892628"/>
                      </a:cubicBezTo>
                      <a:cubicBezTo>
                        <a:pt x="85459" y="938120"/>
                        <a:pt x="262945" y="951580"/>
                        <a:pt x="326571" y="957942"/>
                      </a:cubicBezTo>
                      <a:cubicBezTo>
                        <a:pt x="341013" y="959386"/>
                        <a:pt x="355600" y="957942"/>
                        <a:pt x="370114" y="957942"/>
                      </a:cubicBezTo>
                    </a:path>
                  </a:pathLst>
                </a:custGeom>
                <a:solidFill>
                  <a:schemeClr val="tx1">
                    <a:lumMod val="65000"/>
                    <a:lumOff val="35000"/>
                  </a:schemeClr>
                </a:solidFill>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45" name="Rounded Rectangle 51">
                <a:extLst>
                  <a:ext uri="{FF2B5EF4-FFF2-40B4-BE49-F238E27FC236}">
                    <a16:creationId xmlns:a16="http://schemas.microsoft.com/office/drawing/2014/main" id="{C4B91D53-0CDA-C2FD-A9FA-93305273859C}"/>
                  </a:ext>
                </a:extLst>
              </p:cNvPr>
              <p:cNvSpPr/>
              <p:nvPr/>
            </p:nvSpPr>
            <p:spPr>
              <a:xfrm>
                <a:off x="4876800" y="2971800"/>
                <a:ext cx="685800" cy="2362200"/>
              </a:xfrm>
              <a:prstGeom prst="roundRect">
                <a:avLst>
                  <a:gd name="adj" fmla="val 28096"/>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6" name="Group 52">
                <a:extLst>
                  <a:ext uri="{FF2B5EF4-FFF2-40B4-BE49-F238E27FC236}">
                    <a16:creationId xmlns:a16="http://schemas.microsoft.com/office/drawing/2014/main" id="{82C07730-73FC-FC4A-5933-1283AD13A7A0}"/>
                  </a:ext>
                </a:extLst>
              </p:cNvPr>
              <p:cNvGrpSpPr/>
              <p:nvPr/>
            </p:nvGrpSpPr>
            <p:grpSpPr>
              <a:xfrm rot="5400000">
                <a:off x="4114800" y="3886200"/>
                <a:ext cx="2438400" cy="457200"/>
                <a:chOff x="3962400" y="5105400"/>
                <a:chExt cx="2677885" cy="1143001"/>
              </a:xfrm>
            </p:grpSpPr>
            <p:sp>
              <p:nvSpPr>
                <p:cNvPr id="247" name="Multiply 80">
                  <a:extLst>
                    <a:ext uri="{FF2B5EF4-FFF2-40B4-BE49-F238E27FC236}">
                      <a16:creationId xmlns:a16="http://schemas.microsoft.com/office/drawing/2014/main" id="{CC7720A2-66F5-0D04-B6EB-DFE2345BF78A}"/>
                    </a:ext>
                  </a:extLst>
                </p:cNvPr>
                <p:cNvSpPr/>
                <p:nvPr/>
              </p:nvSpPr>
              <p:spPr>
                <a:xfrm>
                  <a:off x="3962400" y="5105400"/>
                  <a:ext cx="1295400" cy="1143000"/>
                </a:xfrm>
                <a:prstGeom prst="mathMultiply">
                  <a:avLst>
                    <a:gd name="adj1" fmla="val 1780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Multiply 81">
                  <a:extLst>
                    <a:ext uri="{FF2B5EF4-FFF2-40B4-BE49-F238E27FC236}">
                      <a16:creationId xmlns:a16="http://schemas.microsoft.com/office/drawing/2014/main" id="{D90F11AF-EF61-1A67-9C3F-13DF5BF3C628}"/>
                    </a:ext>
                  </a:extLst>
                </p:cNvPr>
                <p:cNvSpPr/>
                <p:nvPr/>
              </p:nvSpPr>
              <p:spPr>
                <a:xfrm>
                  <a:off x="4648200" y="5105400"/>
                  <a:ext cx="1295400" cy="1143000"/>
                </a:xfrm>
                <a:prstGeom prst="mathMultiply">
                  <a:avLst>
                    <a:gd name="adj1" fmla="val 1780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Multiply 82">
                  <a:extLst>
                    <a:ext uri="{FF2B5EF4-FFF2-40B4-BE49-F238E27FC236}">
                      <a16:creationId xmlns:a16="http://schemas.microsoft.com/office/drawing/2014/main" id="{72F4A4E6-CCE5-15FF-5F7D-8C01699EAB8D}"/>
                    </a:ext>
                  </a:extLst>
                </p:cNvPr>
                <p:cNvSpPr/>
                <p:nvPr/>
              </p:nvSpPr>
              <p:spPr>
                <a:xfrm>
                  <a:off x="5344885" y="5105401"/>
                  <a:ext cx="1295400" cy="1143000"/>
                </a:xfrm>
                <a:prstGeom prst="mathMultiply">
                  <a:avLst>
                    <a:gd name="adj1" fmla="val 1780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78" name="Oval 177">
              <a:extLst>
                <a:ext uri="{FF2B5EF4-FFF2-40B4-BE49-F238E27FC236}">
                  <a16:creationId xmlns:a16="http://schemas.microsoft.com/office/drawing/2014/main" id="{9CF8D336-7909-7C28-ABAF-6F5CAB25B2A4}"/>
                </a:ext>
              </a:extLst>
            </p:cNvPr>
            <p:cNvSpPr/>
            <p:nvPr/>
          </p:nvSpPr>
          <p:spPr>
            <a:xfrm rot="1366223">
              <a:off x="528300" y="3635517"/>
              <a:ext cx="359966" cy="497749"/>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0AAEE43F-2225-E33B-DF74-0C7DF61382B5}"/>
                </a:ext>
              </a:extLst>
            </p:cNvPr>
            <p:cNvSpPr/>
            <p:nvPr/>
          </p:nvSpPr>
          <p:spPr>
            <a:xfrm>
              <a:off x="2357100" y="3635517"/>
              <a:ext cx="381000" cy="4572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rapezoid 179">
              <a:extLst>
                <a:ext uri="{FF2B5EF4-FFF2-40B4-BE49-F238E27FC236}">
                  <a16:creationId xmlns:a16="http://schemas.microsoft.com/office/drawing/2014/main" id="{EA764D37-7B7D-85F3-4B0E-8B7C6F9202C3}"/>
                </a:ext>
              </a:extLst>
            </p:cNvPr>
            <p:cNvSpPr/>
            <p:nvPr/>
          </p:nvSpPr>
          <p:spPr>
            <a:xfrm rot="19974637">
              <a:off x="1890773" y="2228876"/>
              <a:ext cx="609600" cy="1780090"/>
            </a:xfrm>
            <a:prstGeom prst="trapezoid">
              <a:avLst>
                <a:gd name="adj" fmla="val 31745"/>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Trapezoid 180">
              <a:extLst>
                <a:ext uri="{FF2B5EF4-FFF2-40B4-BE49-F238E27FC236}">
                  <a16:creationId xmlns:a16="http://schemas.microsoft.com/office/drawing/2014/main" id="{A74477D2-7884-715C-8C95-62999A287172}"/>
                </a:ext>
              </a:extLst>
            </p:cNvPr>
            <p:cNvSpPr/>
            <p:nvPr/>
          </p:nvSpPr>
          <p:spPr>
            <a:xfrm rot="1597716">
              <a:off x="760508" y="2356841"/>
              <a:ext cx="609600" cy="1646717"/>
            </a:xfrm>
            <a:prstGeom prst="trapezoid">
              <a:avLst>
                <a:gd name="adj" fmla="val 33809"/>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rapezoid 181">
              <a:extLst>
                <a:ext uri="{FF2B5EF4-FFF2-40B4-BE49-F238E27FC236}">
                  <a16:creationId xmlns:a16="http://schemas.microsoft.com/office/drawing/2014/main" id="{6493A077-625F-CC1F-4EA3-CEA6C83397AF}"/>
                </a:ext>
              </a:extLst>
            </p:cNvPr>
            <p:cNvSpPr/>
            <p:nvPr/>
          </p:nvSpPr>
          <p:spPr>
            <a:xfrm>
              <a:off x="985500" y="3635517"/>
              <a:ext cx="1371600" cy="1600200"/>
            </a:xfrm>
            <a:prstGeom prst="trapezoid">
              <a:avLst/>
            </a:prstGeom>
            <a:solidFill>
              <a:srgbClr val="F9EB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Rounded Rectangle 41">
              <a:extLst>
                <a:ext uri="{FF2B5EF4-FFF2-40B4-BE49-F238E27FC236}">
                  <a16:creationId xmlns:a16="http://schemas.microsoft.com/office/drawing/2014/main" id="{44562421-466B-D7FA-0038-C16894B2F715}"/>
                </a:ext>
              </a:extLst>
            </p:cNvPr>
            <p:cNvSpPr/>
            <p:nvPr/>
          </p:nvSpPr>
          <p:spPr>
            <a:xfrm>
              <a:off x="1137900" y="2416317"/>
              <a:ext cx="1066800" cy="1752600"/>
            </a:xfrm>
            <a:prstGeom prst="roundRect">
              <a:avLst>
                <a:gd name="adj" fmla="val 25325"/>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4" name="Group 183">
              <a:extLst>
                <a:ext uri="{FF2B5EF4-FFF2-40B4-BE49-F238E27FC236}">
                  <a16:creationId xmlns:a16="http://schemas.microsoft.com/office/drawing/2014/main" id="{615A4950-F9E4-0C6D-46B7-9ED85DD31053}"/>
                </a:ext>
              </a:extLst>
            </p:cNvPr>
            <p:cNvGrpSpPr/>
            <p:nvPr/>
          </p:nvGrpSpPr>
          <p:grpSpPr>
            <a:xfrm>
              <a:off x="1184083" y="2519456"/>
              <a:ext cx="953159" cy="453834"/>
              <a:chOff x="4953000" y="1219200"/>
              <a:chExt cx="1430249" cy="510564"/>
            </a:xfrm>
          </p:grpSpPr>
          <p:sp>
            <p:nvSpPr>
              <p:cNvPr id="237" name="Isosceles Triangle 236">
                <a:extLst>
                  <a:ext uri="{FF2B5EF4-FFF2-40B4-BE49-F238E27FC236}">
                    <a16:creationId xmlns:a16="http://schemas.microsoft.com/office/drawing/2014/main" id="{72F0A67E-BD23-528A-5147-EF08017D5EC6}"/>
                  </a:ext>
                </a:extLst>
              </p:cNvPr>
              <p:cNvSpPr/>
              <p:nvPr/>
            </p:nvSpPr>
            <p:spPr>
              <a:xfrm rot="13121698">
                <a:off x="4953000" y="1219200"/>
                <a:ext cx="342900" cy="304800"/>
              </a:xfrm>
              <a:prstGeom prst="triangle">
                <a:avLst/>
              </a:prstGeom>
              <a:solidFill>
                <a:srgbClr val="F9EB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Isosceles Triangle 237">
                <a:extLst>
                  <a:ext uri="{FF2B5EF4-FFF2-40B4-BE49-F238E27FC236}">
                    <a16:creationId xmlns:a16="http://schemas.microsoft.com/office/drawing/2014/main" id="{7B378BE1-FD45-19FB-5E96-4FA20B1D938C}"/>
                  </a:ext>
                </a:extLst>
              </p:cNvPr>
              <p:cNvSpPr/>
              <p:nvPr/>
            </p:nvSpPr>
            <p:spPr>
              <a:xfrm rot="13121698">
                <a:off x="5121461" y="1348349"/>
                <a:ext cx="342899" cy="304800"/>
              </a:xfrm>
              <a:prstGeom prst="triangle">
                <a:avLst/>
              </a:prstGeom>
              <a:solidFill>
                <a:srgbClr val="F9EB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Isosceles Triangle 238">
                <a:extLst>
                  <a:ext uri="{FF2B5EF4-FFF2-40B4-BE49-F238E27FC236}">
                    <a16:creationId xmlns:a16="http://schemas.microsoft.com/office/drawing/2014/main" id="{B66E2D62-87C5-0414-8445-7B5A0BB85200}"/>
                  </a:ext>
                </a:extLst>
              </p:cNvPr>
              <p:cNvSpPr/>
              <p:nvPr/>
            </p:nvSpPr>
            <p:spPr>
              <a:xfrm rot="10800000">
                <a:off x="5488945" y="1424964"/>
                <a:ext cx="342899" cy="304800"/>
              </a:xfrm>
              <a:prstGeom prst="triangle">
                <a:avLst/>
              </a:prstGeom>
              <a:solidFill>
                <a:srgbClr val="F9EB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Isosceles Triangle 239">
                <a:extLst>
                  <a:ext uri="{FF2B5EF4-FFF2-40B4-BE49-F238E27FC236}">
                    <a16:creationId xmlns:a16="http://schemas.microsoft.com/office/drawing/2014/main" id="{C3DD9A16-A17C-90F9-65E5-02750CCDF20E}"/>
                  </a:ext>
                </a:extLst>
              </p:cNvPr>
              <p:cNvSpPr/>
              <p:nvPr/>
            </p:nvSpPr>
            <p:spPr>
              <a:xfrm rot="9212700">
                <a:off x="5834239" y="1411240"/>
                <a:ext cx="342899" cy="304800"/>
              </a:xfrm>
              <a:prstGeom prst="triangle">
                <a:avLst/>
              </a:prstGeom>
              <a:solidFill>
                <a:srgbClr val="F9EB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Isosceles Triangle 240">
                <a:extLst>
                  <a:ext uri="{FF2B5EF4-FFF2-40B4-BE49-F238E27FC236}">
                    <a16:creationId xmlns:a16="http://schemas.microsoft.com/office/drawing/2014/main" id="{1D710DB7-AD8A-D9FE-A62B-B03D4855C0DF}"/>
                  </a:ext>
                </a:extLst>
              </p:cNvPr>
              <p:cNvSpPr/>
              <p:nvPr/>
            </p:nvSpPr>
            <p:spPr>
              <a:xfrm rot="7960537">
                <a:off x="6106308" y="1234344"/>
                <a:ext cx="257704" cy="296179"/>
              </a:xfrm>
              <a:prstGeom prst="triangle">
                <a:avLst/>
              </a:prstGeom>
              <a:solidFill>
                <a:srgbClr val="F9EB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Oval 184">
              <a:extLst>
                <a:ext uri="{FF2B5EF4-FFF2-40B4-BE49-F238E27FC236}">
                  <a16:creationId xmlns:a16="http://schemas.microsoft.com/office/drawing/2014/main" id="{648DD5C6-2024-76C5-CA44-40BD64B719C5}"/>
                </a:ext>
              </a:extLst>
            </p:cNvPr>
            <p:cNvSpPr/>
            <p:nvPr/>
          </p:nvSpPr>
          <p:spPr>
            <a:xfrm>
              <a:off x="1338379" y="2111517"/>
              <a:ext cx="669793" cy="6096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Oval 185">
              <a:extLst>
                <a:ext uri="{FF2B5EF4-FFF2-40B4-BE49-F238E27FC236}">
                  <a16:creationId xmlns:a16="http://schemas.microsoft.com/office/drawing/2014/main" id="{3E7B681B-8211-C3B4-AC1C-0D8C896B9B3D}"/>
                </a:ext>
              </a:extLst>
            </p:cNvPr>
            <p:cNvSpPr/>
            <p:nvPr/>
          </p:nvSpPr>
          <p:spPr>
            <a:xfrm>
              <a:off x="1207173" y="1402626"/>
              <a:ext cx="914400" cy="12192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7" name="Group 186">
              <a:extLst>
                <a:ext uri="{FF2B5EF4-FFF2-40B4-BE49-F238E27FC236}">
                  <a16:creationId xmlns:a16="http://schemas.microsoft.com/office/drawing/2014/main" id="{EC099AB5-A8CF-D23E-955E-F41DCF7AB879}"/>
                </a:ext>
              </a:extLst>
            </p:cNvPr>
            <p:cNvGrpSpPr/>
            <p:nvPr/>
          </p:nvGrpSpPr>
          <p:grpSpPr>
            <a:xfrm>
              <a:off x="1215315" y="1219200"/>
              <a:ext cx="922298" cy="818644"/>
              <a:chOff x="3657600" y="3314000"/>
              <a:chExt cx="922298" cy="818644"/>
            </a:xfrm>
          </p:grpSpPr>
          <p:sp>
            <p:nvSpPr>
              <p:cNvPr id="229" name="Moon 228">
                <a:extLst>
                  <a:ext uri="{FF2B5EF4-FFF2-40B4-BE49-F238E27FC236}">
                    <a16:creationId xmlns:a16="http://schemas.microsoft.com/office/drawing/2014/main" id="{70506E8D-9241-DADA-47B4-10557F0EB2FD}"/>
                  </a:ext>
                </a:extLst>
              </p:cNvPr>
              <p:cNvSpPr/>
              <p:nvPr/>
            </p:nvSpPr>
            <p:spPr>
              <a:xfrm>
                <a:off x="3962400" y="3352800"/>
                <a:ext cx="228600" cy="685800"/>
              </a:xfrm>
              <a:prstGeom prst="moon">
                <a:avLst>
                  <a:gd name="adj" fmla="val 87500"/>
                </a:avLst>
              </a:prstGeom>
              <a:solidFill>
                <a:srgbClr val="3E1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Moon 229">
                <a:extLst>
                  <a:ext uri="{FF2B5EF4-FFF2-40B4-BE49-F238E27FC236}">
                    <a16:creationId xmlns:a16="http://schemas.microsoft.com/office/drawing/2014/main" id="{0F2B25C8-FC93-0015-41D8-B753F38EC782}"/>
                  </a:ext>
                </a:extLst>
              </p:cNvPr>
              <p:cNvSpPr/>
              <p:nvPr/>
            </p:nvSpPr>
            <p:spPr>
              <a:xfrm>
                <a:off x="3810000" y="3429000"/>
                <a:ext cx="228600" cy="685800"/>
              </a:xfrm>
              <a:prstGeom prst="moon">
                <a:avLst>
                  <a:gd name="adj" fmla="val 87500"/>
                </a:avLst>
              </a:prstGeom>
              <a:solidFill>
                <a:srgbClr val="3E1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Moon 230">
                <a:extLst>
                  <a:ext uri="{FF2B5EF4-FFF2-40B4-BE49-F238E27FC236}">
                    <a16:creationId xmlns:a16="http://schemas.microsoft.com/office/drawing/2014/main" id="{A83C7B9F-4232-BD58-5F84-D8CCCEF85088}"/>
                  </a:ext>
                </a:extLst>
              </p:cNvPr>
              <p:cNvSpPr/>
              <p:nvPr/>
            </p:nvSpPr>
            <p:spPr>
              <a:xfrm rot="19954779">
                <a:off x="3955069" y="3443114"/>
                <a:ext cx="228600" cy="685800"/>
              </a:xfrm>
              <a:prstGeom prst="moon">
                <a:avLst>
                  <a:gd name="adj" fmla="val 87500"/>
                </a:avLst>
              </a:prstGeom>
              <a:solidFill>
                <a:srgbClr val="3E1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Moon 231">
                <a:extLst>
                  <a:ext uri="{FF2B5EF4-FFF2-40B4-BE49-F238E27FC236}">
                    <a16:creationId xmlns:a16="http://schemas.microsoft.com/office/drawing/2014/main" id="{D8099663-1050-3AE7-0C9C-B49A41294BEF}"/>
                  </a:ext>
                </a:extLst>
              </p:cNvPr>
              <p:cNvSpPr/>
              <p:nvPr/>
            </p:nvSpPr>
            <p:spPr>
              <a:xfrm rot="918606">
                <a:off x="3657600" y="3429000"/>
                <a:ext cx="228600" cy="685800"/>
              </a:xfrm>
              <a:prstGeom prst="moon">
                <a:avLst>
                  <a:gd name="adj" fmla="val 87500"/>
                </a:avLst>
              </a:prstGeom>
              <a:solidFill>
                <a:srgbClr val="3E1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Moon 232">
                <a:extLst>
                  <a:ext uri="{FF2B5EF4-FFF2-40B4-BE49-F238E27FC236}">
                    <a16:creationId xmlns:a16="http://schemas.microsoft.com/office/drawing/2014/main" id="{14E364CD-7309-7F51-C0F1-3BA6D6342E14}"/>
                  </a:ext>
                </a:extLst>
              </p:cNvPr>
              <p:cNvSpPr/>
              <p:nvPr/>
            </p:nvSpPr>
            <p:spPr>
              <a:xfrm>
                <a:off x="4114800" y="3429000"/>
                <a:ext cx="228600" cy="685800"/>
              </a:xfrm>
              <a:prstGeom prst="moon">
                <a:avLst>
                  <a:gd name="adj" fmla="val 87500"/>
                </a:avLst>
              </a:prstGeom>
              <a:solidFill>
                <a:srgbClr val="3E1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Moon 233">
                <a:extLst>
                  <a:ext uri="{FF2B5EF4-FFF2-40B4-BE49-F238E27FC236}">
                    <a16:creationId xmlns:a16="http://schemas.microsoft.com/office/drawing/2014/main" id="{03EE13AD-0B1E-BA92-EAD2-B69737641988}"/>
                  </a:ext>
                </a:extLst>
              </p:cNvPr>
              <p:cNvSpPr/>
              <p:nvPr/>
            </p:nvSpPr>
            <p:spPr>
              <a:xfrm rot="20701862">
                <a:off x="4267200" y="3429000"/>
                <a:ext cx="228600" cy="685800"/>
              </a:xfrm>
              <a:prstGeom prst="moon">
                <a:avLst>
                  <a:gd name="adj" fmla="val 87500"/>
                </a:avLst>
              </a:prstGeom>
              <a:solidFill>
                <a:srgbClr val="3E1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Moon 234">
                <a:extLst>
                  <a:ext uri="{FF2B5EF4-FFF2-40B4-BE49-F238E27FC236}">
                    <a16:creationId xmlns:a16="http://schemas.microsoft.com/office/drawing/2014/main" id="{7158A425-8DD7-5E74-4836-0B0A8FDB29EF}"/>
                  </a:ext>
                </a:extLst>
              </p:cNvPr>
              <p:cNvSpPr/>
              <p:nvPr/>
            </p:nvSpPr>
            <p:spPr>
              <a:xfrm rot="9908603">
                <a:off x="4351298" y="3446844"/>
                <a:ext cx="228600" cy="685800"/>
              </a:xfrm>
              <a:prstGeom prst="moon">
                <a:avLst>
                  <a:gd name="adj" fmla="val 87500"/>
                </a:avLst>
              </a:prstGeom>
              <a:solidFill>
                <a:srgbClr val="3E1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Moon 235">
                <a:extLst>
                  <a:ext uri="{FF2B5EF4-FFF2-40B4-BE49-F238E27FC236}">
                    <a16:creationId xmlns:a16="http://schemas.microsoft.com/office/drawing/2014/main" id="{43E7EED2-6F1D-9056-31DA-42EEE0E9BD2F}"/>
                  </a:ext>
                </a:extLst>
              </p:cNvPr>
              <p:cNvSpPr/>
              <p:nvPr/>
            </p:nvSpPr>
            <p:spPr>
              <a:xfrm rot="5557887">
                <a:off x="4024087" y="3001453"/>
                <a:ext cx="241146" cy="866239"/>
              </a:xfrm>
              <a:prstGeom prst="moon">
                <a:avLst>
                  <a:gd name="adj" fmla="val 87500"/>
                </a:avLst>
              </a:prstGeom>
              <a:solidFill>
                <a:srgbClr val="3E1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grpSp>
          <p:nvGrpSpPr>
            <p:cNvPr id="188" name="Group 187">
              <a:extLst>
                <a:ext uri="{FF2B5EF4-FFF2-40B4-BE49-F238E27FC236}">
                  <a16:creationId xmlns:a16="http://schemas.microsoft.com/office/drawing/2014/main" id="{6B918C61-EF4C-8D26-6CFE-7B4FB2F69394}"/>
                </a:ext>
              </a:extLst>
            </p:cNvPr>
            <p:cNvGrpSpPr/>
            <p:nvPr/>
          </p:nvGrpSpPr>
          <p:grpSpPr>
            <a:xfrm>
              <a:off x="1214100" y="1425717"/>
              <a:ext cx="914400" cy="653143"/>
              <a:chOff x="4953000" y="1219200"/>
              <a:chExt cx="1600200" cy="990600"/>
            </a:xfrm>
          </p:grpSpPr>
          <p:grpSp>
            <p:nvGrpSpPr>
              <p:cNvPr id="215" name="Group 214">
                <a:extLst>
                  <a:ext uri="{FF2B5EF4-FFF2-40B4-BE49-F238E27FC236}">
                    <a16:creationId xmlns:a16="http://schemas.microsoft.com/office/drawing/2014/main" id="{195982E4-78F8-59BD-8F2B-12DEE5ACA4E1}"/>
                  </a:ext>
                </a:extLst>
              </p:cNvPr>
              <p:cNvGrpSpPr/>
              <p:nvPr/>
            </p:nvGrpSpPr>
            <p:grpSpPr>
              <a:xfrm flipH="1">
                <a:off x="6172200" y="1524000"/>
                <a:ext cx="240373" cy="685800"/>
                <a:chOff x="4495800" y="2353177"/>
                <a:chExt cx="457200" cy="1304423"/>
              </a:xfrm>
            </p:grpSpPr>
            <p:sp>
              <p:nvSpPr>
                <p:cNvPr id="227" name="Moon 226">
                  <a:extLst>
                    <a:ext uri="{FF2B5EF4-FFF2-40B4-BE49-F238E27FC236}">
                      <a16:creationId xmlns:a16="http://schemas.microsoft.com/office/drawing/2014/main" id="{F7182510-F73C-5021-CE55-5BFE6DB19986}"/>
                    </a:ext>
                  </a:extLst>
                </p:cNvPr>
                <p:cNvSpPr/>
                <p:nvPr/>
              </p:nvSpPr>
              <p:spPr>
                <a:xfrm>
                  <a:off x="4495800" y="2362200"/>
                  <a:ext cx="457200" cy="1295400"/>
                </a:xfrm>
                <a:prstGeom prst="moon">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Moon 227">
                  <a:extLst>
                    <a:ext uri="{FF2B5EF4-FFF2-40B4-BE49-F238E27FC236}">
                      <a16:creationId xmlns:a16="http://schemas.microsoft.com/office/drawing/2014/main" id="{B9F01A43-924B-8912-E315-397888EFF859}"/>
                    </a:ext>
                  </a:extLst>
                </p:cNvPr>
                <p:cNvSpPr/>
                <p:nvPr/>
              </p:nvSpPr>
              <p:spPr>
                <a:xfrm rot="12485680">
                  <a:off x="4508910" y="2353177"/>
                  <a:ext cx="233113" cy="1084848"/>
                </a:xfrm>
                <a:prstGeom prst="moon">
                  <a:avLst>
                    <a:gd name="adj" fmla="val 87500"/>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6" name="Group 215">
                <a:extLst>
                  <a:ext uri="{FF2B5EF4-FFF2-40B4-BE49-F238E27FC236}">
                    <a16:creationId xmlns:a16="http://schemas.microsoft.com/office/drawing/2014/main" id="{593D564E-7137-57C0-023B-CEDA182E18E2}"/>
                  </a:ext>
                </a:extLst>
              </p:cNvPr>
              <p:cNvGrpSpPr/>
              <p:nvPr/>
            </p:nvGrpSpPr>
            <p:grpSpPr>
              <a:xfrm>
                <a:off x="5029200" y="1524000"/>
                <a:ext cx="240373" cy="685800"/>
                <a:chOff x="4495800" y="2353177"/>
                <a:chExt cx="457200" cy="1304423"/>
              </a:xfrm>
            </p:grpSpPr>
            <p:sp>
              <p:nvSpPr>
                <p:cNvPr id="225" name="Moon 224">
                  <a:extLst>
                    <a:ext uri="{FF2B5EF4-FFF2-40B4-BE49-F238E27FC236}">
                      <a16:creationId xmlns:a16="http://schemas.microsoft.com/office/drawing/2014/main" id="{8A92E1E0-7FC3-A87A-4E76-46316E12B1D9}"/>
                    </a:ext>
                  </a:extLst>
                </p:cNvPr>
                <p:cNvSpPr/>
                <p:nvPr/>
              </p:nvSpPr>
              <p:spPr>
                <a:xfrm>
                  <a:off x="4495800" y="2362200"/>
                  <a:ext cx="457200" cy="1295400"/>
                </a:xfrm>
                <a:prstGeom prst="moon">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Moon 225">
                  <a:extLst>
                    <a:ext uri="{FF2B5EF4-FFF2-40B4-BE49-F238E27FC236}">
                      <a16:creationId xmlns:a16="http://schemas.microsoft.com/office/drawing/2014/main" id="{F0A646EC-0303-B485-A46A-B25197FC7337}"/>
                    </a:ext>
                  </a:extLst>
                </p:cNvPr>
                <p:cNvSpPr/>
                <p:nvPr/>
              </p:nvSpPr>
              <p:spPr>
                <a:xfrm rot="12485680">
                  <a:off x="4508910" y="2353177"/>
                  <a:ext cx="233113" cy="1084848"/>
                </a:xfrm>
                <a:prstGeom prst="moon">
                  <a:avLst>
                    <a:gd name="adj" fmla="val 87500"/>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7" name="Rounded Rectangle 4">
                <a:extLst>
                  <a:ext uri="{FF2B5EF4-FFF2-40B4-BE49-F238E27FC236}">
                    <a16:creationId xmlns:a16="http://schemas.microsoft.com/office/drawing/2014/main" id="{5F920C6A-4F78-F901-3EFA-ECCE7FFBB672}"/>
                  </a:ext>
                </a:extLst>
              </p:cNvPr>
              <p:cNvSpPr/>
              <p:nvPr/>
            </p:nvSpPr>
            <p:spPr>
              <a:xfrm>
                <a:off x="4953000" y="1219200"/>
                <a:ext cx="1600200" cy="304800"/>
              </a:xfrm>
              <a:prstGeom prst="roundRect">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Isosceles Triangle 217">
                <a:extLst>
                  <a:ext uri="{FF2B5EF4-FFF2-40B4-BE49-F238E27FC236}">
                    <a16:creationId xmlns:a16="http://schemas.microsoft.com/office/drawing/2014/main" id="{678840C2-C16B-05D6-FF1B-31546CEB7CE1}"/>
                  </a:ext>
                </a:extLst>
              </p:cNvPr>
              <p:cNvSpPr/>
              <p:nvPr/>
            </p:nvSpPr>
            <p:spPr>
              <a:xfrm rot="10800000">
                <a:off x="4953000" y="1219200"/>
                <a:ext cx="533400" cy="457200"/>
              </a:xfrm>
              <a:prstGeom prst="triangle">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Isosceles Triangle 218">
                <a:extLst>
                  <a:ext uri="{FF2B5EF4-FFF2-40B4-BE49-F238E27FC236}">
                    <a16:creationId xmlns:a16="http://schemas.microsoft.com/office/drawing/2014/main" id="{1452568D-6C91-457B-9C11-4C51D5CD04EC}"/>
                  </a:ext>
                </a:extLst>
              </p:cNvPr>
              <p:cNvSpPr/>
              <p:nvPr/>
            </p:nvSpPr>
            <p:spPr>
              <a:xfrm rot="10800000">
                <a:off x="6019800" y="1219200"/>
                <a:ext cx="533400" cy="457200"/>
              </a:xfrm>
              <a:prstGeom prst="triangle">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Isosceles Triangle 219">
                <a:extLst>
                  <a:ext uri="{FF2B5EF4-FFF2-40B4-BE49-F238E27FC236}">
                    <a16:creationId xmlns:a16="http://schemas.microsoft.com/office/drawing/2014/main" id="{63ED53EC-8858-35AD-E372-42E47AEC1151}"/>
                  </a:ext>
                </a:extLst>
              </p:cNvPr>
              <p:cNvSpPr/>
              <p:nvPr/>
            </p:nvSpPr>
            <p:spPr>
              <a:xfrm>
                <a:off x="4953000" y="1219200"/>
                <a:ext cx="342900" cy="304800"/>
              </a:xfrm>
              <a:prstGeom prst="triangle">
                <a:avLst/>
              </a:prstGeom>
              <a:solidFill>
                <a:srgbClr val="F9EBA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Isosceles Triangle 220">
                <a:extLst>
                  <a:ext uri="{FF2B5EF4-FFF2-40B4-BE49-F238E27FC236}">
                    <a16:creationId xmlns:a16="http://schemas.microsoft.com/office/drawing/2014/main" id="{85A394DA-A85E-5BB5-60D2-77D7181ED1A3}"/>
                  </a:ext>
                </a:extLst>
              </p:cNvPr>
              <p:cNvSpPr/>
              <p:nvPr/>
            </p:nvSpPr>
            <p:spPr>
              <a:xfrm>
                <a:off x="5257800" y="1219200"/>
                <a:ext cx="342900" cy="304800"/>
              </a:xfrm>
              <a:prstGeom prst="triangle">
                <a:avLst/>
              </a:prstGeom>
              <a:solidFill>
                <a:srgbClr val="F9EBA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Isosceles Triangle 221">
                <a:extLst>
                  <a:ext uri="{FF2B5EF4-FFF2-40B4-BE49-F238E27FC236}">
                    <a16:creationId xmlns:a16="http://schemas.microsoft.com/office/drawing/2014/main" id="{2A4D98F5-2FDF-0431-B1FB-497A16D38927}"/>
                  </a:ext>
                </a:extLst>
              </p:cNvPr>
              <p:cNvSpPr/>
              <p:nvPr/>
            </p:nvSpPr>
            <p:spPr>
              <a:xfrm>
                <a:off x="5562600" y="1219200"/>
                <a:ext cx="342900" cy="304800"/>
              </a:xfrm>
              <a:prstGeom prst="triangle">
                <a:avLst/>
              </a:prstGeom>
              <a:solidFill>
                <a:srgbClr val="F9EBA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Isosceles Triangle 222">
                <a:extLst>
                  <a:ext uri="{FF2B5EF4-FFF2-40B4-BE49-F238E27FC236}">
                    <a16:creationId xmlns:a16="http://schemas.microsoft.com/office/drawing/2014/main" id="{FF1DF69A-95FA-47D4-51BC-A789EF3584CD}"/>
                  </a:ext>
                </a:extLst>
              </p:cNvPr>
              <p:cNvSpPr/>
              <p:nvPr/>
            </p:nvSpPr>
            <p:spPr>
              <a:xfrm>
                <a:off x="5867400" y="1219200"/>
                <a:ext cx="342900" cy="304800"/>
              </a:xfrm>
              <a:prstGeom prst="triangle">
                <a:avLst/>
              </a:prstGeom>
              <a:solidFill>
                <a:srgbClr val="F9EBA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Isosceles Triangle 223">
                <a:extLst>
                  <a:ext uri="{FF2B5EF4-FFF2-40B4-BE49-F238E27FC236}">
                    <a16:creationId xmlns:a16="http://schemas.microsoft.com/office/drawing/2014/main" id="{21EA73AD-29E6-E1F4-2AA6-062595835C6C}"/>
                  </a:ext>
                </a:extLst>
              </p:cNvPr>
              <p:cNvSpPr/>
              <p:nvPr/>
            </p:nvSpPr>
            <p:spPr>
              <a:xfrm>
                <a:off x="6172200" y="1219200"/>
                <a:ext cx="342900" cy="304800"/>
              </a:xfrm>
              <a:prstGeom prst="triangle">
                <a:avLst/>
              </a:prstGeom>
              <a:solidFill>
                <a:srgbClr val="F9EBA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9" name="Rounded Rectangle 43">
              <a:extLst>
                <a:ext uri="{FF2B5EF4-FFF2-40B4-BE49-F238E27FC236}">
                  <a16:creationId xmlns:a16="http://schemas.microsoft.com/office/drawing/2014/main" id="{D61B70B5-1AC9-E36C-0455-4B4D070F6E2A}"/>
                </a:ext>
              </a:extLst>
            </p:cNvPr>
            <p:cNvSpPr/>
            <p:nvPr/>
          </p:nvSpPr>
          <p:spPr>
            <a:xfrm>
              <a:off x="1137900" y="3864117"/>
              <a:ext cx="1066800" cy="304800"/>
            </a:xfrm>
            <a:prstGeom prst="roundRect">
              <a:avLst/>
            </a:prstGeom>
            <a:solidFill>
              <a:srgbClr val="3E1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0" name="Group 189">
              <a:extLst>
                <a:ext uri="{FF2B5EF4-FFF2-40B4-BE49-F238E27FC236}">
                  <a16:creationId xmlns:a16="http://schemas.microsoft.com/office/drawing/2014/main" id="{9D2E7BA3-4ABF-9DE8-BB5C-C79A5802EDC7}"/>
                </a:ext>
              </a:extLst>
            </p:cNvPr>
            <p:cNvGrpSpPr/>
            <p:nvPr/>
          </p:nvGrpSpPr>
          <p:grpSpPr>
            <a:xfrm>
              <a:off x="1366500" y="3864117"/>
              <a:ext cx="609600" cy="1286535"/>
              <a:chOff x="3200400" y="3810000"/>
              <a:chExt cx="609600" cy="1057935"/>
            </a:xfrm>
          </p:grpSpPr>
          <p:sp>
            <p:nvSpPr>
              <p:cNvPr id="208" name="Trapezoid 207">
                <a:extLst>
                  <a:ext uri="{FF2B5EF4-FFF2-40B4-BE49-F238E27FC236}">
                    <a16:creationId xmlns:a16="http://schemas.microsoft.com/office/drawing/2014/main" id="{0D555D7F-6D10-1B5B-9F09-E048CC2BC6C7}"/>
                  </a:ext>
                </a:extLst>
              </p:cNvPr>
              <p:cNvSpPr/>
              <p:nvPr/>
            </p:nvSpPr>
            <p:spPr>
              <a:xfrm>
                <a:off x="3200400" y="3810000"/>
                <a:ext cx="609600" cy="1057935"/>
              </a:xfrm>
              <a:prstGeom prst="trapezoi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9" name="Group 208">
                <a:extLst>
                  <a:ext uri="{FF2B5EF4-FFF2-40B4-BE49-F238E27FC236}">
                    <a16:creationId xmlns:a16="http://schemas.microsoft.com/office/drawing/2014/main" id="{49B65ADC-9B93-FFBB-5593-6C51AD506333}"/>
                  </a:ext>
                </a:extLst>
              </p:cNvPr>
              <p:cNvGrpSpPr/>
              <p:nvPr/>
            </p:nvGrpSpPr>
            <p:grpSpPr>
              <a:xfrm flipH="1">
                <a:off x="3398982" y="3819237"/>
                <a:ext cx="196273" cy="995218"/>
                <a:chOff x="5461000" y="244764"/>
                <a:chExt cx="768927" cy="3168073"/>
              </a:xfrm>
            </p:grpSpPr>
            <p:sp>
              <p:nvSpPr>
                <p:cNvPr id="210" name="Donut 44">
                  <a:extLst>
                    <a:ext uri="{FF2B5EF4-FFF2-40B4-BE49-F238E27FC236}">
                      <a16:creationId xmlns:a16="http://schemas.microsoft.com/office/drawing/2014/main" id="{42A9C497-4D52-40EB-C3BC-94E5A88B5BD0}"/>
                    </a:ext>
                  </a:extLst>
                </p:cNvPr>
                <p:cNvSpPr/>
                <p:nvPr/>
              </p:nvSpPr>
              <p:spPr>
                <a:xfrm>
                  <a:off x="5495636" y="902854"/>
                  <a:ext cx="685800" cy="762000"/>
                </a:xfrm>
                <a:prstGeom prst="donut">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1" name="Multiply 45">
                  <a:extLst>
                    <a:ext uri="{FF2B5EF4-FFF2-40B4-BE49-F238E27FC236}">
                      <a16:creationId xmlns:a16="http://schemas.microsoft.com/office/drawing/2014/main" id="{69EB6298-EDB5-C89A-D13C-F04B33477C08}"/>
                    </a:ext>
                  </a:extLst>
                </p:cNvPr>
                <p:cNvSpPr/>
                <p:nvPr/>
              </p:nvSpPr>
              <p:spPr>
                <a:xfrm>
                  <a:off x="5461000" y="1403927"/>
                  <a:ext cx="762000" cy="914400"/>
                </a:xfrm>
                <a:prstGeom prst="mathMultiply">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Donut 46">
                  <a:extLst>
                    <a:ext uri="{FF2B5EF4-FFF2-40B4-BE49-F238E27FC236}">
                      <a16:creationId xmlns:a16="http://schemas.microsoft.com/office/drawing/2014/main" id="{E8414653-2534-E7F9-C655-1D73EC422719}"/>
                    </a:ext>
                  </a:extLst>
                </p:cNvPr>
                <p:cNvSpPr/>
                <p:nvPr/>
              </p:nvSpPr>
              <p:spPr>
                <a:xfrm>
                  <a:off x="5495637" y="244764"/>
                  <a:ext cx="685800" cy="762000"/>
                </a:xfrm>
                <a:prstGeom prst="donut">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3" name="Donut 47">
                  <a:extLst>
                    <a:ext uri="{FF2B5EF4-FFF2-40B4-BE49-F238E27FC236}">
                      <a16:creationId xmlns:a16="http://schemas.microsoft.com/office/drawing/2014/main" id="{158BF434-3922-07A5-822D-36B0BF4FB893}"/>
                    </a:ext>
                  </a:extLst>
                </p:cNvPr>
                <p:cNvSpPr/>
                <p:nvPr/>
              </p:nvSpPr>
              <p:spPr>
                <a:xfrm>
                  <a:off x="5514109" y="2650837"/>
                  <a:ext cx="685800" cy="762000"/>
                </a:xfrm>
                <a:prstGeom prst="donut">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4" name="Multiply 48">
                  <a:extLst>
                    <a:ext uri="{FF2B5EF4-FFF2-40B4-BE49-F238E27FC236}">
                      <a16:creationId xmlns:a16="http://schemas.microsoft.com/office/drawing/2014/main" id="{044C0CD4-42B7-C0D6-BBEC-C69DD45EDB66}"/>
                    </a:ext>
                  </a:extLst>
                </p:cNvPr>
                <p:cNvSpPr/>
                <p:nvPr/>
              </p:nvSpPr>
              <p:spPr>
                <a:xfrm>
                  <a:off x="5467927" y="1976582"/>
                  <a:ext cx="762000" cy="914400"/>
                </a:xfrm>
                <a:prstGeom prst="mathMultiply">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1" name="Group 49">
              <a:extLst>
                <a:ext uri="{FF2B5EF4-FFF2-40B4-BE49-F238E27FC236}">
                  <a16:creationId xmlns:a16="http://schemas.microsoft.com/office/drawing/2014/main" id="{7D97D5EC-2BC0-2875-51AC-2395B34BCD76}"/>
                </a:ext>
              </a:extLst>
            </p:cNvPr>
            <p:cNvGrpSpPr/>
            <p:nvPr/>
          </p:nvGrpSpPr>
          <p:grpSpPr>
            <a:xfrm rot="14488680" flipH="1">
              <a:off x="2488072" y="3548888"/>
              <a:ext cx="128795" cy="548170"/>
              <a:chOff x="5461000" y="244764"/>
              <a:chExt cx="768927" cy="3168073"/>
            </a:xfrm>
          </p:grpSpPr>
          <p:sp>
            <p:nvSpPr>
              <p:cNvPr id="203" name="Donut 54">
                <a:extLst>
                  <a:ext uri="{FF2B5EF4-FFF2-40B4-BE49-F238E27FC236}">
                    <a16:creationId xmlns:a16="http://schemas.microsoft.com/office/drawing/2014/main" id="{BB308F87-B1EC-A955-79B6-8E39408A9A3D}"/>
                  </a:ext>
                </a:extLst>
              </p:cNvPr>
              <p:cNvSpPr/>
              <p:nvPr/>
            </p:nvSpPr>
            <p:spPr>
              <a:xfrm>
                <a:off x="5495636" y="902854"/>
                <a:ext cx="685800" cy="762000"/>
              </a:xfrm>
              <a:prstGeom prst="donut">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4" name="Multiply 55">
                <a:extLst>
                  <a:ext uri="{FF2B5EF4-FFF2-40B4-BE49-F238E27FC236}">
                    <a16:creationId xmlns:a16="http://schemas.microsoft.com/office/drawing/2014/main" id="{92F2FB8D-76D4-411D-3C27-A789DC175069}"/>
                  </a:ext>
                </a:extLst>
              </p:cNvPr>
              <p:cNvSpPr/>
              <p:nvPr/>
            </p:nvSpPr>
            <p:spPr>
              <a:xfrm>
                <a:off x="5461000" y="1403927"/>
                <a:ext cx="762000" cy="914400"/>
              </a:xfrm>
              <a:prstGeom prst="mathMultiply">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Donut 56">
                <a:extLst>
                  <a:ext uri="{FF2B5EF4-FFF2-40B4-BE49-F238E27FC236}">
                    <a16:creationId xmlns:a16="http://schemas.microsoft.com/office/drawing/2014/main" id="{6C46228E-86F8-A7B9-1242-E199E578EDFB}"/>
                  </a:ext>
                </a:extLst>
              </p:cNvPr>
              <p:cNvSpPr/>
              <p:nvPr/>
            </p:nvSpPr>
            <p:spPr>
              <a:xfrm>
                <a:off x="5495637" y="244764"/>
                <a:ext cx="685800" cy="762000"/>
              </a:xfrm>
              <a:prstGeom prst="donut">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6" name="Donut 57">
                <a:extLst>
                  <a:ext uri="{FF2B5EF4-FFF2-40B4-BE49-F238E27FC236}">
                    <a16:creationId xmlns:a16="http://schemas.microsoft.com/office/drawing/2014/main" id="{99A076C6-217D-7AE5-2926-7FCD06F431DC}"/>
                  </a:ext>
                </a:extLst>
              </p:cNvPr>
              <p:cNvSpPr/>
              <p:nvPr/>
            </p:nvSpPr>
            <p:spPr>
              <a:xfrm>
                <a:off x="5514109" y="2650837"/>
                <a:ext cx="685800" cy="762000"/>
              </a:xfrm>
              <a:prstGeom prst="donut">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7" name="Multiply 58">
                <a:extLst>
                  <a:ext uri="{FF2B5EF4-FFF2-40B4-BE49-F238E27FC236}">
                    <a16:creationId xmlns:a16="http://schemas.microsoft.com/office/drawing/2014/main" id="{E73B6BBC-7660-2A4E-DACC-233CE9790B3B}"/>
                  </a:ext>
                </a:extLst>
              </p:cNvPr>
              <p:cNvSpPr/>
              <p:nvPr/>
            </p:nvSpPr>
            <p:spPr>
              <a:xfrm>
                <a:off x="5467927" y="1976582"/>
                <a:ext cx="762000" cy="914400"/>
              </a:xfrm>
              <a:prstGeom prst="mathMultiply">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2" name="Group 49">
              <a:extLst>
                <a:ext uri="{FF2B5EF4-FFF2-40B4-BE49-F238E27FC236}">
                  <a16:creationId xmlns:a16="http://schemas.microsoft.com/office/drawing/2014/main" id="{9258BD47-E3D3-1434-411F-FFE85B2FB2E4}"/>
                </a:ext>
              </a:extLst>
            </p:cNvPr>
            <p:cNvGrpSpPr/>
            <p:nvPr/>
          </p:nvGrpSpPr>
          <p:grpSpPr>
            <a:xfrm rot="17460751" flipH="1">
              <a:off x="679093" y="3513045"/>
              <a:ext cx="135964" cy="579750"/>
              <a:chOff x="5461000" y="244764"/>
              <a:chExt cx="768927" cy="3168073"/>
            </a:xfrm>
          </p:grpSpPr>
          <p:sp>
            <p:nvSpPr>
              <p:cNvPr id="198" name="Donut 60">
                <a:extLst>
                  <a:ext uri="{FF2B5EF4-FFF2-40B4-BE49-F238E27FC236}">
                    <a16:creationId xmlns:a16="http://schemas.microsoft.com/office/drawing/2014/main" id="{66D0C2DD-05D8-A2EC-0A8F-82B2E6370ADC}"/>
                  </a:ext>
                </a:extLst>
              </p:cNvPr>
              <p:cNvSpPr/>
              <p:nvPr/>
            </p:nvSpPr>
            <p:spPr>
              <a:xfrm>
                <a:off x="5495636" y="902854"/>
                <a:ext cx="685800" cy="762000"/>
              </a:xfrm>
              <a:prstGeom prst="donut">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9" name="Multiply 61">
                <a:extLst>
                  <a:ext uri="{FF2B5EF4-FFF2-40B4-BE49-F238E27FC236}">
                    <a16:creationId xmlns:a16="http://schemas.microsoft.com/office/drawing/2014/main" id="{D757C095-094D-AEAC-C6B9-80DC10A2E71E}"/>
                  </a:ext>
                </a:extLst>
              </p:cNvPr>
              <p:cNvSpPr/>
              <p:nvPr/>
            </p:nvSpPr>
            <p:spPr>
              <a:xfrm>
                <a:off x="5461000" y="1403927"/>
                <a:ext cx="762000" cy="914400"/>
              </a:xfrm>
              <a:prstGeom prst="mathMultiply">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Donut 62">
                <a:extLst>
                  <a:ext uri="{FF2B5EF4-FFF2-40B4-BE49-F238E27FC236}">
                    <a16:creationId xmlns:a16="http://schemas.microsoft.com/office/drawing/2014/main" id="{1B2EA4A2-1D62-EA3C-D537-DC92DA6D6A00}"/>
                  </a:ext>
                </a:extLst>
              </p:cNvPr>
              <p:cNvSpPr/>
              <p:nvPr/>
            </p:nvSpPr>
            <p:spPr>
              <a:xfrm>
                <a:off x="5495637" y="244764"/>
                <a:ext cx="685800" cy="762000"/>
              </a:xfrm>
              <a:prstGeom prst="donut">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1" name="Donut 63">
                <a:extLst>
                  <a:ext uri="{FF2B5EF4-FFF2-40B4-BE49-F238E27FC236}">
                    <a16:creationId xmlns:a16="http://schemas.microsoft.com/office/drawing/2014/main" id="{554357AF-29FD-2B3A-36F9-998B56F0857E}"/>
                  </a:ext>
                </a:extLst>
              </p:cNvPr>
              <p:cNvSpPr/>
              <p:nvPr/>
            </p:nvSpPr>
            <p:spPr>
              <a:xfrm>
                <a:off x="5514109" y="2650837"/>
                <a:ext cx="685800" cy="762000"/>
              </a:xfrm>
              <a:prstGeom prst="donut">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2" name="Multiply 64">
                <a:extLst>
                  <a:ext uri="{FF2B5EF4-FFF2-40B4-BE49-F238E27FC236}">
                    <a16:creationId xmlns:a16="http://schemas.microsoft.com/office/drawing/2014/main" id="{1DDFAAD8-E278-E681-B532-721B7FD9C073}"/>
                  </a:ext>
                </a:extLst>
              </p:cNvPr>
              <p:cNvSpPr/>
              <p:nvPr/>
            </p:nvSpPr>
            <p:spPr>
              <a:xfrm>
                <a:off x="5467927" y="1976582"/>
                <a:ext cx="762000" cy="914400"/>
              </a:xfrm>
              <a:prstGeom prst="mathMultiply">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3" name="Moon 192">
              <a:extLst>
                <a:ext uri="{FF2B5EF4-FFF2-40B4-BE49-F238E27FC236}">
                  <a16:creationId xmlns:a16="http://schemas.microsoft.com/office/drawing/2014/main" id="{5720B94A-B052-43AF-F1BF-3225C3982C77}"/>
                </a:ext>
              </a:extLst>
            </p:cNvPr>
            <p:cNvSpPr/>
            <p:nvPr/>
          </p:nvSpPr>
          <p:spPr>
            <a:xfrm rot="12993134">
              <a:off x="1653215" y="2474918"/>
              <a:ext cx="304800" cy="1650610"/>
            </a:xfrm>
            <a:prstGeom prst="moon">
              <a:avLst/>
            </a:prstGeom>
            <a:solidFill>
              <a:srgbClr val="3E1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4" name="Group 193">
              <a:extLst>
                <a:ext uri="{FF2B5EF4-FFF2-40B4-BE49-F238E27FC236}">
                  <a16:creationId xmlns:a16="http://schemas.microsoft.com/office/drawing/2014/main" id="{9CFFF619-529A-F0C4-2D60-8601C72C199B}"/>
                </a:ext>
              </a:extLst>
            </p:cNvPr>
            <p:cNvGrpSpPr/>
            <p:nvPr/>
          </p:nvGrpSpPr>
          <p:grpSpPr>
            <a:xfrm rot="16977300">
              <a:off x="1535218" y="3437366"/>
              <a:ext cx="2503856" cy="545256"/>
              <a:chOff x="5249590" y="1855430"/>
              <a:chExt cx="1655196" cy="545256"/>
            </a:xfrm>
          </p:grpSpPr>
          <p:sp>
            <p:nvSpPr>
              <p:cNvPr id="196" name="Moon 195">
                <a:extLst>
                  <a:ext uri="{FF2B5EF4-FFF2-40B4-BE49-F238E27FC236}">
                    <a16:creationId xmlns:a16="http://schemas.microsoft.com/office/drawing/2014/main" id="{7C696BE9-9F84-EBC5-A49D-9091E8B0EFFC}"/>
                  </a:ext>
                </a:extLst>
              </p:cNvPr>
              <p:cNvSpPr/>
              <p:nvPr/>
            </p:nvSpPr>
            <p:spPr>
              <a:xfrm rot="5575190">
                <a:off x="5806853" y="1302753"/>
                <a:ext cx="545256" cy="1650610"/>
              </a:xfrm>
              <a:prstGeom prst="moon">
                <a:avLst>
                  <a:gd name="adj" fmla="val 36380"/>
                </a:avLst>
              </a:prstGeom>
              <a:solidFill>
                <a:srgbClr val="3E1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7" name="Straight Connector 196">
                <a:extLst>
                  <a:ext uri="{FF2B5EF4-FFF2-40B4-BE49-F238E27FC236}">
                    <a16:creationId xmlns:a16="http://schemas.microsoft.com/office/drawing/2014/main" id="{316EE096-4585-3791-FD3C-4F242B46B372}"/>
                  </a:ext>
                </a:extLst>
              </p:cNvPr>
              <p:cNvCxnSpPr/>
              <p:nvPr/>
            </p:nvCxnSpPr>
            <p:spPr>
              <a:xfrm>
                <a:off x="5249590" y="2316018"/>
                <a:ext cx="1648467" cy="8408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95" name="Oval 194">
              <a:extLst>
                <a:ext uri="{FF2B5EF4-FFF2-40B4-BE49-F238E27FC236}">
                  <a16:creationId xmlns:a16="http://schemas.microsoft.com/office/drawing/2014/main" id="{41675AB5-78A7-325E-E83D-ADDDDAC755AE}"/>
                </a:ext>
              </a:extLst>
            </p:cNvPr>
            <p:cNvSpPr/>
            <p:nvPr/>
          </p:nvSpPr>
          <p:spPr>
            <a:xfrm rot="1576030">
              <a:off x="2568387" y="3801657"/>
              <a:ext cx="210729" cy="244252"/>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2" name="Group 331">
            <a:extLst>
              <a:ext uri="{FF2B5EF4-FFF2-40B4-BE49-F238E27FC236}">
                <a16:creationId xmlns:a16="http://schemas.microsoft.com/office/drawing/2014/main" id="{63E7C07D-1EFF-809F-A3AB-5CBA4749FD79}"/>
              </a:ext>
            </a:extLst>
          </p:cNvPr>
          <p:cNvGrpSpPr/>
          <p:nvPr/>
        </p:nvGrpSpPr>
        <p:grpSpPr>
          <a:xfrm>
            <a:off x="6296759" y="3569033"/>
            <a:ext cx="1337868" cy="2723542"/>
            <a:chOff x="789469" y="1371600"/>
            <a:chExt cx="2079136" cy="4232564"/>
          </a:xfrm>
        </p:grpSpPr>
        <p:grpSp>
          <p:nvGrpSpPr>
            <p:cNvPr id="333" name="Group 332">
              <a:extLst>
                <a:ext uri="{FF2B5EF4-FFF2-40B4-BE49-F238E27FC236}">
                  <a16:creationId xmlns:a16="http://schemas.microsoft.com/office/drawing/2014/main" id="{7D8E72FD-B5FD-8E6E-ABC0-1F6F118AAADD}"/>
                </a:ext>
              </a:extLst>
            </p:cNvPr>
            <p:cNvGrpSpPr/>
            <p:nvPr/>
          </p:nvGrpSpPr>
          <p:grpSpPr>
            <a:xfrm>
              <a:off x="789469" y="1371600"/>
              <a:ext cx="1773768" cy="4232564"/>
              <a:chOff x="789469" y="1371600"/>
              <a:chExt cx="1773768" cy="4232564"/>
            </a:xfrm>
          </p:grpSpPr>
          <p:sp>
            <p:nvSpPr>
              <p:cNvPr id="350" name="Oval 349">
                <a:extLst>
                  <a:ext uri="{FF2B5EF4-FFF2-40B4-BE49-F238E27FC236}">
                    <a16:creationId xmlns:a16="http://schemas.microsoft.com/office/drawing/2014/main" id="{C68BF033-0504-D6E9-C578-2D07883998BF}"/>
                  </a:ext>
                </a:extLst>
              </p:cNvPr>
              <p:cNvSpPr/>
              <p:nvPr/>
            </p:nvSpPr>
            <p:spPr>
              <a:xfrm>
                <a:off x="1066800" y="5257800"/>
                <a:ext cx="517236" cy="346364"/>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Oval 350">
                <a:extLst>
                  <a:ext uri="{FF2B5EF4-FFF2-40B4-BE49-F238E27FC236}">
                    <a16:creationId xmlns:a16="http://schemas.microsoft.com/office/drawing/2014/main" id="{D4A35AB0-89A0-EAA6-94D2-D6AED2BBD0BD}"/>
                  </a:ext>
                </a:extLst>
              </p:cNvPr>
              <p:cNvSpPr/>
              <p:nvPr/>
            </p:nvSpPr>
            <p:spPr>
              <a:xfrm>
                <a:off x="1600200" y="5257800"/>
                <a:ext cx="517236" cy="346364"/>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Oval 351">
                <a:extLst>
                  <a:ext uri="{FF2B5EF4-FFF2-40B4-BE49-F238E27FC236}">
                    <a16:creationId xmlns:a16="http://schemas.microsoft.com/office/drawing/2014/main" id="{0E192DC4-E67A-F4AC-4145-F839F00E6EEF}"/>
                  </a:ext>
                </a:extLst>
              </p:cNvPr>
              <p:cNvSpPr/>
              <p:nvPr/>
            </p:nvSpPr>
            <p:spPr>
              <a:xfrm rot="7094688" flipH="1">
                <a:off x="623267" y="3874229"/>
                <a:ext cx="633334" cy="300929"/>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 name="Oval 352">
                <a:extLst>
                  <a:ext uri="{FF2B5EF4-FFF2-40B4-BE49-F238E27FC236}">
                    <a16:creationId xmlns:a16="http://schemas.microsoft.com/office/drawing/2014/main" id="{B6844BCA-525E-A33D-DA6A-2C91528ABCDD}"/>
                  </a:ext>
                </a:extLst>
              </p:cNvPr>
              <p:cNvSpPr/>
              <p:nvPr/>
            </p:nvSpPr>
            <p:spPr>
              <a:xfrm rot="3718254" flipH="1">
                <a:off x="2075013" y="3888349"/>
                <a:ext cx="693021" cy="283426"/>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Trapezoid 353">
                <a:extLst>
                  <a:ext uri="{FF2B5EF4-FFF2-40B4-BE49-F238E27FC236}">
                    <a16:creationId xmlns:a16="http://schemas.microsoft.com/office/drawing/2014/main" id="{91E59016-C433-9943-E325-39B574E15B42}"/>
                  </a:ext>
                </a:extLst>
              </p:cNvPr>
              <p:cNvSpPr/>
              <p:nvPr/>
            </p:nvSpPr>
            <p:spPr>
              <a:xfrm>
                <a:off x="1066800" y="4191000"/>
                <a:ext cx="1143000" cy="1219200"/>
              </a:xfrm>
              <a:prstGeom prst="trapezoid">
                <a:avLst>
                  <a:gd name="adj" fmla="val 19343"/>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 name="Trapezoid 354">
                <a:extLst>
                  <a:ext uri="{FF2B5EF4-FFF2-40B4-BE49-F238E27FC236}">
                    <a16:creationId xmlns:a16="http://schemas.microsoft.com/office/drawing/2014/main" id="{B3F94074-3321-595B-8F7F-90AE23A90A32}"/>
                  </a:ext>
                </a:extLst>
              </p:cNvPr>
              <p:cNvSpPr/>
              <p:nvPr/>
            </p:nvSpPr>
            <p:spPr>
              <a:xfrm rot="19329611" flipH="1">
                <a:off x="1896236" y="3128765"/>
                <a:ext cx="576736" cy="914400"/>
              </a:xfrm>
              <a:prstGeom prst="trapezoid">
                <a:avLst>
                  <a:gd name="adj" fmla="val 29138"/>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 name="Trapezoid 355">
                <a:extLst>
                  <a:ext uri="{FF2B5EF4-FFF2-40B4-BE49-F238E27FC236}">
                    <a16:creationId xmlns:a16="http://schemas.microsoft.com/office/drawing/2014/main" id="{FB6B5BBC-027A-2126-94A6-6045738B8719}"/>
                  </a:ext>
                </a:extLst>
              </p:cNvPr>
              <p:cNvSpPr/>
              <p:nvPr/>
            </p:nvSpPr>
            <p:spPr>
              <a:xfrm rot="1820715" flipH="1">
                <a:off x="877274" y="3207248"/>
                <a:ext cx="576736" cy="914400"/>
              </a:xfrm>
              <a:prstGeom prst="trapezoid">
                <a:avLst>
                  <a:gd name="adj" fmla="val 29138"/>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 name="Trapezoid 356">
                <a:extLst>
                  <a:ext uri="{FF2B5EF4-FFF2-40B4-BE49-F238E27FC236}">
                    <a16:creationId xmlns:a16="http://schemas.microsoft.com/office/drawing/2014/main" id="{99DF68E3-C9CC-31A0-6B5B-87001E0C8A6C}"/>
                  </a:ext>
                </a:extLst>
              </p:cNvPr>
              <p:cNvSpPr/>
              <p:nvPr/>
            </p:nvSpPr>
            <p:spPr>
              <a:xfrm>
                <a:off x="1256389" y="2972804"/>
                <a:ext cx="762000" cy="537882"/>
              </a:xfrm>
              <a:prstGeom prst="trapezoid">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8" name="Group 357">
                <a:extLst>
                  <a:ext uri="{FF2B5EF4-FFF2-40B4-BE49-F238E27FC236}">
                    <a16:creationId xmlns:a16="http://schemas.microsoft.com/office/drawing/2014/main" id="{57503564-2EF5-D3FA-65A7-576C8886C7D3}"/>
                  </a:ext>
                </a:extLst>
              </p:cNvPr>
              <p:cNvGrpSpPr/>
              <p:nvPr/>
            </p:nvGrpSpPr>
            <p:grpSpPr>
              <a:xfrm>
                <a:off x="990600" y="1371600"/>
                <a:ext cx="1378136" cy="1800354"/>
                <a:chOff x="229511" y="2320633"/>
                <a:chExt cx="1378136" cy="1800354"/>
              </a:xfrm>
            </p:grpSpPr>
            <p:sp>
              <p:nvSpPr>
                <p:cNvPr id="388" name="Oval 387">
                  <a:extLst>
                    <a:ext uri="{FF2B5EF4-FFF2-40B4-BE49-F238E27FC236}">
                      <a16:creationId xmlns:a16="http://schemas.microsoft.com/office/drawing/2014/main" id="{0BE8FAEE-E939-F135-16D7-3E6CA4DC4E77}"/>
                    </a:ext>
                  </a:extLst>
                </p:cNvPr>
                <p:cNvSpPr/>
                <p:nvPr/>
              </p:nvSpPr>
              <p:spPr>
                <a:xfrm>
                  <a:off x="381000" y="2667000"/>
                  <a:ext cx="990600" cy="1453987"/>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9" name="Group 388">
                  <a:extLst>
                    <a:ext uri="{FF2B5EF4-FFF2-40B4-BE49-F238E27FC236}">
                      <a16:creationId xmlns:a16="http://schemas.microsoft.com/office/drawing/2014/main" id="{318866E8-5414-B389-B2FD-F9DF5EC9D65B}"/>
                    </a:ext>
                  </a:extLst>
                </p:cNvPr>
                <p:cNvGrpSpPr/>
                <p:nvPr/>
              </p:nvGrpSpPr>
              <p:grpSpPr>
                <a:xfrm>
                  <a:off x="229511" y="2320633"/>
                  <a:ext cx="1378136" cy="651167"/>
                  <a:chOff x="229511" y="2320633"/>
                  <a:chExt cx="1378136" cy="1415799"/>
                </a:xfrm>
              </p:grpSpPr>
              <p:sp>
                <p:nvSpPr>
                  <p:cNvPr id="395" name="Moon 394">
                    <a:extLst>
                      <a:ext uri="{FF2B5EF4-FFF2-40B4-BE49-F238E27FC236}">
                        <a16:creationId xmlns:a16="http://schemas.microsoft.com/office/drawing/2014/main" id="{5172E290-3169-54DA-89A8-93452FF11C31}"/>
                      </a:ext>
                    </a:extLst>
                  </p:cNvPr>
                  <p:cNvSpPr/>
                  <p:nvPr/>
                </p:nvSpPr>
                <p:spPr>
                  <a:xfrm rot="11575000">
                    <a:off x="920011" y="2355504"/>
                    <a:ext cx="317013" cy="1297235"/>
                  </a:xfrm>
                  <a:prstGeom prst="moon">
                    <a:avLst>
                      <a:gd name="adj" fmla="val 57356"/>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6" name="Moon 395">
                    <a:extLst>
                      <a:ext uri="{FF2B5EF4-FFF2-40B4-BE49-F238E27FC236}">
                        <a16:creationId xmlns:a16="http://schemas.microsoft.com/office/drawing/2014/main" id="{2176B516-92FA-525E-4779-DF70DCB89026}"/>
                      </a:ext>
                    </a:extLst>
                  </p:cNvPr>
                  <p:cNvSpPr/>
                  <p:nvPr/>
                </p:nvSpPr>
                <p:spPr>
                  <a:xfrm rot="12577107">
                    <a:off x="1003704" y="2439197"/>
                    <a:ext cx="317013" cy="1297235"/>
                  </a:xfrm>
                  <a:prstGeom prst="moon">
                    <a:avLst>
                      <a:gd name="adj" fmla="val 57356"/>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7" name="Moon 396">
                    <a:extLst>
                      <a:ext uri="{FF2B5EF4-FFF2-40B4-BE49-F238E27FC236}">
                        <a16:creationId xmlns:a16="http://schemas.microsoft.com/office/drawing/2014/main" id="{4C859AB6-100E-EFD1-1FC5-4B7A34F1BF2E}"/>
                      </a:ext>
                    </a:extLst>
                  </p:cNvPr>
                  <p:cNvSpPr/>
                  <p:nvPr/>
                </p:nvSpPr>
                <p:spPr>
                  <a:xfrm rot="10800000">
                    <a:off x="780108" y="2320633"/>
                    <a:ext cx="317013" cy="1297235"/>
                  </a:xfrm>
                  <a:prstGeom prst="moon">
                    <a:avLst>
                      <a:gd name="adj" fmla="val 57356"/>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8" name="Moon 397">
                    <a:extLst>
                      <a:ext uri="{FF2B5EF4-FFF2-40B4-BE49-F238E27FC236}">
                        <a16:creationId xmlns:a16="http://schemas.microsoft.com/office/drawing/2014/main" id="{41853987-F88C-6C17-6CC2-E878850D976A}"/>
                      </a:ext>
                    </a:extLst>
                  </p:cNvPr>
                  <p:cNvSpPr/>
                  <p:nvPr/>
                </p:nvSpPr>
                <p:spPr>
                  <a:xfrm rot="10025000" flipH="1">
                    <a:off x="570877" y="2404326"/>
                    <a:ext cx="317013" cy="1297235"/>
                  </a:xfrm>
                  <a:prstGeom prst="moon">
                    <a:avLst>
                      <a:gd name="adj" fmla="val 57356"/>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 name="Moon 398">
                    <a:extLst>
                      <a:ext uri="{FF2B5EF4-FFF2-40B4-BE49-F238E27FC236}">
                        <a16:creationId xmlns:a16="http://schemas.microsoft.com/office/drawing/2014/main" id="{1D307092-10D3-B324-817B-88B1BE859459}"/>
                      </a:ext>
                    </a:extLst>
                  </p:cNvPr>
                  <p:cNvSpPr/>
                  <p:nvPr/>
                </p:nvSpPr>
                <p:spPr>
                  <a:xfrm rot="20823132">
                    <a:off x="474592" y="2482605"/>
                    <a:ext cx="254766" cy="1174876"/>
                  </a:xfrm>
                  <a:prstGeom prst="moon">
                    <a:avLst>
                      <a:gd name="adj" fmla="val 57356"/>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0" name="Moon 399">
                    <a:extLst>
                      <a:ext uri="{FF2B5EF4-FFF2-40B4-BE49-F238E27FC236}">
                        <a16:creationId xmlns:a16="http://schemas.microsoft.com/office/drawing/2014/main" id="{D1978C1B-A1E9-5B40-8077-D8A972C2F383}"/>
                      </a:ext>
                    </a:extLst>
                  </p:cNvPr>
                  <p:cNvSpPr/>
                  <p:nvPr/>
                </p:nvSpPr>
                <p:spPr>
                  <a:xfrm rot="11063938">
                    <a:off x="660336" y="2612251"/>
                    <a:ext cx="268158" cy="968885"/>
                  </a:xfrm>
                  <a:prstGeom prst="moon">
                    <a:avLst>
                      <a:gd name="adj" fmla="val 57356"/>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1" name="Moon 400">
                    <a:extLst>
                      <a:ext uri="{FF2B5EF4-FFF2-40B4-BE49-F238E27FC236}">
                        <a16:creationId xmlns:a16="http://schemas.microsoft.com/office/drawing/2014/main" id="{5159B107-FDCE-56D4-1F07-D1007F6D5F99}"/>
                      </a:ext>
                    </a:extLst>
                  </p:cNvPr>
                  <p:cNvSpPr/>
                  <p:nvPr/>
                </p:nvSpPr>
                <p:spPr>
                  <a:xfrm rot="19287070">
                    <a:off x="401373" y="2574146"/>
                    <a:ext cx="317013" cy="1093696"/>
                  </a:xfrm>
                  <a:prstGeom prst="moon">
                    <a:avLst>
                      <a:gd name="adj" fmla="val 57356"/>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2" name="Moon 401">
                    <a:extLst>
                      <a:ext uri="{FF2B5EF4-FFF2-40B4-BE49-F238E27FC236}">
                        <a16:creationId xmlns:a16="http://schemas.microsoft.com/office/drawing/2014/main" id="{D9B964EA-48BF-00D1-69A6-ACB77289DD7B}"/>
                      </a:ext>
                    </a:extLst>
                  </p:cNvPr>
                  <p:cNvSpPr/>
                  <p:nvPr/>
                </p:nvSpPr>
                <p:spPr>
                  <a:xfrm rot="12896312">
                    <a:off x="1037748" y="2817188"/>
                    <a:ext cx="334082" cy="912656"/>
                  </a:xfrm>
                  <a:prstGeom prst="moon">
                    <a:avLst>
                      <a:gd name="adj" fmla="val 57356"/>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 name="Moon 402">
                    <a:extLst>
                      <a:ext uri="{FF2B5EF4-FFF2-40B4-BE49-F238E27FC236}">
                        <a16:creationId xmlns:a16="http://schemas.microsoft.com/office/drawing/2014/main" id="{1723131E-38CC-2101-84F6-2367EF9FDE07}"/>
                      </a:ext>
                    </a:extLst>
                  </p:cNvPr>
                  <p:cNvSpPr/>
                  <p:nvPr/>
                </p:nvSpPr>
                <p:spPr>
                  <a:xfrm rot="15564222">
                    <a:off x="913129" y="2953022"/>
                    <a:ext cx="304871" cy="901518"/>
                  </a:xfrm>
                  <a:prstGeom prst="moon">
                    <a:avLst>
                      <a:gd name="adj" fmla="val 51416"/>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4" name="Moon 403">
                    <a:extLst>
                      <a:ext uri="{FF2B5EF4-FFF2-40B4-BE49-F238E27FC236}">
                        <a16:creationId xmlns:a16="http://schemas.microsoft.com/office/drawing/2014/main" id="{BF9675EA-4301-8AA1-639D-72B326E80331}"/>
                      </a:ext>
                    </a:extLst>
                  </p:cNvPr>
                  <p:cNvSpPr/>
                  <p:nvPr/>
                </p:nvSpPr>
                <p:spPr>
                  <a:xfrm rot="3894026">
                    <a:off x="1068903" y="2804540"/>
                    <a:ext cx="211602" cy="865886"/>
                  </a:xfrm>
                  <a:prstGeom prst="moon">
                    <a:avLst>
                      <a:gd name="adj" fmla="val 875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5" name="Moon 404">
                    <a:extLst>
                      <a:ext uri="{FF2B5EF4-FFF2-40B4-BE49-F238E27FC236}">
                        <a16:creationId xmlns:a16="http://schemas.microsoft.com/office/drawing/2014/main" id="{AD0C9EBF-CCB1-2DC1-C2C5-DE10809B4428}"/>
                      </a:ext>
                    </a:extLst>
                  </p:cNvPr>
                  <p:cNvSpPr/>
                  <p:nvPr/>
                </p:nvSpPr>
                <p:spPr>
                  <a:xfrm rot="5576517" flipH="1">
                    <a:off x="421041" y="2604422"/>
                    <a:ext cx="511131" cy="885116"/>
                  </a:xfrm>
                  <a:prstGeom prst="moon">
                    <a:avLst>
                      <a:gd name="adj" fmla="val 875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6" name="Moon 405">
                    <a:extLst>
                      <a:ext uri="{FF2B5EF4-FFF2-40B4-BE49-F238E27FC236}">
                        <a16:creationId xmlns:a16="http://schemas.microsoft.com/office/drawing/2014/main" id="{708A0227-4B9D-4084-062C-D39434F3C339}"/>
                      </a:ext>
                    </a:extLst>
                  </p:cNvPr>
                  <p:cNvSpPr/>
                  <p:nvPr/>
                </p:nvSpPr>
                <p:spPr>
                  <a:xfrm rot="16898670" flipH="1">
                    <a:off x="556653" y="2768719"/>
                    <a:ext cx="211602" cy="865886"/>
                  </a:xfrm>
                  <a:prstGeom prst="moon">
                    <a:avLst>
                      <a:gd name="adj" fmla="val 57356"/>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0" name="Group 389">
                  <a:extLst>
                    <a:ext uri="{FF2B5EF4-FFF2-40B4-BE49-F238E27FC236}">
                      <a16:creationId xmlns:a16="http://schemas.microsoft.com/office/drawing/2014/main" id="{04CD2203-8BB0-272E-3B3B-2965B88D18C4}"/>
                    </a:ext>
                  </a:extLst>
                </p:cNvPr>
                <p:cNvGrpSpPr/>
                <p:nvPr/>
              </p:nvGrpSpPr>
              <p:grpSpPr>
                <a:xfrm>
                  <a:off x="380999" y="2514600"/>
                  <a:ext cx="990601" cy="685800"/>
                  <a:chOff x="304361" y="3180386"/>
                  <a:chExt cx="1297235" cy="526244"/>
                </a:xfrm>
              </p:grpSpPr>
              <p:sp>
                <p:nvSpPr>
                  <p:cNvPr id="391" name="Moon 390">
                    <a:extLst>
                      <a:ext uri="{FF2B5EF4-FFF2-40B4-BE49-F238E27FC236}">
                        <a16:creationId xmlns:a16="http://schemas.microsoft.com/office/drawing/2014/main" id="{593F70A1-04F6-F866-C6C7-B2AF29BC9BA1}"/>
                      </a:ext>
                    </a:extLst>
                  </p:cNvPr>
                  <p:cNvSpPr/>
                  <p:nvPr/>
                </p:nvSpPr>
                <p:spPr>
                  <a:xfrm rot="5400000">
                    <a:off x="689857" y="2794890"/>
                    <a:ext cx="526244" cy="1297235"/>
                  </a:xfrm>
                  <a:prstGeom prst="moon">
                    <a:avLst>
                      <a:gd name="adj" fmla="val 87500"/>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2" name="Trapezoid 391">
                    <a:extLst>
                      <a:ext uri="{FF2B5EF4-FFF2-40B4-BE49-F238E27FC236}">
                        <a16:creationId xmlns:a16="http://schemas.microsoft.com/office/drawing/2014/main" id="{551FEF2F-E167-A895-AC3E-667FC5383056}"/>
                      </a:ext>
                    </a:extLst>
                  </p:cNvPr>
                  <p:cNvSpPr/>
                  <p:nvPr/>
                </p:nvSpPr>
                <p:spPr>
                  <a:xfrm rot="10115727">
                    <a:off x="500173" y="3327662"/>
                    <a:ext cx="251078" cy="312591"/>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3" name="Trapezoid 392">
                    <a:extLst>
                      <a:ext uri="{FF2B5EF4-FFF2-40B4-BE49-F238E27FC236}">
                        <a16:creationId xmlns:a16="http://schemas.microsoft.com/office/drawing/2014/main" id="{D745AA43-253E-6B19-DC3D-39FFFF6DAF61}"/>
                      </a:ext>
                    </a:extLst>
                  </p:cNvPr>
                  <p:cNvSpPr/>
                  <p:nvPr/>
                </p:nvSpPr>
                <p:spPr>
                  <a:xfrm rot="10800000">
                    <a:off x="820548" y="3273126"/>
                    <a:ext cx="251078" cy="376617"/>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4" name="Trapezoid 393">
                    <a:extLst>
                      <a:ext uri="{FF2B5EF4-FFF2-40B4-BE49-F238E27FC236}">
                        <a16:creationId xmlns:a16="http://schemas.microsoft.com/office/drawing/2014/main" id="{BDDDCF30-0EA8-F789-CA88-60FDFC4F7109}"/>
                      </a:ext>
                    </a:extLst>
                  </p:cNvPr>
                  <p:cNvSpPr/>
                  <p:nvPr/>
                </p:nvSpPr>
                <p:spPr>
                  <a:xfrm rot="11326737">
                    <a:off x="1130996" y="3323208"/>
                    <a:ext cx="251078" cy="320461"/>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59" name="Trapezoid 358">
                <a:extLst>
                  <a:ext uri="{FF2B5EF4-FFF2-40B4-BE49-F238E27FC236}">
                    <a16:creationId xmlns:a16="http://schemas.microsoft.com/office/drawing/2014/main" id="{F72D0997-726D-B8AB-C629-2BD251EAADDA}"/>
                  </a:ext>
                </a:extLst>
              </p:cNvPr>
              <p:cNvSpPr/>
              <p:nvPr/>
            </p:nvSpPr>
            <p:spPr>
              <a:xfrm rot="10800000">
                <a:off x="1143000" y="3200400"/>
                <a:ext cx="990600" cy="914400"/>
              </a:xfrm>
              <a:prstGeom prst="trapezoid">
                <a:avLst>
                  <a:gd name="adj" fmla="val 15909"/>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0" name="Group 359">
                <a:extLst>
                  <a:ext uri="{FF2B5EF4-FFF2-40B4-BE49-F238E27FC236}">
                    <a16:creationId xmlns:a16="http://schemas.microsoft.com/office/drawing/2014/main" id="{050ACCD7-E41E-3EA5-D581-591DBF758F9D}"/>
                  </a:ext>
                </a:extLst>
              </p:cNvPr>
              <p:cNvGrpSpPr/>
              <p:nvPr/>
            </p:nvGrpSpPr>
            <p:grpSpPr>
              <a:xfrm>
                <a:off x="838200" y="3200400"/>
                <a:ext cx="1600200" cy="838200"/>
                <a:chOff x="51453" y="4572000"/>
                <a:chExt cx="3949047" cy="1756159"/>
              </a:xfrm>
            </p:grpSpPr>
            <p:grpSp>
              <p:nvGrpSpPr>
                <p:cNvPr id="372" name="Group 371">
                  <a:extLst>
                    <a:ext uri="{FF2B5EF4-FFF2-40B4-BE49-F238E27FC236}">
                      <a16:creationId xmlns:a16="http://schemas.microsoft.com/office/drawing/2014/main" id="{BAC15FE6-2EB1-A0F6-7047-C1B4BA151227}"/>
                    </a:ext>
                  </a:extLst>
                </p:cNvPr>
                <p:cNvGrpSpPr/>
                <p:nvPr/>
              </p:nvGrpSpPr>
              <p:grpSpPr>
                <a:xfrm>
                  <a:off x="51453" y="4572000"/>
                  <a:ext cx="1866900" cy="1756159"/>
                  <a:chOff x="51453" y="4572000"/>
                  <a:chExt cx="1866900" cy="1756159"/>
                </a:xfrm>
              </p:grpSpPr>
              <p:sp>
                <p:nvSpPr>
                  <p:cNvPr id="383" name="Moon 382">
                    <a:extLst>
                      <a:ext uri="{FF2B5EF4-FFF2-40B4-BE49-F238E27FC236}">
                        <a16:creationId xmlns:a16="http://schemas.microsoft.com/office/drawing/2014/main" id="{3596D94E-6CD3-7104-E143-4FEA64F59A08}"/>
                      </a:ext>
                    </a:extLst>
                  </p:cNvPr>
                  <p:cNvSpPr/>
                  <p:nvPr/>
                </p:nvSpPr>
                <p:spPr>
                  <a:xfrm rot="14389610">
                    <a:off x="394353" y="4270759"/>
                    <a:ext cx="533400" cy="1219200"/>
                  </a:xfrm>
                  <a:prstGeom prst="moon">
                    <a:avLst>
                      <a:gd name="adj" fmla="val 875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4" name="Oval 383">
                    <a:extLst>
                      <a:ext uri="{FF2B5EF4-FFF2-40B4-BE49-F238E27FC236}">
                        <a16:creationId xmlns:a16="http://schemas.microsoft.com/office/drawing/2014/main" id="{A09CD585-5EF9-060B-8EBC-FD22E0E8E979}"/>
                      </a:ext>
                    </a:extLst>
                  </p:cNvPr>
                  <p:cNvSpPr/>
                  <p:nvPr/>
                </p:nvSpPr>
                <p:spPr>
                  <a:xfrm>
                    <a:off x="1066800" y="4572000"/>
                    <a:ext cx="304800" cy="304799"/>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5" name="Moon 384">
                    <a:extLst>
                      <a:ext uri="{FF2B5EF4-FFF2-40B4-BE49-F238E27FC236}">
                        <a16:creationId xmlns:a16="http://schemas.microsoft.com/office/drawing/2014/main" id="{7396E39E-6182-3E30-A58C-F35B4686D6F2}"/>
                      </a:ext>
                    </a:extLst>
                  </p:cNvPr>
                  <p:cNvSpPr/>
                  <p:nvPr/>
                </p:nvSpPr>
                <p:spPr>
                  <a:xfrm rot="13708706">
                    <a:off x="851553" y="4727959"/>
                    <a:ext cx="533400" cy="1219200"/>
                  </a:xfrm>
                  <a:prstGeom prst="moon">
                    <a:avLst>
                      <a:gd name="adj" fmla="val 875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6" name="Moon 385">
                    <a:extLst>
                      <a:ext uri="{FF2B5EF4-FFF2-40B4-BE49-F238E27FC236}">
                        <a16:creationId xmlns:a16="http://schemas.microsoft.com/office/drawing/2014/main" id="{FC9DB1C1-E86E-7482-3C22-3F4CEA0831FD}"/>
                      </a:ext>
                    </a:extLst>
                  </p:cNvPr>
                  <p:cNvSpPr/>
                  <p:nvPr/>
                </p:nvSpPr>
                <p:spPr>
                  <a:xfrm rot="12572481">
                    <a:off x="1384953" y="5108959"/>
                    <a:ext cx="533400" cy="1219200"/>
                  </a:xfrm>
                  <a:prstGeom prst="moon">
                    <a:avLst>
                      <a:gd name="adj" fmla="val 875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7" name="Oval 386">
                    <a:extLst>
                      <a:ext uri="{FF2B5EF4-FFF2-40B4-BE49-F238E27FC236}">
                        <a16:creationId xmlns:a16="http://schemas.microsoft.com/office/drawing/2014/main" id="{7834456E-80F1-7046-C927-F1C14804CE36}"/>
                      </a:ext>
                    </a:extLst>
                  </p:cNvPr>
                  <p:cNvSpPr/>
                  <p:nvPr/>
                </p:nvSpPr>
                <p:spPr>
                  <a:xfrm>
                    <a:off x="1447800" y="4953000"/>
                    <a:ext cx="304800" cy="304799"/>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3" name="Group 372">
                  <a:extLst>
                    <a:ext uri="{FF2B5EF4-FFF2-40B4-BE49-F238E27FC236}">
                      <a16:creationId xmlns:a16="http://schemas.microsoft.com/office/drawing/2014/main" id="{E7421184-942A-7E5A-5B84-52089CD5F57A}"/>
                    </a:ext>
                  </a:extLst>
                </p:cNvPr>
                <p:cNvGrpSpPr/>
                <p:nvPr/>
              </p:nvGrpSpPr>
              <p:grpSpPr>
                <a:xfrm flipH="1">
                  <a:off x="2133600" y="4572000"/>
                  <a:ext cx="1866900" cy="1756159"/>
                  <a:chOff x="51453" y="4572000"/>
                  <a:chExt cx="1866900" cy="1756159"/>
                </a:xfrm>
              </p:grpSpPr>
              <p:sp>
                <p:nvSpPr>
                  <p:cNvPr id="378" name="Moon 377">
                    <a:extLst>
                      <a:ext uri="{FF2B5EF4-FFF2-40B4-BE49-F238E27FC236}">
                        <a16:creationId xmlns:a16="http://schemas.microsoft.com/office/drawing/2014/main" id="{99FD8EC2-DB0C-6302-B6F6-E8387100D59A}"/>
                      </a:ext>
                    </a:extLst>
                  </p:cNvPr>
                  <p:cNvSpPr/>
                  <p:nvPr/>
                </p:nvSpPr>
                <p:spPr>
                  <a:xfrm rot="14389610">
                    <a:off x="394353" y="4270759"/>
                    <a:ext cx="533400" cy="1219200"/>
                  </a:xfrm>
                  <a:prstGeom prst="moon">
                    <a:avLst>
                      <a:gd name="adj" fmla="val 875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 name="Oval 378">
                    <a:extLst>
                      <a:ext uri="{FF2B5EF4-FFF2-40B4-BE49-F238E27FC236}">
                        <a16:creationId xmlns:a16="http://schemas.microsoft.com/office/drawing/2014/main" id="{3B65E736-BCB0-0E02-5BB6-A9D62566B187}"/>
                      </a:ext>
                    </a:extLst>
                  </p:cNvPr>
                  <p:cNvSpPr/>
                  <p:nvPr/>
                </p:nvSpPr>
                <p:spPr>
                  <a:xfrm>
                    <a:off x="1066800" y="4572000"/>
                    <a:ext cx="304800" cy="304799"/>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0" name="Moon 379">
                    <a:extLst>
                      <a:ext uri="{FF2B5EF4-FFF2-40B4-BE49-F238E27FC236}">
                        <a16:creationId xmlns:a16="http://schemas.microsoft.com/office/drawing/2014/main" id="{B6F54953-E6E3-0B51-2014-BB0777013C55}"/>
                      </a:ext>
                    </a:extLst>
                  </p:cNvPr>
                  <p:cNvSpPr/>
                  <p:nvPr/>
                </p:nvSpPr>
                <p:spPr>
                  <a:xfrm rot="13708706">
                    <a:off x="851553" y="4727959"/>
                    <a:ext cx="533400" cy="1219200"/>
                  </a:xfrm>
                  <a:prstGeom prst="moon">
                    <a:avLst>
                      <a:gd name="adj" fmla="val 875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1" name="Moon 380">
                    <a:extLst>
                      <a:ext uri="{FF2B5EF4-FFF2-40B4-BE49-F238E27FC236}">
                        <a16:creationId xmlns:a16="http://schemas.microsoft.com/office/drawing/2014/main" id="{F303922F-F11D-6B8B-DA24-3E3AD6D6BD4A}"/>
                      </a:ext>
                    </a:extLst>
                  </p:cNvPr>
                  <p:cNvSpPr/>
                  <p:nvPr/>
                </p:nvSpPr>
                <p:spPr>
                  <a:xfrm rot="12572481">
                    <a:off x="1384953" y="5108959"/>
                    <a:ext cx="533400" cy="1219200"/>
                  </a:xfrm>
                  <a:prstGeom prst="moon">
                    <a:avLst>
                      <a:gd name="adj" fmla="val 875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 name="Oval 381">
                    <a:extLst>
                      <a:ext uri="{FF2B5EF4-FFF2-40B4-BE49-F238E27FC236}">
                        <a16:creationId xmlns:a16="http://schemas.microsoft.com/office/drawing/2014/main" id="{862263D2-2F1B-DEBE-2F95-1FD33D128012}"/>
                      </a:ext>
                    </a:extLst>
                  </p:cNvPr>
                  <p:cNvSpPr/>
                  <p:nvPr/>
                </p:nvSpPr>
                <p:spPr>
                  <a:xfrm>
                    <a:off x="1447800" y="4953000"/>
                    <a:ext cx="304800" cy="304799"/>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4" name="Oval 373">
                  <a:extLst>
                    <a:ext uri="{FF2B5EF4-FFF2-40B4-BE49-F238E27FC236}">
                      <a16:creationId xmlns:a16="http://schemas.microsoft.com/office/drawing/2014/main" id="{83FC3EF2-4505-CB94-4B91-E614C7F2F7AE}"/>
                    </a:ext>
                  </a:extLst>
                </p:cNvPr>
                <p:cNvSpPr/>
                <p:nvPr/>
              </p:nvSpPr>
              <p:spPr>
                <a:xfrm>
                  <a:off x="1600200" y="5105400"/>
                  <a:ext cx="914400" cy="838200"/>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 name="Cross 374">
                  <a:extLst>
                    <a:ext uri="{FF2B5EF4-FFF2-40B4-BE49-F238E27FC236}">
                      <a16:creationId xmlns:a16="http://schemas.microsoft.com/office/drawing/2014/main" id="{E321F562-C0D1-DD7E-CFC8-C462AC79E048}"/>
                    </a:ext>
                  </a:extLst>
                </p:cNvPr>
                <p:cNvSpPr/>
                <p:nvPr/>
              </p:nvSpPr>
              <p:spPr>
                <a:xfrm>
                  <a:off x="1828800" y="5181600"/>
                  <a:ext cx="457200" cy="685800"/>
                </a:xfrm>
                <a:prstGeom prst="plus">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 name="Cross 375">
                  <a:extLst>
                    <a:ext uri="{FF2B5EF4-FFF2-40B4-BE49-F238E27FC236}">
                      <a16:creationId xmlns:a16="http://schemas.microsoft.com/office/drawing/2014/main" id="{A5B30E57-83CE-4FC7-81AF-F6ABBBA17463}"/>
                    </a:ext>
                  </a:extLst>
                </p:cNvPr>
                <p:cNvSpPr/>
                <p:nvPr/>
              </p:nvSpPr>
              <p:spPr>
                <a:xfrm>
                  <a:off x="1905000" y="5334000"/>
                  <a:ext cx="304800" cy="457200"/>
                </a:xfrm>
                <a:prstGeom prst="plus">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 name="Oval 376">
                  <a:extLst>
                    <a:ext uri="{FF2B5EF4-FFF2-40B4-BE49-F238E27FC236}">
                      <a16:creationId xmlns:a16="http://schemas.microsoft.com/office/drawing/2014/main" id="{8A0B71A2-F4B0-BBBE-714E-75F67E2F1617}"/>
                    </a:ext>
                  </a:extLst>
                </p:cNvPr>
                <p:cNvSpPr/>
                <p:nvPr/>
              </p:nvSpPr>
              <p:spPr>
                <a:xfrm rot="3718254" flipH="1">
                  <a:off x="1944192" y="5444836"/>
                  <a:ext cx="206142" cy="212591"/>
                </a:xfrm>
                <a:prstGeom prst="ellipse">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1" name="Group 360">
                <a:extLst>
                  <a:ext uri="{FF2B5EF4-FFF2-40B4-BE49-F238E27FC236}">
                    <a16:creationId xmlns:a16="http://schemas.microsoft.com/office/drawing/2014/main" id="{169DA380-A311-553D-A489-CFC56797E938}"/>
                  </a:ext>
                </a:extLst>
              </p:cNvPr>
              <p:cNvGrpSpPr/>
              <p:nvPr/>
            </p:nvGrpSpPr>
            <p:grpSpPr>
              <a:xfrm rot="372506">
                <a:off x="1238534" y="4005723"/>
                <a:ext cx="823008" cy="402181"/>
                <a:chOff x="1312064" y="4946015"/>
                <a:chExt cx="1229460" cy="533400"/>
              </a:xfrm>
            </p:grpSpPr>
            <p:sp>
              <p:nvSpPr>
                <p:cNvPr id="370" name="Moon 369">
                  <a:extLst>
                    <a:ext uri="{FF2B5EF4-FFF2-40B4-BE49-F238E27FC236}">
                      <a16:creationId xmlns:a16="http://schemas.microsoft.com/office/drawing/2014/main" id="{0E0FA280-7394-CFAF-8238-E37495ECE8E8}"/>
                    </a:ext>
                  </a:extLst>
                </p:cNvPr>
                <p:cNvSpPr/>
                <p:nvPr/>
              </p:nvSpPr>
              <p:spPr>
                <a:xfrm rot="15798511">
                  <a:off x="1665224" y="4603115"/>
                  <a:ext cx="533400" cy="1219200"/>
                </a:xfrm>
                <a:prstGeom prst="moon">
                  <a:avLst>
                    <a:gd name="adj" fmla="val 87500"/>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 name="Moon 370">
                  <a:extLst>
                    <a:ext uri="{FF2B5EF4-FFF2-40B4-BE49-F238E27FC236}">
                      <a16:creationId xmlns:a16="http://schemas.microsoft.com/office/drawing/2014/main" id="{B3CDE589-3BF5-FCE1-EA3E-E5A8628098EF}"/>
                    </a:ext>
                  </a:extLst>
                </p:cNvPr>
                <p:cNvSpPr/>
                <p:nvPr/>
              </p:nvSpPr>
              <p:spPr>
                <a:xfrm rot="15798511">
                  <a:off x="1731756" y="4557251"/>
                  <a:ext cx="355919" cy="1195303"/>
                </a:xfrm>
                <a:prstGeom prst="moon">
                  <a:avLst>
                    <a:gd name="adj" fmla="val 87500"/>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2" name="Group 361">
                <a:extLst>
                  <a:ext uri="{FF2B5EF4-FFF2-40B4-BE49-F238E27FC236}">
                    <a16:creationId xmlns:a16="http://schemas.microsoft.com/office/drawing/2014/main" id="{CA89650E-E396-BC84-CE49-FFBCDC7FE47B}"/>
                  </a:ext>
                </a:extLst>
              </p:cNvPr>
              <p:cNvGrpSpPr/>
              <p:nvPr/>
            </p:nvGrpSpPr>
            <p:grpSpPr>
              <a:xfrm>
                <a:off x="1364190" y="4060390"/>
                <a:ext cx="455373" cy="1056555"/>
                <a:chOff x="3200400" y="3810000"/>
                <a:chExt cx="609600" cy="1057935"/>
              </a:xfrm>
            </p:grpSpPr>
            <p:sp>
              <p:nvSpPr>
                <p:cNvPr id="363" name="Trapezoid 362">
                  <a:extLst>
                    <a:ext uri="{FF2B5EF4-FFF2-40B4-BE49-F238E27FC236}">
                      <a16:creationId xmlns:a16="http://schemas.microsoft.com/office/drawing/2014/main" id="{BE38FFA6-FF64-BA9E-6058-0076E964F6DD}"/>
                    </a:ext>
                  </a:extLst>
                </p:cNvPr>
                <p:cNvSpPr/>
                <p:nvPr/>
              </p:nvSpPr>
              <p:spPr>
                <a:xfrm>
                  <a:off x="3200400" y="3810000"/>
                  <a:ext cx="609600" cy="1057935"/>
                </a:xfrm>
                <a:prstGeom prst="trapezoid">
                  <a:avLst/>
                </a:prstGeom>
                <a:solidFill>
                  <a:srgbClr val="87E3E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4" name="Group 49">
                  <a:extLst>
                    <a:ext uri="{FF2B5EF4-FFF2-40B4-BE49-F238E27FC236}">
                      <a16:creationId xmlns:a16="http://schemas.microsoft.com/office/drawing/2014/main" id="{4699C3BE-C40A-A5A0-1409-2ED8E307DBDE}"/>
                    </a:ext>
                  </a:extLst>
                </p:cNvPr>
                <p:cNvGrpSpPr/>
                <p:nvPr/>
              </p:nvGrpSpPr>
              <p:grpSpPr>
                <a:xfrm flipH="1">
                  <a:off x="3398982" y="3819237"/>
                  <a:ext cx="196273" cy="995218"/>
                  <a:chOff x="5461000" y="244764"/>
                  <a:chExt cx="768927" cy="3168073"/>
                </a:xfrm>
              </p:grpSpPr>
              <p:sp>
                <p:nvSpPr>
                  <p:cNvPr id="365" name="Donut 181">
                    <a:extLst>
                      <a:ext uri="{FF2B5EF4-FFF2-40B4-BE49-F238E27FC236}">
                        <a16:creationId xmlns:a16="http://schemas.microsoft.com/office/drawing/2014/main" id="{655865F1-3BC1-0819-BB5C-1A3D76F42E17}"/>
                      </a:ext>
                    </a:extLst>
                  </p:cNvPr>
                  <p:cNvSpPr/>
                  <p:nvPr/>
                </p:nvSpPr>
                <p:spPr>
                  <a:xfrm>
                    <a:off x="5495636" y="902854"/>
                    <a:ext cx="685800" cy="762000"/>
                  </a:xfrm>
                  <a:prstGeom prst="donut">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6" name="Multiply 182">
                    <a:extLst>
                      <a:ext uri="{FF2B5EF4-FFF2-40B4-BE49-F238E27FC236}">
                        <a16:creationId xmlns:a16="http://schemas.microsoft.com/office/drawing/2014/main" id="{BB415D65-1E1F-2B9D-B036-B8F0E1373C61}"/>
                      </a:ext>
                    </a:extLst>
                  </p:cNvPr>
                  <p:cNvSpPr/>
                  <p:nvPr/>
                </p:nvSpPr>
                <p:spPr>
                  <a:xfrm>
                    <a:off x="5461000" y="1403927"/>
                    <a:ext cx="762000" cy="914400"/>
                  </a:xfrm>
                  <a:prstGeom prst="mathMultiply">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 name="Donut 183">
                    <a:extLst>
                      <a:ext uri="{FF2B5EF4-FFF2-40B4-BE49-F238E27FC236}">
                        <a16:creationId xmlns:a16="http://schemas.microsoft.com/office/drawing/2014/main" id="{F1ECCF53-4DA9-3F6F-ED8F-69CED2A65B8E}"/>
                      </a:ext>
                    </a:extLst>
                  </p:cNvPr>
                  <p:cNvSpPr/>
                  <p:nvPr/>
                </p:nvSpPr>
                <p:spPr>
                  <a:xfrm>
                    <a:off x="5495637" y="244764"/>
                    <a:ext cx="685800" cy="762000"/>
                  </a:xfrm>
                  <a:prstGeom prst="donut">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8" name="Donut 184">
                    <a:extLst>
                      <a:ext uri="{FF2B5EF4-FFF2-40B4-BE49-F238E27FC236}">
                        <a16:creationId xmlns:a16="http://schemas.microsoft.com/office/drawing/2014/main" id="{98E45450-E9A6-5428-2533-3AF0D03F1A97}"/>
                      </a:ext>
                    </a:extLst>
                  </p:cNvPr>
                  <p:cNvSpPr/>
                  <p:nvPr/>
                </p:nvSpPr>
                <p:spPr>
                  <a:xfrm>
                    <a:off x="5514109" y="2650837"/>
                    <a:ext cx="685800" cy="762000"/>
                  </a:xfrm>
                  <a:prstGeom prst="donut">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9" name="Multiply 185">
                    <a:extLst>
                      <a:ext uri="{FF2B5EF4-FFF2-40B4-BE49-F238E27FC236}">
                        <a16:creationId xmlns:a16="http://schemas.microsoft.com/office/drawing/2014/main" id="{C5B9A8B8-8E8A-5DE6-D93C-501FF9B539EA}"/>
                      </a:ext>
                    </a:extLst>
                  </p:cNvPr>
                  <p:cNvSpPr/>
                  <p:nvPr/>
                </p:nvSpPr>
                <p:spPr>
                  <a:xfrm>
                    <a:off x="5467927" y="1976582"/>
                    <a:ext cx="762000" cy="914400"/>
                  </a:xfrm>
                  <a:prstGeom prst="mathMultiply">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34" name="Group 333">
              <a:extLst>
                <a:ext uri="{FF2B5EF4-FFF2-40B4-BE49-F238E27FC236}">
                  <a16:creationId xmlns:a16="http://schemas.microsoft.com/office/drawing/2014/main" id="{BBBD4787-FC8B-7A15-064A-673F4D1A738E}"/>
                </a:ext>
              </a:extLst>
            </p:cNvPr>
            <p:cNvGrpSpPr/>
            <p:nvPr/>
          </p:nvGrpSpPr>
          <p:grpSpPr>
            <a:xfrm>
              <a:off x="2286000" y="2057400"/>
              <a:ext cx="582605" cy="3375891"/>
              <a:chOff x="2743200" y="2339109"/>
              <a:chExt cx="582605" cy="3375891"/>
            </a:xfrm>
          </p:grpSpPr>
          <p:sp>
            <p:nvSpPr>
              <p:cNvPr id="336" name="Rectangle 335">
                <a:extLst>
                  <a:ext uri="{FF2B5EF4-FFF2-40B4-BE49-F238E27FC236}">
                    <a16:creationId xmlns:a16="http://schemas.microsoft.com/office/drawing/2014/main" id="{D6F17B88-8C19-636B-DB38-4D33136ECA82}"/>
                  </a:ext>
                </a:extLst>
              </p:cNvPr>
              <p:cNvSpPr/>
              <p:nvPr/>
            </p:nvSpPr>
            <p:spPr>
              <a:xfrm>
                <a:off x="2971800" y="2819400"/>
                <a:ext cx="76200" cy="2895600"/>
              </a:xfrm>
              <a:prstGeom prst="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7" name="Group 336">
                <a:extLst>
                  <a:ext uri="{FF2B5EF4-FFF2-40B4-BE49-F238E27FC236}">
                    <a16:creationId xmlns:a16="http://schemas.microsoft.com/office/drawing/2014/main" id="{85198A69-43A1-3FE8-C577-C32C9106DA86}"/>
                  </a:ext>
                </a:extLst>
              </p:cNvPr>
              <p:cNvGrpSpPr/>
              <p:nvPr/>
            </p:nvGrpSpPr>
            <p:grpSpPr>
              <a:xfrm rot="14240719">
                <a:off x="2766661" y="2792247"/>
                <a:ext cx="582298" cy="460347"/>
                <a:chOff x="1077041" y="3083173"/>
                <a:chExt cx="1451068" cy="1576735"/>
              </a:xfrm>
              <a:solidFill>
                <a:srgbClr val="C00000"/>
              </a:solidFill>
            </p:grpSpPr>
            <p:sp>
              <p:nvSpPr>
                <p:cNvPr id="348" name="Moon 347">
                  <a:extLst>
                    <a:ext uri="{FF2B5EF4-FFF2-40B4-BE49-F238E27FC236}">
                      <a16:creationId xmlns:a16="http://schemas.microsoft.com/office/drawing/2014/main" id="{A77237B4-4CE2-1FEB-DF1A-A2506A039329}"/>
                    </a:ext>
                  </a:extLst>
                </p:cNvPr>
                <p:cNvSpPr/>
                <p:nvPr/>
              </p:nvSpPr>
              <p:spPr>
                <a:xfrm rot="15564222">
                  <a:off x="1558954" y="3683209"/>
                  <a:ext cx="487241" cy="1451068"/>
                </a:xfrm>
                <a:prstGeom prst="moon">
                  <a:avLst>
                    <a:gd name="adj" fmla="val 51416"/>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Moon 348">
                  <a:extLst>
                    <a:ext uri="{FF2B5EF4-FFF2-40B4-BE49-F238E27FC236}">
                      <a16:creationId xmlns:a16="http://schemas.microsoft.com/office/drawing/2014/main" id="{DF0EC136-68AB-806D-93D0-8A63430F0293}"/>
                    </a:ext>
                  </a:extLst>
                </p:cNvPr>
                <p:cNvSpPr/>
                <p:nvPr/>
              </p:nvSpPr>
              <p:spPr>
                <a:xfrm rot="8599183">
                  <a:off x="1956781" y="3083173"/>
                  <a:ext cx="385316" cy="1576735"/>
                </a:xfrm>
                <a:prstGeom prst="moon">
                  <a:avLst>
                    <a:gd name="adj" fmla="val 57356"/>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8" name="Moon 337">
                <a:extLst>
                  <a:ext uri="{FF2B5EF4-FFF2-40B4-BE49-F238E27FC236}">
                    <a16:creationId xmlns:a16="http://schemas.microsoft.com/office/drawing/2014/main" id="{1D310489-E96F-3E14-5857-B61B8F19EBB9}"/>
                  </a:ext>
                </a:extLst>
              </p:cNvPr>
              <p:cNvSpPr/>
              <p:nvPr/>
            </p:nvSpPr>
            <p:spPr>
              <a:xfrm rot="1702267">
                <a:off x="2761373" y="2651489"/>
                <a:ext cx="192253" cy="766528"/>
              </a:xfrm>
              <a:prstGeom prst="moon">
                <a:avLst>
                  <a:gd name="adj" fmla="val 28987"/>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9" name="Group 338">
                <a:extLst>
                  <a:ext uri="{FF2B5EF4-FFF2-40B4-BE49-F238E27FC236}">
                    <a16:creationId xmlns:a16="http://schemas.microsoft.com/office/drawing/2014/main" id="{7A816C7E-75C0-0C04-7F1B-C32857CB7EC9}"/>
                  </a:ext>
                </a:extLst>
              </p:cNvPr>
              <p:cNvGrpSpPr/>
              <p:nvPr/>
            </p:nvGrpSpPr>
            <p:grpSpPr>
              <a:xfrm>
                <a:off x="2971800" y="2362200"/>
                <a:ext cx="354005" cy="481626"/>
                <a:chOff x="2465395" y="1332423"/>
                <a:chExt cx="609600" cy="960581"/>
              </a:xfrm>
            </p:grpSpPr>
            <p:sp>
              <p:nvSpPr>
                <p:cNvPr id="345" name="Trapezoid 344">
                  <a:extLst>
                    <a:ext uri="{FF2B5EF4-FFF2-40B4-BE49-F238E27FC236}">
                      <a16:creationId xmlns:a16="http://schemas.microsoft.com/office/drawing/2014/main" id="{B8BCE008-EC12-F335-A8CE-0302B1D3A9B6}"/>
                    </a:ext>
                  </a:extLst>
                </p:cNvPr>
                <p:cNvSpPr/>
                <p:nvPr/>
              </p:nvSpPr>
              <p:spPr>
                <a:xfrm rot="5999871">
                  <a:off x="2670904" y="1279314"/>
                  <a:ext cx="350982" cy="457200"/>
                </a:xfrm>
                <a:prstGeom prst="trapezoid">
                  <a:avLst>
                    <a:gd name="adj" fmla="val 15909"/>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Trapezoid 345">
                  <a:extLst>
                    <a:ext uri="{FF2B5EF4-FFF2-40B4-BE49-F238E27FC236}">
                      <a16:creationId xmlns:a16="http://schemas.microsoft.com/office/drawing/2014/main" id="{26226C5A-F88A-2B29-0E9E-D972FF77CE8E}"/>
                    </a:ext>
                  </a:extLst>
                </p:cNvPr>
                <p:cNvSpPr/>
                <p:nvPr/>
              </p:nvSpPr>
              <p:spPr>
                <a:xfrm rot="6014075">
                  <a:off x="2594704" y="1584114"/>
                  <a:ext cx="350982" cy="457200"/>
                </a:xfrm>
                <a:prstGeom prst="trapezoid">
                  <a:avLst>
                    <a:gd name="adj" fmla="val 15909"/>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Trapezoid 346">
                  <a:extLst>
                    <a:ext uri="{FF2B5EF4-FFF2-40B4-BE49-F238E27FC236}">
                      <a16:creationId xmlns:a16="http://schemas.microsoft.com/office/drawing/2014/main" id="{D1E25068-00AC-E65C-21EF-3B12FB205503}"/>
                    </a:ext>
                  </a:extLst>
                </p:cNvPr>
                <p:cNvSpPr/>
                <p:nvPr/>
              </p:nvSpPr>
              <p:spPr>
                <a:xfrm rot="5999871">
                  <a:off x="2518504" y="1888913"/>
                  <a:ext cx="350982" cy="457200"/>
                </a:xfrm>
                <a:prstGeom prst="trapezoid">
                  <a:avLst>
                    <a:gd name="adj" fmla="val 15909"/>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0" name="Group 339">
                <a:extLst>
                  <a:ext uri="{FF2B5EF4-FFF2-40B4-BE49-F238E27FC236}">
                    <a16:creationId xmlns:a16="http://schemas.microsoft.com/office/drawing/2014/main" id="{46E702F4-0EF7-D242-0125-33A43E74CAC5}"/>
                  </a:ext>
                </a:extLst>
              </p:cNvPr>
              <p:cNvGrpSpPr/>
              <p:nvPr/>
            </p:nvGrpSpPr>
            <p:grpSpPr>
              <a:xfrm flipH="1">
                <a:off x="2743200" y="2362200"/>
                <a:ext cx="354005" cy="481626"/>
                <a:chOff x="2465395" y="1332423"/>
                <a:chExt cx="609600" cy="960581"/>
              </a:xfrm>
            </p:grpSpPr>
            <p:sp>
              <p:nvSpPr>
                <p:cNvPr id="342" name="Trapezoid 341">
                  <a:extLst>
                    <a:ext uri="{FF2B5EF4-FFF2-40B4-BE49-F238E27FC236}">
                      <a16:creationId xmlns:a16="http://schemas.microsoft.com/office/drawing/2014/main" id="{1FB12EB1-16D4-D2B7-BD6F-FE4B1F00FF5F}"/>
                    </a:ext>
                  </a:extLst>
                </p:cNvPr>
                <p:cNvSpPr/>
                <p:nvPr/>
              </p:nvSpPr>
              <p:spPr>
                <a:xfrm rot="5999871">
                  <a:off x="2670904" y="1279314"/>
                  <a:ext cx="350982" cy="457200"/>
                </a:xfrm>
                <a:prstGeom prst="trapezoid">
                  <a:avLst>
                    <a:gd name="adj" fmla="val 15909"/>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Trapezoid 342">
                  <a:extLst>
                    <a:ext uri="{FF2B5EF4-FFF2-40B4-BE49-F238E27FC236}">
                      <a16:creationId xmlns:a16="http://schemas.microsoft.com/office/drawing/2014/main" id="{FD22606B-F4BF-EE13-BDF7-3F937543478A}"/>
                    </a:ext>
                  </a:extLst>
                </p:cNvPr>
                <p:cNvSpPr/>
                <p:nvPr/>
              </p:nvSpPr>
              <p:spPr>
                <a:xfrm rot="6014075">
                  <a:off x="2594704" y="1584114"/>
                  <a:ext cx="350982" cy="457200"/>
                </a:xfrm>
                <a:prstGeom prst="trapezoid">
                  <a:avLst>
                    <a:gd name="adj" fmla="val 15909"/>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Trapezoid 343">
                  <a:extLst>
                    <a:ext uri="{FF2B5EF4-FFF2-40B4-BE49-F238E27FC236}">
                      <a16:creationId xmlns:a16="http://schemas.microsoft.com/office/drawing/2014/main" id="{CF9DF4B7-8CE8-8907-D002-352D30260AA3}"/>
                    </a:ext>
                  </a:extLst>
                </p:cNvPr>
                <p:cNvSpPr/>
                <p:nvPr/>
              </p:nvSpPr>
              <p:spPr>
                <a:xfrm rot="5999871">
                  <a:off x="2518504" y="1888913"/>
                  <a:ext cx="350982" cy="457200"/>
                </a:xfrm>
                <a:prstGeom prst="trapezoid">
                  <a:avLst>
                    <a:gd name="adj" fmla="val 15909"/>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1" name="Trapezoid 340">
                <a:extLst>
                  <a:ext uri="{FF2B5EF4-FFF2-40B4-BE49-F238E27FC236}">
                    <a16:creationId xmlns:a16="http://schemas.microsoft.com/office/drawing/2014/main" id="{B93A6310-985A-F2AB-AD1D-8B80FE83F877}"/>
                  </a:ext>
                </a:extLst>
              </p:cNvPr>
              <p:cNvSpPr/>
              <p:nvPr/>
            </p:nvSpPr>
            <p:spPr>
              <a:xfrm rot="10800000">
                <a:off x="2849418" y="2339109"/>
                <a:ext cx="350982" cy="457200"/>
              </a:xfrm>
              <a:prstGeom prst="trapezoid">
                <a:avLst>
                  <a:gd name="adj" fmla="val 15909"/>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5" name="Oval 334">
              <a:extLst>
                <a:ext uri="{FF2B5EF4-FFF2-40B4-BE49-F238E27FC236}">
                  <a16:creationId xmlns:a16="http://schemas.microsoft.com/office/drawing/2014/main" id="{264D588F-3A8C-47B5-FFF5-731838DD8D54}"/>
                </a:ext>
              </a:extLst>
            </p:cNvPr>
            <p:cNvSpPr/>
            <p:nvPr/>
          </p:nvSpPr>
          <p:spPr>
            <a:xfrm>
              <a:off x="2438400" y="4038600"/>
              <a:ext cx="228600" cy="3048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798989E0-AB71-2050-4A55-1BC2B9F19A84}"/>
              </a:ext>
            </a:extLst>
          </p:cNvPr>
          <p:cNvGrpSpPr/>
          <p:nvPr/>
        </p:nvGrpSpPr>
        <p:grpSpPr>
          <a:xfrm>
            <a:off x="2757612" y="3601551"/>
            <a:ext cx="1296766" cy="2704870"/>
            <a:chOff x="1176098" y="508515"/>
            <a:chExt cx="2046435" cy="4268575"/>
          </a:xfrm>
        </p:grpSpPr>
        <p:grpSp>
          <p:nvGrpSpPr>
            <p:cNvPr id="58" name="Group 57">
              <a:extLst>
                <a:ext uri="{FF2B5EF4-FFF2-40B4-BE49-F238E27FC236}">
                  <a16:creationId xmlns:a16="http://schemas.microsoft.com/office/drawing/2014/main" id="{471E7C40-E515-C23E-F4F1-BF4CBBA663AF}"/>
                </a:ext>
              </a:extLst>
            </p:cNvPr>
            <p:cNvGrpSpPr/>
            <p:nvPr/>
          </p:nvGrpSpPr>
          <p:grpSpPr>
            <a:xfrm rot="20165582">
              <a:off x="1295400" y="1143000"/>
              <a:ext cx="369570" cy="1799288"/>
              <a:chOff x="3913909" y="1667163"/>
              <a:chExt cx="369570" cy="1799288"/>
            </a:xfrm>
          </p:grpSpPr>
          <p:sp>
            <p:nvSpPr>
              <p:cNvPr id="169" name="Rounded Rectangle 238">
                <a:extLst>
                  <a:ext uri="{FF2B5EF4-FFF2-40B4-BE49-F238E27FC236}">
                    <a16:creationId xmlns:a16="http://schemas.microsoft.com/office/drawing/2014/main" id="{0ABB2E41-5134-4344-1872-00BABAF3FBB4}"/>
                  </a:ext>
                </a:extLst>
              </p:cNvPr>
              <p:cNvSpPr/>
              <p:nvPr/>
            </p:nvSpPr>
            <p:spPr>
              <a:xfrm rot="5400000">
                <a:off x="3427467" y="2702918"/>
                <a:ext cx="1355172" cy="171893"/>
              </a:xfrm>
              <a:prstGeom prst="roundRect">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0" name="Group 169">
                <a:extLst>
                  <a:ext uri="{FF2B5EF4-FFF2-40B4-BE49-F238E27FC236}">
                    <a16:creationId xmlns:a16="http://schemas.microsoft.com/office/drawing/2014/main" id="{70F80FAA-968C-27A1-9F11-4515E04FE3F9}"/>
                  </a:ext>
                </a:extLst>
              </p:cNvPr>
              <p:cNvGrpSpPr/>
              <p:nvPr/>
            </p:nvGrpSpPr>
            <p:grpSpPr>
              <a:xfrm>
                <a:off x="3913909" y="1667163"/>
                <a:ext cx="369570" cy="533400"/>
                <a:chOff x="3657600" y="1752600"/>
                <a:chExt cx="471364" cy="496173"/>
              </a:xfrm>
            </p:grpSpPr>
            <p:sp>
              <p:nvSpPr>
                <p:cNvPr id="172" name="Oval 171">
                  <a:extLst>
                    <a:ext uri="{FF2B5EF4-FFF2-40B4-BE49-F238E27FC236}">
                      <a16:creationId xmlns:a16="http://schemas.microsoft.com/office/drawing/2014/main" id="{A2417020-7E79-5F64-1876-4068035C2DA2}"/>
                    </a:ext>
                  </a:extLst>
                </p:cNvPr>
                <p:cNvSpPr/>
                <p:nvPr/>
              </p:nvSpPr>
              <p:spPr>
                <a:xfrm>
                  <a:off x="3657600" y="1752600"/>
                  <a:ext cx="471364" cy="496173"/>
                </a:xfrm>
                <a:prstGeom prst="ellipse">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Oval 172">
                  <a:extLst>
                    <a:ext uri="{FF2B5EF4-FFF2-40B4-BE49-F238E27FC236}">
                      <a16:creationId xmlns:a16="http://schemas.microsoft.com/office/drawing/2014/main" id="{5E32B068-58F6-2EDE-101A-9A711FC968A6}"/>
                    </a:ext>
                  </a:extLst>
                </p:cNvPr>
                <p:cNvSpPr/>
                <p:nvPr/>
              </p:nvSpPr>
              <p:spPr>
                <a:xfrm>
                  <a:off x="3810000" y="1828800"/>
                  <a:ext cx="152400" cy="2286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1" name="Rounded Rectangle 242">
                <a:extLst>
                  <a:ext uri="{FF2B5EF4-FFF2-40B4-BE49-F238E27FC236}">
                    <a16:creationId xmlns:a16="http://schemas.microsoft.com/office/drawing/2014/main" id="{B4CD6BB1-B0E9-57F2-E244-7C70F0A8439E}"/>
                  </a:ext>
                </a:extLst>
              </p:cNvPr>
              <p:cNvSpPr/>
              <p:nvPr/>
            </p:nvSpPr>
            <p:spPr>
              <a:xfrm rot="5400000">
                <a:off x="4024745" y="2119746"/>
                <a:ext cx="138545" cy="193964"/>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4CA0BB6B-3708-BE69-F696-8E9C26FA6115}"/>
                </a:ext>
              </a:extLst>
            </p:cNvPr>
            <p:cNvGrpSpPr/>
            <p:nvPr/>
          </p:nvGrpSpPr>
          <p:grpSpPr>
            <a:xfrm rot="372928">
              <a:off x="2240705" y="508515"/>
              <a:ext cx="981828" cy="624211"/>
              <a:chOff x="3160426" y="1846565"/>
              <a:chExt cx="1704210" cy="1083475"/>
            </a:xfrm>
          </p:grpSpPr>
          <p:sp>
            <p:nvSpPr>
              <p:cNvPr id="166" name="Moon 165">
                <a:extLst>
                  <a:ext uri="{FF2B5EF4-FFF2-40B4-BE49-F238E27FC236}">
                    <a16:creationId xmlns:a16="http://schemas.microsoft.com/office/drawing/2014/main" id="{C01066BD-E066-0DF9-C8F8-EA3340730ABF}"/>
                  </a:ext>
                </a:extLst>
              </p:cNvPr>
              <p:cNvSpPr/>
              <p:nvPr/>
            </p:nvSpPr>
            <p:spPr>
              <a:xfrm rot="7257268">
                <a:off x="3659818" y="1579577"/>
                <a:ext cx="577264" cy="1576047"/>
              </a:xfrm>
              <a:prstGeom prst="moon">
                <a:avLst>
                  <a:gd name="adj" fmla="val 36556"/>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Moon 166">
                <a:extLst>
                  <a:ext uri="{FF2B5EF4-FFF2-40B4-BE49-F238E27FC236}">
                    <a16:creationId xmlns:a16="http://schemas.microsoft.com/office/drawing/2014/main" id="{4E852BE7-542D-B956-C192-82A1629D2726}"/>
                  </a:ext>
                </a:extLst>
              </p:cNvPr>
              <p:cNvSpPr/>
              <p:nvPr/>
            </p:nvSpPr>
            <p:spPr>
              <a:xfrm rot="8284947">
                <a:off x="3609871" y="1846565"/>
                <a:ext cx="565560" cy="1083475"/>
              </a:xfrm>
              <a:prstGeom prst="moon">
                <a:avLst>
                  <a:gd name="adj" fmla="val 36556"/>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Moon 167">
                <a:extLst>
                  <a:ext uri="{FF2B5EF4-FFF2-40B4-BE49-F238E27FC236}">
                    <a16:creationId xmlns:a16="http://schemas.microsoft.com/office/drawing/2014/main" id="{1A670D9B-788C-F67D-E087-03A87B8E6585}"/>
                  </a:ext>
                </a:extLst>
              </p:cNvPr>
              <p:cNvSpPr/>
              <p:nvPr/>
            </p:nvSpPr>
            <p:spPr>
              <a:xfrm rot="7257268">
                <a:off x="3872169" y="1531771"/>
                <a:ext cx="465836" cy="1519098"/>
              </a:xfrm>
              <a:prstGeom prst="moon">
                <a:avLst>
                  <a:gd name="adj" fmla="val 36556"/>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Moon 59">
              <a:extLst>
                <a:ext uri="{FF2B5EF4-FFF2-40B4-BE49-F238E27FC236}">
                  <a16:creationId xmlns:a16="http://schemas.microsoft.com/office/drawing/2014/main" id="{C898E092-922B-1140-6829-159E3D8064E3}"/>
                </a:ext>
              </a:extLst>
            </p:cNvPr>
            <p:cNvSpPr/>
            <p:nvPr/>
          </p:nvSpPr>
          <p:spPr>
            <a:xfrm rot="6826232">
              <a:off x="2410526" y="416608"/>
              <a:ext cx="154542" cy="372938"/>
            </a:xfrm>
            <a:prstGeom prst="moon">
              <a:avLst>
                <a:gd name="adj" fmla="val 87500"/>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Moon 60">
              <a:extLst>
                <a:ext uri="{FF2B5EF4-FFF2-40B4-BE49-F238E27FC236}">
                  <a16:creationId xmlns:a16="http://schemas.microsoft.com/office/drawing/2014/main" id="{03C2CB89-4592-5A80-5E3E-A512806C5B0C}"/>
                </a:ext>
              </a:extLst>
            </p:cNvPr>
            <p:cNvSpPr/>
            <p:nvPr/>
          </p:nvSpPr>
          <p:spPr>
            <a:xfrm rot="5758576">
              <a:off x="1739894" y="339670"/>
              <a:ext cx="739781" cy="1253760"/>
            </a:xfrm>
            <a:prstGeom prst="moon">
              <a:avLst>
                <a:gd name="adj" fmla="val 87500"/>
              </a:avLst>
            </a:prstGeom>
            <a:solidFill>
              <a:srgbClr val="3E1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Cloud 61">
              <a:extLst>
                <a:ext uri="{FF2B5EF4-FFF2-40B4-BE49-F238E27FC236}">
                  <a16:creationId xmlns:a16="http://schemas.microsoft.com/office/drawing/2014/main" id="{6122DCCB-F640-3D00-8FDA-4F3A7C98B6F7}"/>
                </a:ext>
              </a:extLst>
            </p:cNvPr>
            <p:cNvSpPr/>
            <p:nvPr/>
          </p:nvSpPr>
          <p:spPr>
            <a:xfrm rot="16200000">
              <a:off x="2237277" y="1115523"/>
              <a:ext cx="707046" cy="457200"/>
            </a:xfrm>
            <a:prstGeom prst="clou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Cloud 62">
              <a:extLst>
                <a:ext uri="{FF2B5EF4-FFF2-40B4-BE49-F238E27FC236}">
                  <a16:creationId xmlns:a16="http://schemas.microsoft.com/office/drawing/2014/main" id="{01D69DF8-D044-FEE9-F2DD-F7081F83EC16}"/>
                </a:ext>
              </a:extLst>
            </p:cNvPr>
            <p:cNvSpPr/>
            <p:nvPr/>
          </p:nvSpPr>
          <p:spPr>
            <a:xfrm rot="18103548">
              <a:off x="1219517" y="1121482"/>
              <a:ext cx="707046" cy="394885"/>
            </a:xfrm>
            <a:prstGeom prst="clou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4">
              <a:extLst>
                <a:ext uri="{FF2B5EF4-FFF2-40B4-BE49-F238E27FC236}">
                  <a16:creationId xmlns:a16="http://schemas.microsoft.com/office/drawing/2014/main" id="{3024FC48-88C8-4429-A5DF-7DF0B4D2EE8F}"/>
                </a:ext>
              </a:extLst>
            </p:cNvPr>
            <p:cNvSpPr/>
            <p:nvPr/>
          </p:nvSpPr>
          <p:spPr>
            <a:xfrm rot="6957280">
              <a:off x="910956" y="2670055"/>
              <a:ext cx="942728" cy="412444"/>
            </a:xfrm>
            <a:prstGeom prst="ellips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9">
              <a:extLst>
                <a:ext uri="{FF2B5EF4-FFF2-40B4-BE49-F238E27FC236}">
                  <a16:creationId xmlns:a16="http://schemas.microsoft.com/office/drawing/2014/main" id="{D94B192A-1A4C-78F1-97D8-4C9D10D39AAC}"/>
                </a:ext>
              </a:extLst>
            </p:cNvPr>
            <p:cNvGrpSpPr/>
            <p:nvPr/>
          </p:nvGrpSpPr>
          <p:grpSpPr>
            <a:xfrm flipH="1">
              <a:off x="1524000" y="3657600"/>
              <a:ext cx="471365" cy="1119490"/>
              <a:chOff x="4222137" y="4305789"/>
              <a:chExt cx="609601" cy="1447801"/>
            </a:xfrm>
          </p:grpSpPr>
          <p:sp>
            <p:nvSpPr>
              <p:cNvPr id="164" name="Oval 163">
                <a:extLst>
                  <a:ext uri="{FF2B5EF4-FFF2-40B4-BE49-F238E27FC236}">
                    <a16:creationId xmlns:a16="http://schemas.microsoft.com/office/drawing/2014/main" id="{8B96917C-C4C5-6672-9EDE-E0D3DFD3792F}"/>
                  </a:ext>
                </a:extLst>
              </p:cNvPr>
              <p:cNvSpPr/>
              <p:nvPr/>
            </p:nvSpPr>
            <p:spPr>
              <a:xfrm rot="3012038">
                <a:off x="3955438" y="4877290"/>
                <a:ext cx="1219200" cy="533400"/>
              </a:xfrm>
              <a:prstGeom prst="ellipse">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Oval 164">
                <a:extLst>
                  <a:ext uri="{FF2B5EF4-FFF2-40B4-BE49-F238E27FC236}">
                    <a16:creationId xmlns:a16="http://schemas.microsoft.com/office/drawing/2014/main" id="{B7482EAB-CD0F-8870-3AAE-745C18B3E801}"/>
                  </a:ext>
                </a:extLst>
              </p:cNvPr>
              <p:cNvSpPr/>
              <p:nvPr/>
            </p:nvSpPr>
            <p:spPr>
              <a:xfrm rot="3399159">
                <a:off x="3879237" y="4648689"/>
                <a:ext cx="1219200" cy="533400"/>
              </a:xfrm>
              <a:prstGeom prst="ellips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8">
              <a:extLst>
                <a:ext uri="{FF2B5EF4-FFF2-40B4-BE49-F238E27FC236}">
                  <a16:creationId xmlns:a16="http://schemas.microsoft.com/office/drawing/2014/main" id="{BB920D8F-270E-2E04-2BCE-446C373CBFC4}"/>
                </a:ext>
              </a:extLst>
            </p:cNvPr>
            <p:cNvGrpSpPr/>
            <p:nvPr/>
          </p:nvGrpSpPr>
          <p:grpSpPr>
            <a:xfrm>
              <a:off x="2133600" y="3657600"/>
              <a:ext cx="471365" cy="1119490"/>
              <a:chOff x="4222137" y="4305789"/>
              <a:chExt cx="609601" cy="1447801"/>
            </a:xfrm>
          </p:grpSpPr>
          <p:sp>
            <p:nvSpPr>
              <p:cNvPr id="162" name="Oval 66">
                <a:extLst>
                  <a:ext uri="{FF2B5EF4-FFF2-40B4-BE49-F238E27FC236}">
                    <a16:creationId xmlns:a16="http://schemas.microsoft.com/office/drawing/2014/main" id="{7A2DCC9F-5524-B67A-64CA-18513C6B1CDA}"/>
                  </a:ext>
                </a:extLst>
              </p:cNvPr>
              <p:cNvSpPr/>
              <p:nvPr/>
            </p:nvSpPr>
            <p:spPr>
              <a:xfrm rot="3012038">
                <a:off x="3955438" y="4877290"/>
                <a:ext cx="1219200" cy="533400"/>
              </a:xfrm>
              <a:prstGeom prst="ellipse">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Oval 67">
                <a:extLst>
                  <a:ext uri="{FF2B5EF4-FFF2-40B4-BE49-F238E27FC236}">
                    <a16:creationId xmlns:a16="http://schemas.microsoft.com/office/drawing/2014/main" id="{2B35FA6A-3C17-5470-912B-480F3BA963FD}"/>
                  </a:ext>
                </a:extLst>
              </p:cNvPr>
              <p:cNvSpPr/>
              <p:nvPr/>
            </p:nvSpPr>
            <p:spPr>
              <a:xfrm rot="3399159">
                <a:off x="3879237" y="4648689"/>
                <a:ext cx="1219200" cy="533400"/>
              </a:xfrm>
              <a:prstGeom prst="ellips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Oval 4">
              <a:extLst>
                <a:ext uri="{FF2B5EF4-FFF2-40B4-BE49-F238E27FC236}">
                  <a16:creationId xmlns:a16="http://schemas.microsoft.com/office/drawing/2014/main" id="{708953E4-5A79-DC91-D790-C48D41389748}"/>
                </a:ext>
              </a:extLst>
            </p:cNvPr>
            <p:cNvSpPr/>
            <p:nvPr/>
          </p:nvSpPr>
          <p:spPr>
            <a:xfrm rot="4765551">
              <a:off x="2357667" y="2702903"/>
              <a:ext cx="942728" cy="412444"/>
            </a:xfrm>
            <a:prstGeom prst="ellips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rapezoid 35">
              <a:extLst>
                <a:ext uri="{FF2B5EF4-FFF2-40B4-BE49-F238E27FC236}">
                  <a16:creationId xmlns:a16="http://schemas.microsoft.com/office/drawing/2014/main" id="{FA1AA535-90A9-CDC7-4C4B-09BA4DA34C8A}"/>
                </a:ext>
              </a:extLst>
            </p:cNvPr>
            <p:cNvSpPr/>
            <p:nvPr/>
          </p:nvSpPr>
          <p:spPr>
            <a:xfrm rot="20258788">
              <a:off x="2353932" y="1893165"/>
              <a:ext cx="572925" cy="1123739"/>
            </a:xfrm>
            <a:prstGeom prst="trapezoid">
              <a:avLst>
                <a:gd name="adj" fmla="val 24809"/>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rapezoid 18">
              <a:extLst>
                <a:ext uri="{FF2B5EF4-FFF2-40B4-BE49-F238E27FC236}">
                  <a16:creationId xmlns:a16="http://schemas.microsoft.com/office/drawing/2014/main" id="{CCE810B8-22B0-2BCE-F4FC-210DDABAA8FD}"/>
                </a:ext>
              </a:extLst>
            </p:cNvPr>
            <p:cNvSpPr/>
            <p:nvPr/>
          </p:nvSpPr>
          <p:spPr>
            <a:xfrm rot="1340719">
              <a:off x="1261475" y="1877637"/>
              <a:ext cx="572925" cy="1123739"/>
            </a:xfrm>
            <a:prstGeom prst="trapezoid">
              <a:avLst>
                <a:gd name="adj" fmla="val 24809"/>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rapezoid 3">
              <a:extLst>
                <a:ext uri="{FF2B5EF4-FFF2-40B4-BE49-F238E27FC236}">
                  <a16:creationId xmlns:a16="http://schemas.microsoft.com/office/drawing/2014/main" id="{A670A1BE-66FF-3330-7608-240FD3A9A170}"/>
                </a:ext>
              </a:extLst>
            </p:cNvPr>
            <p:cNvSpPr/>
            <p:nvPr/>
          </p:nvSpPr>
          <p:spPr>
            <a:xfrm>
              <a:off x="1394690" y="1981200"/>
              <a:ext cx="1348509" cy="1524000"/>
            </a:xfrm>
            <a:prstGeom prst="trapezoid">
              <a:avLst>
                <a:gd name="adj" fmla="val 29825"/>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rapezoid 70">
              <a:extLst>
                <a:ext uri="{FF2B5EF4-FFF2-40B4-BE49-F238E27FC236}">
                  <a16:creationId xmlns:a16="http://schemas.microsoft.com/office/drawing/2014/main" id="{C4803EC0-000A-EED0-FEEF-D83CDAB8392E}"/>
                </a:ext>
              </a:extLst>
            </p:cNvPr>
            <p:cNvSpPr/>
            <p:nvPr/>
          </p:nvSpPr>
          <p:spPr>
            <a:xfrm rot="10800000">
              <a:off x="1828800" y="2057399"/>
              <a:ext cx="533400" cy="762000"/>
            </a:xfrm>
            <a:prstGeom prst="trapezoid">
              <a:avLst>
                <a:gd name="adj" fmla="val 50000"/>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239DBE50-D285-B96F-9938-72D1EA5B2C95}"/>
                </a:ext>
              </a:extLst>
            </p:cNvPr>
            <p:cNvSpPr/>
            <p:nvPr/>
          </p:nvSpPr>
          <p:spPr>
            <a:xfrm>
              <a:off x="1479244" y="914400"/>
              <a:ext cx="1237331" cy="1198919"/>
            </a:xfrm>
            <a:prstGeom prst="ellips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AAF1AA2D-43C6-2A43-6F94-85A5B0DCC294}"/>
                </a:ext>
              </a:extLst>
            </p:cNvPr>
            <p:cNvGrpSpPr/>
            <p:nvPr/>
          </p:nvGrpSpPr>
          <p:grpSpPr>
            <a:xfrm>
              <a:off x="1447800" y="685800"/>
              <a:ext cx="1371600" cy="609600"/>
              <a:chOff x="7214863" y="2029305"/>
              <a:chExt cx="1650610" cy="795102"/>
            </a:xfrm>
          </p:grpSpPr>
          <p:sp>
            <p:nvSpPr>
              <p:cNvPr id="156" name="Moon 155">
                <a:extLst>
                  <a:ext uri="{FF2B5EF4-FFF2-40B4-BE49-F238E27FC236}">
                    <a16:creationId xmlns:a16="http://schemas.microsoft.com/office/drawing/2014/main" id="{4F88C2D8-B1E1-54D8-0D87-FEA412F3719C}"/>
                  </a:ext>
                </a:extLst>
              </p:cNvPr>
              <p:cNvSpPr/>
              <p:nvPr/>
            </p:nvSpPr>
            <p:spPr>
              <a:xfrm rot="5640724">
                <a:off x="7642617" y="1601551"/>
                <a:ext cx="795102" cy="1650610"/>
              </a:xfrm>
              <a:prstGeom prst="moon">
                <a:avLst>
                  <a:gd name="adj" fmla="val 85606"/>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Trapezoid 3">
                <a:extLst>
                  <a:ext uri="{FF2B5EF4-FFF2-40B4-BE49-F238E27FC236}">
                    <a16:creationId xmlns:a16="http://schemas.microsoft.com/office/drawing/2014/main" id="{3EFBBD7C-B259-E8B8-4B8E-BF2A33D5B5B7}"/>
                  </a:ext>
                </a:extLst>
              </p:cNvPr>
              <p:cNvSpPr/>
              <p:nvPr/>
            </p:nvSpPr>
            <p:spPr>
              <a:xfrm rot="20983874">
                <a:off x="7400636" y="2246744"/>
                <a:ext cx="228600" cy="421105"/>
              </a:xfrm>
              <a:prstGeom prst="trapezoid">
                <a:avLst>
                  <a:gd name="adj" fmla="val 24385"/>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rapezoid 3">
                <a:extLst>
                  <a:ext uri="{FF2B5EF4-FFF2-40B4-BE49-F238E27FC236}">
                    <a16:creationId xmlns:a16="http://schemas.microsoft.com/office/drawing/2014/main" id="{5B6DFD50-D1CA-EBA8-6B7B-3D48399E4674}"/>
                  </a:ext>
                </a:extLst>
              </p:cNvPr>
              <p:cNvSpPr/>
              <p:nvPr/>
            </p:nvSpPr>
            <p:spPr>
              <a:xfrm rot="1253342">
                <a:off x="8449048" y="2341376"/>
                <a:ext cx="228600" cy="421105"/>
              </a:xfrm>
              <a:prstGeom prst="trapezoid">
                <a:avLst>
                  <a:gd name="adj" fmla="val 24385"/>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Trapezoid 3">
                <a:extLst>
                  <a:ext uri="{FF2B5EF4-FFF2-40B4-BE49-F238E27FC236}">
                    <a16:creationId xmlns:a16="http://schemas.microsoft.com/office/drawing/2014/main" id="{78B10015-7D03-49D9-9276-42ABF5172606}"/>
                  </a:ext>
                </a:extLst>
              </p:cNvPr>
              <p:cNvSpPr/>
              <p:nvPr/>
            </p:nvSpPr>
            <p:spPr>
              <a:xfrm rot="20983874">
                <a:off x="7650768" y="2138674"/>
                <a:ext cx="228600" cy="456002"/>
              </a:xfrm>
              <a:prstGeom prst="trapezoid">
                <a:avLst>
                  <a:gd name="adj" fmla="val 24385"/>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Trapezoid 3">
                <a:extLst>
                  <a:ext uri="{FF2B5EF4-FFF2-40B4-BE49-F238E27FC236}">
                    <a16:creationId xmlns:a16="http://schemas.microsoft.com/office/drawing/2014/main" id="{87C8E484-A290-C088-4645-674522194F14}"/>
                  </a:ext>
                </a:extLst>
              </p:cNvPr>
              <p:cNvSpPr/>
              <p:nvPr/>
            </p:nvSpPr>
            <p:spPr>
              <a:xfrm rot="280992">
                <a:off x="7959365" y="2083132"/>
                <a:ext cx="228600" cy="525517"/>
              </a:xfrm>
              <a:prstGeom prst="trapezoid">
                <a:avLst>
                  <a:gd name="adj" fmla="val 24385"/>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rapezoid 3">
                <a:extLst>
                  <a:ext uri="{FF2B5EF4-FFF2-40B4-BE49-F238E27FC236}">
                    <a16:creationId xmlns:a16="http://schemas.microsoft.com/office/drawing/2014/main" id="{2A9685B0-012E-A94A-FE29-AF8EC240F5BE}"/>
                  </a:ext>
                </a:extLst>
              </p:cNvPr>
              <p:cNvSpPr/>
              <p:nvPr/>
            </p:nvSpPr>
            <p:spPr>
              <a:xfrm rot="1060409">
                <a:off x="8227290" y="2186705"/>
                <a:ext cx="228600" cy="421105"/>
              </a:xfrm>
              <a:prstGeom prst="trapezoid">
                <a:avLst>
                  <a:gd name="adj" fmla="val 24385"/>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Moon 73">
              <a:extLst>
                <a:ext uri="{FF2B5EF4-FFF2-40B4-BE49-F238E27FC236}">
                  <a16:creationId xmlns:a16="http://schemas.microsoft.com/office/drawing/2014/main" id="{600CC3D9-E7C4-6010-CCD8-58E3E6FFDCE9}"/>
                </a:ext>
              </a:extLst>
            </p:cNvPr>
            <p:cNvSpPr/>
            <p:nvPr/>
          </p:nvSpPr>
          <p:spPr>
            <a:xfrm rot="6826232">
              <a:off x="2374026" y="512782"/>
              <a:ext cx="154542" cy="372938"/>
            </a:xfrm>
            <a:prstGeom prst="moon">
              <a:avLst>
                <a:gd name="adj" fmla="val 87500"/>
              </a:avLst>
            </a:prstGeom>
            <a:solidFill>
              <a:srgbClr val="3E1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5D3EC8AB-2782-BCCB-BA2E-276648582C3F}"/>
                </a:ext>
              </a:extLst>
            </p:cNvPr>
            <p:cNvGrpSpPr/>
            <p:nvPr/>
          </p:nvGrpSpPr>
          <p:grpSpPr>
            <a:xfrm>
              <a:off x="2590800" y="1600200"/>
              <a:ext cx="217170" cy="228600"/>
              <a:chOff x="3657600" y="1752600"/>
              <a:chExt cx="471364" cy="496173"/>
            </a:xfrm>
          </p:grpSpPr>
          <p:sp>
            <p:nvSpPr>
              <p:cNvPr id="154" name="Oval 153">
                <a:extLst>
                  <a:ext uri="{FF2B5EF4-FFF2-40B4-BE49-F238E27FC236}">
                    <a16:creationId xmlns:a16="http://schemas.microsoft.com/office/drawing/2014/main" id="{1B321F94-E8A7-E25F-4114-02A826775E5D}"/>
                  </a:ext>
                </a:extLst>
              </p:cNvPr>
              <p:cNvSpPr/>
              <p:nvPr/>
            </p:nvSpPr>
            <p:spPr>
              <a:xfrm>
                <a:off x="3657600" y="1752600"/>
                <a:ext cx="471364" cy="496173"/>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51BC9585-C849-CCA4-9279-A81E357370E2}"/>
                  </a:ext>
                </a:extLst>
              </p:cNvPr>
              <p:cNvSpPr/>
              <p:nvPr/>
            </p:nvSpPr>
            <p:spPr>
              <a:xfrm>
                <a:off x="3810000" y="1828800"/>
                <a:ext cx="152400" cy="2286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E25A59C7-000C-1A5B-2A05-3147FB3B60E8}"/>
                </a:ext>
              </a:extLst>
            </p:cNvPr>
            <p:cNvGrpSpPr/>
            <p:nvPr/>
          </p:nvGrpSpPr>
          <p:grpSpPr>
            <a:xfrm>
              <a:off x="1371600" y="1524000"/>
              <a:ext cx="217170" cy="228600"/>
              <a:chOff x="3657600" y="1752600"/>
              <a:chExt cx="471364" cy="496173"/>
            </a:xfrm>
          </p:grpSpPr>
          <p:sp>
            <p:nvSpPr>
              <p:cNvPr id="152" name="Oval 151">
                <a:extLst>
                  <a:ext uri="{FF2B5EF4-FFF2-40B4-BE49-F238E27FC236}">
                    <a16:creationId xmlns:a16="http://schemas.microsoft.com/office/drawing/2014/main" id="{D10A1FD3-1527-646F-96D8-945A8C3E2CC4}"/>
                  </a:ext>
                </a:extLst>
              </p:cNvPr>
              <p:cNvSpPr/>
              <p:nvPr/>
            </p:nvSpPr>
            <p:spPr>
              <a:xfrm>
                <a:off x="3657600" y="1752600"/>
                <a:ext cx="471364" cy="496173"/>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B286B25A-D238-DD99-322E-C070CA5C500D}"/>
                  </a:ext>
                </a:extLst>
              </p:cNvPr>
              <p:cNvSpPr/>
              <p:nvPr/>
            </p:nvSpPr>
            <p:spPr>
              <a:xfrm>
                <a:off x="3810000" y="1828800"/>
                <a:ext cx="152400" cy="2286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Moon 76">
              <a:extLst>
                <a:ext uri="{FF2B5EF4-FFF2-40B4-BE49-F238E27FC236}">
                  <a16:creationId xmlns:a16="http://schemas.microsoft.com/office/drawing/2014/main" id="{93E301F8-0F56-1D85-85B4-9A73729AC6F5}"/>
                </a:ext>
              </a:extLst>
            </p:cNvPr>
            <p:cNvSpPr/>
            <p:nvPr/>
          </p:nvSpPr>
          <p:spPr>
            <a:xfrm rot="19450938">
              <a:off x="1878391" y="1964659"/>
              <a:ext cx="358017" cy="1650083"/>
            </a:xfrm>
            <a:prstGeom prst="moon">
              <a:avLst>
                <a:gd name="adj" fmla="val 36556"/>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E6E9CF78-8A0A-48C1-EAFD-8244CEC262CB}"/>
                </a:ext>
              </a:extLst>
            </p:cNvPr>
            <p:cNvGrpSpPr/>
            <p:nvPr/>
          </p:nvGrpSpPr>
          <p:grpSpPr>
            <a:xfrm>
              <a:off x="1447800" y="1905000"/>
              <a:ext cx="1345866" cy="995185"/>
              <a:chOff x="3124200" y="2237947"/>
              <a:chExt cx="2641266" cy="1953054"/>
            </a:xfrm>
          </p:grpSpPr>
          <p:grpSp>
            <p:nvGrpSpPr>
              <p:cNvPr id="97" name="Group 96">
                <a:extLst>
                  <a:ext uri="{FF2B5EF4-FFF2-40B4-BE49-F238E27FC236}">
                    <a16:creationId xmlns:a16="http://schemas.microsoft.com/office/drawing/2014/main" id="{858BB7FD-3116-B5E9-C104-9209493AFF39}"/>
                  </a:ext>
                </a:extLst>
              </p:cNvPr>
              <p:cNvGrpSpPr/>
              <p:nvPr/>
            </p:nvGrpSpPr>
            <p:grpSpPr>
              <a:xfrm>
                <a:off x="4370181" y="2237947"/>
                <a:ext cx="1395285" cy="1533800"/>
                <a:chOff x="4370181" y="2237947"/>
                <a:chExt cx="1395285" cy="1533800"/>
              </a:xfrm>
            </p:grpSpPr>
            <p:sp>
              <p:nvSpPr>
                <p:cNvPr id="131" name="Rounded Rectangle 121">
                  <a:extLst>
                    <a:ext uri="{FF2B5EF4-FFF2-40B4-BE49-F238E27FC236}">
                      <a16:creationId xmlns:a16="http://schemas.microsoft.com/office/drawing/2014/main" id="{6435F465-0EFC-A6B5-04BA-47D25BA2E08F}"/>
                    </a:ext>
                  </a:extLst>
                </p:cNvPr>
                <p:cNvSpPr/>
                <p:nvPr/>
              </p:nvSpPr>
              <p:spPr>
                <a:xfrm rot="7483574">
                  <a:off x="4138676" y="2853106"/>
                  <a:ext cx="1355172" cy="124854"/>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2" name="Group 131">
                  <a:extLst>
                    <a:ext uri="{FF2B5EF4-FFF2-40B4-BE49-F238E27FC236}">
                      <a16:creationId xmlns:a16="http://schemas.microsoft.com/office/drawing/2014/main" id="{F6C11A15-1F19-FAC9-AFAB-D090C259C31D}"/>
                    </a:ext>
                  </a:extLst>
                </p:cNvPr>
                <p:cNvGrpSpPr/>
                <p:nvPr/>
              </p:nvGrpSpPr>
              <p:grpSpPr>
                <a:xfrm>
                  <a:off x="4975163" y="2434420"/>
                  <a:ext cx="790303" cy="409072"/>
                  <a:chOff x="4975163" y="2434420"/>
                  <a:chExt cx="790303" cy="409072"/>
                </a:xfrm>
              </p:grpSpPr>
              <p:sp>
                <p:nvSpPr>
                  <p:cNvPr id="149" name="Moon 148">
                    <a:extLst>
                      <a:ext uri="{FF2B5EF4-FFF2-40B4-BE49-F238E27FC236}">
                        <a16:creationId xmlns:a16="http://schemas.microsoft.com/office/drawing/2014/main" id="{DF49CF12-E1D1-84B8-DD6F-3850E1F23702}"/>
                      </a:ext>
                    </a:extLst>
                  </p:cNvPr>
                  <p:cNvSpPr/>
                  <p:nvPr/>
                </p:nvSpPr>
                <p:spPr>
                  <a:xfrm rot="7257268">
                    <a:off x="5322931" y="2233063"/>
                    <a:ext cx="241178" cy="643892"/>
                  </a:xfrm>
                  <a:prstGeom prst="moon">
                    <a:avLst>
                      <a:gd name="adj" fmla="val 51004"/>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Moon 149">
                    <a:extLst>
                      <a:ext uri="{FF2B5EF4-FFF2-40B4-BE49-F238E27FC236}">
                        <a16:creationId xmlns:a16="http://schemas.microsoft.com/office/drawing/2014/main" id="{C6EC5123-BC53-3946-02DD-9300B69F2574}"/>
                      </a:ext>
                    </a:extLst>
                  </p:cNvPr>
                  <p:cNvSpPr/>
                  <p:nvPr/>
                </p:nvSpPr>
                <p:spPr>
                  <a:xfrm rot="8006089">
                    <a:off x="5214124" y="2302347"/>
                    <a:ext cx="302184" cy="780106"/>
                  </a:xfrm>
                  <a:prstGeom prst="moon">
                    <a:avLst>
                      <a:gd name="adj" fmla="val 36556"/>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Moon 150">
                    <a:extLst>
                      <a:ext uri="{FF2B5EF4-FFF2-40B4-BE49-F238E27FC236}">
                        <a16:creationId xmlns:a16="http://schemas.microsoft.com/office/drawing/2014/main" id="{C9D5E2E0-D5D2-F3AE-5E93-D71EBD7B4714}"/>
                      </a:ext>
                    </a:extLst>
                  </p:cNvPr>
                  <p:cNvSpPr/>
                  <p:nvPr/>
                </p:nvSpPr>
                <p:spPr>
                  <a:xfrm rot="6288045">
                    <a:off x="5227364" y="2325535"/>
                    <a:ext cx="259387" cy="609039"/>
                  </a:xfrm>
                  <a:prstGeom prst="moon">
                    <a:avLst>
                      <a:gd name="adj" fmla="val 36556"/>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3" name="Group 132">
                  <a:extLst>
                    <a:ext uri="{FF2B5EF4-FFF2-40B4-BE49-F238E27FC236}">
                      <a16:creationId xmlns:a16="http://schemas.microsoft.com/office/drawing/2014/main" id="{727E71D8-1314-A180-FFF1-7A87E4AD6E29}"/>
                    </a:ext>
                  </a:extLst>
                </p:cNvPr>
                <p:cNvGrpSpPr/>
                <p:nvPr/>
              </p:nvGrpSpPr>
              <p:grpSpPr>
                <a:xfrm>
                  <a:off x="4842164" y="2673927"/>
                  <a:ext cx="856672" cy="364837"/>
                  <a:chOff x="4975163" y="2434420"/>
                  <a:chExt cx="790303" cy="409072"/>
                </a:xfrm>
              </p:grpSpPr>
              <p:sp>
                <p:nvSpPr>
                  <p:cNvPr id="146" name="Moon 145">
                    <a:extLst>
                      <a:ext uri="{FF2B5EF4-FFF2-40B4-BE49-F238E27FC236}">
                        <a16:creationId xmlns:a16="http://schemas.microsoft.com/office/drawing/2014/main" id="{65525D3B-B5D8-8044-B608-0E527CDB0DF9}"/>
                      </a:ext>
                    </a:extLst>
                  </p:cNvPr>
                  <p:cNvSpPr/>
                  <p:nvPr/>
                </p:nvSpPr>
                <p:spPr>
                  <a:xfrm rot="7257268">
                    <a:off x="5322931" y="2233063"/>
                    <a:ext cx="241178" cy="643892"/>
                  </a:xfrm>
                  <a:prstGeom prst="moon">
                    <a:avLst>
                      <a:gd name="adj" fmla="val 51004"/>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Moon 146">
                    <a:extLst>
                      <a:ext uri="{FF2B5EF4-FFF2-40B4-BE49-F238E27FC236}">
                        <a16:creationId xmlns:a16="http://schemas.microsoft.com/office/drawing/2014/main" id="{954A6F69-3670-70B7-F1C0-683F12023C87}"/>
                      </a:ext>
                    </a:extLst>
                  </p:cNvPr>
                  <p:cNvSpPr/>
                  <p:nvPr/>
                </p:nvSpPr>
                <p:spPr>
                  <a:xfrm rot="8006089">
                    <a:off x="5214124" y="2302347"/>
                    <a:ext cx="302184" cy="780106"/>
                  </a:xfrm>
                  <a:prstGeom prst="moon">
                    <a:avLst>
                      <a:gd name="adj" fmla="val 36556"/>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Moon 147">
                    <a:extLst>
                      <a:ext uri="{FF2B5EF4-FFF2-40B4-BE49-F238E27FC236}">
                        <a16:creationId xmlns:a16="http://schemas.microsoft.com/office/drawing/2014/main" id="{5B0606F2-6C95-576C-1BC4-1FCE32E81181}"/>
                      </a:ext>
                    </a:extLst>
                  </p:cNvPr>
                  <p:cNvSpPr/>
                  <p:nvPr/>
                </p:nvSpPr>
                <p:spPr>
                  <a:xfrm rot="6288045">
                    <a:off x="5227364" y="2325535"/>
                    <a:ext cx="259387" cy="609039"/>
                  </a:xfrm>
                  <a:prstGeom prst="moon">
                    <a:avLst>
                      <a:gd name="adj" fmla="val 36556"/>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4" name="Group 133">
                  <a:extLst>
                    <a:ext uri="{FF2B5EF4-FFF2-40B4-BE49-F238E27FC236}">
                      <a16:creationId xmlns:a16="http://schemas.microsoft.com/office/drawing/2014/main" id="{DA0187AD-C8A7-B161-FC2F-A58BB88E7815}"/>
                    </a:ext>
                  </a:extLst>
                </p:cNvPr>
                <p:cNvGrpSpPr/>
                <p:nvPr/>
              </p:nvGrpSpPr>
              <p:grpSpPr>
                <a:xfrm>
                  <a:off x="4702690" y="2882384"/>
                  <a:ext cx="790303" cy="409072"/>
                  <a:chOff x="4975163" y="2434420"/>
                  <a:chExt cx="790303" cy="409072"/>
                </a:xfrm>
              </p:grpSpPr>
              <p:sp>
                <p:nvSpPr>
                  <p:cNvPr id="143" name="Moon 142">
                    <a:extLst>
                      <a:ext uri="{FF2B5EF4-FFF2-40B4-BE49-F238E27FC236}">
                        <a16:creationId xmlns:a16="http://schemas.microsoft.com/office/drawing/2014/main" id="{07E81AEB-B9FD-6AE7-6FE3-9B885E0FDC0E}"/>
                      </a:ext>
                    </a:extLst>
                  </p:cNvPr>
                  <p:cNvSpPr/>
                  <p:nvPr/>
                </p:nvSpPr>
                <p:spPr>
                  <a:xfrm rot="7257268">
                    <a:off x="5322931" y="2233063"/>
                    <a:ext cx="241178" cy="643892"/>
                  </a:xfrm>
                  <a:prstGeom prst="moon">
                    <a:avLst>
                      <a:gd name="adj" fmla="val 51004"/>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Moon 143">
                    <a:extLst>
                      <a:ext uri="{FF2B5EF4-FFF2-40B4-BE49-F238E27FC236}">
                        <a16:creationId xmlns:a16="http://schemas.microsoft.com/office/drawing/2014/main" id="{1F6FE56C-C203-50AB-BC71-3B630D44FF9D}"/>
                      </a:ext>
                    </a:extLst>
                  </p:cNvPr>
                  <p:cNvSpPr/>
                  <p:nvPr/>
                </p:nvSpPr>
                <p:spPr>
                  <a:xfrm rot="8006089">
                    <a:off x="5214124" y="2302347"/>
                    <a:ext cx="302184" cy="780106"/>
                  </a:xfrm>
                  <a:prstGeom prst="moon">
                    <a:avLst>
                      <a:gd name="adj" fmla="val 36556"/>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Moon 144">
                    <a:extLst>
                      <a:ext uri="{FF2B5EF4-FFF2-40B4-BE49-F238E27FC236}">
                        <a16:creationId xmlns:a16="http://schemas.microsoft.com/office/drawing/2014/main" id="{9C02D143-BA04-AE6C-DED4-0D75F1E6E8F9}"/>
                      </a:ext>
                    </a:extLst>
                  </p:cNvPr>
                  <p:cNvSpPr/>
                  <p:nvPr/>
                </p:nvSpPr>
                <p:spPr>
                  <a:xfrm rot="6288045">
                    <a:off x="5227364" y="2325535"/>
                    <a:ext cx="259387" cy="609039"/>
                  </a:xfrm>
                  <a:prstGeom prst="moon">
                    <a:avLst>
                      <a:gd name="adj" fmla="val 36556"/>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5" name="Group 134">
                  <a:extLst>
                    <a:ext uri="{FF2B5EF4-FFF2-40B4-BE49-F238E27FC236}">
                      <a16:creationId xmlns:a16="http://schemas.microsoft.com/office/drawing/2014/main" id="{25378065-39BC-8603-780D-5AF519C7A7FE}"/>
                    </a:ext>
                  </a:extLst>
                </p:cNvPr>
                <p:cNvGrpSpPr/>
                <p:nvPr/>
              </p:nvGrpSpPr>
              <p:grpSpPr>
                <a:xfrm>
                  <a:off x="4545672" y="3122529"/>
                  <a:ext cx="790303" cy="409072"/>
                  <a:chOff x="4975163" y="2434420"/>
                  <a:chExt cx="790303" cy="409072"/>
                </a:xfrm>
              </p:grpSpPr>
              <p:sp>
                <p:nvSpPr>
                  <p:cNvPr id="140" name="Moon 139">
                    <a:extLst>
                      <a:ext uri="{FF2B5EF4-FFF2-40B4-BE49-F238E27FC236}">
                        <a16:creationId xmlns:a16="http://schemas.microsoft.com/office/drawing/2014/main" id="{B7175C13-61B8-8723-A76F-FF531BA8FADD}"/>
                      </a:ext>
                    </a:extLst>
                  </p:cNvPr>
                  <p:cNvSpPr/>
                  <p:nvPr/>
                </p:nvSpPr>
                <p:spPr>
                  <a:xfrm rot="7257268">
                    <a:off x="5322931" y="2233063"/>
                    <a:ext cx="241178" cy="643892"/>
                  </a:xfrm>
                  <a:prstGeom prst="moon">
                    <a:avLst>
                      <a:gd name="adj" fmla="val 51004"/>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Moon 140">
                    <a:extLst>
                      <a:ext uri="{FF2B5EF4-FFF2-40B4-BE49-F238E27FC236}">
                        <a16:creationId xmlns:a16="http://schemas.microsoft.com/office/drawing/2014/main" id="{553CF6E2-DF82-D98B-569C-E91740CAFF3D}"/>
                      </a:ext>
                    </a:extLst>
                  </p:cNvPr>
                  <p:cNvSpPr/>
                  <p:nvPr/>
                </p:nvSpPr>
                <p:spPr>
                  <a:xfrm rot="8006089">
                    <a:off x="5214124" y="2302347"/>
                    <a:ext cx="302184" cy="780106"/>
                  </a:xfrm>
                  <a:prstGeom prst="moon">
                    <a:avLst>
                      <a:gd name="adj" fmla="val 36556"/>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Moon 141">
                    <a:extLst>
                      <a:ext uri="{FF2B5EF4-FFF2-40B4-BE49-F238E27FC236}">
                        <a16:creationId xmlns:a16="http://schemas.microsoft.com/office/drawing/2014/main" id="{806BE953-6FB1-B8F7-6445-C13C280BA36B}"/>
                      </a:ext>
                    </a:extLst>
                  </p:cNvPr>
                  <p:cNvSpPr/>
                  <p:nvPr/>
                </p:nvSpPr>
                <p:spPr>
                  <a:xfrm rot="6288045">
                    <a:off x="5227364" y="2325535"/>
                    <a:ext cx="259387" cy="609039"/>
                  </a:xfrm>
                  <a:prstGeom prst="moon">
                    <a:avLst>
                      <a:gd name="adj" fmla="val 36556"/>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6" name="Group 135">
                  <a:extLst>
                    <a:ext uri="{FF2B5EF4-FFF2-40B4-BE49-F238E27FC236}">
                      <a16:creationId xmlns:a16="http://schemas.microsoft.com/office/drawing/2014/main" id="{46E27D7A-98FD-28FE-04EE-B53DD1044BCB}"/>
                    </a:ext>
                  </a:extLst>
                </p:cNvPr>
                <p:cNvGrpSpPr/>
                <p:nvPr/>
              </p:nvGrpSpPr>
              <p:grpSpPr>
                <a:xfrm rot="1269795">
                  <a:off x="4370181" y="3362675"/>
                  <a:ext cx="790303" cy="409072"/>
                  <a:chOff x="4975163" y="2434420"/>
                  <a:chExt cx="790303" cy="409072"/>
                </a:xfrm>
              </p:grpSpPr>
              <p:sp>
                <p:nvSpPr>
                  <p:cNvPr id="137" name="Moon 136">
                    <a:extLst>
                      <a:ext uri="{FF2B5EF4-FFF2-40B4-BE49-F238E27FC236}">
                        <a16:creationId xmlns:a16="http://schemas.microsoft.com/office/drawing/2014/main" id="{BA53561E-738D-4FE2-A50D-5D39F952A223}"/>
                      </a:ext>
                    </a:extLst>
                  </p:cNvPr>
                  <p:cNvSpPr/>
                  <p:nvPr/>
                </p:nvSpPr>
                <p:spPr>
                  <a:xfrm rot="7257268">
                    <a:off x="5322931" y="2233063"/>
                    <a:ext cx="241178" cy="643892"/>
                  </a:xfrm>
                  <a:prstGeom prst="moon">
                    <a:avLst>
                      <a:gd name="adj" fmla="val 51004"/>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Moon 137">
                    <a:extLst>
                      <a:ext uri="{FF2B5EF4-FFF2-40B4-BE49-F238E27FC236}">
                        <a16:creationId xmlns:a16="http://schemas.microsoft.com/office/drawing/2014/main" id="{8F40CEF5-E79B-2E65-88AF-4EF452845B8B}"/>
                      </a:ext>
                    </a:extLst>
                  </p:cNvPr>
                  <p:cNvSpPr/>
                  <p:nvPr/>
                </p:nvSpPr>
                <p:spPr>
                  <a:xfrm rot="8006089">
                    <a:off x="5214124" y="2302347"/>
                    <a:ext cx="302184" cy="780106"/>
                  </a:xfrm>
                  <a:prstGeom prst="moon">
                    <a:avLst>
                      <a:gd name="adj" fmla="val 36556"/>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Moon 138">
                    <a:extLst>
                      <a:ext uri="{FF2B5EF4-FFF2-40B4-BE49-F238E27FC236}">
                        <a16:creationId xmlns:a16="http://schemas.microsoft.com/office/drawing/2014/main" id="{7D483DB4-CF32-FC4F-C0EB-F79A39392758}"/>
                      </a:ext>
                    </a:extLst>
                  </p:cNvPr>
                  <p:cNvSpPr/>
                  <p:nvPr/>
                </p:nvSpPr>
                <p:spPr>
                  <a:xfrm rot="6288045">
                    <a:off x="5227364" y="2325535"/>
                    <a:ext cx="259387" cy="609039"/>
                  </a:xfrm>
                  <a:prstGeom prst="moon">
                    <a:avLst>
                      <a:gd name="adj" fmla="val 36556"/>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8" name="Group 97">
                <a:extLst>
                  <a:ext uri="{FF2B5EF4-FFF2-40B4-BE49-F238E27FC236}">
                    <a16:creationId xmlns:a16="http://schemas.microsoft.com/office/drawing/2014/main" id="{C32DBA23-588E-69CB-B31F-11E704CD3499}"/>
                  </a:ext>
                </a:extLst>
              </p:cNvPr>
              <p:cNvGrpSpPr/>
              <p:nvPr/>
            </p:nvGrpSpPr>
            <p:grpSpPr>
              <a:xfrm flipH="1">
                <a:off x="3124200" y="2286000"/>
                <a:ext cx="1395285" cy="1533800"/>
                <a:chOff x="4370181" y="2237947"/>
                <a:chExt cx="1395285" cy="1533800"/>
              </a:xfrm>
            </p:grpSpPr>
            <p:sp>
              <p:nvSpPr>
                <p:cNvPr id="110" name="Rounded Rectangle 141">
                  <a:extLst>
                    <a:ext uri="{FF2B5EF4-FFF2-40B4-BE49-F238E27FC236}">
                      <a16:creationId xmlns:a16="http://schemas.microsoft.com/office/drawing/2014/main" id="{7DDDE27C-3A67-6B2A-C1BC-EB0980E8633D}"/>
                    </a:ext>
                  </a:extLst>
                </p:cNvPr>
                <p:cNvSpPr/>
                <p:nvPr/>
              </p:nvSpPr>
              <p:spPr>
                <a:xfrm rot="7483574">
                  <a:off x="4138676" y="2853106"/>
                  <a:ext cx="1355172" cy="124854"/>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22">
                  <a:extLst>
                    <a:ext uri="{FF2B5EF4-FFF2-40B4-BE49-F238E27FC236}">
                      <a16:creationId xmlns:a16="http://schemas.microsoft.com/office/drawing/2014/main" id="{04812174-5535-524B-C6CA-7DF388F5A402}"/>
                    </a:ext>
                  </a:extLst>
                </p:cNvPr>
                <p:cNvGrpSpPr/>
                <p:nvPr/>
              </p:nvGrpSpPr>
              <p:grpSpPr>
                <a:xfrm>
                  <a:off x="4975163" y="2434420"/>
                  <a:ext cx="790303" cy="409072"/>
                  <a:chOff x="4975163" y="2434420"/>
                  <a:chExt cx="790303" cy="409072"/>
                </a:xfrm>
              </p:grpSpPr>
              <p:sp>
                <p:nvSpPr>
                  <p:cNvPr id="128" name="Moon 127">
                    <a:extLst>
                      <a:ext uri="{FF2B5EF4-FFF2-40B4-BE49-F238E27FC236}">
                        <a16:creationId xmlns:a16="http://schemas.microsoft.com/office/drawing/2014/main" id="{B24C18EB-B460-B172-8EEE-6FC7FAD0E9C9}"/>
                      </a:ext>
                    </a:extLst>
                  </p:cNvPr>
                  <p:cNvSpPr/>
                  <p:nvPr/>
                </p:nvSpPr>
                <p:spPr>
                  <a:xfrm rot="7257268">
                    <a:off x="5322931" y="2233063"/>
                    <a:ext cx="241178" cy="643892"/>
                  </a:xfrm>
                  <a:prstGeom prst="moon">
                    <a:avLst>
                      <a:gd name="adj" fmla="val 51004"/>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Moon 128">
                    <a:extLst>
                      <a:ext uri="{FF2B5EF4-FFF2-40B4-BE49-F238E27FC236}">
                        <a16:creationId xmlns:a16="http://schemas.microsoft.com/office/drawing/2014/main" id="{A5CCE2A7-1FCE-5328-40C7-9FC1E417A7DF}"/>
                      </a:ext>
                    </a:extLst>
                  </p:cNvPr>
                  <p:cNvSpPr/>
                  <p:nvPr/>
                </p:nvSpPr>
                <p:spPr>
                  <a:xfrm rot="8006089">
                    <a:off x="5214124" y="2302347"/>
                    <a:ext cx="302184" cy="780106"/>
                  </a:xfrm>
                  <a:prstGeom prst="moon">
                    <a:avLst>
                      <a:gd name="adj" fmla="val 36556"/>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Moon 129">
                    <a:extLst>
                      <a:ext uri="{FF2B5EF4-FFF2-40B4-BE49-F238E27FC236}">
                        <a16:creationId xmlns:a16="http://schemas.microsoft.com/office/drawing/2014/main" id="{FFE19FB8-58FE-4405-8DC2-90319F954F5A}"/>
                      </a:ext>
                    </a:extLst>
                  </p:cNvPr>
                  <p:cNvSpPr/>
                  <p:nvPr/>
                </p:nvSpPr>
                <p:spPr>
                  <a:xfrm rot="6288045">
                    <a:off x="5227364" y="2325535"/>
                    <a:ext cx="259387" cy="609039"/>
                  </a:xfrm>
                  <a:prstGeom prst="moon">
                    <a:avLst>
                      <a:gd name="adj" fmla="val 36556"/>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23">
                  <a:extLst>
                    <a:ext uri="{FF2B5EF4-FFF2-40B4-BE49-F238E27FC236}">
                      <a16:creationId xmlns:a16="http://schemas.microsoft.com/office/drawing/2014/main" id="{9C2C783A-A675-F7C0-2673-738DAB8574AD}"/>
                    </a:ext>
                  </a:extLst>
                </p:cNvPr>
                <p:cNvGrpSpPr/>
                <p:nvPr/>
              </p:nvGrpSpPr>
              <p:grpSpPr>
                <a:xfrm>
                  <a:off x="4842164" y="2673927"/>
                  <a:ext cx="856672" cy="364837"/>
                  <a:chOff x="4975163" y="2434420"/>
                  <a:chExt cx="790303" cy="409072"/>
                </a:xfrm>
              </p:grpSpPr>
              <p:sp>
                <p:nvSpPr>
                  <p:cNvPr id="125" name="Moon 124">
                    <a:extLst>
                      <a:ext uri="{FF2B5EF4-FFF2-40B4-BE49-F238E27FC236}">
                        <a16:creationId xmlns:a16="http://schemas.microsoft.com/office/drawing/2014/main" id="{EC016EE1-48F7-D408-63B8-62CA5304B454}"/>
                      </a:ext>
                    </a:extLst>
                  </p:cNvPr>
                  <p:cNvSpPr/>
                  <p:nvPr/>
                </p:nvSpPr>
                <p:spPr>
                  <a:xfrm rot="7257268">
                    <a:off x="5322931" y="2233063"/>
                    <a:ext cx="241178" cy="643892"/>
                  </a:xfrm>
                  <a:prstGeom prst="moon">
                    <a:avLst>
                      <a:gd name="adj" fmla="val 51004"/>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Moon 125">
                    <a:extLst>
                      <a:ext uri="{FF2B5EF4-FFF2-40B4-BE49-F238E27FC236}">
                        <a16:creationId xmlns:a16="http://schemas.microsoft.com/office/drawing/2014/main" id="{DA4E6EE5-00B4-5B3A-0BC0-2C5D028EF546}"/>
                      </a:ext>
                    </a:extLst>
                  </p:cNvPr>
                  <p:cNvSpPr/>
                  <p:nvPr/>
                </p:nvSpPr>
                <p:spPr>
                  <a:xfrm rot="8006089">
                    <a:off x="5214124" y="2302347"/>
                    <a:ext cx="302184" cy="780106"/>
                  </a:xfrm>
                  <a:prstGeom prst="moon">
                    <a:avLst>
                      <a:gd name="adj" fmla="val 36556"/>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Moon 126">
                    <a:extLst>
                      <a:ext uri="{FF2B5EF4-FFF2-40B4-BE49-F238E27FC236}">
                        <a16:creationId xmlns:a16="http://schemas.microsoft.com/office/drawing/2014/main" id="{0F98A746-9BD7-BF5E-7958-8159B059D238}"/>
                      </a:ext>
                    </a:extLst>
                  </p:cNvPr>
                  <p:cNvSpPr/>
                  <p:nvPr/>
                </p:nvSpPr>
                <p:spPr>
                  <a:xfrm rot="6288045">
                    <a:off x="5227364" y="2325535"/>
                    <a:ext cx="259387" cy="609039"/>
                  </a:xfrm>
                  <a:prstGeom prst="moon">
                    <a:avLst>
                      <a:gd name="adj" fmla="val 36556"/>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27">
                  <a:extLst>
                    <a:ext uri="{FF2B5EF4-FFF2-40B4-BE49-F238E27FC236}">
                      <a16:creationId xmlns:a16="http://schemas.microsoft.com/office/drawing/2014/main" id="{C96780FF-FAC4-28FB-C8B0-7393B201B132}"/>
                    </a:ext>
                  </a:extLst>
                </p:cNvPr>
                <p:cNvGrpSpPr/>
                <p:nvPr/>
              </p:nvGrpSpPr>
              <p:grpSpPr>
                <a:xfrm>
                  <a:off x="4702690" y="2882384"/>
                  <a:ext cx="790303" cy="409072"/>
                  <a:chOff x="4975163" y="2434420"/>
                  <a:chExt cx="790303" cy="409072"/>
                </a:xfrm>
              </p:grpSpPr>
              <p:sp>
                <p:nvSpPr>
                  <p:cNvPr id="122" name="Moon 121">
                    <a:extLst>
                      <a:ext uri="{FF2B5EF4-FFF2-40B4-BE49-F238E27FC236}">
                        <a16:creationId xmlns:a16="http://schemas.microsoft.com/office/drawing/2014/main" id="{9D6508AD-D434-8A93-9590-0A30AD7D473A}"/>
                      </a:ext>
                    </a:extLst>
                  </p:cNvPr>
                  <p:cNvSpPr/>
                  <p:nvPr/>
                </p:nvSpPr>
                <p:spPr>
                  <a:xfrm rot="7257268">
                    <a:off x="5322931" y="2233063"/>
                    <a:ext cx="241178" cy="643892"/>
                  </a:xfrm>
                  <a:prstGeom prst="moon">
                    <a:avLst>
                      <a:gd name="adj" fmla="val 51004"/>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Moon 122">
                    <a:extLst>
                      <a:ext uri="{FF2B5EF4-FFF2-40B4-BE49-F238E27FC236}">
                        <a16:creationId xmlns:a16="http://schemas.microsoft.com/office/drawing/2014/main" id="{66853BB6-7E50-739F-057F-1C391D24D791}"/>
                      </a:ext>
                    </a:extLst>
                  </p:cNvPr>
                  <p:cNvSpPr/>
                  <p:nvPr/>
                </p:nvSpPr>
                <p:spPr>
                  <a:xfrm rot="8006089">
                    <a:off x="5214124" y="2302347"/>
                    <a:ext cx="302184" cy="780106"/>
                  </a:xfrm>
                  <a:prstGeom prst="moon">
                    <a:avLst>
                      <a:gd name="adj" fmla="val 36556"/>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Moon 123">
                    <a:extLst>
                      <a:ext uri="{FF2B5EF4-FFF2-40B4-BE49-F238E27FC236}">
                        <a16:creationId xmlns:a16="http://schemas.microsoft.com/office/drawing/2014/main" id="{4264D811-34C0-E853-91C7-CFBD906EECFA}"/>
                      </a:ext>
                    </a:extLst>
                  </p:cNvPr>
                  <p:cNvSpPr/>
                  <p:nvPr/>
                </p:nvSpPr>
                <p:spPr>
                  <a:xfrm rot="6288045">
                    <a:off x="5227364" y="2325535"/>
                    <a:ext cx="259387" cy="609039"/>
                  </a:xfrm>
                  <a:prstGeom prst="moon">
                    <a:avLst>
                      <a:gd name="adj" fmla="val 36556"/>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4" name="Group 131">
                  <a:extLst>
                    <a:ext uri="{FF2B5EF4-FFF2-40B4-BE49-F238E27FC236}">
                      <a16:creationId xmlns:a16="http://schemas.microsoft.com/office/drawing/2014/main" id="{DDA3BD59-F42B-E441-DC31-851B5FE1E7CC}"/>
                    </a:ext>
                  </a:extLst>
                </p:cNvPr>
                <p:cNvGrpSpPr/>
                <p:nvPr/>
              </p:nvGrpSpPr>
              <p:grpSpPr>
                <a:xfrm>
                  <a:off x="4545672" y="3122529"/>
                  <a:ext cx="790303" cy="409072"/>
                  <a:chOff x="4975163" y="2434420"/>
                  <a:chExt cx="790303" cy="409072"/>
                </a:xfrm>
              </p:grpSpPr>
              <p:sp>
                <p:nvSpPr>
                  <p:cNvPr id="119" name="Moon 118">
                    <a:extLst>
                      <a:ext uri="{FF2B5EF4-FFF2-40B4-BE49-F238E27FC236}">
                        <a16:creationId xmlns:a16="http://schemas.microsoft.com/office/drawing/2014/main" id="{DBA913C4-D054-4866-B285-DA8F53DC5651}"/>
                      </a:ext>
                    </a:extLst>
                  </p:cNvPr>
                  <p:cNvSpPr/>
                  <p:nvPr/>
                </p:nvSpPr>
                <p:spPr>
                  <a:xfrm rot="7257268">
                    <a:off x="5322931" y="2233063"/>
                    <a:ext cx="241178" cy="643892"/>
                  </a:xfrm>
                  <a:prstGeom prst="moon">
                    <a:avLst>
                      <a:gd name="adj" fmla="val 51004"/>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Moon 119">
                    <a:extLst>
                      <a:ext uri="{FF2B5EF4-FFF2-40B4-BE49-F238E27FC236}">
                        <a16:creationId xmlns:a16="http://schemas.microsoft.com/office/drawing/2014/main" id="{B2AA56B2-CC3A-0225-8A30-F80198009339}"/>
                      </a:ext>
                    </a:extLst>
                  </p:cNvPr>
                  <p:cNvSpPr/>
                  <p:nvPr/>
                </p:nvSpPr>
                <p:spPr>
                  <a:xfrm rot="8006089">
                    <a:off x="5214124" y="2302347"/>
                    <a:ext cx="302184" cy="780106"/>
                  </a:xfrm>
                  <a:prstGeom prst="moon">
                    <a:avLst>
                      <a:gd name="adj" fmla="val 36556"/>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Moon 120">
                    <a:extLst>
                      <a:ext uri="{FF2B5EF4-FFF2-40B4-BE49-F238E27FC236}">
                        <a16:creationId xmlns:a16="http://schemas.microsoft.com/office/drawing/2014/main" id="{24FABB11-4A00-DA87-8BA2-7236C2259A67}"/>
                      </a:ext>
                    </a:extLst>
                  </p:cNvPr>
                  <p:cNvSpPr/>
                  <p:nvPr/>
                </p:nvSpPr>
                <p:spPr>
                  <a:xfrm rot="6288045">
                    <a:off x="5227364" y="2325535"/>
                    <a:ext cx="259387" cy="609039"/>
                  </a:xfrm>
                  <a:prstGeom prst="moon">
                    <a:avLst>
                      <a:gd name="adj" fmla="val 36556"/>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135">
                  <a:extLst>
                    <a:ext uri="{FF2B5EF4-FFF2-40B4-BE49-F238E27FC236}">
                      <a16:creationId xmlns:a16="http://schemas.microsoft.com/office/drawing/2014/main" id="{9C79786F-7610-93DC-5A5B-A02C4F0C3ABF}"/>
                    </a:ext>
                  </a:extLst>
                </p:cNvPr>
                <p:cNvGrpSpPr/>
                <p:nvPr/>
              </p:nvGrpSpPr>
              <p:grpSpPr>
                <a:xfrm rot="1269795">
                  <a:off x="4370181" y="3362675"/>
                  <a:ext cx="790303" cy="409072"/>
                  <a:chOff x="4975163" y="2434420"/>
                  <a:chExt cx="790303" cy="409072"/>
                </a:xfrm>
              </p:grpSpPr>
              <p:sp>
                <p:nvSpPr>
                  <p:cNvPr id="116" name="Moon 115">
                    <a:extLst>
                      <a:ext uri="{FF2B5EF4-FFF2-40B4-BE49-F238E27FC236}">
                        <a16:creationId xmlns:a16="http://schemas.microsoft.com/office/drawing/2014/main" id="{3923DC0C-3930-72F9-D879-13C39DAB17AA}"/>
                      </a:ext>
                    </a:extLst>
                  </p:cNvPr>
                  <p:cNvSpPr/>
                  <p:nvPr/>
                </p:nvSpPr>
                <p:spPr>
                  <a:xfrm rot="7257268">
                    <a:off x="5322931" y="2233063"/>
                    <a:ext cx="241178" cy="643892"/>
                  </a:xfrm>
                  <a:prstGeom prst="moon">
                    <a:avLst>
                      <a:gd name="adj" fmla="val 51004"/>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Moon 116">
                    <a:extLst>
                      <a:ext uri="{FF2B5EF4-FFF2-40B4-BE49-F238E27FC236}">
                        <a16:creationId xmlns:a16="http://schemas.microsoft.com/office/drawing/2014/main" id="{8BE10517-AB50-FBE9-4A45-687A902C521C}"/>
                      </a:ext>
                    </a:extLst>
                  </p:cNvPr>
                  <p:cNvSpPr/>
                  <p:nvPr/>
                </p:nvSpPr>
                <p:spPr>
                  <a:xfrm rot="8006089">
                    <a:off x="5214124" y="2302347"/>
                    <a:ext cx="302184" cy="780106"/>
                  </a:xfrm>
                  <a:prstGeom prst="moon">
                    <a:avLst>
                      <a:gd name="adj" fmla="val 36556"/>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Moon 117">
                    <a:extLst>
                      <a:ext uri="{FF2B5EF4-FFF2-40B4-BE49-F238E27FC236}">
                        <a16:creationId xmlns:a16="http://schemas.microsoft.com/office/drawing/2014/main" id="{B0FB4CA2-07C6-D0BA-57E2-D4C14E110681}"/>
                      </a:ext>
                    </a:extLst>
                  </p:cNvPr>
                  <p:cNvSpPr/>
                  <p:nvPr/>
                </p:nvSpPr>
                <p:spPr>
                  <a:xfrm rot="6288045">
                    <a:off x="5227364" y="2325535"/>
                    <a:ext cx="259387" cy="609039"/>
                  </a:xfrm>
                  <a:prstGeom prst="moon">
                    <a:avLst>
                      <a:gd name="adj" fmla="val 36556"/>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9" name="Group 98">
                <a:extLst>
                  <a:ext uri="{FF2B5EF4-FFF2-40B4-BE49-F238E27FC236}">
                    <a16:creationId xmlns:a16="http://schemas.microsoft.com/office/drawing/2014/main" id="{C18C6103-4683-5EA2-D552-7BAAB75680CF}"/>
                  </a:ext>
                </a:extLst>
              </p:cNvPr>
              <p:cNvGrpSpPr/>
              <p:nvPr/>
            </p:nvGrpSpPr>
            <p:grpSpPr>
              <a:xfrm rot="4467257">
                <a:off x="3870206" y="3583778"/>
                <a:ext cx="790303" cy="409072"/>
                <a:chOff x="4975163" y="2434420"/>
                <a:chExt cx="790303" cy="409072"/>
              </a:xfrm>
            </p:grpSpPr>
            <p:sp>
              <p:nvSpPr>
                <p:cNvPr id="107" name="Moon 106">
                  <a:extLst>
                    <a:ext uri="{FF2B5EF4-FFF2-40B4-BE49-F238E27FC236}">
                      <a16:creationId xmlns:a16="http://schemas.microsoft.com/office/drawing/2014/main" id="{4C8EC1FF-D74B-0822-25BD-18C8B669B66E}"/>
                    </a:ext>
                  </a:extLst>
                </p:cNvPr>
                <p:cNvSpPr/>
                <p:nvPr/>
              </p:nvSpPr>
              <p:spPr>
                <a:xfrm rot="7257268">
                  <a:off x="5322931" y="2233063"/>
                  <a:ext cx="241178" cy="643892"/>
                </a:xfrm>
                <a:prstGeom prst="moon">
                  <a:avLst>
                    <a:gd name="adj" fmla="val 51004"/>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Moon 107">
                  <a:extLst>
                    <a:ext uri="{FF2B5EF4-FFF2-40B4-BE49-F238E27FC236}">
                      <a16:creationId xmlns:a16="http://schemas.microsoft.com/office/drawing/2014/main" id="{CC276F51-6749-6CD9-648B-1A09FC29519B}"/>
                    </a:ext>
                  </a:extLst>
                </p:cNvPr>
                <p:cNvSpPr/>
                <p:nvPr/>
              </p:nvSpPr>
              <p:spPr>
                <a:xfrm rot="8006089">
                  <a:off x="5214124" y="2302347"/>
                  <a:ext cx="302184" cy="780106"/>
                </a:xfrm>
                <a:prstGeom prst="moon">
                  <a:avLst>
                    <a:gd name="adj" fmla="val 36556"/>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Moon 108">
                  <a:extLst>
                    <a:ext uri="{FF2B5EF4-FFF2-40B4-BE49-F238E27FC236}">
                      <a16:creationId xmlns:a16="http://schemas.microsoft.com/office/drawing/2014/main" id="{EBD5D0EA-C895-D2F7-C309-496C872BD0D6}"/>
                    </a:ext>
                  </a:extLst>
                </p:cNvPr>
                <p:cNvSpPr/>
                <p:nvPr/>
              </p:nvSpPr>
              <p:spPr>
                <a:xfrm rot="6288045">
                  <a:off x="5227364" y="2325535"/>
                  <a:ext cx="259387" cy="609039"/>
                </a:xfrm>
                <a:prstGeom prst="moon">
                  <a:avLst>
                    <a:gd name="adj" fmla="val 36556"/>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0" name="Group 99">
                <a:extLst>
                  <a:ext uri="{FF2B5EF4-FFF2-40B4-BE49-F238E27FC236}">
                    <a16:creationId xmlns:a16="http://schemas.microsoft.com/office/drawing/2014/main" id="{B821DC35-F11D-F6C7-DE56-20AB0A195E34}"/>
                  </a:ext>
                </a:extLst>
              </p:cNvPr>
              <p:cNvGrpSpPr/>
              <p:nvPr/>
            </p:nvGrpSpPr>
            <p:grpSpPr>
              <a:xfrm rot="16200000" flipH="1">
                <a:off x="4248296" y="3600305"/>
                <a:ext cx="838201" cy="343192"/>
                <a:chOff x="4975163" y="2434420"/>
                <a:chExt cx="790303" cy="409072"/>
              </a:xfrm>
            </p:grpSpPr>
            <p:sp>
              <p:nvSpPr>
                <p:cNvPr id="104" name="Moon 103">
                  <a:extLst>
                    <a:ext uri="{FF2B5EF4-FFF2-40B4-BE49-F238E27FC236}">
                      <a16:creationId xmlns:a16="http://schemas.microsoft.com/office/drawing/2014/main" id="{7238DCF7-4C8A-1435-47F6-D227BDAEF7E0}"/>
                    </a:ext>
                  </a:extLst>
                </p:cNvPr>
                <p:cNvSpPr/>
                <p:nvPr/>
              </p:nvSpPr>
              <p:spPr>
                <a:xfrm rot="7257268">
                  <a:off x="5322931" y="2233063"/>
                  <a:ext cx="241178" cy="643892"/>
                </a:xfrm>
                <a:prstGeom prst="moon">
                  <a:avLst>
                    <a:gd name="adj" fmla="val 51004"/>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Moon 104">
                  <a:extLst>
                    <a:ext uri="{FF2B5EF4-FFF2-40B4-BE49-F238E27FC236}">
                      <a16:creationId xmlns:a16="http://schemas.microsoft.com/office/drawing/2014/main" id="{1A9242A8-E043-F49F-46CA-5926E025EB95}"/>
                    </a:ext>
                  </a:extLst>
                </p:cNvPr>
                <p:cNvSpPr/>
                <p:nvPr/>
              </p:nvSpPr>
              <p:spPr>
                <a:xfrm rot="8006089">
                  <a:off x="5214124" y="2302347"/>
                  <a:ext cx="302184" cy="780106"/>
                </a:xfrm>
                <a:prstGeom prst="moon">
                  <a:avLst>
                    <a:gd name="adj" fmla="val 36556"/>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Moon 105">
                  <a:extLst>
                    <a:ext uri="{FF2B5EF4-FFF2-40B4-BE49-F238E27FC236}">
                      <a16:creationId xmlns:a16="http://schemas.microsoft.com/office/drawing/2014/main" id="{17505C7B-3F15-9735-FEED-C8EAAA526E7F}"/>
                    </a:ext>
                  </a:extLst>
                </p:cNvPr>
                <p:cNvSpPr/>
                <p:nvPr/>
              </p:nvSpPr>
              <p:spPr>
                <a:xfrm rot="6288045">
                  <a:off x="5227364" y="2325535"/>
                  <a:ext cx="259387" cy="609039"/>
                </a:xfrm>
                <a:prstGeom prst="moon">
                  <a:avLst>
                    <a:gd name="adj" fmla="val 36556"/>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a:extLst>
                  <a:ext uri="{FF2B5EF4-FFF2-40B4-BE49-F238E27FC236}">
                    <a16:creationId xmlns:a16="http://schemas.microsoft.com/office/drawing/2014/main" id="{AAD3D5A7-D439-E4D6-E73C-711335F962B6}"/>
                  </a:ext>
                </a:extLst>
              </p:cNvPr>
              <p:cNvGrpSpPr/>
              <p:nvPr/>
            </p:nvGrpSpPr>
            <p:grpSpPr>
              <a:xfrm>
                <a:off x="4343400" y="3276600"/>
                <a:ext cx="217170" cy="228600"/>
                <a:chOff x="3657600" y="1752600"/>
                <a:chExt cx="471364" cy="496173"/>
              </a:xfrm>
            </p:grpSpPr>
            <p:sp>
              <p:nvSpPr>
                <p:cNvPr id="102" name="Oval 101">
                  <a:extLst>
                    <a:ext uri="{FF2B5EF4-FFF2-40B4-BE49-F238E27FC236}">
                      <a16:creationId xmlns:a16="http://schemas.microsoft.com/office/drawing/2014/main" id="{40E79CE7-6A50-F0E7-BC2D-17AD6D4541B4}"/>
                    </a:ext>
                  </a:extLst>
                </p:cNvPr>
                <p:cNvSpPr/>
                <p:nvPr/>
              </p:nvSpPr>
              <p:spPr>
                <a:xfrm>
                  <a:off x="3657600" y="1752600"/>
                  <a:ext cx="471364" cy="496173"/>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FD5C3105-14EA-2D02-313B-DFED67D8414D}"/>
                    </a:ext>
                  </a:extLst>
                </p:cNvPr>
                <p:cNvSpPr/>
                <p:nvPr/>
              </p:nvSpPr>
              <p:spPr>
                <a:xfrm>
                  <a:off x="3810000" y="1828800"/>
                  <a:ext cx="152400" cy="2286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9" name="Group 78">
              <a:extLst>
                <a:ext uri="{FF2B5EF4-FFF2-40B4-BE49-F238E27FC236}">
                  <a16:creationId xmlns:a16="http://schemas.microsoft.com/office/drawing/2014/main" id="{C39E8A92-7DB3-5C9F-2BB8-6A4864015383}"/>
                </a:ext>
              </a:extLst>
            </p:cNvPr>
            <p:cNvGrpSpPr/>
            <p:nvPr/>
          </p:nvGrpSpPr>
          <p:grpSpPr>
            <a:xfrm>
              <a:off x="1447800" y="3505200"/>
              <a:ext cx="1274618" cy="767773"/>
              <a:chOff x="3733800" y="3124200"/>
              <a:chExt cx="2057400" cy="1066800"/>
            </a:xfrm>
          </p:grpSpPr>
          <p:sp>
            <p:nvSpPr>
              <p:cNvPr id="94" name="Pentagon 231">
                <a:extLst>
                  <a:ext uri="{FF2B5EF4-FFF2-40B4-BE49-F238E27FC236}">
                    <a16:creationId xmlns:a16="http://schemas.microsoft.com/office/drawing/2014/main" id="{8E34D64D-447A-AFEA-5083-03C7E9BD5800}"/>
                  </a:ext>
                </a:extLst>
              </p:cNvPr>
              <p:cNvSpPr/>
              <p:nvPr/>
            </p:nvSpPr>
            <p:spPr>
              <a:xfrm rot="5400000">
                <a:off x="3543300" y="3314700"/>
                <a:ext cx="1066800" cy="685800"/>
              </a:xfrm>
              <a:prstGeom prst="homePlate">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Pentagon 232">
                <a:extLst>
                  <a:ext uri="{FF2B5EF4-FFF2-40B4-BE49-F238E27FC236}">
                    <a16:creationId xmlns:a16="http://schemas.microsoft.com/office/drawing/2014/main" id="{97C2D80F-5E08-31FE-A910-230A2806E7D4}"/>
                  </a:ext>
                </a:extLst>
              </p:cNvPr>
              <p:cNvSpPr/>
              <p:nvPr/>
            </p:nvSpPr>
            <p:spPr>
              <a:xfrm rot="5400000">
                <a:off x="4229100" y="3314700"/>
                <a:ext cx="1066800" cy="685800"/>
              </a:xfrm>
              <a:prstGeom prst="homePlate">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Pentagon 233">
                <a:extLst>
                  <a:ext uri="{FF2B5EF4-FFF2-40B4-BE49-F238E27FC236}">
                    <a16:creationId xmlns:a16="http://schemas.microsoft.com/office/drawing/2014/main" id="{D15F1D12-E58C-4C0F-4617-3CD8187BBC1F}"/>
                  </a:ext>
                </a:extLst>
              </p:cNvPr>
              <p:cNvSpPr/>
              <p:nvPr/>
            </p:nvSpPr>
            <p:spPr>
              <a:xfrm rot="5400000">
                <a:off x="4914900" y="3314700"/>
                <a:ext cx="1066800" cy="685800"/>
              </a:xfrm>
              <a:prstGeom prst="homePlate">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0" name="Rounded Rectangle 237">
              <a:extLst>
                <a:ext uri="{FF2B5EF4-FFF2-40B4-BE49-F238E27FC236}">
                  <a16:creationId xmlns:a16="http://schemas.microsoft.com/office/drawing/2014/main" id="{816C649C-B8D7-973C-6335-6EAFD1992FEF}"/>
                </a:ext>
              </a:extLst>
            </p:cNvPr>
            <p:cNvSpPr/>
            <p:nvPr/>
          </p:nvSpPr>
          <p:spPr>
            <a:xfrm>
              <a:off x="1413164" y="3311237"/>
              <a:ext cx="1330036" cy="279400"/>
            </a:xfrm>
            <a:prstGeom prst="round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50">
              <a:extLst>
                <a:ext uri="{FF2B5EF4-FFF2-40B4-BE49-F238E27FC236}">
                  <a16:creationId xmlns:a16="http://schemas.microsoft.com/office/drawing/2014/main" id="{B8948F97-7C27-EC13-51FA-B02E0F4664D0}"/>
                </a:ext>
              </a:extLst>
            </p:cNvPr>
            <p:cNvGrpSpPr/>
            <p:nvPr/>
          </p:nvGrpSpPr>
          <p:grpSpPr>
            <a:xfrm>
              <a:off x="1447800" y="3352800"/>
              <a:ext cx="1286164" cy="335847"/>
              <a:chOff x="533400" y="1364105"/>
              <a:chExt cx="2590800" cy="617095"/>
            </a:xfrm>
          </p:grpSpPr>
          <p:sp>
            <p:nvSpPr>
              <p:cNvPr id="82" name="Pentagon 43">
                <a:extLst>
                  <a:ext uri="{FF2B5EF4-FFF2-40B4-BE49-F238E27FC236}">
                    <a16:creationId xmlns:a16="http://schemas.microsoft.com/office/drawing/2014/main" id="{8D7FDCAF-D490-679F-1B68-34B001767A36}"/>
                  </a:ext>
                </a:extLst>
              </p:cNvPr>
              <p:cNvSpPr/>
              <p:nvPr/>
            </p:nvSpPr>
            <p:spPr>
              <a:xfrm rot="5400000">
                <a:off x="381000" y="1524000"/>
                <a:ext cx="609600" cy="304800"/>
              </a:xfrm>
              <a:prstGeom prst="homePlat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Pentagon 44">
                <a:extLst>
                  <a:ext uri="{FF2B5EF4-FFF2-40B4-BE49-F238E27FC236}">
                    <a16:creationId xmlns:a16="http://schemas.microsoft.com/office/drawing/2014/main" id="{EDB48ED6-90BB-A571-F53F-9120E9DF7CC4}"/>
                  </a:ext>
                </a:extLst>
              </p:cNvPr>
              <p:cNvSpPr/>
              <p:nvPr/>
            </p:nvSpPr>
            <p:spPr>
              <a:xfrm rot="5400000">
                <a:off x="838200" y="1524000"/>
                <a:ext cx="609600" cy="304800"/>
              </a:xfrm>
              <a:prstGeom prst="homePlat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Pentagon 45">
                <a:extLst>
                  <a:ext uri="{FF2B5EF4-FFF2-40B4-BE49-F238E27FC236}">
                    <a16:creationId xmlns:a16="http://schemas.microsoft.com/office/drawing/2014/main" id="{69415CB5-77B9-CC6B-4845-996C22083371}"/>
                  </a:ext>
                </a:extLst>
              </p:cNvPr>
              <p:cNvSpPr/>
              <p:nvPr/>
            </p:nvSpPr>
            <p:spPr>
              <a:xfrm rot="5400000">
                <a:off x="1295400" y="1524000"/>
                <a:ext cx="609600" cy="304800"/>
              </a:xfrm>
              <a:prstGeom prst="homePlat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Diamond 84">
                <a:extLst>
                  <a:ext uri="{FF2B5EF4-FFF2-40B4-BE49-F238E27FC236}">
                    <a16:creationId xmlns:a16="http://schemas.microsoft.com/office/drawing/2014/main" id="{AD6CC500-ABCA-A152-6412-7FA1627A92EB}"/>
                  </a:ext>
                </a:extLst>
              </p:cNvPr>
              <p:cNvSpPr/>
              <p:nvPr/>
            </p:nvSpPr>
            <p:spPr>
              <a:xfrm>
                <a:off x="685800" y="1371600"/>
                <a:ext cx="457200" cy="304800"/>
              </a:xfrm>
              <a:prstGeom prst="diamon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Diamond 85">
                <a:extLst>
                  <a:ext uri="{FF2B5EF4-FFF2-40B4-BE49-F238E27FC236}">
                    <a16:creationId xmlns:a16="http://schemas.microsoft.com/office/drawing/2014/main" id="{28C0696B-1365-2294-DE04-8EA821FAEAED}"/>
                  </a:ext>
                </a:extLst>
              </p:cNvPr>
              <p:cNvSpPr/>
              <p:nvPr/>
            </p:nvSpPr>
            <p:spPr>
              <a:xfrm>
                <a:off x="1164236" y="1376596"/>
                <a:ext cx="457200" cy="304800"/>
              </a:xfrm>
              <a:prstGeom prst="diamon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15">
                <a:extLst>
                  <a:ext uri="{FF2B5EF4-FFF2-40B4-BE49-F238E27FC236}">
                    <a16:creationId xmlns:a16="http://schemas.microsoft.com/office/drawing/2014/main" id="{DB474D7A-D7B2-212C-0345-03777BC28B6E}"/>
                  </a:ext>
                </a:extLst>
              </p:cNvPr>
              <p:cNvGrpSpPr/>
              <p:nvPr/>
            </p:nvGrpSpPr>
            <p:grpSpPr>
              <a:xfrm>
                <a:off x="1905000" y="1371600"/>
                <a:ext cx="1219200" cy="609600"/>
                <a:chOff x="685800" y="1524000"/>
                <a:chExt cx="1219200" cy="609600"/>
              </a:xfrm>
            </p:grpSpPr>
            <p:sp>
              <p:nvSpPr>
                <p:cNvPr id="89" name="Pentagon 10">
                  <a:extLst>
                    <a:ext uri="{FF2B5EF4-FFF2-40B4-BE49-F238E27FC236}">
                      <a16:creationId xmlns:a16="http://schemas.microsoft.com/office/drawing/2014/main" id="{55790ABC-8141-37E8-4301-6C2BF0200FD4}"/>
                    </a:ext>
                  </a:extLst>
                </p:cNvPr>
                <p:cNvSpPr/>
                <p:nvPr/>
              </p:nvSpPr>
              <p:spPr>
                <a:xfrm rot="5400000">
                  <a:off x="533400" y="1676400"/>
                  <a:ext cx="609600" cy="304800"/>
                </a:xfrm>
                <a:prstGeom prst="homePlat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Pentagon 51">
                  <a:extLst>
                    <a:ext uri="{FF2B5EF4-FFF2-40B4-BE49-F238E27FC236}">
                      <a16:creationId xmlns:a16="http://schemas.microsoft.com/office/drawing/2014/main" id="{2DF3E74C-F101-A373-0621-47FD6D756317}"/>
                    </a:ext>
                  </a:extLst>
                </p:cNvPr>
                <p:cNvSpPr/>
                <p:nvPr/>
              </p:nvSpPr>
              <p:spPr>
                <a:xfrm rot="5400000">
                  <a:off x="990600" y="1676400"/>
                  <a:ext cx="609600" cy="304800"/>
                </a:xfrm>
                <a:prstGeom prst="homePlat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Pentagon 52">
                  <a:extLst>
                    <a:ext uri="{FF2B5EF4-FFF2-40B4-BE49-F238E27FC236}">
                      <a16:creationId xmlns:a16="http://schemas.microsoft.com/office/drawing/2014/main" id="{5F3047BD-1CFF-05D1-B21A-E425F483FC11}"/>
                    </a:ext>
                  </a:extLst>
                </p:cNvPr>
                <p:cNvSpPr/>
                <p:nvPr/>
              </p:nvSpPr>
              <p:spPr>
                <a:xfrm rot="5400000">
                  <a:off x="1447800" y="1676400"/>
                  <a:ext cx="609600" cy="304800"/>
                </a:xfrm>
                <a:prstGeom prst="homePlat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Diamond 91">
                  <a:extLst>
                    <a:ext uri="{FF2B5EF4-FFF2-40B4-BE49-F238E27FC236}">
                      <a16:creationId xmlns:a16="http://schemas.microsoft.com/office/drawing/2014/main" id="{5A41F16C-7B7D-A1DC-1B11-823A5092FC65}"/>
                    </a:ext>
                  </a:extLst>
                </p:cNvPr>
                <p:cNvSpPr/>
                <p:nvPr/>
              </p:nvSpPr>
              <p:spPr>
                <a:xfrm>
                  <a:off x="838200" y="1524000"/>
                  <a:ext cx="457200" cy="304800"/>
                </a:xfrm>
                <a:prstGeom prst="diamon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Diamond 92">
                  <a:extLst>
                    <a:ext uri="{FF2B5EF4-FFF2-40B4-BE49-F238E27FC236}">
                      <a16:creationId xmlns:a16="http://schemas.microsoft.com/office/drawing/2014/main" id="{8C985DE2-AC6A-D658-B1CE-9BB6D79A6CA2}"/>
                    </a:ext>
                  </a:extLst>
                </p:cNvPr>
                <p:cNvSpPr/>
                <p:nvPr/>
              </p:nvSpPr>
              <p:spPr>
                <a:xfrm>
                  <a:off x="1316636" y="1528996"/>
                  <a:ext cx="457200" cy="304800"/>
                </a:xfrm>
                <a:prstGeom prst="diamon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8" name="Diamond 87">
                <a:extLst>
                  <a:ext uri="{FF2B5EF4-FFF2-40B4-BE49-F238E27FC236}">
                    <a16:creationId xmlns:a16="http://schemas.microsoft.com/office/drawing/2014/main" id="{8D7A9E19-95B0-4F22-9852-0C9ADDDE4071}"/>
                  </a:ext>
                </a:extLst>
              </p:cNvPr>
              <p:cNvSpPr/>
              <p:nvPr/>
            </p:nvSpPr>
            <p:spPr>
              <a:xfrm>
                <a:off x="1616439" y="1364105"/>
                <a:ext cx="457200" cy="304800"/>
              </a:xfrm>
              <a:prstGeom prst="diamon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2" name="Group 261">
            <a:extLst>
              <a:ext uri="{FF2B5EF4-FFF2-40B4-BE49-F238E27FC236}">
                <a16:creationId xmlns:a16="http://schemas.microsoft.com/office/drawing/2014/main" id="{3B01A79A-0704-F965-9EA9-56C646377705}"/>
              </a:ext>
            </a:extLst>
          </p:cNvPr>
          <p:cNvGrpSpPr/>
          <p:nvPr/>
        </p:nvGrpSpPr>
        <p:grpSpPr>
          <a:xfrm>
            <a:off x="4577479" y="3625603"/>
            <a:ext cx="1328422" cy="2575145"/>
            <a:chOff x="630047" y="1133764"/>
            <a:chExt cx="2374147" cy="4602284"/>
          </a:xfrm>
        </p:grpSpPr>
        <p:sp>
          <p:nvSpPr>
            <p:cNvPr id="263" name="Oval 262">
              <a:extLst>
                <a:ext uri="{FF2B5EF4-FFF2-40B4-BE49-F238E27FC236}">
                  <a16:creationId xmlns:a16="http://schemas.microsoft.com/office/drawing/2014/main" id="{0FA40D45-BAC9-F2DF-49C2-E459177DA74A}"/>
                </a:ext>
              </a:extLst>
            </p:cNvPr>
            <p:cNvSpPr/>
            <p:nvPr/>
          </p:nvSpPr>
          <p:spPr>
            <a:xfrm rot="7671173" flipH="1">
              <a:off x="571814" y="3930685"/>
              <a:ext cx="509414" cy="392947"/>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Trapezoid 263">
              <a:extLst>
                <a:ext uri="{FF2B5EF4-FFF2-40B4-BE49-F238E27FC236}">
                  <a16:creationId xmlns:a16="http://schemas.microsoft.com/office/drawing/2014/main" id="{202AFFF1-EA28-FBF3-9CEE-15BF256EDE46}"/>
                </a:ext>
              </a:extLst>
            </p:cNvPr>
            <p:cNvSpPr/>
            <p:nvPr/>
          </p:nvSpPr>
          <p:spPr>
            <a:xfrm rot="2381348" flipH="1">
              <a:off x="986851" y="2708627"/>
              <a:ext cx="674398" cy="1507432"/>
            </a:xfrm>
            <a:prstGeom prst="trapezoid">
              <a:avLst>
                <a:gd name="adj" fmla="val 30356"/>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Trapezoid 264">
              <a:extLst>
                <a:ext uri="{FF2B5EF4-FFF2-40B4-BE49-F238E27FC236}">
                  <a16:creationId xmlns:a16="http://schemas.microsoft.com/office/drawing/2014/main" id="{10F2CFB4-3A5A-457E-6F2C-D485553D4254}"/>
                </a:ext>
              </a:extLst>
            </p:cNvPr>
            <p:cNvSpPr/>
            <p:nvPr/>
          </p:nvSpPr>
          <p:spPr>
            <a:xfrm>
              <a:off x="1143000" y="2895600"/>
              <a:ext cx="1447800" cy="1524000"/>
            </a:xfrm>
            <a:prstGeom prst="trapezoid">
              <a:avLst>
                <a:gd name="adj" fmla="val 33441"/>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Trapezoid 265">
              <a:extLst>
                <a:ext uri="{FF2B5EF4-FFF2-40B4-BE49-F238E27FC236}">
                  <a16:creationId xmlns:a16="http://schemas.microsoft.com/office/drawing/2014/main" id="{672E70F3-2AAA-878F-7070-F12A754F3E81}"/>
                </a:ext>
              </a:extLst>
            </p:cNvPr>
            <p:cNvSpPr/>
            <p:nvPr/>
          </p:nvSpPr>
          <p:spPr>
            <a:xfrm rot="947588">
              <a:off x="931164" y="4233989"/>
              <a:ext cx="457200" cy="1275243"/>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Trapezoid 266">
              <a:extLst>
                <a:ext uri="{FF2B5EF4-FFF2-40B4-BE49-F238E27FC236}">
                  <a16:creationId xmlns:a16="http://schemas.microsoft.com/office/drawing/2014/main" id="{5CF8B5AC-BF90-430D-0196-E0A40845AF80}"/>
                </a:ext>
              </a:extLst>
            </p:cNvPr>
            <p:cNvSpPr/>
            <p:nvPr/>
          </p:nvSpPr>
          <p:spPr>
            <a:xfrm rot="21002712">
              <a:off x="2321979" y="4235881"/>
              <a:ext cx="457200" cy="1261313"/>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Oval 267">
              <a:extLst>
                <a:ext uri="{FF2B5EF4-FFF2-40B4-BE49-F238E27FC236}">
                  <a16:creationId xmlns:a16="http://schemas.microsoft.com/office/drawing/2014/main" id="{7F79B97F-E6D6-4D95-C0D8-1EB7A7859544}"/>
                </a:ext>
              </a:extLst>
            </p:cNvPr>
            <p:cNvSpPr/>
            <p:nvPr/>
          </p:nvSpPr>
          <p:spPr>
            <a:xfrm rot="3718254" flipH="1">
              <a:off x="2553014" y="4006885"/>
              <a:ext cx="509414" cy="392947"/>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Trapezoid 268">
              <a:extLst>
                <a:ext uri="{FF2B5EF4-FFF2-40B4-BE49-F238E27FC236}">
                  <a16:creationId xmlns:a16="http://schemas.microsoft.com/office/drawing/2014/main" id="{A5A34521-D78B-E18D-C834-D43FAF958FC3}"/>
                </a:ext>
              </a:extLst>
            </p:cNvPr>
            <p:cNvSpPr/>
            <p:nvPr/>
          </p:nvSpPr>
          <p:spPr>
            <a:xfrm rot="19819352" flipH="1">
              <a:off x="2009235" y="2685273"/>
              <a:ext cx="802304" cy="1547451"/>
            </a:xfrm>
            <a:prstGeom prst="trapezoid">
              <a:avLst>
                <a:gd name="adj" fmla="val 45365"/>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Trapezoid 269">
              <a:extLst>
                <a:ext uri="{FF2B5EF4-FFF2-40B4-BE49-F238E27FC236}">
                  <a16:creationId xmlns:a16="http://schemas.microsoft.com/office/drawing/2014/main" id="{A3A32884-83C7-BBCB-4DE7-45185E978CBA}"/>
                </a:ext>
              </a:extLst>
            </p:cNvPr>
            <p:cNvSpPr/>
            <p:nvPr/>
          </p:nvSpPr>
          <p:spPr>
            <a:xfrm>
              <a:off x="1600200" y="2457329"/>
              <a:ext cx="609600" cy="438271"/>
            </a:xfrm>
            <a:prstGeom prst="trapezoid">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Oval 270">
              <a:extLst>
                <a:ext uri="{FF2B5EF4-FFF2-40B4-BE49-F238E27FC236}">
                  <a16:creationId xmlns:a16="http://schemas.microsoft.com/office/drawing/2014/main" id="{9D9645DE-1209-7AFA-AA5C-16E74B2F9A03}"/>
                </a:ext>
              </a:extLst>
            </p:cNvPr>
            <p:cNvSpPr/>
            <p:nvPr/>
          </p:nvSpPr>
          <p:spPr>
            <a:xfrm rot="20950279">
              <a:off x="1400635" y="5378671"/>
              <a:ext cx="509414" cy="357377"/>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Oval 271">
              <a:extLst>
                <a:ext uri="{FF2B5EF4-FFF2-40B4-BE49-F238E27FC236}">
                  <a16:creationId xmlns:a16="http://schemas.microsoft.com/office/drawing/2014/main" id="{CD53CDD0-FF70-A5F6-98BC-3C4CF279388B}"/>
                </a:ext>
              </a:extLst>
            </p:cNvPr>
            <p:cNvSpPr/>
            <p:nvPr/>
          </p:nvSpPr>
          <p:spPr>
            <a:xfrm rot="20950279">
              <a:off x="1857834" y="5378670"/>
              <a:ext cx="509414" cy="357377"/>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Cloud 272">
              <a:extLst>
                <a:ext uri="{FF2B5EF4-FFF2-40B4-BE49-F238E27FC236}">
                  <a16:creationId xmlns:a16="http://schemas.microsoft.com/office/drawing/2014/main" id="{3E096BFD-3839-FD2F-0630-285A481EECA9}"/>
                </a:ext>
              </a:extLst>
            </p:cNvPr>
            <p:cNvSpPr/>
            <p:nvPr/>
          </p:nvSpPr>
          <p:spPr>
            <a:xfrm rot="671737">
              <a:off x="1127660" y="1815983"/>
              <a:ext cx="718435" cy="911400"/>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Cloud 273">
              <a:extLst>
                <a:ext uri="{FF2B5EF4-FFF2-40B4-BE49-F238E27FC236}">
                  <a16:creationId xmlns:a16="http://schemas.microsoft.com/office/drawing/2014/main" id="{17F477CE-0C1C-9B46-BD11-07B8E60F886C}"/>
                </a:ext>
              </a:extLst>
            </p:cNvPr>
            <p:cNvSpPr/>
            <p:nvPr/>
          </p:nvSpPr>
          <p:spPr>
            <a:xfrm rot="20928263" flipH="1">
              <a:off x="1981005" y="1817226"/>
              <a:ext cx="749635" cy="856396"/>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Oval 274">
              <a:extLst>
                <a:ext uri="{FF2B5EF4-FFF2-40B4-BE49-F238E27FC236}">
                  <a16:creationId xmlns:a16="http://schemas.microsoft.com/office/drawing/2014/main" id="{22733950-35BF-8AC6-2E47-C0182BD2B79E}"/>
                </a:ext>
              </a:extLst>
            </p:cNvPr>
            <p:cNvSpPr/>
            <p:nvPr/>
          </p:nvSpPr>
          <p:spPr>
            <a:xfrm>
              <a:off x="1357367" y="1294139"/>
              <a:ext cx="1103841" cy="1453987"/>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6" name="Group 275">
              <a:extLst>
                <a:ext uri="{FF2B5EF4-FFF2-40B4-BE49-F238E27FC236}">
                  <a16:creationId xmlns:a16="http://schemas.microsoft.com/office/drawing/2014/main" id="{51437DAF-95CE-89AB-888A-DED90AA76D23}"/>
                </a:ext>
              </a:extLst>
            </p:cNvPr>
            <p:cNvGrpSpPr/>
            <p:nvPr/>
          </p:nvGrpSpPr>
          <p:grpSpPr>
            <a:xfrm>
              <a:off x="1346200" y="1133764"/>
              <a:ext cx="1163782" cy="778164"/>
              <a:chOff x="3276599" y="3962400"/>
              <a:chExt cx="2362200" cy="1430616"/>
            </a:xfrm>
          </p:grpSpPr>
          <p:sp>
            <p:nvSpPr>
              <p:cNvPr id="324" name="Moon 323">
                <a:extLst>
                  <a:ext uri="{FF2B5EF4-FFF2-40B4-BE49-F238E27FC236}">
                    <a16:creationId xmlns:a16="http://schemas.microsoft.com/office/drawing/2014/main" id="{2AA63DF1-FE69-2CC8-6735-AF1A097128BB}"/>
                  </a:ext>
                </a:extLst>
              </p:cNvPr>
              <p:cNvSpPr/>
              <p:nvPr/>
            </p:nvSpPr>
            <p:spPr>
              <a:xfrm rot="5400000">
                <a:off x="3728847" y="3510153"/>
                <a:ext cx="1430616" cy="2335110"/>
              </a:xfrm>
              <a:prstGeom prst="moon">
                <a:avLst>
                  <a:gd name="adj" fmla="val 86492"/>
                </a:avLst>
              </a:prstGeom>
              <a:solidFill>
                <a:srgbClr val="C7AD9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Moon 324">
                <a:extLst>
                  <a:ext uri="{FF2B5EF4-FFF2-40B4-BE49-F238E27FC236}">
                    <a16:creationId xmlns:a16="http://schemas.microsoft.com/office/drawing/2014/main" id="{E064F4EB-699C-3740-FA4C-4B5CC5586A97}"/>
                  </a:ext>
                </a:extLst>
              </p:cNvPr>
              <p:cNvSpPr/>
              <p:nvPr/>
            </p:nvSpPr>
            <p:spPr>
              <a:xfrm rot="5400000">
                <a:off x="4169067" y="3831933"/>
                <a:ext cx="577264" cy="2362200"/>
              </a:xfrm>
              <a:prstGeom prst="moon">
                <a:avLst>
                  <a:gd name="adj" fmla="val 57356"/>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Pentagon 20">
                <a:extLst>
                  <a:ext uri="{FF2B5EF4-FFF2-40B4-BE49-F238E27FC236}">
                    <a16:creationId xmlns:a16="http://schemas.microsoft.com/office/drawing/2014/main" id="{A7D84384-10FD-C791-84C3-03F52649D94F}"/>
                  </a:ext>
                </a:extLst>
              </p:cNvPr>
              <p:cNvSpPr/>
              <p:nvPr/>
            </p:nvSpPr>
            <p:spPr>
              <a:xfrm rot="15286294">
                <a:off x="3471073" y="4452990"/>
                <a:ext cx="610032" cy="348537"/>
              </a:xfrm>
              <a:prstGeom prst="homePlat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Pentagon 21">
                <a:extLst>
                  <a:ext uri="{FF2B5EF4-FFF2-40B4-BE49-F238E27FC236}">
                    <a16:creationId xmlns:a16="http://schemas.microsoft.com/office/drawing/2014/main" id="{C74BFB14-A29F-131D-C638-8FA9FCBCE271}"/>
                  </a:ext>
                </a:extLst>
              </p:cNvPr>
              <p:cNvSpPr/>
              <p:nvPr/>
            </p:nvSpPr>
            <p:spPr>
              <a:xfrm rot="17484679">
                <a:off x="4843143" y="4516139"/>
                <a:ext cx="610032" cy="348537"/>
              </a:xfrm>
              <a:prstGeom prst="homePlat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Pentagon 22">
                <a:extLst>
                  <a:ext uri="{FF2B5EF4-FFF2-40B4-BE49-F238E27FC236}">
                    <a16:creationId xmlns:a16="http://schemas.microsoft.com/office/drawing/2014/main" id="{5403CDAF-1CF0-28F8-56C2-B9BBD750EB26}"/>
                  </a:ext>
                </a:extLst>
              </p:cNvPr>
              <p:cNvSpPr/>
              <p:nvPr/>
            </p:nvSpPr>
            <p:spPr>
              <a:xfrm rot="15286294">
                <a:off x="3743390" y="4359000"/>
                <a:ext cx="723762" cy="237611"/>
              </a:xfrm>
              <a:prstGeom prst="homePlat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Pentagon 23">
                <a:extLst>
                  <a:ext uri="{FF2B5EF4-FFF2-40B4-BE49-F238E27FC236}">
                    <a16:creationId xmlns:a16="http://schemas.microsoft.com/office/drawing/2014/main" id="{C78107C4-FE58-8F82-8D7C-71C933B1C956}"/>
                  </a:ext>
                </a:extLst>
              </p:cNvPr>
              <p:cNvSpPr/>
              <p:nvPr/>
            </p:nvSpPr>
            <p:spPr>
              <a:xfrm rot="17383046">
                <a:off x="4449825" y="4387920"/>
                <a:ext cx="723762" cy="237611"/>
              </a:xfrm>
              <a:prstGeom prst="homePlat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Pentagon 24">
                <a:extLst>
                  <a:ext uri="{FF2B5EF4-FFF2-40B4-BE49-F238E27FC236}">
                    <a16:creationId xmlns:a16="http://schemas.microsoft.com/office/drawing/2014/main" id="{90A10DD3-D00F-4547-1467-C140FB3FB454}"/>
                  </a:ext>
                </a:extLst>
              </p:cNvPr>
              <p:cNvSpPr/>
              <p:nvPr/>
            </p:nvSpPr>
            <p:spPr>
              <a:xfrm rot="16200000">
                <a:off x="4065053" y="4295958"/>
                <a:ext cx="783965" cy="229936"/>
              </a:xfrm>
              <a:prstGeom prst="homePlat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Moon 330">
                <a:extLst>
                  <a:ext uri="{FF2B5EF4-FFF2-40B4-BE49-F238E27FC236}">
                    <a16:creationId xmlns:a16="http://schemas.microsoft.com/office/drawing/2014/main" id="{DEC123DF-09F2-28FF-DFD3-609EB8F7AAD0}"/>
                  </a:ext>
                </a:extLst>
              </p:cNvPr>
              <p:cNvSpPr/>
              <p:nvPr/>
            </p:nvSpPr>
            <p:spPr>
              <a:xfrm rot="5400000">
                <a:off x="4231409" y="3945081"/>
                <a:ext cx="406399" cy="2048165"/>
              </a:xfrm>
              <a:prstGeom prst="moon">
                <a:avLst>
                  <a:gd name="adj" fmla="val 57356"/>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7" name="Cloud 276">
              <a:extLst>
                <a:ext uri="{FF2B5EF4-FFF2-40B4-BE49-F238E27FC236}">
                  <a16:creationId xmlns:a16="http://schemas.microsoft.com/office/drawing/2014/main" id="{7E56A6FD-DC83-AAF7-3B21-ADCFFFD975C4}"/>
                </a:ext>
              </a:extLst>
            </p:cNvPr>
            <p:cNvSpPr/>
            <p:nvPr/>
          </p:nvSpPr>
          <p:spPr>
            <a:xfrm rot="16710403" flipH="1">
              <a:off x="1681266" y="2420236"/>
              <a:ext cx="405501" cy="513296"/>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Oval 277">
              <a:extLst>
                <a:ext uri="{FF2B5EF4-FFF2-40B4-BE49-F238E27FC236}">
                  <a16:creationId xmlns:a16="http://schemas.microsoft.com/office/drawing/2014/main" id="{46CA4CCF-4137-4F24-B7B7-6D6AF8B1CBEF}"/>
                </a:ext>
              </a:extLst>
            </p:cNvPr>
            <p:cNvSpPr/>
            <p:nvPr/>
          </p:nvSpPr>
          <p:spPr>
            <a:xfrm>
              <a:off x="1750291" y="2528455"/>
              <a:ext cx="196273" cy="154709"/>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9" name="Group 278">
              <a:extLst>
                <a:ext uri="{FF2B5EF4-FFF2-40B4-BE49-F238E27FC236}">
                  <a16:creationId xmlns:a16="http://schemas.microsoft.com/office/drawing/2014/main" id="{AA7C8394-D871-7800-B4C0-579126928AD7}"/>
                </a:ext>
              </a:extLst>
            </p:cNvPr>
            <p:cNvGrpSpPr/>
            <p:nvPr/>
          </p:nvGrpSpPr>
          <p:grpSpPr>
            <a:xfrm>
              <a:off x="1447800" y="2819400"/>
              <a:ext cx="841373" cy="446948"/>
              <a:chOff x="3416724" y="3667852"/>
              <a:chExt cx="2655030" cy="1513748"/>
            </a:xfrm>
          </p:grpSpPr>
          <p:grpSp>
            <p:nvGrpSpPr>
              <p:cNvPr id="312" name="Group 311">
                <a:extLst>
                  <a:ext uri="{FF2B5EF4-FFF2-40B4-BE49-F238E27FC236}">
                    <a16:creationId xmlns:a16="http://schemas.microsoft.com/office/drawing/2014/main" id="{D2478626-47F7-7BEE-A2F1-8AA8C3B88B44}"/>
                  </a:ext>
                </a:extLst>
              </p:cNvPr>
              <p:cNvGrpSpPr/>
              <p:nvPr/>
            </p:nvGrpSpPr>
            <p:grpSpPr>
              <a:xfrm>
                <a:off x="4114800" y="4495800"/>
                <a:ext cx="1219200" cy="685800"/>
                <a:chOff x="4114800" y="4495800"/>
                <a:chExt cx="1219200" cy="685800"/>
              </a:xfrm>
            </p:grpSpPr>
            <p:sp>
              <p:nvSpPr>
                <p:cNvPr id="321" name="Trapezoid 320">
                  <a:extLst>
                    <a:ext uri="{FF2B5EF4-FFF2-40B4-BE49-F238E27FC236}">
                      <a16:creationId xmlns:a16="http://schemas.microsoft.com/office/drawing/2014/main" id="{C7D3E1F3-6503-57FF-E45A-AB6033CF4EE5}"/>
                    </a:ext>
                  </a:extLst>
                </p:cNvPr>
                <p:cNvSpPr/>
                <p:nvPr/>
              </p:nvSpPr>
              <p:spPr>
                <a:xfrm>
                  <a:off x="4114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Trapezoid 321">
                  <a:extLst>
                    <a:ext uri="{FF2B5EF4-FFF2-40B4-BE49-F238E27FC236}">
                      <a16:creationId xmlns:a16="http://schemas.microsoft.com/office/drawing/2014/main" id="{0F301517-610F-113A-225B-CDD8D03DA842}"/>
                    </a:ext>
                  </a:extLst>
                </p:cNvPr>
                <p:cNvSpPr/>
                <p:nvPr/>
              </p:nvSpPr>
              <p:spPr>
                <a:xfrm>
                  <a:off x="4495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Trapezoid 322">
                  <a:extLst>
                    <a:ext uri="{FF2B5EF4-FFF2-40B4-BE49-F238E27FC236}">
                      <a16:creationId xmlns:a16="http://schemas.microsoft.com/office/drawing/2014/main" id="{1BBD3410-0D88-271F-3A1A-C7B78B63E37E}"/>
                    </a:ext>
                  </a:extLst>
                </p:cNvPr>
                <p:cNvSpPr/>
                <p:nvPr/>
              </p:nvSpPr>
              <p:spPr>
                <a:xfrm>
                  <a:off x="4876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3" name="Group 312">
                <a:extLst>
                  <a:ext uri="{FF2B5EF4-FFF2-40B4-BE49-F238E27FC236}">
                    <a16:creationId xmlns:a16="http://schemas.microsoft.com/office/drawing/2014/main" id="{BFEC0162-F703-4671-6E78-BF1432B90033}"/>
                  </a:ext>
                </a:extLst>
              </p:cNvPr>
              <p:cNvGrpSpPr/>
              <p:nvPr/>
            </p:nvGrpSpPr>
            <p:grpSpPr>
              <a:xfrm rot="3976231">
                <a:off x="3150024" y="3934552"/>
                <a:ext cx="1219200" cy="685800"/>
                <a:chOff x="4114800" y="4495800"/>
                <a:chExt cx="1219200" cy="685800"/>
              </a:xfrm>
            </p:grpSpPr>
            <p:sp>
              <p:nvSpPr>
                <p:cNvPr id="318" name="Trapezoid 317">
                  <a:extLst>
                    <a:ext uri="{FF2B5EF4-FFF2-40B4-BE49-F238E27FC236}">
                      <a16:creationId xmlns:a16="http://schemas.microsoft.com/office/drawing/2014/main" id="{C144611B-A448-69C9-9260-65BD0FAC47FA}"/>
                    </a:ext>
                  </a:extLst>
                </p:cNvPr>
                <p:cNvSpPr/>
                <p:nvPr/>
              </p:nvSpPr>
              <p:spPr>
                <a:xfrm>
                  <a:off x="4114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Trapezoid 318">
                  <a:extLst>
                    <a:ext uri="{FF2B5EF4-FFF2-40B4-BE49-F238E27FC236}">
                      <a16:creationId xmlns:a16="http://schemas.microsoft.com/office/drawing/2014/main" id="{64A77C8D-EB50-5836-BCF4-073697ADBE69}"/>
                    </a:ext>
                  </a:extLst>
                </p:cNvPr>
                <p:cNvSpPr/>
                <p:nvPr/>
              </p:nvSpPr>
              <p:spPr>
                <a:xfrm>
                  <a:off x="4495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Trapezoid 319">
                  <a:extLst>
                    <a:ext uri="{FF2B5EF4-FFF2-40B4-BE49-F238E27FC236}">
                      <a16:creationId xmlns:a16="http://schemas.microsoft.com/office/drawing/2014/main" id="{6C941049-BA35-8CD3-CDF7-CA83022274CA}"/>
                    </a:ext>
                  </a:extLst>
                </p:cNvPr>
                <p:cNvSpPr/>
                <p:nvPr/>
              </p:nvSpPr>
              <p:spPr>
                <a:xfrm>
                  <a:off x="4876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4" name="Group 313">
                <a:extLst>
                  <a:ext uri="{FF2B5EF4-FFF2-40B4-BE49-F238E27FC236}">
                    <a16:creationId xmlns:a16="http://schemas.microsoft.com/office/drawing/2014/main" id="{BB125A81-3D38-8671-5F5C-C80D8610981C}"/>
                  </a:ext>
                </a:extLst>
              </p:cNvPr>
              <p:cNvGrpSpPr/>
              <p:nvPr/>
            </p:nvGrpSpPr>
            <p:grpSpPr>
              <a:xfrm rot="18434064">
                <a:off x="5119254" y="3990109"/>
                <a:ext cx="1219200" cy="685800"/>
                <a:chOff x="4114800" y="4495800"/>
                <a:chExt cx="1219200" cy="685800"/>
              </a:xfrm>
            </p:grpSpPr>
            <p:sp>
              <p:nvSpPr>
                <p:cNvPr id="315" name="Trapezoid 314">
                  <a:extLst>
                    <a:ext uri="{FF2B5EF4-FFF2-40B4-BE49-F238E27FC236}">
                      <a16:creationId xmlns:a16="http://schemas.microsoft.com/office/drawing/2014/main" id="{72040685-DC6F-52E0-F3C0-9339B492EE71}"/>
                    </a:ext>
                  </a:extLst>
                </p:cNvPr>
                <p:cNvSpPr/>
                <p:nvPr/>
              </p:nvSpPr>
              <p:spPr>
                <a:xfrm>
                  <a:off x="4114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Trapezoid 315">
                  <a:extLst>
                    <a:ext uri="{FF2B5EF4-FFF2-40B4-BE49-F238E27FC236}">
                      <a16:creationId xmlns:a16="http://schemas.microsoft.com/office/drawing/2014/main" id="{9B85ABCA-078D-8621-A2C3-9BA2D447EED2}"/>
                    </a:ext>
                  </a:extLst>
                </p:cNvPr>
                <p:cNvSpPr/>
                <p:nvPr/>
              </p:nvSpPr>
              <p:spPr>
                <a:xfrm>
                  <a:off x="4495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Trapezoid 316">
                  <a:extLst>
                    <a:ext uri="{FF2B5EF4-FFF2-40B4-BE49-F238E27FC236}">
                      <a16:creationId xmlns:a16="http://schemas.microsoft.com/office/drawing/2014/main" id="{A657F5B9-F46F-C9D5-139D-FD86F228E700}"/>
                    </a:ext>
                  </a:extLst>
                </p:cNvPr>
                <p:cNvSpPr/>
                <p:nvPr/>
              </p:nvSpPr>
              <p:spPr>
                <a:xfrm>
                  <a:off x="4876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80" name="Group 279">
              <a:extLst>
                <a:ext uri="{FF2B5EF4-FFF2-40B4-BE49-F238E27FC236}">
                  <a16:creationId xmlns:a16="http://schemas.microsoft.com/office/drawing/2014/main" id="{BA10C434-3A75-A38C-ADDC-3CBCC130F95D}"/>
                </a:ext>
              </a:extLst>
            </p:cNvPr>
            <p:cNvGrpSpPr/>
            <p:nvPr/>
          </p:nvGrpSpPr>
          <p:grpSpPr>
            <a:xfrm>
              <a:off x="1447800" y="2895600"/>
              <a:ext cx="911113" cy="779301"/>
              <a:chOff x="4118087" y="3005181"/>
              <a:chExt cx="3076372" cy="2631310"/>
            </a:xfrm>
          </p:grpSpPr>
          <p:sp>
            <p:nvSpPr>
              <p:cNvPr id="298" name="Hexagon 297">
                <a:extLst>
                  <a:ext uri="{FF2B5EF4-FFF2-40B4-BE49-F238E27FC236}">
                    <a16:creationId xmlns:a16="http://schemas.microsoft.com/office/drawing/2014/main" id="{89C81DA3-1737-3F22-D1EA-2752CB335F89}"/>
                  </a:ext>
                </a:extLst>
              </p:cNvPr>
              <p:cNvSpPr/>
              <p:nvPr/>
            </p:nvSpPr>
            <p:spPr>
              <a:xfrm>
                <a:off x="5354782" y="5026891"/>
                <a:ext cx="685800" cy="609600"/>
              </a:xfrm>
              <a:prstGeom prst="hexagon">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Donut 57">
                <a:extLst>
                  <a:ext uri="{FF2B5EF4-FFF2-40B4-BE49-F238E27FC236}">
                    <a16:creationId xmlns:a16="http://schemas.microsoft.com/office/drawing/2014/main" id="{1E311008-13B3-3F50-F104-983F8B38F13C}"/>
                  </a:ext>
                </a:extLst>
              </p:cNvPr>
              <p:cNvSpPr/>
              <p:nvPr/>
            </p:nvSpPr>
            <p:spPr>
              <a:xfrm rot="12433330">
                <a:off x="6661059" y="3005181"/>
                <a:ext cx="533400" cy="1600200"/>
              </a:xfrm>
              <a:prstGeom prst="donut">
                <a:avLst>
                  <a:gd name="adj" fmla="val 36455"/>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0" name="Donut 46">
                <a:extLst>
                  <a:ext uri="{FF2B5EF4-FFF2-40B4-BE49-F238E27FC236}">
                    <a16:creationId xmlns:a16="http://schemas.microsoft.com/office/drawing/2014/main" id="{08C04F5D-C17D-7918-415D-C4FFF95E1260}"/>
                  </a:ext>
                </a:extLst>
              </p:cNvPr>
              <p:cNvSpPr/>
              <p:nvPr/>
            </p:nvSpPr>
            <p:spPr>
              <a:xfrm rot="19132023">
                <a:off x="4118087" y="3025961"/>
                <a:ext cx="533400" cy="1600200"/>
              </a:xfrm>
              <a:prstGeom prst="donut">
                <a:avLst>
                  <a:gd name="adj" fmla="val 36455"/>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1" name="Rounded Rectangle 47">
                <a:extLst>
                  <a:ext uri="{FF2B5EF4-FFF2-40B4-BE49-F238E27FC236}">
                    <a16:creationId xmlns:a16="http://schemas.microsoft.com/office/drawing/2014/main" id="{610CB1AE-B8FA-8552-6CE9-5255CE3E517F}"/>
                  </a:ext>
                </a:extLst>
              </p:cNvPr>
              <p:cNvSpPr/>
              <p:nvPr/>
            </p:nvSpPr>
            <p:spPr>
              <a:xfrm>
                <a:off x="4876800" y="4343400"/>
                <a:ext cx="762000" cy="228600"/>
              </a:xfrm>
              <a:prstGeom prst="roundRect">
                <a:avLst>
                  <a:gd name="adj" fmla="val 50000"/>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Rounded Rectangle 48">
                <a:extLst>
                  <a:ext uri="{FF2B5EF4-FFF2-40B4-BE49-F238E27FC236}">
                    <a16:creationId xmlns:a16="http://schemas.microsoft.com/office/drawing/2014/main" id="{739D21EF-9FA8-179D-E21C-57411EA589B2}"/>
                  </a:ext>
                </a:extLst>
              </p:cNvPr>
              <p:cNvSpPr/>
              <p:nvPr/>
            </p:nvSpPr>
            <p:spPr>
              <a:xfrm>
                <a:off x="5715000" y="4343400"/>
                <a:ext cx="762000" cy="228600"/>
              </a:xfrm>
              <a:prstGeom prst="roundRect">
                <a:avLst>
                  <a:gd name="adj" fmla="val 50000"/>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Rounded Rectangle 49">
                <a:extLst>
                  <a:ext uri="{FF2B5EF4-FFF2-40B4-BE49-F238E27FC236}">
                    <a16:creationId xmlns:a16="http://schemas.microsoft.com/office/drawing/2014/main" id="{9859688C-7D2A-43E7-EEEC-9666E1264BA4}"/>
                  </a:ext>
                </a:extLst>
              </p:cNvPr>
              <p:cNvSpPr/>
              <p:nvPr/>
            </p:nvSpPr>
            <p:spPr>
              <a:xfrm>
                <a:off x="5715000" y="4648200"/>
                <a:ext cx="762000" cy="228600"/>
              </a:xfrm>
              <a:prstGeom prst="roundRect">
                <a:avLst>
                  <a:gd name="adj" fmla="val 50000"/>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Rounded Rectangle 50">
                <a:extLst>
                  <a:ext uri="{FF2B5EF4-FFF2-40B4-BE49-F238E27FC236}">
                    <a16:creationId xmlns:a16="http://schemas.microsoft.com/office/drawing/2014/main" id="{D175C511-9507-374C-AC6B-6DF2DB03712A}"/>
                  </a:ext>
                </a:extLst>
              </p:cNvPr>
              <p:cNvSpPr/>
              <p:nvPr/>
            </p:nvSpPr>
            <p:spPr>
              <a:xfrm>
                <a:off x="4876800" y="4648200"/>
                <a:ext cx="762000" cy="228600"/>
              </a:xfrm>
              <a:prstGeom prst="roundRect">
                <a:avLst>
                  <a:gd name="adj" fmla="val 50000"/>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Rounded Rectangle 51">
                <a:extLst>
                  <a:ext uri="{FF2B5EF4-FFF2-40B4-BE49-F238E27FC236}">
                    <a16:creationId xmlns:a16="http://schemas.microsoft.com/office/drawing/2014/main" id="{3C9ADBA6-56F3-0E18-E43D-D48666FFA1B4}"/>
                  </a:ext>
                </a:extLst>
              </p:cNvPr>
              <p:cNvSpPr/>
              <p:nvPr/>
            </p:nvSpPr>
            <p:spPr>
              <a:xfrm>
                <a:off x="4876800" y="4953000"/>
                <a:ext cx="762000" cy="228600"/>
              </a:xfrm>
              <a:prstGeom prst="roundRect">
                <a:avLst>
                  <a:gd name="adj" fmla="val 50000"/>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Rounded Rectangle 52">
                <a:extLst>
                  <a:ext uri="{FF2B5EF4-FFF2-40B4-BE49-F238E27FC236}">
                    <a16:creationId xmlns:a16="http://schemas.microsoft.com/office/drawing/2014/main" id="{60F34C11-D68C-6CD9-5323-BFE04A728F6F}"/>
                  </a:ext>
                </a:extLst>
              </p:cNvPr>
              <p:cNvSpPr/>
              <p:nvPr/>
            </p:nvSpPr>
            <p:spPr>
              <a:xfrm>
                <a:off x="5715000" y="4953000"/>
                <a:ext cx="762000" cy="228600"/>
              </a:xfrm>
              <a:prstGeom prst="roundRect">
                <a:avLst>
                  <a:gd name="adj" fmla="val 50000"/>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Oval 306">
                <a:extLst>
                  <a:ext uri="{FF2B5EF4-FFF2-40B4-BE49-F238E27FC236}">
                    <a16:creationId xmlns:a16="http://schemas.microsoft.com/office/drawing/2014/main" id="{835C08B9-A717-1B26-706E-3D418F24F1EE}"/>
                  </a:ext>
                </a:extLst>
              </p:cNvPr>
              <p:cNvSpPr/>
              <p:nvPr/>
            </p:nvSpPr>
            <p:spPr>
              <a:xfrm>
                <a:off x="4724400" y="4267200"/>
                <a:ext cx="304800" cy="304799"/>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Oval 307">
                <a:extLst>
                  <a:ext uri="{FF2B5EF4-FFF2-40B4-BE49-F238E27FC236}">
                    <a16:creationId xmlns:a16="http://schemas.microsoft.com/office/drawing/2014/main" id="{E05BC570-BBBF-4842-4CC6-8C2A6F79E7C0}"/>
                  </a:ext>
                </a:extLst>
              </p:cNvPr>
              <p:cNvSpPr/>
              <p:nvPr/>
            </p:nvSpPr>
            <p:spPr>
              <a:xfrm>
                <a:off x="5527964" y="4447309"/>
                <a:ext cx="304800" cy="304799"/>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Oval 308">
                <a:extLst>
                  <a:ext uri="{FF2B5EF4-FFF2-40B4-BE49-F238E27FC236}">
                    <a16:creationId xmlns:a16="http://schemas.microsoft.com/office/drawing/2014/main" id="{F5B75636-8FBA-01BA-7DC7-30272E18E841}"/>
                  </a:ext>
                </a:extLst>
              </p:cNvPr>
              <p:cNvSpPr/>
              <p:nvPr/>
            </p:nvSpPr>
            <p:spPr>
              <a:xfrm>
                <a:off x="5532582" y="4770582"/>
                <a:ext cx="304800" cy="304799"/>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Oval 309">
                <a:extLst>
                  <a:ext uri="{FF2B5EF4-FFF2-40B4-BE49-F238E27FC236}">
                    <a16:creationId xmlns:a16="http://schemas.microsoft.com/office/drawing/2014/main" id="{077CB265-93E8-232F-CD3A-B2752898349D}"/>
                  </a:ext>
                </a:extLst>
              </p:cNvPr>
              <p:cNvSpPr/>
              <p:nvPr/>
            </p:nvSpPr>
            <p:spPr>
              <a:xfrm>
                <a:off x="6324600" y="4267200"/>
                <a:ext cx="304800" cy="304799"/>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Oval 310">
                <a:extLst>
                  <a:ext uri="{FF2B5EF4-FFF2-40B4-BE49-F238E27FC236}">
                    <a16:creationId xmlns:a16="http://schemas.microsoft.com/office/drawing/2014/main" id="{E34E3FD4-A904-4B1B-B008-157C6E9392CC}"/>
                  </a:ext>
                </a:extLst>
              </p:cNvPr>
              <p:cNvSpPr/>
              <p:nvPr/>
            </p:nvSpPr>
            <p:spPr>
              <a:xfrm>
                <a:off x="5537200" y="5073073"/>
                <a:ext cx="304800" cy="304799"/>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1" name="Group 280">
              <a:extLst>
                <a:ext uri="{FF2B5EF4-FFF2-40B4-BE49-F238E27FC236}">
                  <a16:creationId xmlns:a16="http://schemas.microsoft.com/office/drawing/2014/main" id="{E8D09AA3-081A-F081-E627-315E15144671}"/>
                </a:ext>
              </a:extLst>
            </p:cNvPr>
            <p:cNvGrpSpPr/>
            <p:nvPr/>
          </p:nvGrpSpPr>
          <p:grpSpPr>
            <a:xfrm>
              <a:off x="1143000" y="4191000"/>
              <a:ext cx="1447807" cy="1371600"/>
              <a:chOff x="4114795" y="4495800"/>
              <a:chExt cx="1219205" cy="685800"/>
            </a:xfrm>
          </p:grpSpPr>
          <p:sp>
            <p:nvSpPr>
              <p:cNvPr id="292" name="Rounded Rectangle 66">
                <a:extLst>
                  <a:ext uri="{FF2B5EF4-FFF2-40B4-BE49-F238E27FC236}">
                    <a16:creationId xmlns:a16="http://schemas.microsoft.com/office/drawing/2014/main" id="{80DA3798-47EF-FF75-9EC7-2D1F50158108}"/>
                  </a:ext>
                </a:extLst>
              </p:cNvPr>
              <p:cNvSpPr/>
              <p:nvPr/>
            </p:nvSpPr>
            <p:spPr>
              <a:xfrm>
                <a:off x="4190996" y="4648200"/>
                <a:ext cx="1066799" cy="381000"/>
              </a:xfrm>
              <a:prstGeom prst="roundRect">
                <a:avLst>
                  <a:gd name="adj" fmla="val 0"/>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3" name="Group 292">
                <a:extLst>
                  <a:ext uri="{FF2B5EF4-FFF2-40B4-BE49-F238E27FC236}">
                    <a16:creationId xmlns:a16="http://schemas.microsoft.com/office/drawing/2014/main" id="{8870D9AC-A847-BBF6-8AC4-31D944E58E3E}"/>
                  </a:ext>
                </a:extLst>
              </p:cNvPr>
              <p:cNvGrpSpPr/>
              <p:nvPr/>
            </p:nvGrpSpPr>
            <p:grpSpPr>
              <a:xfrm>
                <a:off x="4114800" y="4495800"/>
                <a:ext cx="1219200" cy="685800"/>
                <a:chOff x="4114800" y="4495800"/>
                <a:chExt cx="1219200" cy="685800"/>
              </a:xfrm>
            </p:grpSpPr>
            <p:sp>
              <p:nvSpPr>
                <p:cNvPr id="295" name="Trapezoid 294">
                  <a:extLst>
                    <a:ext uri="{FF2B5EF4-FFF2-40B4-BE49-F238E27FC236}">
                      <a16:creationId xmlns:a16="http://schemas.microsoft.com/office/drawing/2014/main" id="{5700BEEE-B5C8-BEE0-63EC-8F90570FBCB7}"/>
                    </a:ext>
                  </a:extLst>
                </p:cNvPr>
                <p:cNvSpPr/>
                <p:nvPr/>
              </p:nvSpPr>
              <p:spPr>
                <a:xfrm>
                  <a:off x="4114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Trapezoid 295">
                  <a:extLst>
                    <a:ext uri="{FF2B5EF4-FFF2-40B4-BE49-F238E27FC236}">
                      <a16:creationId xmlns:a16="http://schemas.microsoft.com/office/drawing/2014/main" id="{DD2EB906-DE56-1E22-9B20-5B8A36FB8C44}"/>
                    </a:ext>
                  </a:extLst>
                </p:cNvPr>
                <p:cNvSpPr/>
                <p:nvPr/>
              </p:nvSpPr>
              <p:spPr>
                <a:xfrm>
                  <a:off x="4495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Trapezoid 296">
                  <a:extLst>
                    <a:ext uri="{FF2B5EF4-FFF2-40B4-BE49-F238E27FC236}">
                      <a16:creationId xmlns:a16="http://schemas.microsoft.com/office/drawing/2014/main" id="{6D59E91E-B120-7D1F-4913-54F15412C12A}"/>
                    </a:ext>
                  </a:extLst>
                </p:cNvPr>
                <p:cNvSpPr/>
                <p:nvPr/>
              </p:nvSpPr>
              <p:spPr>
                <a:xfrm>
                  <a:off x="4876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4" name="Rounded Rectangle 65">
                <a:extLst>
                  <a:ext uri="{FF2B5EF4-FFF2-40B4-BE49-F238E27FC236}">
                    <a16:creationId xmlns:a16="http://schemas.microsoft.com/office/drawing/2014/main" id="{8B6889E9-7AB2-A5F7-0C30-7A4D50E85BB2}"/>
                  </a:ext>
                </a:extLst>
              </p:cNvPr>
              <p:cNvSpPr/>
              <p:nvPr/>
            </p:nvSpPr>
            <p:spPr>
              <a:xfrm>
                <a:off x="4114795" y="4495800"/>
                <a:ext cx="1219199" cy="152400"/>
              </a:xfrm>
              <a:prstGeom prst="roundRect">
                <a:avLst>
                  <a:gd name="adj" fmla="val 21819"/>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2" name="Group 281">
              <a:extLst>
                <a:ext uri="{FF2B5EF4-FFF2-40B4-BE49-F238E27FC236}">
                  <a16:creationId xmlns:a16="http://schemas.microsoft.com/office/drawing/2014/main" id="{F0493D4C-7483-EEC9-E7F0-FD7FD16906C2}"/>
                </a:ext>
              </a:extLst>
            </p:cNvPr>
            <p:cNvGrpSpPr/>
            <p:nvPr/>
          </p:nvGrpSpPr>
          <p:grpSpPr>
            <a:xfrm>
              <a:off x="1313874" y="4179455"/>
              <a:ext cx="1142999" cy="300790"/>
              <a:chOff x="3886201" y="4953000"/>
              <a:chExt cx="1447796" cy="381000"/>
            </a:xfrm>
          </p:grpSpPr>
          <p:sp>
            <p:nvSpPr>
              <p:cNvPr id="283" name="Rectangle 282">
                <a:extLst>
                  <a:ext uri="{FF2B5EF4-FFF2-40B4-BE49-F238E27FC236}">
                    <a16:creationId xmlns:a16="http://schemas.microsoft.com/office/drawing/2014/main" id="{7B4EE117-7133-147C-A200-68064422E65C}"/>
                  </a:ext>
                </a:extLst>
              </p:cNvPr>
              <p:cNvSpPr/>
              <p:nvPr/>
            </p:nvSpPr>
            <p:spPr>
              <a:xfrm>
                <a:off x="3886201" y="4953000"/>
                <a:ext cx="228600" cy="381000"/>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Rectangle 283">
                <a:extLst>
                  <a:ext uri="{FF2B5EF4-FFF2-40B4-BE49-F238E27FC236}">
                    <a16:creationId xmlns:a16="http://schemas.microsoft.com/office/drawing/2014/main" id="{45EDF4F1-FE8F-72CF-DF04-07BE247B00B5}"/>
                  </a:ext>
                </a:extLst>
              </p:cNvPr>
              <p:cNvSpPr/>
              <p:nvPr/>
            </p:nvSpPr>
            <p:spPr>
              <a:xfrm>
                <a:off x="4191000" y="4953000"/>
                <a:ext cx="228600" cy="381000"/>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Rectangle 284">
                <a:extLst>
                  <a:ext uri="{FF2B5EF4-FFF2-40B4-BE49-F238E27FC236}">
                    <a16:creationId xmlns:a16="http://schemas.microsoft.com/office/drawing/2014/main" id="{C6D9EA41-0FC0-9A7E-B26A-C1ABFF1204EF}"/>
                  </a:ext>
                </a:extLst>
              </p:cNvPr>
              <p:cNvSpPr/>
              <p:nvPr/>
            </p:nvSpPr>
            <p:spPr>
              <a:xfrm>
                <a:off x="4495799" y="4953000"/>
                <a:ext cx="228600" cy="381000"/>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Rectangle 285">
                <a:extLst>
                  <a:ext uri="{FF2B5EF4-FFF2-40B4-BE49-F238E27FC236}">
                    <a16:creationId xmlns:a16="http://schemas.microsoft.com/office/drawing/2014/main" id="{0C31BFDD-90BB-6513-7CD0-E10704577DB6}"/>
                  </a:ext>
                </a:extLst>
              </p:cNvPr>
              <p:cNvSpPr/>
              <p:nvPr/>
            </p:nvSpPr>
            <p:spPr>
              <a:xfrm>
                <a:off x="4800598" y="4953000"/>
                <a:ext cx="228600" cy="381000"/>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Rectangle 286">
                <a:extLst>
                  <a:ext uri="{FF2B5EF4-FFF2-40B4-BE49-F238E27FC236}">
                    <a16:creationId xmlns:a16="http://schemas.microsoft.com/office/drawing/2014/main" id="{C7797258-EE24-F782-AAE9-350B2325FFE3}"/>
                  </a:ext>
                </a:extLst>
              </p:cNvPr>
              <p:cNvSpPr/>
              <p:nvPr/>
            </p:nvSpPr>
            <p:spPr>
              <a:xfrm>
                <a:off x="5105397" y="4953000"/>
                <a:ext cx="228600" cy="381000"/>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Oval 287">
                <a:extLst>
                  <a:ext uri="{FF2B5EF4-FFF2-40B4-BE49-F238E27FC236}">
                    <a16:creationId xmlns:a16="http://schemas.microsoft.com/office/drawing/2014/main" id="{0C851294-544A-4DC1-FF4D-DF9227A0936A}"/>
                  </a:ext>
                </a:extLst>
              </p:cNvPr>
              <p:cNvSpPr/>
              <p:nvPr/>
            </p:nvSpPr>
            <p:spPr>
              <a:xfrm>
                <a:off x="4054764" y="5045364"/>
                <a:ext cx="254000" cy="177800"/>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Oval 288">
                <a:extLst>
                  <a:ext uri="{FF2B5EF4-FFF2-40B4-BE49-F238E27FC236}">
                    <a16:creationId xmlns:a16="http://schemas.microsoft.com/office/drawing/2014/main" id="{D4396931-1445-9BB2-BD9E-4EC7039219F7}"/>
                  </a:ext>
                </a:extLst>
              </p:cNvPr>
              <p:cNvSpPr/>
              <p:nvPr/>
            </p:nvSpPr>
            <p:spPr>
              <a:xfrm>
                <a:off x="4364182" y="5049983"/>
                <a:ext cx="254000" cy="177800"/>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Oval 289">
                <a:extLst>
                  <a:ext uri="{FF2B5EF4-FFF2-40B4-BE49-F238E27FC236}">
                    <a16:creationId xmlns:a16="http://schemas.microsoft.com/office/drawing/2014/main" id="{D46ECFF8-F8DD-FC95-B0F1-D5AEF4075CB4}"/>
                  </a:ext>
                </a:extLst>
              </p:cNvPr>
              <p:cNvSpPr/>
              <p:nvPr/>
            </p:nvSpPr>
            <p:spPr>
              <a:xfrm>
                <a:off x="4668982" y="5040746"/>
                <a:ext cx="254000" cy="177800"/>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Oval 290">
                <a:extLst>
                  <a:ext uri="{FF2B5EF4-FFF2-40B4-BE49-F238E27FC236}">
                    <a16:creationId xmlns:a16="http://schemas.microsoft.com/office/drawing/2014/main" id="{7ADB0FB5-7509-1352-EC3B-7CF219F8F54F}"/>
                  </a:ext>
                </a:extLst>
              </p:cNvPr>
              <p:cNvSpPr/>
              <p:nvPr/>
            </p:nvSpPr>
            <p:spPr>
              <a:xfrm>
                <a:off x="4955310" y="5049982"/>
                <a:ext cx="254000" cy="177800"/>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6877270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F381175-3377-4BA7-A8BF-31B53E9E6B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2" y="0"/>
            <a:ext cx="12184978" cy="6858000"/>
          </a:xfrm>
          <a:prstGeom prst="rect">
            <a:avLst/>
          </a:prstGeom>
        </p:spPr>
      </p:pic>
      <p:sp>
        <p:nvSpPr>
          <p:cNvPr id="5" name="TextBox 4"/>
          <p:cNvSpPr txBox="1"/>
          <p:nvPr/>
        </p:nvSpPr>
        <p:spPr>
          <a:xfrm>
            <a:off x="1524000" y="1"/>
            <a:ext cx="9144000" cy="769441"/>
          </a:xfrm>
          <a:prstGeom prst="rect">
            <a:avLst/>
          </a:prstGeom>
          <a:noFill/>
        </p:spPr>
        <p:txBody>
          <a:bodyPr wrap="square" rtlCol="0">
            <a:spAutoFit/>
          </a:bodyPr>
          <a:lstStyle/>
          <a:p>
            <a:pPr algn="ctr"/>
            <a:r>
              <a:rPr lang="en-US" sz="4400" dirty="0" err="1">
                <a:latin typeface="Bernard MT Condensed" pitchFamily="18" charset="0"/>
              </a:rPr>
              <a:t>Priestcraft</a:t>
            </a:r>
            <a:r>
              <a:rPr lang="en-US" sz="4400" dirty="0">
                <a:latin typeface="Bernard MT Condensed" pitchFamily="18" charset="0"/>
              </a:rPr>
              <a:t>—Labor for Money</a:t>
            </a:r>
          </a:p>
        </p:txBody>
      </p:sp>
      <p:sp>
        <p:nvSpPr>
          <p:cNvPr id="38" name="TextBox 37"/>
          <p:cNvSpPr txBox="1"/>
          <p:nvPr/>
        </p:nvSpPr>
        <p:spPr>
          <a:xfrm>
            <a:off x="231775" y="6458771"/>
            <a:ext cx="4935970" cy="369332"/>
          </a:xfrm>
          <a:prstGeom prst="rect">
            <a:avLst/>
          </a:prstGeom>
          <a:noFill/>
        </p:spPr>
        <p:txBody>
          <a:bodyPr wrap="square" rtlCol="0">
            <a:spAutoFit/>
          </a:bodyPr>
          <a:lstStyle/>
          <a:p>
            <a:r>
              <a:rPr lang="en-US" dirty="0"/>
              <a:t>Alma 1:3; 2 Nephi 26:29, 31; 2 Peter 2:3</a:t>
            </a:r>
          </a:p>
        </p:txBody>
      </p:sp>
      <p:sp>
        <p:nvSpPr>
          <p:cNvPr id="39" name="TextBox 38"/>
          <p:cNvSpPr txBox="1"/>
          <p:nvPr/>
        </p:nvSpPr>
        <p:spPr>
          <a:xfrm>
            <a:off x="734291" y="762001"/>
            <a:ext cx="6809509" cy="2800767"/>
          </a:xfrm>
          <a:prstGeom prst="rect">
            <a:avLst/>
          </a:prstGeom>
          <a:noFill/>
        </p:spPr>
        <p:txBody>
          <a:bodyPr wrap="square" rtlCol="0">
            <a:spAutoFit/>
          </a:bodyPr>
          <a:lstStyle/>
          <a:p>
            <a:pPr fontAlgn="base"/>
            <a:r>
              <a:rPr lang="en-US" sz="1600" dirty="0"/>
              <a:t>The Book of Mormon says, "</a:t>
            </a:r>
            <a:r>
              <a:rPr lang="en-US" sz="1600" dirty="0" err="1"/>
              <a:t>Priestcrafts</a:t>
            </a:r>
            <a:r>
              <a:rPr lang="en-US" sz="1600" dirty="0"/>
              <a:t> are that men preach and set themselves up for a light unto the world, that they may get gain and praise of the world; but they seek not the Welfare of Zion…. But the laborer in Zion shall labor for Zion; for if they labor for money they shall perish". </a:t>
            </a:r>
          </a:p>
          <a:p>
            <a:pPr fontAlgn="base"/>
            <a:endParaRPr lang="en-US" sz="1600" dirty="0"/>
          </a:p>
          <a:p>
            <a:pPr fontAlgn="base"/>
            <a:r>
              <a:rPr lang="en-US" sz="1600" dirty="0"/>
              <a:t>Inherent in this definition is the concern that Church leaders must labor to build Zion into the hearts of the people, and not for their personal aggrandizement or reward. When leaders "make merchandise" of men's souls, they turn religion into a business, and pride, materialism, and unrighteous dominion follow.</a:t>
            </a:r>
          </a:p>
          <a:p>
            <a:pPr fontAlgn="base"/>
            <a:r>
              <a:rPr lang="en-US" sz="1600" dirty="0"/>
              <a:t>Bible Dictionary</a:t>
            </a:r>
          </a:p>
          <a:p>
            <a:pPr fontAlgn="base"/>
            <a:endParaRPr lang="en-US" sz="1600" dirty="0"/>
          </a:p>
        </p:txBody>
      </p:sp>
      <p:sp>
        <p:nvSpPr>
          <p:cNvPr id="23556" name="AutoShape 4" descr="data:image/jpeg;base64,/9j/4AAQSkZJRgABAQAAAQABAAD/2wCEAAkGBhQSERQUExQVFRUVFxgYGBYWFBQVGBUXFhcYFhcWFxcXHCYfFxojGhYUHy8gIycpLCwsFx4xNTAqNSYrLCkBCQoKDgwOGg8PGiwkHCQsLCwsLCwsLCwsLCwpKSwsLCwsLCwsLCwpLCwsLCwpLCwpLCwsLCwsLCwsLCwsKSwsLP/AABEIAQMAwgMBIgACEQEDEQH/xAAcAAABBQEBAQAAAAAAAAAAAAAEAAECAwUGBwj/xABKEAACAQIDBQYDBgQDBQQLAAABAhEAAwQSIQUxQVFhBhMicYGRMqGxB0JywdHwFFJikiOC4TNDY4Oyc6KjwhUkNDVEU2ST0uLx/8QAGwEAAgMBAQEAAAAAAAAAAAAAAAECAwQFBgf/xAAwEQACAgECBAMGBgMAAAAAAAAAAQIRAyExBBJBcQUTUSIyM2GRwVKBobHR8BQVsv/aAAwDAQACEQMRAD8A8ep83DSkFmmYRQMQFSQ0yvE9aSLSEWaEdaa1ak6fvj+VRfoIpgxGooHZ32H+x7EkAtesrPI3G/8AKK0cJ9jpBBfFDSNFtE7j1evQf4iLAuRMWg0TE+DNE8Jq+wwdQw4j18j1G6q+ZktjhR9j1iZa/d8lVF+s0ZZ+yXBDeb7edxR/0oK6LZGMa6bpaID/AOHA/wB2RCk85KsfUVpAUWxWczZ+zTZ6/wC4Lfiu3T9GFHWexWBXdhbPqub/AKia1bqOYyMq88ylvaGWhcbhWFtmN64SBMLltiARPwANun71Fv1CydnYWHT4cPZXys2x88tXWimoTJpvC5dOUgbuNQbYlmdbat1ebh93Jq+zhkQQiKo5KoUfIUCFlqQWpRTqKQAeAxouhtIKOykH+kkBvIgT7jhUNo4/ujaAAOe4oP8AShIVm9GdB/moTCDu7aXiZ8Vxbp/oa88MfwMZn+UvTbVOYYm5wsoEX8Sst64fcW181NSrURtxSFTYa00UgGiuZ+0r/wB23hzNsf8AiL+ldRXKfag8bPbrctj5k/lTGtzyK1sG/kF02He2QSCuoMGNcuo1B31ZbRTbaF1HJDIkgAHfrvjnPnXo/Z9smCsnlbzfMtToy3dXtgMADrlYwdVYMPX1BqElexZGSRzVrszaKibBBgSGxMEHkRlEGlXRts22TuP97/rTVi8jN+L9X/Jr8/F+H9EeNBuVMQd+tImkHNdMwDU4NTGo4Ux8qAGzGpM8ivV8JsbDmzamxaJNtJPdrJOUSSY1NQfs7hSP9hb9AR9DXL/2ML1izof4MvVHY4ds2CtH+azZH96oPzqzGYnue85OGa3/ANrBlP8AMYYeb8qbDoBh7CgQB3AA5BWSB8qPu2FYAMAQCGAImCpDKfMEA1vi7VmGSp0A2La2LmQnw9xaUHrac25/8VK0nuBYkxJCjqTuFB4+0Dcs5hKv3lpvK4mb62gPWoYJ2uXArzOHEMSPiutKqw5/4ct/zhypkTTAofaw/wDV73/ZufZSaKAqraKTZujnbce6GhAWd4CxAOoAJHRpg/8Adb2qrH4kWrT3DuRS0c4Gg8yYHrQmKxQtJaxB+EIA/wCF1DKfRwo/5hoZcU7tYw96O8zpceBAe2im6CBy7xVQjmp5inQg63i2gDJndQveZICq5ALKuY+I6zHKJMkSVYuhlDKZB3fTcdxmRB3RQ2xB/hBT8aFlccc+Ykk/inNPEMDUdkMD3xXVe/fKeB0XMRzHed4PMGgBbKtg2WUgEZ76kHcR31wEHpFU4nZi28HdtJJHd3dWMklgzSTxMmr9jfBcHK/fHvddvowo5rcgjmCPfSgAY49AqMx+Jc2gJ8MAljAMKJEk6a0r+0bSHK9xVMTBMaBSxPlAJms7sxeHdF3jw27IJPC2lhH9pa4azv8A0dnNkMskLgS2hJ7vvboZT0ErPlToDpHxyBVYHMHjIF1LyJGUcdNeQGpiuO+1i6f4BJBUteWRIMQj8VMcq6PY+BD4ewSWV7aFAymCIOVhBkESg0IO6uP+1TFlsLbVtWTEuhI0zZLcho4aOsjnNFDW5LYRIwSZhAFsRM7hbEnXcCcxH6RUDtO2q2mzBotQQrKTqLcAyQBqDvPA1rYdIt2xyRB7KBVTMmoIWJAIIEEtBAPOZFRABfblkEjMdP6W/SlVxa1zt/3L+tKgZ4uwprZ1FTvKRvEekVWN9WEQ1U/fiPHoKuwmGVmMjQBjA3mBu3+tDoZHX9jlUwSNRoeB5cuFSEesYdwLSHgLan0CA0NsxSq5G3wr/wB4lv8Av5/lVl7/ANnUcSiL6uFX86fG2mJUoYOqk8kbiOoIEV5T1T6v9j0fo/T7nW7OUPYskHQZT55G3e4rRAoHYqhcNb3BVU+QCk8TyAozCX1uDMpJHPKwB6jMBI6jQ16HH7i7I4WT333Hu4dWAzblZWmYgoQwPy9pqjYutrvDvvMbvo3+zHpbFselE4vCd5bdCSodSpI3gMIMT0NXrbiABAGgHICrCsQFJrYIIOoIIPkdDWLtHbzWZZxbtgaqjZ3uXdSAF7vQMY3DPEgmKNftBZW09wt8CZ2T74GmgUxOpCyNJI1p0wCzhFKd2VBSAuU6iBoAZ37hTvhVLrcKguoYBuIDRmHkYHtWbf2xcXCNfZFQmAinN4c7BFNzMq7maSANw0J30+FD3AEXEXQIzC4bSLccSVYEXLYgBoIIXc45TRQg3EbPRzLLJIgkFlJHI5SJG/Q6a1dbtgABQAAIAAgADcABuFB7CtHuUdnuO1xEZi7ZoJUE5REKJO4VoRQBWloCYAEkkwIkneT1qL4hF+J1XzYD6mhnxBNi6zQCvfTppFtngEHeCqieYJrNw+FS01xEwYuEvmByWVVRcVWCs7awDmGgMACnQGguwbXdrb8RUIqHxEZ0XUK+WMw1PueBNGHDLnzx4suWdfhnNEbt9Q2dhTbtqpyzqSFEKuZi2VBwUTA6CiYoABbBuoIsuqAszHMhuaucxK+NQNSTBnfXn32s4YWrGEtgli1y8xZt7u2TMxjiS3kNBXpsV5t9rozXsCnMt83tCga3Ne5eQfeGg+kD6kCg8VgUeSZJIG5mGo1UwDEgHQ74NE3dnIGBEiCDv3xlHzyieutCthWCKFgQ2ZtTumQoPLcPJQKiBWuBUADQxxga09ZrdqFU5ZVo0zQfFGk+tKlysnqea7RtMMpMa6iP31oE761Ns3Q0EGY4DhWY41qyOxAmX3795406XIM01i2C0ExPHTTzoj+HQlvFpEj706ajQbxUiLPVb8lLEDebZMDcAubXkJAog01r4E/Cv/SKTHhx/T/+j3ryTfQ9MkdBg1z2sNbPwOzlxwYW8zBD0LQSOIQjcTWptfFG3YuuvxKjFfxRC+fiihdi2A+GQGdGYggwVIYwQeB1PuRuNG2sBrLXLj/0sUC+qoqhvWa9Jh+HHsjz+b4ku7MfD4e4rJbHeW8txXGa53rZXtXEPeQSDN1QxWSPHvHDX2cjZrzOpUs6wJkQtq2JU8VzZtemsUaKkKusqA8bh3L2nthCyFwc5K+F1gwVViDmVDu4GpDZ5fW82dogBZVUBIPg1nNKqcxM+ERG6jAKkBQAKuz1jUu+qtL3HYyjB1jWBDAHQCrjZGYN94AgGeDFSfmq+1WMY1Jjz06UooArS2FAAAAGgA0AHIU8UJg9qrcvXrSg/wCFlluDFiwYD8JQg9Z5UbFAAl/ZyOZYHUglQzBWKxGdQYbcN/ITuogIJJjUxJ5xMfU+9TimigBqeacCkFoAgRXmv2lido7PT8J973/616ViLmVGb+VWb+0E/lXmfbJy+2MDIg91aYjkS1xyPlR0GjeuHxRx3x050Dfz+LKGbMsJBXIJA1MneDJnXSI41ficPnuHeIUDTSQS2ZfIwu7Ws3FNcVMwtgoyBYJIhVAExGkln110IqOw0m3SMg9mFOpuOCd47sGDxEjQ01aqYzQeNxpuyZo6STr50qrtGi8nozzDFPb0gyIHDlO/5VnXzrUAKkbZFXpUZ9yyxE6z8J3AEyBpv6gUT/GM3iLQV1AHH4paCddCaEs3yrAgAxO8AjWR+dSEiQDv60+omj1rGW8y2FB3kEHkVtMwPvFQYRcR3gHJcLGfCqjJ4QTwG+eOvSrWQlrB4KhJPUqgH1amxVnM6jWMr6xMGbZX6buhry6ey7/c9C1u+32Ox7LXg2GUqZGZunHrWnhb4dQwmDwO8EGCpHAggg9Qayuybk2NTJztqFK8uBJoxj3L5t1u63i5W7h0DdFcwDyaD94x6DB8OPY4Wb4ku5bevnvrdtTwa5c3fABlVemZ2B8rbUbWLsvHIJuu0NiDnUQSRYXw2pAByrl8RJgTcOtbKuCAQQQdxBkHyPGriomKkKiKGXa1stC53gwWS3cdAQYILqMuh3wTHGgCrbom2i/zX7C+nfIx+SmrNr4tkQBP9rcYW7c8GafEeiqGc9F61HbA/wBgP/qLXyzN+VSxeyluXEuM1wFFZQFcoIaMx8MGdANCNKYAux8Gtu5eVfhTubQnectvvCSeJJvEnqTRG3LpTD3GUkFQGkaHwkMfkDQmy9kWSb5NpG/xmALKHMKltd7yd4PvR2OwS/w922qhVNu4oAAAEq24DdqaOoBbCgcBJe+2sG5lHKLaqpj/AD5/ap4baKEWFYw15AyjnCKzeW+hdm3oW0S6qHW7dZSNSGcOGDTAC94J/EOVAGpSobHbQSyFLz4jAgSZgncNTJgCN5ZRxqu3tPVg6MhVDcglWbIOYQnKTrAkzB5GkA+2WjD3utth6sCo+ZrzPtptK1Z27ba62VLVpATDGJtvGignewr0HGXrz2/HbS2jNaEFy1zxXUGoVco37gT514v9rN7NtXEdO7HtaT9alQ0dy3aPB3RC4q2Dw/xGt69ZKkjpNV9yRNy3ig08FYsDpw8Tya8ajQc5rpsF2luW7YUqhjiZGnLKsA1VNaaF2FpP2mdY1iTJz6/hpVGzfBUEMsEA/CvEUqzUzo2jzS7h8rMOKsR7GKrZDW32pwnd4u4F+8Q39wk/Mmp9n9lLduFGMZlMRzGvH1rVz6Wc3kd8qMJLm6RurX7NYa1exIS6GKlTGUT4humNYid3SgtsbONpyORg/kR0NG9jZ/ilIMEK3HUzAgTv30S91tBDSai/U9JTEgtkGsDeOEcDyNWUH3bG+gBIBJnw5TlAO/gfKq+0u2f4W3mChzIEEkac9K4WThZOXsI7KzRUbkdz2V/2J/GfotFbe1sNbG+8RZH/ADTlY+iF2/y1gfZp2gGIwju+S2wvMMubhkQz4teJ9q6m5ZR2RiQTbJZYYRJVkkjjoze9drDBwgoy3RxM0lKbaB9jWQpvcH70g9EXSwo/pFrKR1LcSaHxvhug7kS9ZduSm4l62x6am2f8xPGtS7gw5nxBojMjFTG+DG8TOhneaHx+DVMPdAkSCxYklmbTUsdSTCj2A4Va3SshFW0jM7RuzrdNpvhtYcqQdAz4jRh1CqdetdHZsKihFACqAqgbgF0A9qzOzllTYK5QYchtB4txUnnpl9q14pKVpMc48smgDaWr4cf8Yn+2zeP6UaaTIDBIBIMjoYIkctCR60opkQHZPw3DzvXj7XGX/wAtHZZ056e9ICpCgDkLbt/AriADmUWUTmFQdx83uXT5Fa2Dgwb5tfdTC93/APdYr9LIqnALOIvWH8VuSyqdylGR1C8gJ3DTwit1lpKdk5Q5TnMMjXktXoZu6yAKIzEqhF4jNoWFwrHWx1rQ2ZkEhbd4ZtWe6pBc7vEznMxjdpAHKtGKrvW8ykBmWfvLEjqJBHuKlZAzcVaKBbYkoXtFN5KBb1ssn4QNQeABG4CvCftCuZtrYvpdj+1VX8q99t7NZSGF12eR4rmVgEzAuqqoVVLARmid1fPHaq9m2li2/wCPe+TkU1sBndxx3VK4xykdKdnPT2pnaYqJPsCjNzPv/rT1qLsq7A8B+VKo+ZH1Rd/i5vwS+jOk7d4dXurct6lQVcZWBWNQSCPPXyrA2VtDubqPyI9tx+U11uycBf8A4p+7tNiDBGXKpTK5YHQQZgoZMcd4GvM9o9gtg7zW3WPvLrPhO7XpqPSkoKMaEsjlK+od21UXE7xVMAxmERlmATx1NcbZvFGDKYYGQRXT7J20Ft3LdwZkdWEHnlMRPlFcrUsapULNTakjvOznbJrjqr2lLwfGGYefhMx6VR20vsxUNEEgtE7vuj3FZ3ZWwRcU8TI/X6/Kju2mIXOEUgnQmNYiYHnr8qioJZNESeRvFqzA7sUoHIewqKmnZq2mEmhMaV7DgsJl7tPuog0PGBAJ9q8q2Ps1rpU7lNxVk8SSBlA4nUe9euZSi9QKw8W9Ub+E0TOJ+0HtIyMLNl3VyQzlHZSI0USp6z6Vg4XtBilIH8TiN8f7e7/+VZuNdmxNw3PiLH66fKrMOfEPOfY1oxQ5Y0Zss+aVnomyNuX7qgDEXgVzBibrmSGI4npWf2j7b4q04tWcRdBXV3Yg79w8QMDj7Vb2bxY79008KAtoFUcABwHP1rl+17BsU5UgrC7jxA19azwi/MroaJyXlJ1qGJ9pe0R/8ST527J+qVba+1zaIMG6h5TYtfkBXJiox+/PStUoqjGmex7E282KQYgHLdOpy6QwAUiPStm72tvi2xCW2ZQYBDCSBI3NxryXsdtpsPfVd6XCARyJ0BFemXrsgkca5s1KEtGdTHyZI+0tjm8L9uV0/FhLf+W64+oNbWJ+2G2gUmzmzCRlufWU0ryTFIFxN9RuFx4/vNVP4jFbNzDSWh65b+2yxxw14eT2z9YryTGNnv3bnC5cduvjYtr71Fz++tOu6mKh7FkucqiSa38Hs1LQB+J/5uX4eVUbEs5bZfixIHkD+tHGsGfK2+VbHq/DOAjCCzTVyeq+S/kbOaVLXl8qVZztc0T6QwOAt2gUtIEG8wN5OpJ5mvLftp7OF7IxCDW0fF+BtD7GD7162q6nr+lZ+29lretOrCQykEcwRBrsM+cHygN3vVTYPMMy89R+lF9oNnPhr9yy33GIB/mX7p9RVOz8RBy8G09eFR21LG0yVjHMoITSdZ4ieXKqp1k76JxWHjxARPHgfPkaDN+N+nv9aui0ylpomRUrOHZzC68zwUcydwoe5iRGmtX27zd3kk5T4iOBMaE86mRo6rBnuMKWV1eDmVlDgZiQAYcA6c4G6qsR24xLrlLDdv1q7aSZMHl3aW44qRpqOR0rmar5U9WTtrYovuWuqTqSZP1rS2ZdyOHmMstPkDHzrM/3g8j9DRq7vMfoamiDDLG0GVGUQCxktHi8poJxIqaEsQoBP0HM/KqMW0MVA0BiZmfbSouSWg1FvUrNMg1q7FYPu8up1jeIHuaot3INJyTWhLlphmz7gW6rMNAQfXnXsWByumZGDLG8EEfKvFzUkvEbjVUsXOky2GXkb0NTtds8IzXV0LXGmNQyzvPLeKw0bQNXS9qGm07dFgcIJHz1rmbK+EeU/WnVIjduy29ckHSntGRVZH79DU7J0pDNjZN6bcEfCSAefH86NRgd5160PhLWVAOJ1PrU4rmzpybR7jhlKGGEZb0v7+QXH71pVWLDc/nSqo1V8j6ZqMyNKlVQBUmNx18jx99/vXaPnR5J9rPYnvEuYgKRet/CVBy3rZI8McLiy2nEDjOnjeMwNyw+W6j23EHK6lSORg8K+wswI/I181fbHenaHhPg7sZB/TmfXyJDEdIPGkADhMZauWSbhAYnK689JDj1rAv2okcv3NA5qONKMaHJ2Z9aCjT0oK8utHruq6BCR0W0Lh/hAOTL9DXP1tXrmbCbt2XXqDBHzrEmhCKW0desijH09qFdZBqa3t4PLTqP1pp0DQRhc2ViJBIiNQSOJ8uFC2symY0nd5ait3YlxY8RjODERryEcBrWu2xEVUYx45K8DoSP351kc6ZpWO0ctty5mYHmAd0enXl6VlTBBPCuo7T4buTkZRqPC27jrHLyO6uWvakdanB2iE1TDbbyKlVdm3lEVOr1oipm5tq5mwi/gSfQD9KwMP8AAPX9/Wt/HKP4MH/hjnyrBwo8I6/qarkTiS4URsuxmMncAPfhVIrU2bby2x11/Ss+WXLE6Ph+FZcyvZahjnhTxpUVFEYUKbi94SEkZsu8LxjrFYD197sit3TdSrWu4HD5jlvErJg9226dPlSo5O31Gsumz+jPoQGlFU4Z5Ajdwq6uufPTP2oxYC0pg3CQSPuoPjb2hR1YV4D9t+By7QDj4WtqgA3KLYAA9jXvZYw90b30T+lBuPqZb1HKvIPth2c1yx3iCVw7KHPFmu5tfTefMUrA8eo4HSgaLtGVFSEVYkUXb4UNfXSr7LbqnAiza2JcDZ7THRgf9fyPp7ZNxCpKneDB9KlbuFWBG8Vbj7yuQwEMR4hwkcQeo+lNoSBW5Uis01aOytlG8Lkb1XTqxOg9gflSGdFgOz4uWrNxWK+FQTqYA0MDhoB5yeVaG0tjPdyt3oWUIXwnTU5ifOdOUCm7JbXX+HKEeK2DI45f5o4gVq2MSk2/EsBYgGSx5gb650m1I6+OEZQtGDtbZ737QbEESoO6BJI4EcvauJvYUqwDcBIH4uPTQCvQ+0V8NFtTq5AA5KNWPlH1FcFtG5N24f6iPQGAPYVpwq1Zj4qlKkUmo09Tw1ku6qOJjy5n2rQZDR2tiiMMic1VQOpAJrMtpAA5VZtO8Gu5R8NvTzNNbOvz/SqpFkSG5orV2bezWx/TofyrNvjVTyrR2TahPMk+2lZ8/unW8LcvPpegcgqxRUVFSLTpXPZ6+MaRLL1pVXmHX50qKJcyPonD3sp6cQd46jmKPuvKmOR94rLs41SokTzjes6gjpRVjEqPvAiuufNxr7AWVP8ASIHpurzft5ju62XiZgljlJ4NcvHLA/Dbzewrt9rY5AoXOqqN7FhAHON5rw37VO1YvsmHtSLNrxAnQ3HO+4w4cgDqADzijqM8/NEYfdVCJNXrppUyLLGFNYOg6U4p8OksRpunl0qUXqRexcrU7CoZKQNWECEV2PZazkshj95i3oug+nzrnMFh1a7bVpIYa+ctG7hotdcoCpkUQFUD3jT51VL0LEYO0rrYa+LqcZPQiYYeREV0eD7QpdSbdoqwIEkDQngCN9c72oaO7A4An5itXY2H/wAFC2p1Pq2snnpFQlBS1ZbDLKFpGhcwFtIuBy91pzyNBO7KeW/TrXGbZweS6eTeIHz3/Oa7JzQO0dni9by/eGqnrujyOlSWhB6nGGrsFiVtlnPBTA5k6egiarv2ipKsII4Ghrgkx7+VSZBFlokgk72Mn1q+zVampqZqotRO5BFbmHSAByFYti3mYcq3QKx8Q9kei8Fx6ymSUVKohqU7vf8AKsZ6RFgu0qjlpUiz2j15sbBEmOo3H98qz8btadASfYe8UTh7C31zIRDDNGhDc9Oc6+vSsVtks2aGCKpg9fwzXaPmRgdoNvW7SkuZ5Iuhc9Ty615hiLzXrjO29jJ5DkAOQEADpW/9oVgW8SqAkxbDEkySWLa7hwA0rEOgAHL0mmhjBIqLCpg86i+6mRHFOjQ6nrHodKitNc3UAai2pOo+f61C5huUe80RbuyFMTIB3U90dI8oFTsrK9ksO/tAjj7GK6wg+LhMAen+tcbhMT3N0PExOh6gj866PDdpLbmDKH+rd7j05UnqWRMrtO3+IB/Kn1k10mD0QCuQ2pdz3n0nWABxjwgCuo2U5NpZBEcDvEaa+1DBbhjCox+tSqBWBPKoEgDbWXuWLKCQuhIBg+fDfNcVaOpPX6V121tr2u7ZJzEiAF1g+e6uTwlkksBw1ijoBYKdTUnwrDgY6a/SiNnYbMcx3D5mq5PlVsuw4pZZqEQjAWDIJ06VqHhVNsag9asYa1zskuZ2e04PAsOPlQjUl3n29v8AWagDvPIVY2ntUGbIu9SUilVWtKlRLm+Ru9ju2Iw/huTk3SNShiJ8v0rr9o41SBdVgyONCP5l1j2n+2vH7b7x+9K3Ng7U0fDu+VLg8Lf/AC7g1R+gkCehNdZM+dyj1Mjt9fz7QcDcgRPZZP1NZBNQxeIdr9xrnxs7ZujEmfnUiasKhGotTG5rH7FOaBERUjSWomgDS2Zd8A13Ej50TduVm7Pbw+po5zpUkQYDeOtQmpXmk+WlRUSY50xl10E3CBvzaaxrm01rodm48WrQ75mVpOjAliJ4cx1rn2ZTcJKlgSfCDBO/j86a+FyrlDLq2jEH+XcQBp6UDNnEdqzutoPNv0H61kNtK4XDsxJBmOHlG7dpQppUgsniVAYxuOo8jqKlsxdXb0qBEr1X6f6H60tnNDkcx9KTA0xRSJAAodWgTx4TzrqOyexWuq1xyQvDQcOXLzrHxEuh3PDorDB5GtXt2MUDdUzv9K6nbPZ0C2zqdwnXU6da5QnU1iZ6Ph8yyQbqh7lsrMg7xu10J4c91XNY8QDHJIBl5AgjQ7pj0oe5LLG/pJGgk6EbtTUi9+4y5m72QFAcktAGVVkyNB0qyMYvcqy5c2OOkbVbrpv/AHqFX8C6MyldVJUxqJBgweNKrVxyKACLkjQwUOo0PGlR5XzQR49Urxy+iOStX5g8Rvqdx4PnTXbGsjf9apuvoOmldBrU8bGVoG2kZbNxO/zHH2iqbd/nVuLOg8/yoWprYre4YDTOaotXYq2aZAsXdUHra7J2LT3il4BgVMSSIYQdCCOE10ON2Nhltm4qKABIJYkacPESJ4VXLIk6LY4nJWcbs8+D1o510rN2e2nrR915FXIoe4BU7XxDzFMIJiYPXdVrYYqVMqQ0/CZjSOXWmBC0JMAA9CYnyPOr79wlYJuEqdzySAdIBPWOAoa15KejGJ8jwNEJbJ0AuRB3tKjTThrwoGC0xp6aaAErx++FNhmi6OsimJqS2SHtzpOonkP1qLBHSbHwq3bltGMZmg9Bxr0a9b7lMtv4QIjpXAdkr1tcXb7wAqQQJI0YjQ6+o9a9ES8qNGuRtBmkEHlrv0rm8RGpHa4fP5kIp9NALtFdZbACDMWIA8jx8q4Hz0M/6V6Bi7QRiJZ4lgo1AB8uFcCGknkST5Amap6Ha4XqkPPD966n8qkTUF11qVRZ047EYpVcAP3FKix+WjFUzQmItRMbj+5ogCoMhrsHzhMyr7bhVVE4u3rI0PEUNQSFU7b1ClQAQ7ECRpBGvXfWhZ225tMj+MNJ1O48DWYb5yZes1PDHhSaBNoIsLFXvc0ioW150meKmitgrjxrV9vERmGmvTWYMEe9Uvq4qtzDGl1JdAlDHI+gYfqKkrqDOVJGvxMPkdaoFzmJ+vyqQuefv/pUrEWXE8Xh1B3Rr6elXnZVyJK/MaeeulU4fGFCCJMcCZH00qN7FsZJPH60rCglsJ3S95cWRPhA3Mep3GOMU5Gc5zqx+XQUTaxfebPe0de4cup6XR4h5Bkn/PQeGfwr5CkNl7PoOBFa2D7Q3HXLci4itKjVSCBBIKnfvrGY0RhkhdP3Jmqc2xu4CHPkd7UdYe2ZyMLaMjMInNmHKfEJ+dYKaA+3vpVAaruA9/yFYWemwQUdixd1SWoVJTVZ0Ijk09KlSLDDLU6Ujbqa2da7J83KsRZB0Oh4HnWPcSDBroLtgMCD6dDWRi1O5t448xSGgSlSpUDFUkaDTU1ABwu7qdjQlpqIB0qSIMZRLD1qvEiGq62PEvr9KbHpqDS6kkUqafNUFqRoAfPyqRNQFSoAvwd/IHHB7bqfbMPmoqeGPhXyoVXAmRPhaOhIgH0oy0PCPIU0JluajF0FA2l1FH1mz9Edfw1UpS/Imoq+NT0AH796qBq/D2gTdOdAVjwEtmcmdUAB3AayRvFZactjuxnHHrLrp+41WCpPhWVQxiGkCGUnTmAZG/jUOFVNUbMclJWiUU9QpUi7mMs76Y09KuufOSxaE2mvg8jpSpUwMc01KlQSHpU1KgBxRK01KmhMIw6+Jf3wNNix+dKlUXuC2A0qTinpUwIrVhFKlQMSj4vw/mKMs7h++FPSpiZK18S/iFGrSpVlzbnY8O9x9/sWHdVGLMOY6/kKVKqYbm/ifhPujb/h1FkECCyqx6nM4n2AoUU1KqZbm/hPhL8/+mTpUqVQNx//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3558" name="AutoShape 6" descr="data:image/jpeg;base64,/9j/4AAQSkZJRgABAQAAAQABAAD/2wCEAAkGBhQSERQUExQVFRUVFxgYGBYWFBQVGBUXFhcYFhcWFxcXHCYfFxojGhYUHy8gIycpLCwsFx4xNTAqNSYrLCkBCQoKDgwOGg8PGiwkHCQsLCwsLCwsLCwsLCwpKSwsLCwsLCwsLCwpLCwsLCwpLCwpLCwsLCwsLCwsLCwsKSwsLP/AABEIAQMAwgMBIgACEQEDEQH/xAAcAAABBQEBAQAAAAAAAAAAAAAEAAECAwUGBwj/xABKEAACAQIDBQYDBgQDBQQLAAABAhEAAwQSIQUxQVFhBhMicYGRMqGxB0JywdHwFFJikiOC4TNDY4Oyc6KjwhUkNDVEU2ST0uLx/8QAGwEAAgMBAQEAAAAAAAAAAAAAAAECAwQFBgf/xAAwEQACAgECBAMGBgMAAAAAAAAAAQIRAyExBBJBcQUTUSIyM2GRwVKBobHR8BQVsv/aAAwDAQACEQMRAD8A8ep83DSkFmmYRQMQFSQ0yvE9aSLSEWaEdaa1ak6fvj+VRfoIpgxGooHZ32H+x7EkAtesrPI3G/8AKK0cJ9jpBBfFDSNFtE7j1evQf4iLAuRMWg0TE+DNE8Jq+wwdQw4j18j1G6q+ZktjhR9j1iZa/d8lVF+s0ZZ+yXBDeb7edxR/0oK6LZGMa6bpaID/AOHA/wB2RCk85KsfUVpAUWxWczZ+zTZ6/wC4Lfiu3T9GFHWexWBXdhbPqub/AKia1bqOYyMq88ylvaGWhcbhWFtmN64SBMLltiARPwANun71Fv1CydnYWHT4cPZXys2x88tXWimoTJpvC5dOUgbuNQbYlmdbat1ebh93Jq+zhkQQiKo5KoUfIUCFlqQWpRTqKQAeAxouhtIKOykH+kkBvIgT7jhUNo4/ujaAAOe4oP8AShIVm9GdB/moTCDu7aXiZ8Vxbp/oa88MfwMZn+UvTbVOYYm5wsoEX8Sst64fcW181NSrURtxSFTYa00UgGiuZ+0r/wB23hzNsf8AiL+ldRXKfag8bPbrctj5k/lTGtzyK1sG/kF02He2QSCuoMGNcuo1B31ZbRTbaF1HJDIkgAHfrvjnPnXo/Z9smCsnlbzfMtToy3dXtgMADrlYwdVYMPX1BqElexZGSRzVrszaKibBBgSGxMEHkRlEGlXRts22TuP97/rTVi8jN+L9X/Jr8/F+H9EeNBuVMQd+tImkHNdMwDU4NTGo4Ux8qAGzGpM8ivV8JsbDmzamxaJNtJPdrJOUSSY1NQfs7hSP9hb9AR9DXL/2ML1izof4MvVHY4ds2CtH+azZH96oPzqzGYnue85OGa3/ANrBlP8AMYYeb8qbDoBh7CgQB3AA5BWSB8qPu2FYAMAQCGAImCpDKfMEA1vi7VmGSp0A2La2LmQnw9xaUHrac25/8VK0nuBYkxJCjqTuFB4+0Dcs5hKv3lpvK4mb62gPWoYJ2uXArzOHEMSPiutKqw5/4ct/zhypkTTAofaw/wDV73/ZufZSaKAqraKTZujnbce6GhAWd4CxAOoAJHRpg/8Adb2qrH4kWrT3DuRS0c4Gg8yYHrQmKxQtJaxB+EIA/wCF1DKfRwo/5hoZcU7tYw96O8zpceBAe2im6CBy7xVQjmp5inQg63i2gDJndQveZICq5ALKuY+I6zHKJMkSVYuhlDKZB3fTcdxmRB3RQ2xB/hBT8aFlccc+Ykk/inNPEMDUdkMD3xXVe/fKeB0XMRzHed4PMGgBbKtg2WUgEZ76kHcR31wEHpFU4nZi28HdtJJHd3dWMklgzSTxMmr9jfBcHK/fHvddvowo5rcgjmCPfSgAY49AqMx+Jc2gJ8MAljAMKJEk6a0r+0bSHK9xVMTBMaBSxPlAJms7sxeHdF3jw27IJPC2lhH9pa4azv8A0dnNkMskLgS2hJ7vvboZT0ErPlToDpHxyBVYHMHjIF1LyJGUcdNeQGpiuO+1i6f4BJBUteWRIMQj8VMcq6PY+BD4ewSWV7aFAymCIOVhBkESg0IO6uP+1TFlsLbVtWTEuhI0zZLcho4aOsjnNFDW5LYRIwSZhAFsRM7hbEnXcCcxH6RUDtO2q2mzBotQQrKTqLcAyQBqDvPA1rYdIt2xyRB7KBVTMmoIWJAIIEEtBAPOZFRABfblkEjMdP6W/SlVxa1zt/3L+tKgZ4uwprZ1FTvKRvEekVWN9WEQ1U/fiPHoKuwmGVmMjQBjA3mBu3+tDoZHX9jlUwSNRoeB5cuFSEesYdwLSHgLan0CA0NsxSq5G3wr/wB4lv8Av5/lVl7/ANnUcSiL6uFX86fG2mJUoYOqk8kbiOoIEV5T1T6v9j0fo/T7nW7OUPYskHQZT55G3e4rRAoHYqhcNb3BVU+QCk8TyAozCX1uDMpJHPKwB6jMBI6jQ16HH7i7I4WT333Hu4dWAzblZWmYgoQwPy9pqjYutrvDvvMbvo3+zHpbFselE4vCd5bdCSodSpI3gMIMT0NXrbiABAGgHICrCsQFJrYIIOoIIPkdDWLtHbzWZZxbtgaqjZ3uXdSAF7vQMY3DPEgmKNftBZW09wt8CZ2T74GmgUxOpCyNJI1p0wCzhFKd2VBSAuU6iBoAZ37hTvhVLrcKguoYBuIDRmHkYHtWbf2xcXCNfZFQmAinN4c7BFNzMq7maSANw0J30+FD3AEXEXQIzC4bSLccSVYEXLYgBoIIXc45TRQg3EbPRzLLJIgkFlJHI5SJG/Q6a1dbtgABQAAIAAgADcABuFB7CtHuUdnuO1xEZi7ZoJUE5REKJO4VoRQBWloCYAEkkwIkneT1qL4hF+J1XzYD6mhnxBNi6zQCvfTppFtngEHeCqieYJrNw+FS01xEwYuEvmByWVVRcVWCs7awDmGgMACnQGguwbXdrb8RUIqHxEZ0XUK+WMw1PueBNGHDLnzx4suWdfhnNEbt9Q2dhTbtqpyzqSFEKuZi2VBwUTA6CiYoABbBuoIsuqAszHMhuaucxK+NQNSTBnfXn32s4YWrGEtgli1y8xZt7u2TMxjiS3kNBXpsV5t9rozXsCnMt83tCga3Ne5eQfeGg+kD6kCg8VgUeSZJIG5mGo1UwDEgHQ74NE3dnIGBEiCDv3xlHzyieutCthWCKFgQ2ZtTumQoPLcPJQKiBWuBUADQxxga09ZrdqFU5ZVo0zQfFGk+tKlysnqea7RtMMpMa6iP31oE761Ns3Q0EGY4DhWY41qyOxAmX3795406XIM01i2C0ExPHTTzoj+HQlvFpEj706ajQbxUiLPVb8lLEDebZMDcAubXkJAog01r4E/Cv/SKTHhx/T/+j3ryTfQ9MkdBg1z2sNbPwOzlxwYW8zBD0LQSOIQjcTWptfFG3YuuvxKjFfxRC+fiihdi2A+GQGdGYggwVIYwQeB1PuRuNG2sBrLXLj/0sUC+qoqhvWa9Jh+HHsjz+b4ku7MfD4e4rJbHeW8txXGa53rZXtXEPeQSDN1QxWSPHvHDX2cjZrzOpUs6wJkQtq2JU8VzZtemsUaKkKusqA8bh3L2nthCyFwc5K+F1gwVViDmVDu4GpDZ5fW82dogBZVUBIPg1nNKqcxM+ERG6jAKkBQAKuz1jUu+qtL3HYyjB1jWBDAHQCrjZGYN94AgGeDFSfmq+1WMY1Jjz06UooArS2FAAAAGgA0AHIU8UJg9qrcvXrSg/wCFlluDFiwYD8JQg9Z5UbFAAl/ZyOZYHUglQzBWKxGdQYbcN/ITuogIJJjUxJ5xMfU+9TimigBqeacCkFoAgRXmv2lido7PT8J973/616ViLmVGb+VWb+0E/lXmfbJy+2MDIg91aYjkS1xyPlR0GjeuHxRx3x050Dfz+LKGbMsJBXIJA1MneDJnXSI41ficPnuHeIUDTSQS2ZfIwu7Ws3FNcVMwtgoyBYJIhVAExGkln110IqOw0m3SMg9mFOpuOCd47sGDxEjQ01aqYzQeNxpuyZo6STr50qrtGi8nozzDFPb0gyIHDlO/5VnXzrUAKkbZFXpUZ9yyxE6z8J3AEyBpv6gUT/GM3iLQV1AHH4paCddCaEs3yrAgAxO8AjWR+dSEiQDv60+omj1rGW8y2FB3kEHkVtMwPvFQYRcR3gHJcLGfCqjJ4QTwG+eOvSrWQlrB4KhJPUqgH1amxVnM6jWMr6xMGbZX6buhry6ey7/c9C1u+32Ox7LXg2GUqZGZunHrWnhb4dQwmDwO8EGCpHAggg9Qayuybk2NTJztqFK8uBJoxj3L5t1u63i5W7h0DdFcwDyaD94x6DB8OPY4Wb4ku5bevnvrdtTwa5c3fABlVemZ2B8rbUbWLsvHIJuu0NiDnUQSRYXw2pAByrl8RJgTcOtbKuCAQQQdxBkHyPGriomKkKiKGXa1stC53gwWS3cdAQYILqMuh3wTHGgCrbom2i/zX7C+nfIx+SmrNr4tkQBP9rcYW7c8GafEeiqGc9F61HbA/wBgP/qLXyzN+VSxeyluXEuM1wFFZQFcoIaMx8MGdANCNKYAux8Gtu5eVfhTubQnectvvCSeJJvEnqTRG3LpTD3GUkFQGkaHwkMfkDQmy9kWSb5NpG/xmALKHMKltd7yd4PvR2OwS/w922qhVNu4oAAAEq24DdqaOoBbCgcBJe+2sG5lHKLaqpj/AD5/ap4baKEWFYw15AyjnCKzeW+hdm3oW0S6qHW7dZSNSGcOGDTAC94J/EOVAGpSobHbQSyFLz4jAgSZgncNTJgCN5ZRxqu3tPVg6MhVDcglWbIOYQnKTrAkzB5GkA+2WjD3utth6sCo+ZrzPtptK1Z27ba62VLVpATDGJtvGignewr0HGXrz2/HbS2jNaEFy1zxXUGoVco37gT514v9rN7NtXEdO7HtaT9alQ0dy3aPB3RC4q2Dw/xGt69ZKkjpNV9yRNy3ig08FYsDpw8Tya8ajQc5rpsF2luW7YUqhjiZGnLKsA1VNaaF2FpP2mdY1iTJz6/hpVGzfBUEMsEA/CvEUqzUzo2jzS7h8rMOKsR7GKrZDW32pwnd4u4F+8Q39wk/Mmp9n9lLduFGMZlMRzGvH1rVz6Wc3kd8qMJLm6RurX7NYa1exIS6GKlTGUT4humNYid3SgtsbONpyORg/kR0NG9jZ/ilIMEK3HUzAgTv30S91tBDSai/U9JTEgtkGsDeOEcDyNWUH3bG+gBIBJnw5TlAO/gfKq+0u2f4W3mChzIEEkac9K4WThZOXsI7KzRUbkdz2V/2J/GfotFbe1sNbG+8RZH/ADTlY+iF2/y1gfZp2gGIwju+S2wvMMubhkQz4teJ9q6m5ZR2RiQTbJZYYRJVkkjjoze9drDBwgoy3RxM0lKbaB9jWQpvcH70g9EXSwo/pFrKR1LcSaHxvhug7kS9ZduSm4l62x6am2f8xPGtS7gw5nxBojMjFTG+DG8TOhneaHx+DVMPdAkSCxYklmbTUsdSTCj2A4Va3SshFW0jM7RuzrdNpvhtYcqQdAz4jRh1CqdetdHZsKihFACqAqgbgF0A9qzOzllTYK5QYchtB4txUnnpl9q14pKVpMc48smgDaWr4cf8Yn+2zeP6UaaTIDBIBIMjoYIkctCR60opkQHZPw3DzvXj7XGX/wAtHZZ056e9ICpCgDkLbt/AriADmUWUTmFQdx83uXT5Fa2Dgwb5tfdTC93/APdYr9LIqnALOIvWH8VuSyqdylGR1C8gJ3DTwit1lpKdk5Q5TnMMjXktXoZu6yAKIzEqhF4jNoWFwrHWx1rQ2ZkEhbd4ZtWe6pBc7vEznMxjdpAHKtGKrvW8ykBmWfvLEjqJBHuKlZAzcVaKBbYkoXtFN5KBb1ssn4QNQeABG4CvCftCuZtrYvpdj+1VX8q99t7NZSGF12eR4rmVgEzAuqqoVVLARmid1fPHaq9m2li2/wCPe+TkU1sBndxx3VK4xykdKdnPT2pnaYqJPsCjNzPv/rT1qLsq7A8B+VKo+ZH1Rd/i5vwS+jOk7d4dXurct6lQVcZWBWNQSCPPXyrA2VtDubqPyI9tx+U11uycBf8A4p+7tNiDBGXKpTK5YHQQZgoZMcd4GvM9o9gtg7zW3WPvLrPhO7XpqPSkoKMaEsjlK+od21UXE7xVMAxmERlmATx1NcbZvFGDKYYGQRXT7J20Ft3LdwZkdWEHnlMRPlFcrUsapULNTakjvOznbJrjqr2lLwfGGYefhMx6VR20vsxUNEEgtE7vuj3FZ3ZWwRcU8TI/X6/Kju2mIXOEUgnQmNYiYHnr8qioJZNESeRvFqzA7sUoHIewqKmnZq2mEmhMaV7DgsJl7tPuog0PGBAJ9q8q2Ps1rpU7lNxVk8SSBlA4nUe9euZSi9QKw8W9Ub+E0TOJ+0HtIyMLNl3VyQzlHZSI0USp6z6Vg4XtBilIH8TiN8f7e7/+VZuNdmxNw3PiLH66fKrMOfEPOfY1oxQ5Y0Zss+aVnomyNuX7qgDEXgVzBibrmSGI4npWf2j7b4q04tWcRdBXV3Yg79w8QMDj7Vb2bxY79008KAtoFUcABwHP1rl+17BsU5UgrC7jxA19azwi/MroaJyXlJ1qGJ9pe0R/8ST527J+qVba+1zaIMG6h5TYtfkBXJiox+/PStUoqjGmex7E282KQYgHLdOpy6QwAUiPStm72tvi2xCW2ZQYBDCSBI3NxryXsdtpsPfVd6XCARyJ0BFemXrsgkca5s1KEtGdTHyZI+0tjm8L9uV0/FhLf+W64+oNbWJ+2G2gUmzmzCRlufWU0ryTFIFxN9RuFx4/vNVP4jFbNzDSWh65b+2yxxw14eT2z9YryTGNnv3bnC5cduvjYtr71Fz++tOu6mKh7FkucqiSa38Hs1LQB+J/5uX4eVUbEs5bZfixIHkD+tHGsGfK2+VbHq/DOAjCCzTVyeq+S/kbOaVLXl8qVZztc0T6QwOAt2gUtIEG8wN5OpJ5mvLftp7OF7IxCDW0fF+BtD7GD7162q6nr+lZ+29lretOrCQykEcwRBrsM+cHygN3vVTYPMMy89R+lF9oNnPhr9yy33GIB/mX7p9RVOz8RBy8G09eFR21LG0yVjHMoITSdZ4ieXKqp1k76JxWHjxARPHgfPkaDN+N+nv9aui0ylpomRUrOHZzC68zwUcydwoe5iRGmtX27zd3kk5T4iOBMaE86mRo6rBnuMKWV1eDmVlDgZiQAYcA6c4G6qsR24xLrlLDdv1q7aSZMHl3aW44qRpqOR0rmar5U9WTtrYovuWuqTqSZP1rS2ZdyOHmMstPkDHzrM/3g8j9DRq7vMfoamiDDLG0GVGUQCxktHi8poJxIqaEsQoBP0HM/KqMW0MVA0BiZmfbSouSWg1FvUrNMg1q7FYPu8up1jeIHuaot3INJyTWhLlphmz7gW6rMNAQfXnXsWByumZGDLG8EEfKvFzUkvEbjVUsXOky2GXkb0NTtds8IzXV0LXGmNQyzvPLeKw0bQNXS9qGm07dFgcIJHz1rmbK+EeU/WnVIjduy29ckHSntGRVZH79DU7J0pDNjZN6bcEfCSAefH86NRgd5160PhLWVAOJ1PrU4rmzpybR7jhlKGGEZb0v7+QXH71pVWLDc/nSqo1V8j6ZqMyNKlVQBUmNx18jx99/vXaPnR5J9rPYnvEuYgKRet/CVBy3rZI8McLiy2nEDjOnjeMwNyw+W6j23EHK6lSORg8K+wswI/I181fbHenaHhPg7sZB/TmfXyJDEdIPGkADhMZauWSbhAYnK689JDj1rAv2okcv3NA5qONKMaHJ2Z9aCjT0oK8utHruq6BCR0W0Lh/hAOTL9DXP1tXrmbCbt2XXqDBHzrEmhCKW0desijH09qFdZBqa3t4PLTqP1pp0DQRhc2ViJBIiNQSOJ8uFC2symY0nd5ait3YlxY8RjODERryEcBrWu2xEVUYx45K8DoSP351kc6ZpWO0ctty5mYHmAd0enXl6VlTBBPCuo7T4buTkZRqPC27jrHLyO6uWvakdanB2iE1TDbbyKlVdm3lEVOr1oipm5tq5mwi/gSfQD9KwMP8AAPX9/Wt/HKP4MH/hjnyrBwo8I6/qarkTiS4URsuxmMncAPfhVIrU2bby2x11/Ss+WXLE6Ph+FZcyvZahjnhTxpUVFEYUKbi94SEkZsu8LxjrFYD197sit3TdSrWu4HD5jlvErJg9226dPlSo5O31Gsumz+jPoQGlFU4Z5Ajdwq6uufPTP2oxYC0pg3CQSPuoPjb2hR1YV4D9t+By7QDj4WtqgA3KLYAA9jXvZYw90b30T+lBuPqZb1HKvIPth2c1yx3iCVw7KHPFmu5tfTefMUrA8eo4HSgaLtGVFSEVYkUXb4UNfXSr7LbqnAiza2JcDZ7THRgf9fyPp7ZNxCpKneDB9KlbuFWBG8Vbj7yuQwEMR4hwkcQeo+lNoSBW5Uis01aOytlG8Lkb1XTqxOg9gflSGdFgOz4uWrNxWK+FQTqYA0MDhoB5yeVaG0tjPdyt3oWUIXwnTU5ifOdOUCm7JbXX+HKEeK2DI45f5o4gVq2MSk2/EsBYgGSx5gb650m1I6+OEZQtGDtbZ737QbEESoO6BJI4EcvauJvYUqwDcBIH4uPTQCvQ+0V8NFtTq5AA5KNWPlH1FcFtG5N24f6iPQGAPYVpwq1Zj4qlKkUmo09Tw1ku6qOJjy5n2rQZDR2tiiMMic1VQOpAJrMtpAA5VZtO8Gu5R8NvTzNNbOvz/SqpFkSG5orV2bezWx/TofyrNvjVTyrR2TahPMk+2lZ8/unW8LcvPpegcgqxRUVFSLTpXPZ6+MaRLL1pVXmHX50qKJcyPonD3sp6cQd46jmKPuvKmOR94rLs41SokTzjes6gjpRVjEqPvAiuufNxr7AWVP8ASIHpurzft5ju62XiZgljlJ4NcvHLA/Dbzewrt9rY5AoXOqqN7FhAHON5rw37VO1YvsmHtSLNrxAnQ3HO+4w4cgDqADzijqM8/NEYfdVCJNXrppUyLLGFNYOg6U4p8OksRpunl0qUXqRexcrU7CoZKQNWECEV2PZazkshj95i3oug+nzrnMFh1a7bVpIYa+ctG7hotdcoCpkUQFUD3jT51VL0LEYO0rrYa+LqcZPQiYYeREV0eD7QpdSbdoqwIEkDQngCN9c72oaO7A4An5itXY2H/wAFC2p1Pq2snnpFQlBS1ZbDLKFpGhcwFtIuBy91pzyNBO7KeW/TrXGbZweS6eTeIHz3/Oa7JzQO0dni9by/eGqnrujyOlSWhB6nGGrsFiVtlnPBTA5k6egiarv2ipKsII4Ghrgkx7+VSZBFlokgk72Mn1q+zVampqZqotRO5BFbmHSAByFYti3mYcq3QKx8Q9kei8Fx6ymSUVKohqU7vf8AKsZ6RFgu0qjlpUiz2j15sbBEmOo3H98qz8btadASfYe8UTh7C31zIRDDNGhDc9Oc6+vSsVtks2aGCKpg9fwzXaPmRgdoNvW7SkuZ5Iuhc9Ty615hiLzXrjO29jJ5DkAOQEADpW/9oVgW8SqAkxbDEkySWLa7hwA0rEOgAHL0mmhjBIqLCpg86i+6mRHFOjQ6nrHodKitNc3UAai2pOo+f61C5huUe80RbuyFMTIB3U90dI8oFTsrK9ksO/tAjj7GK6wg+LhMAen+tcbhMT3N0PExOh6gj866PDdpLbmDKH+rd7j05UnqWRMrtO3+IB/Kn1k10mD0QCuQ2pdz3n0nWABxjwgCuo2U5NpZBEcDvEaa+1DBbhjCox+tSqBWBPKoEgDbWXuWLKCQuhIBg+fDfNcVaOpPX6V121tr2u7ZJzEiAF1g+e6uTwlkksBw1ijoBYKdTUnwrDgY6a/SiNnYbMcx3D5mq5PlVsuw4pZZqEQjAWDIJ06VqHhVNsag9asYa1zskuZ2e04PAsOPlQjUl3n29v8AWagDvPIVY2ntUGbIu9SUilVWtKlRLm+Ru9ju2Iw/huTk3SNShiJ8v0rr9o41SBdVgyONCP5l1j2n+2vH7b7x+9K3Ng7U0fDu+VLg8Lf/AC7g1R+gkCehNdZM+dyj1Mjt9fz7QcDcgRPZZP1NZBNQxeIdr9xrnxs7ZujEmfnUiasKhGotTG5rH7FOaBERUjSWomgDS2Zd8A13Ej50TduVm7Pbw+po5zpUkQYDeOtQmpXmk+WlRUSY50xl10E3CBvzaaxrm01rodm48WrQ75mVpOjAliJ4cx1rn2ZTcJKlgSfCDBO/j86a+FyrlDLq2jEH+XcQBp6UDNnEdqzutoPNv0H61kNtK4XDsxJBmOHlG7dpQppUgsniVAYxuOo8jqKlsxdXb0qBEr1X6f6H60tnNDkcx9KTA0xRSJAAodWgTx4TzrqOyexWuq1xyQvDQcOXLzrHxEuh3PDorDB5GtXt2MUDdUzv9K6nbPZ0C2zqdwnXU6da5QnU1iZ6Ph8yyQbqh7lsrMg7xu10J4c91XNY8QDHJIBl5AgjQ7pj0oe5LLG/pJGgk6EbtTUi9+4y5m72QFAcktAGVVkyNB0qyMYvcqy5c2OOkbVbrpv/AHqFX8C6MyldVJUxqJBgweNKrVxyKACLkjQwUOo0PGlR5XzQR49Urxy+iOStX5g8Rvqdx4PnTXbGsjf9apuvoOmldBrU8bGVoG2kZbNxO/zHH2iqbd/nVuLOg8/yoWprYre4YDTOaotXYq2aZAsXdUHra7J2LT3il4BgVMSSIYQdCCOE10ON2Nhltm4qKABIJYkacPESJ4VXLIk6LY4nJWcbs8+D1o510rN2e2nrR915FXIoe4BU7XxDzFMIJiYPXdVrYYqVMqQ0/CZjSOXWmBC0JMAA9CYnyPOr79wlYJuEqdzySAdIBPWOAoa15KejGJ8jwNEJbJ0AuRB3tKjTThrwoGC0xp6aaAErx++FNhmi6OsimJqS2SHtzpOonkP1qLBHSbHwq3bltGMZmg9Bxr0a9b7lMtv4QIjpXAdkr1tcXb7wAqQQJI0YjQ6+o9a9ES8qNGuRtBmkEHlrv0rm8RGpHa4fP5kIp9NALtFdZbACDMWIA8jx8q4Hz0M/6V6Bi7QRiJZ4lgo1AB8uFcCGknkST5Amap6Ha4XqkPPD966n8qkTUF11qVRZ047EYpVcAP3FKix+WjFUzQmItRMbj+5ogCoMhrsHzhMyr7bhVVE4u3rI0PEUNQSFU7b1ClQAQ7ECRpBGvXfWhZ225tMj+MNJ1O48DWYb5yZes1PDHhSaBNoIsLFXvc0ioW150meKmitgrjxrV9vERmGmvTWYMEe9Uvq4qtzDGl1JdAlDHI+gYfqKkrqDOVJGvxMPkdaoFzmJ+vyqQuefv/pUrEWXE8Xh1B3Rr6elXnZVyJK/MaeeulU4fGFCCJMcCZH00qN7FsZJPH60rCglsJ3S95cWRPhA3Mep3GOMU5Gc5zqx+XQUTaxfebPe0de4cup6XR4h5Bkn/PQeGfwr5CkNl7PoOBFa2D7Q3HXLci4itKjVSCBBIKnfvrGY0RhkhdP3Jmqc2xu4CHPkd7UdYe2ZyMLaMjMInNmHKfEJ+dYKaA+3vpVAaruA9/yFYWemwQUdixd1SWoVJTVZ0Ijk09KlSLDDLU6Ujbqa2da7J83KsRZB0Oh4HnWPcSDBroLtgMCD6dDWRi1O5t448xSGgSlSpUDFUkaDTU1ABwu7qdjQlpqIB0qSIMZRLD1qvEiGq62PEvr9KbHpqDS6kkUqafNUFqRoAfPyqRNQFSoAvwd/IHHB7bqfbMPmoqeGPhXyoVXAmRPhaOhIgH0oy0PCPIU0JluajF0FA2l1FH1mz9Edfw1UpS/Imoq+NT0AH796qBq/D2gTdOdAVjwEtmcmdUAB3AayRvFZactjuxnHHrLrp+41WCpPhWVQxiGkCGUnTmAZG/jUOFVNUbMclJWiUU9QpUi7mMs76Y09KuufOSxaE2mvg8jpSpUwMc01KlQSHpU1KgBxRK01KmhMIw6+Jf3wNNix+dKlUXuC2A0qTinpUwIrVhFKlQMSj4vw/mKMs7h++FPSpiZK18S/iFGrSpVlzbnY8O9x9/sWHdVGLMOY6/kKVKqYbm/ifhPujb/h1FkECCyqx6nM4n2AoUU1KqZbm/hPhL8/+mTpUqVQNx//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5" name="TextBox 14"/>
          <p:cNvSpPr txBox="1"/>
          <p:nvPr/>
        </p:nvSpPr>
        <p:spPr>
          <a:xfrm>
            <a:off x="6096000" y="4425554"/>
            <a:ext cx="5136859" cy="1569660"/>
          </a:xfrm>
          <a:prstGeom prst="rect">
            <a:avLst/>
          </a:prstGeom>
          <a:noFill/>
        </p:spPr>
        <p:txBody>
          <a:bodyPr wrap="square" rtlCol="0">
            <a:spAutoFit/>
          </a:bodyPr>
          <a:lstStyle/>
          <a:p>
            <a:pPr fontAlgn="base"/>
            <a:r>
              <a:rPr lang="en-US" sz="2400" dirty="0"/>
              <a:t>Those:</a:t>
            </a:r>
          </a:p>
          <a:p>
            <a:pPr fontAlgn="base"/>
            <a:r>
              <a:rPr lang="en-US" sz="2400" dirty="0"/>
              <a:t>Eager to get gain</a:t>
            </a:r>
          </a:p>
          <a:p>
            <a:pPr fontAlgn="base"/>
            <a:r>
              <a:rPr lang="en-US" sz="2400" dirty="0"/>
              <a:t>Eager to receive applause of the crowd</a:t>
            </a:r>
          </a:p>
          <a:p>
            <a:pPr fontAlgn="base"/>
            <a:r>
              <a:rPr lang="en-US" sz="2400" dirty="0"/>
              <a:t>Eager for recognition and reward</a:t>
            </a:r>
          </a:p>
        </p:txBody>
      </p:sp>
      <p:pic>
        <p:nvPicPr>
          <p:cNvPr id="3" name="Picture 2">
            <a:extLst>
              <a:ext uri="{FF2B5EF4-FFF2-40B4-BE49-F238E27FC236}">
                <a16:creationId xmlns:a16="http://schemas.microsoft.com/office/drawing/2014/main" id="{BB453DD0-98D3-4AD7-A7A1-C9BA59C2AD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4812" y="936992"/>
            <a:ext cx="3686175" cy="2943225"/>
          </a:xfrm>
          <a:prstGeom prst="rect">
            <a:avLst/>
          </a:prstGeom>
        </p:spPr>
      </p:pic>
      <p:pic>
        <p:nvPicPr>
          <p:cNvPr id="7" name="Picture 6">
            <a:extLst>
              <a:ext uri="{FF2B5EF4-FFF2-40B4-BE49-F238E27FC236}">
                <a16:creationId xmlns:a16="http://schemas.microsoft.com/office/drawing/2014/main" id="{1F5BBDD7-E766-4673-8884-57186B98DE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19832" y="3252561"/>
            <a:ext cx="2795155" cy="3176313"/>
          </a:xfrm>
          <a:prstGeom prst="rect">
            <a:avLst/>
          </a:prstGeom>
        </p:spPr>
      </p:pic>
    </p:spTree>
    <p:extLst>
      <p:ext uri="{BB962C8B-B14F-4D97-AF65-F5344CB8AC3E}">
        <p14:creationId xmlns:p14="http://schemas.microsoft.com/office/powerpoint/2010/main" val="3550748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9">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9F2E6D9-2794-40FB-871A-3BD2FF0314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2" y="0"/>
            <a:ext cx="12184978" cy="6858000"/>
          </a:xfrm>
          <a:prstGeom prst="rect">
            <a:avLst/>
          </a:prstGeom>
        </p:spPr>
      </p:pic>
      <p:sp>
        <p:nvSpPr>
          <p:cNvPr id="4" name="TextBox 3"/>
          <p:cNvSpPr txBox="1"/>
          <p:nvPr/>
        </p:nvSpPr>
        <p:spPr>
          <a:xfrm>
            <a:off x="1524000" y="990601"/>
            <a:ext cx="4114800" cy="4524315"/>
          </a:xfrm>
          <a:prstGeom prst="rect">
            <a:avLst/>
          </a:prstGeom>
          <a:noFill/>
        </p:spPr>
        <p:txBody>
          <a:bodyPr wrap="square" rtlCol="0">
            <a:spAutoFit/>
          </a:bodyPr>
          <a:lstStyle/>
          <a:p>
            <a:pPr algn="ctr" fontAlgn="base"/>
            <a:r>
              <a:rPr lang="en-US" b="1" dirty="0"/>
              <a:t>Those who practice </a:t>
            </a:r>
            <a:r>
              <a:rPr lang="en-US" b="1" dirty="0" err="1"/>
              <a:t>priestcraft</a:t>
            </a:r>
            <a:endParaRPr lang="en-US" b="1" dirty="0"/>
          </a:p>
          <a:p>
            <a:pPr fontAlgn="base"/>
            <a:endParaRPr lang="en-US" dirty="0"/>
          </a:p>
          <a:p>
            <a:pPr fontAlgn="base"/>
            <a:r>
              <a:rPr lang="en-US" dirty="0"/>
              <a:t>Alma 1:3</a:t>
            </a:r>
          </a:p>
          <a:p>
            <a:pPr fontAlgn="base"/>
            <a:r>
              <a:rPr lang="en-US" dirty="0"/>
              <a:t>	Seek popularity</a:t>
            </a:r>
          </a:p>
          <a:p>
            <a:pPr fontAlgn="base"/>
            <a:endParaRPr lang="en-US" dirty="0"/>
          </a:p>
          <a:p>
            <a:pPr fontAlgn="base"/>
            <a:endParaRPr lang="en-US" dirty="0"/>
          </a:p>
          <a:p>
            <a:pPr fontAlgn="base"/>
            <a:r>
              <a:rPr lang="en-US" dirty="0"/>
              <a:t>Alma 1:6</a:t>
            </a:r>
          </a:p>
          <a:p>
            <a:pPr fontAlgn="base"/>
            <a:r>
              <a:rPr lang="en-US" dirty="0"/>
              <a:t>	Wear costly apparel</a:t>
            </a:r>
          </a:p>
          <a:p>
            <a:pPr fontAlgn="base"/>
            <a:endParaRPr lang="en-US" dirty="0"/>
          </a:p>
          <a:p>
            <a:pPr fontAlgn="base"/>
            <a:endParaRPr lang="en-US" dirty="0"/>
          </a:p>
          <a:p>
            <a:pPr fontAlgn="base"/>
            <a:r>
              <a:rPr lang="en-US" dirty="0"/>
              <a:t>Alma 1:16</a:t>
            </a:r>
          </a:p>
          <a:p>
            <a:pPr fontAlgn="base"/>
            <a:r>
              <a:rPr lang="en-US" dirty="0"/>
              <a:t>	Teach false doctrines to gain riches and honor</a:t>
            </a:r>
          </a:p>
          <a:p>
            <a:pPr fontAlgn="base"/>
            <a:endParaRPr lang="en-US" dirty="0"/>
          </a:p>
          <a:p>
            <a:pPr fontAlgn="base"/>
            <a:r>
              <a:rPr lang="en-US" dirty="0"/>
              <a:t>Alma 1:19-20</a:t>
            </a:r>
          </a:p>
          <a:p>
            <a:pPr fontAlgn="base"/>
            <a:r>
              <a:rPr lang="en-US" dirty="0"/>
              <a:t>	Persecute the righteous</a:t>
            </a:r>
          </a:p>
        </p:txBody>
      </p:sp>
      <p:sp>
        <p:nvSpPr>
          <p:cNvPr id="5" name="TextBox 4"/>
          <p:cNvSpPr txBox="1"/>
          <p:nvPr/>
        </p:nvSpPr>
        <p:spPr>
          <a:xfrm>
            <a:off x="6553200" y="990600"/>
            <a:ext cx="4114800" cy="4801314"/>
          </a:xfrm>
          <a:prstGeom prst="rect">
            <a:avLst/>
          </a:prstGeom>
          <a:noFill/>
        </p:spPr>
        <p:txBody>
          <a:bodyPr wrap="square" rtlCol="0">
            <a:spAutoFit/>
          </a:bodyPr>
          <a:lstStyle/>
          <a:p>
            <a:pPr algn="ctr" fontAlgn="base"/>
            <a:r>
              <a:rPr lang="en-US" b="1" dirty="0"/>
              <a:t>Those who exercise the priesthood</a:t>
            </a:r>
          </a:p>
          <a:p>
            <a:pPr fontAlgn="base"/>
            <a:endParaRPr lang="en-US" dirty="0"/>
          </a:p>
          <a:p>
            <a:pPr fontAlgn="base"/>
            <a:r>
              <a:rPr lang="en-US" dirty="0"/>
              <a:t>Alma 1:20</a:t>
            </a:r>
          </a:p>
          <a:p>
            <a:pPr fontAlgn="base"/>
            <a:r>
              <a:rPr lang="en-US" dirty="0"/>
              <a:t>	Live with humility and share the gospel without seeking personal gain</a:t>
            </a:r>
          </a:p>
          <a:p>
            <a:pPr fontAlgn="base"/>
            <a:endParaRPr lang="en-US" dirty="0"/>
          </a:p>
          <a:p>
            <a:pPr fontAlgn="base"/>
            <a:r>
              <a:rPr lang="en-US" dirty="0"/>
              <a:t>Alma 1:26</a:t>
            </a:r>
          </a:p>
          <a:p>
            <a:pPr fontAlgn="base"/>
            <a:r>
              <a:rPr lang="en-US" dirty="0"/>
              <a:t>	View others as equal to themselves</a:t>
            </a:r>
          </a:p>
          <a:p>
            <a:pPr fontAlgn="base"/>
            <a:endParaRPr lang="en-US" dirty="0"/>
          </a:p>
          <a:p>
            <a:pPr fontAlgn="base"/>
            <a:r>
              <a:rPr lang="en-US" dirty="0"/>
              <a:t>Alma 1:27</a:t>
            </a:r>
          </a:p>
          <a:p>
            <a:pPr fontAlgn="base"/>
            <a:r>
              <a:rPr lang="en-US" dirty="0"/>
              <a:t>	Do not wear costly apparel but dress neatly (and within their means)</a:t>
            </a:r>
          </a:p>
          <a:p>
            <a:pPr fontAlgn="base"/>
            <a:endParaRPr lang="en-US" dirty="0"/>
          </a:p>
          <a:p>
            <a:pPr fontAlgn="base"/>
            <a:r>
              <a:rPr lang="en-US" dirty="0"/>
              <a:t>Alma 1:30</a:t>
            </a:r>
          </a:p>
          <a:p>
            <a:pPr fontAlgn="base"/>
            <a:r>
              <a:rPr lang="en-US" dirty="0"/>
              <a:t>	Treat all people kindly and compassionately</a:t>
            </a:r>
          </a:p>
        </p:txBody>
      </p:sp>
      <p:sp>
        <p:nvSpPr>
          <p:cNvPr id="6" name="TextBox 5"/>
          <p:cNvSpPr txBox="1"/>
          <p:nvPr/>
        </p:nvSpPr>
        <p:spPr>
          <a:xfrm>
            <a:off x="1524000" y="1"/>
            <a:ext cx="9144000" cy="769441"/>
          </a:xfrm>
          <a:prstGeom prst="rect">
            <a:avLst/>
          </a:prstGeom>
          <a:noFill/>
        </p:spPr>
        <p:txBody>
          <a:bodyPr wrap="square" rtlCol="0">
            <a:spAutoFit/>
          </a:bodyPr>
          <a:lstStyle/>
          <a:p>
            <a:pPr algn="ctr"/>
            <a:r>
              <a:rPr lang="en-US" sz="4400" dirty="0" err="1">
                <a:latin typeface="Bernard MT Condensed" pitchFamily="18" charset="0"/>
              </a:rPr>
              <a:t>Priestcraft</a:t>
            </a:r>
            <a:r>
              <a:rPr lang="en-US" sz="4400" dirty="0">
                <a:latin typeface="Bernard MT Condensed" pitchFamily="18" charset="0"/>
              </a:rPr>
              <a:t> VS Priesthood</a:t>
            </a:r>
          </a:p>
        </p:txBody>
      </p:sp>
      <p:sp>
        <p:nvSpPr>
          <p:cNvPr id="7" name="TextBox 6"/>
          <p:cNvSpPr txBox="1"/>
          <p:nvPr/>
        </p:nvSpPr>
        <p:spPr>
          <a:xfrm>
            <a:off x="1752600" y="5715001"/>
            <a:ext cx="4114800" cy="954107"/>
          </a:xfrm>
          <a:prstGeom prst="rect">
            <a:avLst/>
          </a:prstGeom>
          <a:noFill/>
        </p:spPr>
        <p:txBody>
          <a:bodyPr wrap="square" rtlCol="0">
            <a:spAutoFit/>
          </a:bodyPr>
          <a:lstStyle/>
          <a:p>
            <a:pPr algn="ctr" fontAlgn="base"/>
            <a:r>
              <a:rPr lang="en-US" sz="2800" dirty="0">
                <a:solidFill>
                  <a:srgbClr val="FF0000"/>
                </a:solidFill>
              </a:rPr>
              <a:t>Those who did not belong to the Church</a:t>
            </a:r>
          </a:p>
        </p:txBody>
      </p:sp>
      <p:sp>
        <p:nvSpPr>
          <p:cNvPr id="8" name="TextBox 7"/>
          <p:cNvSpPr txBox="1"/>
          <p:nvPr/>
        </p:nvSpPr>
        <p:spPr>
          <a:xfrm>
            <a:off x="6248400" y="5903894"/>
            <a:ext cx="4114800" cy="954107"/>
          </a:xfrm>
          <a:prstGeom prst="rect">
            <a:avLst/>
          </a:prstGeom>
          <a:noFill/>
        </p:spPr>
        <p:txBody>
          <a:bodyPr wrap="square" rtlCol="0">
            <a:spAutoFit/>
          </a:bodyPr>
          <a:lstStyle/>
          <a:p>
            <a:pPr algn="ctr" fontAlgn="base"/>
            <a:r>
              <a:rPr lang="en-US" sz="2800" dirty="0">
                <a:solidFill>
                  <a:srgbClr val="FF0000"/>
                </a:solidFill>
              </a:rPr>
              <a:t>Those who practiced their faith</a:t>
            </a:r>
          </a:p>
        </p:txBody>
      </p:sp>
    </p:spTree>
    <p:extLst>
      <p:ext uri="{BB962C8B-B14F-4D97-AF65-F5344CB8AC3E}">
        <p14:creationId xmlns:p14="http://schemas.microsoft.com/office/powerpoint/2010/main" val="388756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844EA64-41ED-4927-BA76-506BDE2346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2" y="0"/>
            <a:ext cx="12184978" cy="6858000"/>
          </a:xfrm>
          <a:prstGeom prst="rect">
            <a:avLst/>
          </a:prstGeom>
        </p:spPr>
      </p:pic>
      <p:sp>
        <p:nvSpPr>
          <p:cNvPr id="5" name="TextBox 4"/>
          <p:cNvSpPr txBox="1"/>
          <p:nvPr/>
        </p:nvSpPr>
        <p:spPr>
          <a:xfrm>
            <a:off x="1524000" y="1"/>
            <a:ext cx="9144000" cy="769441"/>
          </a:xfrm>
          <a:prstGeom prst="rect">
            <a:avLst/>
          </a:prstGeom>
          <a:noFill/>
        </p:spPr>
        <p:txBody>
          <a:bodyPr wrap="square" rtlCol="0">
            <a:spAutoFit/>
          </a:bodyPr>
          <a:lstStyle/>
          <a:p>
            <a:pPr algn="ctr"/>
            <a:r>
              <a:rPr lang="en-US" sz="4400" dirty="0">
                <a:latin typeface="Bernard MT Condensed" pitchFamily="18" charset="0"/>
              </a:rPr>
              <a:t>Salvation to All</a:t>
            </a:r>
          </a:p>
        </p:txBody>
      </p:sp>
      <p:sp>
        <p:nvSpPr>
          <p:cNvPr id="38" name="TextBox 37"/>
          <p:cNvSpPr txBox="1"/>
          <p:nvPr/>
        </p:nvSpPr>
        <p:spPr>
          <a:xfrm>
            <a:off x="79469" y="6449914"/>
            <a:ext cx="2275803" cy="369332"/>
          </a:xfrm>
          <a:prstGeom prst="rect">
            <a:avLst/>
          </a:prstGeom>
          <a:noFill/>
        </p:spPr>
        <p:txBody>
          <a:bodyPr wrap="square" rtlCol="0">
            <a:spAutoFit/>
          </a:bodyPr>
          <a:lstStyle/>
          <a:p>
            <a:r>
              <a:rPr lang="en-US" dirty="0"/>
              <a:t>Alma 1:4; Alma 15:15</a:t>
            </a:r>
          </a:p>
        </p:txBody>
      </p:sp>
      <p:sp>
        <p:nvSpPr>
          <p:cNvPr id="39" name="TextBox 38"/>
          <p:cNvSpPr txBox="1"/>
          <p:nvPr/>
        </p:nvSpPr>
        <p:spPr>
          <a:xfrm>
            <a:off x="720436" y="790739"/>
            <a:ext cx="4308764" cy="646331"/>
          </a:xfrm>
          <a:prstGeom prst="rect">
            <a:avLst/>
          </a:prstGeom>
          <a:noFill/>
        </p:spPr>
        <p:txBody>
          <a:bodyPr wrap="square" rtlCol="0">
            <a:spAutoFit/>
          </a:bodyPr>
          <a:lstStyle/>
          <a:p>
            <a:pPr fontAlgn="base"/>
            <a:r>
              <a:rPr lang="en-US" dirty="0"/>
              <a:t>“</a:t>
            </a:r>
            <a:r>
              <a:rPr lang="en-US" dirty="0" err="1"/>
              <a:t>Nehor’s</a:t>
            </a:r>
            <a:r>
              <a:rPr lang="en-US" dirty="0"/>
              <a:t> doctrine would be very popular among many of our own day. </a:t>
            </a:r>
          </a:p>
        </p:txBody>
      </p:sp>
      <p:sp>
        <p:nvSpPr>
          <p:cNvPr id="23556" name="AutoShape 4" descr="data:image/jpeg;base64,/9j/4AAQSkZJRgABAQAAAQABAAD/2wCEAAkGBhQSERQUExQVFRUVFxgYGBYWFBQVGBUXFhcYFhcWFxcXHCYfFxojGhYUHy8gIycpLCwsFx4xNTAqNSYrLCkBCQoKDgwOGg8PGiwkHCQsLCwsLCwsLCwsLCwpKSwsLCwsLCwsLCwpLCwsLCwpLCwpLCwsLCwsLCwsLCwsKSwsLP/AABEIAQMAwgMBIgACEQEDEQH/xAAcAAABBQEBAQAAAAAAAAAAAAAEAAECAwUGBwj/xABKEAACAQIDBQYDBgQDBQQLAAABAhEAAwQSIQUxQVFhBhMicYGRMqGxB0JywdHwFFJikiOC4TNDY4Oyc6KjwhUkNDVEU2ST0uLx/8QAGwEAAgMBAQEAAAAAAAAAAAAAAAECAwQFBgf/xAAwEQACAgECBAMGBgMAAAAAAAAAAQIRAyExBBJBcQUTUSIyM2GRwVKBobHR8BQVsv/aAAwDAQACEQMRAD8A8ep83DSkFmmYRQMQFSQ0yvE9aSLSEWaEdaa1ak6fvj+VRfoIpgxGooHZ32H+x7EkAtesrPI3G/8AKK0cJ9jpBBfFDSNFtE7j1evQf4iLAuRMWg0TE+DNE8Jq+wwdQw4j18j1G6q+ZktjhR9j1iZa/d8lVF+s0ZZ+yXBDeb7edxR/0oK6LZGMa6bpaID/AOHA/wB2RCk85KsfUVpAUWxWczZ+zTZ6/wC4Lfiu3T9GFHWexWBXdhbPqub/AKia1bqOYyMq88ylvaGWhcbhWFtmN64SBMLltiARPwANun71Fv1CydnYWHT4cPZXys2x88tXWimoTJpvC5dOUgbuNQbYlmdbat1ebh93Jq+zhkQQiKo5KoUfIUCFlqQWpRTqKQAeAxouhtIKOykH+kkBvIgT7jhUNo4/ujaAAOe4oP8AShIVm9GdB/moTCDu7aXiZ8Vxbp/oa88MfwMZn+UvTbVOYYm5wsoEX8Sst64fcW181NSrURtxSFTYa00UgGiuZ+0r/wB23hzNsf8AiL+ldRXKfag8bPbrctj5k/lTGtzyK1sG/kF02He2QSCuoMGNcuo1B31ZbRTbaF1HJDIkgAHfrvjnPnXo/Z9smCsnlbzfMtToy3dXtgMADrlYwdVYMPX1BqElexZGSRzVrszaKibBBgSGxMEHkRlEGlXRts22TuP97/rTVi8jN+L9X/Jr8/F+H9EeNBuVMQd+tImkHNdMwDU4NTGo4Ux8qAGzGpM8ivV8JsbDmzamxaJNtJPdrJOUSSY1NQfs7hSP9hb9AR9DXL/2ML1izof4MvVHY4ds2CtH+azZH96oPzqzGYnue85OGa3/ANrBlP8AMYYeb8qbDoBh7CgQB3AA5BWSB8qPu2FYAMAQCGAImCpDKfMEA1vi7VmGSp0A2La2LmQnw9xaUHrac25/8VK0nuBYkxJCjqTuFB4+0Dcs5hKv3lpvK4mb62gPWoYJ2uXArzOHEMSPiutKqw5/4ct/zhypkTTAofaw/wDV73/ZufZSaKAqraKTZujnbce6GhAWd4CxAOoAJHRpg/8Adb2qrH4kWrT3DuRS0c4Gg8yYHrQmKxQtJaxB+EIA/wCF1DKfRwo/5hoZcU7tYw96O8zpceBAe2im6CBy7xVQjmp5inQg63i2gDJndQveZICq5ALKuY+I6zHKJMkSVYuhlDKZB3fTcdxmRB3RQ2xB/hBT8aFlccc+Ykk/inNPEMDUdkMD3xXVe/fKeB0XMRzHed4PMGgBbKtg2WUgEZ76kHcR31wEHpFU4nZi28HdtJJHd3dWMklgzSTxMmr9jfBcHK/fHvddvowo5rcgjmCPfSgAY49AqMx+Jc2gJ8MAljAMKJEk6a0r+0bSHK9xVMTBMaBSxPlAJms7sxeHdF3jw27IJPC2lhH9pa4azv8A0dnNkMskLgS2hJ7vvboZT0ErPlToDpHxyBVYHMHjIF1LyJGUcdNeQGpiuO+1i6f4BJBUteWRIMQj8VMcq6PY+BD4ewSWV7aFAymCIOVhBkESg0IO6uP+1TFlsLbVtWTEuhI0zZLcho4aOsjnNFDW5LYRIwSZhAFsRM7hbEnXcCcxH6RUDtO2q2mzBotQQrKTqLcAyQBqDvPA1rYdIt2xyRB7KBVTMmoIWJAIIEEtBAPOZFRABfblkEjMdP6W/SlVxa1zt/3L+tKgZ4uwprZ1FTvKRvEekVWN9WEQ1U/fiPHoKuwmGVmMjQBjA3mBu3+tDoZHX9jlUwSNRoeB5cuFSEesYdwLSHgLan0CA0NsxSq5G3wr/wB4lv8Av5/lVl7/ANnUcSiL6uFX86fG2mJUoYOqk8kbiOoIEV5T1T6v9j0fo/T7nW7OUPYskHQZT55G3e4rRAoHYqhcNb3BVU+QCk8TyAozCX1uDMpJHPKwB6jMBI6jQ16HH7i7I4WT333Hu4dWAzblZWmYgoQwPy9pqjYutrvDvvMbvo3+zHpbFselE4vCd5bdCSodSpI3gMIMT0NXrbiABAGgHICrCsQFJrYIIOoIIPkdDWLtHbzWZZxbtgaqjZ3uXdSAF7vQMY3DPEgmKNftBZW09wt8CZ2T74GmgUxOpCyNJI1p0wCzhFKd2VBSAuU6iBoAZ37hTvhVLrcKguoYBuIDRmHkYHtWbf2xcXCNfZFQmAinN4c7BFNzMq7maSANw0J30+FD3AEXEXQIzC4bSLccSVYEXLYgBoIIXc45TRQg3EbPRzLLJIgkFlJHI5SJG/Q6a1dbtgABQAAIAAgADcABuFB7CtHuUdnuO1xEZi7ZoJUE5REKJO4VoRQBWloCYAEkkwIkneT1qL4hF+J1XzYD6mhnxBNi6zQCvfTppFtngEHeCqieYJrNw+FS01xEwYuEvmByWVVRcVWCs7awDmGgMACnQGguwbXdrb8RUIqHxEZ0XUK+WMw1PueBNGHDLnzx4suWdfhnNEbt9Q2dhTbtqpyzqSFEKuZi2VBwUTA6CiYoABbBuoIsuqAszHMhuaucxK+NQNSTBnfXn32s4YWrGEtgli1y8xZt7u2TMxjiS3kNBXpsV5t9rozXsCnMt83tCga3Ne5eQfeGg+kD6kCg8VgUeSZJIG5mGo1UwDEgHQ74NE3dnIGBEiCDv3xlHzyieutCthWCKFgQ2ZtTumQoPLcPJQKiBWuBUADQxxga09ZrdqFU5ZVo0zQfFGk+tKlysnqea7RtMMpMa6iP31oE761Ns3Q0EGY4DhWY41qyOxAmX3795406XIM01i2C0ExPHTTzoj+HQlvFpEj706ajQbxUiLPVb8lLEDebZMDcAubXkJAog01r4E/Cv/SKTHhx/T/+j3ryTfQ9MkdBg1z2sNbPwOzlxwYW8zBD0LQSOIQjcTWptfFG3YuuvxKjFfxRC+fiihdi2A+GQGdGYggwVIYwQeB1PuRuNG2sBrLXLj/0sUC+qoqhvWa9Jh+HHsjz+b4ku7MfD4e4rJbHeW8txXGa53rZXtXEPeQSDN1QxWSPHvHDX2cjZrzOpUs6wJkQtq2JU8VzZtemsUaKkKusqA8bh3L2nthCyFwc5K+F1gwVViDmVDu4GpDZ5fW82dogBZVUBIPg1nNKqcxM+ERG6jAKkBQAKuz1jUu+qtL3HYyjB1jWBDAHQCrjZGYN94AgGeDFSfmq+1WMY1Jjz06UooArS2FAAAAGgA0AHIU8UJg9qrcvXrSg/wCFlluDFiwYD8JQg9Z5UbFAAl/ZyOZYHUglQzBWKxGdQYbcN/ITuogIJJjUxJ5xMfU+9TimigBqeacCkFoAgRXmv2lido7PT8J973/616ViLmVGb+VWb+0E/lXmfbJy+2MDIg91aYjkS1xyPlR0GjeuHxRx3x050Dfz+LKGbMsJBXIJA1MneDJnXSI41ficPnuHeIUDTSQS2ZfIwu7Ws3FNcVMwtgoyBYJIhVAExGkln110IqOw0m3SMg9mFOpuOCd47sGDxEjQ01aqYzQeNxpuyZo6STr50qrtGi8nozzDFPb0gyIHDlO/5VnXzrUAKkbZFXpUZ9yyxE6z8J3AEyBpv6gUT/GM3iLQV1AHH4paCddCaEs3yrAgAxO8AjWR+dSEiQDv60+omj1rGW8y2FB3kEHkVtMwPvFQYRcR3gHJcLGfCqjJ4QTwG+eOvSrWQlrB4KhJPUqgH1amxVnM6jWMr6xMGbZX6buhry6ey7/c9C1u+32Ox7LXg2GUqZGZunHrWnhb4dQwmDwO8EGCpHAggg9Qayuybk2NTJztqFK8uBJoxj3L5t1u63i5W7h0DdFcwDyaD94x6DB8OPY4Wb4ku5bevnvrdtTwa5c3fABlVemZ2B8rbUbWLsvHIJuu0NiDnUQSRYXw2pAByrl8RJgTcOtbKuCAQQQdxBkHyPGriomKkKiKGXa1stC53gwWS3cdAQYILqMuh3wTHGgCrbom2i/zX7C+nfIx+SmrNr4tkQBP9rcYW7c8GafEeiqGc9F61HbA/wBgP/qLXyzN+VSxeyluXEuM1wFFZQFcoIaMx8MGdANCNKYAux8Gtu5eVfhTubQnectvvCSeJJvEnqTRG3LpTD3GUkFQGkaHwkMfkDQmy9kWSb5NpG/xmALKHMKltd7yd4PvR2OwS/w922qhVNu4oAAAEq24DdqaOoBbCgcBJe+2sG5lHKLaqpj/AD5/ap4baKEWFYw15AyjnCKzeW+hdm3oW0S6qHW7dZSNSGcOGDTAC94J/EOVAGpSobHbQSyFLz4jAgSZgncNTJgCN5ZRxqu3tPVg6MhVDcglWbIOYQnKTrAkzB5GkA+2WjD3utth6sCo+ZrzPtptK1Z27ba62VLVpATDGJtvGignewr0HGXrz2/HbS2jNaEFy1zxXUGoVco37gT514v9rN7NtXEdO7HtaT9alQ0dy3aPB3RC4q2Dw/xGt69ZKkjpNV9yRNy3ig08FYsDpw8Tya8ajQc5rpsF2luW7YUqhjiZGnLKsA1VNaaF2FpP2mdY1iTJz6/hpVGzfBUEMsEA/CvEUqzUzo2jzS7h8rMOKsR7GKrZDW32pwnd4u4F+8Q39wk/Mmp9n9lLduFGMZlMRzGvH1rVz6Wc3kd8qMJLm6RurX7NYa1exIS6GKlTGUT4humNYid3SgtsbONpyORg/kR0NG9jZ/ilIMEK3HUzAgTv30S91tBDSai/U9JTEgtkGsDeOEcDyNWUH3bG+gBIBJnw5TlAO/gfKq+0u2f4W3mChzIEEkac9K4WThZOXsI7KzRUbkdz2V/2J/GfotFbe1sNbG+8RZH/ADTlY+iF2/y1gfZp2gGIwju+S2wvMMubhkQz4teJ9q6m5ZR2RiQTbJZYYRJVkkjjoze9drDBwgoy3RxM0lKbaB9jWQpvcH70g9EXSwo/pFrKR1LcSaHxvhug7kS9ZduSm4l62x6am2f8xPGtS7gw5nxBojMjFTG+DG8TOhneaHx+DVMPdAkSCxYklmbTUsdSTCj2A4Va3SshFW0jM7RuzrdNpvhtYcqQdAz4jRh1CqdetdHZsKihFACqAqgbgF0A9qzOzllTYK5QYchtB4txUnnpl9q14pKVpMc48smgDaWr4cf8Yn+2zeP6UaaTIDBIBIMjoYIkctCR60opkQHZPw3DzvXj7XGX/wAtHZZ056e9ICpCgDkLbt/AriADmUWUTmFQdx83uXT5Fa2Dgwb5tfdTC93/APdYr9LIqnALOIvWH8VuSyqdylGR1C8gJ3DTwit1lpKdk5Q5TnMMjXktXoZu6yAKIzEqhF4jNoWFwrHWx1rQ2ZkEhbd4ZtWe6pBc7vEznMxjdpAHKtGKrvW8ykBmWfvLEjqJBHuKlZAzcVaKBbYkoXtFN5KBb1ssn4QNQeABG4CvCftCuZtrYvpdj+1VX8q99t7NZSGF12eR4rmVgEzAuqqoVVLARmid1fPHaq9m2li2/wCPe+TkU1sBndxx3VK4xykdKdnPT2pnaYqJPsCjNzPv/rT1qLsq7A8B+VKo+ZH1Rd/i5vwS+jOk7d4dXurct6lQVcZWBWNQSCPPXyrA2VtDubqPyI9tx+U11uycBf8A4p+7tNiDBGXKpTK5YHQQZgoZMcd4GvM9o9gtg7zW3WPvLrPhO7XpqPSkoKMaEsjlK+od21UXE7xVMAxmERlmATx1NcbZvFGDKYYGQRXT7J20Ft3LdwZkdWEHnlMRPlFcrUsapULNTakjvOznbJrjqr2lLwfGGYefhMx6VR20vsxUNEEgtE7vuj3FZ3ZWwRcU8TI/X6/Kju2mIXOEUgnQmNYiYHnr8qioJZNESeRvFqzA7sUoHIewqKmnZq2mEmhMaV7DgsJl7tPuog0PGBAJ9q8q2Ps1rpU7lNxVk8SSBlA4nUe9euZSi9QKw8W9Ub+E0TOJ+0HtIyMLNl3VyQzlHZSI0USp6z6Vg4XtBilIH8TiN8f7e7/+VZuNdmxNw3PiLH66fKrMOfEPOfY1oxQ5Y0Zss+aVnomyNuX7qgDEXgVzBibrmSGI4npWf2j7b4q04tWcRdBXV3Yg79w8QMDj7Vb2bxY79008KAtoFUcABwHP1rl+17BsU5UgrC7jxA19azwi/MroaJyXlJ1qGJ9pe0R/8ST527J+qVba+1zaIMG6h5TYtfkBXJiox+/PStUoqjGmex7E282KQYgHLdOpy6QwAUiPStm72tvi2xCW2ZQYBDCSBI3NxryXsdtpsPfVd6XCARyJ0BFemXrsgkca5s1KEtGdTHyZI+0tjm8L9uV0/FhLf+W64+oNbWJ+2G2gUmzmzCRlufWU0ryTFIFxN9RuFx4/vNVP4jFbNzDSWh65b+2yxxw14eT2z9YryTGNnv3bnC5cduvjYtr71Fz++tOu6mKh7FkucqiSa38Hs1LQB+J/5uX4eVUbEs5bZfixIHkD+tHGsGfK2+VbHq/DOAjCCzTVyeq+S/kbOaVLXl8qVZztc0T6QwOAt2gUtIEG8wN5OpJ5mvLftp7OF7IxCDW0fF+BtD7GD7162q6nr+lZ+29lretOrCQykEcwRBrsM+cHygN3vVTYPMMy89R+lF9oNnPhr9yy33GIB/mX7p9RVOz8RBy8G09eFR21LG0yVjHMoITSdZ4ieXKqp1k76JxWHjxARPHgfPkaDN+N+nv9aui0ylpomRUrOHZzC68zwUcydwoe5iRGmtX27zd3kk5T4iOBMaE86mRo6rBnuMKWV1eDmVlDgZiQAYcA6c4G6qsR24xLrlLDdv1q7aSZMHl3aW44qRpqOR0rmar5U9WTtrYovuWuqTqSZP1rS2ZdyOHmMstPkDHzrM/3g8j9DRq7vMfoamiDDLG0GVGUQCxktHi8poJxIqaEsQoBP0HM/KqMW0MVA0BiZmfbSouSWg1FvUrNMg1q7FYPu8up1jeIHuaot3INJyTWhLlphmz7gW6rMNAQfXnXsWByumZGDLG8EEfKvFzUkvEbjVUsXOky2GXkb0NTtds8IzXV0LXGmNQyzvPLeKw0bQNXS9qGm07dFgcIJHz1rmbK+EeU/WnVIjduy29ckHSntGRVZH79DU7J0pDNjZN6bcEfCSAefH86NRgd5160PhLWVAOJ1PrU4rmzpybR7jhlKGGEZb0v7+QXH71pVWLDc/nSqo1V8j6ZqMyNKlVQBUmNx18jx99/vXaPnR5J9rPYnvEuYgKRet/CVBy3rZI8McLiy2nEDjOnjeMwNyw+W6j23EHK6lSORg8K+wswI/I181fbHenaHhPg7sZB/TmfXyJDEdIPGkADhMZauWSbhAYnK689JDj1rAv2okcv3NA5qONKMaHJ2Z9aCjT0oK8utHruq6BCR0W0Lh/hAOTL9DXP1tXrmbCbt2XXqDBHzrEmhCKW0desijH09qFdZBqa3t4PLTqP1pp0DQRhc2ViJBIiNQSOJ8uFC2symY0nd5ait3YlxY8RjODERryEcBrWu2xEVUYx45K8DoSP351kc6ZpWO0ctty5mYHmAd0enXl6VlTBBPCuo7T4buTkZRqPC27jrHLyO6uWvakdanB2iE1TDbbyKlVdm3lEVOr1oipm5tq5mwi/gSfQD9KwMP8AAPX9/Wt/HKP4MH/hjnyrBwo8I6/qarkTiS4URsuxmMncAPfhVIrU2bby2x11/Ss+WXLE6Ph+FZcyvZahjnhTxpUVFEYUKbi94SEkZsu8LxjrFYD197sit3TdSrWu4HD5jlvErJg9226dPlSo5O31Gsumz+jPoQGlFU4Z5Ajdwq6uufPTP2oxYC0pg3CQSPuoPjb2hR1YV4D9t+By7QDj4WtqgA3KLYAA9jXvZYw90b30T+lBuPqZb1HKvIPth2c1yx3iCVw7KHPFmu5tfTefMUrA8eo4HSgaLtGVFSEVYkUXb4UNfXSr7LbqnAiza2JcDZ7THRgf9fyPp7ZNxCpKneDB9KlbuFWBG8Vbj7yuQwEMR4hwkcQeo+lNoSBW5Uis01aOytlG8Lkb1XTqxOg9gflSGdFgOz4uWrNxWK+FQTqYA0MDhoB5yeVaG0tjPdyt3oWUIXwnTU5ifOdOUCm7JbXX+HKEeK2DI45f5o4gVq2MSk2/EsBYgGSx5gb650m1I6+OEZQtGDtbZ737QbEESoO6BJI4EcvauJvYUqwDcBIH4uPTQCvQ+0V8NFtTq5AA5KNWPlH1FcFtG5N24f6iPQGAPYVpwq1Zj4qlKkUmo09Tw1ku6qOJjy5n2rQZDR2tiiMMic1VQOpAJrMtpAA5VZtO8Gu5R8NvTzNNbOvz/SqpFkSG5orV2bezWx/TofyrNvjVTyrR2TahPMk+2lZ8/unW8LcvPpegcgqxRUVFSLTpXPZ6+MaRLL1pVXmHX50qKJcyPonD3sp6cQd46jmKPuvKmOR94rLs41SokTzjes6gjpRVjEqPvAiuufNxr7AWVP8ASIHpurzft5ju62XiZgljlJ4NcvHLA/Dbzewrt9rY5AoXOqqN7FhAHON5rw37VO1YvsmHtSLNrxAnQ3HO+4w4cgDqADzijqM8/NEYfdVCJNXrppUyLLGFNYOg6U4p8OksRpunl0qUXqRexcrU7CoZKQNWECEV2PZazkshj95i3oug+nzrnMFh1a7bVpIYa+ctG7hotdcoCpkUQFUD3jT51VL0LEYO0rrYa+LqcZPQiYYeREV0eD7QpdSbdoqwIEkDQngCN9c72oaO7A4An5itXY2H/wAFC2p1Pq2snnpFQlBS1ZbDLKFpGhcwFtIuBy91pzyNBO7KeW/TrXGbZweS6eTeIHz3/Oa7JzQO0dni9by/eGqnrujyOlSWhB6nGGrsFiVtlnPBTA5k6egiarv2ipKsII4Ghrgkx7+VSZBFlokgk72Mn1q+zVampqZqotRO5BFbmHSAByFYti3mYcq3QKx8Q9kei8Fx6ymSUVKohqU7vf8AKsZ6RFgu0qjlpUiz2j15sbBEmOo3H98qz8btadASfYe8UTh7C31zIRDDNGhDc9Oc6+vSsVtks2aGCKpg9fwzXaPmRgdoNvW7SkuZ5Iuhc9Ty615hiLzXrjO29jJ5DkAOQEADpW/9oVgW8SqAkxbDEkySWLa7hwA0rEOgAHL0mmhjBIqLCpg86i+6mRHFOjQ6nrHodKitNc3UAai2pOo+f61C5huUe80RbuyFMTIB3U90dI8oFTsrK9ksO/tAjj7GK6wg+LhMAen+tcbhMT3N0PExOh6gj866PDdpLbmDKH+rd7j05UnqWRMrtO3+IB/Kn1k10mD0QCuQ2pdz3n0nWABxjwgCuo2U5NpZBEcDvEaa+1DBbhjCox+tSqBWBPKoEgDbWXuWLKCQuhIBg+fDfNcVaOpPX6V121tr2u7ZJzEiAF1g+e6uTwlkksBw1ijoBYKdTUnwrDgY6a/SiNnYbMcx3D5mq5PlVsuw4pZZqEQjAWDIJ06VqHhVNsag9asYa1zskuZ2e04PAsOPlQjUl3n29v8AWagDvPIVY2ntUGbIu9SUilVWtKlRLm+Ru9ju2Iw/huTk3SNShiJ8v0rr9o41SBdVgyONCP5l1j2n+2vH7b7x+9K3Ng7U0fDu+VLg8Lf/AC7g1R+gkCehNdZM+dyj1Mjt9fz7QcDcgRPZZP1NZBNQxeIdr9xrnxs7ZujEmfnUiasKhGotTG5rH7FOaBERUjSWomgDS2Zd8A13Ej50TduVm7Pbw+po5zpUkQYDeOtQmpXmk+WlRUSY50xl10E3CBvzaaxrm01rodm48WrQ75mVpOjAliJ4cx1rn2ZTcJKlgSfCDBO/j86a+FyrlDLq2jEH+XcQBp6UDNnEdqzutoPNv0H61kNtK4XDsxJBmOHlG7dpQppUgsniVAYxuOo8jqKlsxdXb0qBEr1X6f6H60tnNDkcx9KTA0xRSJAAodWgTx4TzrqOyexWuq1xyQvDQcOXLzrHxEuh3PDorDB5GtXt2MUDdUzv9K6nbPZ0C2zqdwnXU6da5QnU1iZ6Ph8yyQbqh7lsrMg7xu10J4c91XNY8QDHJIBl5AgjQ7pj0oe5LLG/pJGgk6EbtTUi9+4y5m72QFAcktAGVVkyNB0qyMYvcqy5c2OOkbVbrpv/AHqFX8C6MyldVJUxqJBgweNKrVxyKACLkjQwUOo0PGlR5XzQR49Urxy+iOStX5g8Rvqdx4PnTXbGsjf9apuvoOmldBrU8bGVoG2kZbNxO/zHH2iqbd/nVuLOg8/yoWprYre4YDTOaotXYq2aZAsXdUHra7J2LT3il4BgVMSSIYQdCCOE10ON2Nhltm4qKABIJYkacPESJ4VXLIk6LY4nJWcbs8+D1o510rN2e2nrR915FXIoe4BU7XxDzFMIJiYPXdVrYYqVMqQ0/CZjSOXWmBC0JMAA9CYnyPOr79wlYJuEqdzySAdIBPWOAoa15KejGJ8jwNEJbJ0AuRB3tKjTThrwoGC0xp6aaAErx++FNhmi6OsimJqS2SHtzpOonkP1qLBHSbHwq3bltGMZmg9Bxr0a9b7lMtv4QIjpXAdkr1tcXb7wAqQQJI0YjQ6+o9a9ES8qNGuRtBmkEHlrv0rm8RGpHa4fP5kIp9NALtFdZbACDMWIA8jx8q4Hz0M/6V6Bi7QRiJZ4lgo1AB8uFcCGknkST5Amap6Ha4XqkPPD966n8qkTUF11qVRZ047EYpVcAP3FKix+WjFUzQmItRMbj+5ogCoMhrsHzhMyr7bhVVE4u3rI0PEUNQSFU7b1ClQAQ7ECRpBGvXfWhZ225tMj+MNJ1O48DWYb5yZes1PDHhSaBNoIsLFXvc0ioW150meKmitgrjxrV9vERmGmvTWYMEe9Uvq4qtzDGl1JdAlDHI+gYfqKkrqDOVJGvxMPkdaoFzmJ+vyqQuefv/pUrEWXE8Xh1B3Rr6elXnZVyJK/MaeeulU4fGFCCJMcCZH00qN7FsZJPH60rCglsJ3S95cWRPhA3Mep3GOMU5Gc5zqx+XQUTaxfebPe0de4cup6XR4h5Bkn/PQeGfwr5CkNl7PoOBFa2D7Q3HXLci4itKjVSCBBIKnfvrGY0RhkhdP3Jmqc2xu4CHPkd7UdYe2ZyMLaMjMInNmHKfEJ+dYKaA+3vpVAaruA9/yFYWemwQUdixd1SWoVJTVZ0Ijk09KlSLDDLU6Ujbqa2da7J83KsRZB0Oh4HnWPcSDBroLtgMCD6dDWRi1O5t448xSGgSlSpUDFUkaDTU1ABwu7qdjQlpqIB0qSIMZRLD1qvEiGq62PEvr9KbHpqDS6kkUqafNUFqRoAfPyqRNQFSoAvwd/IHHB7bqfbMPmoqeGPhXyoVXAmRPhaOhIgH0oy0PCPIU0JluajF0FA2l1FH1mz9Edfw1UpS/Imoq+NT0AH796qBq/D2gTdOdAVjwEtmcmdUAB3AayRvFZactjuxnHHrLrp+41WCpPhWVQxiGkCGUnTmAZG/jUOFVNUbMclJWiUU9QpUi7mMs76Y09KuufOSxaE2mvg8jpSpUwMc01KlQSHpU1KgBxRK01KmhMIw6+Jf3wNNix+dKlUXuC2A0qTinpUwIrVhFKlQMSj4vw/mKMs7h++FPSpiZK18S/iFGrSpVlzbnY8O9x9/sWHdVGLMOY6/kKVKqYbm/ifhPujb/h1FkECCyqx6nM4n2AoUU1KqZbm/hPhL8/+mTpUqVQNx//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3558" name="AutoShape 6" descr="data:image/jpeg;base64,/9j/4AAQSkZJRgABAQAAAQABAAD/2wCEAAkGBhQSERQUExQVFRUVFxgYGBYWFBQVGBUXFhcYFhcWFxcXHCYfFxojGhYUHy8gIycpLCwsFx4xNTAqNSYrLCkBCQoKDgwOGg8PGiwkHCQsLCwsLCwsLCwsLCwpKSwsLCwsLCwsLCwpLCwsLCwpLCwpLCwsLCwsLCwsLCwsKSwsLP/AABEIAQMAwgMBIgACEQEDEQH/xAAcAAABBQEBAQAAAAAAAAAAAAAEAAECAwUGBwj/xABKEAACAQIDBQYDBgQDBQQLAAABAhEAAwQSIQUxQVFhBhMicYGRMqGxB0JywdHwFFJikiOC4TNDY4Oyc6KjwhUkNDVEU2ST0uLx/8QAGwEAAgMBAQEAAAAAAAAAAAAAAAECAwQFBgf/xAAwEQACAgECBAMGBgMAAAAAAAAAAQIRAyExBBJBcQUTUSIyM2GRwVKBobHR8BQVsv/aAAwDAQACEQMRAD8A8ep83DSkFmmYRQMQFSQ0yvE9aSLSEWaEdaa1ak6fvj+VRfoIpgxGooHZ32H+x7EkAtesrPI3G/8AKK0cJ9jpBBfFDSNFtE7j1evQf4iLAuRMWg0TE+DNE8Jq+wwdQw4j18j1G6q+ZktjhR9j1iZa/d8lVF+s0ZZ+yXBDeb7edxR/0oK6LZGMa6bpaID/AOHA/wB2RCk85KsfUVpAUWxWczZ+zTZ6/wC4Lfiu3T9GFHWexWBXdhbPqub/AKia1bqOYyMq88ylvaGWhcbhWFtmN64SBMLltiARPwANun71Fv1CydnYWHT4cPZXys2x88tXWimoTJpvC5dOUgbuNQbYlmdbat1ebh93Jq+zhkQQiKo5KoUfIUCFlqQWpRTqKQAeAxouhtIKOykH+kkBvIgT7jhUNo4/ujaAAOe4oP8AShIVm9GdB/moTCDu7aXiZ8Vxbp/oa88MfwMZn+UvTbVOYYm5wsoEX8Sst64fcW181NSrURtxSFTYa00UgGiuZ+0r/wB23hzNsf8AiL+ldRXKfag8bPbrctj5k/lTGtzyK1sG/kF02He2QSCuoMGNcuo1B31ZbRTbaF1HJDIkgAHfrvjnPnXo/Z9smCsnlbzfMtToy3dXtgMADrlYwdVYMPX1BqElexZGSRzVrszaKibBBgSGxMEHkRlEGlXRts22TuP97/rTVi8jN+L9X/Jr8/F+H9EeNBuVMQd+tImkHNdMwDU4NTGo4Ux8qAGzGpM8ivV8JsbDmzamxaJNtJPdrJOUSSY1NQfs7hSP9hb9AR9DXL/2ML1izof4MvVHY4ds2CtH+azZH96oPzqzGYnue85OGa3/ANrBlP8AMYYeb8qbDoBh7CgQB3AA5BWSB8qPu2FYAMAQCGAImCpDKfMEA1vi7VmGSp0A2La2LmQnw9xaUHrac25/8VK0nuBYkxJCjqTuFB4+0Dcs5hKv3lpvK4mb62gPWoYJ2uXArzOHEMSPiutKqw5/4ct/zhypkTTAofaw/wDV73/ZufZSaKAqraKTZujnbce6GhAWd4CxAOoAJHRpg/8Adb2qrH4kWrT3DuRS0c4Gg8yYHrQmKxQtJaxB+EIA/wCF1DKfRwo/5hoZcU7tYw96O8zpceBAe2im6CBy7xVQjmp5inQg63i2gDJndQveZICq5ALKuY+I6zHKJMkSVYuhlDKZB3fTcdxmRB3RQ2xB/hBT8aFlccc+Ykk/inNPEMDUdkMD3xXVe/fKeB0XMRzHed4PMGgBbKtg2WUgEZ76kHcR31wEHpFU4nZi28HdtJJHd3dWMklgzSTxMmr9jfBcHK/fHvddvowo5rcgjmCPfSgAY49AqMx+Jc2gJ8MAljAMKJEk6a0r+0bSHK9xVMTBMaBSxPlAJms7sxeHdF3jw27IJPC2lhH9pa4azv8A0dnNkMskLgS2hJ7vvboZT0ErPlToDpHxyBVYHMHjIF1LyJGUcdNeQGpiuO+1i6f4BJBUteWRIMQj8VMcq6PY+BD4ewSWV7aFAymCIOVhBkESg0IO6uP+1TFlsLbVtWTEuhI0zZLcho4aOsjnNFDW5LYRIwSZhAFsRM7hbEnXcCcxH6RUDtO2q2mzBotQQrKTqLcAyQBqDvPA1rYdIt2xyRB7KBVTMmoIWJAIIEEtBAPOZFRABfblkEjMdP6W/SlVxa1zt/3L+tKgZ4uwprZ1FTvKRvEekVWN9WEQ1U/fiPHoKuwmGVmMjQBjA3mBu3+tDoZHX9jlUwSNRoeB5cuFSEesYdwLSHgLan0CA0NsxSq5G3wr/wB4lv8Av5/lVl7/ANnUcSiL6uFX86fG2mJUoYOqk8kbiOoIEV5T1T6v9j0fo/T7nW7OUPYskHQZT55G3e4rRAoHYqhcNb3BVU+QCk8TyAozCX1uDMpJHPKwB6jMBI6jQ16HH7i7I4WT333Hu4dWAzblZWmYgoQwPy9pqjYutrvDvvMbvo3+zHpbFselE4vCd5bdCSodSpI3gMIMT0NXrbiABAGgHICrCsQFJrYIIOoIIPkdDWLtHbzWZZxbtgaqjZ3uXdSAF7vQMY3DPEgmKNftBZW09wt8CZ2T74GmgUxOpCyNJI1p0wCzhFKd2VBSAuU6iBoAZ37hTvhVLrcKguoYBuIDRmHkYHtWbf2xcXCNfZFQmAinN4c7BFNzMq7maSANw0J30+FD3AEXEXQIzC4bSLccSVYEXLYgBoIIXc45TRQg3EbPRzLLJIgkFlJHI5SJG/Q6a1dbtgABQAAIAAgADcABuFB7CtHuUdnuO1xEZi7ZoJUE5REKJO4VoRQBWloCYAEkkwIkneT1qL4hF+J1XzYD6mhnxBNi6zQCvfTppFtngEHeCqieYJrNw+FS01xEwYuEvmByWVVRcVWCs7awDmGgMACnQGguwbXdrb8RUIqHxEZ0XUK+WMw1PueBNGHDLnzx4suWdfhnNEbt9Q2dhTbtqpyzqSFEKuZi2VBwUTA6CiYoABbBuoIsuqAszHMhuaucxK+NQNSTBnfXn32s4YWrGEtgli1y8xZt7u2TMxjiS3kNBXpsV5t9rozXsCnMt83tCga3Ne5eQfeGg+kD6kCg8VgUeSZJIG5mGo1UwDEgHQ74NE3dnIGBEiCDv3xlHzyieutCthWCKFgQ2ZtTumQoPLcPJQKiBWuBUADQxxga09ZrdqFU5ZVo0zQfFGk+tKlysnqea7RtMMpMa6iP31oE761Ns3Q0EGY4DhWY41qyOxAmX3795406XIM01i2C0ExPHTTzoj+HQlvFpEj706ajQbxUiLPVb8lLEDebZMDcAubXkJAog01r4E/Cv/SKTHhx/T/+j3ryTfQ9MkdBg1z2sNbPwOzlxwYW8zBD0LQSOIQjcTWptfFG3YuuvxKjFfxRC+fiihdi2A+GQGdGYggwVIYwQeB1PuRuNG2sBrLXLj/0sUC+qoqhvWa9Jh+HHsjz+b4ku7MfD4e4rJbHeW8txXGa53rZXtXEPeQSDN1QxWSPHvHDX2cjZrzOpUs6wJkQtq2JU8VzZtemsUaKkKusqA8bh3L2nthCyFwc5K+F1gwVViDmVDu4GpDZ5fW82dogBZVUBIPg1nNKqcxM+ERG6jAKkBQAKuz1jUu+qtL3HYyjB1jWBDAHQCrjZGYN94AgGeDFSfmq+1WMY1Jjz06UooArS2FAAAAGgA0AHIU8UJg9qrcvXrSg/wCFlluDFiwYD8JQg9Z5UbFAAl/ZyOZYHUglQzBWKxGdQYbcN/ITuogIJJjUxJ5xMfU+9TimigBqeacCkFoAgRXmv2lido7PT8J973/616ViLmVGb+VWb+0E/lXmfbJy+2MDIg91aYjkS1xyPlR0GjeuHxRx3x050Dfz+LKGbMsJBXIJA1MneDJnXSI41ficPnuHeIUDTSQS2ZfIwu7Ws3FNcVMwtgoyBYJIhVAExGkln110IqOw0m3SMg9mFOpuOCd47sGDxEjQ01aqYzQeNxpuyZo6STr50qrtGi8nozzDFPb0gyIHDlO/5VnXzrUAKkbZFXpUZ9yyxE6z8J3AEyBpv6gUT/GM3iLQV1AHH4paCddCaEs3yrAgAxO8AjWR+dSEiQDv60+omj1rGW8y2FB3kEHkVtMwPvFQYRcR3gHJcLGfCqjJ4QTwG+eOvSrWQlrB4KhJPUqgH1amxVnM6jWMr6xMGbZX6buhry6ey7/c9C1u+32Ox7LXg2GUqZGZunHrWnhb4dQwmDwO8EGCpHAggg9Qayuybk2NTJztqFK8uBJoxj3L5t1u63i5W7h0DdFcwDyaD94x6DB8OPY4Wb4ku5bevnvrdtTwa5c3fABlVemZ2B8rbUbWLsvHIJuu0NiDnUQSRYXw2pAByrl8RJgTcOtbKuCAQQQdxBkHyPGriomKkKiKGXa1stC53gwWS3cdAQYILqMuh3wTHGgCrbom2i/zX7C+nfIx+SmrNr4tkQBP9rcYW7c8GafEeiqGc9F61HbA/wBgP/qLXyzN+VSxeyluXEuM1wFFZQFcoIaMx8MGdANCNKYAux8Gtu5eVfhTubQnectvvCSeJJvEnqTRG3LpTD3GUkFQGkaHwkMfkDQmy9kWSb5NpG/xmALKHMKltd7yd4PvR2OwS/w922qhVNu4oAAAEq24DdqaOoBbCgcBJe+2sG5lHKLaqpj/AD5/ap4baKEWFYw15AyjnCKzeW+hdm3oW0S6qHW7dZSNSGcOGDTAC94J/EOVAGpSobHbQSyFLz4jAgSZgncNTJgCN5ZRxqu3tPVg6MhVDcglWbIOYQnKTrAkzB5GkA+2WjD3utth6sCo+ZrzPtptK1Z27ba62VLVpATDGJtvGignewr0HGXrz2/HbS2jNaEFy1zxXUGoVco37gT514v9rN7NtXEdO7HtaT9alQ0dy3aPB3RC4q2Dw/xGt69ZKkjpNV9yRNy3ig08FYsDpw8Tya8ajQc5rpsF2luW7YUqhjiZGnLKsA1VNaaF2FpP2mdY1iTJz6/hpVGzfBUEMsEA/CvEUqzUzo2jzS7h8rMOKsR7GKrZDW32pwnd4u4F+8Q39wk/Mmp9n9lLduFGMZlMRzGvH1rVz6Wc3kd8qMJLm6RurX7NYa1exIS6GKlTGUT4humNYid3SgtsbONpyORg/kR0NG9jZ/ilIMEK3HUzAgTv30S91tBDSai/U9JTEgtkGsDeOEcDyNWUH3bG+gBIBJnw5TlAO/gfKq+0u2f4W3mChzIEEkac9K4WThZOXsI7KzRUbkdz2V/2J/GfotFbe1sNbG+8RZH/ADTlY+iF2/y1gfZp2gGIwju+S2wvMMubhkQz4teJ9q6m5ZR2RiQTbJZYYRJVkkjjoze9drDBwgoy3RxM0lKbaB9jWQpvcH70g9EXSwo/pFrKR1LcSaHxvhug7kS9ZduSm4l62x6am2f8xPGtS7gw5nxBojMjFTG+DG8TOhneaHx+DVMPdAkSCxYklmbTUsdSTCj2A4Va3SshFW0jM7RuzrdNpvhtYcqQdAz4jRh1CqdetdHZsKihFACqAqgbgF0A9qzOzllTYK5QYchtB4txUnnpl9q14pKVpMc48smgDaWr4cf8Yn+2zeP6UaaTIDBIBIMjoYIkctCR60opkQHZPw3DzvXj7XGX/wAtHZZ056e9ICpCgDkLbt/AriADmUWUTmFQdx83uXT5Fa2Dgwb5tfdTC93/APdYr9LIqnALOIvWH8VuSyqdylGR1C8gJ3DTwit1lpKdk5Q5TnMMjXktXoZu6yAKIzEqhF4jNoWFwrHWx1rQ2ZkEhbd4ZtWe6pBc7vEznMxjdpAHKtGKrvW8ykBmWfvLEjqJBHuKlZAzcVaKBbYkoXtFN5KBb1ssn4QNQeABG4CvCftCuZtrYvpdj+1VX8q99t7NZSGF12eR4rmVgEzAuqqoVVLARmid1fPHaq9m2li2/wCPe+TkU1sBndxx3VK4xykdKdnPT2pnaYqJPsCjNzPv/rT1qLsq7A8B+VKo+ZH1Rd/i5vwS+jOk7d4dXurct6lQVcZWBWNQSCPPXyrA2VtDubqPyI9tx+U11uycBf8A4p+7tNiDBGXKpTK5YHQQZgoZMcd4GvM9o9gtg7zW3WPvLrPhO7XpqPSkoKMaEsjlK+od21UXE7xVMAxmERlmATx1NcbZvFGDKYYGQRXT7J20Ft3LdwZkdWEHnlMRPlFcrUsapULNTakjvOznbJrjqr2lLwfGGYefhMx6VR20vsxUNEEgtE7vuj3FZ3ZWwRcU8TI/X6/Kju2mIXOEUgnQmNYiYHnr8qioJZNESeRvFqzA7sUoHIewqKmnZq2mEmhMaV7DgsJl7tPuog0PGBAJ9q8q2Ps1rpU7lNxVk8SSBlA4nUe9euZSi9QKw8W9Ub+E0TOJ+0HtIyMLNl3VyQzlHZSI0USp6z6Vg4XtBilIH8TiN8f7e7/+VZuNdmxNw3PiLH66fKrMOfEPOfY1oxQ5Y0Zss+aVnomyNuX7qgDEXgVzBibrmSGI4npWf2j7b4q04tWcRdBXV3Yg79w8QMDj7Vb2bxY79008KAtoFUcABwHP1rl+17BsU5UgrC7jxA19azwi/MroaJyXlJ1qGJ9pe0R/8ST527J+qVba+1zaIMG6h5TYtfkBXJiox+/PStUoqjGmex7E282KQYgHLdOpy6QwAUiPStm72tvi2xCW2ZQYBDCSBI3NxryXsdtpsPfVd6XCARyJ0BFemXrsgkca5s1KEtGdTHyZI+0tjm8L9uV0/FhLf+W64+oNbWJ+2G2gUmzmzCRlufWU0ryTFIFxN9RuFx4/vNVP4jFbNzDSWh65b+2yxxw14eT2z9YryTGNnv3bnC5cduvjYtr71Fz++tOu6mKh7FkucqiSa38Hs1LQB+J/5uX4eVUbEs5bZfixIHkD+tHGsGfK2+VbHq/DOAjCCzTVyeq+S/kbOaVLXl8qVZztc0T6QwOAt2gUtIEG8wN5OpJ5mvLftp7OF7IxCDW0fF+BtD7GD7162q6nr+lZ+29lretOrCQykEcwRBrsM+cHygN3vVTYPMMy89R+lF9oNnPhr9yy33GIB/mX7p9RVOz8RBy8G09eFR21LG0yVjHMoITSdZ4ieXKqp1k76JxWHjxARPHgfPkaDN+N+nv9aui0ylpomRUrOHZzC68zwUcydwoe5iRGmtX27zd3kk5T4iOBMaE86mRo6rBnuMKWV1eDmVlDgZiQAYcA6c4G6qsR24xLrlLDdv1q7aSZMHl3aW44qRpqOR0rmar5U9WTtrYovuWuqTqSZP1rS2ZdyOHmMstPkDHzrM/3g8j9DRq7vMfoamiDDLG0GVGUQCxktHi8poJxIqaEsQoBP0HM/KqMW0MVA0BiZmfbSouSWg1FvUrNMg1q7FYPu8up1jeIHuaot3INJyTWhLlphmz7gW6rMNAQfXnXsWByumZGDLG8EEfKvFzUkvEbjVUsXOky2GXkb0NTtds8IzXV0LXGmNQyzvPLeKw0bQNXS9qGm07dFgcIJHz1rmbK+EeU/WnVIjduy29ckHSntGRVZH79DU7J0pDNjZN6bcEfCSAefH86NRgd5160PhLWVAOJ1PrU4rmzpybR7jhlKGGEZb0v7+QXH71pVWLDc/nSqo1V8j6ZqMyNKlVQBUmNx18jx99/vXaPnR5J9rPYnvEuYgKRet/CVBy3rZI8McLiy2nEDjOnjeMwNyw+W6j23EHK6lSORg8K+wswI/I181fbHenaHhPg7sZB/TmfXyJDEdIPGkADhMZauWSbhAYnK689JDj1rAv2okcv3NA5qONKMaHJ2Z9aCjT0oK8utHruq6BCR0W0Lh/hAOTL9DXP1tXrmbCbt2XXqDBHzrEmhCKW0desijH09qFdZBqa3t4PLTqP1pp0DQRhc2ViJBIiNQSOJ8uFC2symY0nd5ait3YlxY8RjODERryEcBrWu2xEVUYx45K8DoSP351kc6ZpWO0ctty5mYHmAd0enXl6VlTBBPCuo7T4buTkZRqPC27jrHLyO6uWvakdanB2iE1TDbbyKlVdm3lEVOr1oipm5tq5mwi/gSfQD9KwMP8AAPX9/Wt/HKP4MH/hjnyrBwo8I6/qarkTiS4URsuxmMncAPfhVIrU2bby2x11/Ss+WXLE6Ph+FZcyvZahjnhTxpUVFEYUKbi94SEkZsu8LxjrFYD197sit3TdSrWu4HD5jlvErJg9226dPlSo5O31Gsumz+jPoQGlFU4Z5Ajdwq6uufPTP2oxYC0pg3CQSPuoPjb2hR1YV4D9t+By7QDj4WtqgA3KLYAA9jXvZYw90b30T+lBuPqZb1HKvIPth2c1yx3iCVw7KHPFmu5tfTefMUrA8eo4HSgaLtGVFSEVYkUXb4UNfXSr7LbqnAiza2JcDZ7THRgf9fyPp7ZNxCpKneDB9KlbuFWBG8Vbj7yuQwEMR4hwkcQeo+lNoSBW5Uis01aOytlG8Lkb1XTqxOg9gflSGdFgOz4uWrNxWK+FQTqYA0MDhoB5yeVaG0tjPdyt3oWUIXwnTU5ifOdOUCm7JbXX+HKEeK2DI45f5o4gVq2MSk2/EsBYgGSx5gb650m1I6+OEZQtGDtbZ737QbEESoO6BJI4EcvauJvYUqwDcBIH4uPTQCvQ+0V8NFtTq5AA5KNWPlH1FcFtG5N24f6iPQGAPYVpwq1Zj4qlKkUmo09Tw1ku6qOJjy5n2rQZDR2tiiMMic1VQOpAJrMtpAA5VZtO8Gu5R8NvTzNNbOvz/SqpFkSG5orV2bezWx/TofyrNvjVTyrR2TahPMk+2lZ8/unW8LcvPpegcgqxRUVFSLTpXPZ6+MaRLL1pVXmHX50qKJcyPonD3sp6cQd46jmKPuvKmOR94rLs41SokTzjes6gjpRVjEqPvAiuufNxr7AWVP8ASIHpurzft5ju62XiZgljlJ4NcvHLA/Dbzewrt9rY5AoXOqqN7FhAHON5rw37VO1YvsmHtSLNrxAnQ3HO+4w4cgDqADzijqM8/NEYfdVCJNXrppUyLLGFNYOg6U4p8OksRpunl0qUXqRexcrU7CoZKQNWECEV2PZazkshj95i3oug+nzrnMFh1a7bVpIYa+ctG7hotdcoCpkUQFUD3jT51VL0LEYO0rrYa+LqcZPQiYYeREV0eD7QpdSbdoqwIEkDQngCN9c72oaO7A4An5itXY2H/wAFC2p1Pq2snnpFQlBS1ZbDLKFpGhcwFtIuBy91pzyNBO7KeW/TrXGbZweS6eTeIHz3/Oa7JzQO0dni9by/eGqnrujyOlSWhB6nGGrsFiVtlnPBTA5k6egiarv2ipKsII4Ghrgkx7+VSZBFlokgk72Mn1q+zVampqZqotRO5BFbmHSAByFYti3mYcq3QKx8Q9kei8Fx6ymSUVKohqU7vf8AKsZ6RFgu0qjlpUiz2j15sbBEmOo3H98qz8btadASfYe8UTh7C31zIRDDNGhDc9Oc6+vSsVtks2aGCKpg9fwzXaPmRgdoNvW7SkuZ5Iuhc9Ty615hiLzXrjO29jJ5DkAOQEADpW/9oVgW8SqAkxbDEkySWLa7hwA0rEOgAHL0mmhjBIqLCpg86i+6mRHFOjQ6nrHodKitNc3UAai2pOo+f61C5huUe80RbuyFMTIB3U90dI8oFTsrK9ksO/tAjj7GK6wg+LhMAen+tcbhMT3N0PExOh6gj866PDdpLbmDKH+rd7j05UnqWRMrtO3+IB/Kn1k10mD0QCuQ2pdz3n0nWABxjwgCuo2U5NpZBEcDvEaa+1DBbhjCox+tSqBWBPKoEgDbWXuWLKCQuhIBg+fDfNcVaOpPX6V121tr2u7ZJzEiAF1g+e6uTwlkksBw1ijoBYKdTUnwrDgY6a/SiNnYbMcx3D5mq5PlVsuw4pZZqEQjAWDIJ06VqHhVNsag9asYa1zskuZ2e04PAsOPlQjUl3n29v8AWagDvPIVY2ntUGbIu9SUilVWtKlRLm+Ru9ju2Iw/huTk3SNShiJ8v0rr9o41SBdVgyONCP5l1j2n+2vH7b7x+9K3Ng7U0fDu+VLg8Lf/AC7g1R+gkCehNdZM+dyj1Mjt9fz7QcDcgRPZZP1NZBNQxeIdr9xrnxs7ZujEmfnUiasKhGotTG5rH7FOaBERUjSWomgDS2Zd8A13Ej50TduVm7Pbw+po5zpUkQYDeOtQmpXmk+WlRUSY50xl10E3CBvzaaxrm01rodm48WrQ75mVpOjAliJ4cx1rn2ZTcJKlgSfCDBO/j86a+FyrlDLq2jEH+XcQBp6UDNnEdqzutoPNv0H61kNtK4XDsxJBmOHlG7dpQppUgsniVAYxuOo8jqKlsxdXb0qBEr1X6f6H60tnNDkcx9KTA0xRSJAAodWgTx4TzrqOyexWuq1xyQvDQcOXLzrHxEuh3PDorDB5GtXt2MUDdUzv9K6nbPZ0C2zqdwnXU6da5QnU1iZ6Ph8yyQbqh7lsrMg7xu10J4c91XNY8QDHJIBl5AgjQ7pj0oe5LLG/pJGgk6EbtTUi9+4y5m72QFAcktAGVVkyNB0qyMYvcqy5c2OOkbVbrpv/AHqFX8C6MyldVJUxqJBgweNKrVxyKACLkjQwUOo0PGlR5XzQR49Urxy+iOStX5g8Rvqdx4PnTXbGsjf9apuvoOmldBrU8bGVoG2kZbNxO/zHH2iqbd/nVuLOg8/yoWprYre4YDTOaotXYq2aZAsXdUHra7J2LT3il4BgVMSSIYQdCCOE10ON2Nhltm4qKABIJYkacPESJ4VXLIk6LY4nJWcbs8+D1o510rN2e2nrR915FXIoe4BU7XxDzFMIJiYPXdVrYYqVMqQ0/CZjSOXWmBC0JMAA9CYnyPOr79wlYJuEqdzySAdIBPWOAoa15KejGJ8jwNEJbJ0AuRB3tKjTThrwoGC0xp6aaAErx++FNhmi6OsimJqS2SHtzpOonkP1qLBHSbHwq3bltGMZmg9Bxr0a9b7lMtv4QIjpXAdkr1tcXb7wAqQQJI0YjQ6+o9a9ES8qNGuRtBmkEHlrv0rm8RGpHa4fP5kIp9NALtFdZbACDMWIA8jx8q4Hz0M/6V6Bi7QRiJZ4lgo1AB8uFcCGknkST5Amap6Ha4XqkPPD966n8qkTUF11qVRZ047EYpVcAP3FKix+WjFUzQmItRMbj+5ogCoMhrsHzhMyr7bhVVE4u3rI0PEUNQSFU7b1ClQAQ7ECRpBGvXfWhZ225tMj+MNJ1O48DWYb5yZes1PDHhSaBNoIsLFXvc0ioW150meKmitgrjxrV9vERmGmvTWYMEe9Uvq4qtzDGl1JdAlDHI+gYfqKkrqDOVJGvxMPkdaoFzmJ+vyqQuefv/pUrEWXE8Xh1B3Rr6elXnZVyJK/MaeeulU4fGFCCJMcCZH00qN7FsZJPH60rCglsJ3S95cWRPhA3Mep3GOMU5Gc5zqx+XQUTaxfebPe0de4cup6XR4h5Bkn/PQeGfwr5CkNl7PoOBFa2D7Q3HXLci4itKjVSCBBIKnfvrGY0RhkhdP3Jmqc2xu4CHPkd7UdYe2ZyMLaMjMInNmHKfEJ+dYKaA+3vpVAaruA9/yFYWemwQUdixd1SWoVJTVZ0Ijk09KlSLDDLU6Ujbqa2da7J83KsRZB0Oh4HnWPcSDBroLtgMCD6dDWRi1O5t448xSGgSlSpUDFUkaDTU1ABwu7qdjQlpqIB0qSIMZRLD1qvEiGq62PEvr9KbHpqDS6kkUqafNUFqRoAfPyqRNQFSoAvwd/IHHB7bqfbMPmoqeGPhXyoVXAmRPhaOhIgH0oy0PCPIU0JluajF0FA2l1FH1mz9Edfw1UpS/Imoq+NT0AH796qBq/D2gTdOdAVjwEtmcmdUAB3AayRvFZactjuxnHHrLrp+41WCpPhWVQxiGkCGUnTmAZG/jUOFVNUbMclJWiUU9QpUi7mMs76Y09KuufOSxaE2mvg8jpSpUwMc01KlQSHpU1KgBxRK01KmhMIw6+Jf3wNNix+dKlUXuC2A0qTinpUwIrVhFKlQMSj4vw/mKMs7h++FPSpiZK18S/iFGrSpVlzbnY8O9x9/sWHdVGLMOY6/kKVKqYbm/ifhPujb/h1FkECCyqx6nM4n2AoUU1KqZbm/hPhL8/+mTpUqVQNx//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 name="TextBox 11"/>
          <p:cNvSpPr txBox="1"/>
          <p:nvPr/>
        </p:nvSpPr>
        <p:spPr>
          <a:xfrm>
            <a:off x="5603189" y="1237516"/>
            <a:ext cx="3200400" cy="4801314"/>
          </a:xfrm>
          <a:prstGeom prst="rect">
            <a:avLst/>
          </a:prstGeom>
          <a:noFill/>
        </p:spPr>
        <p:txBody>
          <a:bodyPr wrap="square" rtlCol="0">
            <a:spAutoFit/>
          </a:bodyPr>
          <a:lstStyle/>
          <a:p>
            <a:pPr fontAlgn="base"/>
            <a:r>
              <a:rPr lang="en-US" dirty="0"/>
              <a:t>Nehor preached against guilt and shame</a:t>
            </a:r>
          </a:p>
          <a:p>
            <a:pPr fontAlgn="base"/>
            <a:endParaRPr lang="en-US" dirty="0"/>
          </a:p>
          <a:p>
            <a:pPr fontAlgn="base"/>
            <a:r>
              <a:rPr lang="en-US" dirty="0"/>
              <a:t>People in </a:t>
            </a:r>
            <a:r>
              <a:rPr lang="en-US" dirty="0" err="1"/>
              <a:t>Ammonihah</a:t>
            </a:r>
            <a:r>
              <a:rPr lang="en-US" dirty="0"/>
              <a:t>:</a:t>
            </a:r>
          </a:p>
          <a:p>
            <a:pPr fontAlgn="base"/>
            <a:r>
              <a:rPr lang="en-US" dirty="0"/>
              <a:t>“But as to the people that were in the land of </a:t>
            </a:r>
            <a:r>
              <a:rPr lang="en-US" dirty="0" err="1"/>
              <a:t>Ammonihah</a:t>
            </a:r>
            <a:r>
              <a:rPr lang="en-US" dirty="0"/>
              <a:t>, they yet remained a hard-hearted and a </a:t>
            </a:r>
            <a:r>
              <a:rPr lang="en-US" dirty="0" err="1"/>
              <a:t>stiffnecked</a:t>
            </a:r>
            <a:r>
              <a:rPr lang="en-US" dirty="0"/>
              <a:t> people; and they repented not of their sins, ascribing all the power of Alma and </a:t>
            </a:r>
            <a:r>
              <a:rPr lang="en-US" dirty="0" err="1"/>
              <a:t>Amulek</a:t>
            </a:r>
            <a:r>
              <a:rPr lang="en-US" dirty="0"/>
              <a:t> to the devil; for they were of the profession of Nehor, and did not believe in the repentance of their sins.”</a:t>
            </a:r>
          </a:p>
          <a:p>
            <a:pPr fontAlgn="base"/>
            <a:endParaRPr lang="en-US" dirty="0"/>
          </a:p>
          <a:p>
            <a:pPr fontAlgn="base"/>
            <a:endParaRPr lang="en-US" dirty="0"/>
          </a:p>
          <a:p>
            <a:pPr fontAlgn="base"/>
            <a:endParaRPr lang="en-US" dirty="0"/>
          </a:p>
        </p:txBody>
      </p:sp>
      <p:pic>
        <p:nvPicPr>
          <p:cNvPr id="3" name="Picture 2">
            <a:extLst>
              <a:ext uri="{FF2B5EF4-FFF2-40B4-BE49-F238E27FC236}">
                <a16:creationId xmlns:a16="http://schemas.microsoft.com/office/drawing/2014/main" id="{FC365A13-DAF7-4B03-95BC-DDB907D5AD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7843" y="1732814"/>
            <a:ext cx="4933950" cy="3086100"/>
          </a:xfrm>
          <a:prstGeom prst="rect">
            <a:avLst/>
          </a:prstGeom>
        </p:spPr>
      </p:pic>
      <p:pic>
        <p:nvPicPr>
          <p:cNvPr id="7" name="Picture 6">
            <a:extLst>
              <a:ext uri="{FF2B5EF4-FFF2-40B4-BE49-F238E27FC236}">
                <a16:creationId xmlns:a16="http://schemas.microsoft.com/office/drawing/2014/main" id="{0E0F2705-C747-4D23-AAD1-7665FECCB3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64985" y="3062705"/>
            <a:ext cx="2828925" cy="3571875"/>
          </a:xfrm>
          <a:prstGeom prst="rect">
            <a:avLst/>
          </a:prstGeom>
        </p:spPr>
      </p:pic>
    </p:spTree>
    <p:extLst>
      <p:ext uri="{BB962C8B-B14F-4D97-AF65-F5344CB8AC3E}">
        <p14:creationId xmlns:p14="http://schemas.microsoft.com/office/powerpoint/2010/main" val="4243140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844EA64-41ED-4927-BA76-506BDE2346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112" y="0"/>
            <a:ext cx="12259112" cy="6858000"/>
          </a:xfrm>
          <a:prstGeom prst="rect">
            <a:avLst/>
          </a:prstGeom>
        </p:spPr>
      </p:pic>
      <p:sp>
        <p:nvSpPr>
          <p:cNvPr id="38" name="TextBox 37"/>
          <p:cNvSpPr txBox="1"/>
          <p:nvPr/>
        </p:nvSpPr>
        <p:spPr>
          <a:xfrm>
            <a:off x="79469" y="6449914"/>
            <a:ext cx="2275803" cy="369332"/>
          </a:xfrm>
          <a:prstGeom prst="rect">
            <a:avLst/>
          </a:prstGeom>
          <a:noFill/>
        </p:spPr>
        <p:txBody>
          <a:bodyPr wrap="square" rtlCol="0">
            <a:spAutoFit/>
          </a:bodyPr>
          <a:lstStyle/>
          <a:p>
            <a:r>
              <a:rPr lang="en-US" dirty="0"/>
              <a:t>Alma 1:4; John 8;44</a:t>
            </a:r>
          </a:p>
        </p:txBody>
      </p:sp>
      <p:sp>
        <p:nvSpPr>
          <p:cNvPr id="23556" name="AutoShape 4" descr="data:image/jpeg;base64,/9j/4AAQSkZJRgABAQAAAQABAAD/2wCEAAkGBhQSERQUExQVFRUVFxgYGBYWFBQVGBUXFhcYFhcWFxcXHCYfFxojGhYUHy8gIycpLCwsFx4xNTAqNSYrLCkBCQoKDgwOGg8PGiwkHCQsLCwsLCwsLCwsLCwpKSwsLCwsLCwsLCwpLCwsLCwpLCwpLCwsLCwsLCwsLCwsKSwsLP/AABEIAQMAwgMBIgACEQEDEQH/xAAcAAABBQEBAQAAAAAAAAAAAAAEAAECAwUGBwj/xABKEAACAQIDBQYDBgQDBQQLAAABAhEAAwQSIQUxQVFhBhMicYGRMqGxB0JywdHwFFJikiOC4TNDY4Oyc6KjwhUkNDVEU2ST0uLx/8QAGwEAAgMBAQEAAAAAAAAAAAAAAAECAwQFBgf/xAAwEQACAgECBAMGBgMAAAAAAAAAAQIRAyExBBJBcQUTUSIyM2GRwVKBobHR8BQVsv/aAAwDAQACEQMRAD8A8ep83DSkFmmYRQMQFSQ0yvE9aSLSEWaEdaa1ak6fvj+VRfoIpgxGooHZ32H+x7EkAtesrPI3G/8AKK0cJ9jpBBfFDSNFtE7j1evQf4iLAuRMWg0TE+DNE8Jq+wwdQw4j18j1G6q+ZktjhR9j1iZa/d8lVF+s0ZZ+yXBDeb7edxR/0oK6LZGMa6bpaID/AOHA/wB2RCk85KsfUVpAUWxWczZ+zTZ6/wC4Lfiu3T9GFHWexWBXdhbPqub/AKia1bqOYyMq88ylvaGWhcbhWFtmN64SBMLltiARPwANun71Fv1CydnYWHT4cPZXys2x88tXWimoTJpvC5dOUgbuNQbYlmdbat1ebh93Jq+zhkQQiKo5KoUfIUCFlqQWpRTqKQAeAxouhtIKOykH+kkBvIgT7jhUNo4/ujaAAOe4oP8AShIVm9GdB/moTCDu7aXiZ8Vxbp/oa88MfwMZn+UvTbVOYYm5wsoEX8Sst64fcW181NSrURtxSFTYa00UgGiuZ+0r/wB23hzNsf8AiL+ldRXKfag8bPbrctj5k/lTGtzyK1sG/kF02He2QSCuoMGNcuo1B31ZbRTbaF1HJDIkgAHfrvjnPnXo/Z9smCsnlbzfMtToy3dXtgMADrlYwdVYMPX1BqElexZGSRzVrszaKibBBgSGxMEHkRlEGlXRts22TuP97/rTVi8jN+L9X/Jr8/F+H9EeNBuVMQd+tImkHNdMwDU4NTGo4Ux8qAGzGpM8ivV8JsbDmzamxaJNtJPdrJOUSSY1NQfs7hSP9hb9AR9DXL/2ML1izof4MvVHY4ds2CtH+azZH96oPzqzGYnue85OGa3/ANrBlP8AMYYeb8qbDoBh7CgQB3AA5BWSB8qPu2FYAMAQCGAImCpDKfMEA1vi7VmGSp0A2La2LmQnw9xaUHrac25/8VK0nuBYkxJCjqTuFB4+0Dcs5hKv3lpvK4mb62gPWoYJ2uXArzOHEMSPiutKqw5/4ct/zhypkTTAofaw/wDV73/ZufZSaKAqraKTZujnbce6GhAWd4CxAOoAJHRpg/8Adb2qrH4kWrT3DuRS0c4Gg8yYHrQmKxQtJaxB+EIA/wCF1DKfRwo/5hoZcU7tYw96O8zpceBAe2im6CBy7xVQjmp5inQg63i2gDJndQveZICq5ALKuY+I6zHKJMkSVYuhlDKZB3fTcdxmRB3RQ2xB/hBT8aFlccc+Ykk/inNPEMDUdkMD3xXVe/fKeB0XMRzHed4PMGgBbKtg2WUgEZ76kHcR31wEHpFU4nZi28HdtJJHd3dWMklgzSTxMmr9jfBcHK/fHvddvowo5rcgjmCPfSgAY49AqMx+Jc2gJ8MAljAMKJEk6a0r+0bSHK9xVMTBMaBSxPlAJms7sxeHdF3jw27IJPC2lhH9pa4azv8A0dnNkMskLgS2hJ7vvboZT0ErPlToDpHxyBVYHMHjIF1LyJGUcdNeQGpiuO+1i6f4BJBUteWRIMQj8VMcq6PY+BD4ewSWV7aFAymCIOVhBkESg0IO6uP+1TFlsLbVtWTEuhI0zZLcho4aOsjnNFDW5LYRIwSZhAFsRM7hbEnXcCcxH6RUDtO2q2mzBotQQrKTqLcAyQBqDvPA1rYdIt2xyRB7KBVTMmoIWJAIIEEtBAPOZFRABfblkEjMdP6W/SlVxa1zt/3L+tKgZ4uwprZ1FTvKRvEekVWN9WEQ1U/fiPHoKuwmGVmMjQBjA3mBu3+tDoZHX9jlUwSNRoeB5cuFSEesYdwLSHgLan0CA0NsxSq5G3wr/wB4lv8Av5/lVl7/ANnUcSiL6uFX86fG2mJUoYOqk8kbiOoIEV5T1T6v9j0fo/T7nW7OUPYskHQZT55G3e4rRAoHYqhcNb3BVU+QCk8TyAozCX1uDMpJHPKwB6jMBI6jQ16HH7i7I4WT333Hu4dWAzblZWmYgoQwPy9pqjYutrvDvvMbvo3+zHpbFselE4vCd5bdCSodSpI3gMIMT0NXrbiABAGgHICrCsQFJrYIIOoIIPkdDWLtHbzWZZxbtgaqjZ3uXdSAF7vQMY3DPEgmKNftBZW09wt8CZ2T74GmgUxOpCyNJI1p0wCzhFKd2VBSAuU6iBoAZ37hTvhVLrcKguoYBuIDRmHkYHtWbf2xcXCNfZFQmAinN4c7BFNzMq7maSANw0J30+FD3AEXEXQIzC4bSLccSVYEXLYgBoIIXc45TRQg3EbPRzLLJIgkFlJHI5SJG/Q6a1dbtgABQAAIAAgADcABuFB7CtHuUdnuO1xEZi7ZoJUE5REKJO4VoRQBWloCYAEkkwIkneT1qL4hF+J1XzYD6mhnxBNi6zQCvfTppFtngEHeCqieYJrNw+FS01xEwYuEvmByWVVRcVWCs7awDmGgMACnQGguwbXdrb8RUIqHxEZ0XUK+WMw1PueBNGHDLnzx4suWdfhnNEbt9Q2dhTbtqpyzqSFEKuZi2VBwUTA6CiYoABbBuoIsuqAszHMhuaucxK+NQNSTBnfXn32s4YWrGEtgli1y8xZt7u2TMxjiS3kNBXpsV5t9rozXsCnMt83tCga3Ne5eQfeGg+kD6kCg8VgUeSZJIG5mGo1UwDEgHQ74NE3dnIGBEiCDv3xlHzyieutCthWCKFgQ2ZtTumQoPLcPJQKiBWuBUADQxxga09ZrdqFU5ZVo0zQfFGk+tKlysnqea7RtMMpMa6iP31oE761Ns3Q0EGY4DhWY41qyOxAmX3795406XIM01i2C0ExPHTTzoj+HQlvFpEj706ajQbxUiLPVb8lLEDebZMDcAubXkJAog01r4E/Cv/SKTHhx/T/+j3ryTfQ9MkdBg1z2sNbPwOzlxwYW8zBD0LQSOIQjcTWptfFG3YuuvxKjFfxRC+fiihdi2A+GQGdGYggwVIYwQeB1PuRuNG2sBrLXLj/0sUC+qoqhvWa9Jh+HHsjz+b4ku7MfD4e4rJbHeW8txXGa53rZXtXEPeQSDN1QxWSPHvHDX2cjZrzOpUs6wJkQtq2JU8VzZtemsUaKkKusqA8bh3L2nthCyFwc5K+F1gwVViDmVDu4GpDZ5fW82dogBZVUBIPg1nNKqcxM+ERG6jAKkBQAKuz1jUu+qtL3HYyjB1jWBDAHQCrjZGYN94AgGeDFSfmq+1WMY1Jjz06UooArS2FAAAAGgA0AHIU8UJg9qrcvXrSg/wCFlluDFiwYD8JQg9Z5UbFAAl/ZyOZYHUglQzBWKxGdQYbcN/ITuogIJJjUxJ5xMfU+9TimigBqeacCkFoAgRXmv2lido7PT8J973/616ViLmVGb+VWb+0E/lXmfbJy+2MDIg91aYjkS1xyPlR0GjeuHxRx3x050Dfz+LKGbMsJBXIJA1MneDJnXSI41ficPnuHeIUDTSQS2ZfIwu7Ws3FNcVMwtgoyBYJIhVAExGkln110IqOw0m3SMg9mFOpuOCd47sGDxEjQ01aqYzQeNxpuyZo6STr50qrtGi8nozzDFPb0gyIHDlO/5VnXzrUAKkbZFXpUZ9yyxE6z8J3AEyBpv6gUT/GM3iLQV1AHH4paCddCaEs3yrAgAxO8AjWR+dSEiQDv60+omj1rGW8y2FB3kEHkVtMwPvFQYRcR3gHJcLGfCqjJ4QTwG+eOvSrWQlrB4KhJPUqgH1amxVnM6jWMr6xMGbZX6buhry6ey7/c9C1u+32Ox7LXg2GUqZGZunHrWnhb4dQwmDwO8EGCpHAggg9Qayuybk2NTJztqFK8uBJoxj3L5t1u63i5W7h0DdFcwDyaD94x6DB8OPY4Wb4ku5bevnvrdtTwa5c3fABlVemZ2B8rbUbWLsvHIJuu0NiDnUQSRYXw2pAByrl8RJgTcOtbKuCAQQQdxBkHyPGriomKkKiKGXa1stC53gwWS3cdAQYILqMuh3wTHGgCrbom2i/zX7C+nfIx+SmrNr4tkQBP9rcYW7c8GafEeiqGc9F61HbA/wBgP/qLXyzN+VSxeyluXEuM1wFFZQFcoIaMx8MGdANCNKYAux8Gtu5eVfhTubQnectvvCSeJJvEnqTRG3LpTD3GUkFQGkaHwkMfkDQmy9kWSb5NpG/xmALKHMKltd7yd4PvR2OwS/w922qhVNu4oAAAEq24DdqaOoBbCgcBJe+2sG5lHKLaqpj/AD5/ap4baKEWFYw15AyjnCKzeW+hdm3oW0S6qHW7dZSNSGcOGDTAC94J/EOVAGpSobHbQSyFLz4jAgSZgncNTJgCN5ZRxqu3tPVg6MhVDcglWbIOYQnKTrAkzB5GkA+2WjD3utth6sCo+ZrzPtptK1Z27ba62VLVpATDGJtvGignewr0HGXrz2/HbS2jNaEFy1zxXUGoVco37gT514v9rN7NtXEdO7HtaT9alQ0dy3aPB3RC4q2Dw/xGt69ZKkjpNV9yRNy3ig08FYsDpw8Tya8ajQc5rpsF2luW7YUqhjiZGnLKsA1VNaaF2FpP2mdY1iTJz6/hpVGzfBUEMsEA/CvEUqzUzo2jzS7h8rMOKsR7GKrZDW32pwnd4u4F+8Q39wk/Mmp9n9lLduFGMZlMRzGvH1rVz6Wc3kd8qMJLm6RurX7NYa1exIS6GKlTGUT4humNYid3SgtsbONpyORg/kR0NG9jZ/ilIMEK3HUzAgTv30S91tBDSai/U9JTEgtkGsDeOEcDyNWUH3bG+gBIBJnw5TlAO/gfKq+0u2f4W3mChzIEEkac9K4WThZOXsI7KzRUbkdz2V/2J/GfotFbe1sNbG+8RZH/ADTlY+iF2/y1gfZp2gGIwju+S2wvMMubhkQz4teJ9q6m5ZR2RiQTbJZYYRJVkkjjoze9drDBwgoy3RxM0lKbaB9jWQpvcH70g9EXSwo/pFrKR1LcSaHxvhug7kS9ZduSm4l62x6am2f8xPGtS7gw5nxBojMjFTG+DG8TOhneaHx+DVMPdAkSCxYklmbTUsdSTCj2A4Va3SshFW0jM7RuzrdNpvhtYcqQdAz4jRh1CqdetdHZsKihFACqAqgbgF0A9qzOzllTYK5QYchtB4txUnnpl9q14pKVpMc48smgDaWr4cf8Yn+2zeP6UaaTIDBIBIMjoYIkctCR60opkQHZPw3DzvXj7XGX/wAtHZZ056e9ICpCgDkLbt/AriADmUWUTmFQdx83uXT5Fa2Dgwb5tfdTC93/APdYr9LIqnALOIvWH8VuSyqdylGR1C8gJ3DTwit1lpKdk5Q5TnMMjXktXoZu6yAKIzEqhF4jNoWFwrHWx1rQ2ZkEhbd4ZtWe6pBc7vEznMxjdpAHKtGKrvW8ykBmWfvLEjqJBHuKlZAzcVaKBbYkoXtFN5KBb1ssn4QNQeABG4CvCftCuZtrYvpdj+1VX8q99t7NZSGF12eR4rmVgEzAuqqoVVLARmid1fPHaq9m2li2/wCPe+TkU1sBndxx3VK4xykdKdnPT2pnaYqJPsCjNzPv/rT1qLsq7A8B+VKo+ZH1Rd/i5vwS+jOk7d4dXurct6lQVcZWBWNQSCPPXyrA2VtDubqPyI9tx+U11uycBf8A4p+7tNiDBGXKpTK5YHQQZgoZMcd4GvM9o9gtg7zW3WPvLrPhO7XpqPSkoKMaEsjlK+od21UXE7xVMAxmERlmATx1NcbZvFGDKYYGQRXT7J20Ft3LdwZkdWEHnlMRPlFcrUsapULNTakjvOznbJrjqr2lLwfGGYefhMx6VR20vsxUNEEgtE7vuj3FZ3ZWwRcU8TI/X6/Kju2mIXOEUgnQmNYiYHnr8qioJZNESeRvFqzA7sUoHIewqKmnZq2mEmhMaV7DgsJl7tPuog0PGBAJ9q8q2Ps1rpU7lNxVk8SSBlA4nUe9euZSi9QKw8W9Ub+E0TOJ+0HtIyMLNl3VyQzlHZSI0USp6z6Vg4XtBilIH8TiN8f7e7/+VZuNdmxNw3PiLH66fKrMOfEPOfY1oxQ5Y0Zss+aVnomyNuX7qgDEXgVzBibrmSGI4npWf2j7b4q04tWcRdBXV3Yg79w8QMDj7Vb2bxY79008KAtoFUcABwHP1rl+17BsU5UgrC7jxA19azwi/MroaJyXlJ1qGJ9pe0R/8ST527J+qVba+1zaIMG6h5TYtfkBXJiox+/PStUoqjGmex7E282KQYgHLdOpy6QwAUiPStm72tvi2xCW2ZQYBDCSBI3NxryXsdtpsPfVd6XCARyJ0BFemXrsgkca5s1KEtGdTHyZI+0tjm8L9uV0/FhLf+W64+oNbWJ+2G2gUmzmzCRlufWU0ryTFIFxN9RuFx4/vNVP4jFbNzDSWh65b+2yxxw14eT2z9YryTGNnv3bnC5cduvjYtr71Fz++tOu6mKh7FkucqiSa38Hs1LQB+J/5uX4eVUbEs5bZfixIHkD+tHGsGfK2+VbHq/DOAjCCzTVyeq+S/kbOaVLXl8qVZztc0T6QwOAt2gUtIEG8wN5OpJ5mvLftp7OF7IxCDW0fF+BtD7GD7162q6nr+lZ+29lretOrCQykEcwRBrsM+cHygN3vVTYPMMy89R+lF9oNnPhr9yy33GIB/mX7p9RVOz8RBy8G09eFR21LG0yVjHMoITSdZ4ieXKqp1k76JxWHjxARPHgfPkaDN+N+nv9aui0ylpomRUrOHZzC68zwUcydwoe5iRGmtX27zd3kk5T4iOBMaE86mRo6rBnuMKWV1eDmVlDgZiQAYcA6c4G6qsR24xLrlLDdv1q7aSZMHl3aW44qRpqOR0rmar5U9WTtrYovuWuqTqSZP1rS2ZdyOHmMstPkDHzrM/3g8j9DRq7vMfoamiDDLG0GVGUQCxktHi8poJxIqaEsQoBP0HM/KqMW0MVA0BiZmfbSouSWg1FvUrNMg1q7FYPu8up1jeIHuaot3INJyTWhLlphmz7gW6rMNAQfXnXsWByumZGDLG8EEfKvFzUkvEbjVUsXOky2GXkb0NTtds8IzXV0LXGmNQyzvPLeKw0bQNXS9qGm07dFgcIJHz1rmbK+EeU/WnVIjduy29ckHSntGRVZH79DU7J0pDNjZN6bcEfCSAefH86NRgd5160PhLWVAOJ1PrU4rmzpybR7jhlKGGEZb0v7+QXH71pVWLDc/nSqo1V8j6ZqMyNKlVQBUmNx18jx99/vXaPnR5J9rPYnvEuYgKRet/CVBy3rZI8McLiy2nEDjOnjeMwNyw+W6j23EHK6lSORg8K+wswI/I181fbHenaHhPg7sZB/TmfXyJDEdIPGkADhMZauWSbhAYnK689JDj1rAv2okcv3NA5qONKMaHJ2Z9aCjT0oK8utHruq6BCR0W0Lh/hAOTL9DXP1tXrmbCbt2XXqDBHzrEmhCKW0desijH09qFdZBqa3t4PLTqP1pp0DQRhc2ViJBIiNQSOJ8uFC2symY0nd5ait3YlxY8RjODERryEcBrWu2xEVUYx45K8DoSP351kc6ZpWO0ctty5mYHmAd0enXl6VlTBBPCuo7T4buTkZRqPC27jrHLyO6uWvakdanB2iE1TDbbyKlVdm3lEVOr1oipm5tq5mwi/gSfQD9KwMP8AAPX9/Wt/HKP4MH/hjnyrBwo8I6/qarkTiS4URsuxmMncAPfhVIrU2bby2x11/Ss+WXLE6Ph+FZcyvZahjnhTxpUVFEYUKbi94SEkZsu8LxjrFYD197sit3TdSrWu4HD5jlvErJg9226dPlSo5O31Gsumz+jPoQGlFU4Z5Ajdwq6uufPTP2oxYC0pg3CQSPuoPjb2hR1YV4D9t+By7QDj4WtqgA3KLYAA9jXvZYw90b30T+lBuPqZb1HKvIPth2c1yx3iCVw7KHPFmu5tfTefMUrA8eo4HSgaLtGVFSEVYkUXb4UNfXSr7LbqnAiza2JcDZ7THRgf9fyPp7ZNxCpKneDB9KlbuFWBG8Vbj7yuQwEMR4hwkcQeo+lNoSBW5Uis01aOytlG8Lkb1XTqxOg9gflSGdFgOz4uWrNxWK+FQTqYA0MDhoB5yeVaG0tjPdyt3oWUIXwnTU5ifOdOUCm7JbXX+HKEeK2DI45f5o4gVq2MSk2/EsBYgGSx5gb650m1I6+OEZQtGDtbZ737QbEESoO6BJI4EcvauJvYUqwDcBIH4uPTQCvQ+0V8NFtTq5AA5KNWPlH1FcFtG5N24f6iPQGAPYVpwq1Zj4qlKkUmo09Tw1ku6qOJjy5n2rQZDR2tiiMMic1VQOpAJrMtpAA5VZtO8Gu5R8NvTzNNbOvz/SqpFkSG5orV2bezWx/TofyrNvjVTyrR2TahPMk+2lZ8/unW8LcvPpegcgqxRUVFSLTpXPZ6+MaRLL1pVXmHX50qKJcyPonD3sp6cQd46jmKPuvKmOR94rLs41SokTzjes6gjpRVjEqPvAiuufNxr7AWVP8ASIHpurzft5ju62XiZgljlJ4NcvHLA/Dbzewrt9rY5AoXOqqN7FhAHON5rw37VO1YvsmHtSLNrxAnQ3HO+4w4cgDqADzijqM8/NEYfdVCJNXrppUyLLGFNYOg6U4p8OksRpunl0qUXqRexcrU7CoZKQNWECEV2PZazkshj95i3oug+nzrnMFh1a7bVpIYa+ctG7hotdcoCpkUQFUD3jT51VL0LEYO0rrYa+LqcZPQiYYeREV0eD7QpdSbdoqwIEkDQngCN9c72oaO7A4An5itXY2H/wAFC2p1Pq2snnpFQlBS1ZbDLKFpGhcwFtIuBy91pzyNBO7KeW/TrXGbZweS6eTeIHz3/Oa7JzQO0dni9by/eGqnrujyOlSWhB6nGGrsFiVtlnPBTA5k6egiarv2ipKsII4Ghrgkx7+VSZBFlokgk72Mn1q+zVampqZqotRO5BFbmHSAByFYti3mYcq3QKx8Q9kei8Fx6ymSUVKohqU7vf8AKsZ6RFgu0qjlpUiz2j15sbBEmOo3H98qz8btadASfYe8UTh7C31zIRDDNGhDc9Oc6+vSsVtks2aGCKpg9fwzXaPmRgdoNvW7SkuZ5Iuhc9Ty615hiLzXrjO29jJ5DkAOQEADpW/9oVgW8SqAkxbDEkySWLa7hwA0rEOgAHL0mmhjBIqLCpg86i+6mRHFOjQ6nrHodKitNc3UAai2pOo+f61C5huUe80RbuyFMTIB3U90dI8oFTsrK9ksO/tAjj7GK6wg+LhMAen+tcbhMT3N0PExOh6gj866PDdpLbmDKH+rd7j05UnqWRMrtO3+IB/Kn1k10mD0QCuQ2pdz3n0nWABxjwgCuo2U5NpZBEcDvEaa+1DBbhjCox+tSqBWBPKoEgDbWXuWLKCQuhIBg+fDfNcVaOpPX6V121tr2u7ZJzEiAF1g+e6uTwlkksBw1ijoBYKdTUnwrDgY6a/SiNnYbMcx3D5mq5PlVsuw4pZZqEQjAWDIJ06VqHhVNsag9asYa1zskuZ2e04PAsOPlQjUl3n29v8AWagDvPIVY2ntUGbIu9SUilVWtKlRLm+Ru9ju2Iw/huTk3SNShiJ8v0rr9o41SBdVgyONCP5l1j2n+2vH7b7x+9K3Ng7U0fDu+VLg8Lf/AC7g1R+gkCehNdZM+dyj1Mjt9fz7QcDcgRPZZP1NZBNQxeIdr9xrnxs7ZujEmfnUiasKhGotTG5rH7FOaBERUjSWomgDS2Zd8A13Ej50TduVm7Pbw+po5zpUkQYDeOtQmpXmk+WlRUSY50xl10E3CBvzaaxrm01rodm48WrQ75mVpOjAliJ4cx1rn2ZTcJKlgSfCDBO/j86a+FyrlDLq2jEH+XcQBp6UDNnEdqzutoPNv0H61kNtK4XDsxJBmOHlG7dpQppUgsniVAYxuOo8jqKlsxdXb0qBEr1X6f6H60tnNDkcx9KTA0xRSJAAodWgTx4TzrqOyexWuq1xyQvDQcOXLzrHxEuh3PDorDB5GtXt2MUDdUzv9K6nbPZ0C2zqdwnXU6da5QnU1iZ6Ph8yyQbqh7lsrMg7xu10J4c91XNY8QDHJIBl5AgjQ7pj0oe5LLG/pJGgk6EbtTUi9+4y5m72QFAcktAGVVkyNB0qyMYvcqy5c2OOkbVbrpv/AHqFX8C6MyldVJUxqJBgweNKrVxyKACLkjQwUOo0PGlR5XzQR49Urxy+iOStX5g8Rvqdx4PnTXbGsjf9apuvoOmldBrU8bGVoG2kZbNxO/zHH2iqbd/nVuLOg8/yoWprYre4YDTOaotXYq2aZAsXdUHra7J2LT3il4BgVMSSIYQdCCOE10ON2Nhltm4qKABIJYkacPESJ4VXLIk6LY4nJWcbs8+D1o510rN2e2nrR915FXIoe4BU7XxDzFMIJiYPXdVrYYqVMqQ0/CZjSOXWmBC0JMAA9CYnyPOr79wlYJuEqdzySAdIBPWOAoa15KejGJ8jwNEJbJ0AuRB3tKjTThrwoGC0xp6aaAErx++FNhmi6OsimJqS2SHtzpOonkP1qLBHSbHwq3bltGMZmg9Bxr0a9b7lMtv4QIjpXAdkr1tcXb7wAqQQJI0YjQ6+o9a9ES8qNGuRtBmkEHlrv0rm8RGpHa4fP5kIp9NALtFdZbACDMWIA8jx8q4Hz0M/6V6Bi7QRiJZ4lgo1AB8uFcCGknkST5Amap6Ha4XqkPPD966n8qkTUF11qVRZ047EYpVcAP3FKix+WjFUzQmItRMbj+5ogCoMhrsHzhMyr7bhVVE4u3rI0PEUNQSFU7b1ClQAQ7ECRpBGvXfWhZ225tMj+MNJ1O48DWYb5yZes1PDHhSaBNoIsLFXvc0ioW150meKmitgrjxrV9vERmGmvTWYMEe9Uvq4qtzDGl1JdAlDHI+gYfqKkrqDOVJGvxMPkdaoFzmJ+vyqQuefv/pUrEWXE8Xh1B3Rr6elXnZVyJK/MaeeulU4fGFCCJMcCZH00qN7FsZJPH60rCglsJ3S95cWRPhA3Mep3GOMU5Gc5zqx+XQUTaxfebPe0de4cup6XR4h5Bkn/PQeGfwr5CkNl7PoOBFa2D7Q3HXLci4itKjVSCBBIKnfvrGY0RhkhdP3Jmqc2xu4CHPkd7UdYe2ZyMLaMjMInNmHKfEJ+dYKaA+3vpVAaruA9/yFYWemwQUdixd1SWoVJTVZ0Ijk09KlSLDDLU6Ujbqa2da7J83KsRZB0Oh4HnWPcSDBroLtgMCD6dDWRi1O5t448xSGgSlSpUDFUkaDTU1ABwu7qdjQlpqIB0qSIMZRLD1qvEiGq62PEvr9KbHpqDS6kkUqafNUFqRoAfPyqRNQFSoAvwd/IHHB7bqfbMPmoqeGPhXyoVXAmRPhaOhIgH0oy0PCPIU0JluajF0FA2l1FH1mz9Edfw1UpS/Imoq+NT0AH796qBq/D2gTdOdAVjwEtmcmdUAB3AayRvFZactjuxnHHrLrp+41WCpPhWVQxiGkCGUnTmAZG/jUOFVNUbMclJWiUU9QpUi7mMs76Y09KuufOSxaE2mvg8jpSpUwMc01KlQSHpU1KgBxRK01KmhMIw6+Jf3wNNix+dKlUXuC2A0qTinpUwIrVhFKlQMSj4vw/mKMs7h++FPSpiZK18S/iFGrSpVlzbnY8O9x9/sWHdVGLMOY6/kKVKqYbm/ifhPujb/h1FkECCyqx6nM4n2AoUU1KqZbm/hPhL8/+mTpUqVQNx//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3558" name="AutoShape 6" descr="data:image/jpeg;base64,/9j/4AAQSkZJRgABAQAAAQABAAD/2wCEAAkGBhQSERQUExQVFRUVFxgYGBYWFBQVGBUXFhcYFhcWFxcXHCYfFxojGhYUHy8gIycpLCwsFx4xNTAqNSYrLCkBCQoKDgwOGg8PGiwkHCQsLCwsLCwsLCwsLCwpKSwsLCwsLCwsLCwpLCwsLCwpLCwpLCwsLCwsLCwsLCwsKSwsLP/AABEIAQMAwgMBIgACEQEDEQH/xAAcAAABBQEBAQAAAAAAAAAAAAAEAAECAwUGBwj/xABKEAACAQIDBQYDBgQDBQQLAAABAhEAAwQSIQUxQVFhBhMicYGRMqGxB0JywdHwFFJikiOC4TNDY4Oyc6KjwhUkNDVEU2ST0uLx/8QAGwEAAgMBAQEAAAAAAAAAAAAAAAECAwQFBgf/xAAwEQACAgECBAMGBgMAAAAAAAAAAQIRAyExBBJBcQUTUSIyM2GRwVKBobHR8BQVsv/aAAwDAQACEQMRAD8A8ep83DSkFmmYRQMQFSQ0yvE9aSLSEWaEdaa1ak6fvj+VRfoIpgxGooHZ32H+x7EkAtesrPI3G/8AKK0cJ9jpBBfFDSNFtE7j1evQf4iLAuRMWg0TE+DNE8Jq+wwdQw4j18j1G6q+ZktjhR9j1iZa/d8lVF+s0ZZ+yXBDeb7edxR/0oK6LZGMa6bpaID/AOHA/wB2RCk85KsfUVpAUWxWczZ+zTZ6/wC4Lfiu3T9GFHWexWBXdhbPqub/AKia1bqOYyMq88ylvaGWhcbhWFtmN64SBMLltiARPwANun71Fv1CydnYWHT4cPZXys2x88tXWimoTJpvC5dOUgbuNQbYlmdbat1ebh93Jq+zhkQQiKo5KoUfIUCFlqQWpRTqKQAeAxouhtIKOykH+kkBvIgT7jhUNo4/ujaAAOe4oP8AShIVm9GdB/moTCDu7aXiZ8Vxbp/oa88MfwMZn+UvTbVOYYm5wsoEX8Sst64fcW181NSrURtxSFTYa00UgGiuZ+0r/wB23hzNsf8AiL+ldRXKfag8bPbrctj5k/lTGtzyK1sG/kF02He2QSCuoMGNcuo1B31ZbRTbaF1HJDIkgAHfrvjnPnXo/Z9smCsnlbzfMtToy3dXtgMADrlYwdVYMPX1BqElexZGSRzVrszaKibBBgSGxMEHkRlEGlXRts22TuP97/rTVi8jN+L9X/Jr8/F+H9EeNBuVMQd+tImkHNdMwDU4NTGo4Ux8qAGzGpM8ivV8JsbDmzamxaJNtJPdrJOUSSY1NQfs7hSP9hb9AR9DXL/2ML1izof4MvVHY4ds2CtH+azZH96oPzqzGYnue85OGa3/ANrBlP8AMYYeb8qbDoBh7CgQB3AA5BWSB8qPu2FYAMAQCGAImCpDKfMEA1vi7VmGSp0A2La2LmQnw9xaUHrac25/8VK0nuBYkxJCjqTuFB4+0Dcs5hKv3lpvK4mb62gPWoYJ2uXArzOHEMSPiutKqw5/4ct/zhypkTTAofaw/wDV73/ZufZSaKAqraKTZujnbce6GhAWd4CxAOoAJHRpg/8Adb2qrH4kWrT3DuRS0c4Gg8yYHrQmKxQtJaxB+EIA/wCF1DKfRwo/5hoZcU7tYw96O8zpceBAe2im6CBy7xVQjmp5inQg63i2gDJndQveZICq5ALKuY+I6zHKJMkSVYuhlDKZB3fTcdxmRB3RQ2xB/hBT8aFlccc+Ykk/inNPEMDUdkMD3xXVe/fKeB0XMRzHed4PMGgBbKtg2WUgEZ76kHcR31wEHpFU4nZi28HdtJJHd3dWMklgzSTxMmr9jfBcHK/fHvddvowo5rcgjmCPfSgAY49AqMx+Jc2gJ8MAljAMKJEk6a0r+0bSHK9xVMTBMaBSxPlAJms7sxeHdF3jw27IJPC2lhH9pa4azv8A0dnNkMskLgS2hJ7vvboZT0ErPlToDpHxyBVYHMHjIF1LyJGUcdNeQGpiuO+1i6f4BJBUteWRIMQj8VMcq6PY+BD4ewSWV7aFAymCIOVhBkESg0IO6uP+1TFlsLbVtWTEuhI0zZLcho4aOsjnNFDW5LYRIwSZhAFsRM7hbEnXcCcxH6RUDtO2q2mzBotQQrKTqLcAyQBqDvPA1rYdIt2xyRB7KBVTMmoIWJAIIEEtBAPOZFRABfblkEjMdP6W/SlVxa1zt/3L+tKgZ4uwprZ1FTvKRvEekVWN9WEQ1U/fiPHoKuwmGVmMjQBjA3mBu3+tDoZHX9jlUwSNRoeB5cuFSEesYdwLSHgLan0CA0NsxSq5G3wr/wB4lv8Av5/lVl7/ANnUcSiL6uFX86fG2mJUoYOqk8kbiOoIEV5T1T6v9j0fo/T7nW7OUPYskHQZT55G3e4rRAoHYqhcNb3BVU+QCk8TyAozCX1uDMpJHPKwB6jMBI6jQ16HH7i7I4WT333Hu4dWAzblZWmYgoQwPy9pqjYutrvDvvMbvo3+zHpbFselE4vCd5bdCSodSpI3gMIMT0NXrbiABAGgHICrCsQFJrYIIOoIIPkdDWLtHbzWZZxbtgaqjZ3uXdSAF7vQMY3DPEgmKNftBZW09wt8CZ2T74GmgUxOpCyNJI1p0wCzhFKd2VBSAuU6iBoAZ37hTvhVLrcKguoYBuIDRmHkYHtWbf2xcXCNfZFQmAinN4c7BFNzMq7maSANw0J30+FD3AEXEXQIzC4bSLccSVYEXLYgBoIIXc45TRQg3EbPRzLLJIgkFlJHI5SJG/Q6a1dbtgABQAAIAAgADcABuFB7CtHuUdnuO1xEZi7ZoJUE5REKJO4VoRQBWloCYAEkkwIkneT1qL4hF+J1XzYD6mhnxBNi6zQCvfTppFtngEHeCqieYJrNw+FS01xEwYuEvmByWVVRcVWCs7awDmGgMACnQGguwbXdrb8RUIqHxEZ0XUK+WMw1PueBNGHDLnzx4suWdfhnNEbt9Q2dhTbtqpyzqSFEKuZi2VBwUTA6CiYoABbBuoIsuqAszHMhuaucxK+NQNSTBnfXn32s4YWrGEtgli1y8xZt7u2TMxjiS3kNBXpsV5t9rozXsCnMt83tCga3Ne5eQfeGg+kD6kCg8VgUeSZJIG5mGo1UwDEgHQ74NE3dnIGBEiCDv3xlHzyieutCthWCKFgQ2ZtTumQoPLcPJQKiBWuBUADQxxga09ZrdqFU5ZVo0zQfFGk+tKlysnqea7RtMMpMa6iP31oE761Ns3Q0EGY4DhWY41qyOxAmX3795406XIM01i2C0ExPHTTzoj+HQlvFpEj706ajQbxUiLPVb8lLEDebZMDcAubXkJAog01r4E/Cv/SKTHhx/T/+j3ryTfQ9MkdBg1z2sNbPwOzlxwYW8zBD0LQSOIQjcTWptfFG3YuuvxKjFfxRC+fiihdi2A+GQGdGYggwVIYwQeB1PuRuNG2sBrLXLj/0sUC+qoqhvWa9Jh+HHsjz+b4ku7MfD4e4rJbHeW8txXGa53rZXtXEPeQSDN1QxWSPHvHDX2cjZrzOpUs6wJkQtq2JU8VzZtemsUaKkKusqA8bh3L2nthCyFwc5K+F1gwVViDmVDu4GpDZ5fW82dogBZVUBIPg1nNKqcxM+ERG6jAKkBQAKuz1jUu+qtL3HYyjB1jWBDAHQCrjZGYN94AgGeDFSfmq+1WMY1Jjz06UooArS2FAAAAGgA0AHIU8UJg9qrcvXrSg/wCFlluDFiwYD8JQg9Z5UbFAAl/ZyOZYHUglQzBWKxGdQYbcN/ITuogIJJjUxJ5xMfU+9TimigBqeacCkFoAgRXmv2lido7PT8J973/616ViLmVGb+VWb+0E/lXmfbJy+2MDIg91aYjkS1xyPlR0GjeuHxRx3x050Dfz+LKGbMsJBXIJA1MneDJnXSI41ficPnuHeIUDTSQS2ZfIwu7Ws3FNcVMwtgoyBYJIhVAExGkln110IqOw0m3SMg9mFOpuOCd47sGDxEjQ01aqYzQeNxpuyZo6STr50qrtGi8nozzDFPb0gyIHDlO/5VnXzrUAKkbZFXpUZ9yyxE6z8J3AEyBpv6gUT/GM3iLQV1AHH4paCddCaEs3yrAgAxO8AjWR+dSEiQDv60+omj1rGW8y2FB3kEHkVtMwPvFQYRcR3gHJcLGfCqjJ4QTwG+eOvSrWQlrB4KhJPUqgH1amxVnM6jWMr6xMGbZX6buhry6ey7/c9C1u+32Ox7LXg2GUqZGZunHrWnhb4dQwmDwO8EGCpHAggg9Qayuybk2NTJztqFK8uBJoxj3L5t1u63i5W7h0DdFcwDyaD94x6DB8OPY4Wb4ku5bevnvrdtTwa5c3fABlVemZ2B8rbUbWLsvHIJuu0NiDnUQSRYXw2pAByrl8RJgTcOtbKuCAQQQdxBkHyPGriomKkKiKGXa1stC53gwWS3cdAQYILqMuh3wTHGgCrbom2i/zX7C+nfIx+SmrNr4tkQBP9rcYW7c8GafEeiqGc9F61HbA/wBgP/qLXyzN+VSxeyluXEuM1wFFZQFcoIaMx8MGdANCNKYAux8Gtu5eVfhTubQnectvvCSeJJvEnqTRG3LpTD3GUkFQGkaHwkMfkDQmy9kWSb5NpG/xmALKHMKltd7yd4PvR2OwS/w922qhVNu4oAAAEq24DdqaOoBbCgcBJe+2sG5lHKLaqpj/AD5/ap4baKEWFYw15AyjnCKzeW+hdm3oW0S6qHW7dZSNSGcOGDTAC94J/EOVAGpSobHbQSyFLz4jAgSZgncNTJgCN5ZRxqu3tPVg6MhVDcglWbIOYQnKTrAkzB5GkA+2WjD3utth6sCo+ZrzPtptK1Z27ba62VLVpATDGJtvGignewr0HGXrz2/HbS2jNaEFy1zxXUGoVco37gT514v9rN7NtXEdO7HtaT9alQ0dy3aPB3RC4q2Dw/xGt69ZKkjpNV9yRNy3ig08FYsDpw8Tya8ajQc5rpsF2luW7YUqhjiZGnLKsA1VNaaF2FpP2mdY1iTJz6/hpVGzfBUEMsEA/CvEUqzUzo2jzS7h8rMOKsR7GKrZDW32pwnd4u4F+8Q39wk/Mmp9n9lLduFGMZlMRzGvH1rVz6Wc3kd8qMJLm6RurX7NYa1exIS6GKlTGUT4humNYid3SgtsbONpyORg/kR0NG9jZ/ilIMEK3HUzAgTv30S91tBDSai/U9JTEgtkGsDeOEcDyNWUH3bG+gBIBJnw5TlAO/gfKq+0u2f4W3mChzIEEkac9K4WThZOXsI7KzRUbkdz2V/2J/GfotFbe1sNbG+8RZH/ADTlY+iF2/y1gfZp2gGIwju+S2wvMMubhkQz4teJ9q6m5ZR2RiQTbJZYYRJVkkjjoze9drDBwgoy3RxM0lKbaB9jWQpvcH70g9EXSwo/pFrKR1LcSaHxvhug7kS9ZduSm4l62x6am2f8xPGtS7gw5nxBojMjFTG+DG8TOhneaHx+DVMPdAkSCxYklmbTUsdSTCj2A4Va3SshFW0jM7RuzrdNpvhtYcqQdAz4jRh1CqdetdHZsKihFACqAqgbgF0A9qzOzllTYK5QYchtB4txUnnpl9q14pKVpMc48smgDaWr4cf8Yn+2zeP6UaaTIDBIBIMjoYIkctCR60opkQHZPw3DzvXj7XGX/wAtHZZ056e9ICpCgDkLbt/AriADmUWUTmFQdx83uXT5Fa2Dgwb5tfdTC93/APdYr9LIqnALOIvWH8VuSyqdylGR1C8gJ3DTwit1lpKdk5Q5TnMMjXktXoZu6yAKIzEqhF4jNoWFwrHWx1rQ2ZkEhbd4ZtWe6pBc7vEznMxjdpAHKtGKrvW8ykBmWfvLEjqJBHuKlZAzcVaKBbYkoXtFN5KBb1ssn4QNQeABG4CvCftCuZtrYvpdj+1VX8q99t7NZSGF12eR4rmVgEzAuqqoVVLARmid1fPHaq9m2li2/wCPe+TkU1sBndxx3VK4xykdKdnPT2pnaYqJPsCjNzPv/rT1qLsq7A8B+VKo+ZH1Rd/i5vwS+jOk7d4dXurct6lQVcZWBWNQSCPPXyrA2VtDubqPyI9tx+U11uycBf8A4p+7tNiDBGXKpTK5YHQQZgoZMcd4GvM9o9gtg7zW3WPvLrPhO7XpqPSkoKMaEsjlK+od21UXE7xVMAxmERlmATx1NcbZvFGDKYYGQRXT7J20Ft3LdwZkdWEHnlMRPlFcrUsapULNTakjvOznbJrjqr2lLwfGGYefhMx6VR20vsxUNEEgtE7vuj3FZ3ZWwRcU8TI/X6/Kju2mIXOEUgnQmNYiYHnr8qioJZNESeRvFqzA7sUoHIewqKmnZq2mEmhMaV7DgsJl7tPuog0PGBAJ9q8q2Ps1rpU7lNxVk8SSBlA4nUe9euZSi9QKw8W9Ub+E0TOJ+0HtIyMLNl3VyQzlHZSI0USp6z6Vg4XtBilIH8TiN8f7e7/+VZuNdmxNw3PiLH66fKrMOfEPOfY1oxQ5Y0Zss+aVnomyNuX7qgDEXgVzBibrmSGI4npWf2j7b4q04tWcRdBXV3Yg79w8QMDj7Vb2bxY79008KAtoFUcABwHP1rl+17BsU5UgrC7jxA19azwi/MroaJyXlJ1qGJ9pe0R/8ST527J+qVba+1zaIMG6h5TYtfkBXJiox+/PStUoqjGmex7E282KQYgHLdOpy6QwAUiPStm72tvi2xCW2ZQYBDCSBI3NxryXsdtpsPfVd6XCARyJ0BFemXrsgkca5s1KEtGdTHyZI+0tjm8L9uV0/FhLf+W64+oNbWJ+2G2gUmzmzCRlufWU0ryTFIFxN9RuFx4/vNVP4jFbNzDSWh65b+2yxxw14eT2z9YryTGNnv3bnC5cduvjYtr71Fz++tOu6mKh7FkucqiSa38Hs1LQB+J/5uX4eVUbEs5bZfixIHkD+tHGsGfK2+VbHq/DOAjCCzTVyeq+S/kbOaVLXl8qVZztc0T6QwOAt2gUtIEG8wN5OpJ5mvLftp7OF7IxCDW0fF+BtD7GD7162q6nr+lZ+29lretOrCQykEcwRBrsM+cHygN3vVTYPMMy89R+lF9oNnPhr9yy33GIB/mX7p9RVOz8RBy8G09eFR21LG0yVjHMoITSdZ4ieXKqp1k76JxWHjxARPHgfPkaDN+N+nv9aui0ylpomRUrOHZzC68zwUcydwoe5iRGmtX27zd3kk5T4iOBMaE86mRo6rBnuMKWV1eDmVlDgZiQAYcA6c4G6qsR24xLrlLDdv1q7aSZMHl3aW44qRpqOR0rmar5U9WTtrYovuWuqTqSZP1rS2ZdyOHmMstPkDHzrM/3g8j9DRq7vMfoamiDDLG0GVGUQCxktHi8poJxIqaEsQoBP0HM/KqMW0MVA0BiZmfbSouSWg1FvUrNMg1q7FYPu8up1jeIHuaot3INJyTWhLlphmz7gW6rMNAQfXnXsWByumZGDLG8EEfKvFzUkvEbjVUsXOky2GXkb0NTtds8IzXV0LXGmNQyzvPLeKw0bQNXS9qGm07dFgcIJHz1rmbK+EeU/WnVIjduy29ckHSntGRVZH79DU7J0pDNjZN6bcEfCSAefH86NRgd5160PhLWVAOJ1PrU4rmzpybR7jhlKGGEZb0v7+QXH71pVWLDc/nSqo1V8j6ZqMyNKlVQBUmNx18jx99/vXaPnR5J9rPYnvEuYgKRet/CVBy3rZI8McLiy2nEDjOnjeMwNyw+W6j23EHK6lSORg8K+wswI/I181fbHenaHhPg7sZB/TmfXyJDEdIPGkADhMZauWSbhAYnK689JDj1rAv2okcv3NA5qONKMaHJ2Z9aCjT0oK8utHruq6BCR0W0Lh/hAOTL9DXP1tXrmbCbt2XXqDBHzrEmhCKW0desijH09qFdZBqa3t4PLTqP1pp0DQRhc2ViJBIiNQSOJ8uFC2symY0nd5ait3YlxY8RjODERryEcBrWu2xEVUYx45K8DoSP351kc6ZpWO0ctty5mYHmAd0enXl6VlTBBPCuo7T4buTkZRqPC27jrHLyO6uWvakdanB2iE1TDbbyKlVdm3lEVOr1oipm5tq5mwi/gSfQD9KwMP8AAPX9/Wt/HKP4MH/hjnyrBwo8I6/qarkTiS4URsuxmMncAPfhVIrU2bby2x11/Ss+WXLE6Ph+FZcyvZahjnhTxpUVFEYUKbi94SEkZsu8LxjrFYD197sit3TdSrWu4HD5jlvErJg9226dPlSo5O31Gsumz+jPoQGlFU4Z5Ajdwq6uufPTP2oxYC0pg3CQSPuoPjb2hR1YV4D9t+By7QDj4WtqgA3KLYAA9jXvZYw90b30T+lBuPqZb1HKvIPth2c1yx3iCVw7KHPFmu5tfTefMUrA8eo4HSgaLtGVFSEVYkUXb4UNfXSr7LbqnAiza2JcDZ7THRgf9fyPp7ZNxCpKneDB9KlbuFWBG8Vbj7yuQwEMR4hwkcQeo+lNoSBW5Uis01aOytlG8Lkb1XTqxOg9gflSGdFgOz4uWrNxWK+FQTqYA0MDhoB5yeVaG0tjPdyt3oWUIXwnTU5ifOdOUCm7JbXX+HKEeK2DI45f5o4gVq2MSk2/EsBYgGSx5gb650m1I6+OEZQtGDtbZ737QbEESoO6BJI4EcvauJvYUqwDcBIH4uPTQCvQ+0V8NFtTq5AA5KNWPlH1FcFtG5N24f6iPQGAPYVpwq1Zj4qlKkUmo09Tw1ku6qOJjy5n2rQZDR2tiiMMic1VQOpAJrMtpAA5VZtO8Gu5R8NvTzNNbOvz/SqpFkSG5orV2bezWx/TofyrNvjVTyrR2TahPMk+2lZ8/unW8LcvPpegcgqxRUVFSLTpXPZ6+MaRLL1pVXmHX50qKJcyPonD3sp6cQd46jmKPuvKmOR94rLs41SokTzjes6gjpRVjEqPvAiuufNxr7AWVP8ASIHpurzft5ju62XiZgljlJ4NcvHLA/Dbzewrt9rY5AoXOqqN7FhAHON5rw37VO1YvsmHtSLNrxAnQ3HO+4w4cgDqADzijqM8/NEYfdVCJNXrppUyLLGFNYOg6U4p8OksRpunl0qUXqRexcrU7CoZKQNWECEV2PZazkshj95i3oug+nzrnMFh1a7bVpIYa+ctG7hotdcoCpkUQFUD3jT51VL0LEYO0rrYa+LqcZPQiYYeREV0eD7QpdSbdoqwIEkDQngCN9c72oaO7A4An5itXY2H/wAFC2p1Pq2snnpFQlBS1ZbDLKFpGhcwFtIuBy91pzyNBO7KeW/TrXGbZweS6eTeIHz3/Oa7JzQO0dni9by/eGqnrujyOlSWhB6nGGrsFiVtlnPBTA5k6egiarv2ipKsII4Ghrgkx7+VSZBFlokgk72Mn1q+zVampqZqotRO5BFbmHSAByFYti3mYcq3QKx8Q9kei8Fx6ymSUVKohqU7vf8AKsZ6RFgu0qjlpUiz2j15sbBEmOo3H98qz8btadASfYe8UTh7C31zIRDDNGhDc9Oc6+vSsVtks2aGCKpg9fwzXaPmRgdoNvW7SkuZ5Iuhc9Ty615hiLzXrjO29jJ5DkAOQEADpW/9oVgW8SqAkxbDEkySWLa7hwA0rEOgAHL0mmhjBIqLCpg86i+6mRHFOjQ6nrHodKitNc3UAai2pOo+f61C5huUe80RbuyFMTIB3U90dI8oFTsrK9ksO/tAjj7GK6wg+LhMAen+tcbhMT3N0PExOh6gj866PDdpLbmDKH+rd7j05UnqWRMrtO3+IB/Kn1k10mD0QCuQ2pdz3n0nWABxjwgCuo2U5NpZBEcDvEaa+1DBbhjCox+tSqBWBPKoEgDbWXuWLKCQuhIBg+fDfNcVaOpPX6V121tr2u7ZJzEiAF1g+e6uTwlkksBw1ijoBYKdTUnwrDgY6a/SiNnYbMcx3D5mq5PlVsuw4pZZqEQjAWDIJ06VqHhVNsag9asYa1zskuZ2e04PAsOPlQjUl3n29v8AWagDvPIVY2ntUGbIu9SUilVWtKlRLm+Ru9ju2Iw/huTk3SNShiJ8v0rr9o41SBdVgyONCP5l1j2n+2vH7b7x+9K3Ng7U0fDu+VLg8Lf/AC7g1R+gkCehNdZM+dyj1Mjt9fz7QcDcgRPZZP1NZBNQxeIdr9xrnxs7ZujEmfnUiasKhGotTG5rH7FOaBERUjSWomgDS2Zd8A13Ej50TduVm7Pbw+po5zpUkQYDeOtQmpXmk+WlRUSY50xl10E3CBvzaaxrm01rodm48WrQ75mVpOjAliJ4cx1rn2ZTcJKlgSfCDBO/j86a+FyrlDLq2jEH+XcQBp6UDNnEdqzutoPNv0H61kNtK4XDsxJBmOHlG7dpQppUgsniVAYxuOo8jqKlsxdXb0qBEr1X6f6H60tnNDkcx9KTA0xRSJAAodWgTx4TzrqOyexWuq1xyQvDQcOXLzrHxEuh3PDorDB5GtXt2MUDdUzv9K6nbPZ0C2zqdwnXU6da5QnU1iZ6Ph8yyQbqh7lsrMg7xu10J4c91XNY8QDHJIBl5AgjQ7pj0oe5LLG/pJGgk6EbtTUi9+4y5m72QFAcktAGVVkyNB0qyMYvcqy5c2OOkbVbrpv/AHqFX8C6MyldVJUxqJBgweNKrVxyKACLkjQwUOo0PGlR5XzQR49Urxy+iOStX5g8Rvqdx4PnTXbGsjf9apuvoOmldBrU8bGVoG2kZbNxO/zHH2iqbd/nVuLOg8/yoWprYre4YDTOaotXYq2aZAsXdUHra7J2LT3il4BgVMSSIYQdCCOE10ON2Nhltm4qKABIJYkacPESJ4VXLIk6LY4nJWcbs8+D1o510rN2e2nrR915FXIoe4BU7XxDzFMIJiYPXdVrYYqVMqQ0/CZjSOXWmBC0JMAA9CYnyPOr79wlYJuEqdzySAdIBPWOAoa15KejGJ8jwNEJbJ0AuRB3tKjTThrwoGC0xp6aaAErx++FNhmi6OsimJqS2SHtzpOonkP1qLBHSbHwq3bltGMZmg9Bxr0a9b7lMtv4QIjpXAdkr1tcXb7wAqQQJI0YjQ6+o9a9ES8qNGuRtBmkEHlrv0rm8RGpHa4fP5kIp9NALtFdZbACDMWIA8jx8q4Hz0M/6V6Bi7QRiJZ4lgo1AB8uFcCGknkST5Amap6Ha4XqkPPD966n8qkTUF11qVRZ047EYpVcAP3FKix+WjFUzQmItRMbj+5ogCoMhrsHzhMyr7bhVVE4u3rI0PEUNQSFU7b1ClQAQ7ECRpBGvXfWhZ225tMj+MNJ1O48DWYb5yZes1PDHhSaBNoIsLFXvc0ioW150meKmitgrjxrV9vERmGmvTWYMEe9Uvq4qtzDGl1JdAlDHI+gYfqKkrqDOVJGvxMPkdaoFzmJ+vyqQuefv/pUrEWXE8Xh1B3Rr6elXnZVyJK/MaeeulU4fGFCCJMcCZH00qN7FsZJPH60rCglsJ3S95cWRPhA3Mep3GOMU5Gc5zqx+XQUTaxfebPe0de4cup6XR4h5Bkn/PQeGfwr5CkNl7PoOBFa2D7Q3HXLci4itKjVSCBBIKnfvrGY0RhkhdP3Jmqc2xu4CHPkd7UdYe2ZyMLaMjMInNmHKfEJ+dYKaA+3vpVAaruA9/yFYWemwQUdixd1SWoVJTVZ0Ijk09KlSLDDLU6Ujbqa2da7J83KsRZB0Oh4HnWPcSDBroLtgMCD6dDWRi1O5t448xSGgSlSpUDFUkaDTU1ABwu7qdjQlpqIB0qSIMZRLD1qvEiGq62PEvr9KbHpqDS6kkUqafNUFqRoAfPyqRNQFSoAvwd/IHHB7bqfbMPmoqeGPhXyoVXAmRPhaOhIgH0oy0PCPIU0JluajF0FA2l1FH1mz9Edfw1UpS/Imoq+NT0AH796qBq/D2gTdOdAVjwEtmcmdUAB3AayRvFZactjuxnHHrLrp+41WCpPhWVQxiGkCGUnTmAZG/jUOFVNUbMclJWiUU9QpUi7mMs76Y09KuufOSxaE2mvg8jpSpUwMc01KlQSHpU1KgBxRK01KmhMIw6+Jf3wNNix+dKlUXuC2A0qTinpUwIrVhFKlQMSj4vw/mKMs7h++FPSpiZK18S/iFGrSpVlzbnY8O9x9/sWHdVGLMOY6/kKVKqYbm/ifhPujb/h1FkECCyqx6nM4n2AoUU1KqZbm/hPhL8/+mTpUqVQNx//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grpSp>
        <p:nvGrpSpPr>
          <p:cNvPr id="13" name="Group 3">
            <a:extLst>
              <a:ext uri="{FF2B5EF4-FFF2-40B4-BE49-F238E27FC236}">
                <a16:creationId xmlns:a16="http://schemas.microsoft.com/office/drawing/2014/main" id="{5ABC9473-1F06-411C-8492-C003132E618C}"/>
              </a:ext>
            </a:extLst>
          </p:cNvPr>
          <p:cNvGrpSpPr/>
          <p:nvPr/>
        </p:nvGrpSpPr>
        <p:grpSpPr>
          <a:xfrm>
            <a:off x="243574" y="160338"/>
            <a:ext cx="2598115" cy="3355006"/>
            <a:chOff x="71718" y="1120588"/>
            <a:chExt cx="3048000" cy="4572000"/>
          </a:xfrm>
        </p:grpSpPr>
        <p:grpSp>
          <p:nvGrpSpPr>
            <p:cNvPr id="14" name="Group 13">
              <a:extLst>
                <a:ext uri="{FF2B5EF4-FFF2-40B4-BE49-F238E27FC236}">
                  <a16:creationId xmlns:a16="http://schemas.microsoft.com/office/drawing/2014/main" id="{E4FB8D5C-8373-49E7-91CF-F8E56EB97859}"/>
                </a:ext>
              </a:extLst>
            </p:cNvPr>
            <p:cNvGrpSpPr/>
            <p:nvPr/>
          </p:nvGrpSpPr>
          <p:grpSpPr>
            <a:xfrm>
              <a:off x="71718" y="1120588"/>
              <a:ext cx="3048000" cy="4572000"/>
              <a:chOff x="838200" y="1066800"/>
              <a:chExt cx="2438400" cy="3352800"/>
            </a:xfrm>
          </p:grpSpPr>
          <p:sp>
            <p:nvSpPr>
              <p:cNvPr id="16" name="Rounded Rectangle 61">
                <a:extLst>
                  <a:ext uri="{FF2B5EF4-FFF2-40B4-BE49-F238E27FC236}">
                    <a16:creationId xmlns:a16="http://schemas.microsoft.com/office/drawing/2014/main" id="{1D37222C-A6DB-43C8-8CF9-D2AD1CA33B96}"/>
                  </a:ext>
                </a:extLst>
              </p:cNvPr>
              <p:cNvSpPr/>
              <p:nvPr/>
            </p:nvSpPr>
            <p:spPr>
              <a:xfrm>
                <a:off x="1066800" y="12954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2">
                <a:extLst>
                  <a:ext uri="{FF2B5EF4-FFF2-40B4-BE49-F238E27FC236}">
                    <a16:creationId xmlns:a16="http://schemas.microsoft.com/office/drawing/2014/main" id="{B42C548F-03DD-4040-9CD5-F24FB40854F8}"/>
                  </a:ext>
                </a:extLst>
              </p:cNvPr>
              <p:cNvSpPr/>
              <p:nvPr/>
            </p:nvSpPr>
            <p:spPr>
              <a:xfrm>
                <a:off x="1143000" y="12192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3">
                <a:extLst>
                  <a:ext uri="{FF2B5EF4-FFF2-40B4-BE49-F238E27FC236}">
                    <a16:creationId xmlns:a16="http://schemas.microsoft.com/office/drawing/2014/main" id="{C1B519E3-7893-42E6-8701-D5171BA8CD33}"/>
                  </a:ext>
                </a:extLst>
              </p:cNvPr>
              <p:cNvSpPr/>
              <p:nvPr/>
            </p:nvSpPr>
            <p:spPr>
              <a:xfrm>
                <a:off x="1219200" y="11430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4">
                <a:extLst>
                  <a:ext uri="{FF2B5EF4-FFF2-40B4-BE49-F238E27FC236}">
                    <a16:creationId xmlns:a16="http://schemas.microsoft.com/office/drawing/2014/main" id="{0D4723D6-1BF2-4349-8F1D-71EEB49EF675}"/>
                  </a:ext>
                </a:extLst>
              </p:cNvPr>
              <p:cNvSpPr/>
              <p:nvPr/>
            </p:nvSpPr>
            <p:spPr>
              <a:xfrm>
                <a:off x="1295400" y="10668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onut 5">
                <a:extLst>
                  <a:ext uri="{FF2B5EF4-FFF2-40B4-BE49-F238E27FC236}">
                    <a16:creationId xmlns:a16="http://schemas.microsoft.com/office/drawing/2014/main" id="{8C1D32C3-C07B-4B0B-A3CA-0AD1758BB7FE}"/>
                  </a:ext>
                </a:extLst>
              </p:cNvPr>
              <p:cNvSpPr/>
              <p:nvPr/>
            </p:nvSpPr>
            <p:spPr>
              <a:xfrm>
                <a:off x="838200" y="1676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Donut 6">
                <a:extLst>
                  <a:ext uri="{FF2B5EF4-FFF2-40B4-BE49-F238E27FC236}">
                    <a16:creationId xmlns:a16="http://schemas.microsoft.com/office/drawing/2014/main" id="{0A3CEFAE-43F8-4D78-A65C-8F0B18E8F8BB}"/>
                  </a:ext>
                </a:extLst>
              </p:cNvPr>
              <p:cNvSpPr/>
              <p:nvPr/>
            </p:nvSpPr>
            <p:spPr>
              <a:xfrm>
                <a:off x="838200" y="2438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Donut 7">
                <a:extLst>
                  <a:ext uri="{FF2B5EF4-FFF2-40B4-BE49-F238E27FC236}">
                    <a16:creationId xmlns:a16="http://schemas.microsoft.com/office/drawing/2014/main" id="{55BE1439-9D06-4015-8EE4-DDD931188284}"/>
                  </a:ext>
                </a:extLst>
              </p:cNvPr>
              <p:cNvSpPr/>
              <p:nvPr/>
            </p:nvSpPr>
            <p:spPr>
              <a:xfrm>
                <a:off x="838200" y="3200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Plaque 8">
                <a:extLst>
                  <a:ext uri="{FF2B5EF4-FFF2-40B4-BE49-F238E27FC236}">
                    <a16:creationId xmlns:a16="http://schemas.microsoft.com/office/drawing/2014/main" id="{55AC0873-13A1-4F65-AE09-F5A327F81902}"/>
                  </a:ext>
                </a:extLst>
              </p:cNvPr>
              <p:cNvSpPr/>
              <p:nvPr/>
            </p:nvSpPr>
            <p:spPr>
              <a:xfrm>
                <a:off x="990600" y="1981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Plaque 9">
                <a:extLst>
                  <a:ext uri="{FF2B5EF4-FFF2-40B4-BE49-F238E27FC236}">
                    <a16:creationId xmlns:a16="http://schemas.microsoft.com/office/drawing/2014/main" id="{7F83FC44-7D68-49FA-BCE0-11456C301486}"/>
                  </a:ext>
                </a:extLst>
              </p:cNvPr>
              <p:cNvSpPr/>
              <p:nvPr/>
            </p:nvSpPr>
            <p:spPr>
              <a:xfrm>
                <a:off x="990600" y="2743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laque 10">
                <a:extLst>
                  <a:ext uri="{FF2B5EF4-FFF2-40B4-BE49-F238E27FC236}">
                    <a16:creationId xmlns:a16="http://schemas.microsoft.com/office/drawing/2014/main" id="{C7FD7752-6D5A-4CD9-ADA2-7CD0670F6DF9}"/>
                  </a:ext>
                </a:extLst>
              </p:cNvPr>
              <p:cNvSpPr/>
              <p:nvPr/>
            </p:nvSpPr>
            <p:spPr>
              <a:xfrm>
                <a:off x="990600" y="3505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2EC3F802-019F-476F-BDE9-148CD53BA215}"/>
                </a:ext>
              </a:extLst>
            </p:cNvPr>
            <p:cNvSpPr txBox="1"/>
            <p:nvPr/>
          </p:nvSpPr>
          <p:spPr>
            <a:xfrm>
              <a:off x="732867" y="1565873"/>
              <a:ext cx="2379655" cy="2642341"/>
            </a:xfrm>
            <a:prstGeom prst="rect">
              <a:avLst/>
            </a:prstGeom>
            <a:noFill/>
          </p:spPr>
          <p:txBody>
            <a:bodyPr wrap="square" rtlCol="0">
              <a:spAutoFit/>
            </a:bodyPr>
            <a:lstStyle/>
            <a:p>
              <a:pPr algn="ctr"/>
              <a:r>
                <a:rPr lang="en-US" sz="2400" b="1" dirty="0"/>
                <a:t>Satan uses lies mixed with truth to deceive people</a:t>
              </a:r>
              <a:endParaRPr lang="en-US" sz="2400" b="1" dirty="0">
                <a:solidFill>
                  <a:schemeClr val="bg2">
                    <a:lumMod val="25000"/>
                  </a:schemeClr>
                </a:solidFill>
                <a:latin typeface="Tempus Sans ITC" pitchFamily="82" charset="0"/>
              </a:endParaRPr>
            </a:p>
          </p:txBody>
        </p:sp>
      </p:grpSp>
      <p:sp>
        <p:nvSpPr>
          <p:cNvPr id="2" name="Rectangle 1">
            <a:extLst>
              <a:ext uri="{FF2B5EF4-FFF2-40B4-BE49-F238E27FC236}">
                <a16:creationId xmlns:a16="http://schemas.microsoft.com/office/drawing/2014/main" id="{B12E6544-F560-431D-95BB-EC82E8EE46A3}"/>
              </a:ext>
            </a:extLst>
          </p:cNvPr>
          <p:cNvSpPr/>
          <p:nvPr/>
        </p:nvSpPr>
        <p:spPr>
          <a:xfrm>
            <a:off x="5967532" y="2374818"/>
            <a:ext cx="5656130" cy="3354765"/>
          </a:xfrm>
          <a:prstGeom prst="rect">
            <a:avLst/>
          </a:prstGeom>
        </p:spPr>
        <p:txBody>
          <a:bodyPr wrap="square">
            <a:spAutoFit/>
          </a:bodyPr>
          <a:lstStyle/>
          <a:p>
            <a:pPr algn="ctr"/>
            <a:r>
              <a:rPr lang="en-US" sz="3600" dirty="0">
                <a:solidFill>
                  <a:srgbClr val="333333"/>
                </a:solidFill>
                <a:effectLst>
                  <a:glow rad="101600">
                    <a:schemeClr val="accent2">
                      <a:satMod val="175000"/>
                      <a:alpha val="40000"/>
                    </a:schemeClr>
                  </a:glow>
                </a:effectLst>
                <a:latin typeface="Abadi" panose="020B0604020104020204" pitchFamily="34" charset="0"/>
              </a:rPr>
              <a:t>“Satan is the great deceiver, the father of lies.</a:t>
            </a:r>
          </a:p>
          <a:p>
            <a:endParaRPr lang="en-US" sz="2800" dirty="0">
              <a:solidFill>
                <a:srgbClr val="333333"/>
              </a:solidFill>
              <a:latin typeface="Abadi" panose="020B0604020104020204" pitchFamily="34" charset="0"/>
            </a:endParaRPr>
          </a:p>
          <a:p>
            <a:r>
              <a:rPr lang="en-US" sz="2800" dirty="0">
                <a:solidFill>
                  <a:srgbClr val="333333"/>
                </a:solidFill>
                <a:latin typeface="Abadi" panose="020B0604020104020204" pitchFamily="34" charset="0"/>
              </a:rPr>
              <a:t>This is not because Satan tells only lies. His most effective lies are half-truths or lies accompanied by the truth.”</a:t>
            </a:r>
            <a:endParaRPr lang="en-US" sz="2800" dirty="0"/>
          </a:p>
        </p:txBody>
      </p:sp>
      <p:pic>
        <p:nvPicPr>
          <p:cNvPr id="6" name="Picture 5">
            <a:extLst>
              <a:ext uri="{FF2B5EF4-FFF2-40B4-BE49-F238E27FC236}">
                <a16:creationId xmlns:a16="http://schemas.microsoft.com/office/drawing/2014/main" id="{630081D7-D4AA-4105-B0C9-B3833599B6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30715" y="72635"/>
            <a:ext cx="1126628" cy="1498905"/>
          </a:xfrm>
          <a:prstGeom prst="rect">
            <a:avLst/>
          </a:prstGeom>
        </p:spPr>
      </p:pic>
      <p:sp>
        <p:nvSpPr>
          <p:cNvPr id="8" name="Rectangle 7">
            <a:extLst>
              <a:ext uri="{FF2B5EF4-FFF2-40B4-BE49-F238E27FC236}">
                <a16:creationId xmlns:a16="http://schemas.microsoft.com/office/drawing/2014/main" id="{5F9D3FC9-801A-4EFB-BDF1-5CF6FE89B206}"/>
              </a:ext>
            </a:extLst>
          </p:cNvPr>
          <p:cNvSpPr/>
          <p:nvPr/>
        </p:nvSpPr>
        <p:spPr>
          <a:xfrm>
            <a:off x="10382514" y="6416033"/>
            <a:ext cx="1604927" cy="369332"/>
          </a:xfrm>
          <a:prstGeom prst="rect">
            <a:avLst/>
          </a:prstGeom>
        </p:spPr>
        <p:txBody>
          <a:bodyPr wrap="none">
            <a:spAutoFit/>
          </a:bodyPr>
          <a:lstStyle/>
          <a:p>
            <a:r>
              <a:rPr lang="en-US" dirty="0">
                <a:solidFill>
                  <a:srgbClr val="333333"/>
                </a:solidFill>
                <a:latin typeface="Abadi" panose="020B0604020104020204" pitchFamily="34" charset="0"/>
              </a:rPr>
              <a:t>Dallin H. Oaks</a:t>
            </a:r>
            <a:endParaRPr lang="en-US" dirty="0"/>
          </a:p>
        </p:txBody>
      </p:sp>
      <p:pic>
        <p:nvPicPr>
          <p:cNvPr id="4" name="Picture 3">
            <a:extLst>
              <a:ext uri="{FF2B5EF4-FFF2-40B4-BE49-F238E27FC236}">
                <a16:creationId xmlns:a16="http://schemas.microsoft.com/office/drawing/2014/main" id="{E4405288-6AD3-09CA-D8F9-3FF67839666B}"/>
              </a:ext>
            </a:extLst>
          </p:cNvPr>
          <p:cNvPicPr>
            <a:picLocks noChangeAspect="1"/>
          </p:cNvPicPr>
          <p:nvPr/>
        </p:nvPicPr>
        <p:blipFill>
          <a:blip r:embed="rId4"/>
          <a:stretch>
            <a:fillRect/>
          </a:stretch>
        </p:blipFill>
        <p:spPr>
          <a:xfrm>
            <a:off x="3152374" y="2352720"/>
            <a:ext cx="2621852" cy="3376863"/>
          </a:xfrm>
          <a:prstGeom prst="rect">
            <a:avLst/>
          </a:prstGeom>
        </p:spPr>
      </p:pic>
    </p:spTree>
    <p:extLst>
      <p:ext uri="{BB962C8B-B14F-4D97-AF65-F5344CB8AC3E}">
        <p14:creationId xmlns:p14="http://schemas.microsoft.com/office/powerpoint/2010/main" val="2043241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081A3E98-C02D-44E4-83CA-34B18A533B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2" y="0"/>
            <a:ext cx="12184978" cy="6858000"/>
          </a:xfrm>
          <a:prstGeom prst="rect">
            <a:avLst/>
          </a:prstGeom>
        </p:spPr>
      </p:pic>
      <p:sp>
        <p:nvSpPr>
          <p:cNvPr id="5" name="TextBox 4"/>
          <p:cNvSpPr txBox="1"/>
          <p:nvPr/>
        </p:nvSpPr>
        <p:spPr>
          <a:xfrm>
            <a:off x="1524000" y="1"/>
            <a:ext cx="9144000" cy="769441"/>
          </a:xfrm>
          <a:prstGeom prst="rect">
            <a:avLst/>
          </a:prstGeom>
          <a:noFill/>
        </p:spPr>
        <p:txBody>
          <a:bodyPr wrap="square" rtlCol="0">
            <a:spAutoFit/>
          </a:bodyPr>
          <a:lstStyle/>
          <a:p>
            <a:pPr algn="ctr"/>
            <a:r>
              <a:rPr lang="en-US" sz="4400" dirty="0">
                <a:latin typeface="Bernard MT Condensed" pitchFamily="18" charset="0"/>
              </a:rPr>
              <a:t>“Pleasing to the Carnal Mind”</a:t>
            </a:r>
          </a:p>
        </p:txBody>
      </p:sp>
      <p:sp>
        <p:nvSpPr>
          <p:cNvPr id="38" name="TextBox 37"/>
          <p:cNvSpPr txBox="1"/>
          <p:nvPr/>
        </p:nvSpPr>
        <p:spPr>
          <a:xfrm>
            <a:off x="76200" y="6488668"/>
            <a:ext cx="1600200" cy="369332"/>
          </a:xfrm>
          <a:prstGeom prst="rect">
            <a:avLst/>
          </a:prstGeom>
          <a:noFill/>
        </p:spPr>
        <p:txBody>
          <a:bodyPr wrap="square" rtlCol="0">
            <a:spAutoFit/>
          </a:bodyPr>
          <a:lstStyle/>
          <a:p>
            <a:r>
              <a:rPr lang="en-US" dirty="0"/>
              <a:t>Alma 1:5</a:t>
            </a:r>
          </a:p>
        </p:txBody>
      </p:sp>
      <p:sp>
        <p:nvSpPr>
          <p:cNvPr id="39" name="TextBox 38"/>
          <p:cNvSpPr txBox="1"/>
          <p:nvPr/>
        </p:nvSpPr>
        <p:spPr>
          <a:xfrm>
            <a:off x="823912" y="759002"/>
            <a:ext cx="3733800" cy="369332"/>
          </a:xfrm>
          <a:prstGeom prst="rect">
            <a:avLst/>
          </a:prstGeom>
          <a:noFill/>
        </p:spPr>
        <p:txBody>
          <a:bodyPr wrap="square" rtlCol="0">
            <a:spAutoFit/>
          </a:bodyPr>
          <a:lstStyle/>
          <a:p>
            <a:pPr fontAlgn="base"/>
            <a:r>
              <a:rPr lang="en-US" dirty="0"/>
              <a:t>Why would people believe him?</a:t>
            </a:r>
          </a:p>
        </p:txBody>
      </p:sp>
      <p:sp>
        <p:nvSpPr>
          <p:cNvPr id="23556" name="AutoShape 4" descr="data:image/jpeg;base64,/9j/4AAQSkZJRgABAQAAAQABAAD/2wCEAAkGBhQSERQUExQVFRUVFxgYGBYWFBQVGBUXFhcYFhcWFxcXHCYfFxojGhYUHy8gIycpLCwsFx4xNTAqNSYrLCkBCQoKDgwOGg8PGiwkHCQsLCwsLCwsLCwsLCwpKSwsLCwsLCwsLCwpLCwsLCwpLCwpLCwsLCwsLCwsLCwsKSwsLP/AABEIAQMAwgMBIgACEQEDEQH/xAAcAAABBQEBAQAAAAAAAAAAAAAEAAECAwUGBwj/xABKEAACAQIDBQYDBgQDBQQLAAABAhEAAwQSIQUxQVFhBhMicYGRMqGxB0JywdHwFFJikiOC4TNDY4Oyc6KjwhUkNDVEU2ST0uLx/8QAGwEAAgMBAQEAAAAAAAAAAAAAAAECAwQFBgf/xAAwEQACAgECBAMGBgMAAAAAAAAAAQIRAyExBBJBcQUTUSIyM2GRwVKBobHR8BQVsv/aAAwDAQACEQMRAD8A8ep83DSkFmmYRQMQFSQ0yvE9aSLSEWaEdaa1ak6fvj+VRfoIpgxGooHZ32H+x7EkAtesrPI3G/8AKK0cJ9jpBBfFDSNFtE7j1evQf4iLAuRMWg0TE+DNE8Jq+wwdQw4j18j1G6q+ZktjhR9j1iZa/d8lVF+s0ZZ+yXBDeb7edxR/0oK6LZGMa6bpaID/AOHA/wB2RCk85KsfUVpAUWxWczZ+zTZ6/wC4Lfiu3T9GFHWexWBXdhbPqub/AKia1bqOYyMq88ylvaGWhcbhWFtmN64SBMLltiARPwANun71Fv1CydnYWHT4cPZXys2x88tXWimoTJpvC5dOUgbuNQbYlmdbat1ebh93Jq+zhkQQiKo5KoUfIUCFlqQWpRTqKQAeAxouhtIKOykH+kkBvIgT7jhUNo4/ujaAAOe4oP8AShIVm9GdB/moTCDu7aXiZ8Vxbp/oa88MfwMZn+UvTbVOYYm5wsoEX8Sst64fcW181NSrURtxSFTYa00UgGiuZ+0r/wB23hzNsf8AiL+ldRXKfag8bPbrctj5k/lTGtzyK1sG/kF02He2QSCuoMGNcuo1B31ZbRTbaF1HJDIkgAHfrvjnPnXo/Z9smCsnlbzfMtToy3dXtgMADrlYwdVYMPX1BqElexZGSRzVrszaKibBBgSGxMEHkRlEGlXRts22TuP97/rTVi8jN+L9X/Jr8/F+H9EeNBuVMQd+tImkHNdMwDU4NTGo4Ux8qAGzGpM8ivV8JsbDmzamxaJNtJPdrJOUSSY1NQfs7hSP9hb9AR9DXL/2ML1izof4MvVHY4ds2CtH+azZH96oPzqzGYnue85OGa3/ANrBlP8AMYYeb8qbDoBh7CgQB3AA5BWSB8qPu2FYAMAQCGAImCpDKfMEA1vi7VmGSp0A2La2LmQnw9xaUHrac25/8VK0nuBYkxJCjqTuFB4+0Dcs5hKv3lpvK4mb62gPWoYJ2uXArzOHEMSPiutKqw5/4ct/zhypkTTAofaw/wDV73/ZufZSaKAqraKTZujnbce6GhAWd4CxAOoAJHRpg/8Adb2qrH4kWrT3DuRS0c4Gg8yYHrQmKxQtJaxB+EIA/wCF1DKfRwo/5hoZcU7tYw96O8zpceBAe2im6CBy7xVQjmp5inQg63i2gDJndQveZICq5ALKuY+I6zHKJMkSVYuhlDKZB3fTcdxmRB3RQ2xB/hBT8aFlccc+Ykk/inNPEMDUdkMD3xXVe/fKeB0XMRzHed4PMGgBbKtg2WUgEZ76kHcR31wEHpFU4nZi28HdtJJHd3dWMklgzSTxMmr9jfBcHK/fHvddvowo5rcgjmCPfSgAY49AqMx+Jc2gJ8MAljAMKJEk6a0r+0bSHK9xVMTBMaBSxPlAJms7sxeHdF3jw27IJPC2lhH9pa4azv8A0dnNkMskLgS2hJ7vvboZT0ErPlToDpHxyBVYHMHjIF1LyJGUcdNeQGpiuO+1i6f4BJBUteWRIMQj8VMcq6PY+BD4ewSWV7aFAymCIOVhBkESg0IO6uP+1TFlsLbVtWTEuhI0zZLcho4aOsjnNFDW5LYRIwSZhAFsRM7hbEnXcCcxH6RUDtO2q2mzBotQQrKTqLcAyQBqDvPA1rYdIt2xyRB7KBVTMmoIWJAIIEEtBAPOZFRABfblkEjMdP6W/SlVxa1zt/3L+tKgZ4uwprZ1FTvKRvEekVWN9WEQ1U/fiPHoKuwmGVmMjQBjA3mBu3+tDoZHX9jlUwSNRoeB5cuFSEesYdwLSHgLan0CA0NsxSq5G3wr/wB4lv8Av5/lVl7/ANnUcSiL6uFX86fG2mJUoYOqk8kbiOoIEV5T1T6v9j0fo/T7nW7OUPYskHQZT55G3e4rRAoHYqhcNb3BVU+QCk8TyAozCX1uDMpJHPKwB6jMBI6jQ16HH7i7I4WT333Hu4dWAzblZWmYgoQwPy9pqjYutrvDvvMbvo3+zHpbFselE4vCd5bdCSodSpI3gMIMT0NXrbiABAGgHICrCsQFJrYIIOoIIPkdDWLtHbzWZZxbtgaqjZ3uXdSAF7vQMY3DPEgmKNftBZW09wt8CZ2T74GmgUxOpCyNJI1p0wCzhFKd2VBSAuU6iBoAZ37hTvhVLrcKguoYBuIDRmHkYHtWbf2xcXCNfZFQmAinN4c7BFNzMq7maSANw0J30+FD3AEXEXQIzC4bSLccSVYEXLYgBoIIXc45TRQg3EbPRzLLJIgkFlJHI5SJG/Q6a1dbtgABQAAIAAgADcABuFB7CtHuUdnuO1xEZi7ZoJUE5REKJO4VoRQBWloCYAEkkwIkneT1qL4hF+J1XzYD6mhnxBNi6zQCvfTppFtngEHeCqieYJrNw+FS01xEwYuEvmByWVVRcVWCs7awDmGgMACnQGguwbXdrb8RUIqHxEZ0XUK+WMw1PueBNGHDLnzx4suWdfhnNEbt9Q2dhTbtqpyzqSFEKuZi2VBwUTA6CiYoABbBuoIsuqAszHMhuaucxK+NQNSTBnfXn32s4YWrGEtgli1y8xZt7u2TMxjiS3kNBXpsV5t9rozXsCnMt83tCga3Ne5eQfeGg+kD6kCg8VgUeSZJIG5mGo1UwDEgHQ74NE3dnIGBEiCDv3xlHzyieutCthWCKFgQ2ZtTumQoPLcPJQKiBWuBUADQxxga09ZrdqFU5ZVo0zQfFGk+tKlysnqea7RtMMpMa6iP31oE761Ns3Q0EGY4DhWY41qyOxAmX3795406XIM01i2C0ExPHTTzoj+HQlvFpEj706ajQbxUiLPVb8lLEDebZMDcAubXkJAog01r4E/Cv/SKTHhx/T/+j3ryTfQ9MkdBg1z2sNbPwOzlxwYW8zBD0LQSOIQjcTWptfFG3YuuvxKjFfxRC+fiihdi2A+GQGdGYggwVIYwQeB1PuRuNG2sBrLXLj/0sUC+qoqhvWa9Jh+HHsjz+b4ku7MfD4e4rJbHeW8txXGa53rZXtXEPeQSDN1QxWSPHvHDX2cjZrzOpUs6wJkQtq2JU8VzZtemsUaKkKusqA8bh3L2nthCyFwc5K+F1gwVViDmVDu4GpDZ5fW82dogBZVUBIPg1nNKqcxM+ERG6jAKkBQAKuz1jUu+qtL3HYyjB1jWBDAHQCrjZGYN94AgGeDFSfmq+1WMY1Jjz06UooArS2FAAAAGgA0AHIU8UJg9qrcvXrSg/wCFlluDFiwYD8JQg9Z5UbFAAl/ZyOZYHUglQzBWKxGdQYbcN/ITuogIJJjUxJ5xMfU+9TimigBqeacCkFoAgRXmv2lido7PT8J973/616ViLmVGb+VWb+0E/lXmfbJy+2MDIg91aYjkS1xyPlR0GjeuHxRx3x050Dfz+LKGbMsJBXIJA1MneDJnXSI41ficPnuHeIUDTSQS2ZfIwu7Ws3FNcVMwtgoyBYJIhVAExGkln110IqOw0m3SMg9mFOpuOCd47sGDxEjQ01aqYzQeNxpuyZo6STr50qrtGi8nozzDFPb0gyIHDlO/5VnXzrUAKkbZFXpUZ9yyxE6z8J3AEyBpv6gUT/GM3iLQV1AHH4paCddCaEs3yrAgAxO8AjWR+dSEiQDv60+omj1rGW8y2FB3kEHkVtMwPvFQYRcR3gHJcLGfCqjJ4QTwG+eOvSrWQlrB4KhJPUqgH1amxVnM6jWMr6xMGbZX6buhry6ey7/c9C1u+32Ox7LXg2GUqZGZunHrWnhb4dQwmDwO8EGCpHAggg9Qayuybk2NTJztqFK8uBJoxj3L5t1u63i5W7h0DdFcwDyaD94x6DB8OPY4Wb4ku5bevnvrdtTwa5c3fABlVemZ2B8rbUbWLsvHIJuu0NiDnUQSRYXw2pAByrl8RJgTcOtbKuCAQQQdxBkHyPGriomKkKiKGXa1stC53gwWS3cdAQYILqMuh3wTHGgCrbom2i/zX7C+nfIx+SmrNr4tkQBP9rcYW7c8GafEeiqGc9F61HbA/wBgP/qLXyzN+VSxeyluXEuM1wFFZQFcoIaMx8MGdANCNKYAux8Gtu5eVfhTubQnectvvCSeJJvEnqTRG3LpTD3GUkFQGkaHwkMfkDQmy9kWSb5NpG/xmALKHMKltd7yd4PvR2OwS/w922qhVNu4oAAAEq24DdqaOoBbCgcBJe+2sG5lHKLaqpj/AD5/ap4baKEWFYw15AyjnCKzeW+hdm3oW0S6qHW7dZSNSGcOGDTAC94J/EOVAGpSobHbQSyFLz4jAgSZgncNTJgCN5ZRxqu3tPVg6MhVDcglWbIOYQnKTrAkzB5GkA+2WjD3utth6sCo+ZrzPtptK1Z27ba62VLVpATDGJtvGignewr0HGXrz2/HbS2jNaEFy1zxXUGoVco37gT514v9rN7NtXEdO7HtaT9alQ0dy3aPB3RC4q2Dw/xGt69ZKkjpNV9yRNy3ig08FYsDpw8Tya8ajQc5rpsF2luW7YUqhjiZGnLKsA1VNaaF2FpP2mdY1iTJz6/hpVGzfBUEMsEA/CvEUqzUzo2jzS7h8rMOKsR7GKrZDW32pwnd4u4F+8Q39wk/Mmp9n9lLduFGMZlMRzGvH1rVz6Wc3kd8qMJLm6RurX7NYa1exIS6GKlTGUT4humNYid3SgtsbONpyORg/kR0NG9jZ/ilIMEK3HUzAgTv30S91tBDSai/U9JTEgtkGsDeOEcDyNWUH3bG+gBIBJnw5TlAO/gfKq+0u2f4W3mChzIEEkac9K4WThZOXsI7KzRUbkdz2V/2J/GfotFbe1sNbG+8RZH/ADTlY+iF2/y1gfZp2gGIwju+S2wvMMubhkQz4teJ9q6m5ZR2RiQTbJZYYRJVkkjjoze9drDBwgoy3RxM0lKbaB9jWQpvcH70g9EXSwo/pFrKR1LcSaHxvhug7kS9ZduSm4l62x6am2f8xPGtS7gw5nxBojMjFTG+DG8TOhneaHx+DVMPdAkSCxYklmbTUsdSTCj2A4Va3SshFW0jM7RuzrdNpvhtYcqQdAz4jRh1CqdetdHZsKihFACqAqgbgF0A9qzOzllTYK5QYchtB4txUnnpl9q14pKVpMc48smgDaWr4cf8Yn+2zeP6UaaTIDBIBIMjoYIkctCR60opkQHZPw3DzvXj7XGX/wAtHZZ056e9ICpCgDkLbt/AriADmUWUTmFQdx83uXT5Fa2Dgwb5tfdTC93/APdYr9LIqnALOIvWH8VuSyqdylGR1C8gJ3DTwit1lpKdk5Q5TnMMjXktXoZu6yAKIzEqhF4jNoWFwrHWx1rQ2ZkEhbd4ZtWe6pBc7vEznMxjdpAHKtGKrvW8ykBmWfvLEjqJBHuKlZAzcVaKBbYkoXtFN5KBb1ssn4QNQeABG4CvCftCuZtrYvpdj+1VX8q99t7NZSGF12eR4rmVgEzAuqqoVVLARmid1fPHaq9m2li2/wCPe+TkU1sBndxx3VK4xykdKdnPT2pnaYqJPsCjNzPv/rT1qLsq7A8B+VKo+ZH1Rd/i5vwS+jOk7d4dXurct6lQVcZWBWNQSCPPXyrA2VtDubqPyI9tx+U11uycBf8A4p+7tNiDBGXKpTK5YHQQZgoZMcd4GvM9o9gtg7zW3WPvLrPhO7XpqPSkoKMaEsjlK+od21UXE7xVMAxmERlmATx1NcbZvFGDKYYGQRXT7J20Ft3LdwZkdWEHnlMRPlFcrUsapULNTakjvOznbJrjqr2lLwfGGYefhMx6VR20vsxUNEEgtE7vuj3FZ3ZWwRcU8TI/X6/Kju2mIXOEUgnQmNYiYHnr8qioJZNESeRvFqzA7sUoHIewqKmnZq2mEmhMaV7DgsJl7tPuog0PGBAJ9q8q2Ps1rpU7lNxVk8SSBlA4nUe9euZSi9QKw8W9Ub+E0TOJ+0HtIyMLNl3VyQzlHZSI0USp6z6Vg4XtBilIH8TiN8f7e7/+VZuNdmxNw3PiLH66fKrMOfEPOfY1oxQ5Y0Zss+aVnomyNuX7qgDEXgVzBibrmSGI4npWf2j7b4q04tWcRdBXV3Yg79w8QMDj7Vb2bxY79008KAtoFUcABwHP1rl+17BsU5UgrC7jxA19azwi/MroaJyXlJ1qGJ9pe0R/8ST527J+qVba+1zaIMG6h5TYtfkBXJiox+/PStUoqjGmex7E282KQYgHLdOpy6QwAUiPStm72tvi2xCW2ZQYBDCSBI3NxryXsdtpsPfVd6XCARyJ0BFemXrsgkca5s1KEtGdTHyZI+0tjm8L9uV0/FhLf+W64+oNbWJ+2G2gUmzmzCRlufWU0ryTFIFxN9RuFx4/vNVP4jFbNzDSWh65b+2yxxw14eT2z9YryTGNnv3bnC5cduvjYtr71Fz++tOu6mKh7FkucqiSa38Hs1LQB+J/5uX4eVUbEs5bZfixIHkD+tHGsGfK2+VbHq/DOAjCCzTVyeq+S/kbOaVLXl8qVZztc0T6QwOAt2gUtIEG8wN5OpJ5mvLftp7OF7IxCDW0fF+BtD7GD7162q6nr+lZ+29lretOrCQykEcwRBrsM+cHygN3vVTYPMMy89R+lF9oNnPhr9yy33GIB/mX7p9RVOz8RBy8G09eFR21LG0yVjHMoITSdZ4ieXKqp1k76JxWHjxARPHgfPkaDN+N+nv9aui0ylpomRUrOHZzC68zwUcydwoe5iRGmtX27zd3kk5T4iOBMaE86mRo6rBnuMKWV1eDmVlDgZiQAYcA6c4G6qsR24xLrlLDdv1q7aSZMHl3aW44qRpqOR0rmar5U9WTtrYovuWuqTqSZP1rS2ZdyOHmMstPkDHzrM/3g8j9DRq7vMfoamiDDLG0GVGUQCxktHi8poJxIqaEsQoBP0HM/KqMW0MVA0BiZmfbSouSWg1FvUrNMg1q7FYPu8up1jeIHuaot3INJyTWhLlphmz7gW6rMNAQfXnXsWByumZGDLG8EEfKvFzUkvEbjVUsXOky2GXkb0NTtds8IzXV0LXGmNQyzvPLeKw0bQNXS9qGm07dFgcIJHz1rmbK+EeU/WnVIjduy29ckHSntGRVZH79DU7J0pDNjZN6bcEfCSAefH86NRgd5160PhLWVAOJ1PrU4rmzpybR7jhlKGGEZb0v7+QXH71pVWLDc/nSqo1V8j6ZqMyNKlVQBUmNx18jx99/vXaPnR5J9rPYnvEuYgKRet/CVBy3rZI8McLiy2nEDjOnjeMwNyw+W6j23EHK6lSORg8K+wswI/I181fbHenaHhPg7sZB/TmfXyJDEdIPGkADhMZauWSbhAYnK689JDj1rAv2okcv3NA5qONKMaHJ2Z9aCjT0oK8utHruq6BCR0W0Lh/hAOTL9DXP1tXrmbCbt2XXqDBHzrEmhCKW0desijH09qFdZBqa3t4PLTqP1pp0DQRhc2ViJBIiNQSOJ8uFC2symY0nd5ait3YlxY8RjODERryEcBrWu2xEVUYx45K8DoSP351kc6ZpWO0ctty5mYHmAd0enXl6VlTBBPCuo7T4buTkZRqPC27jrHLyO6uWvakdanB2iE1TDbbyKlVdm3lEVOr1oipm5tq5mwi/gSfQD9KwMP8AAPX9/Wt/HKP4MH/hjnyrBwo8I6/qarkTiS4URsuxmMncAPfhVIrU2bby2x11/Ss+WXLE6Ph+FZcyvZahjnhTxpUVFEYUKbi94SEkZsu8LxjrFYD197sit3TdSrWu4HD5jlvErJg9226dPlSo5O31Gsumz+jPoQGlFU4Z5Ajdwq6uufPTP2oxYC0pg3CQSPuoPjb2hR1YV4D9t+By7QDj4WtqgA3KLYAA9jXvZYw90b30T+lBuPqZb1HKvIPth2c1yx3iCVw7KHPFmu5tfTefMUrA8eo4HSgaLtGVFSEVYkUXb4UNfXSr7LbqnAiza2JcDZ7THRgf9fyPp7ZNxCpKneDB9KlbuFWBG8Vbj7yuQwEMR4hwkcQeo+lNoSBW5Uis01aOytlG8Lkb1XTqxOg9gflSGdFgOz4uWrNxWK+FQTqYA0MDhoB5yeVaG0tjPdyt3oWUIXwnTU5ifOdOUCm7JbXX+HKEeK2DI45f5o4gVq2MSk2/EsBYgGSx5gb650m1I6+OEZQtGDtbZ737QbEESoO6BJI4EcvauJvYUqwDcBIH4uPTQCvQ+0V8NFtTq5AA5KNWPlH1FcFtG5N24f6iPQGAPYVpwq1Zj4qlKkUmo09Tw1ku6qOJjy5n2rQZDR2tiiMMic1VQOpAJrMtpAA5VZtO8Gu5R8NvTzNNbOvz/SqpFkSG5orV2bezWx/TofyrNvjVTyrR2TahPMk+2lZ8/unW8LcvPpegcgqxRUVFSLTpXPZ6+MaRLL1pVXmHX50qKJcyPonD3sp6cQd46jmKPuvKmOR94rLs41SokTzjes6gjpRVjEqPvAiuufNxr7AWVP8ASIHpurzft5ju62XiZgljlJ4NcvHLA/Dbzewrt9rY5AoXOqqN7FhAHON5rw37VO1YvsmHtSLNrxAnQ3HO+4w4cgDqADzijqM8/NEYfdVCJNXrppUyLLGFNYOg6U4p8OksRpunl0qUXqRexcrU7CoZKQNWECEV2PZazkshj95i3oug+nzrnMFh1a7bVpIYa+ctG7hotdcoCpkUQFUD3jT51VL0LEYO0rrYa+LqcZPQiYYeREV0eD7QpdSbdoqwIEkDQngCN9c72oaO7A4An5itXY2H/wAFC2p1Pq2snnpFQlBS1ZbDLKFpGhcwFtIuBy91pzyNBO7KeW/TrXGbZweS6eTeIHz3/Oa7JzQO0dni9by/eGqnrujyOlSWhB6nGGrsFiVtlnPBTA5k6egiarv2ipKsII4Ghrgkx7+VSZBFlokgk72Mn1q+zVampqZqotRO5BFbmHSAByFYti3mYcq3QKx8Q9kei8Fx6ymSUVKohqU7vf8AKsZ6RFgu0qjlpUiz2j15sbBEmOo3H98qz8btadASfYe8UTh7C31zIRDDNGhDc9Oc6+vSsVtks2aGCKpg9fwzXaPmRgdoNvW7SkuZ5Iuhc9Ty615hiLzXrjO29jJ5DkAOQEADpW/9oVgW8SqAkxbDEkySWLa7hwA0rEOgAHL0mmhjBIqLCpg86i+6mRHFOjQ6nrHodKitNc3UAai2pOo+f61C5huUe80RbuyFMTIB3U90dI8oFTsrK9ksO/tAjj7GK6wg+LhMAen+tcbhMT3N0PExOh6gj866PDdpLbmDKH+rd7j05UnqWRMrtO3+IB/Kn1k10mD0QCuQ2pdz3n0nWABxjwgCuo2U5NpZBEcDvEaa+1DBbhjCox+tSqBWBPKoEgDbWXuWLKCQuhIBg+fDfNcVaOpPX6V121tr2u7ZJzEiAF1g+e6uTwlkksBw1ijoBYKdTUnwrDgY6a/SiNnYbMcx3D5mq5PlVsuw4pZZqEQjAWDIJ06VqHhVNsag9asYa1zskuZ2e04PAsOPlQjUl3n29v8AWagDvPIVY2ntUGbIu9SUilVWtKlRLm+Ru9ju2Iw/huTk3SNShiJ8v0rr9o41SBdVgyONCP5l1j2n+2vH7b7x+9K3Ng7U0fDu+VLg8Lf/AC7g1R+gkCehNdZM+dyj1Mjt9fz7QcDcgRPZZP1NZBNQxeIdr9xrnxs7ZujEmfnUiasKhGotTG5rH7FOaBERUjSWomgDS2Zd8A13Ej50TduVm7Pbw+po5zpUkQYDeOtQmpXmk+WlRUSY50xl10E3CBvzaaxrm01rodm48WrQ75mVpOjAliJ4cx1rn2ZTcJKlgSfCDBO/j86a+FyrlDLq2jEH+XcQBp6UDNnEdqzutoPNv0H61kNtK4XDsxJBmOHlG7dpQppUgsniVAYxuOo8jqKlsxdXb0qBEr1X6f6H60tnNDkcx9KTA0xRSJAAodWgTx4TzrqOyexWuq1xyQvDQcOXLzrHxEuh3PDorDB5GtXt2MUDdUzv9K6nbPZ0C2zqdwnXU6da5QnU1iZ6Ph8yyQbqh7lsrMg7xu10J4c91XNY8QDHJIBl5AgjQ7pj0oe5LLG/pJGgk6EbtTUi9+4y5m72QFAcktAGVVkyNB0qyMYvcqy5c2OOkbVbrpv/AHqFX8C6MyldVJUxqJBgweNKrVxyKACLkjQwUOo0PGlR5XzQR49Urxy+iOStX5g8Rvqdx4PnTXbGsjf9apuvoOmldBrU8bGVoG2kZbNxO/zHH2iqbd/nVuLOg8/yoWprYre4YDTOaotXYq2aZAsXdUHra7J2LT3il4BgVMSSIYQdCCOE10ON2Nhltm4qKABIJYkacPESJ4VXLIk6LY4nJWcbs8+D1o510rN2e2nrR915FXIoe4BU7XxDzFMIJiYPXdVrYYqVMqQ0/CZjSOXWmBC0JMAA9CYnyPOr79wlYJuEqdzySAdIBPWOAoa15KejGJ8jwNEJbJ0AuRB3tKjTThrwoGC0xp6aaAErx++FNhmi6OsimJqS2SHtzpOonkP1qLBHSbHwq3bltGMZmg9Bxr0a9b7lMtv4QIjpXAdkr1tcXb7wAqQQJI0YjQ6+o9a9ES8qNGuRtBmkEHlrv0rm8RGpHa4fP5kIp9NALtFdZbACDMWIA8jx8q4Hz0M/6V6Bi7QRiJZ4lgo1AB8uFcCGknkST5Amap6Ha4XqkPPD966n8qkTUF11qVRZ047EYpVcAP3FKix+WjFUzQmItRMbj+5ogCoMhrsHzhMyr7bhVVE4u3rI0PEUNQSFU7b1ClQAQ7ECRpBGvXfWhZ225tMj+MNJ1O48DWYb5yZes1PDHhSaBNoIsLFXvc0ioW150meKmitgrjxrV9vERmGmvTWYMEe9Uvq4qtzDGl1JdAlDHI+gYfqKkrqDOVJGvxMPkdaoFzmJ+vyqQuefv/pUrEWXE8Xh1B3Rr6elXnZVyJK/MaeeulU4fGFCCJMcCZH00qN7FsZJPH60rCglsJ3S95cWRPhA3Mep3GOMU5Gc5zqx+XQUTaxfebPe0de4cup6XR4h5Bkn/PQeGfwr5CkNl7PoOBFa2D7Q3HXLci4itKjVSCBBIKnfvrGY0RhkhdP3Jmqc2xu4CHPkd7UdYe2ZyMLaMjMInNmHKfEJ+dYKaA+3vpVAaruA9/yFYWemwQUdixd1SWoVJTVZ0Ijk09KlSLDDLU6Ujbqa2da7J83KsRZB0Oh4HnWPcSDBroLtgMCD6dDWRi1O5t448xSGgSlSpUDFUkaDTU1ABwu7qdjQlpqIB0qSIMZRLD1qvEiGq62PEvr9KbHpqDS6kkUqafNUFqRoAfPyqRNQFSoAvwd/IHHB7bqfbMPmoqeGPhXyoVXAmRPhaOhIgH0oy0PCPIU0JluajF0FA2l1FH1mz9Edfw1UpS/Imoq+NT0AH796qBq/D2gTdOdAVjwEtmcmdUAB3AayRvFZactjuxnHHrLrp+41WCpPhWVQxiGkCGUnTmAZG/jUOFVNUbMclJWiUU9QpUi7mMs76Y09KuufOSxaE2mvg8jpSpUwMc01KlQSHpU1KgBxRK01KmhMIw6+Jf3wNNix+dKlUXuC2A0qTinpUwIrVhFKlQMSj4vw/mKMs7h++FPSpiZK18S/iFGrSpVlzbnY8O9x9/sWHdVGLMOY6/kKVKqYbm/ifhPujb/h1FkECCyqx6nM4n2AoUU1KqZbm/hPhL8/+mTpUqVQNx//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3558" name="AutoShape 6" descr="data:image/jpeg;base64,/9j/4AAQSkZJRgABAQAAAQABAAD/2wCEAAkGBhQSERQUExQVFRUVFxgYGBYWFBQVGBUXFhcYFhcWFxcXHCYfFxojGhYUHy8gIycpLCwsFx4xNTAqNSYrLCkBCQoKDgwOGg8PGiwkHCQsLCwsLCwsLCwsLCwpKSwsLCwsLCwsLCwpLCwsLCwpLCwpLCwsLCwsLCwsLCwsKSwsLP/AABEIAQMAwgMBIgACEQEDEQH/xAAcAAABBQEBAQAAAAAAAAAAAAAEAAECAwUGBwj/xABKEAACAQIDBQYDBgQDBQQLAAABAhEAAwQSIQUxQVFhBhMicYGRMqGxB0JywdHwFFJikiOC4TNDY4Oyc6KjwhUkNDVEU2ST0uLx/8QAGwEAAgMBAQEAAAAAAAAAAAAAAAECAwQFBgf/xAAwEQACAgECBAMGBgMAAAAAAAAAAQIRAyExBBJBcQUTUSIyM2GRwVKBobHR8BQVsv/aAAwDAQACEQMRAD8A8ep83DSkFmmYRQMQFSQ0yvE9aSLSEWaEdaa1ak6fvj+VRfoIpgxGooHZ32H+x7EkAtesrPI3G/8AKK0cJ9jpBBfFDSNFtE7j1evQf4iLAuRMWg0TE+DNE8Jq+wwdQw4j18j1G6q+ZktjhR9j1iZa/d8lVF+s0ZZ+yXBDeb7edxR/0oK6LZGMa6bpaID/AOHA/wB2RCk85KsfUVpAUWxWczZ+zTZ6/wC4Lfiu3T9GFHWexWBXdhbPqub/AKia1bqOYyMq88ylvaGWhcbhWFtmN64SBMLltiARPwANun71Fv1CydnYWHT4cPZXys2x88tXWimoTJpvC5dOUgbuNQbYlmdbat1ebh93Jq+zhkQQiKo5KoUfIUCFlqQWpRTqKQAeAxouhtIKOykH+kkBvIgT7jhUNo4/ujaAAOe4oP8AShIVm9GdB/moTCDu7aXiZ8Vxbp/oa88MfwMZn+UvTbVOYYm5wsoEX8Sst64fcW181NSrURtxSFTYa00UgGiuZ+0r/wB23hzNsf8AiL+ldRXKfag8bPbrctj5k/lTGtzyK1sG/kF02He2QSCuoMGNcuo1B31ZbRTbaF1HJDIkgAHfrvjnPnXo/Z9smCsnlbzfMtToy3dXtgMADrlYwdVYMPX1BqElexZGSRzVrszaKibBBgSGxMEHkRlEGlXRts22TuP97/rTVi8jN+L9X/Jr8/F+H9EeNBuVMQd+tImkHNdMwDU4NTGo4Ux8qAGzGpM8ivV8JsbDmzamxaJNtJPdrJOUSSY1NQfs7hSP9hb9AR9DXL/2ML1izof4MvVHY4ds2CtH+azZH96oPzqzGYnue85OGa3/ANrBlP8AMYYeb8qbDoBh7CgQB3AA5BWSB8qPu2FYAMAQCGAImCpDKfMEA1vi7VmGSp0A2La2LmQnw9xaUHrac25/8VK0nuBYkxJCjqTuFB4+0Dcs5hKv3lpvK4mb62gPWoYJ2uXArzOHEMSPiutKqw5/4ct/zhypkTTAofaw/wDV73/ZufZSaKAqraKTZujnbce6GhAWd4CxAOoAJHRpg/8Adb2qrH4kWrT3DuRS0c4Gg8yYHrQmKxQtJaxB+EIA/wCF1DKfRwo/5hoZcU7tYw96O8zpceBAe2im6CBy7xVQjmp5inQg63i2gDJndQveZICq5ALKuY+I6zHKJMkSVYuhlDKZB3fTcdxmRB3RQ2xB/hBT8aFlccc+Ykk/inNPEMDUdkMD3xXVe/fKeB0XMRzHed4PMGgBbKtg2WUgEZ76kHcR31wEHpFU4nZi28HdtJJHd3dWMklgzSTxMmr9jfBcHK/fHvddvowo5rcgjmCPfSgAY49AqMx+Jc2gJ8MAljAMKJEk6a0r+0bSHK9xVMTBMaBSxPlAJms7sxeHdF3jw27IJPC2lhH9pa4azv8A0dnNkMskLgS2hJ7vvboZT0ErPlToDpHxyBVYHMHjIF1LyJGUcdNeQGpiuO+1i6f4BJBUteWRIMQj8VMcq6PY+BD4ewSWV7aFAymCIOVhBkESg0IO6uP+1TFlsLbVtWTEuhI0zZLcho4aOsjnNFDW5LYRIwSZhAFsRM7hbEnXcCcxH6RUDtO2q2mzBotQQrKTqLcAyQBqDvPA1rYdIt2xyRB7KBVTMmoIWJAIIEEtBAPOZFRABfblkEjMdP6W/SlVxa1zt/3L+tKgZ4uwprZ1FTvKRvEekVWN9WEQ1U/fiPHoKuwmGVmMjQBjA3mBu3+tDoZHX9jlUwSNRoeB5cuFSEesYdwLSHgLan0CA0NsxSq5G3wr/wB4lv8Av5/lVl7/ANnUcSiL6uFX86fG2mJUoYOqk8kbiOoIEV5T1T6v9j0fo/T7nW7OUPYskHQZT55G3e4rRAoHYqhcNb3BVU+QCk8TyAozCX1uDMpJHPKwB6jMBI6jQ16HH7i7I4WT333Hu4dWAzblZWmYgoQwPy9pqjYutrvDvvMbvo3+zHpbFselE4vCd5bdCSodSpI3gMIMT0NXrbiABAGgHICrCsQFJrYIIOoIIPkdDWLtHbzWZZxbtgaqjZ3uXdSAF7vQMY3DPEgmKNftBZW09wt8CZ2T74GmgUxOpCyNJI1p0wCzhFKd2VBSAuU6iBoAZ37hTvhVLrcKguoYBuIDRmHkYHtWbf2xcXCNfZFQmAinN4c7BFNzMq7maSANw0J30+FD3AEXEXQIzC4bSLccSVYEXLYgBoIIXc45TRQg3EbPRzLLJIgkFlJHI5SJG/Q6a1dbtgABQAAIAAgADcABuFB7CtHuUdnuO1xEZi7ZoJUE5REKJO4VoRQBWloCYAEkkwIkneT1qL4hF+J1XzYD6mhnxBNi6zQCvfTppFtngEHeCqieYJrNw+FS01xEwYuEvmByWVVRcVWCs7awDmGgMACnQGguwbXdrb8RUIqHxEZ0XUK+WMw1PueBNGHDLnzx4suWdfhnNEbt9Q2dhTbtqpyzqSFEKuZi2VBwUTA6CiYoABbBuoIsuqAszHMhuaucxK+NQNSTBnfXn32s4YWrGEtgli1y8xZt7u2TMxjiS3kNBXpsV5t9rozXsCnMt83tCga3Ne5eQfeGg+kD6kCg8VgUeSZJIG5mGo1UwDEgHQ74NE3dnIGBEiCDv3xlHzyieutCthWCKFgQ2ZtTumQoPLcPJQKiBWuBUADQxxga09ZrdqFU5ZVo0zQfFGk+tKlysnqea7RtMMpMa6iP31oE761Ns3Q0EGY4DhWY41qyOxAmX3795406XIM01i2C0ExPHTTzoj+HQlvFpEj706ajQbxUiLPVb8lLEDebZMDcAubXkJAog01r4E/Cv/SKTHhx/T/+j3ryTfQ9MkdBg1z2sNbPwOzlxwYW8zBD0LQSOIQjcTWptfFG3YuuvxKjFfxRC+fiihdi2A+GQGdGYggwVIYwQeB1PuRuNG2sBrLXLj/0sUC+qoqhvWa9Jh+HHsjz+b4ku7MfD4e4rJbHeW8txXGa53rZXtXEPeQSDN1QxWSPHvHDX2cjZrzOpUs6wJkQtq2JU8VzZtemsUaKkKusqA8bh3L2nthCyFwc5K+F1gwVViDmVDu4GpDZ5fW82dogBZVUBIPg1nNKqcxM+ERG6jAKkBQAKuz1jUu+qtL3HYyjB1jWBDAHQCrjZGYN94AgGeDFSfmq+1WMY1Jjz06UooArS2FAAAAGgA0AHIU8UJg9qrcvXrSg/wCFlluDFiwYD8JQg9Z5UbFAAl/ZyOZYHUglQzBWKxGdQYbcN/ITuogIJJjUxJ5xMfU+9TimigBqeacCkFoAgRXmv2lido7PT8J973/616ViLmVGb+VWb+0E/lXmfbJy+2MDIg91aYjkS1xyPlR0GjeuHxRx3x050Dfz+LKGbMsJBXIJA1MneDJnXSI41ficPnuHeIUDTSQS2ZfIwu7Ws3FNcVMwtgoyBYJIhVAExGkln110IqOw0m3SMg9mFOpuOCd47sGDxEjQ01aqYzQeNxpuyZo6STr50qrtGi8nozzDFPb0gyIHDlO/5VnXzrUAKkbZFXpUZ9yyxE6z8J3AEyBpv6gUT/GM3iLQV1AHH4paCddCaEs3yrAgAxO8AjWR+dSEiQDv60+omj1rGW8y2FB3kEHkVtMwPvFQYRcR3gHJcLGfCqjJ4QTwG+eOvSrWQlrB4KhJPUqgH1amxVnM6jWMr6xMGbZX6buhry6ey7/c9C1u+32Ox7LXg2GUqZGZunHrWnhb4dQwmDwO8EGCpHAggg9Qayuybk2NTJztqFK8uBJoxj3L5t1u63i5W7h0DdFcwDyaD94x6DB8OPY4Wb4ku5bevnvrdtTwa5c3fABlVemZ2B8rbUbWLsvHIJuu0NiDnUQSRYXw2pAByrl8RJgTcOtbKuCAQQQdxBkHyPGriomKkKiKGXa1stC53gwWS3cdAQYILqMuh3wTHGgCrbom2i/zX7C+nfIx+SmrNr4tkQBP9rcYW7c8GafEeiqGc9F61HbA/wBgP/qLXyzN+VSxeyluXEuM1wFFZQFcoIaMx8MGdANCNKYAux8Gtu5eVfhTubQnectvvCSeJJvEnqTRG3LpTD3GUkFQGkaHwkMfkDQmy9kWSb5NpG/xmALKHMKltd7yd4PvR2OwS/w922qhVNu4oAAAEq24DdqaOoBbCgcBJe+2sG5lHKLaqpj/AD5/ap4baKEWFYw15AyjnCKzeW+hdm3oW0S6qHW7dZSNSGcOGDTAC94J/EOVAGpSobHbQSyFLz4jAgSZgncNTJgCN5ZRxqu3tPVg6MhVDcglWbIOYQnKTrAkzB5GkA+2WjD3utth6sCo+ZrzPtptK1Z27ba62VLVpATDGJtvGignewr0HGXrz2/HbS2jNaEFy1zxXUGoVco37gT514v9rN7NtXEdO7HtaT9alQ0dy3aPB3RC4q2Dw/xGt69ZKkjpNV9yRNy3ig08FYsDpw8Tya8ajQc5rpsF2luW7YUqhjiZGnLKsA1VNaaF2FpP2mdY1iTJz6/hpVGzfBUEMsEA/CvEUqzUzo2jzS7h8rMOKsR7GKrZDW32pwnd4u4F+8Q39wk/Mmp9n9lLduFGMZlMRzGvH1rVz6Wc3kd8qMJLm6RurX7NYa1exIS6GKlTGUT4humNYid3SgtsbONpyORg/kR0NG9jZ/ilIMEK3HUzAgTv30S91tBDSai/U9JTEgtkGsDeOEcDyNWUH3bG+gBIBJnw5TlAO/gfKq+0u2f4W3mChzIEEkac9K4WThZOXsI7KzRUbkdz2V/2J/GfotFbe1sNbG+8RZH/ADTlY+iF2/y1gfZp2gGIwju+S2wvMMubhkQz4teJ9q6m5ZR2RiQTbJZYYRJVkkjjoze9drDBwgoy3RxM0lKbaB9jWQpvcH70g9EXSwo/pFrKR1LcSaHxvhug7kS9ZduSm4l62x6am2f8xPGtS7gw5nxBojMjFTG+DG8TOhneaHx+DVMPdAkSCxYklmbTUsdSTCj2A4Va3SshFW0jM7RuzrdNpvhtYcqQdAz4jRh1CqdetdHZsKihFACqAqgbgF0A9qzOzllTYK5QYchtB4txUnnpl9q14pKVpMc48smgDaWr4cf8Yn+2zeP6UaaTIDBIBIMjoYIkctCR60opkQHZPw3DzvXj7XGX/wAtHZZ056e9ICpCgDkLbt/AriADmUWUTmFQdx83uXT5Fa2Dgwb5tfdTC93/APdYr9LIqnALOIvWH8VuSyqdylGR1C8gJ3DTwit1lpKdk5Q5TnMMjXktXoZu6yAKIzEqhF4jNoWFwrHWx1rQ2ZkEhbd4ZtWe6pBc7vEznMxjdpAHKtGKrvW8ykBmWfvLEjqJBHuKlZAzcVaKBbYkoXtFN5KBb1ssn4QNQeABG4CvCftCuZtrYvpdj+1VX8q99t7NZSGF12eR4rmVgEzAuqqoVVLARmid1fPHaq9m2li2/wCPe+TkU1sBndxx3VK4xykdKdnPT2pnaYqJPsCjNzPv/rT1qLsq7A8B+VKo+ZH1Rd/i5vwS+jOk7d4dXurct6lQVcZWBWNQSCPPXyrA2VtDubqPyI9tx+U11uycBf8A4p+7tNiDBGXKpTK5YHQQZgoZMcd4GvM9o9gtg7zW3WPvLrPhO7XpqPSkoKMaEsjlK+od21UXE7xVMAxmERlmATx1NcbZvFGDKYYGQRXT7J20Ft3LdwZkdWEHnlMRPlFcrUsapULNTakjvOznbJrjqr2lLwfGGYefhMx6VR20vsxUNEEgtE7vuj3FZ3ZWwRcU8TI/X6/Kju2mIXOEUgnQmNYiYHnr8qioJZNESeRvFqzA7sUoHIewqKmnZq2mEmhMaV7DgsJl7tPuog0PGBAJ9q8q2Ps1rpU7lNxVk8SSBlA4nUe9euZSi9QKw8W9Ub+E0TOJ+0HtIyMLNl3VyQzlHZSI0USp6z6Vg4XtBilIH8TiN8f7e7/+VZuNdmxNw3PiLH66fKrMOfEPOfY1oxQ5Y0Zss+aVnomyNuX7qgDEXgVzBibrmSGI4npWf2j7b4q04tWcRdBXV3Yg79w8QMDj7Vb2bxY79008KAtoFUcABwHP1rl+17BsU5UgrC7jxA19azwi/MroaJyXlJ1qGJ9pe0R/8ST527J+qVba+1zaIMG6h5TYtfkBXJiox+/PStUoqjGmex7E282KQYgHLdOpy6QwAUiPStm72tvi2xCW2ZQYBDCSBI3NxryXsdtpsPfVd6XCARyJ0BFemXrsgkca5s1KEtGdTHyZI+0tjm8L9uV0/FhLf+W64+oNbWJ+2G2gUmzmzCRlufWU0ryTFIFxN9RuFx4/vNVP4jFbNzDSWh65b+2yxxw14eT2z9YryTGNnv3bnC5cduvjYtr71Fz++tOu6mKh7FkucqiSa38Hs1LQB+J/5uX4eVUbEs5bZfixIHkD+tHGsGfK2+VbHq/DOAjCCzTVyeq+S/kbOaVLXl8qVZztc0T6QwOAt2gUtIEG8wN5OpJ5mvLftp7OF7IxCDW0fF+BtD7GD7162q6nr+lZ+29lretOrCQykEcwRBrsM+cHygN3vVTYPMMy89R+lF9oNnPhr9yy33GIB/mX7p9RVOz8RBy8G09eFR21LG0yVjHMoITSdZ4ieXKqp1k76JxWHjxARPHgfPkaDN+N+nv9aui0ylpomRUrOHZzC68zwUcydwoe5iRGmtX27zd3kk5T4iOBMaE86mRo6rBnuMKWV1eDmVlDgZiQAYcA6c4G6qsR24xLrlLDdv1q7aSZMHl3aW44qRpqOR0rmar5U9WTtrYovuWuqTqSZP1rS2ZdyOHmMstPkDHzrM/3g8j9DRq7vMfoamiDDLG0GVGUQCxktHi8poJxIqaEsQoBP0HM/KqMW0MVA0BiZmfbSouSWg1FvUrNMg1q7FYPu8up1jeIHuaot3INJyTWhLlphmz7gW6rMNAQfXnXsWByumZGDLG8EEfKvFzUkvEbjVUsXOky2GXkb0NTtds8IzXV0LXGmNQyzvPLeKw0bQNXS9qGm07dFgcIJHz1rmbK+EeU/WnVIjduy29ckHSntGRVZH79DU7J0pDNjZN6bcEfCSAefH86NRgd5160PhLWVAOJ1PrU4rmzpybR7jhlKGGEZb0v7+QXH71pVWLDc/nSqo1V8j6ZqMyNKlVQBUmNx18jx99/vXaPnR5J9rPYnvEuYgKRet/CVBy3rZI8McLiy2nEDjOnjeMwNyw+W6j23EHK6lSORg8K+wswI/I181fbHenaHhPg7sZB/TmfXyJDEdIPGkADhMZauWSbhAYnK689JDj1rAv2okcv3NA5qONKMaHJ2Z9aCjT0oK8utHruq6BCR0W0Lh/hAOTL9DXP1tXrmbCbt2XXqDBHzrEmhCKW0desijH09qFdZBqa3t4PLTqP1pp0DQRhc2ViJBIiNQSOJ8uFC2symY0nd5ait3YlxY8RjODERryEcBrWu2xEVUYx45K8DoSP351kc6ZpWO0ctty5mYHmAd0enXl6VlTBBPCuo7T4buTkZRqPC27jrHLyO6uWvakdanB2iE1TDbbyKlVdm3lEVOr1oipm5tq5mwi/gSfQD9KwMP8AAPX9/Wt/HKP4MH/hjnyrBwo8I6/qarkTiS4URsuxmMncAPfhVIrU2bby2x11/Ss+WXLE6Ph+FZcyvZahjnhTxpUVFEYUKbi94SEkZsu8LxjrFYD197sit3TdSrWu4HD5jlvErJg9226dPlSo5O31Gsumz+jPoQGlFU4Z5Ajdwq6uufPTP2oxYC0pg3CQSPuoPjb2hR1YV4D9t+By7QDj4WtqgA3KLYAA9jXvZYw90b30T+lBuPqZb1HKvIPth2c1yx3iCVw7KHPFmu5tfTefMUrA8eo4HSgaLtGVFSEVYkUXb4UNfXSr7LbqnAiza2JcDZ7THRgf9fyPp7ZNxCpKneDB9KlbuFWBG8Vbj7yuQwEMR4hwkcQeo+lNoSBW5Uis01aOytlG8Lkb1XTqxOg9gflSGdFgOz4uWrNxWK+FQTqYA0MDhoB5yeVaG0tjPdyt3oWUIXwnTU5ifOdOUCm7JbXX+HKEeK2DI45f5o4gVq2MSk2/EsBYgGSx5gb650m1I6+OEZQtGDtbZ737QbEESoO6BJI4EcvauJvYUqwDcBIH4uPTQCvQ+0V8NFtTq5AA5KNWPlH1FcFtG5N24f6iPQGAPYVpwq1Zj4qlKkUmo09Tw1ku6qOJjy5n2rQZDR2tiiMMic1VQOpAJrMtpAA5VZtO8Gu5R8NvTzNNbOvz/SqpFkSG5orV2bezWx/TofyrNvjVTyrR2TahPMk+2lZ8/unW8LcvPpegcgqxRUVFSLTpXPZ6+MaRLL1pVXmHX50qKJcyPonD3sp6cQd46jmKPuvKmOR94rLs41SokTzjes6gjpRVjEqPvAiuufNxr7AWVP8ASIHpurzft5ju62XiZgljlJ4NcvHLA/Dbzewrt9rY5AoXOqqN7FhAHON5rw37VO1YvsmHtSLNrxAnQ3HO+4w4cgDqADzijqM8/NEYfdVCJNXrppUyLLGFNYOg6U4p8OksRpunl0qUXqRexcrU7CoZKQNWECEV2PZazkshj95i3oug+nzrnMFh1a7bVpIYa+ctG7hotdcoCpkUQFUD3jT51VL0LEYO0rrYa+LqcZPQiYYeREV0eD7QpdSbdoqwIEkDQngCN9c72oaO7A4An5itXY2H/wAFC2p1Pq2snnpFQlBS1ZbDLKFpGhcwFtIuBy91pzyNBO7KeW/TrXGbZweS6eTeIHz3/Oa7JzQO0dni9by/eGqnrujyOlSWhB6nGGrsFiVtlnPBTA5k6egiarv2ipKsII4Ghrgkx7+VSZBFlokgk72Mn1q+zVampqZqotRO5BFbmHSAByFYti3mYcq3QKx8Q9kei8Fx6ymSUVKohqU7vf8AKsZ6RFgu0qjlpUiz2j15sbBEmOo3H98qz8btadASfYe8UTh7C31zIRDDNGhDc9Oc6+vSsVtks2aGCKpg9fwzXaPmRgdoNvW7SkuZ5Iuhc9Ty615hiLzXrjO29jJ5DkAOQEADpW/9oVgW8SqAkxbDEkySWLa7hwA0rEOgAHL0mmhjBIqLCpg86i+6mRHFOjQ6nrHodKitNc3UAai2pOo+f61C5huUe80RbuyFMTIB3U90dI8oFTsrK9ksO/tAjj7GK6wg+LhMAen+tcbhMT3N0PExOh6gj866PDdpLbmDKH+rd7j05UnqWRMrtO3+IB/Kn1k10mD0QCuQ2pdz3n0nWABxjwgCuo2U5NpZBEcDvEaa+1DBbhjCox+tSqBWBPKoEgDbWXuWLKCQuhIBg+fDfNcVaOpPX6V121tr2u7ZJzEiAF1g+e6uTwlkksBw1ijoBYKdTUnwrDgY6a/SiNnYbMcx3D5mq5PlVsuw4pZZqEQjAWDIJ06VqHhVNsag9asYa1zskuZ2e04PAsOPlQjUl3n29v8AWagDvPIVY2ntUGbIu9SUilVWtKlRLm+Ru9ju2Iw/huTk3SNShiJ8v0rr9o41SBdVgyONCP5l1j2n+2vH7b7x+9K3Ng7U0fDu+VLg8Lf/AC7g1R+gkCehNdZM+dyj1Mjt9fz7QcDcgRPZZP1NZBNQxeIdr9xrnxs7ZujEmfnUiasKhGotTG5rH7FOaBERUjSWomgDS2Zd8A13Ej50TduVm7Pbw+po5zpUkQYDeOtQmpXmk+WlRUSY50xl10E3CBvzaaxrm01rodm48WrQ75mVpOjAliJ4cx1rn2ZTcJKlgSfCDBO/j86a+FyrlDLq2jEH+XcQBp6UDNnEdqzutoPNv0H61kNtK4XDsxJBmOHlG7dpQppUgsniVAYxuOo8jqKlsxdXb0qBEr1X6f6H60tnNDkcx9KTA0xRSJAAodWgTx4TzrqOyexWuq1xyQvDQcOXLzrHxEuh3PDorDB5GtXt2MUDdUzv9K6nbPZ0C2zqdwnXU6da5QnU1iZ6Ph8yyQbqh7lsrMg7xu10J4c91XNY8QDHJIBl5AgjQ7pj0oe5LLG/pJGgk6EbtTUi9+4y5m72QFAcktAGVVkyNB0qyMYvcqy5c2OOkbVbrpv/AHqFX8C6MyldVJUxqJBgweNKrVxyKACLkjQwUOo0PGlR5XzQR49Urxy+iOStX5g8Rvqdx4PnTXbGsjf9apuvoOmldBrU8bGVoG2kZbNxO/zHH2iqbd/nVuLOg8/yoWprYre4YDTOaotXYq2aZAsXdUHra7J2LT3il4BgVMSSIYQdCCOE10ON2Nhltm4qKABIJYkacPESJ4VXLIk6LY4nJWcbs8+D1o510rN2e2nrR915FXIoe4BU7XxDzFMIJiYPXdVrYYqVMqQ0/CZjSOXWmBC0JMAA9CYnyPOr79wlYJuEqdzySAdIBPWOAoa15KejGJ8jwNEJbJ0AuRB3tKjTThrwoGC0xp6aaAErx++FNhmi6OsimJqS2SHtzpOonkP1qLBHSbHwq3bltGMZmg9Bxr0a9b7lMtv4QIjpXAdkr1tcXb7wAqQQJI0YjQ6+o9a9ES8qNGuRtBmkEHlrv0rm8RGpHa4fP5kIp9NALtFdZbACDMWIA8jx8q4Hz0M/6V6Bi7QRiJZ4lgo1AB8uFcCGknkST5Amap6Ha4XqkPPD966n8qkTUF11qVRZ047EYpVcAP3FKix+WjFUzQmItRMbj+5ogCoMhrsHzhMyr7bhVVE4u3rI0PEUNQSFU7b1ClQAQ7ECRpBGvXfWhZ225tMj+MNJ1O48DWYb5yZes1PDHhSaBNoIsLFXvc0ioW150meKmitgrjxrV9vERmGmvTWYMEe9Uvq4qtzDGl1JdAlDHI+gYfqKkrqDOVJGvxMPkdaoFzmJ+vyqQuefv/pUrEWXE8Xh1B3Rr6elXnZVyJK/MaeeulU4fGFCCJMcCZH00qN7FsZJPH60rCglsJ3S95cWRPhA3Mep3GOMU5Gc5zqx+XQUTaxfebPe0de4cup6XR4h5Bkn/PQeGfwr5CkNl7PoOBFa2D7Q3HXLci4itKjVSCBBIKnfvrGY0RhkhdP3Jmqc2xu4CHPkd7UdYe2ZyMLaMjMInNmHKfEJ+dYKaA+3vpVAaruA9/yFYWemwQUdixd1SWoVJTVZ0Ijk09KlSLDDLU6Ujbqa2da7J83KsRZB0Oh4HnWPcSDBroLtgMCD6dDWRi1O5t448xSGgSlSpUDFUkaDTU1ABwu7qdjQlpqIB0qSIMZRLD1qvEiGq62PEvr9KbHpqDS6kkUqafNUFqRoAfPyqRNQFSoAvwd/IHHB7bqfbMPmoqeGPhXyoVXAmRPhaOhIgH0oy0PCPIU0JluajF0FA2l1FH1mz9Edfw1UpS/Imoq+NT0AH796qBq/D2gTdOdAVjwEtmcmdUAB3AayRvFZactjuxnHHrLrp+41WCpPhWVQxiGkCGUnTmAZG/jUOFVNUbMclJWiUU9QpUi7mMs76Y09KuufOSxaE2mvg8jpSpUwMc01KlQSHpU1KgBxRK01KmhMIw6+Jf3wNNix+dKlUXuC2A0qTinpUwIrVhFKlQMSj4vw/mKMs7h++FPSpiZK18S/iFGrSpVlzbnY8O9x9/sWHdVGLMOY6/kKVKqYbm/ifhPujb/h1FkECCyqx6nM4n2AoUU1KqZbm/hPhL8/+mTpUqVQNx//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 name="TextBox 11"/>
          <p:cNvSpPr txBox="1"/>
          <p:nvPr/>
        </p:nvSpPr>
        <p:spPr>
          <a:xfrm>
            <a:off x="4814454" y="1337044"/>
            <a:ext cx="5395912" cy="1754326"/>
          </a:xfrm>
          <a:prstGeom prst="rect">
            <a:avLst/>
          </a:prstGeom>
          <a:noFill/>
        </p:spPr>
        <p:txBody>
          <a:bodyPr wrap="square" rtlCol="0">
            <a:spAutoFit/>
          </a:bodyPr>
          <a:lstStyle/>
          <a:p>
            <a:pPr fontAlgn="base"/>
            <a:r>
              <a:rPr lang="en-US" dirty="0"/>
              <a:t>Perhaps it was his system of salvation was so easy, his promise of eternal reward was so attractive, his demands so few.</a:t>
            </a:r>
          </a:p>
          <a:p>
            <a:pPr fontAlgn="base"/>
            <a:endParaRPr lang="en-US" dirty="0"/>
          </a:p>
          <a:p>
            <a:pPr fontAlgn="base"/>
            <a:r>
              <a:rPr lang="en-US" dirty="0"/>
              <a:t>He denied prophecy and revelation and thus found no place for absolute values or absolute truth. </a:t>
            </a:r>
          </a:p>
        </p:txBody>
      </p:sp>
      <p:sp>
        <p:nvSpPr>
          <p:cNvPr id="15" name="TextBox 14"/>
          <p:cNvSpPr txBox="1"/>
          <p:nvPr/>
        </p:nvSpPr>
        <p:spPr>
          <a:xfrm>
            <a:off x="1662112" y="3932942"/>
            <a:ext cx="2895600" cy="2585323"/>
          </a:xfrm>
          <a:prstGeom prst="rect">
            <a:avLst/>
          </a:prstGeom>
          <a:noFill/>
        </p:spPr>
        <p:txBody>
          <a:bodyPr wrap="square" rtlCol="0">
            <a:spAutoFit/>
          </a:bodyPr>
          <a:lstStyle/>
          <a:p>
            <a:pPr fontAlgn="base"/>
            <a:r>
              <a:rPr lang="en-US" dirty="0"/>
              <a:t>What consequences could come to a person who believes this doctrine?</a:t>
            </a:r>
          </a:p>
          <a:p>
            <a:pPr fontAlgn="base"/>
            <a:endParaRPr lang="en-US" dirty="0"/>
          </a:p>
          <a:p>
            <a:pPr fontAlgn="base"/>
            <a:r>
              <a:rPr lang="en-US" dirty="0"/>
              <a:t>How did </a:t>
            </a:r>
            <a:r>
              <a:rPr lang="en-US" dirty="0" err="1"/>
              <a:t>Nehor’s</a:t>
            </a:r>
            <a:r>
              <a:rPr lang="en-US" dirty="0"/>
              <a:t> success affect him? </a:t>
            </a:r>
          </a:p>
          <a:p>
            <a:pPr fontAlgn="base"/>
            <a:endParaRPr lang="en-US" dirty="0"/>
          </a:p>
          <a:p>
            <a:pPr fontAlgn="base"/>
            <a:endParaRPr lang="en-US" dirty="0"/>
          </a:p>
          <a:p>
            <a:pPr fontAlgn="base"/>
            <a:endParaRPr lang="en-US" dirty="0"/>
          </a:p>
        </p:txBody>
      </p:sp>
      <p:pic>
        <p:nvPicPr>
          <p:cNvPr id="7" name="Picture 6">
            <a:extLst>
              <a:ext uri="{FF2B5EF4-FFF2-40B4-BE49-F238E27FC236}">
                <a16:creationId xmlns:a16="http://schemas.microsoft.com/office/drawing/2014/main" id="{832B02A0-C2F6-4E94-B8CF-9F055FCFA2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7826" y="3442870"/>
            <a:ext cx="4903427" cy="3063629"/>
          </a:xfrm>
          <a:prstGeom prst="rect">
            <a:avLst/>
          </a:prstGeom>
        </p:spPr>
      </p:pic>
      <p:pic>
        <p:nvPicPr>
          <p:cNvPr id="1026" name="Picture 2" descr="reload">
            <a:extLst>
              <a:ext uri="{FF2B5EF4-FFF2-40B4-BE49-F238E27FC236}">
                <a16:creationId xmlns:a16="http://schemas.microsoft.com/office/drawing/2014/main" id="{63A9AB4E-0C5F-0C92-669C-7F3F23EE15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5215" y="1203329"/>
            <a:ext cx="2541864" cy="2541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2490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D5D6844-C4E6-4937-9CC3-628BD3644E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2" y="0"/>
            <a:ext cx="12184978" cy="6858000"/>
          </a:xfrm>
          <a:prstGeom prst="rect">
            <a:avLst/>
          </a:prstGeom>
        </p:spPr>
      </p:pic>
      <p:sp>
        <p:nvSpPr>
          <p:cNvPr id="5" name="TextBox 4"/>
          <p:cNvSpPr txBox="1"/>
          <p:nvPr/>
        </p:nvSpPr>
        <p:spPr>
          <a:xfrm>
            <a:off x="1524000" y="1"/>
            <a:ext cx="9144000" cy="769441"/>
          </a:xfrm>
          <a:prstGeom prst="rect">
            <a:avLst/>
          </a:prstGeom>
          <a:noFill/>
        </p:spPr>
        <p:txBody>
          <a:bodyPr wrap="square" rtlCol="0">
            <a:spAutoFit/>
          </a:bodyPr>
          <a:lstStyle/>
          <a:p>
            <a:pPr algn="ctr"/>
            <a:r>
              <a:rPr lang="en-US" sz="4400" dirty="0">
                <a:latin typeface="Bernard MT Condensed" pitchFamily="18" charset="0"/>
              </a:rPr>
              <a:t>Consequences </a:t>
            </a:r>
          </a:p>
        </p:txBody>
      </p:sp>
      <p:sp>
        <p:nvSpPr>
          <p:cNvPr id="38" name="TextBox 37"/>
          <p:cNvSpPr txBox="1"/>
          <p:nvPr/>
        </p:nvSpPr>
        <p:spPr>
          <a:xfrm>
            <a:off x="231775" y="6488668"/>
            <a:ext cx="1600200" cy="369332"/>
          </a:xfrm>
          <a:prstGeom prst="rect">
            <a:avLst/>
          </a:prstGeom>
          <a:noFill/>
        </p:spPr>
        <p:txBody>
          <a:bodyPr wrap="square" rtlCol="0">
            <a:spAutoFit/>
          </a:bodyPr>
          <a:lstStyle/>
          <a:p>
            <a:r>
              <a:rPr lang="en-US" dirty="0"/>
              <a:t>Alma 1:6</a:t>
            </a:r>
          </a:p>
        </p:txBody>
      </p:sp>
      <p:sp>
        <p:nvSpPr>
          <p:cNvPr id="39" name="TextBox 38"/>
          <p:cNvSpPr txBox="1"/>
          <p:nvPr/>
        </p:nvSpPr>
        <p:spPr>
          <a:xfrm>
            <a:off x="1392382" y="1122219"/>
            <a:ext cx="4508086" cy="1323439"/>
          </a:xfrm>
          <a:prstGeom prst="rect">
            <a:avLst/>
          </a:prstGeom>
          <a:noFill/>
        </p:spPr>
        <p:txBody>
          <a:bodyPr wrap="square" rtlCol="0">
            <a:spAutoFit/>
          </a:bodyPr>
          <a:lstStyle/>
          <a:p>
            <a:pPr fontAlgn="base"/>
            <a:r>
              <a:rPr lang="en-US" sz="2000" dirty="0"/>
              <a:t>Lifted up in Pride</a:t>
            </a:r>
          </a:p>
          <a:p>
            <a:pPr fontAlgn="base"/>
            <a:endParaRPr lang="en-US" sz="2000" dirty="0"/>
          </a:p>
          <a:p>
            <a:pPr fontAlgn="base"/>
            <a:r>
              <a:rPr lang="en-US" sz="2000" dirty="0"/>
              <a:t>Wear costly apparel—symbol of submission to the world’s standards</a:t>
            </a:r>
          </a:p>
        </p:txBody>
      </p:sp>
      <p:sp>
        <p:nvSpPr>
          <p:cNvPr id="23556" name="AutoShape 4" descr="data:image/jpeg;base64,/9j/4AAQSkZJRgABAQAAAQABAAD/2wCEAAkGBhQSERQUExQVFRUVFxgYGBYWFBQVGBUXFhcYFhcWFxcXHCYfFxojGhYUHy8gIycpLCwsFx4xNTAqNSYrLCkBCQoKDgwOGg8PGiwkHCQsLCwsLCwsLCwsLCwpKSwsLCwsLCwsLCwpLCwsLCwpLCwpLCwsLCwsLCwsLCwsKSwsLP/AABEIAQMAwgMBIgACEQEDEQH/xAAcAAABBQEBAQAAAAAAAAAAAAAEAAECAwUGBwj/xABKEAACAQIDBQYDBgQDBQQLAAABAhEAAwQSIQUxQVFhBhMicYGRMqGxB0JywdHwFFJikiOC4TNDY4Oyc6KjwhUkNDVEU2ST0uLx/8QAGwEAAgMBAQEAAAAAAAAAAAAAAAECAwQFBgf/xAAwEQACAgECBAMGBgMAAAAAAAAAAQIRAyExBBJBcQUTUSIyM2GRwVKBobHR8BQVsv/aAAwDAQACEQMRAD8A8ep83DSkFmmYRQMQFSQ0yvE9aSLSEWaEdaa1ak6fvj+VRfoIpgxGooHZ32H+x7EkAtesrPI3G/8AKK0cJ9jpBBfFDSNFtE7j1evQf4iLAuRMWg0TE+DNE8Jq+wwdQw4j18j1G6q+ZktjhR9j1iZa/d8lVF+s0ZZ+yXBDeb7edxR/0oK6LZGMa6bpaID/AOHA/wB2RCk85KsfUVpAUWxWczZ+zTZ6/wC4Lfiu3T9GFHWexWBXdhbPqub/AKia1bqOYyMq88ylvaGWhcbhWFtmN64SBMLltiARPwANun71Fv1CydnYWHT4cPZXys2x88tXWimoTJpvC5dOUgbuNQbYlmdbat1ebh93Jq+zhkQQiKo5KoUfIUCFlqQWpRTqKQAeAxouhtIKOykH+kkBvIgT7jhUNo4/ujaAAOe4oP8AShIVm9GdB/moTCDu7aXiZ8Vxbp/oa88MfwMZn+UvTbVOYYm5wsoEX8Sst64fcW181NSrURtxSFTYa00UgGiuZ+0r/wB23hzNsf8AiL+ldRXKfag8bPbrctj5k/lTGtzyK1sG/kF02He2QSCuoMGNcuo1B31ZbRTbaF1HJDIkgAHfrvjnPnXo/Z9smCsnlbzfMtToy3dXtgMADrlYwdVYMPX1BqElexZGSRzVrszaKibBBgSGxMEHkRlEGlXRts22TuP97/rTVi8jN+L9X/Jr8/F+H9EeNBuVMQd+tImkHNdMwDU4NTGo4Ux8qAGzGpM8ivV8JsbDmzamxaJNtJPdrJOUSSY1NQfs7hSP9hb9AR9DXL/2ML1izof4MvVHY4ds2CtH+azZH96oPzqzGYnue85OGa3/ANrBlP8AMYYeb8qbDoBh7CgQB3AA5BWSB8qPu2FYAMAQCGAImCpDKfMEA1vi7VmGSp0A2La2LmQnw9xaUHrac25/8VK0nuBYkxJCjqTuFB4+0Dcs5hKv3lpvK4mb62gPWoYJ2uXArzOHEMSPiutKqw5/4ct/zhypkTTAofaw/wDV73/ZufZSaKAqraKTZujnbce6GhAWd4CxAOoAJHRpg/8Adb2qrH4kWrT3DuRS0c4Gg8yYHrQmKxQtJaxB+EIA/wCF1DKfRwo/5hoZcU7tYw96O8zpceBAe2im6CBy7xVQjmp5inQg63i2gDJndQveZICq5ALKuY+I6zHKJMkSVYuhlDKZB3fTcdxmRB3RQ2xB/hBT8aFlccc+Ykk/inNPEMDUdkMD3xXVe/fKeB0XMRzHed4PMGgBbKtg2WUgEZ76kHcR31wEHpFU4nZi28HdtJJHd3dWMklgzSTxMmr9jfBcHK/fHvddvowo5rcgjmCPfSgAY49AqMx+Jc2gJ8MAljAMKJEk6a0r+0bSHK9xVMTBMaBSxPlAJms7sxeHdF3jw27IJPC2lhH9pa4azv8A0dnNkMskLgS2hJ7vvboZT0ErPlToDpHxyBVYHMHjIF1LyJGUcdNeQGpiuO+1i6f4BJBUteWRIMQj8VMcq6PY+BD4ewSWV7aFAymCIOVhBkESg0IO6uP+1TFlsLbVtWTEuhI0zZLcho4aOsjnNFDW5LYRIwSZhAFsRM7hbEnXcCcxH6RUDtO2q2mzBotQQrKTqLcAyQBqDvPA1rYdIt2xyRB7KBVTMmoIWJAIIEEtBAPOZFRABfblkEjMdP6W/SlVxa1zt/3L+tKgZ4uwprZ1FTvKRvEekVWN9WEQ1U/fiPHoKuwmGVmMjQBjA3mBu3+tDoZHX9jlUwSNRoeB5cuFSEesYdwLSHgLan0CA0NsxSq5G3wr/wB4lv8Av5/lVl7/ANnUcSiL6uFX86fG2mJUoYOqk8kbiOoIEV5T1T6v9j0fo/T7nW7OUPYskHQZT55G3e4rRAoHYqhcNb3BVU+QCk8TyAozCX1uDMpJHPKwB6jMBI6jQ16HH7i7I4WT333Hu4dWAzblZWmYgoQwPy9pqjYutrvDvvMbvo3+zHpbFselE4vCd5bdCSodSpI3gMIMT0NXrbiABAGgHICrCsQFJrYIIOoIIPkdDWLtHbzWZZxbtgaqjZ3uXdSAF7vQMY3DPEgmKNftBZW09wt8CZ2T74GmgUxOpCyNJI1p0wCzhFKd2VBSAuU6iBoAZ37hTvhVLrcKguoYBuIDRmHkYHtWbf2xcXCNfZFQmAinN4c7BFNzMq7maSANw0J30+FD3AEXEXQIzC4bSLccSVYEXLYgBoIIXc45TRQg3EbPRzLLJIgkFlJHI5SJG/Q6a1dbtgABQAAIAAgADcABuFB7CtHuUdnuO1xEZi7ZoJUE5REKJO4VoRQBWloCYAEkkwIkneT1qL4hF+J1XzYD6mhnxBNi6zQCvfTppFtngEHeCqieYJrNw+FS01xEwYuEvmByWVVRcVWCs7awDmGgMACnQGguwbXdrb8RUIqHxEZ0XUK+WMw1PueBNGHDLnzx4suWdfhnNEbt9Q2dhTbtqpyzqSFEKuZi2VBwUTA6CiYoABbBuoIsuqAszHMhuaucxK+NQNSTBnfXn32s4YWrGEtgli1y8xZt7u2TMxjiS3kNBXpsV5t9rozXsCnMt83tCga3Ne5eQfeGg+kD6kCg8VgUeSZJIG5mGo1UwDEgHQ74NE3dnIGBEiCDv3xlHzyieutCthWCKFgQ2ZtTumQoPLcPJQKiBWuBUADQxxga09ZrdqFU5ZVo0zQfFGk+tKlysnqea7RtMMpMa6iP31oE761Ns3Q0EGY4DhWY41qyOxAmX3795406XIM01i2C0ExPHTTzoj+HQlvFpEj706ajQbxUiLPVb8lLEDebZMDcAubXkJAog01r4E/Cv/SKTHhx/T/+j3ryTfQ9MkdBg1z2sNbPwOzlxwYW8zBD0LQSOIQjcTWptfFG3YuuvxKjFfxRC+fiihdi2A+GQGdGYggwVIYwQeB1PuRuNG2sBrLXLj/0sUC+qoqhvWa9Jh+HHsjz+b4ku7MfD4e4rJbHeW8txXGa53rZXtXEPeQSDN1QxWSPHvHDX2cjZrzOpUs6wJkQtq2JU8VzZtemsUaKkKusqA8bh3L2nthCyFwc5K+F1gwVViDmVDu4GpDZ5fW82dogBZVUBIPg1nNKqcxM+ERG6jAKkBQAKuz1jUu+qtL3HYyjB1jWBDAHQCrjZGYN94AgGeDFSfmq+1WMY1Jjz06UooArS2FAAAAGgA0AHIU8UJg9qrcvXrSg/wCFlluDFiwYD8JQg9Z5UbFAAl/ZyOZYHUglQzBWKxGdQYbcN/ITuogIJJjUxJ5xMfU+9TimigBqeacCkFoAgRXmv2lido7PT8J973/616ViLmVGb+VWb+0E/lXmfbJy+2MDIg91aYjkS1xyPlR0GjeuHxRx3x050Dfz+LKGbMsJBXIJA1MneDJnXSI41ficPnuHeIUDTSQS2ZfIwu7Ws3FNcVMwtgoyBYJIhVAExGkln110IqOw0m3SMg9mFOpuOCd47sGDxEjQ01aqYzQeNxpuyZo6STr50qrtGi8nozzDFPb0gyIHDlO/5VnXzrUAKkbZFXpUZ9yyxE6z8J3AEyBpv6gUT/GM3iLQV1AHH4paCddCaEs3yrAgAxO8AjWR+dSEiQDv60+omj1rGW8y2FB3kEHkVtMwPvFQYRcR3gHJcLGfCqjJ4QTwG+eOvSrWQlrB4KhJPUqgH1amxVnM6jWMr6xMGbZX6buhry6ey7/c9C1u+32Ox7LXg2GUqZGZunHrWnhb4dQwmDwO8EGCpHAggg9Qayuybk2NTJztqFK8uBJoxj3L5t1u63i5W7h0DdFcwDyaD94x6DB8OPY4Wb4ku5bevnvrdtTwa5c3fABlVemZ2B8rbUbWLsvHIJuu0NiDnUQSRYXw2pAByrl8RJgTcOtbKuCAQQQdxBkHyPGriomKkKiKGXa1stC53gwWS3cdAQYILqMuh3wTHGgCrbom2i/zX7C+nfIx+SmrNr4tkQBP9rcYW7c8GafEeiqGc9F61HbA/wBgP/qLXyzN+VSxeyluXEuM1wFFZQFcoIaMx8MGdANCNKYAux8Gtu5eVfhTubQnectvvCSeJJvEnqTRG3LpTD3GUkFQGkaHwkMfkDQmy9kWSb5NpG/xmALKHMKltd7yd4PvR2OwS/w922qhVNu4oAAAEq24DdqaOoBbCgcBJe+2sG5lHKLaqpj/AD5/ap4baKEWFYw15AyjnCKzeW+hdm3oW0S6qHW7dZSNSGcOGDTAC94J/EOVAGpSobHbQSyFLz4jAgSZgncNTJgCN5ZRxqu3tPVg6MhVDcglWbIOYQnKTrAkzB5GkA+2WjD3utth6sCo+ZrzPtptK1Z27ba62VLVpATDGJtvGignewr0HGXrz2/HbS2jNaEFy1zxXUGoVco37gT514v9rN7NtXEdO7HtaT9alQ0dy3aPB3RC4q2Dw/xGt69ZKkjpNV9yRNy3ig08FYsDpw8Tya8ajQc5rpsF2luW7YUqhjiZGnLKsA1VNaaF2FpP2mdY1iTJz6/hpVGzfBUEMsEA/CvEUqzUzo2jzS7h8rMOKsR7GKrZDW32pwnd4u4F+8Q39wk/Mmp9n9lLduFGMZlMRzGvH1rVz6Wc3kd8qMJLm6RurX7NYa1exIS6GKlTGUT4humNYid3SgtsbONpyORg/kR0NG9jZ/ilIMEK3HUzAgTv30S91tBDSai/U9JTEgtkGsDeOEcDyNWUH3bG+gBIBJnw5TlAO/gfKq+0u2f4W3mChzIEEkac9K4WThZOXsI7KzRUbkdz2V/2J/GfotFbe1sNbG+8RZH/ADTlY+iF2/y1gfZp2gGIwju+S2wvMMubhkQz4teJ9q6m5ZR2RiQTbJZYYRJVkkjjoze9drDBwgoy3RxM0lKbaB9jWQpvcH70g9EXSwo/pFrKR1LcSaHxvhug7kS9ZduSm4l62x6am2f8xPGtS7gw5nxBojMjFTG+DG8TOhneaHx+DVMPdAkSCxYklmbTUsdSTCj2A4Va3SshFW0jM7RuzrdNpvhtYcqQdAz4jRh1CqdetdHZsKihFACqAqgbgF0A9qzOzllTYK5QYchtB4txUnnpl9q14pKVpMc48smgDaWr4cf8Yn+2zeP6UaaTIDBIBIMjoYIkctCR60opkQHZPw3DzvXj7XGX/wAtHZZ056e9ICpCgDkLbt/AriADmUWUTmFQdx83uXT5Fa2Dgwb5tfdTC93/APdYr9LIqnALOIvWH8VuSyqdylGR1C8gJ3DTwit1lpKdk5Q5TnMMjXktXoZu6yAKIzEqhF4jNoWFwrHWx1rQ2ZkEhbd4ZtWe6pBc7vEznMxjdpAHKtGKrvW8ykBmWfvLEjqJBHuKlZAzcVaKBbYkoXtFN5KBb1ssn4QNQeABG4CvCftCuZtrYvpdj+1VX8q99t7NZSGF12eR4rmVgEzAuqqoVVLARmid1fPHaq9m2li2/wCPe+TkU1sBndxx3VK4xykdKdnPT2pnaYqJPsCjNzPv/rT1qLsq7A8B+VKo+ZH1Rd/i5vwS+jOk7d4dXurct6lQVcZWBWNQSCPPXyrA2VtDubqPyI9tx+U11uycBf8A4p+7tNiDBGXKpTK5YHQQZgoZMcd4GvM9o9gtg7zW3WPvLrPhO7XpqPSkoKMaEsjlK+od21UXE7xVMAxmERlmATx1NcbZvFGDKYYGQRXT7J20Ft3LdwZkdWEHnlMRPlFcrUsapULNTakjvOznbJrjqr2lLwfGGYefhMx6VR20vsxUNEEgtE7vuj3FZ3ZWwRcU8TI/X6/Kju2mIXOEUgnQmNYiYHnr8qioJZNESeRvFqzA7sUoHIewqKmnZq2mEmhMaV7DgsJl7tPuog0PGBAJ9q8q2Ps1rpU7lNxVk8SSBlA4nUe9euZSi9QKw8W9Ub+E0TOJ+0HtIyMLNl3VyQzlHZSI0USp6z6Vg4XtBilIH8TiN8f7e7/+VZuNdmxNw3PiLH66fKrMOfEPOfY1oxQ5Y0Zss+aVnomyNuX7qgDEXgVzBibrmSGI4npWf2j7b4q04tWcRdBXV3Yg79w8QMDj7Vb2bxY79008KAtoFUcABwHP1rl+17BsU5UgrC7jxA19azwi/MroaJyXlJ1qGJ9pe0R/8ST527J+qVba+1zaIMG6h5TYtfkBXJiox+/PStUoqjGmex7E282KQYgHLdOpy6QwAUiPStm72tvi2xCW2ZQYBDCSBI3NxryXsdtpsPfVd6XCARyJ0BFemXrsgkca5s1KEtGdTHyZI+0tjm8L9uV0/FhLf+W64+oNbWJ+2G2gUmzmzCRlufWU0ryTFIFxN9RuFx4/vNVP4jFbNzDSWh65b+2yxxw14eT2z9YryTGNnv3bnC5cduvjYtr71Fz++tOu6mKh7FkucqiSa38Hs1LQB+J/5uX4eVUbEs5bZfixIHkD+tHGsGfK2+VbHq/DOAjCCzTVyeq+S/kbOaVLXl8qVZztc0T6QwOAt2gUtIEG8wN5OpJ5mvLftp7OF7IxCDW0fF+BtD7GD7162q6nr+lZ+29lretOrCQykEcwRBrsM+cHygN3vVTYPMMy89R+lF9oNnPhr9yy33GIB/mX7p9RVOz8RBy8G09eFR21LG0yVjHMoITSdZ4ieXKqp1k76JxWHjxARPHgfPkaDN+N+nv9aui0ylpomRUrOHZzC68zwUcydwoe5iRGmtX27zd3kk5T4iOBMaE86mRo6rBnuMKWV1eDmVlDgZiQAYcA6c4G6qsR24xLrlLDdv1q7aSZMHl3aW44qRpqOR0rmar5U9WTtrYovuWuqTqSZP1rS2ZdyOHmMstPkDHzrM/3g8j9DRq7vMfoamiDDLG0GVGUQCxktHi8poJxIqaEsQoBP0HM/KqMW0MVA0BiZmfbSouSWg1FvUrNMg1q7FYPu8up1jeIHuaot3INJyTWhLlphmz7gW6rMNAQfXnXsWByumZGDLG8EEfKvFzUkvEbjVUsXOky2GXkb0NTtds8IzXV0LXGmNQyzvPLeKw0bQNXS9qGm07dFgcIJHz1rmbK+EeU/WnVIjduy29ckHSntGRVZH79DU7J0pDNjZN6bcEfCSAefH86NRgd5160PhLWVAOJ1PrU4rmzpybR7jhlKGGEZb0v7+QXH71pVWLDc/nSqo1V8j6ZqMyNKlVQBUmNx18jx99/vXaPnR5J9rPYnvEuYgKRet/CVBy3rZI8McLiy2nEDjOnjeMwNyw+W6j23EHK6lSORg8K+wswI/I181fbHenaHhPg7sZB/TmfXyJDEdIPGkADhMZauWSbhAYnK689JDj1rAv2okcv3NA5qONKMaHJ2Z9aCjT0oK8utHruq6BCR0W0Lh/hAOTL9DXP1tXrmbCbt2XXqDBHzrEmhCKW0desijH09qFdZBqa3t4PLTqP1pp0DQRhc2ViJBIiNQSOJ8uFC2symY0nd5ait3YlxY8RjODERryEcBrWu2xEVUYx45K8DoSP351kc6ZpWO0ctty5mYHmAd0enXl6VlTBBPCuo7T4buTkZRqPC27jrHLyO6uWvakdanB2iE1TDbbyKlVdm3lEVOr1oipm5tq5mwi/gSfQD9KwMP8AAPX9/Wt/HKP4MH/hjnyrBwo8I6/qarkTiS4URsuxmMncAPfhVIrU2bby2x11/Ss+WXLE6Ph+FZcyvZahjnhTxpUVFEYUKbi94SEkZsu8LxjrFYD197sit3TdSrWu4HD5jlvErJg9226dPlSo5O31Gsumz+jPoQGlFU4Z5Ajdwq6uufPTP2oxYC0pg3CQSPuoPjb2hR1YV4D9t+By7QDj4WtqgA3KLYAA9jXvZYw90b30T+lBuPqZb1HKvIPth2c1yx3iCVw7KHPFmu5tfTefMUrA8eo4HSgaLtGVFSEVYkUXb4UNfXSr7LbqnAiza2JcDZ7THRgf9fyPp7ZNxCpKneDB9KlbuFWBG8Vbj7yuQwEMR4hwkcQeo+lNoSBW5Uis01aOytlG8Lkb1XTqxOg9gflSGdFgOz4uWrNxWK+FQTqYA0MDhoB5yeVaG0tjPdyt3oWUIXwnTU5ifOdOUCm7JbXX+HKEeK2DI45f5o4gVq2MSk2/EsBYgGSx5gb650m1I6+OEZQtGDtbZ737QbEESoO6BJI4EcvauJvYUqwDcBIH4uPTQCvQ+0V8NFtTq5AA5KNWPlH1FcFtG5N24f6iPQGAPYVpwq1Zj4qlKkUmo09Tw1ku6qOJjy5n2rQZDR2tiiMMic1VQOpAJrMtpAA5VZtO8Gu5R8NvTzNNbOvz/SqpFkSG5orV2bezWx/TofyrNvjVTyrR2TahPMk+2lZ8/unW8LcvPpegcgqxRUVFSLTpXPZ6+MaRLL1pVXmHX50qKJcyPonD3sp6cQd46jmKPuvKmOR94rLs41SokTzjes6gjpRVjEqPvAiuufNxr7AWVP8ASIHpurzft5ju62XiZgljlJ4NcvHLA/Dbzewrt9rY5AoXOqqN7FhAHON5rw37VO1YvsmHtSLNrxAnQ3HO+4w4cgDqADzijqM8/NEYfdVCJNXrppUyLLGFNYOg6U4p8OksRpunl0qUXqRexcrU7CoZKQNWECEV2PZazkshj95i3oug+nzrnMFh1a7bVpIYa+ctG7hotdcoCpkUQFUD3jT51VL0LEYO0rrYa+LqcZPQiYYeREV0eD7QpdSbdoqwIEkDQngCN9c72oaO7A4An5itXY2H/wAFC2p1Pq2snnpFQlBS1ZbDLKFpGhcwFtIuBy91pzyNBO7KeW/TrXGbZweS6eTeIHz3/Oa7JzQO0dni9by/eGqnrujyOlSWhB6nGGrsFiVtlnPBTA5k6egiarv2ipKsII4Ghrgkx7+VSZBFlokgk72Mn1q+zVampqZqotRO5BFbmHSAByFYti3mYcq3QKx8Q9kei8Fx6ymSUVKohqU7vf8AKsZ6RFgu0qjlpUiz2j15sbBEmOo3H98qz8btadASfYe8UTh7C31zIRDDNGhDc9Oc6+vSsVtks2aGCKpg9fwzXaPmRgdoNvW7SkuZ5Iuhc9Ty615hiLzXrjO29jJ5DkAOQEADpW/9oVgW8SqAkxbDEkySWLa7hwA0rEOgAHL0mmhjBIqLCpg86i+6mRHFOjQ6nrHodKitNc3UAai2pOo+f61C5huUe80RbuyFMTIB3U90dI8oFTsrK9ksO/tAjj7GK6wg+LhMAen+tcbhMT3N0PExOh6gj866PDdpLbmDKH+rd7j05UnqWRMrtO3+IB/Kn1k10mD0QCuQ2pdz3n0nWABxjwgCuo2U5NpZBEcDvEaa+1DBbhjCox+tSqBWBPKoEgDbWXuWLKCQuhIBg+fDfNcVaOpPX6V121tr2u7ZJzEiAF1g+e6uTwlkksBw1ijoBYKdTUnwrDgY6a/SiNnYbMcx3D5mq5PlVsuw4pZZqEQjAWDIJ06VqHhVNsag9asYa1zskuZ2e04PAsOPlQjUl3n29v8AWagDvPIVY2ntUGbIu9SUilVWtKlRLm+Ru9ju2Iw/huTk3SNShiJ8v0rr9o41SBdVgyONCP5l1j2n+2vH7b7x+9K3Ng7U0fDu+VLg8Lf/AC7g1R+gkCehNdZM+dyj1Mjt9fz7QcDcgRPZZP1NZBNQxeIdr9xrnxs7ZujEmfnUiasKhGotTG5rH7FOaBERUjSWomgDS2Zd8A13Ej50TduVm7Pbw+po5zpUkQYDeOtQmpXmk+WlRUSY50xl10E3CBvzaaxrm01rodm48WrQ75mVpOjAliJ4cx1rn2ZTcJKlgSfCDBO/j86a+FyrlDLq2jEH+XcQBp6UDNnEdqzutoPNv0H61kNtK4XDsxJBmOHlG7dpQppUgsniVAYxuOo8jqKlsxdXb0qBEr1X6f6H60tnNDkcx9KTA0xRSJAAodWgTx4TzrqOyexWuq1xyQvDQcOXLzrHxEuh3PDorDB5GtXt2MUDdUzv9K6nbPZ0C2zqdwnXU6da5QnU1iZ6Ph8yyQbqh7lsrMg7xu10J4c91XNY8QDHJIBl5AgjQ7pj0oe5LLG/pJGgk6EbtTUi9+4y5m72QFAcktAGVVkyNB0qyMYvcqy5c2OOkbVbrpv/AHqFX8C6MyldVJUxqJBgweNKrVxyKACLkjQwUOo0PGlR5XzQR49Urxy+iOStX5g8Rvqdx4PnTXbGsjf9apuvoOmldBrU8bGVoG2kZbNxO/zHH2iqbd/nVuLOg8/yoWprYre4YDTOaotXYq2aZAsXdUHra7J2LT3il4BgVMSSIYQdCCOE10ON2Nhltm4qKABIJYkacPESJ4VXLIk6LY4nJWcbs8+D1o510rN2e2nrR915FXIoe4BU7XxDzFMIJiYPXdVrYYqVMqQ0/CZjSOXWmBC0JMAA9CYnyPOr79wlYJuEqdzySAdIBPWOAoa15KejGJ8jwNEJbJ0AuRB3tKjTThrwoGC0xp6aaAErx++FNhmi6OsimJqS2SHtzpOonkP1qLBHSbHwq3bltGMZmg9Bxr0a9b7lMtv4QIjpXAdkr1tcXb7wAqQQJI0YjQ6+o9a9ES8qNGuRtBmkEHlrv0rm8RGpHa4fP5kIp9NALtFdZbACDMWIA8jx8q4Hz0M/6V6Bi7QRiJZ4lgo1AB8uFcCGknkST5Amap6Ha4XqkPPD966n8qkTUF11qVRZ047EYpVcAP3FKix+WjFUzQmItRMbj+5ogCoMhrsHzhMyr7bhVVE4u3rI0PEUNQSFU7b1ClQAQ7ECRpBGvXfWhZ225tMj+MNJ1O48DWYb5yZes1PDHhSaBNoIsLFXvc0ioW150meKmitgrjxrV9vERmGmvTWYMEe9Uvq4qtzDGl1JdAlDHI+gYfqKkrqDOVJGvxMPkdaoFzmJ+vyqQuefv/pUrEWXE8Xh1B3Rr6elXnZVyJK/MaeeulU4fGFCCJMcCZH00qN7FsZJPH60rCglsJ3S95cWRPhA3Mep3GOMU5Gc5zqx+XQUTaxfebPe0de4cup6XR4h5Bkn/PQeGfwr5CkNl7PoOBFa2D7Q3HXLci4itKjVSCBBIKnfvrGY0RhkhdP3Jmqc2xu4CHPkd7UdYe2ZyMLaMjMInNmHKfEJ+dYKaA+3vpVAaruA9/yFYWemwQUdixd1SWoVJTVZ0Ijk09KlSLDDLU6Ujbqa2da7J83KsRZB0Oh4HnWPcSDBroLtgMCD6dDWRi1O5t448xSGgSlSpUDFUkaDTU1ABwu7qdjQlpqIB0qSIMZRLD1qvEiGq62PEvr9KbHpqDS6kkUqafNUFqRoAfPyqRNQFSoAvwd/IHHB7bqfbMPmoqeGPhXyoVXAmRPhaOhIgH0oy0PCPIU0JluajF0FA2l1FH1mz9Edfw1UpS/Imoq+NT0AH796qBq/D2gTdOdAVjwEtmcmdUAB3AayRvFZactjuxnHHrLrp+41WCpPhWVQxiGkCGUnTmAZG/jUOFVNUbMclJWiUU9QpUi7mMs76Y09KuufOSxaE2mvg8jpSpUwMc01KlQSHpU1KgBxRK01KmhMIw6+Jf3wNNix+dKlUXuC2A0qTinpUwIrVhFKlQMSj4vw/mKMs7h++FPSpiZK18S/iFGrSpVlzbnY8O9x9/sWHdVGLMOY6/kKVKqYbm/ifhPujb/h1FkECCyqx6nM4n2AoUU1KqZbm/hPhL8/+mTpUqVQNx//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3558" name="AutoShape 6" descr="data:image/jpeg;base64,/9j/4AAQSkZJRgABAQAAAQABAAD/2wCEAAkGBhQSERQUExQVFRUVFxgYGBYWFBQVGBUXFhcYFhcWFxcXHCYfFxojGhYUHy8gIycpLCwsFx4xNTAqNSYrLCkBCQoKDgwOGg8PGiwkHCQsLCwsLCwsLCwsLCwpKSwsLCwsLCwsLCwpLCwsLCwpLCwpLCwsLCwsLCwsLCwsKSwsLP/AABEIAQMAwgMBIgACEQEDEQH/xAAcAAABBQEBAQAAAAAAAAAAAAAEAAECAwUGBwj/xABKEAACAQIDBQYDBgQDBQQLAAABAhEAAwQSIQUxQVFhBhMicYGRMqGxB0JywdHwFFJikiOC4TNDY4Oyc6KjwhUkNDVEU2ST0uLx/8QAGwEAAgMBAQEAAAAAAAAAAAAAAAECAwQFBgf/xAAwEQACAgECBAMGBgMAAAAAAAAAAQIRAyExBBJBcQUTUSIyM2GRwVKBobHR8BQVsv/aAAwDAQACEQMRAD8A8ep83DSkFmmYRQMQFSQ0yvE9aSLSEWaEdaa1ak6fvj+VRfoIpgxGooHZ32H+x7EkAtesrPI3G/8AKK0cJ9jpBBfFDSNFtE7j1evQf4iLAuRMWg0TE+DNE8Jq+wwdQw4j18j1G6q+ZktjhR9j1iZa/d8lVF+s0ZZ+yXBDeb7edxR/0oK6LZGMa6bpaID/AOHA/wB2RCk85KsfUVpAUWxWczZ+zTZ6/wC4Lfiu3T9GFHWexWBXdhbPqub/AKia1bqOYyMq88ylvaGWhcbhWFtmN64SBMLltiARPwANun71Fv1CydnYWHT4cPZXys2x88tXWimoTJpvC5dOUgbuNQbYlmdbat1ebh93Jq+zhkQQiKo5KoUfIUCFlqQWpRTqKQAeAxouhtIKOykH+kkBvIgT7jhUNo4/ujaAAOe4oP8AShIVm9GdB/moTCDu7aXiZ8Vxbp/oa88MfwMZn+UvTbVOYYm5wsoEX8Sst64fcW181NSrURtxSFTYa00UgGiuZ+0r/wB23hzNsf8AiL+ldRXKfag8bPbrctj5k/lTGtzyK1sG/kF02He2QSCuoMGNcuo1B31ZbRTbaF1HJDIkgAHfrvjnPnXo/Z9smCsnlbzfMtToy3dXtgMADrlYwdVYMPX1BqElexZGSRzVrszaKibBBgSGxMEHkRlEGlXRts22TuP97/rTVi8jN+L9X/Jr8/F+H9EeNBuVMQd+tImkHNdMwDU4NTGo4Ux8qAGzGpM8ivV8JsbDmzamxaJNtJPdrJOUSSY1NQfs7hSP9hb9AR9DXL/2ML1izof4MvVHY4ds2CtH+azZH96oPzqzGYnue85OGa3/ANrBlP8AMYYeb8qbDoBh7CgQB3AA5BWSB8qPu2FYAMAQCGAImCpDKfMEA1vi7VmGSp0A2La2LmQnw9xaUHrac25/8VK0nuBYkxJCjqTuFB4+0Dcs5hKv3lpvK4mb62gPWoYJ2uXArzOHEMSPiutKqw5/4ct/zhypkTTAofaw/wDV73/ZufZSaKAqraKTZujnbce6GhAWd4CxAOoAJHRpg/8Adb2qrH4kWrT3DuRS0c4Gg8yYHrQmKxQtJaxB+EIA/wCF1DKfRwo/5hoZcU7tYw96O8zpceBAe2im6CBy7xVQjmp5inQg63i2gDJndQveZICq5ALKuY+I6zHKJMkSVYuhlDKZB3fTcdxmRB3RQ2xB/hBT8aFlccc+Ykk/inNPEMDUdkMD3xXVe/fKeB0XMRzHed4PMGgBbKtg2WUgEZ76kHcR31wEHpFU4nZi28HdtJJHd3dWMklgzSTxMmr9jfBcHK/fHvddvowo5rcgjmCPfSgAY49AqMx+Jc2gJ8MAljAMKJEk6a0r+0bSHK9xVMTBMaBSxPlAJms7sxeHdF3jw27IJPC2lhH9pa4azv8A0dnNkMskLgS2hJ7vvboZT0ErPlToDpHxyBVYHMHjIF1LyJGUcdNeQGpiuO+1i6f4BJBUteWRIMQj8VMcq6PY+BD4ewSWV7aFAymCIOVhBkESg0IO6uP+1TFlsLbVtWTEuhI0zZLcho4aOsjnNFDW5LYRIwSZhAFsRM7hbEnXcCcxH6RUDtO2q2mzBotQQrKTqLcAyQBqDvPA1rYdIt2xyRB7KBVTMmoIWJAIIEEtBAPOZFRABfblkEjMdP6W/SlVxa1zt/3L+tKgZ4uwprZ1FTvKRvEekVWN9WEQ1U/fiPHoKuwmGVmMjQBjA3mBu3+tDoZHX9jlUwSNRoeB5cuFSEesYdwLSHgLan0CA0NsxSq5G3wr/wB4lv8Av5/lVl7/ANnUcSiL6uFX86fG2mJUoYOqk8kbiOoIEV5T1T6v9j0fo/T7nW7OUPYskHQZT55G3e4rRAoHYqhcNb3BVU+QCk8TyAozCX1uDMpJHPKwB6jMBI6jQ16HH7i7I4WT333Hu4dWAzblZWmYgoQwPy9pqjYutrvDvvMbvo3+zHpbFselE4vCd5bdCSodSpI3gMIMT0NXrbiABAGgHICrCsQFJrYIIOoIIPkdDWLtHbzWZZxbtgaqjZ3uXdSAF7vQMY3DPEgmKNftBZW09wt8CZ2T74GmgUxOpCyNJI1p0wCzhFKd2VBSAuU6iBoAZ37hTvhVLrcKguoYBuIDRmHkYHtWbf2xcXCNfZFQmAinN4c7BFNzMq7maSANw0J30+FD3AEXEXQIzC4bSLccSVYEXLYgBoIIXc45TRQg3EbPRzLLJIgkFlJHI5SJG/Q6a1dbtgABQAAIAAgADcABuFB7CtHuUdnuO1xEZi7ZoJUE5REKJO4VoRQBWloCYAEkkwIkneT1qL4hF+J1XzYD6mhnxBNi6zQCvfTppFtngEHeCqieYJrNw+FS01xEwYuEvmByWVVRcVWCs7awDmGgMACnQGguwbXdrb8RUIqHxEZ0XUK+WMw1PueBNGHDLnzx4suWdfhnNEbt9Q2dhTbtqpyzqSFEKuZi2VBwUTA6CiYoABbBuoIsuqAszHMhuaucxK+NQNSTBnfXn32s4YWrGEtgli1y8xZt7u2TMxjiS3kNBXpsV5t9rozXsCnMt83tCga3Ne5eQfeGg+kD6kCg8VgUeSZJIG5mGo1UwDEgHQ74NE3dnIGBEiCDv3xlHzyieutCthWCKFgQ2ZtTumQoPLcPJQKiBWuBUADQxxga09ZrdqFU5ZVo0zQfFGk+tKlysnqea7RtMMpMa6iP31oE761Ns3Q0EGY4DhWY41qyOxAmX3795406XIM01i2C0ExPHTTzoj+HQlvFpEj706ajQbxUiLPVb8lLEDebZMDcAubXkJAog01r4E/Cv/SKTHhx/T/+j3ryTfQ9MkdBg1z2sNbPwOzlxwYW8zBD0LQSOIQjcTWptfFG3YuuvxKjFfxRC+fiihdi2A+GQGdGYggwVIYwQeB1PuRuNG2sBrLXLj/0sUC+qoqhvWa9Jh+HHsjz+b4ku7MfD4e4rJbHeW8txXGa53rZXtXEPeQSDN1QxWSPHvHDX2cjZrzOpUs6wJkQtq2JU8VzZtemsUaKkKusqA8bh3L2nthCyFwc5K+F1gwVViDmVDu4GpDZ5fW82dogBZVUBIPg1nNKqcxM+ERG6jAKkBQAKuz1jUu+qtL3HYyjB1jWBDAHQCrjZGYN94AgGeDFSfmq+1WMY1Jjz06UooArS2FAAAAGgA0AHIU8UJg9qrcvXrSg/wCFlluDFiwYD8JQg9Z5UbFAAl/ZyOZYHUglQzBWKxGdQYbcN/ITuogIJJjUxJ5xMfU+9TimigBqeacCkFoAgRXmv2lido7PT8J973/616ViLmVGb+VWb+0E/lXmfbJy+2MDIg91aYjkS1xyPlR0GjeuHxRx3x050Dfz+LKGbMsJBXIJA1MneDJnXSI41ficPnuHeIUDTSQS2ZfIwu7Ws3FNcVMwtgoyBYJIhVAExGkln110IqOw0m3SMg9mFOpuOCd47sGDxEjQ01aqYzQeNxpuyZo6STr50qrtGi8nozzDFPb0gyIHDlO/5VnXzrUAKkbZFXpUZ9yyxE6z8J3AEyBpv6gUT/GM3iLQV1AHH4paCddCaEs3yrAgAxO8AjWR+dSEiQDv60+omj1rGW8y2FB3kEHkVtMwPvFQYRcR3gHJcLGfCqjJ4QTwG+eOvSrWQlrB4KhJPUqgH1amxVnM6jWMr6xMGbZX6buhry6ey7/c9C1u+32Ox7LXg2GUqZGZunHrWnhb4dQwmDwO8EGCpHAggg9Qayuybk2NTJztqFK8uBJoxj3L5t1u63i5W7h0DdFcwDyaD94x6DB8OPY4Wb4ku5bevnvrdtTwa5c3fABlVemZ2B8rbUbWLsvHIJuu0NiDnUQSRYXw2pAByrl8RJgTcOtbKuCAQQQdxBkHyPGriomKkKiKGXa1stC53gwWS3cdAQYILqMuh3wTHGgCrbom2i/zX7C+nfIx+SmrNr4tkQBP9rcYW7c8GafEeiqGc9F61HbA/wBgP/qLXyzN+VSxeyluXEuM1wFFZQFcoIaMx8MGdANCNKYAux8Gtu5eVfhTubQnectvvCSeJJvEnqTRG3LpTD3GUkFQGkaHwkMfkDQmy9kWSb5NpG/xmALKHMKltd7yd4PvR2OwS/w922qhVNu4oAAAEq24DdqaOoBbCgcBJe+2sG5lHKLaqpj/AD5/ap4baKEWFYw15AyjnCKzeW+hdm3oW0S6qHW7dZSNSGcOGDTAC94J/EOVAGpSobHbQSyFLz4jAgSZgncNTJgCN5ZRxqu3tPVg6MhVDcglWbIOYQnKTrAkzB5GkA+2WjD3utth6sCo+ZrzPtptK1Z27ba62VLVpATDGJtvGignewr0HGXrz2/HbS2jNaEFy1zxXUGoVco37gT514v9rN7NtXEdO7HtaT9alQ0dy3aPB3RC4q2Dw/xGt69ZKkjpNV9yRNy3ig08FYsDpw8Tya8ajQc5rpsF2luW7YUqhjiZGnLKsA1VNaaF2FpP2mdY1iTJz6/hpVGzfBUEMsEA/CvEUqzUzo2jzS7h8rMOKsR7GKrZDW32pwnd4u4F+8Q39wk/Mmp9n9lLduFGMZlMRzGvH1rVz6Wc3kd8qMJLm6RurX7NYa1exIS6GKlTGUT4humNYid3SgtsbONpyORg/kR0NG9jZ/ilIMEK3HUzAgTv30S91tBDSai/U9JTEgtkGsDeOEcDyNWUH3bG+gBIBJnw5TlAO/gfKq+0u2f4W3mChzIEEkac9K4WThZOXsI7KzRUbkdz2V/2J/GfotFbe1sNbG+8RZH/ADTlY+iF2/y1gfZp2gGIwju+S2wvMMubhkQz4teJ9q6m5ZR2RiQTbJZYYRJVkkjjoze9drDBwgoy3RxM0lKbaB9jWQpvcH70g9EXSwo/pFrKR1LcSaHxvhug7kS9ZduSm4l62x6am2f8xPGtS7gw5nxBojMjFTG+DG8TOhneaHx+DVMPdAkSCxYklmbTUsdSTCj2A4Va3SshFW0jM7RuzrdNpvhtYcqQdAz4jRh1CqdetdHZsKihFACqAqgbgF0A9qzOzllTYK5QYchtB4txUnnpl9q14pKVpMc48smgDaWr4cf8Yn+2zeP6UaaTIDBIBIMjoYIkctCR60opkQHZPw3DzvXj7XGX/wAtHZZ056e9ICpCgDkLbt/AriADmUWUTmFQdx83uXT5Fa2Dgwb5tfdTC93/APdYr9LIqnALOIvWH8VuSyqdylGR1C8gJ3DTwit1lpKdk5Q5TnMMjXktXoZu6yAKIzEqhF4jNoWFwrHWx1rQ2ZkEhbd4ZtWe6pBc7vEznMxjdpAHKtGKrvW8ykBmWfvLEjqJBHuKlZAzcVaKBbYkoXtFN5KBb1ssn4QNQeABG4CvCftCuZtrYvpdj+1VX8q99t7NZSGF12eR4rmVgEzAuqqoVVLARmid1fPHaq9m2li2/wCPe+TkU1sBndxx3VK4xykdKdnPT2pnaYqJPsCjNzPv/rT1qLsq7A8B+VKo+ZH1Rd/i5vwS+jOk7d4dXurct6lQVcZWBWNQSCPPXyrA2VtDubqPyI9tx+U11uycBf8A4p+7tNiDBGXKpTK5YHQQZgoZMcd4GvM9o9gtg7zW3WPvLrPhO7XpqPSkoKMaEsjlK+od21UXE7xVMAxmERlmATx1NcbZvFGDKYYGQRXT7J20Ft3LdwZkdWEHnlMRPlFcrUsapULNTakjvOznbJrjqr2lLwfGGYefhMx6VR20vsxUNEEgtE7vuj3FZ3ZWwRcU8TI/X6/Kju2mIXOEUgnQmNYiYHnr8qioJZNESeRvFqzA7sUoHIewqKmnZq2mEmhMaV7DgsJl7tPuog0PGBAJ9q8q2Ps1rpU7lNxVk8SSBlA4nUe9euZSi9QKw8W9Ub+E0TOJ+0HtIyMLNl3VyQzlHZSI0USp6z6Vg4XtBilIH8TiN8f7e7/+VZuNdmxNw3PiLH66fKrMOfEPOfY1oxQ5Y0Zss+aVnomyNuX7qgDEXgVzBibrmSGI4npWf2j7b4q04tWcRdBXV3Yg79w8QMDj7Vb2bxY79008KAtoFUcABwHP1rl+17BsU5UgrC7jxA19azwi/MroaJyXlJ1qGJ9pe0R/8ST527J+qVba+1zaIMG6h5TYtfkBXJiox+/PStUoqjGmex7E282KQYgHLdOpy6QwAUiPStm72tvi2xCW2ZQYBDCSBI3NxryXsdtpsPfVd6XCARyJ0BFemXrsgkca5s1KEtGdTHyZI+0tjm8L9uV0/FhLf+W64+oNbWJ+2G2gUmzmzCRlufWU0ryTFIFxN9RuFx4/vNVP4jFbNzDSWh65b+2yxxw14eT2z9YryTGNnv3bnC5cduvjYtr71Fz++tOu6mKh7FkucqiSa38Hs1LQB+J/5uX4eVUbEs5bZfixIHkD+tHGsGfK2+VbHq/DOAjCCzTVyeq+S/kbOaVLXl8qVZztc0T6QwOAt2gUtIEG8wN5OpJ5mvLftp7OF7IxCDW0fF+BtD7GD7162q6nr+lZ+29lretOrCQykEcwRBrsM+cHygN3vVTYPMMy89R+lF9oNnPhr9yy33GIB/mX7p9RVOz8RBy8G09eFR21LG0yVjHMoITSdZ4ieXKqp1k76JxWHjxARPHgfPkaDN+N+nv9aui0ylpomRUrOHZzC68zwUcydwoe5iRGmtX27zd3kk5T4iOBMaE86mRo6rBnuMKWV1eDmVlDgZiQAYcA6c4G6qsR24xLrlLDdv1q7aSZMHl3aW44qRpqOR0rmar5U9WTtrYovuWuqTqSZP1rS2ZdyOHmMstPkDHzrM/3g8j9DRq7vMfoamiDDLG0GVGUQCxktHi8poJxIqaEsQoBP0HM/KqMW0MVA0BiZmfbSouSWg1FvUrNMg1q7FYPu8up1jeIHuaot3INJyTWhLlphmz7gW6rMNAQfXnXsWByumZGDLG8EEfKvFzUkvEbjVUsXOky2GXkb0NTtds8IzXV0LXGmNQyzvPLeKw0bQNXS9qGm07dFgcIJHz1rmbK+EeU/WnVIjduy29ckHSntGRVZH79DU7J0pDNjZN6bcEfCSAefH86NRgd5160PhLWVAOJ1PrU4rmzpybR7jhlKGGEZb0v7+QXH71pVWLDc/nSqo1V8j6ZqMyNKlVQBUmNx18jx99/vXaPnR5J9rPYnvEuYgKRet/CVBy3rZI8McLiy2nEDjOnjeMwNyw+W6j23EHK6lSORg8K+wswI/I181fbHenaHhPg7sZB/TmfXyJDEdIPGkADhMZauWSbhAYnK689JDj1rAv2okcv3NA5qONKMaHJ2Z9aCjT0oK8utHruq6BCR0W0Lh/hAOTL9DXP1tXrmbCbt2XXqDBHzrEmhCKW0desijH09qFdZBqa3t4PLTqP1pp0DQRhc2ViJBIiNQSOJ8uFC2symY0nd5ait3YlxY8RjODERryEcBrWu2xEVUYx45K8DoSP351kc6ZpWO0ctty5mYHmAd0enXl6VlTBBPCuo7T4buTkZRqPC27jrHLyO6uWvakdanB2iE1TDbbyKlVdm3lEVOr1oipm5tq5mwi/gSfQD9KwMP8AAPX9/Wt/HKP4MH/hjnyrBwo8I6/qarkTiS4URsuxmMncAPfhVIrU2bby2x11/Ss+WXLE6Ph+FZcyvZahjnhTxpUVFEYUKbi94SEkZsu8LxjrFYD197sit3TdSrWu4HD5jlvErJg9226dPlSo5O31Gsumz+jPoQGlFU4Z5Ajdwq6uufPTP2oxYC0pg3CQSPuoPjb2hR1YV4D9t+By7QDj4WtqgA3KLYAA9jXvZYw90b30T+lBuPqZb1HKvIPth2c1yx3iCVw7KHPFmu5tfTefMUrA8eo4HSgaLtGVFSEVYkUXb4UNfXSr7LbqnAiza2JcDZ7THRgf9fyPp7ZNxCpKneDB9KlbuFWBG8Vbj7yuQwEMR4hwkcQeo+lNoSBW5Uis01aOytlG8Lkb1XTqxOg9gflSGdFgOz4uWrNxWK+FQTqYA0MDhoB5yeVaG0tjPdyt3oWUIXwnTU5ifOdOUCm7JbXX+HKEeK2DI45f5o4gVq2MSk2/EsBYgGSx5gb650m1I6+OEZQtGDtbZ737QbEESoO6BJI4EcvauJvYUqwDcBIH4uPTQCvQ+0V8NFtTq5AA5KNWPlH1FcFtG5N24f6iPQGAPYVpwq1Zj4qlKkUmo09Tw1ku6qOJjy5n2rQZDR2tiiMMic1VQOpAJrMtpAA5VZtO8Gu5R8NvTzNNbOvz/SqpFkSG5orV2bezWx/TofyrNvjVTyrR2TahPMk+2lZ8/unW8LcvPpegcgqxRUVFSLTpXPZ6+MaRLL1pVXmHX50qKJcyPonD3sp6cQd46jmKPuvKmOR94rLs41SokTzjes6gjpRVjEqPvAiuufNxr7AWVP8ASIHpurzft5ju62XiZgljlJ4NcvHLA/Dbzewrt9rY5AoXOqqN7FhAHON5rw37VO1YvsmHtSLNrxAnQ3HO+4w4cgDqADzijqM8/NEYfdVCJNXrppUyLLGFNYOg6U4p8OksRpunl0qUXqRexcrU7CoZKQNWECEV2PZazkshj95i3oug+nzrnMFh1a7bVpIYa+ctG7hotdcoCpkUQFUD3jT51VL0LEYO0rrYa+LqcZPQiYYeREV0eD7QpdSbdoqwIEkDQngCN9c72oaO7A4An5itXY2H/wAFC2p1Pq2snnpFQlBS1ZbDLKFpGhcwFtIuBy91pzyNBO7KeW/TrXGbZweS6eTeIHz3/Oa7JzQO0dni9by/eGqnrujyOlSWhB6nGGrsFiVtlnPBTA5k6egiarv2ipKsII4Ghrgkx7+VSZBFlokgk72Mn1q+zVampqZqotRO5BFbmHSAByFYti3mYcq3QKx8Q9kei8Fx6ymSUVKohqU7vf8AKsZ6RFgu0qjlpUiz2j15sbBEmOo3H98qz8btadASfYe8UTh7C31zIRDDNGhDc9Oc6+vSsVtks2aGCKpg9fwzXaPmRgdoNvW7SkuZ5Iuhc9Ty615hiLzXrjO29jJ5DkAOQEADpW/9oVgW8SqAkxbDEkySWLa7hwA0rEOgAHL0mmhjBIqLCpg86i+6mRHFOjQ6nrHodKitNc3UAai2pOo+f61C5huUe80RbuyFMTIB3U90dI8oFTsrK9ksO/tAjj7GK6wg+LhMAen+tcbhMT3N0PExOh6gj866PDdpLbmDKH+rd7j05UnqWRMrtO3+IB/Kn1k10mD0QCuQ2pdz3n0nWABxjwgCuo2U5NpZBEcDvEaa+1DBbhjCox+tSqBWBPKoEgDbWXuWLKCQuhIBg+fDfNcVaOpPX6V121tr2u7ZJzEiAF1g+e6uTwlkksBw1ijoBYKdTUnwrDgY6a/SiNnYbMcx3D5mq5PlVsuw4pZZqEQjAWDIJ06VqHhVNsag9asYa1zskuZ2e04PAsOPlQjUl3n29v8AWagDvPIVY2ntUGbIu9SUilVWtKlRLm+Ru9ju2Iw/huTk3SNShiJ8v0rr9o41SBdVgyONCP5l1j2n+2vH7b7x+9K3Ng7U0fDu+VLg8Lf/AC7g1R+gkCehNdZM+dyj1Mjt9fz7QcDcgRPZZP1NZBNQxeIdr9xrnxs7ZujEmfnUiasKhGotTG5rH7FOaBERUjSWomgDS2Zd8A13Ej50TduVm7Pbw+po5zpUkQYDeOtQmpXmk+WlRUSY50xl10E3CBvzaaxrm01rodm48WrQ75mVpOjAliJ4cx1rn2ZTcJKlgSfCDBO/j86a+FyrlDLq2jEH+XcQBp6UDNnEdqzutoPNv0H61kNtK4XDsxJBmOHlG7dpQppUgsniVAYxuOo8jqKlsxdXb0qBEr1X6f6H60tnNDkcx9KTA0xRSJAAodWgTx4TzrqOyexWuq1xyQvDQcOXLzrHxEuh3PDorDB5GtXt2MUDdUzv9K6nbPZ0C2zqdwnXU6da5QnU1iZ6Ph8yyQbqh7lsrMg7xu10J4c91XNY8QDHJIBl5AgjQ7pj0oe5LLG/pJGgk6EbtTUi9+4y5m72QFAcktAGVVkyNB0qyMYvcqy5c2OOkbVbrpv/AHqFX8C6MyldVJUxqJBgweNKrVxyKACLkjQwUOo0PGlR5XzQR49Urxy+iOStX5g8Rvqdx4PnTXbGsjf9apuvoOmldBrU8bGVoG2kZbNxO/zHH2iqbd/nVuLOg8/yoWprYre4YDTOaotXYq2aZAsXdUHra7J2LT3il4BgVMSSIYQdCCOE10ON2Nhltm4qKABIJYkacPESJ4VXLIk6LY4nJWcbs8+D1o510rN2e2nrR915FXIoe4BU7XxDzFMIJiYPXdVrYYqVMqQ0/CZjSOXWmBC0JMAA9CYnyPOr79wlYJuEqdzySAdIBPWOAoa15KejGJ8jwNEJbJ0AuRB3tKjTThrwoGC0xp6aaAErx++FNhmi6OsimJqS2SHtzpOonkP1qLBHSbHwq3bltGMZmg9Bxr0a9b7lMtv4QIjpXAdkr1tcXb7wAqQQJI0YjQ6+o9a9ES8qNGuRtBmkEHlrv0rm8RGpHa4fP5kIp9NALtFdZbACDMWIA8jx8q4Hz0M/6V6Bi7QRiJZ4lgo1AB8uFcCGknkST5Amap6Ha4XqkPPD966n8qkTUF11qVRZ047EYpVcAP3FKix+WjFUzQmItRMbj+5ogCoMhrsHzhMyr7bhVVE4u3rI0PEUNQSFU7b1ClQAQ7ECRpBGvXfWhZ225tMj+MNJ1O48DWYb5yZes1PDHhSaBNoIsLFXvc0ioW150meKmitgrjxrV9vERmGmvTWYMEe9Uvq4qtzDGl1JdAlDHI+gYfqKkrqDOVJGvxMPkdaoFzmJ+vyqQuefv/pUrEWXE8Xh1B3Rr6elXnZVyJK/MaeeulU4fGFCCJMcCZH00qN7FsZJPH60rCglsJ3S95cWRPhA3Mep3GOMU5Gc5zqx+XQUTaxfebPe0de4cup6XR4h5Bkn/PQeGfwr5CkNl7PoOBFa2D7Q3HXLci4itKjVSCBBIKnfvrGY0RhkhdP3Jmqc2xu4CHPkd7UdYe2ZyMLaMjMInNmHKfEJ+dYKaA+3vpVAaruA9/yFYWemwQUdixd1SWoVJTVZ0Ijk09KlSLDDLU6Ujbqa2da7J83KsRZB0Oh4HnWPcSDBroLtgMCD6dDWRi1O5t448xSGgSlSpUDFUkaDTU1ABwu7qdjQlpqIB0qSIMZRLD1qvEiGq62PEvr9KbHpqDS6kkUqafNUFqRoAfPyqRNQFSoAvwd/IHHB7bqfbMPmoqeGPhXyoVXAmRPhaOhIgH0oy0PCPIU0JluajF0FA2l1FH1mz9Edfw1UpS/Imoq+NT0AH796qBq/D2gTdOdAVjwEtmcmdUAB3AayRvFZactjuxnHHrLrp+41WCpPhWVQxiGkCGUnTmAZG/jUOFVNUbMclJWiUU9QpUi7mMs76Y09KuufOSxaE2mvg8jpSpUwMc01KlQSHpU1KgBxRK01KmhMIw6+Jf3wNNix+dKlUXuC2A0qTinpUwIrVhFKlQMSj4vw/mKMs7h++FPSpiZK18S/iFGrSpVlzbnY8O9x9/sWHdVGLMOY6/kKVKqYbm/ifhPujb/h1FkECCyqx6nM4n2AoUU1KqZbm/hPhL8/+mTpUqVQNx//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 name="TextBox 11"/>
          <p:cNvSpPr txBox="1"/>
          <p:nvPr/>
        </p:nvSpPr>
        <p:spPr>
          <a:xfrm>
            <a:off x="6082424" y="936070"/>
            <a:ext cx="5705784" cy="3416320"/>
          </a:xfrm>
          <a:prstGeom prst="rect">
            <a:avLst/>
          </a:prstGeom>
          <a:noFill/>
        </p:spPr>
        <p:txBody>
          <a:bodyPr wrap="square" rtlCol="0">
            <a:spAutoFit/>
          </a:bodyPr>
          <a:lstStyle/>
          <a:p>
            <a:pPr fontAlgn="base"/>
            <a:r>
              <a:rPr lang="en-US" sz="2400" dirty="0"/>
              <a:t>In the true Church, doctrines and beliefs and practices are based not upon the whims and ways of the congregants, or even of its leaders, but rather upon prophecy and revelation, upon truth, upon things as they were and are and are to come D&amp;C 93:24</a:t>
            </a:r>
          </a:p>
          <a:p>
            <a:pPr fontAlgn="base"/>
            <a:endParaRPr lang="en-US" sz="2400" dirty="0"/>
          </a:p>
          <a:p>
            <a:pPr fontAlgn="base"/>
            <a:r>
              <a:rPr lang="en-US" sz="2400" dirty="0"/>
              <a:t>False Churches are built upon false principles and false practices</a:t>
            </a:r>
          </a:p>
        </p:txBody>
      </p:sp>
      <p:pic>
        <p:nvPicPr>
          <p:cNvPr id="4" name="Picture 3">
            <a:extLst>
              <a:ext uri="{FF2B5EF4-FFF2-40B4-BE49-F238E27FC236}">
                <a16:creationId xmlns:a16="http://schemas.microsoft.com/office/drawing/2014/main" id="{6796C1B9-F0D5-4C51-8A6B-2D52DB7E6C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2382" y="2644230"/>
            <a:ext cx="4286250" cy="3009900"/>
          </a:xfrm>
          <a:prstGeom prst="rect">
            <a:avLst/>
          </a:prstGeom>
        </p:spPr>
      </p:pic>
      <p:pic>
        <p:nvPicPr>
          <p:cNvPr id="3" name="Picture 2">
            <a:extLst>
              <a:ext uri="{FF2B5EF4-FFF2-40B4-BE49-F238E27FC236}">
                <a16:creationId xmlns:a16="http://schemas.microsoft.com/office/drawing/2014/main" id="{6ADA6EBD-9AE2-ADCA-6DCC-FABB29F07789}"/>
              </a:ext>
            </a:extLst>
          </p:cNvPr>
          <p:cNvPicPr>
            <a:picLocks noChangeAspect="1"/>
          </p:cNvPicPr>
          <p:nvPr/>
        </p:nvPicPr>
        <p:blipFill>
          <a:blip r:embed="rId4"/>
          <a:stretch>
            <a:fillRect/>
          </a:stretch>
        </p:blipFill>
        <p:spPr>
          <a:xfrm>
            <a:off x="7099935" y="4368223"/>
            <a:ext cx="3568065" cy="2248661"/>
          </a:xfrm>
          <a:prstGeom prst="rect">
            <a:avLst/>
          </a:prstGeom>
        </p:spPr>
      </p:pic>
    </p:spTree>
    <p:extLst>
      <p:ext uri="{BB962C8B-B14F-4D97-AF65-F5344CB8AC3E}">
        <p14:creationId xmlns:p14="http://schemas.microsoft.com/office/powerpoint/2010/main" val="74430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a:extLst>
              <a:ext uri="{FF2B5EF4-FFF2-40B4-BE49-F238E27FC236}">
                <a16:creationId xmlns:a16="http://schemas.microsoft.com/office/drawing/2014/main" id="{0A53A801-C833-4E24-8461-589704A7F9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2" y="0"/>
            <a:ext cx="12184978" cy="6858000"/>
          </a:xfrm>
          <a:prstGeom prst="rect">
            <a:avLst/>
          </a:prstGeom>
        </p:spPr>
      </p:pic>
      <p:sp>
        <p:nvSpPr>
          <p:cNvPr id="5" name="TextBox 4"/>
          <p:cNvSpPr txBox="1"/>
          <p:nvPr/>
        </p:nvSpPr>
        <p:spPr>
          <a:xfrm>
            <a:off x="1524000" y="1"/>
            <a:ext cx="9144000" cy="769441"/>
          </a:xfrm>
          <a:prstGeom prst="rect">
            <a:avLst/>
          </a:prstGeom>
          <a:noFill/>
        </p:spPr>
        <p:txBody>
          <a:bodyPr wrap="square" rtlCol="0">
            <a:spAutoFit/>
          </a:bodyPr>
          <a:lstStyle/>
          <a:p>
            <a:pPr algn="ctr"/>
            <a:r>
              <a:rPr lang="en-US" sz="4400" dirty="0">
                <a:latin typeface="Bernard MT Condensed" pitchFamily="18" charset="0"/>
              </a:rPr>
              <a:t>Gideon </a:t>
            </a:r>
          </a:p>
        </p:txBody>
      </p:sp>
      <p:sp>
        <p:nvSpPr>
          <p:cNvPr id="38" name="TextBox 37"/>
          <p:cNvSpPr txBox="1"/>
          <p:nvPr/>
        </p:nvSpPr>
        <p:spPr>
          <a:xfrm>
            <a:off x="79375" y="6408930"/>
            <a:ext cx="1600200" cy="369332"/>
          </a:xfrm>
          <a:prstGeom prst="rect">
            <a:avLst/>
          </a:prstGeom>
          <a:noFill/>
        </p:spPr>
        <p:txBody>
          <a:bodyPr wrap="square" rtlCol="0">
            <a:spAutoFit/>
          </a:bodyPr>
          <a:lstStyle/>
          <a:p>
            <a:r>
              <a:rPr lang="en-US" dirty="0"/>
              <a:t>Who’s Who</a:t>
            </a:r>
          </a:p>
        </p:txBody>
      </p:sp>
      <p:sp>
        <p:nvSpPr>
          <p:cNvPr id="23556" name="AutoShape 4" descr="data:image/jpeg;base64,/9j/4AAQSkZJRgABAQAAAQABAAD/2wCEAAkGBhQSERQUExQVFRUVFxgYGBYWFBQVGBUXFhcYFhcWFxcXHCYfFxojGhYUHy8gIycpLCwsFx4xNTAqNSYrLCkBCQoKDgwOGg8PGiwkHCQsLCwsLCwsLCwsLCwpKSwsLCwsLCwsLCwpLCwsLCwpLCwpLCwsLCwsLCwsLCwsKSwsLP/AABEIAQMAwgMBIgACEQEDEQH/xAAcAAABBQEBAQAAAAAAAAAAAAAEAAECAwUGBwj/xABKEAACAQIDBQYDBgQDBQQLAAABAhEAAwQSIQUxQVFhBhMicYGRMqGxB0JywdHwFFJikiOC4TNDY4Oyc6KjwhUkNDVEU2ST0uLx/8QAGwEAAgMBAQEAAAAAAAAAAAAAAAECAwQFBgf/xAAwEQACAgECBAMGBgMAAAAAAAAAAQIRAyExBBJBcQUTUSIyM2GRwVKBobHR8BQVsv/aAAwDAQACEQMRAD8A8ep83DSkFmmYRQMQFSQ0yvE9aSLSEWaEdaa1ak6fvj+VRfoIpgxGooHZ32H+x7EkAtesrPI3G/8AKK0cJ9jpBBfFDSNFtE7j1evQf4iLAuRMWg0TE+DNE8Jq+wwdQw4j18j1G6q+ZktjhR9j1iZa/d8lVF+s0ZZ+yXBDeb7edxR/0oK6LZGMa6bpaID/AOHA/wB2RCk85KsfUVpAUWxWczZ+zTZ6/wC4Lfiu3T9GFHWexWBXdhbPqub/AKia1bqOYyMq88ylvaGWhcbhWFtmN64SBMLltiARPwANun71Fv1CydnYWHT4cPZXys2x88tXWimoTJpvC5dOUgbuNQbYlmdbat1ebh93Jq+zhkQQiKo5KoUfIUCFlqQWpRTqKQAeAxouhtIKOykH+kkBvIgT7jhUNo4/ujaAAOe4oP8AShIVm9GdB/moTCDu7aXiZ8Vxbp/oa88MfwMZn+UvTbVOYYm5wsoEX8Sst64fcW181NSrURtxSFTYa00UgGiuZ+0r/wB23hzNsf8AiL+ldRXKfag8bPbrctj5k/lTGtzyK1sG/kF02He2QSCuoMGNcuo1B31ZbRTbaF1HJDIkgAHfrvjnPnXo/Z9smCsnlbzfMtToy3dXtgMADrlYwdVYMPX1BqElexZGSRzVrszaKibBBgSGxMEHkRlEGlXRts22TuP97/rTVi8jN+L9X/Jr8/F+H9EeNBuVMQd+tImkHNdMwDU4NTGo4Ux8qAGzGpM8ivV8JsbDmzamxaJNtJPdrJOUSSY1NQfs7hSP9hb9AR9DXL/2ML1izof4MvVHY4ds2CtH+azZH96oPzqzGYnue85OGa3/ANrBlP8AMYYeb8qbDoBh7CgQB3AA5BWSB8qPu2FYAMAQCGAImCpDKfMEA1vi7VmGSp0A2La2LmQnw9xaUHrac25/8VK0nuBYkxJCjqTuFB4+0Dcs5hKv3lpvK4mb62gPWoYJ2uXArzOHEMSPiutKqw5/4ct/zhypkTTAofaw/wDV73/ZufZSaKAqraKTZujnbce6GhAWd4CxAOoAJHRpg/8Adb2qrH4kWrT3DuRS0c4Gg8yYHrQmKxQtJaxB+EIA/wCF1DKfRwo/5hoZcU7tYw96O8zpceBAe2im6CBy7xVQjmp5inQg63i2gDJndQveZICq5ALKuY+I6zHKJMkSVYuhlDKZB3fTcdxmRB3RQ2xB/hBT8aFlccc+Ykk/inNPEMDUdkMD3xXVe/fKeB0XMRzHed4PMGgBbKtg2WUgEZ76kHcR31wEHpFU4nZi28HdtJJHd3dWMklgzSTxMmr9jfBcHK/fHvddvowo5rcgjmCPfSgAY49AqMx+Jc2gJ8MAljAMKJEk6a0r+0bSHK9xVMTBMaBSxPlAJms7sxeHdF3jw27IJPC2lhH9pa4azv8A0dnNkMskLgS2hJ7vvboZT0ErPlToDpHxyBVYHMHjIF1LyJGUcdNeQGpiuO+1i6f4BJBUteWRIMQj8VMcq6PY+BD4ewSWV7aFAymCIOVhBkESg0IO6uP+1TFlsLbVtWTEuhI0zZLcho4aOsjnNFDW5LYRIwSZhAFsRM7hbEnXcCcxH6RUDtO2q2mzBotQQrKTqLcAyQBqDvPA1rYdIt2xyRB7KBVTMmoIWJAIIEEtBAPOZFRABfblkEjMdP6W/SlVxa1zt/3L+tKgZ4uwprZ1FTvKRvEekVWN9WEQ1U/fiPHoKuwmGVmMjQBjA3mBu3+tDoZHX9jlUwSNRoeB5cuFSEesYdwLSHgLan0CA0NsxSq5G3wr/wB4lv8Av5/lVl7/ANnUcSiL6uFX86fG2mJUoYOqk8kbiOoIEV5T1T6v9j0fo/T7nW7OUPYskHQZT55G3e4rRAoHYqhcNb3BVU+QCk8TyAozCX1uDMpJHPKwB6jMBI6jQ16HH7i7I4WT333Hu4dWAzblZWmYgoQwPy9pqjYutrvDvvMbvo3+zHpbFselE4vCd5bdCSodSpI3gMIMT0NXrbiABAGgHICrCsQFJrYIIOoIIPkdDWLtHbzWZZxbtgaqjZ3uXdSAF7vQMY3DPEgmKNftBZW09wt8CZ2T74GmgUxOpCyNJI1p0wCzhFKd2VBSAuU6iBoAZ37hTvhVLrcKguoYBuIDRmHkYHtWbf2xcXCNfZFQmAinN4c7BFNzMq7maSANw0J30+FD3AEXEXQIzC4bSLccSVYEXLYgBoIIXc45TRQg3EbPRzLLJIgkFlJHI5SJG/Q6a1dbtgABQAAIAAgADcABuFB7CtHuUdnuO1xEZi7ZoJUE5REKJO4VoRQBWloCYAEkkwIkneT1qL4hF+J1XzYD6mhnxBNi6zQCvfTppFtngEHeCqieYJrNw+FS01xEwYuEvmByWVVRcVWCs7awDmGgMACnQGguwbXdrb8RUIqHxEZ0XUK+WMw1PueBNGHDLnzx4suWdfhnNEbt9Q2dhTbtqpyzqSFEKuZi2VBwUTA6CiYoABbBuoIsuqAszHMhuaucxK+NQNSTBnfXn32s4YWrGEtgli1y8xZt7u2TMxjiS3kNBXpsV5t9rozXsCnMt83tCga3Ne5eQfeGg+kD6kCg8VgUeSZJIG5mGo1UwDEgHQ74NE3dnIGBEiCDv3xlHzyieutCthWCKFgQ2ZtTumQoPLcPJQKiBWuBUADQxxga09ZrdqFU5ZVo0zQfFGk+tKlysnqea7RtMMpMa6iP31oE761Ns3Q0EGY4DhWY41qyOxAmX3795406XIM01i2C0ExPHTTzoj+HQlvFpEj706ajQbxUiLPVb8lLEDebZMDcAubXkJAog01r4E/Cv/SKTHhx/T/+j3ryTfQ9MkdBg1z2sNbPwOzlxwYW8zBD0LQSOIQjcTWptfFG3YuuvxKjFfxRC+fiihdi2A+GQGdGYggwVIYwQeB1PuRuNG2sBrLXLj/0sUC+qoqhvWa9Jh+HHsjz+b4ku7MfD4e4rJbHeW8txXGa53rZXtXEPeQSDN1QxWSPHvHDX2cjZrzOpUs6wJkQtq2JU8VzZtemsUaKkKusqA8bh3L2nthCyFwc5K+F1gwVViDmVDu4GpDZ5fW82dogBZVUBIPg1nNKqcxM+ERG6jAKkBQAKuz1jUu+qtL3HYyjB1jWBDAHQCrjZGYN94AgGeDFSfmq+1WMY1Jjz06UooArS2FAAAAGgA0AHIU8UJg9qrcvXrSg/wCFlluDFiwYD8JQg9Z5UbFAAl/ZyOZYHUglQzBWKxGdQYbcN/ITuogIJJjUxJ5xMfU+9TimigBqeacCkFoAgRXmv2lido7PT8J973/616ViLmVGb+VWb+0E/lXmfbJy+2MDIg91aYjkS1xyPlR0GjeuHxRx3x050Dfz+LKGbMsJBXIJA1MneDJnXSI41ficPnuHeIUDTSQS2ZfIwu7Ws3FNcVMwtgoyBYJIhVAExGkln110IqOw0m3SMg9mFOpuOCd47sGDxEjQ01aqYzQeNxpuyZo6STr50qrtGi8nozzDFPb0gyIHDlO/5VnXzrUAKkbZFXpUZ9yyxE6z8J3AEyBpv6gUT/GM3iLQV1AHH4paCddCaEs3yrAgAxO8AjWR+dSEiQDv60+omj1rGW8y2FB3kEHkVtMwPvFQYRcR3gHJcLGfCqjJ4QTwG+eOvSrWQlrB4KhJPUqgH1amxVnM6jWMr6xMGbZX6buhry6ey7/c9C1u+32Ox7LXg2GUqZGZunHrWnhb4dQwmDwO8EGCpHAggg9Qayuybk2NTJztqFK8uBJoxj3L5t1u63i5W7h0DdFcwDyaD94x6DB8OPY4Wb4ku5bevnvrdtTwa5c3fABlVemZ2B8rbUbWLsvHIJuu0NiDnUQSRYXw2pAByrl8RJgTcOtbKuCAQQQdxBkHyPGriomKkKiKGXa1stC53gwWS3cdAQYILqMuh3wTHGgCrbom2i/zX7C+nfIx+SmrNr4tkQBP9rcYW7c8GafEeiqGc9F61HbA/wBgP/qLXyzN+VSxeyluXEuM1wFFZQFcoIaMx8MGdANCNKYAux8Gtu5eVfhTubQnectvvCSeJJvEnqTRG3LpTD3GUkFQGkaHwkMfkDQmy9kWSb5NpG/xmALKHMKltd7yd4PvR2OwS/w922qhVNu4oAAAEq24DdqaOoBbCgcBJe+2sG5lHKLaqpj/AD5/ap4baKEWFYw15AyjnCKzeW+hdm3oW0S6qHW7dZSNSGcOGDTAC94J/EOVAGpSobHbQSyFLz4jAgSZgncNTJgCN5ZRxqu3tPVg6MhVDcglWbIOYQnKTrAkzB5GkA+2WjD3utth6sCo+ZrzPtptK1Z27ba62VLVpATDGJtvGignewr0HGXrz2/HbS2jNaEFy1zxXUGoVco37gT514v9rN7NtXEdO7HtaT9alQ0dy3aPB3RC4q2Dw/xGt69ZKkjpNV9yRNy3ig08FYsDpw8Tya8ajQc5rpsF2luW7YUqhjiZGnLKsA1VNaaF2FpP2mdY1iTJz6/hpVGzfBUEMsEA/CvEUqzUzo2jzS7h8rMOKsR7GKrZDW32pwnd4u4F+8Q39wk/Mmp9n9lLduFGMZlMRzGvH1rVz6Wc3kd8qMJLm6RurX7NYa1exIS6GKlTGUT4humNYid3SgtsbONpyORg/kR0NG9jZ/ilIMEK3HUzAgTv30S91tBDSai/U9JTEgtkGsDeOEcDyNWUH3bG+gBIBJnw5TlAO/gfKq+0u2f4W3mChzIEEkac9K4WThZOXsI7KzRUbkdz2V/2J/GfotFbe1sNbG+8RZH/ADTlY+iF2/y1gfZp2gGIwju+S2wvMMubhkQz4teJ9q6m5ZR2RiQTbJZYYRJVkkjjoze9drDBwgoy3RxM0lKbaB9jWQpvcH70g9EXSwo/pFrKR1LcSaHxvhug7kS9ZduSm4l62x6am2f8xPGtS7gw5nxBojMjFTG+DG8TOhneaHx+DVMPdAkSCxYklmbTUsdSTCj2A4Va3SshFW0jM7RuzrdNpvhtYcqQdAz4jRh1CqdetdHZsKihFACqAqgbgF0A9qzOzllTYK5QYchtB4txUnnpl9q14pKVpMc48smgDaWr4cf8Yn+2zeP6UaaTIDBIBIMjoYIkctCR60opkQHZPw3DzvXj7XGX/wAtHZZ056e9ICpCgDkLbt/AriADmUWUTmFQdx83uXT5Fa2Dgwb5tfdTC93/APdYr9LIqnALOIvWH8VuSyqdylGR1C8gJ3DTwit1lpKdk5Q5TnMMjXktXoZu6yAKIzEqhF4jNoWFwrHWx1rQ2ZkEhbd4ZtWe6pBc7vEznMxjdpAHKtGKrvW8ykBmWfvLEjqJBHuKlZAzcVaKBbYkoXtFN5KBb1ssn4QNQeABG4CvCftCuZtrYvpdj+1VX8q99t7NZSGF12eR4rmVgEzAuqqoVVLARmid1fPHaq9m2li2/wCPe+TkU1sBndxx3VK4xykdKdnPT2pnaYqJPsCjNzPv/rT1qLsq7A8B+VKo+ZH1Rd/i5vwS+jOk7d4dXurct6lQVcZWBWNQSCPPXyrA2VtDubqPyI9tx+U11uycBf8A4p+7tNiDBGXKpTK5YHQQZgoZMcd4GvM9o9gtg7zW3WPvLrPhO7XpqPSkoKMaEsjlK+od21UXE7xVMAxmERlmATx1NcbZvFGDKYYGQRXT7J20Ft3LdwZkdWEHnlMRPlFcrUsapULNTakjvOznbJrjqr2lLwfGGYefhMx6VR20vsxUNEEgtE7vuj3FZ3ZWwRcU8TI/X6/Kju2mIXOEUgnQmNYiYHnr8qioJZNESeRvFqzA7sUoHIewqKmnZq2mEmhMaV7DgsJl7tPuog0PGBAJ9q8q2Ps1rpU7lNxVk8SSBlA4nUe9euZSi9QKw8W9Ub+E0TOJ+0HtIyMLNl3VyQzlHZSI0USp6z6Vg4XtBilIH8TiN8f7e7/+VZuNdmxNw3PiLH66fKrMOfEPOfY1oxQ5Y0Zss+aVnomyNuX7qgDEXgVzBibrmSGI4npWf2j7b4q04tWcRdBXV3Yg79w8QMDj7Vb2bxY79008KAtoFUcABwHP1rl+17BsU5UgrC7jxA19azwi/MroaJyXlJ1qGJ9pe0R/8ST527J+qVba+1zaIMG6h5TYtfkBXJiox+/PStUoqjGmex7E282KQYgHLdOpy6QwAUiPStm72tvi2xCW2ZQYBDCSBI3NxryXsdtpsPfVd6XCARyJ0BFemXrsgkca5s1KEtGdTHyZI+0tjm8L9uV0/FhLf+W64+oNbWJ+2G2gUmzmzCRlufWU0ryTFIFxN9RuFx4/vNVP4jFbNzDSWh65b+2yxxw14eT2z9YryTGNnv3bnC5cduvjYtr71Fz++tOu6mKh7FkucqiSa38Hs1LQB+J/5uX4eVUbEs5bZfixIHkD+tHGsGfK2+VbHq/DOAjCCzTVyeq+S/kbOaVLXl8qVZztc0T6QwOAt2gUtIEG8wN5OpJ5mvLftp7OF7IxCDW0fF+BtD7GD7162q6nr+lZ+29lretOrCQykEcwRBrsM+cHygN3vVTYPMMy89R+lF9oNnPhr9yy33GIB/mX7p9RVOz8RBy8G09eFR21LG0yVjHMoITSdZ4ieXKqp1k76JxWHjxARPHgfPkaDN+N+nv9aui0ylpomRUrOHZzC68zwUcydwoe5iRGmtX27zd3kk5T4iOBMaE86mRo6rBnuMKWV1eDmVlDgZiQAYcA6c4G6qsR24xLrlLDdv1q7aSZMHl3aW44qRpqOR0rmar5U9WTtrYovuWuqTqSZP1rS2ZdyOHmMstPkDHzrM/3g8j9DRq7vMfoamiDDLG0GVGUQCxktHi8poJxIqaEsQoBP0HM/KqMW0MVA0BiZmfbSouSWg1FvUrNMg1q7FYPu8up1jeIHuaot3INJyTWhLlphmz7gW6rMNAQfXnXsWByumZGDLG8EEfKvFzUkvEbjVUsXOky2GXkb0NTtds8IzXV0LXGmNQyzvPLeKw0bQNXS9qGm07dFgcIJHz1rmbK+EeU/WnVIjduy29ckHSntGRVZH79DU7J0pDNjZN6bcEfCSAefH86NRgd5160PhLWVAOJ1PrU4rmzpybR7jhlKGGEZb0v7+QXH71pVWLDc/nSqo1V8j6ZqMyNKlVQBUmNx18jx99/vXaPnR5J9rPYnvEuYgKRet/CVBy3rZI8McLiy2nEDjOnjeMwNyw+W6j23EHK6lSORg8K+wswI/I181fbHenaHhPg7sZB/TmfXyJDEdIPGkADhMZauWSbhAYnK689JDj1rAv2okcv3NA5qONKMaHJ2Z9aCjT0oK8utHruq6BCR0W0Lh/hAOTL9DXP1tXrmbCbt2XXqDBHzrEmhCKW0desijH09qFdZBqa3t4PLTqP1pp0DQRhc2ViJBIiNQSOJ8uFC2symY0nd5ait3YlxY8RjODERryEcBrWu2xEVUYx45K8DoSP351kc6ZpWO0ctty5mYHmAd0enXl6VlTBBPCuo7T4buTkZRqPC27jrHLyO6uWvakdanB2iE1TDbbyKlVdm3lEVOr1oipm5tq5mwi/gSfQD9KwMP8AAPX9/Wt/HKP4MH/hjnyrBwo8I6/qarkTiS4URsuxmMncAPfhVIrU2bby2x11/Ss+WXLE6Ph+FZcyvZahjnhTxpUVFEYUKbi94SEkZsu8LxjrFYD197sit3TdSrWu4HD5jlvErJg9226dPlSo5O31Gsumz+jPoQGlFU4Z5Ajdwq6uufPTP2oxYC0pg3CQSPuoPjb2hR1YV4D9t+By7QDj4WtqgA3KLYAA9jXvZYw90b30T+lBuPqZb1HKvIPth2c1yx3iCVw7KHPFmu5tfTefMUrA8eo4HSgaLtGVFSEVYkUXb4UNfXSr7LbqnAiza2JcDZ7THRgf9fyPp7ZNxCpKneDB9KlbuFWBG8Vbj7yuQwEMR4hwkcQeo+lNoSBW5Uis01aOytlG8Lkb1XTqxOg9gflSGdFgOz4uWrNxWK+FQTqYA0MDhoB5yeVaG0tjPdyt3oWUIXwnTU5ifOdOUCm7JbXX+HKEeK2DI45f5o4gVq2MSk2/EsBYgGSx5gb650m1I6+OEZQtGDtbZ737QbEESoO6BJI4EcvauJvYUqwDcBIH4uPTQCvQ+0V8NFtTq5AA5KNWPlH1FcFtG5N24f6iPQGAPYVpwq1Zj4qlKkUmo09Tw1ku6qOJjy5n2rQZDR2tiiMMic1VQOpAJrMtpAA5VZtO8Gu5R8NvTzNNbOvz/SqpFkSG5orV2bezWx/TofyrNvjVTyrR2TahPMk+2lZ8/unW8LcvPpegcgqxRUVFSLTpXPZ6+MaRLL1pVXmHX50qKJcyPonD3sp6cQd46jmKPuvKmOR94rLs41SokTzjes6gjpRVjEqPvAiuufNxr7AWVP8ASIHpurzft5ju62XiZgljlJ4NcvHLA/Dbzewrt9rY5AoXOqqN7FhAHON5rw37VO1YvsmHtSLNrxAnQ3HO+4w4cgDqADzijqM8/NEYfdVCJNXrppUyLLGFNYOg6U4p8OksRpunl0qUXqRexcrU7CoZKQNWECEV2PZazkshj95i3oug+nzrnMFh1a7bVpIYa+ctG7hotdcoCpkUQFUD3jT51VL0LEYO0rrYa+LqcZPQiYYeREV0eD7QpdSbdoqwIEkDQngCN9c72oaO7A4An5itXY2H/wAFC2p1Pq2snnpFQlBS1ZbDLKFpGhcwFtIuBy91pzyNBO7KeW/TrXGbZweS6eTeIHz3/Oa7JzQO0dni9by/eGqnrujyOlSWhB6nGGrsFiVtlnPBTA5k6egiarv2ipKsII4Ghrgkx7+VSZBFlokgk72Mn1q+zVampqZqotRO5BFbmHSAByFYti3mYcq3QKx8Q9kei8Fx6ymSUVKohqU7vf8AKsZ6RFgu0qjlpUiz2j15sbBEmOo3H98qz8btadASfYe8UTh7C31zIRDDNGhDc9Oc6+vSsVtks2aGCKpg9fwzXaPmRgdoNvW7SkuZ5Iuhc9Ty615hiLzXrjO29jJ5DkAOQEADpW/9oVgW8SqAkxbDEkySWLa7hwA0rEOgAHL0mmhjBIqLCpg86i+6mRHFOjQ6nrHodKitNc3UAai2pOo+f61C5huUe80RbuyFMTIB3U90dI8oFTsrK9ksO/tAjj7GK6wg+LhMAen+tcbhMT3N0PExOh6gj866PDdpLbmDKH+rd7j05UnqWRMrtO3+IB/Kn1k10mD0QCuQ2pdz3n0nWABxjwgCuo2U5NpZBEcDvEaa+1DBbhjCox+tSqBWBPKoEgDbWXuWLKCQuhIBg+fDfNcVaOpPX6V121tr2u7ZJzEiAF1g+e6uTwlkksBw1ijoBYKdTUnwrDgY6a/SiNnYbMcx3D5mq5PlVsuw4pZZqEQjAWDIJ06VqHhVNsag9asYa1zskuZ2e04PAsOPlQjUl3n29v8AWagDvPIVY2ntUGbIu9SUilVWtKlRLm+Ru9ju2Iw/huTk3SNShiJ8v0rr9o41SBdVgyONCP5l1j2n+2vH7b7x+9K3Ng7U0fDu+VLg8Lf/AC7g1R+gkCehNdZM+dyj1Mjt9fz7QcDcgRPZZP1NZBNQxeIdr9xrnxs7ZujEmfnUiasKhGotTG5rH7FOaBERUjSWomgDS2Zd8A13Ej50TduVm7Pbw+po5zpUkQYDeOtQmpXmk+WlRUSY50xl10E3CBvzaaxrm01rodm48WrQ75mVpOjAliJ4cx1rn2ZTcJKlgSfCDBO/j86a+FyrlDLq2jEH+XcQBp6UDNnEdqzutoPNv0H61kNtK4XDsxJBmOHlG7dpQppUgsniVAYxuOo8jqKlsxdXb0qBEr1X6f6H60tnNDkcx9KTA0xRSJAAodWgTx4TzrqOyexWuq1xyQvDQcOXLzrHxEuh3PDorDB5GtXt2MUDdUzv9K6nbPZ0C2zqdwnXU6da5QnU1iZ6Ph8yyQbqh7lsrMg7xu10J4c91XNY8QDHJIBl5AgjQ7pj0oe5LLG/pJGgk6EbtTUi9+4y5m72QFAcktAGVVkyNB0qyMYvcqy5c2OOkbVbrpv/AHqFX8C6MyldVJUxqJBgweNKrVxyKACLkjQwUOo0PGlR5XzQR49Urxy+iOStX5g8Rvqdx4PnTXbGsjf9apuvoOmldBrU8bGVoG2kZbNxO/zHH2iqbd/nVuLOg8/yoWprYre4YDTOaotXYq2aZAsXdUHra7J2LT3il4BgVMSSIYQdCCOE10ON2Nhltm4qKABIJYkacPESJ4VXLIk6LY4nJWcbs8+D1o510rN2e2nrR915FXIoe4BU7XxDzFMIJiYPXdVrYYqVMqQ0/CZjSOXWmBC0JMAA9CYnyPOr79wlYJuEqdzySAdIBPWOAoa15KejGJ8jwNEJbJ0AuRB3tKjTThrwoGC0xp6aaAErx++FNhmi6OsimJqS2SHtzpOonkP1qLBHSbHwq3bltGMZmg9Bxr0a9b7lMtv4QIjpXAdkr1tcXb7wAqQQJI0YjQ6+o9a9ES8qNGuRtBmkEHlrv0rm8RGpHa4fP5kIp9NALtFdZbACDMWIA8jx8q4Hz0M/6V6Bi7QRiJZ4lgo1AB8uFcCGknkST5Amap6Ha4XqkPPD966n8qkTUF11qVRZ047EYpVcAP3FKix+WjFUzQmItRMbj+5ogCoMhrsHzhMyr7bhVVE4u3rI0PEUNQSFU7b1ClQAQ7ECRpBGvXfWhZ225tMj+MNJ1O48DWYb5yZes1PDHhSaBNoIsLFXvc0ioW150meKmitgrjxrV9vERmGmvTWYMEe9Uvq4qtzDGl1JdAlDHI+gYfqKkrqDOVJGvxMPkdaoFzmJ+vyqQuefv/pUrEWXE8Xh1B3Rr6elXnZVyJK/MaeeulU4fGFCCJMcCZH00qN7FsZJPH60rCglsJ3S95cWRPhA3Mep3GOMU5Gc5zqx+XQUTaxfebPe0de4cup6XR4h5Bkn/PQeGfwr5CkNl7PoOBFa2D7Q3HXLci4itKjVSCBBIKnfvrGY0RhkhdP3Jmqc2xu4CHPkd7UdYe2ZyMLaMjMInNmHKfEJ+dYKaA+3vpVAaruA9/yFYWemwQUdixd1SWoVJTVZ0Ijk09KlSLDDLU6Ujbqa2da7J83KsRZB0Oh4HnWPcSDBroLtgMCD6dDWRi1O5t448xSGgSlSpUDFUkaDTU1ABwu7qdjQlpqIB0qSIMZRLD1qvEiGq62PEvr9KbHpqDS6kkUqafNUFqRoAfPyqRNQFSoAvwd/IHHB7bqfbMPmoqeGPhXyoVXAmRPhaOhIgH0oy0PCPIU0JluajF0FA2l1FH1mz9Edfw1UpS/Imoq+NT0AH796qBq/D2gTdOdAVjwEtmcmdUAB3AayRvFZactjuxnHHrLrp+41WCpPhWVQxiGkCGUnTmAZG/jUOFVNUbMclJWiUU9QpUi7mMs76Y09KuufOSxaE2mvg8jpSpUwMc01KlQSHpU1KgBxRK01KmhMIw6+Jf3wNNix+dKlUXuC2A0qTinpUwIrVhFKlQMSj4vw/mKMs7h++FPSpiZK18S/iFGrSpVlzbnY8O9x9/sWHdVGLMOY6/kKVKqYbm/ifhPujb/h1FkECCyqx6nM4n2AoUU1KqZbm/hPhL8/+mTpUqVQNx//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3558" name="AutoShape 6" descr="data:image/jpeg;base64,/9j/4AAQSkZJRgABAQAAAQABAAD/2wCEAAkGBhQSERQUExQVFRUVFxgYGBYWFBQVGBUXFhcYFhcWFxcXHCYfFxojGhYUHy8gIycpLCwsFx4xNTAqNSYrLCkBCQoKDgwOGg8PGiwkHCQsLCwsLCwsLCwsLCwpKSwsLCwsLCwsLCwpLCwsLCwpLCwpLCwsLCwsLCwsLCwsKSwsLP/AABEIAQMAwgMBIgACEQEDEQH/xAAcAAABBQEBAQAAAAAAAAAAAAAEAAECAwUGBwj/xABKEAACAQIDBQYDBgQDBQQLAAABAhEAAwQSIQUxQVFhBhMicYGRMqGxB0JywdHwFFJikiOC4TNDY4Oyc6KjwhUkNDVEU2ST0uLx/8QAGwEAAgMBAQEAAAAAAAAAAAAAAAECAwQFBgf/xAAwEQACAgECBAMGBgMAAAAAAAAAAQIRAyExBBJBcQUTUSIyM2GRwVKBobHR8BQVsv/aAAwDAQACEQMRAD8A8ep83DSkFmmYRQMQFSQ0yvE9aSLSEWaEdaa1ak6fvj+VRfoIpgxGooHZ32H+x7EkAtesrPI3G/8AKK0cJ9jpBBfFDSNFtE7j1evQf4iLAuRMWg0TE+DNE8Jq+wwdQw4j18j1G6q+ZktjhR9j1iZa/d8lVF+s0ZZ+yXBDeb7edxR/0oK6LZGMa6bpaID/AOHA/wB2RCk85KsfUVpAUWxWczZ+zTZ6/wC4Lfiu3T9GFHWexWBXdhbPqub/AKia1bqOYyMq88ylvaGWhcbhWFtmN64SBMLltiARPwANun71Fv1CydnYWHT4cPZXys2x88tXWimoTJpvC5dOUgbuNQbYlmdbat1ebh93Jq+zhkQQiKo5KoUfIUCFlqQWpRTqKQAeAxouhtIKOykH+kkBvIgT7jhUNo4/ujaAAOe4oP8AShIVm9GdB/moTCDu7aXiZ8Vxbp/oa88MfwMZn+UvTbVOYYm5wsoEX8Sst64fcW181NSrURtxSFTYa00UgGiuZ+0r/wB23hzNsf8AiL+ldRXKfag8bPbrctj5k/lTGtzyK1sG/kF02He2QSCuoMGNcuo1B31ZbRTbaF1HJDIkgAHfrvjnPnXo/Z9smCsnlbzfMtToy3dXtgMADrlYwdVYMPX1BqElexZGSRzVrszaKibBBgSGxMEHkRlEGlXRts22TuP97/rTVi8jN+L9X/Jr8/F+H9EeNBuVMQd+tImkHNdMwDU4NTGo4Ux8qAGzGpM8ivV8JsbDmzamxaJNtJPdrJOUSSY1NQfs7hSP9hb9AR9DXL/2ML1izof4MvVHY4ds2CtH+azZH96oPzqzGYnue85OGa3/ANrBlP8AMYYeb8qbDoBh7CgQB3AA5BWSB8qPu2FYAMAQCGAImCpDKfMEA1vi7VmGSp0A2La2LmQnw9xaUHrac25/8VK0nuBYkxJCjqTuFB4+0Dcs5hKv3lpvK4mb62gPWoYJ2uXArzOHEMSPiutKqw5/4ct/zhypkTTAofaw/wDV73/ZufZSaKAqraKTZujnbce6GhAWd4CxAOoAJHRpg/8Adb2qrH4kWrT3DuRS0c4Gg8yYHrQmKxQtJaxB+EIA/wCF1DKfRwo/5hoZcU7tYw96O8zpceBAe2im6CBy7xVQjmp5inQg63i2gDJndQveZICq5ALKuY+I6zHKJMkSVYuhlDKZB3fTcdxmRB3RQ2xB/hBT8aFlccc+Ykk/inNPEMDUdkMD3xXVe/fKeB0XMRzHed4PMGgBbKtg2WUgEZ76kHcR31wEHpFU4nZi28HdtJJHd3dWMklgzSTxMmr9jfBcHK/fHvddvowo5rcgjmCPfSgAY49AqMx+Jc2gJ8MAljAMKJEk6a0r+0bSHK9xVMTBMaBSxPlAJms7sxeHdF3jw27IJPC2lhH9pa4azv8A0dnNkMskLgS2hJ7vvboZT0ErPlToDpHxyBVYHMHjIF1LyJGUcdNeQGpiuO+1i6f4BJBUteWRIMQj8VMcq6PY+BD4ewSWV7aFAymCIOVhBkESg0IO6uP+1TFlsLbVtWTEuhI0zZLcho4aOsjnNFDW5LYRIwSZhAFsRM7hbEnXcCcxH6RUDtO2q2mzBotQQrKTqLcAyQBqDvPA1rYdIt2xyRB7KBVTMmoIWJAIIEEtBAPOZFRABfblkEjMdP6W/SlVxa1zt/3L+tKgZ4uwprZ1FTvKRvEekVWN9WEQ1U/fiPHoKuwmGVmMjQBjA3mBu3+tDoZHX9jlUwSNRoeB5cuFSEesYdwLSHgLan0CA0NsxSq5G3wr/wB4lv8Av5/lVl7/ANnUcSiL6uFX86fG2mJUoYOqk8kbiOoIEV5T1T6v9j0fo/T7nW7OUPYskHQZT55G3e4rRAoHYqhcNb3BVU+QCk8TyAozCX1uDMpJHPKwB6jMBI6jQ16HH7i7I4WT333Hu4dWAzblZWmYgoQwPy9pqjYutrvDvvMbvo3+zHpbFselE4vCd5bdCSodSpI3gMIMT0NXrbiABAGgHICrCsQFJrYIIOoIIPkdDWLtHbzWZZxbtgaqjZ3uXdSAF7vQMY3DPEgmKNftBZW09wt8CZ2T74GmgUxOpCyNJI1p0wCzhFKd2VBSAuU6iBoAZ37hTvhVLrcKguoYBuIDRmHkYHtWbf2xcXCNfZFQmAinN4c7BFNzMq7maSANw0J30+FD3AEXEXQIzC4bSLccSVYEXLYgBoIIXc45TRQg3EbPRzLLJIgkFlJHI5SJG/Q6a1dbtgABQAAIAAgADcABuFB7CtHuUdnuO1xEZi7ZoJUE5REKJO4VoRQBWloCYAEkkwIkneT1qL4hF+J1XzYD6mhnxBNi6zQCvfTppFtngEHeCqieYJrNw+FS01xEwYuEvmByWVVRcVWCs7awDmGgMACnQGguwbXdrb8RUIqHxEZ0XUK+WMw1PueBNGHDLnzx4suWdfhnNEbt9Q2dhTbtqpyzqSFEKuZi2VBwUTA6CiYoABbBuoIsuqAszHMhuaucxK+NQNSTBnfXn32s4YWrGEtgli1y8xZt7u2TMxjiS3kNBXpsV5t9rozXsCnMt83tCga3Ne5eQfeGg+kD6kCg8VgUeSZJIG5mGo1UwDEgHQ74NE3dnIGBEiCDv3xlHzyieutCthWCKFgQ2ZtTumQoPLcPJQKiBWuBUADQxxga09ZrdqFU5ZVo0zQfFGk+tKlysnqea7RtMMpMa6iP31oE761Ns3Q0EGY4DhWY41qyOxAmX3795406XIM01i2C0ExPHTTzoj+HQlvFpEj706ajQbxUiLPVb8lLEDebZMDcAubXkJAog01r4E/Cv/SKTHhx/T/+j3ryTfQ9MkdBg1z2sNbPwOzlxwYW8zBD0LQSOIQjcTWptfFG3YuuvxKjFfxRC+fiihdi2A+GQGdGYggwVIYwQeB1PuRuNG2sBrLXLj/0sUC+qoqhvWa9Jh+HHsjz+b4ku7MfD4e4rJbHeW8txXGa53rZXtXEPeQSDN1QxWSPHvHDX2cjZrzOpUs6wJkQtq2JU8VzZtemsUaKkKusqA8bh3L2nthCyFwc5K+F1gwVViDmVDu4GpDZ5fW82dogBZVUBIPg1nNKqcxM+ERG6jAKkBQAKuz1jUu+qtL3HYyjB1jWBDAHQCrjZGYN94AgGeDFSfmq+1WMY1Jjz06UooArS2FAAAAGgA0AHIU8UJg9qrcvXrSg/wCFlluDFiwYD8JQg9Z5UbFAAl/ZyOZYHUglQzBWKxGdQYbcN/ITuogIJJjUxJ5xMfU+9TimigBqeacCkFoAgRXmv2lido7PT8J973/616ViLmVGb+VWb+0E/lXmfbJy+2MDIg91aYjkS1xyPlR0GjeuHxRx3x050Dfz+LKGbMsJBXIJA1MneDJnXSI41ficPnuHeIUDTSQS2ZfIwu7Ws3FNcVMwtgoyBYJIhVAExGkln110IqOw0m3SMg9mFOpuOCd47sGDxEjQ01aqYzQeNxpuyZo6STr50qrtGi8nozzDFPb0gyIHDlO/5VnXzrUAKkbZFXpUZ9yyxE6z8J3AEyBpv6gUT/GM3iLQV1AHH4paCddCaEs3yrAgAxO8AjWR+dSEiQDv60+omj1rGW8y2FB3kEHkVtMwPvFQYRcR3gHJcLGfCqjJ4QTwG+eOvSrWQlrB4KhJPUqgH1amxVnM6jWMr6xMGbZX6buhry6ey7/c9C1u+32Ox7LXg2GUqZGZunHrWnhb4dQwmDwO8EGCpHAggg9Qayuybk2NTJztqFK8uBJoxj3L5t1u63i5W7h0DdFcwDyaD94x6DB8OPY4Wb4ku5bevnvrdtTwa5c3fABlVemZ2B8rbUbWLsvHIJuu0NiDnUQSRYXw2pAByrl8RJgTcOtbKuCAQQQdxBkHyPGriomKkKiKGXa1stC53gwWS3cdAQYILqMuh3wTHGgCrbom2i/zX7C+nfIx+SmrNr4tkQBP9rcYW7c8GafEeiqGc9F61HbA/wBgP/qLXyzN+VSxeyluXEuM1wFFZQFcoIaMx8MGdANCNKYAux8Gtu5eVfhTubQnectvvCSeJJvEnqTRG3LpTD3GUkFQGkaHwkMfkDQmy9kWSb5NpG/xmALKHMKltd7yd4PvR2OwS/w922qhVNu4oAAAEq24DdqaOoBbCgcBJe+2sG5lHKLaqpj/AD5/ap4baKEWFYw15AyjnCKzeW+hdm3oW0S6qHW7dZSNSGcOGDTAC94J/EOVAGpSobHbQSyFLz4jAgSZgncNTJgCN5ZRxqu3tPVg6MhVDcglWbIOYQnKTrAkzB5GkA+2WjD3utth6sCo+ZrzPtptK1Z27ba62VLVpATDGJtvGignewr0HGXrz2/HbS2jNaEFy1zxXUGoVco37gT514v9rN7NtXEdO7HtaT9alQ0dy3aPB3RC4q2Dw/xGt69ZKkjpNV9yRNy3ig08FYsDpw8Tya8ajQc5rpsF2luW7YUqhjiZGnLKsA1VNaaF2FpP2mdY1iTJz6/hpVGzfBUEMsEA/CvEUqzUzo2jzS7h8rMOKsR7GKrZDW32pwnd4u4F+8Q39wk/Mmp9n9lLduFGMZlMRzGvH1rVz6Wc3kd8qMJLm6RurX7NYa1exIS6GKlTGUT4humNYid3SgtsbONpyORg/kR0NG9jZ/ilIMEK3HUzAgTv30S91tBDSai/U9JTEgtkGsDeOEcDyNWUH3bG+gBIBJnw5TlAO/gfKq+0u2f4W3mChzIEEkac9K4WThZOXsI7KzRUbkdz2V/2J/GfotFbe1sNbG+8RZH/ADTlY+iF2/y1gfZp2gGIwju+S2wvMMubhkQz4teJ9q6m5ZR2RiQTbJZYYRJVkkjjoze9drDBwgoy3RxM0lKbaB9jWQpvcH70g9EXSwo/pFrKR1LcSaHxvhug7kS9ZduSm4l62x6am2f8xPGtS7gw5nxBojMjFTG+DG8TOhneaHx+DVMPdAkSCxYklmbTUsdSTCj2A4Va3SshFW0jM7RuzrdNpvhtYcqQdAz4jRh1CqdetdHZsKihFACqAqgbgF0A9qzOzllTYK5QYchtB4txUnnpl9q14pKVpMc48smgDaWr4cf8Yn+2zeP6UaaTIDBIBIMjoYIkctCR60opkQHZPw3DzvXj7XGX/wAtHZZ056e9ICpCgDkLbt/AriADmUWUTmFQdx83uXT5Fa2Dgwb5tfdTC93/APdYr9LIqnALOIvWH8VuSyqdylGR1C8gJ3DTwit1lpKdk5Q5TnMMjXktXoZu6yAKIzEqhF4jNoWFwrHWx1rQ2ZkEhbd4ZtWe6pBc7vEznMxjdpAHKtGKrvW8ykBmWfvLEjqJBHuKlZAzcVaKBbYkoXtFN5KBb1ssn4QNQeABG4CvCftCuZtrYvpdj+1VX8q99t7NZSGF12eR4rmVgEzAuqqoVVLARmid1fPHaq9m2li2/wCPe+TkU1sBndxx3VK4xykdKdnPT2pnaYqJPsCjNzPv/rT1qLsq7A8B+VKo+ZH1Rd/i5vwS+jOk7d4dXurct6lQVcZWBWNQSCPPXyrA2VtDubqPyI9tx+U11uycBf8A4p+7tNiDBGXKpTK5YHQQZgoZMcd4GvM9o9gtg7zW3WPvLrPhO7XpqPSkoKMaEsjlK+od21UXE7xVMAxmERlmATx1NcbZvFGDKYYGQRXT7J20Ft3LdwZkdWEHnlMRPlFcrUsapULNTakjvOznbJrjqr2lLwfGGYefhMx6VR20vsxUNEEgtE7vuj3FZ3ZWwRcU8TI/X6/Kju2mIXOEUgnQmNYiYHnr8qioJZNESeRvFqzA7sUoHIewqKmnZq2mEmhMaV7DgsJl7tPuog0PGBAJ9q8q2Ps1rpU7lNxVk8SSBlA4nUe9euZSi9QKw8W9Ub+E0TOJ+0HtIyMLNl3VyQzlHZSI0USp6z6Vg4XtBilIH8TiN8f7e7/+VZuNdmxNw3PiLH66fKrMOfEPOfY1oxQ5Y0Zss+aVnomyNuX7qgDEXgVzBibrmSGI4npWf2j7b4q04tWcRdBXV3Yg79w8QMDj7Vb2bxY79008KAtoFUcABwHP1rl+17BsU5UgrC7jxA19azwi/MroaJyXlJ1qGJ9pe0R/8ST527J+qVba+1zaIMG6h5TYtfkBXJiox+/PStUoqjGmex7E282KQYgHLdOpy6QwAUiPStm72tvi2xCW2ZQYBDCSBI3NxryXsdtpsPfVd6XCARyJ0BFemXrsgkca5s1KEtGdTHyZI+0tjm8L9uV0/FhLf+W64+oNbWJ+2G2gUmzmzCRlufWU0ryTFIFxN9RuFx4/vNVP4jFbNzDSWh65b+2yxxw14eT2z9YryTGNnv3bnC5cduvjYtr71Fz++tOu6mKh7FkucqiSa38Hs1LQB+J/5uX4eVUbEs5bZfixIHkD+tHGsGfK2+VbHq/DOAjCCzTVyeq+S/kbOaVLXl8qVZztc0T6QwOAt2gUtIEG8wN5OpJ5mvLftp7OF7IxCDW0fF+BtD7GD7162q6nr+lZ+29lretOrCQykEcwRBrsM+cHygN3vVTYPMMy89R+lF9oNnPhr9yy33GIB/mX7p9RVOz8RBy8G09eFR21LG0yVjHMoITSdZ4ieXKqp1k76JxWHjxARPHgfPkaDN+N+nv9aui0ylpomRUrOHZzC68zwUcydwoe5iRGmtX27zd3kk5T4iOBMaE86mRo6rBnuMKWV1eDmVlDgZiQAYcA6c4G6qsR24xLrlLDdv1q7aSZMHl3aW44qRpqOR0rmar5U9WTtrYovuWuqTqSZP1rS2ZdyOHmMstPkDHzrM/3g8j9DRq7vMfoamiDDLG0GVGUQCxktHi8poJxIqaEsQoBP0HM/KqMW0MVA0BiZmfbSouSWg1FvUrNMg1q7FYPu8up1jeIHuaot3INJyTWhLlphmz7gW6rMNAQfXnXsWByumZGDLG8EEfKvFzUkvEbjVUsXOky2GXkb0NTtds8IzXV0LXGmNQyzvPLeKw0bQNXS9qGm07dFgcIJHz1rmbK+EeU/WnVIjduy29ckHSntGRVZH79DU7J0pDNjZN6bcEfCSAefH86NRgd5160PhLWVAOJ1PrU4rmzpybR7jhlKGGEZb0v7+QXH71pVWLDc/nSqo1V8j6ZqMyNKlVQBUmNx18jx99/vXaPnR5J9rPYnvEuYgKRet/CVBy3rZI8McLiy2nEDjOnjeMwNyw+W6j23EHK6lSORg8K+wswI/I181fbHenaHhPg7sZB/TmfXyJDEdIPGkADhMZauWSbhAYnK689JDj1rAv2okcv3NA5qONKMaHJ2Z9aCjT0oK8utHruq6BCR0W0Lh/hAOTL9DXP1tXrmbCbt2XXqDBHzrEmhCKW0desijH09qFdZBqa3t4PLTqP1pp0DQRhc2ViJBIiNQSOJ8uFC2symY0nd5ait3YlxY8RjODERryEcBrWu2xEVUYx45K8DoSP351kc6ZpWO0ctty5mYHmAd0enXl6VlTBBPCuo7T4buTkZRqPC27jrHLyO6uWvakdanB2iE1TDbbyKlVdm3lEVOr1oipm5tq5mwi/gSfQD9KwMP8AAPX9/Wt/HKP4MH/hjnyrBwo8I6/qarkTiS4URsuxmMncAPfhVIrU2bby2x11/Ss+WXLE6Ph+FZcyvZahjnhTxpUVFEYUKbi94SEkZsu8LxjrFYD197sit3TdSrWu4HD5jlvErJg9226dPlSo5O31Gsumz+jPoQGlFU4Z5Ajdwq6uufPTP2oxYC0pg3CQSPuoPjb2hR1YV4D9t+By7QDj4WtqgA3KLYAA9jXvZYw90b30T+lBuPqZb1HKvIPth2c1yx3iCVw7KHPFmu5tfTefMUrA8eo4HSgaLtGVFSEVYkUXb4UNfXSr7LbqnAiza2JcDZ7THRgf9fyPp7ZNxCpKneDB9KlbuFWBG8Vbj7yuQwEMR4hwkcQeo+lNoSBW5Uis01aOytlG8Lkb1XTqxOg9gflSGdFgOz4uWrNxWK+FQTqYA0MDhoB5yeVaG0tjPdyt3oWUIXwnTU5ifOdOUCm7JbXX+HKEeK2DI45f5o4gVq2MSk2/EsBYgGSx5gb650m1I6+OEZQtGDtbZ737QbEESoO6BJI4EcvauJvYUqwDcBIH4uPTQCvQ+0V8NFtTq5AA5KNWPlH1FcFtG5N24f6iPQGAPYVpwq1Zj4qlKkUmo09Tw1ku6qOJjy5n2rQZDR2tiiMMic1VQOpAJrMtpAA5VZtO8Gu5R8NvTzNNbOvz/SqpFkSG5orV2bezWx/TofyrNvjVTyrR2TahPMk+2lZ8/unW8LcvPpegcgqxRUVFSLTpXPZ6+MaRLL1pVXmHX50qKJcyPonD3sp6cQd46jmKPuvKmOR94rLs41SokTzjes6gjpRVjEqPvAiuufNxr7AWVP8ASIHpurzft5ju62XiZgljlJ4NcvHLA/Dbzewrt9rY5AoXOqqN7FhAHON5rw37VO1YvsmHtSLNrxAnQ3HO+4w4cgDqADzijqM8/NEYfdVCJNXrppUyLLGFNYOg6U4p8OksRpunl0qUXqRexcrU7CoZKQNWECEV2PZazkshj95i3oug+nzrnMFh1a7bVpIYa+ctG7hotdcoCpkUQFUD3jT51VL0LEYO0rrYa+LqcZPQiYYeREV0eD7QpdSbdoqwIEkDQngCN9c72oaO7A4An5itXY2H/wAFC2p1Pq2snnpFQlBS1ZbDLKFpGhcwFtIuBy91pzyNBO7KeW/TrXGbZweS6eTeIHz3/Oa7JzQO0dni9by/eGqnrujyOlSWhB6nGGrsFiVtlnPBTA5k6egiarv2ipKsII4Ghrgkx7+VSZBFlokgk72Mn1q+zVampqZqotRO5BFbmHSAByFYti3mYcq3QKx8Q9kei8Fx6ymSUVKohqU7vf8AKsZ6RFgu0qjlpUiz2j15sbBEmOo3H98qz8btadASfYe8UTh7C31zIRDDNGhDc9Oc6+vSsVtks2aGCKpg9fwzXaPmRgdoNvW7SkuZ5Iuhc9Ty615hiLzXrjO29jJ5DkAOQEADpW/9oVgW8SqAkxbDEkySWLa7hwA0rEOgAHL0mmhjBIqLCpg86i+6mRHFOjQ6nrHodKitNc3UAai2pOo+f61C5huUe80RbuyFMTIB3U90dI8oFTsrK9ksO/tAjj7GK6wg+LhMAen+tcbhMT3N0PExOh6gj866PDdpLbmDKH+rd7j05UnqWRMrtO3+IB/Kn1k10mD0QCuQ2pdz3n0nWABxjwgCuo2U5NpZBEcDvEaa+1DBbhjCox+tSqBWBPKoEgDbWXuWLKCQuhIBg+fDfNcVaOpPX6V121tr2u7ZJzEiAF1g+e6uTwlkksBw1ijoBYKdTUnwrDgY6a/SiNnYbMcx3D5mq5PlVsuw4pZZqEQjAWDIJ06VqHhVNsag9asYa1zskuZ2e04PAsOPlQjUl3n29v8AWagDvPIVY2ntUGbIu9SUilVWtKlRLm+Ru9ju2Iw/huTk3SNShiJ8v0rr9o41SBdVgyONCP5l1j2n+2vH7b7x+9K3Ng7U0fDu+VLg8Lf/AC7g1R+gkCehNdZM+dyj1Mjt9fz7QcDcgRPZZP1NZBNQxeIdr9xrnxs7ZujEmfnUiasKhGotTG5rH7FOaBERUjSWomgDS2Zd8A13Ej50TduVm7Pbw+po5zpUkQYDeOtQmpXmk+WlRUSY50xl10E3CBvzaaxrm01rodm48WrQ75mVpOjAliJ4cx1rn2ZTcJKlgSfCDBO/j86a+FyrlDLq2jEH+XcQBp6UDNnEdqzutoPNv0H61kNtK4XDsxJBmOHlG7dpQppUgsniVAYxuOo8jqKlsxdXb0qBEr1X6f6H60tnNDkcx9KTA0xRSJAAodWgTx4TzrqOyexWuq1xyQvDQcOXLzrHxEuh3PDorDB5GtXt2MUDdUzv9K6nbPZ0C2zqdwnXU6da5QnU1iZ6Ph8yyQbqh7lsrMg7xu10J4c91XNY8QDHJIBl5AgjQ7pj0oe5LLG/pJGgk6EbtTUi9+4y5m72QFAcktAGVVkyNB0qyMYvcqy5c2OOkbVbrpv/AHqFX8C6MyldVJUxqJBgweNKrVxyKACLkjQwUOo0PGlR5XzQR49Urxy+iOStX5g8Rvqdx4PnTXbGsjf9apuvoOmldBrU8bGVoG2kZbNxO/zHH2iqbd/nVuLOg8/yoWprYre4YDTOaotXYq2aZAsXdUHra7J2LT3il4BgVMSSIYQdCCOE10ON2Nhltm4qKABIJYkacPESJ4VXLIk6LY4nJWcbs8+D1o510rN2e2nrR915FXIoe4BU7XxDzFMIJiYPXdVrYYqVMqQ0/CZjSOXWmBC0JMAA9CYnyPOr79wlYJuEqdzySAdIBPWOAoa15KejGJ8jwNEJbJ0AuRB3tKjTThrwoGC0xp6aaAErx++FNhmi6OsimJqS2SHtzpOonkP1qLBHSbHwq3bltGMZmg9Bxr0a9b7lMtv4QIjpXAdkr1tcXb7wAqQQJI0YjQ6+o9a9ES8qNGuRtBmkEHlrv0rm8RGpHa4fP5kIp9NALtFdZbACDMWIA8jx8q4Hz0M/6V6Bi7QRiJZ4lgo1AB8uFcCGknkST5Amap6Ha4XqkPPD966n8qkTUF11qVRZ047EYpVcAP3FKix+WjFUzQmItRMbj+5ogCoMhrsHzhMyr7bhVVE4u3rI0PEUNQSFU7b1ClQAQ7ECRpBGvXfWhZ225tMj+MNJ1O48DWYb5yZes1PDHhSaBNoIsLFXvc0ioW150meKmitgrjxrV9vERmGmvTWYMEe9Uvq4qtzDGl1JdAlDHI+gYfqKkrqDOVJGvxMPkdaoFzmJ+vyqQuefv/pUrEWXE8Xh1B3Rr6elXnZVyJK/MaeeulU4fGFCCJMcCZH00qN7FsZJPH60rCglsJ3S95cWRPhA3Mep3GOMU5Gc5zqx+XQUTaxfebPe0de4cup6XR4h5Bkn/PQeGfwr5CkNl7PoOBFa2D7Q3HXLci4itKjVSCBBIKnfvrGY0RhkhdP3Jmqc2xu4CHPkd7UdYe2ZyMLaMjMInNmHKfEJ+dYKaA+3vpVAaruA9/yFYWemwQUdixd1SWoVJTVZ0Ijk09KlSLDDLU6Ujbqa2da7J83KsRZB0Oh4HnWPcSDBroLtgMCD6dDWRi1O5t448xSGgSlSpUDFUkaDTU1ABwu7qdjQlpqIB0qSIMZRLD1qvEiGq62PEvr9KbHpqDS6kkUqafNUFqRoAfPyqRNQFSoAvwd/IHHB7bqfbMPmoqeGPhXyoVXAmRPhaOhIgH0oy0PCPIU0JluajF0FA2l1FH1mz9Edfw1UpS/Imoq+NT0AH796qBq/D2gTdOdAVjwEtmcmdUAB3AayRvFZactjuxnHHrLrp+41WCpPhWVQxiGkCGUnTmAZG/jUOFVNUbMclJWiUU9QpUi7mMs76Y09KuufOSxaE2mvg8jpSpUwMc01KlQSHpU1KgBxRK01KmhMIw6+Jf3wNNix+dKlUXuC2A0qTinpUwIrVhFKlQMSj4vw/mKMs7h++FPSpiZK18S/iFGrSpVlzbnY8O9x9/sWHdVGLMOY6/kKVKqYbm/ifhPujb/h1FkECCyqx6nM4n2AoUU1KqZbm/hPhL8/+mTpUqVQNx//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657122" y="1366897"/>
            <a:ext cx="6786906" cy="5016758"/>
          </a:xfrm>
          <a:prstGeom prst="rect">
            <a:avLst/>
          </a:prstGeom>
          <a:noFill/>
        </p:spPr>
        <p:txBody>
          <a:bodyPr wrap="square" rtlCol="0">
            <a:spAutoFit/>
          </a:bodyPr>
          <a:lstStyle/>
          <a:p>
            <a:pPr fontAlgn="base"/>
            <a:r>
              <a:rPr lang="en-US" sz="2000" dirty="0"/>
              <a:t>He was strong military leader in the army of King Noah</a:t>
            </a:r>
          </a:p>
          <a:p>
            <a:pPr fontAlgn="base"/>
            <a:endParaRPr lang="en-US" sz="2000" dirty="0"/>
          </a:p>
          <a:p>
            <a:pPr fontAlgn="base"/>
            <a:r>
              <a:rPr lang="en-US" sz="2000" dirty="0"/>
              <a:t>He rose to take action against evil</a:t>
            </a:r>
          </a:p>
          <a:p>
            <a:pPr fontAlgn="base"/>
            <a:r>
              <a:rPr lang="en-US" sz="2000" dirty="0"/>
              <a:t>	</a:t>
            </a:r>
          </a:p>
          <a:p>
            <a:pPr fontAlgn="base"/>
            <a:r>
              <a:rPr lang="en-US" sz="2000" dirty="0"/>
              <a:t>He came with King Limhi and his people to the Land of Zarahemla</a:t>
            </a:r>
          </a:p>
          <a:p>
            <a:pPr fontAlgn="base"/>
            <a:endParaRPr lang="en-US" sz="2000" dirty="0"/>
          </a:p>
          <a:p>
            <a:pPr fontAlgn="base"/>
            <a:r>
              <a:rPr lang="en-US" sz="2000" dirty="0"/>
              <a:t>He became a teacher of the people in the Church of God</a:t>
            </a:r>
          </a:p>
          <a:p>
            <a:pPr fontAlgn="base"/>
            <a:endParaRPr lang="en-US" sz="2000" dirty="0"/>
          </a:p>
          <a:p>
            <a:pPr fontAlgn="base"/>
            <a:r>
              <a:rPr lang="en-US" sz="2000" dirty="0"/>
              <a:t>Around 91 BC he challenged arrogant zealot Nehor “with the words of God” (Alma 1:9)</a:t>
            </a:r>
          </a:p>
          <a:p>
            <a:pPr fontAlgn="base"/>
            <a:endParaRPr lang="en-US" sz="2000" dirty="0"/>
          </a:p>
          <a:p>
            <a:pPr fontAlgn="base"/>
            <a:r>
              <a:rPr lang="en-US" sz="2000" dirty="0"/>
              <a:t>Nehor slew Gideon with the sword</a:t>
            </a:r>
          </a:p>
          <a:p>
            <a:pPr fontAlgn="base"/>
            <a:r>
              <a:rPr lang="en-US" sz="2000" dirty="0"/>
              <a:t> </a:t>
            </a:r>
          </a:p>
          <a:p>
            <a:pPr fontAlgn="base"/>
            <a:r>
              <a:rPr lang="en-US" sz="2000" dirty="0"/>
              <a:t>He gave his life in defending the truth</a:t>
            </a:r>
          </a:p>
          <a:p>
            <a:pPr fontAlgn="base"/>
            <a:r>
              <a:rPr lang="en-US" sz="2000" dirty="0"/>
              <a:t> </a:t>
            </a:r>
          </a:p>
        </p:txBody>
      </p:sp>
      <p:grpSp>
        <p:nvGrpSpPr>
          <p:cNvPr id="2" name="Group 1">
            <a:extLst>
              <a:ext uri="{FF2B5EF4-FFF2-40B4-BE49-F238E27FC236}">
                <a16:creationId xmlns:a16="http://schemas.microsoft.com/office/drawing/2014/main" id="{64E40111-241D-A198-3E51-A3A00462735B}"/>
              </a:ext>
            </a:extLst>
          </p:cNvPr>
          <p:cNvGrpSpPr/>
          <p:nvPr/>
        </p:nvGrpSpPr>
        <p:grpSpPr>
          <a:xfrm flipH="1">
            <a:off x="8094128" y="468922"/>
            <a:ext cx="2309258" cy="5603632"/>
            <a:chOff x="398130" y="727165"/>
            <a:chExt cx="2099441" cy="5094492"/>
          </a:xfrm>
        </p:grpSpPr>
        <p:sp>
          <p:nvSpPr>
            <p:cNvPr id="3" name="Cloud 2">
              <a:extLst>
                <a:ext uri="{FF2B5EF4-FFF2-40B4-BE49-F238E27FC236}">
                  <a16:creationId xmlns:a16="http://schemas.microsoft.com/office/drawing/2014/main" id="{6D531D1D-63A9-00AE-4ED0-4958AFC70F0C}"/>
                </a:ext>
              </a:extLst>
            </p:cNvPr>
            <p:cNvSpPr/>
            <p:nvPr/>
          </p:nvSpPr>
          <p:spPr>
            <a:xfrm>
              <a:off x="762000" y="1828800"/>
              <a:ext cx="1447800" cy="1143000"/>
            </a:xfrm>
            <a:prstGeom prst="cloud">
              <a:avLst/>
            </a:prstGeom>
            <a:solidFill>
              <a:srgbClr val="3E1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CAFDA9D4-42B5-2FCD-48BA-C69107DBA4B4}"/>
                </a:ext>
              </a:extLst>
            </p:cNvPr>
            <p:cNvSpPr/>
            <p:nvPr/>
          </p:nvSpPr>
          <p:spPr>
            <a:xfrm rot="12296205" flipH="1">
              <a:off x="1481194" y="5440657"/>
              <a:ext cx="476614" cy="381000"/>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6" name="Oval 5">
              <a:extLst>
                <a:ext uri="{FF2B5EF4-FFF2-40B4-BE49-F238E27FC236}">
                  <a16:creationId xmlns:a16="http://schemas.microsoft.com/office/drawing/2014/main" id="{9AE553A8-9CA4-FEBD-3CC2-92CE9FA5E5EC}"/>
                </a:ext>
              </a:extLst>
            </p:cNvPr>
            <p:cNvSpPr/>
            <p:nvPr/>
          </p:nvSpPr>
          <p:spPr>
            <a:xfrm rot="20660369" flipH="1">
              <a:off x="1033893" y="5411802"/>
              <a:ext cx="437957" cy="381000"/>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7" name="Flowchart: Manual Operation 6">
              <a:extLst>
                <a:ext uri="{FF2B5EF4-FFF2-40B4-BE49-F238E27FC236}">
                  <a16:creationId xmlns:a16="http://schemas.microsoft.com/office/drawing/2014/main" id="{57901754-0EE5-34FE-CCF5-01F68699F33F}"/>
                </a:ext>
              </a:extLst>
            </p:cNvPr>
            <p:cNvSpPr/>
            <p:nvPr/>
          </p:nvSpPr>
          <p:spPr>
            <a:xfrm rot="10800000">
              <a:off x="1389822" y="4191000"/>
              <a:ext cx="532308" cy="1371600"/>
            </a:xfrm>
            <a:prstGeom prst="flowChartManualOperation">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Manual Operation 7">
              <a:extLst>
                <a:ext uri="{FF2B5EF4-FFF2-40B4-BE49-F238E27FC236}">
                  <a16:creationId xmlns:a16="http://schemas.microsoft.com/office/drawing/2014/main" id="{C29F9C36-8A58-EA47-DE01-7AA4C422C535}"/>
                </a:ext>
              </a:extLst>
            </p:cNvPr>
            <p:cNvSpPr/>
            <p:nvPr/>
          </p:nvSpPr>
          <p:spPr>
            <a:xfrm rot="10800000">
              <a:off x="1007730" y="4191000"/>
              <a:ext cx="516270" cy="1371600"/>
            </a:xfrm>
            <a:prstGeom prst="flowChartManualOperation">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F285EA6B-AF22-B708-054C-64BC8A0E147C}"/>
                </a:ext>
              </a:extLst>
            </p:cNvPr>
            <p:cNvSpPr/>
            <p:nvPr/>
          </p:nvSpPr>
          <p:spPr>
            <a:xfrm>
              <a:off x="398130" y="3886200"/>
              <a:ext cx="423041" cy="3810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2" name="Oval 11">
              <a:extLst>
                <a:ext uri="{FF2B5EF4-FFF2-40B4-BE49-F238E27FC236}">
                  <a16:creationId xmlns:a16="http://schemas.microsoft.com/office/drawing/2014/main" id="{1081A402-F072-3D0E-279B-15E5F8A48B9D}"/>
                </a:ext>
              </a:extLst>
            </p:cNvPr>
            <p:cNvSpPr/>
            <p:nvPr/>
          </p:nvSpPr>
          <p:spPr>
            <a:xfrm>
              <a:off x="2074530" y="3810000"/>
              <a:ext cx="423041" cy="3810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44" name="Flowchart: Manual Operation 43">
              <a:extLst>
                <a:ext uri="{FF2B5EF4-FFF2-40B4-BE49-F238E27FC236}">
                  <a16:creationId xmlns:a16="http://schemas.microsoft.com/office/drawing/2014/main" id="{C77E649D-29E1-5E5E-55C9-D038EEE2BBF1}"/>
                </a:ext>
              </a:extLst>
            </p:cNvPr>
            <p:cNvSpPr/>
            <p:nvPr/>
          </p:nvSpPr>
          <p:spPr>
            <a:xfrm rot="12304159">
              <a:off x="705818" y="2722125"/>
              <a:ext cx="548201" cy="1295400"/>
            </a:xfrm>
            <a:prstGeom prst="flowChartManualOperation">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lowchart: Manual Operation 44">
              <a:extLst>
                <a:ext uri="{FF2B5EF4-FFF2-40B4-BE49-F238E27FC236}">
                  <a16:creationId xmlns:a16="http://schemas.microsoft.com/office/drawing/2014/main" id="{6354ECCD-5104-F7BE-DACA-302B9BB179B2}"/>
                </a:ext>
              </a:extLst>
            </p:cNvPr>
            <p:cNvSpPr/>
            <p:nvPr/>
          </p:nvSpPr>
          <p:spPr>
            <a:xfrm rot="9407679">
              <a:off x="1680837" y="2722602"/>
              <a:ext cx="548201" cy="1295400"/>
            </a:xfrm>
            <a:prstGeom prst="flowChartManualOperation">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lowchart: Manual Operation 45">
              <a:extLst>
                <a:ext uri="{FF2B5EF4-FFF2-40B4-BE49-F238E27FC236}">
                  <a16:creationId xmlns:a16="http://schemas.microsoft.com/office/drawing/2014/main" id="{5579A806-0FEA-19AE-0DD2-614DF2E500E9}"/>
                </a:ext>
              </a:extLst>
            </p:cNvPr>
            <p:cNvSpPr/>
            <p:nvPr/>
          </p:nvSpPr>
          <p:spPr>
            <a:xfrm rot="10800000">
              <a:off x="931530" y="2743200"/>
              <a:ext cx="1066800" cy="2133600"/>
            </a:xfrm>
            <a:prstGeom prst="flowChartManualOperation">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Isosceles Triangle 46">
              <a:extLst>
                <a:ext uri="{FF2B5EF4-FFF2-40B4-BE49-F238E27FC236}">
                  <a16:creationId xmlns:a16="http://schemas.microsoft.com/office/drawing/2014/main" id="{F1FA23FB-6B61-C21F-8258-2524CA4F2ABE}"/>
                </a:ext>
              </a:extLst>
            </p:cNvPr>
            <p:cNvSpPr/>
            <p:nvPr/>
          </p:nvSpPr>
          <p:spPr>
            <a:xfrm rot="10800000">
              <a:off x="1219200" y="2743200"/>
              <a:ext cx="533400" cy="533400"/>
            </a:xfrm>
            <a:prstGeom prst="triangl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Cross 47">
              <a:extLst>
                <a:ext uri="{FF2B5EF4-FFF2-40B4-BE49-F238E27FC236}">
                  <a16:creationId xmlns:a16="http://schemas.microsoft.com/office/drawing/2014/main" id="{1B65AC01-5D27-7546-E94F-442EA890625C}"/>
                </a:ext>
              </a:extLst>
            </p:cNvPr>
            <p:cNvSpPr/>
            <p:nvPr/>
          </p:nvSpPr>
          <p:spPr>
            <a:xfrm rot="2093903">
              <a:off x="1630208" y="3524249"/>
              <a:ext cx="478083" cy="461669"/>
            </a:xfrm>
            <a:prstGeom prst="plus">
              <a:avLst>
                <a:gd name="adj" fmla="val 39769"/>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Pentagon 15">
              <a:extLst>
                <a:ext uri="{FF2B5EF4-FFF2-40B4-BE49-F238E27FC236}">
                  <a16:creationId xmlns:a16="http://schemas.microsoft.com/office/drawing/2014/main" id="{8832B53B-CD6B-3E11-F9D5-2FBC5D2A0D4D}"/>
                </a:ext>
              </a:extLst>
            </p:cNvPr>
            <p:cNvSpPr/>
            <p:nvPr/>
          </p:nvSpPr>
          <p:spPr>
            <a:xfrm rot="7482643">
              <a:off x="940913" y="4397600"/>
              <a:ext cx="952500" cy="150943"/>
            </a:xfrm>
            <a:prstGeom prst="homePlat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50" name="Rectangle 49">
              <a:extLst>
                <a:ext uri="{FF2B5EF4-FFF2-40B4-BE49-F238E27FC236}">
                  <a16:creationId xmlns:a16="http://schemas.microsoft.com/office/drawing/2014/main" id="{D2945CCC-C926-BFD3-F212-A56173AE404D}"/>
                </a:ext>
              </a:extLst>
            </p:cNvPr>
            <p:cNvSpPr/>
            <p:nvPr/>
          </p:nvSpPr>
          <p:spPr>
            <a:xfrm>
              <a:off x="1007731" y="3886200"/>
              <a:ext cx="973469" cy="304800"/>
            </a:xfrm>
            <a:prstGeom prst="rect">
              <a:avLst/>
            </a:prstGeom>
            <a:solidFill>
              <a:srgbClr val="9780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51" name="Pentagon 17">
              <a:extLst>
                <a:ext uri="{FF2B5EF4-FFF2-40B4-BE49-F238E27FC236}">
                  <a16:creationId xmlns:a16="http://schemas.microsoft.com/office/drawing/2014/main" id="{A90DD81B-2DD8-5894-28A3-9F5E561392DB}"/>
                </a:ext>
              </a:extLst>
            </p:cNvPr>
            <p:cNvSpPr/>
            <p:nvPr/>
          </p:nvSpPr>
          <p:spPr>
            <a:xfrm rot="16200000">
              <a:off x="-1951188" y="3205275"/>
              <a:ext cx="5033247" cy="77028"/>
            </a:xfrm>
            <a:prstGeom prst="homePlate">
              <a:avLst>
                <a:gd name="adj" fmla="val 90910"/>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40C33EAC-522F-B6F5-1A61-1316D3D52134}"/>
                </a:ext>
              </a:extLst>
            </p:cNvPr>
            <p:cNvSpPr/>
            <p:nvPr/>
          </p:nvSpPr>
          <p:spPr>
            <a:xfrm>
              <a:off x="550530" y="3886200"/>
              <a:ext cx="181303" cy="3048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53" name="Oval 52">
              <a:extLst>
                <a:ext uri="{FF2B5EF4-FFF2-40B4-BE49-F238E27FC236}">
                  <a16:creationId xmlns:a16="http://schemas.microsoft.com/office/drawing/2014/main" id="{E14BB70D-4D7F-7E34-2349-364E4F6D33AA}"/>
                </a:ext>
              </a:extLst>
            </p:cNvPr>
            <p:cNvSpPr/>
            <p:nvPr/>
          </p:nvSpPr>
          <p:spPr>
            <a:xfrm>
              <a:off x="1007730" y="1600200"/>
              <a:ext cx="914400" cy="13716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lowchart: Delay 53">
              <a:extLst>
                <a:ext uri="{FF2B5EF4-FFF2-40B4-BE49-F238E27FC236}">
                  <a16:creationId xmlns:a16="http://schemas.microsoft.com/office/drawing/2014/main" id="{2FC19360-D0C3-F4D0-75B4-6C5B5EBA6333}"/>
                </a:ext>
              </a:extLst>
            </p:cNvPr>
            <p:cNvSpPr/>
            <p:nvPr/>
          </p:nvSpPr>
          <p:spPr>
            <a:xfrm rot="5400000">
              <a:off x="207630" y="1132019"/>
              <a:ext cx="723900" cy="266700"/>
            </a:xfrm>
            <a:prstGeom prst="flowChartDelay">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Cloud 54">
              <a:extLst>
                <a:ext uri="{FF2B5EF4-FFF2-40B4-BE49-F238E27FC236}">
                  <a16:creationId xmlns:a16="http://schemas.microsoft.com/office/drawing/2014/main" id="{53406AD9-0C0C-8DC9-8D1B-999DFCB7EE45}"/>
                </a:ext>
              </a:extLst>
            </p:cNvPr>
            <p:cNvSpPr/>
            <p:nvPr/>
          </p:nvSpPr>
          <p:spPr>
            <a:xfrm>
              <a:off x="990600" y="1371600"/>
              <a:ext cx="990600" cy="838200"/>
            </a:xfrm>
            <a:prstGeom prst="cloud">
              <a:avLst/>
            </a:prstGeom>
            <a:solidFill>
              <a:srgbClr val="3E1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34">
              <a:extLst>
                <a:ext uri="{FF2B5EF4-FFF2-40B4-BE49-F238E27FC236}">
                  <a16:creationId xmlns:a16="http://schemas.microsoft.com/office/drawing/2014/main" id="{9E3201FD-1D45-A89D-B15D-0E27D4F77D77}"/>
                </a:ext>
              </a:extLst>
            </p:cNvPr>
            <p:cNvGrpSpPr/>
            <p:nvPr/>
          </p:nvGrpSpPr>
          <p:grpSpPr>
            <a:xfrm>
              <a:off x="990600" y="1905000"/>
              <a:ext cx="1011383" cy="152400"/>
              <a:chOff x="3408217" y="2438400"/>
              <a:chExt cx="1239983" cy="304800"/>
            </a:xfrm>
          </p:grpSpPr>
          <p:sp>
            <p:nvSpPr>
              <p:cNvPr id="57" name="Rectangle 56">
                <a:extLst>
                  <a:ext uri="{FF2B5EF4-FFF2-40B4-BE49-F238E27FC236}">
                    <a16:creationId xmlns:a16="http://schemas.microsoft.com/office/drawing/2014/main" id="{8814DC36-0E54-A9B1-EBBD-AEE3FE963FF5}"/>
                  </a:ext>
                </a:extLst>
              </p:cNvPr>
              <p:cNvSpPr/>
              <p:nvPr/>
            </p:nvSpPr>
            <p:spPr>
              <a:xfrm>
                <a:off x="3429000" y="2438400"/>
                <a:ext cx="1219200" cy="304800"/>
              </a:xfrm>
              <a:prstGeom prst="rect">
                <a:avLst/>
              </a:prstGeom>
              <a:solidFill>
                <a:srgbClr val="97805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dirty="0"/>
              </a:p>
            </p:txBody>
          </p:sp>
          <p:grpSp>
            <p:nvGrpSpPr>
              <p:cNvPr id="58" name="Group 103">
                <a:extLst>
                  <a:ext uri="{FF2B5EF4-FFF2-40B4-BE49-F238E27FC236}">
                    <a16:creationId xmlns:a16="http://schemas.microsoft.com/office/drawing/2014/main" id="{E7F7743E-E7E5-2342-4371-2725B2F7DAD2}"/>
                  </a:ext>
                </a:extLst>
              </p:cNvPr>
              <p:cNvGrpSpPr/>
              <p:nvPr/>
            </p:nvGrpSpPr>
            <p:grpSpPr>
              <a:xfrm>
                <a:off x="3408217" y="2438400"/>
                <a:ext cx="1228437" cy="304800"/>
                <a:chOff x="457200" y="1600200"/>
                <a:chExt cx="8229600" cy="1752600"/>
              </a:xfrm>
              <a:noFill/>
            </p:grpSpPr>
            <p:sp>
              <p:nvSpPr>
                <p:cNvPr id="59" name="Plaque 58">
                  <a:extLst>
                    <a:ext uri="{FF2B5EF4-FFF2-40B4-BE49-F238E27FC236}">
                      <a16:creationId xmlns:a16="http://schemas.microsoft.com/office/drawing/2014/main" id="{5B0F7E90-CC39-9523-1683-F634832D8175}"/>
                    </a:ext>
                  </a:extLst>
                </p:cNvPr>
                <p:cNvSpPr/>
                <p:nvPr/>
              </p:nvSpPr>
              <p:spPr>
                <a:xfrm>
                  <a:off x="457200" y="1600200"/>
                  <a:ext cx="2057400" cy="1752600"/>
                </a:xfrm>
                <a:prstGeom prst="plaque">
                  <a:avLst>
                    <a:gd name="adj" fmla="val 5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Plaque 59">
                  <a:extLst>
                    <a:ext uri="{FF2B5EF4-FFF2-40B4-BE49-F238E27FC236}">
                      <a16:creationId xmlns:a16="http://schemas.microsoft.com/office/drawing/2014/main" id="{413F2C07-2316-4571-AD43-806C60A2703C}"/>
                    </a:ext>
                  </a:extLst>
                </p:cNvPr>
                <p:cNvSpPr/>
                <p:nvPr/>
              </p:nvSpPr>
              <p:spPr>
                <a:xfrm>
                  <a:off x="1295400" y="1600200"/>
                  <a:ext cx="2057400" cy="1752600"/>
                </a:xfrm>
                <a:prstGeom prst="plaque">
                  <a:avLst>
                    <a:gd name="adj" fmla="val 5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Plaque 60">
                  <a:extLst>
                    <a:ext uri="{FF2B5EF4-FFF2-40B4-BE49-F238E27FC236}">
                      <a16:creationId xmlns:a16="http://schemas.microsoft.com/office/drawing/2014/main" id="{4B8E2E29-B09D-DB7A-A58C-A803EE8102A6}"/>
                    </a:ext>
                  </a:extLst>
                </p:cNvPr>
                <p:cNvSpPr/>
                <p:nvPr/>
              </p:nvSpPr>
              <p:spPr>
                <a:xfrm>
                  <a:off x="2362200" y="1600200"/>
                  <a:ext cx="2057400" cy="1752600"/>
                </a:xfrm>
                <a:prstGeom prst="plaque">
                  <a:avLst>
                    <a:gd name="adj" fmla="val 5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Plaque 61">
                  <a:extLst>
                    <a:ext uri="{FF2B5EF4-FFF2-40B4-BE49-F238E27FC236}">
                      <a16:creationId xmlns:a16="http://schemas.microsoft.com/office/drawing/2014/main" id="{8AAA9D27-DB52-D4E1-DCDB-083066BDF928}"/>
                    </a:ext>
                  </a:extLst>
                </p:cNvPr>
                <p:cNvSpPr/>
                <p:nvPr/>
              </p:nvSpPr>
              <p:spPr>
                <a:xfrm>
                  <a:off x="3429000" y="1600200"/>
                  <a:ext cx="2057400" cy="1752600"/>
                </a:xfrm>
                <a:prstGeom prst="plaque">
                  <a:avLst>
                    <a:gd name="adj" fmla="val 5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Plaque 62">
                  <a:extLst>
                    <a:ext uri="{FF2B5EF4-FFF2-40B4-BE49-F238E27FC236}">
                      <a16:creationId xmlns:a16="http://schemas.microsoft.com/office/drawing/2014/main" id="{636F6BDC-D738-2042-93F2-1D9F4734276E}"/>
                    </a:ext>
                  </a:extLst>
                </p:cNvPr>
                <p:cNvSpPr/>
                <p:nvPr/>
              </p:nvSpPr>
              <p:spPr>
                <a:xfrm>
                  <a:off x="4495800" y="1600200"/>
                  <a:ext cx="2057400" cy="1752600"/>
                </a:xfrm>
                <a:prstGeom prst="plaque">
                  <a:avLst>
                    <a:gd name="adj" fmla="val 5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52" name="Plaque 23551">
                  <a:extLst>
                    <a:ext uri="{FF2B5EF4-FFF2-40B4-BE49-F238E27FC236}">
                      <a16:creationId xmlns:a16="http://schemas.microsoft.com/office/drawing/2014/main" id="{B44C2058-3586-6E5D-ADB8-6D20372B6890}"/>
                    </a:ext>
                  </a:extLst>
                </p:cNvPr>
                <p:cNvSpPr/>
                <p:nvPr/>
              </p:nvSpPr>
              <p:spPr>
                <a:xfrm>
                  <a:off x="5562600" y="1600200"/>
                  <a:ext cx="2057400" cy="1752600"/>
                </a:xfrm>
                <a:prstGeom prst="plaque">
                  <a:avLst>
                    <a:gd name="adj" fmla="val 5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53" name="Plaque 23552">
                  <a:extLst>
                    <a:ext uri="{FF2B5EF4-FFF2-40B4-BE49-F238E27FC236}">
                      <a16:creationId xmlns:a16="http://schemas.microsoft.com/office/drawing/2014/main" id="{A5F181C7-F0B5-776A-73EB-8AC9BCA7B774}"/>
                    </a:ext>
                  </a:extLst>
                </p:cNvPr>
                <p:cNvSpPr/>
                <p:nvPr/>
              </p:nvSpPr>
              <p:spPr>
                <a:xfrm>
                  <a:off x="6629400" y="1600200"/>
                  <a:ext cx="2057400" cy="1752600"/>
                </a:xfrm>
                <a:prstGeom prst="plaque">
                  <a:avLst>
                    <a:gd name="adj" fmla="val 5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Tree>
    <p:extLst>
      <p:ext uri="{BB962C8B-B14F-4D97-AF65-F5344CB8AC3E}">
        <p14:creationId xmlns:p14="http://schemas.microsoft.com/office/powerpoint/2010/main" val="777265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wipe(down)">
                                      <p:cBhvr>
                                        <p:cTn id="9" dur="580">
                                          <p:stCondLst>
                                            <p:cond delay="0"/>
                                          </p:stCondLst>
                                        </p:cTn>
                                        <p:tgtEl>
                                          <p:spTgt spid="2"/>
                                        </p:tgtEl>
                                      </p:cBhvr>
                                    </p:animEffect>
                                    <p:anim calcmode="lin" valueType="num">
                                      <p:cBhvr>
                                        <p:cTn id="10"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5" dur="26">
                                          <p:stCondLst>
                                            <p:cond delay="650"/>
                                          </p:stCondLst>
                                        </p:cTn>
                                        <p:tgtEl>
                                          <p:spTgt spid="2"/>
                                        </p:tgtEl>
                                      </p:cBhvr>
                                      <p:to x="100000" y="60000"/>
                                    </p:animScale>
                                    <p:animScale>
                                      <p:cBhvr>
                                        <p:cTn id="16" dur="166" decel="50000">
                                          <p:stCondLst>
                                            <p:cond delay="676"/>
                                          </p:stCondLst>
                                        </p:cTn>
                                        <p:tgtEl>
                                          <p:spTgt spid="2"/>
                                        </p:tgtEl>
                                      </p:cBhvr>
                                      <p:to x="100000" y="100000"/>
                                    </p:animScale>
                                    <p:animScale>
                                      <p:cBhvr>
                                        <p:cTn id="17" dur="26">
                                          <p:stCondLst>
                                            <p:cond delay="1312"/>
                                          </p:stCondLst>
                                        </p:cTn>
                                        <p:tgtEl>
                                          <p:spTgt spid="2"/>
                                        </p:tgtEl>
                                      </p:cBhvr>
                                      <p:to x="100000" y="80000"/>
                                    </p:animScale>
                                    <p:animScale>
                                      <p:cBhvr>
                                        <p:cTn id="18" dur="166" decel="50000">
                                          <p:stCondLst>
                                            <p:cond delay="1338"/>
                                          </p:stCondLst>
                                        </p:cTn>
                                        <p:tgtEl>
                                          <p:spTgt spid="2"/>
                                        </p:tgtEl>
                                      </p:cBhvr>
                                      <p:to x="100000" y="100000"/>
                                    </p:animScale>
                                    <p:animScale>
                                      <p:cBhvr>
                                        <p:cTn id="19" dur="26">
                                          <p:stCondLst>
                                            <p:cond delay="1642"/>
                                          </p:stCondLst>
                                        </p:cTn>
                                        <p:tgtEl>
                                          <p:spTgt spid="2"/>
                                        </p:tgtEl>
                                      </p:cBhvr>
                                      <p:to x="100000" y="90000"/>
                                    </p:animScale>
                                    <p:animScale>
                                      <p:cBhvr>
                                        <p:cTn id="20" dur="166" decel="50000">
                                          <p:stCondLst>
                                            <p:cond delay="1668"/>
                                          </p:stCondLst>
                                        </p:cTn>
                                        <p:tgtEl>
                                          <p:spTgt spid="2"/>
                                        </p:tgtEl>
                                      </p:cBhvr>
                                      <p:to x="100000" y="100000"/>
                                    </p:animScale>
                                    <p:animScale>
                                      <p:cBhvr>
                                        <p:cTn id="21" dur="26">
                                          <p:stCondLst>
                                            <p:cond delay="1808"/>
                                          </p:stCondLst>
                                        </p:cTn>
                                        <p:tgtEl>
                                          <p:spTgt spid="2"/>
                                        </p:tgtEl>
                                      </p:cBhvr>
                                      <p:to x="100000" y="95000"/>
                                    </p:animScale>
                                    <p:animScale>
                                      <p:cBhvr>
                                        <p:cTn id="22" dur="166" decel="50000">
                                          <p:stCondLst>
                                            <p:cond delay="1834"/>
                                          </p:stCondLst>
                                        </p:cTn>
                                        <p:tgtEl>
                                          <p:spTgt spid="2"/>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3">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3">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3">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B352669-EF5F-4674-8407-C7FB9DDFCA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2" y="0"/>
            <a:ext cx="12184978" cy="6858000"/>
          </a:xfrm>
          <a:prstGeom prst="rect">
            <a:avLst/>
          </a:prstGeom>
        </p:spPr>
      </p:pic>
      <p:sp>
        <p:nvSpPr>
          <p:cNvPr id="5" name="TextBox 4"/>
          <p:cNvSpPr txBox="1"/>
          <p:nvPr/>
        </p:nvSpPr>
        <p:spPr>
          <a:xfrm>
            <a:off x="1524000" y="1"/>
            <a:ext cx="9144000" cy="769441"/>
          </a:xfrm>
          <a:prstGeom prst="rect">
            <a:avLst/>
          </a:prstGeom>
          <a:noFill/>
        </p:spPr>
        <p:txBody>
          <a:bodyPr wrap="square" rtlCol="0">
            <a:spAutoFit/>
          </a:bodyPr>
          <a:lstStyle/>
          <a:p>
            <a:pPr algn="ctr"/>
            <a:r>
              <a:rPr lang="en-US" sz="4400" dirty="0">
                <a:latin typeface="Bernard MT Condensed" pitchFamily="18" charset="0"/>
              </a:rPr>
              <a:t>Defenders of the Truth </a:t>
            </a:r>
          </a:p>
        </p:txBody>
      </p:sp>
      <p:sp>
        <p:nvSpPr>
          <p:cNvPr id="38" name="TextBox 37"/>
          <p:cNvSpPr txBox="1"/>
          <p:nvPr/>
        </p:nvSpPr>
        <p:spPr>
          <a:xfrm>
            <a:off x="221095" y="6515457"/>
            <a:ext cx="1600200" cy="369332"/>
          </a:xfrm>
          <a:prstGeom prst="rect">
            <a:avLst/>
          </a:prstGeom>
          <a:noFill/>
        </p:spPr>
        <p:txBody>
          <a:bodyPr wrap="square" rtlCol="0">
            <a:spAutoFit/>
          </a:bodyPr>
          <a:lstStyle/>
          <a:p>
            <a:r>
              <a:rPr lang="en-US" dirty="0"/>
              <a:t>Alma 1:7</a:t>
            </a:r>
          </a:p>
        </p:txBody>
      </p:sp>
      <p:sp>
        <p:nvSpPr>
          <p:cNvPr id="23556" name="AutoShape 4" descr="data:image/jpeg;base64,/9j/4AAQSkZJRgABAQAAAQABAAD/2wCEAAkGBhQSERQUExQVFRUVFxgYGBYWFBQVGBUXFhcYFhcWFxcXHCYfFxojGhYUHy8gIycpLCwsFx4xNTAqNSYrLCkBCQoKDgwOGg8PGiwkHCQsLCwsLCwsLCwsLCwpKSwsLCwsLCwsLCwpLCwsLCwpLCwpLCwsLCwsLCwsLCwsKSwsLP/AABEIAQMAwgMBIgACEQEDEQH/xAAcAAABBQEBAQAAAAAAAAAAAAAEAAECAwUGBwj/xABKEAACAQIDBQYDBgQDBQQLAAABAhEAAwQSIQUxQVFhBhMicYGRMqGxB0JywdHwFFJikiOC4TNDY4Oyc6KjwhUkNDVEU2ST0uLx/8QAGwEAAgMBAQEAAAAAAAAAAAAAAAECAwQFBgf/xAAwEQACAgECBAMGBgMAAAAAAAAAAQIRAyExBBJBcQUTUSIyM2GRwVKBobHR8BQVsv/aAAwDAQACEQMRAD8A8ep83DSkFmmYRQMQFSQ0yvE9aSLSEWaEdaa1ak6fvj+VRfoIpgxGooHZ32H+x7EkAtesrPI3G/8AKK0cJ9jpBBfFDSNFtE7j1evQf4iLAuRMWg0TE+DNE8Jq+wwdQw4j18j1G6q+ZktjhR9j1iZa/d8lVF+s0ZZ+yXBDeb7edxR/0oK6LZGMa6bpaID/AOHA/wB2RCk85KsfUVpAUWxWczZ+zTZ6/wC4Lfiu3T9GFHWexWBXdhbPqub/AKia1bqOYyMq88ylvaGWhcbhWFtmN64SBMLltiARPwANun71Fv1CydnYWHT4cPZXys2x88tXWimoTJpvC5dOUgbuNQbYlmdbat1ebh93Jq+zhkQQiKo5KoUfIUCFlqQWpRTqKQAeAxouhtIKOykH+kkBvIgT7jhUNo4/ujaAAOe4oP8AShIVm9GdB/moTCDu7aXiZ8Vxbp/oa88MfwMZn+UvTbVOYYm5wsoEX8Sst64fcW181NSrURtxSFTYa00UgGiuZ+0r/wB23hzNsf8AiL+ldRXKfag8bPbrctj5k/lTGtzyK1sG/kF02He2QSCuoMGNcuo1B31ZbRTbaF1HJDIkgAHfrvjnPnXo/Z9smCsnlbzfMtToy3dXtgMADrlYwdVYMPX1BqElexZGSRzVrszaKibBBgSGxMEHkRlEGlXRts22TuP97/rTVi8jN+L9X/Jr8/F+H9EeNBuVMQd+tImkHNdMwDU4NTGo4Ux8qAGzGpM8ivV8JsbDmzamxaJNtJPdrJOUSSY1NQfs7hSP9hb9AR9DXL/2ML1izof4MvVHY4ds2CtH+azZH96oPzqzGYnue85OGa3/ANrBlP8AMYYeb8qbDoBh7CgQB3AA5BWSB8qPu2FYAMAQCGAImCpDKfMEA1vi7VmGSp0A2La2LmQnw9xaUHrac25/8VK0nuBYkxJCjqTuFB4+0Dcs5hKv3lpvK4mb62gPWoYJ2uXArzOHEMSPiutKqw5/4ct/zhypkTTAofaw/wDV73/ZufZSaKAqraKTZujnbce6GhAWd4CxAOoAJHRpg/8Adb2qrH4kWrT3DuRS0c4Gg8yYHrQmKxQtJaxB+EIA/wCF1DKfRwo/5hoZcU7tYw96O8zpceBAe2im6CBy7xVQjmp5inQg63i2gDJndQveZICq5ALKuY+I6zHKJMkSVYuhlDKZB3fTcdxmRB3RQ2xB/hBT8aFlccc+Ykk/inNPEMDUdkMD3xXVe/fKeB0XMRzHed4PMGgBbKtg2WUgEZ76kHcR31wEHpFU4nZi28HdtJJHd3dWMklgzSTxMmr9jfBcHK/fHvddvowo5rcgjmCPfSgAY49AqMx+Jc2gJ8MAljAMKJEk6a0r+0bSHK9xVMTBMaBSxPlAJms7sxeHdF3jw27IJPC2lhH9pa4azv8A0dnNkMskLgS2hJ7vvboZT0ErPlToDpHxyBVYHMHjIF1LyJGUcdNeQGpiuO+1i6f4BJBUteWRIMQj8VMcq6PY+BD4ewSWV7aFAymCIOVhBkESg0IO6uP+1TFlsLbVtWTEuhI0zZLcho4aOsjnNFDW5LYRIwSZhAFsRM7hbEnXcCcxH6RUDtO2q2mzBotQQrKTqLcAyQBqDvPA1rYdIt2xyRB7KBVTMmoIWJAIIEEtBAPOZFRABfblkEjMdP6W/SlVxa1zt/3L+tKgZ4uwprZ1FTvKRvEekVWN9WEQ1U/fiPHoKuwmGVmMjQBjA3mBu3+tDoZHX9jlUwSNRoeB5cuFSEesYdwLSHgLan0CA0NsxSq5G3wr/wB4lv8Av5/lVl7/ANnUcSiL6uFX86fG2mJUoYOqk8kbiOoIEV5T1T6v9j0fo/T7nW7OUPYskHQZT55G3e4rRAoHYqhcNb3BVU+QCk8TyAozCX1uDMpJHPKwB6jMBI6jQ16HH7i7I4WT333Hu4dWAzblZWmYgoQwPy9pqjYutrvDvvMbvo3+zHpbFselE4vCd5bdCSodSpI3gMIMT0NXrbiABAGgHICrCsQFJrYIIOoIIPkdDWLtHbzWZZxbtgaqjZ3uXdSAF7vQMY3DPEgmKNftBZW09wt8CZ2T74GmgUxOpCyNJI1p0wCzhFKd2VBSAuU6iBoAZ37hTvhVLrcKguoYBuIDRmHkYHtWbf2xcXCNfZFQmAinN4c7BFNzMq7maSANw0J30+FD3AEXEXQIzC4bSLccSVYEXLYgBoIIXc45TRQg3EbPRzLLJIgkFlJHI5SJG/Q6a1dbtgABQAAIAAgADcABuFB7CtHuUdnuO1xEZi7ZoJUE5REKJO4VoRQBWloCYAEkkwIkneT1qL4hF+J1XzYD6mhnxBNi6zQCvfTppFtngEHeCqieYJrNw+FS01xEwYuEvmByWVVRcVWCs7awDmGgMACnQGguwbXdrb8RUIqHxEZ0XUK+WMw1PueBNGHDLnzx4suWdfhnNEbt9Q2dhTbtqpyzqSFEKuZi2VBwUTA6CiYoABbBuoIsuqAszHMhuaucxK+NQNSTBnfXn32s4YWrGEtgli1y8xZt7u2TMxjiS3kNBXpsV5t9rozXsCnMt83tCga3Ne5eQfeGg+kD6kCg8VgUeSZJIG5mGo1UwDEgHQ74NE3dnIGBEiCDv3xlHzyieutCthWCKFgQ2ZtTumQoPLcPJQKiBWuBUADQxxga09ZrdqFU5ZVo0zQfFGk+tKlysnqea7RtMMpMa6iP31oE761Ns3Q0EGY4DhWY41qyOxAmX3795406XIM01i2C0ExPHTTzoj+HQlvFpEj706ajQbxUiLPVb8lLEDebZMDcAubXkJAog01r4E/Cv/SKTHhx/T/+j3ryTfQ9MkdBg1z2sNbPwOzlxwYW8zBD0LQSOIQjcTWptfFG3YuuvxKjFfxRC+fiihdi2A+GQGdGYggwVIYwQeB1PuRuNG2sBrLXLj/0sUC+qoqhvWa9Jh+HHsjz+b4ku7MfD4e4rJbHeW8txXGa53rZXtXEPeQSDN1QxWSPHvHDX2cjZrzOpUs6wJkQtq2JU8VzZtemsUaKkKusqA8bh3L2nthCyFwc5K+F1gwVViDmVDu4GpDZ5fW82dogBZVUBIPg1nNKqcxM+ERG6jAKkBQAKuz1jUu+qtL3HYyjB1jWBDAHQCrjZGYN94AgGeDFSfmq+1WMY1Jjz06UooArS2FAAAAGgA0AHIU8UJg9qrcvXrSg/wCFlluDFiwYD8JQg9Z5UbFAAl/ZyOZYHUglQzBWKxGdQYbcN/ITuogIJJjUxJ5xMfU+9TimigBqeacCkFoAgRXmv2lido7PT8J973/616ViLmVGb+VWb+0E/lXmfbJy+2MDIg91aYjkS1xyPlR0GjeuHxRx3x050Dfz+LKGbMsJBXIJA1MneDJnXSI41ficPnuHeIUDTSQS2ZfIwu7Ws3FNcVMwtgoyBYJIhVAExGkln110IqOw0m3SMg9mFOpuOCd47sGDxEjQ01aqYzQeNxpuyZo6STr50qrtGi8nozzDFPb0gyIHDlO/5VnXzrUAKkbZFXpUZ9yyxE6z8J3AEyBpv6gUT/GM3iLQV1AHH4paCddCaEs3yrAgAxO8AjWR+dSEiQDv60+omj1rGW8y2FB3kEHkVtMwPvFQYRcR3gHJcLGfCqjJ4QTwG+eOvSrWQlrB4KhJPUqgH1amxVnM6jWMr6xMGbZX6buhry6ey7/c9C1u+32Ox7LXg2GUqZGZunHrWnhb4dQwmDwO8EGCpHAggg9Qayuybk2NTJztqFK8uBJoxj3L5t1u63i5W7h0DdFcwDyaD94x6DB8OPY4Wb4ku5bevnvrdtTwa5c3fABlVemZ2B8rbUbWLsvHIJuu0NiDnUQSRYXw2pAByrl8RJgTcOtbKuCAQQQdxBkHyPGriomKkKiKGXa1stC53gwWS3cdAQYILqMuh3wTHGgCrbom2i/zX7C+nfIx+SmrNr4tkQBP9rcYW7c8GafEeiqGc9F61HbA/wBgP/qLXyzN+VSxeyluXEuM1wFFZQFcoIaMx8MGdANCNKYAux8Gtu5eVfhTubQnectvvCSeJJvEnqTRG3LpTD3GUkFQGkaHwkMfkDQmy9kWSb5NpG/xmALKHMKltd7yd4PvR2OwS/w922qhVNu4oAAAEq24DdqaOoBbCgcBJe+2sG5lHKLaqpj/AD5/ap4baKEWFYw15AyjnCKzeW+hdm3oW0S6qHW7dZSNSGcOGDTAC94J/EOVAGpSobHbQSyFLz4jAgSZgncNTJgCN5ZRxqu3tPVg6MhVDcglWbIOYQnKTrAkzB5GkA+2WjD3utth6sCo+ZrzPtptK1Z27ba62VLVpATDGJtvGignewr0HGXrz2/HbS2jNaEFy1zxXUGoVco37gT514v9rN7NtXEdO7HtaT9alQ0dy3aPB3RC4q2Dw/xGt69ZKkjpNV9yRNy3ig08FYsDpw8Tya8ajQc5rpsF2luW7YUqhjiZGnLKsA1VNaaF2FpP2mdY1iTJz6/hpVGzfBUEMsEA/CvEUqzUzo2jzS7h8rMOKsR7GKrZDW32pwnd4u4F+8Q39wk/Mmp9n9lLduFGMZlMRzGvH1rVz6Wc3kd8qMJLm6RurX7NYa1exIS6GKlTGUT4humNYid3SgtsbONpyORg/kR0NG9jZ/ilIMEK3HUzAgTv30S91tBDSai/U9JTEgtkGsDeOEcDyNWUH3bG+gBIBJnw5TlAO/gfKq+0u2f4W3mChzIEEkac9K4WThZOXsI7KzRUbkdz2V/2J/GfotFbe1sNbG+8RZH/ADTlY+iF2/y1gfZp2gGIwju+S2wvMMubhkQz4teJ9q6m5ZR2RiQTbJZYYRJVkkjjoze9drDBwgoy3RxM0lKbaB9jWQpvcH70g9EXSwo/pFrKR1LcSaHxvhug7kS9ZduSm4l62x6am2f8xPGtS7gw5nxBojMjFTG+DG8TOhneaHx+DVMPdAkSCxYklmbTUsdSTCj2A4Va3SshFW0jM7RuzrdNpvhtYcqQdAz4jRh1CqdetdHZsKihFACqAqgbgF0A9qzOzllTYK5QYchtB4txUnnpl9q14pKVpMc48smgDaWr4cf8Yn+2zeP6UaaTIDBIBIMjoYIkctCR60opkQHZPw3DzvXj7XGX/wAtHZZ056e9ICpCgDkLbt/AriADmUWUTmFQdx83uXT5Fa2Dgwb5tfdTC93/APdYr9LIqnALOIvWH8VuSyqdylGR1C8gJ3DTwit1lpKdk5Q5TnMMjXktXoZu6yAKIzEqhF4jNoWFwrHWx1rQ2ZkEhbd4ZtWe6pBc7vEznMxjdpAHKtGKrvW8ykBmWfvLEjqJBHuKlZAzcVaKBbYkoXtFN5KBb1ssn4QNQeABG4CvCftCuZtrYvpdj+1VX8q99t7NZSGF12eR4rmVgEzAuqqoVVLARmid1fPHaq9m2li2/wCPe+TkU1sBndxx3VK4xykdKdnPT2pnaYqJPsCjNzPv/rT1qLsq7A8B+VKo+ZH1Rd/i5vwS+jOk7d4dXurct6lQVcZWBWNQSCPPXyrA2VtDubqPyI9tx+U11uycBf8A4p+7tNiDBGXKpTK5YHQQZgoZMcd4GvM9o9gtg7zW3WPvLrPhO7XpqPSkoKMaEsjlK+od21UXE7xVMAxmERlmATx1NcbZvFGDKYYGQRXT7J20Ft3LdwZkdWEHnlMRPlFcrUsapULNTakjvOznbJrjqr2lLwfGGYefhMx6VR20vsxUNEEgtE7vuj3FZ3ZWwRcU8TI/X6/Kju2mIXOEUgnQmNYiYHnr8qioJZNESeRvFqzA7sUoHIewqKmnZq2mEmhMaV7DgsJl7tPuog0PGBAJ9q8q2Ps1rpU7lNxVk8SSBlA4nUe9euZSi9QKw8W9Ub+E0TOJ+0HtIyMLNl3VyQzlHZSI0USp6z6Vg4XtBilIH8TiN8f7e7/+VZuNdmxNw3PiLH66fKrMOfEPOfY1oxQ5Y0Zss+aVnomyNuX7qgDEXgVzBibrmSGI4npWf2j7b4q04tWcRdBXV3Yg79w8QMDj7Vb2bxY79008KAtoFUcABwHP1rl+17BsU5UgrC7jxA19azwi/MroaJyXlJ1qGJ9pe0R/8ST527J+qVba+1zaIMG6h5TYtfkBXJiox+/PStUoqjGmex7E282KQYgHLdOpy6QwAUiPStm72tvi2xCW2ZQYBDCSBI3NxryXsdtpsPfVd6XCARyJ0BFemXrsgkca5s1KEtGdTHyZI+0tjm8L9uV0/FhLf+W64+oNbWJ+2G2gUmzmzCRlufWU0ryTFIFxN9RuFx4/vNVP4jFbNzDSWh65b+2yxxw14eT2z9YryTGNnv3bnC5cduvjYtr71Fz++tOu6mKh7FkucqiSa38Hs1LQB+J/5uX4eVUbEs5bZfixIHkD+tHGsGfK2+VbHq/DOAjCCzTVyeq+S/kbOaVLXl8qVZztc0T6QwOAt2gUtIEG8wN5OpJ5mvLftp7OF7IxCDW0fF+BtD7GD7162q6nr+lZ+29lretOrCQykEcwRBrsM+cHygN3vVTYPMMy89R+lF9oNnPhr9yy33GIB/mX7p9RVOz8RBy8G09eFR21LG0yVjHMoITSdZ4ieXKqp1k76JxWHjxARPHgfPkaDN+N+nv9aui0ylpomRUrOHZzC68zwUcydwoe5iRGmtX27zd3kk5T4iOBMaE86mRo6rBnuMKWV1eDmVlDgZiQAYcA6c4G6qsR24xLrlLDdv1q7aSZMHl3aW44qRpqOR0rmar5U9WTtrYovuWuqTqSZP1rS2ZdyOHmMstPkDHzrM/3g8j9DRq7vMfoamiDDLG0GVGUQCxktHi8poJxIqaEsQoBP0HM/KqMW0MVA0BiZmfbSouSWg1FvUrNMg1q7FYPu8up1jeIHuaot3INJyTWhLlphmz7gW6rMNAQfXnXsWByumZGDLG8EEfKvFzUkvEbjVUsXOky2GXkb0NTtds8IzXV0LXGmNQyzvPLeKw0bQNXS9qGm07dFgcIJHz1rmbK+EeU/WnVIjduy29ckHSntGRVZH79DU7J0pDNjZN6bcEfCSAefH86NRgd5160PhLWVAOJ1PrU4rmzpybR7jhlKGGEZb0v7+QXH71pVWLDc/nSqo1V8j6ZqMyNKlVQBUmNx18jx99/vXaPnR5J9rPYnvEuYgKRet/CVBy3rZI8McLiy2nEDjOnjeMwNyw+W6j23EHK6lSORg8K+wswI/I181fbHenaHhPg7sZB/TmfXyJDEdIPGkADhMZauWSbhAYnK689JDj1rAv2okcv3NA5qONKMaHJ2Z9aCjT0oK8utHruq6BCR0W0Lh/hAOTL9DXP1tXrmbCbt2XXqDBHzrEmhCKW0desijH09qFdZBqa3t4PLTqP1pp0DQRhc2ViJBIiNQSOJ8uFC2symY0nd5ait3YlxY8RjODERryEcBrWu2xEVUYx45K8DoSP351kc6ZpWO0ctty5mYHmAd0enXl6VlTBBPCuo7T4buTkZRqPC27jrHLyO6uWvakdanB2iE1TDbbyKlVdm3lEVOr1oipm5tq5mwi/gSfQD9KwMP8AAPX9/Wt/HKP4MH/hjnyrBwo8I6/qarkTiS4URsuxmMncAPfhVIrU2bby2x11/Ss+WXLE6Ph+FZcyvZahjnhTxpUVFEYUKbi94SEkZsu8LxjrFYD197sit3TdSrWu4HD5jlvErJg9226dPlSo5O31Gsumz+jPoQGlFU4Z5Ajdwq6uufPTP2oxYC0pg3CQSPuoPjb2hR1YV4D9t+By7QDj4WtqgA3KLYAA9jXvZYw90b30T+lBuPqZb1HKvIPth2c1yx3iCVw7KHPFmu5tfTefMUrA8eo4HSgaLtGVFSEVYkUXb4UNfXSr7LbqnAiza2JcDZ7THRgf9fyPp7ZNxCpKneDB9KlbuFWBG8Vbj7yuQwEMR4hwkcQeo+lNoSBW5Uis01aOytlG8Lkb1XTqxOg9gflSGdFgOz4uWrNxWK+FQTqYA0MDhoB5yeVaG0tjPdyt3oWUIXwnTU5ifOdOUCm7JbXX+HKEeK2DI45f5o4gVq2MSk2/EsBYgGSx5gb650m1I6+OEZQtGDtbZ737QbEESoO6BJI4EcvauJvYUqwDcBIH4uPTQCvQ+0V8NFtTq5AA5KNWPlH1FcFtG5N24f6iPQGAPYVpwq1Zj4qlKkUmo09Tw1ku6qOJjy5n2rQZDR2tiiMMic1VQOpAJrMtpAA5VZtO8Gu5R8NvTzNNbOvz/SqpFkSG5orV2bezWx/TofyrNvjVTyrR2TahPMk+2lZ8/unW8LcvPpegcgqxRUVFSLTpXPZ6+MaRLL1pVXmHX50qKJcyPonD3sp6cQd46jmKPuvKmOR94rLs41SokTzjes6gjpRVjEqPvAiuufNxr7AWVP8ASIHpurzft5ju62XiZgljlJ4NcvHLA/Dbzewrt9rY5AoXOqqN7FhAHON5rw37VO1YvsmHtSLNrxAnQ3HO+4w4cgDqADzijqM8/NEYfdVCJNXrppUyLLGFNYOg6U4p8OksRpunl0qUXqRexcrU7CoZKQNWECEV2PZazkshj95i3oug+nzrnMFh1a7bVpIYa+ctG7hotdcoCpkUQFUD3jT51VL0LEYO0rrYa+LqcZPQiYYeREV0eD7QpdSbdoqwIEkDQngCN9c72oaO7A4An5itXY2H/wAFC2p1Pq2snnpFQlBS1ZbDLKFpGhcwFtIuBy91pzyNBO7KeW/TrXGbZweS6eTeIHz3/Oa7JzQO0dni9by/eGqnrujyOlSWhB6nGGrsFiVtlnPBTA5k6egiarv2ipKsII4Ghrgkx7+VSZBFlokgk72Mn1q+zVampqZqotRO5BFbmHSAByFYti3mYcq3QKx8Q9kei8Fx6ymSUVKohqU7vf8AKsZ6RFgu0qjlpUiz2j15sbBEmOo3H98qz8btadASfYe8UTh7C31zIRDDNGhDc9Oc6+vSsVtks2aGCKpg9fwzXaPmRgdoNvW7SkuZ5Iuhc9Ty615hiLzXrjO29jJ5DkAOQEADpW/9oVgW8SqAkxbDEkySWLa7hwA0rEOgAHL0mmhjBIqLCpg86i+6mRHFOjQ6nrHodKitNc3UAai2pOo+f61C5huUe80RbuyFMTIB3U90dI8oFTsrK9ksO/tAjj7GK6wg+LhMAen+tcbhMT3N0PExOh6gj866PDdpLbmDKH+rd7j05UnqWRMrtO3+IB/Kn1k10mD0QCuQ2pdz3n0nWABxjwgCuo2U5NpZBEcDvEaa+1DBbhjCox+tSqBWBPKoEgDbWXuWLKCQuhIBg+fDfNcVaOpPX6V121tr2u7ZJzEiAF1g+e6uTwlkksBw1ijoBYKdTUnwrDgY6a/SiNnYbMcx3D5mq5PlVsuw4pZZqEQjAWDIJ06VqHhVNsag9asYa1zskuZ2e04PAsOPlQjUl3n29v8AWagDvPIVY2ntUGbIu9SUilVWtKlRLm+Ru9ju2Iw/huTk3SNShiJ8v0rr9o41SBdVgyONCP5l1j2n+2vH7b7x+9K3Ng7U0fDu+VLg8Lf/AC7g1R+gkCehNdZM+dyj1Mjt9fz7QcDcgRPZZP1NZBNQxeIdr9xrnxs7ZujEmfnUiasKhGotTG5rH7FOaBERUjSWomgDS2Zd8A13Ej50TduVm7Pbw+po5zpUkQYDeOtQmpXmk+WlRUSY50xl10E3CBvzaaxrm01rodm48WrQ75mVpOjAliJ4cx1rn2ZTcJKlgSfCDBO/j86a+FyrlDLq2jEH+XcQBp6UDNnEdqzutoPNv0H61kNtK4XDsxJBmOHlG7dpQppUgsniVAYxuOo8jqKlsxdXb0qBEr1X6f6H60tnNDkcx9KTA0xRSJAAodWgTx4TzrqOyexWuq1xyQvDQcOXLzrHxEuh3PDorDB5GtXt2MUDdUzv9K6nbPZ0C2zqdwnXU6da5QnU1iZ6Ph8yyQbqh7lsrMg7xu10J4c91XNY8QDHJIBl5AgjQ7pj0oe5LLG/pJGgk6EbtTUi9+4y5m72QFAcktAGVVkyNB0qyMYvcqy5c2OOkbVbrpv/AHqFX8C6MyldVJUxqJBgweNKrVxyKACLkjQwUOo0PGlR5XzQR49Urxy+iOStX5g8Rvqdx4PnTXbGsjf9apuvoOmldBrU8bGVoG2kZbNxO/zHH2iqbd/nVuLOg8/yoWprYre4YDTOaotXYq2aZAsXdUHra7J2LT3il4BgVMSSIYQdCCOE10ON2Nhltm4qKABIJYkacPESJ4VXLIk6LY4nJWcbs8+D1o510rN2e2nrR915FXIoe4BU7XxDzFMIJiYPXdVrYYqVMqQ0/CZjSOXWmBC0JMAA9CYnyPOr79wlYJuEqdzySAdIBPWOAoa15KejGJ8jwNEJbJ0AuRB3tKjTThrwoGC0xp6aaAErx++FNhmi6OsimJqS2SHtzpOonkP1qLBHSbHwq3bltGMZmg9Bxr0a9b7lMtv4QIjpXAdkr1tcXb7wAqQQJI0YjQ6+o9a9ES8qNGuRtBmkEHlrv0rm8RGpHa4fP5kIp9NALtFdZbACDMWIA8jx8q4Hz0M/6V6Bi7QRiJZ4lgo1AB8uFcCGknkST5Amap6Ha4XqkPPD966n8qkTUF11qVRZ047EYpVcAP3FKix+WjFUzQmItRMbj+5ogCoMhrsHzhMyr7bhVVE4u3rI0PEUNQSFU7b1ClQAQ7ECRpBGvXfWhZ225tMj+MNJ1O48DWYb5yZes1PDHhSaBNoIsLFXvc0ioW150meKmitgrjxrV9vERmGmvTWYMEe9Uvq4qtzDGl1JdAlDHI+gYfqKkrqDOVJGvxMPkdaoFzmJ+vyqQuefv/pUrEWXE8Xh1B3Rr6elXnZVyJK/MaeeulU4fGFCCJMcCZH00qN7FsZJPH60rCglsJ3S95cWRPhA3Mep3GOMU5Gc5zqx+XQUTaxfebPe0de4cup6XR4h5Bkn/PQeGfwr5CkNl7PoOBFa2D7Q3HXLci4itKjVSCBBIKnfvrGY0RhkhdP3Jmqc2xu4CHPkd7UdYe2ZyMLaMjMInNmHKfEJ+dYKaA+3vpVAaruA9/yFYWemwQUdixd1SWoVJTVZ0Ijk09KlSLDDLU6Ujbqa2da7J83KsRZB0Oh4HnWPcSDBroLtgMCD6dDWRi1O5t448xSGgSlSpUDFUkaDTU1ABwu7qdjQlpqIB0qSIMZRLD1qvEiGq62PEvr9KbHpqDS6kkUqafNUFqRoAfPyqRNQFSoAvwd/IHHB7bqfbMPmoqeGPhXyoVXAmRPhaOhIgH0oy0PCPIU0JluajF0FA2l1FH1mz9Edfw1UpS/Imoq+NT0AH796qBq/D2gTdOdAVjwEtmcmdUAB3AayRvFZactjuxnHHrLrp+41WCpPhWVQxiGkCGUnTmAZG/jUOFVNUbMclJWiUU9QpUi7mMs76Y09KuufOSxaE2mvg8jpSpUwMc01KlQSHpU1KgBxRK01KmhMIw6+Jf3wNNix+dKlUXuC2A0qTinpUwIrVhFKlQMSj4vw/mKMs7h++FPSpiZK18S/iFGrSpVlzbnY8O9x9/sWHdVGLMOY6/kKVKqYbm/ifhPujb/h1FkECCyqx6nM4n2AoUU1KqZbm/hPhL8/+mTpUqVQNx//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3558" name="AutoShape 6" descr="data:image/jpeg;base64,/9j/4AAQSkZJRgABAQAAAQABAAD/2wCEAAkGBhQSERQUExQVFRUVFxgYGBYWFBQVGBUXFhcYFhcWFxcXHCYfFxojGhYUHy8gIycpLCwsFx4xNTAqNSYrLCkBCQoKDgwOGg8PGiwkHCQsLCwsLCwsLCwsLCwpKSwsLCwsLCwsLCwpLCwsLCwpLCwpLCwsLCwsLCwsLCwsKSwsLP/AABEIAQMAwgMBIgACEQEDEQH/xAAcAAABBQEBAQAAAAAAAAAAAAAEAAECAwUGBwj/xABKEAACAQIDBQYDBgQDBQQLAAABAhEAAwQSIQUxQVFhBhMicYGRMqGxB0JywdHwFFJikiOC4TNDY4Oyc6KjwhUkNDVEU2ST0uLx/8QAGwEAAgMBAQEAAAAAAAAAAAAAAAECAwQFBgf/xAAwEQACAgECBAMGBgMAAAAAAAAAAQIRAyExBBJBcQUTUSIyM2GRwVKBobHR8BQVsv/aAAwDAQACEQMRAD8A8ep83DSkFmmYRQMQFSQ0yvE9aSLSEWaEdaa1ak6fvj+VRfoIpgxGooHZ32H+x7EkAtesrPI3G/8AKK0cJ9jpBBfFDSNFtE7j1evQf4iLAuRMWg0TE+DNE8Jq+wwdQw4j18j1G6q+ZktjhR9j1iZa/d8lVF+s0ZZ+yXBDeb7edxR/0oK6LZGMa6bpaID/AOHA/wB2RCk85KsfUVpAUWxWczZ+zTZ6/wC4Lfiu3T9GFHWexWBXdhbPqub/AKia1bqOYyMq88ylvaGWhcbhWFtmN64SBMLltiARPwANun71Fv1CydnYWHT4cPZXys2x88tXWimoTJpvC5dOUgbuNQbYlmdbat1ebh93Jq+zhkQQiKo5KoUfIUCFlqQWpRTqKQAeAxouhtIKOykH+kkBvIgT7jhUNo4/ujaAAOe4oP8AShIVm9GdB/moTCDu7aXiZ8Vxbp/oa88MfwMZn+UvTbVOYYm5wsoEX8Sst64fcW181NSrURtxSFTYa00UgGiuZ+0r/wB23hzNsf8AiL+ldRXKfag8bPbrctj5k/lTGtzyK1sG/kF02He2QSCuoMGNcuo1B31ZbRTbaF1HJDIkgAHfrvjnPnXo/Z9smCsnlbzfMtToy3dXtgMADrlYwdVYMPX1BqElexZGSRzVrszaKibBBgSGxMEHkRlEGlXRts22TuP97/rTVi8jN+L9X/Jr8/F+H9EeNBuVMQd+tImkHNdMwDU4NTGo4Ux8qAGzGpM8ivV8JsbDmzamxaJNtJPdrJOUSSY1NQfs7hSP9hb9AR9DXL/2ML1izof4MvVHY4ds2CtH+azZH96oPzqzGYnue85OGa3/ANrBlP8AMYYeb8qbDoBh7CgQB3AA5BWSB8qPu2FYAMAQCGAImCpDKfMEA1vi7VmGSp0A2La2LmQnw9xaUHrac25/8VK0nuBYkxJCjqTuFB4+0Dcs5hKv3lpvK4mb62gPWoYJ2uXArzOHEMSPiutKqw5/4ct/zhypkTTAofaw/wDV73/ZufZSaKAqraKTZujnbce6GhAWd4CxAOoAJHRpg/8Adb2qrH4kWrT3DuRS0c4Gg8yYHrQmKxQtJaxB+EIA/wCF1DKfRwo/5hoZcU7tYw96O8zpceBAe2im6CBy7xVQjmp5inQg63i2gDJndQveZICq5ALKuY+I6zHKJMkSVYuhlDKZB3fTcdxmRB3RQ2xB/hBT8aFlccc+Ykk/inNPEMDUdkMD3xXVe/fKeB0XMRzHed4PMGgBbKtg2WUgEZ76kHcR31wEHpFU4nZi28HdtJJHd3dWMklgzSTxMmr9jfBcHK/fHvddvowo5rcgjmCPfSgAY49AqMx+Jc2gJ8MAljAMKJEk6a0r+0bSHK9xVMTBMaBSxPlAJms7sxeHdF3jw27IJPC2lhH9pa4azv8A0dnNkMskLgS2hJ7vvboZT0ErPlToDpHxyBVYHMHjIF1LyJGUcdNeQGpiuO+1i6f4BJBUteWRIMQj8VMcq6PY+BD4ewSWV7aFAymCIOVhBkESg0IO6uP+1TFlsLbVtWTEuhI0zZLcho4aOsjnNFDW5LYRIwSZhAFsRM7hbEnXcCcxH6RUDtO2q2mzBotQQrKTqLcAyQBqDvPA1rYdIt2xyRB7KBVTMmoIWJAIIEEtBAPOZFRABfblkEjMdP6W/SlVxa1zt/3L+tKgZ4uwprZ1FTvKRvEekVWN9WEQ1U/fiPHoKuwmGVmMjQBjA3mBu3+tDoZHX9jlUwSNRoeB5cuFSEesYdwLSHgLan0CA0NsxSq5G3wr/wB4lv8Av5/lVl7/ANnUcSiL6uFX86fG2mJUoYOqk8kbiOoIEV5T1T6v9j0fo/T7nW7OUPYskHQZT55G3e4rRAoHYqhcNb3BVU+QCk8TyAozCX1uDMpJHPKwB6jMBI6jQ16HH7i7I4WT333Hu4dWAzblZWmYgoQwPy9pqjYutrvDvvMbvo3+zHpbFselE4vCd5bdCSodSpI3gMIMT0NXrbiABAGgHICrCsQFJrYIIOoIIPkdDWLtHbzWZZxbtgaqjZ3uXdSAF7vQMY3DPEgmKNftBZW09wt8CZ2T74GmgUxOpCyNJI1p0wCzhFKd2VBSAuU6iBoAZ37hTvhVLrcKguoYBuIDRmHkYHtWbf2xcXCNfZFQmAinN4c7BFNzMq7maSANw0J30+FD3AEXEXQIzC4bSLccSVYEXLYgBoIIXc45TRQg3EbPRzLLJIgkFlJHI5SJG/Q6a1dbtgABQAAIAAgADcABuFB7CtHuUdnuO1xEZi7ZoJUE5REKJO4VoRQBWloCYAEkkwIkneT1qL4hF+J1XzYD6mhnxBNi6zQCvfTppFtngEHeCqieYJrNw+FS01xEwYuEvmByWVVRcVWCs7awDmGgMACnQGguwbXdrb8RUIqHxEZ0XUK+WMw1PueBNGHDLnzx4suWdfhnNEbt9Q2dhTbtqpyzqSFEKuZi2VBwUTA6CiYoABbBuoIsuqAszHMhuaucxK+NQNSTBnfXn32s4YWrGEtgli1y8xZt7u2TMxjiS3kNBXpsV5t9rozXsCnMt83tCga3Ne5eQfeGg+kD6kCg8VgUeSZJIG5mGo1UwDEgHQ74NE3dnIGBEiCDv3xlHzyieutCthWCKFgQ2ZtTumQoPLcPJQKiBWuBUADQxxga09ZrdqFU5ZVo0zQfFGk+tKlysnqea7RtMMpMa6iP31oE761Ns3Q0EGY4DhWY41qyOxAmX3795406XIM01i2C0ExPHTTzoj+HQlvFpEj706ajQbxUiLPVb8lLEDebZMDcAubXkJAog01r4E/Cv/SKTHhx/T/+j3ryTfQ9MkdBg1z2sNbPwOzlxwYW8zBD0LQSOIQjcTWptfFG3YuuvxKjFfxRC+fiihdi2A+GQGdGYggwVIYwQeB1PuRuNG2sBrLXLj/0sUC+qoqhvWa9Jh+HHsjz+b4ku7MfD4e4rJbHeW8txXGa53rZXtXEPeQSDN1QxWSPHvHDX2cjZrzOpUs6wJkQtq2JU8VzZtemsUaKkKusqA8bh3L2nthCyFwc5K+F1gwVViDmVDu4GpDZ5fW82dogBZVUBIPg1nNKqcxM+ERG6jAKkBQAKuz1jUu+qtL3HYyjB1jWBDAHQCrjZGYN94AgGeDFSfmq+1WMY1Jjz06UooArS2FAAAAGgA0AHIU8UJg9qrcvXrSg/wCFlluDFiwYD8JQg9Z5UbFAAl/ZyOZYHUglQzBWKxGdQYbcN/ITuogIJJjUxJ5xMfU+9TimigBqeacCkFoAgRXmv2lido7PT8J973/616ViLmVGb+VWb+0E/lXmfbJy+2MDIg91aYjkS1xyPlR0GjeuHxRx3x050Dfz+LKGbMsJBXIJA1MneDJnXSI41ficPnuHeIUDTSQS2ZfIwu7Ws3FNcVMwtgoyBYJIhVAExGkln110IqOw0m3SMg9mFOpuOCd47sGDxEjQ01aqYzQeNxpuyZo6STr50qrtGi8nozzDFPb0gyIHDlO/5VnXzrUAKkbZFXpUZ9yyxE6z8J3AEyBpv6gUT/GM3iLQV1AHH4paCddCaEs3yrAgAxO8AjWR+dSEiQDv60+omj1rGW8y2FB3kEHkVtMwPvFQYRcR3gHJcLGfCqjJ4QTwG+eOvSrWQlrB4KhJPUqgH1amxVnM6jWMr6xMGbZX6buhry6ey7/c9C1u+32Ox7LXg2GUqZGZunHrWnhb4dQwmDwO8EGCpHAggg9Qayuybk2NTJztqFK8uBJoxj3L5t1u63i5W7h0DdFcwDyaD94x6DB8OPY4Wb4ku5bevnvrdtTwa5c3fABlVemZ2B8rbUbWLsvHIJuu0NiDnUQSRYXw2pAByrl8RJgTcOtbKuCAQQQdxBkHyPGriomKkKiKGXa1stC53gwWS3cdAQYILqMuh3wTHGgCrbom2i/zX7C+nfIx+SmrNr4tkQBP9rcYW7c8GafEeiqGc9F61HbA/wBgP/qLXyzN+VSxeyluXEuM1wFFZQFcoIaMx8MGdANCNKYAux8Gtu5eVfhTubQnectvvCSeJJvEnqTRG3LpTD3GUkFQGkaHwkMfkDQmy9kWSb5NpG/xmALKHMKltd7yd4PvR2OwS/w922qhVNu4oAAAEq24DdqaOoBbCgcBJe+2sG5lHKLaqpj/AD5/ap4baKEWFYw15AyjnCKzeW+hdm3oW0S6qHW7dZSNSGcOGDTAC94J/EOVAGpSobHbQSyFLz4jAgSZgncNTJgCN5ZRxqu3tPVg6MhVDcglWbIOYQnKTrAkzB5GkA+2WjD3utth6sCo+ZrzPtptK1Z27ba62VLVpATDGJtvGignewr0HGXrz2/HbS2jNaEFy1zxXUGoVco37gT514v9rN7NtXEdO7HtaT9alQ0dy3aPB3RC4q2Dw/xGt69ZKkjpNV9yRNy3ig08FYsDpw8Tya8ajQc5rpsF2luW7YUqhjiZGnLKsA1VNaaF2FpP2mdY1iTJz6/hpVGzfBUEMsEA/CvEUqzUzo2jzS7h8rMOKsR7GKrZDW32pwnd4u4F+8Q39wk/Mmp9n9lLduFGMZlMRzGvH1rVz6Wc3kd8qMJLm6RurX7NYa1exIS6GKlTGUT4humNYid3SgtsbONpyORg/kR0NG9jZ/ilIMEK3HUzAgTv30S91tBDSai/U9JTEgtkGsDeOEcDyNWUH3bG+gBIBJnw5TlAO/gfKq+0u2f4W3mChzIEEkac9K4WThZOXsI7KzRUbkdz2V/2J/GfotFbe1sNbG+8RZH/ADTlY+iF2/y1gfZp2gGIwju+S2wvMMubhkQz4teJ9q6m5ZR2RiQTbJZYYRJVkkjjoze9drDBwgoy3RxM0lKbaB9jWQpvcH70g9EXSwo/pFrKR1LcSaHxvhug7kS9ZduSm4l62x6am2f8xPGtS7gw5nxBojMjFTG+DG8TOhneaHx+DVMPdAkSCxYklmbTUsdSTCj2A4Va3SshFW0jM7RuzrdNpvhtYcqQdAz4jRh1CqdetdHZsKihFACqAqgbgF0A9qzOzllTYK5QYchtB4txUnnpl9q14pKVpMc48smgDaWr4cf8Yn+2zeP6UaaTIDBIBIMjoYIkctCR60opkQHZPw3DzvXj7XGX/wAtHZZ056e9ICpCgDkLbt/AriADmUWUTmFQdx83uXT5Fa2Dgwb5tfdTC93/APdYr9LIqnALOIvWH8VuSyqdylGR1C8gJ3DTwit1lpKdk5Q5TnMMjXktXoZu6yAKIzEqhF4jNoWFwrHWx1rQ2ZkEhbd4ZtWe6pBc7vEznMxjdpAHKtGKrvW8ykBmWfvLEjqJBHuKlZAzcVaKBbYkoXtFN5KBb1ssn4QNQeABG4CvCftCuZtrYvpdj+1VX8q99t7NZSGF12eR4rmVgEzAuqqoVVLARmid1fPHaq9m2li2/wCPe+TkU1sBndxx3VK4xykdKdnPT2pnaYqJPsCjNzPv/rT1qLsq7A8B+VKo+ZH1Rd/i5vwS+jOk7d4dXurct6lQVcZWBWNQSCPPXyrA2VtDubqPyI9tx+U11uycBf8A4p+7tNiDBGXKpTK5YHQQZgoZMcd4GvM9o9gtg7zW3WPvLrPhO7XpqPSkoKMaEsjlK+od21UXE7xVMAxmERlmATx1NcbZvFGDKYYGQRXT7J20Ft3LdwZkdWEHnlMRPlFcrUsapULNTakjvOznbJrjqr2lLwfGGYefhMx6VR20vsxUNEEgtE7vuj3FZ3ZWwRcU8TI/X6/Kju2mIXOEUgnQmNYiYHnr8qioJZNESeRvFqzA7sUoHIewqKmnZq2mEmhMaV7DgsJl7tPuog0PGBAJ9q8q2Ps1rpU7lNxVk8SSBlA4nUe9euZSi9QKw8W9Ub+E0TOJ+0HtIyMLNl3VyQzlHZSI0USp6z6Vg4XtBilIH8TiN8f7e7/+VZuNdmxNw3PiLH66fKrMOfEPOfY1oxQ5Y0Zss+aVnomyNuX7qgDEXgVzBibrmSGI4npWf2j7b4q04tWcRdBXV3Yg79w8QMDj7Vb2bxY79008KAtoFUcABwHP1rl+17BsU5UgrC7jxA19azwi/MroaJyXlJ1qGJ9pe0R/8ST527J+qVba+1zaIMG6h5TYtfkBXJiox+/PStUoqjGmex7E282KQYgHLdOpy6QwAUiPStm72tvi2xCW2ZQYBDCSBI3NxryXsdtpsPfVd6XCARyJ0BFemXrsgkca5s1KEtGdTHyZI+0tjm8L9uV0/FhLf+W64+oNbWJ+2G2gUmzmzCRlufWU0ryTFIFxN9RuFx4/vNVP4jFbNzDSWh65b+2yxxw14eT2z9YryTGNnv3bnC5cduvjYtr71Fz++tOu6mKh7FkucqiSa38Hs1LQB+J/5uX4eVUbEs5bZfixIHkD+tHGsGfK2+VbHq/DOAjCCzTVyeq+S/kbOaVLXl8qVZztc0T6QwOAt2gUtIEG8wN5OpJ5mvLftp7OF7IxCDW0fF+BtD7GD7162q6nr+lZ+29lretOrCQykEcwRBrsM+cHygN3vVTYPMMy89R+lF9oNnPhr9yy33GIB/mX7p9RVOz8RBy8G09eFR21LG0yVjHMoITSdZ4ieXKqp1k76JxWHjxARPHgfPkaDN+N+nv9aui0ylpomRUrOHZzC68zwUcydwoe5iRGmtX27zd3kk5T4iOBMaE86mRo6rBnuMKWV1eDmVlDgZiQAYcA6c4G6qsR24xLrlLDdv1q7aSZMHl3aW44qRpqOR0rmar5U9WTtrYovuWuqTqSZP1rS2ZdyOHmMstPkDHzrM/3g8j9DRq7vMfoamiDDLG0GVGUQCxktHi8poJxIqaEsQoBP0HM/KqMW0MVA0BiZmfbSouSWg1FvUrNMg1q7FYPu8up1jeIHuaot3INJyTWhLlphmz7gW6rMNAQfXnXsWByumZGDLG8EEfKvFzUkvEbjVUsXOky2GXkb0NTtds8IzXV0LXGmNQyzvPLeKw0bQNXS9qGm07dFgcIJHz1rmbK+EeU/WnVIjduy29ckHSntGRVZH79DU7J0pDNjZN6bcEfCSAefH86NRgd5160PhLWVAOJ1PrU4rmzpybR7jhlKGGEZb0v7+QXH71pVWLDc/nSqo1V8j6ZqMyNKlVQBUmNx18jx99/vXaPnR5J9rPYnvEuYgKRet/CVBy3rZI8McLiy2nEDjOnjeMwNyw+W6j23EHK6lSORg8K+wswI/I181fbHenaHhPg7sZB/TmfXyJDEdIPGkADhMZauWSbhAYnK689JDj1rAv2okcv3NA5qONKMaHJ2Z9aCjT0oK8utHruq6BCR0W0Lh/hAOTL9DXP1tXrmbCbt2XXqDBHzrEmhCKW0desijH09qFdZBqa3t4PLTqP1pp0DQRhc2ViJBIiNQSOJ8uFC2symY0nd5ait3YlxY8RjODERryEcBrWu2xEVUYx45K8DoSP351kc6ZpWO0ctty5mYHmAd0enXl6VlTBBPCuo7T4buTkZRqPC27jrHLyO6uWvakdanB2iE1TDbbyKlVdm3lEVOr1oipm5tq5mwi/gSfQD9KwMP8AAPX9/Wt/HKP4MH/hjnyrBwo8I6/qarkTiS4URsuxmMncAPfhVIrU2bby2x11/Ss+WXLE6Ph+FZcyvZahjnhTxpUVFEYUKbi94SEkZsu8LxjrFYD197sit3TdSrWu4HD5jlvErJg9226dPlSo5O31Gsumz+jPoQGlFU4Z5Ajdwq6uufPTP2oxYC0pg3CQSPuoPjb2hR1YV4D9t+By7QDj4WtqgA3KLYAA9jXvZYw90b30T+lBuPqZb1HKvIPth2c1yx3iCVw7KHPFmu5tfTefMUrA8eo4HSgaLtGVFSEVYkUXb4UNfXSr7LbqnAiza2JcDZ7THRgf9fyPp7ZNxCpKneDB9KlbuFWBG8Vbj7yuQwEMR4hwkcQeo+lNoSBW5Uis01aOytlG8Lkb1XTqxOg9gflSGdFgOz4uWrNxWK+FQTqYA0MDhoB5yeVaG0tjPdyt3oWUIXwnTU5ifOdOUCm7JbXX+HKEeK2DI45f5o4gVq2MSk2/EsBYgGSx5gb650m1I6+OEZQtGDtbZ737QbEESoO6BJI4EcvauJvYUqwDcBIH4uPTQCvQ+0V8NFtTq5AA5KNWPlH1FcFtG5N24f6iPQGAPYVpwq1Zj4qlKkUmo09Tw1ku6qOJjy5n2rQZDR2tiiMMic1VQOpAJrMtpAA5VZtO8Gu5R8NvTzNNbOvz/SqpFkSG5orV2bezWx/TofyrNvjVTyrR2TahPMk+2lZ8/unW8LcvPpegcgqxRUVFSLTpXPZ6+MaRLL1pVXmHX50qKJcyPonD3sp6cQd46jmKPuvKmOR94rLs41SokTzjes6gjpRVjEqPvAiuufNxr7AWVP8ASIHpurzft5ju62XiZgljlJ4NcvHLA/Dbzewrt9rY5AoXOqqN7FhAHON5rw37VO1YvsmHtSLNrxAnQ3HO+4w4cgDqADzijqM8/NEYfdVCJNXrppUyLLGFNYOg6U4p8OksRpunl0qUXqRexcrU7CoZKQNWECEV2PZazkshj95i3oug+nzrnMFh1a7bVpIYa+ctG7hotdcoCpkUQFUD3jT51VL0LEYO0rrYa+LqcZPQiYYeREV0eD7QpdSbdoqwIEkDQngCN9c72oaO7A4An5itXY2H/wAFC2p1Pq2snnpFQlBS1ZbDLKFpGhcwFtIuBy91pzyNBO7KeW/TrXGbZweS6eTeIHz3/Oa7JzQO0dni9by/eGqnrujyOlSWhB6nGGrsFiVtlnPBTA5k6egiarv2ipKsII4Ghrgkx7+VSZBFlokgk72Mn1q+zVampqZqotRO5BFbmHSAByFYti3mYcq3QKx8Q9kei8Fx6ymSUVKohqU7vf8AKsZ6RFgu0qjlpUiz2j15sbBEmOo3H98qz8btadASfYe8UTh7C31zIRDDNGhDc9Oc6+vSsVtks2aGCKpg9fwzXaPmRgdoNvW7SkuZ5Iuhc9Ty615hiLzXrjO29jJ5DkAOQEADpW/9oVgW8SqAkxbDEkySWLa7hwA0rEOgAHL0mmhjBIqLCpg86i+6mRHFOjQ6nrHodKitNc3UAai2pOo+f61C5huUe80RbuyFMTIB3U90dI8oFTsrK9ksO/tAjj7GK6wg+LhMAen+tcbhMT3N0PExOh6gj866PDdpLbmDKH+rd7j05UnqWRMrtO3+IB/Kn1k10mD0QCuQ2pdz3n0nWABxjwgCuo2U5NpZBEcDvEaa+1DBbhjCox+tSqBWBPKoEgDbWXuWLKCQuhIBg+fDfNcVaOpPX6V121tr2u7ZJzEiAF1g+e6uTwlkksBw1ijoBYKdTUnwrDgY6a/SiNnYbMcx3D5mq5PlVsuw4pZZqEQjAWDIJ06VqHhVNsag9asYa1zskuZ2e04PAsOPlQjUl3n29v8AWagDvPIVY2ntUGbIu9SUilVWtKlRLm+Ru9ju2Iw/huTk3SNShiJ8v0rr9o41SBdVgyONCP5l1j2n+2vH7b7x+9K3Ng7U0fDu+VLg8Lf/AC7g1R+gkCehNdZM+dyj1Mjt9fz7QcDcgRPZZP1NZBNQxeIdr9xrnxs7ZujEmfnUiasKhGotTG5rH7FOaBERUjSWomgDS2Zd8A13Ej50TduVm7Pbw+po5zpUkQYDeOtQmpXmk+WlRUSY50xl10E3CBvzaaxrm01rodm48WrQ75mVpOjAliJ4cx1rn2ZTcJKlgSfCDBO/j86a+FyrlDLq2jEH+XcQBp6UDNnEdqzutoPNv0H61kNtK4XDsxJBmOHlG7dpQppUgsniVAYxuOo8jqKlsxdXb0qBEr1X6f6H60tnNDkcx9KTA0xRSJAAodWgTx4TzrqOyexWuq1xyQvDQcOXLzrHxEuh3PDorDB5GtXt2MUDdUzv9K6nbPZ0C2zqdwnXU6da5QnU1iZ6Ph8yyQbqh7lsrMg7xu10J4c91XNY8QDHJIBl5AgjQ7pj0oe5LLG/pJGgk6EbtTUi9+4y5m72QFAcktAGVVkyNB0qyMYvcqy5c2OOkbVbrpv/AHqFX8C6MyldVJUxqJBgweNKrVxyKACLkjQwUOo0PGlR5XzQR49Urxy+iOStX5g8Rvqdx4PnTXbGsjf9apuvoOmldBrU8bGVoG2kZbNxO/zHH2iqbd/nVuLOg8/yoWprYre4YDTOaotXYq2aZAsXdUHra7J2LT3il4BgVMSSIYQdCCOE10ON2Nhltm4qKABIJYkacPESJ4VXLIk6LY4nJWcbs8+D1o510rN2e2nrR915FXIoe4BU7XxDzFMIJiYPXdVrYYqVMqQ0/CZjSOXWmBC0JMAA9CYnyPOr79wlYJuEqdzySAdIBPWOAoa15KejGJ8jwNEJbJ0AuRB3tKjTThrwoGC0xp6aaAErx++FNhmi6OsimJqS2SHtzpOonkP1qLBHSbHwq3bltGMZmg9Bxr0a9b7lMtv4QIjpXAdkr1tcXb7wAqQQJI0YjQ6+o9a9ES8qNGuRtBmkEHlrv0rm8RGpHa4fP5kIp9NALtFdZbACDMWIA8jx8q4Hz0M/6V6Bi7QRiJZ4lgo1AB8uFcCGknkST5Amap6Ha4XqkPPD966n8qkTUF11qVRZ047EYpVcAP3FKix+WjFUzQmItRMbj+5ogCoMhrsHzhMyr7bhVVE4u3rI0PEUNQSFU7b1ClQAQ7ECRpBGvXfWhZ225tMj+MNJ1O48DWYb5yZes1PDHhSaBNoIsLFXvc0ioW150meKmitgrjxrV9vERmGmvTWYMEe9Uvq4qtzDGl1JdAlDHI+gYfqKkrqDOVJGvxMPkdaoFzmJ+vyqQuefv/pUrEWXE8Xh1B3Rr6elXnZVyJK/MaeeulU4fGFCCJMcCZH00qN7FsZJPH60rCglsJ3S95cWRPhA3Mep3GOMU5Gc5zqx+XQUTaxfebPe0de4cup6XR4h5Bkn/PQeGfwr5CkNl7PoOBFa2D7Q3HXLci4itKjVSCBBIKnfvrGY0RhkhdP3Jmqc2xu4CHPkd7UdYe2ZyMLaMjMInNmHKfEJ+dYKaA+3vpVAaruA9/yFYWemwQUdixd1SWoVJTVZ0Ijk09KlSLDDLU6Ujbqa2da7J83KsRZB0Oh4HnWPcSDBroLtgMCD6dDWRi1O5t448xSGgSlSpUDFUkaDTU1ABwu7qdjQlpqIB0qSIMZRLD1qvEiGq62PEvr9KbHpqDS6kkUqafNUFqRoAfPyqRNQFSoAvwd/IHHB7bqfbMPmoqeGPhXyoVXAmRPhaOhIgH0oy0PCPIU0JluajF0FA2l1FH1mz9Edfw1UpS/Imoq+NT0AH796qBq/D2gTdOdAVjwEtmcmdUAB3AayRvFZactjuxnHHrLrp+41WCpPhWVQxiGkCGUnTmAZG/jUOFVNUbMclJWiUU9QpUi7mMs76Y09KuufOSxaE2mvg8jpSpUwMc01KlQSHpU1KgBxRK01KmhMIw6+Jf3wNNix+dKlUXuC2A0qTinpUwIrVhFKlQMSj4vw/mKMs7h++FPSpiZK18S/iFGrSpVlzbnY8O9x9/sWHdVGLMOY6/kKVKqYbm/ifhPujb/h1FkECCyqx6nM4n2AoUU1KqZbm/hPhL8/+mTpUqVQNx//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4089497" y="649068"/>
            <a:ext cx="5715000" cy="646331"/>
          </a:xfrm>
          <a:prstGeom prst="rect">
            <a:avLst/>
          </a:prstGeom>
          <a:noFill/>
        </p:spPr>
        <p:txBody>
          <a:bodyPr wrap="square" rtlCol="0">
            <a:spAutoFit/>
          </a:bodyPr>
          <a:lstStyle/>
          <a:p>
            <a:pPr fontAlgn="base"/>
            <a:r>
              <a:rPr lang="en-US" dirty="0"/>
              <a:t>Gideon defends truth and righteousness</a:t>
            </a:r>
          </a:p>
          <a:p>
            <a:pPr fontAlgn="base"/>
            <a:r>
              <a:rPr lang="en-US" dirty="0"/>
              <a:t> </a:t>
            </a:r>
          </a:p>
        </p:txBody>
      </p:sp>
      <p:sp>
        <p:nvSpPr>
          <p:cNvPr id="39" name="TextBox 38"/>
          <p:cNvSpPr txBox="1"/>
          <p:nvPr/>
        </p:nvSpPr>
        <p:spPr>
          <a:xfrm>
            <a:off x="581891" y="1295400"/>
            <a:ext cx="6580909" cy="2862322"/>
          </a:xfrm>
          <a:prstGeom prst="rect">
            <a:avLst/>
          </a:prstGeom>
          <a:noFill/>
        </p:spPr>
        <p:txBody>
          <a:bodyPr wrap="square" rtlCol="0">
            <a:spAutoFit/>
          </a:bodyPr>
          <a:lstStyle/>
          <a:p>
            <a:pPr fontAlgn="base"/>
            <a:r>
              <a:rPr lang="en-US" b="1" dirty="0"/>
              <a:t>B.H. Roberts</a:t>
            </a:r>
          </a:p>
          <a:p>
            <a:pPr fontAlgn="base"/>
            <a:r>
              <a:rPr lang="en-US" dirty="0"/>
              <a:t>A Great Defender of the Book of Mormon</a:t>
            </a:r>
          </a:p>
          <a:p>
            <a:pPr fontAlgn="base"/>
            <a:r>
              <a:rPr lang="en-US" dirty="0"/>
              <a:t>Born in 1857— </a:t>
            </a:r>
            <a:r>
              <a:rPr lang="en-US" dirty="0" err="1"/>
              <a:t>Wolverhampton</a:t>
            </a:r>
            <a:r>
              <a:rPr lang="en-US" dirty="0"/>
              <a:t>, England</a:t>
            </a:r>
          </a:p>
          <a:p>
            <a:pPr fontAlgn="base"/>
            <a:r>
              <a:rPr lang="en-US" dirty="0"/>
              <a:t>At age 5 his covenant mother left him in foster care and immigrated to the states</a:t>
            </a:r>
          </a:p>
          <a:p>
            <a:pPr fontAlgn="base"/>
            <a:r>
              <a:rPr lang="en-US" dirty="0"/>
              <a:t>At age 10 he too reached Utah and moved from one mining camp to another, remaining illiterate until his mid-teens. </a:t>
            </a:r>
          </a:p>
          <a:p>
            <a:pPr fontAlgn="base"/>
            <a:r>
              <a:rPr lang="en-US" dirty="0"/>
              <a:t>His only formal schooling was one year at the University of Deseret.</a:t>
            </a:r>
          </a:p>
          <a:p>
            <a:pPr fontAlgn="base"/>
            <a:r>
              <a:rPr lang="en-US" dirty="0"/>
              <a:t>He became the author of the 6 volume, 3,400-page  </a:t>
            </a:r>
            <a:r>
              <a:rPr lang="en-US" i="1" dirty="0"/>
              <a:t>Comprehensive History of the Church of Jesus Christ of Latter-day Saints: Century I</a:t>
            </a:r>
            <a:r>
              <a:rPr lang="en-US" dirty="0"/>
              <a:t> </a:t>
            </a:r>
            <a:endParaRPr lang="en-US" i="1" dirty="0"/>
          </a:p>
        </p:txBody>
      </p:sp>
      <p:pic>
        <p:nvPicPr>
          <p:cNvPr id="30722" name="Picture 2" descr="http://www.osaywhatistruth.com/BH2.jpg"/>
          <p:cNvPicPr>
            <a:picLocks noChangeAspect="1" noChangeArrowheads="1"/>
          </p:cNvPicPr>
          <p:nvPr/>
        </p:nvPicPr>
        <p:blipFill>
          <a:blip r:embed="rId3" cstate="print"/>
          <a:srcRect/>
          <a:stretch>
            <a:fillRect/>
          </a:stretch>
        </p:blipFill>
        <p:spPr bwMode="auto">
          <a:xfrm>
            <a:off x="7315201" y="1371600"/>
            <a:ext cx="2124075" cy="2857500"/>
          </a:xfrm>
          <a:prstGeom prst="rect">
            <a:avLst/>
          </a:prstGeom>
          <a:noFill/>
        </p:spPr>
      </p:pic>
      <p:sp>
        <p:nvSpPr>
          <p:cNvPr id="44" name="TextBox 43"/>
          <p:cNvSpPr txBox="1"/>
          <p:nvPr/>
        </p:nvSpPr>
        <p:spPr>
          <a:xfrm>
            <a:off x="4557474" y="4212788"/>
            <a:ext cx="6096000" cy="2308324"/>
          </a:xfrm>
          <a:prstGeom prst="rect">
            <a:avLst/>
          </a:prstGeom>
          <a:noFill/>
        </p:spPr>
        <p:txBody>
          <a:bodyPr wrap="square" rtlCol="0">
            <a:spAutoFit/>
          </a:bodyPr>
          <a:lstStyle/>
          <a:p>
            <a:pPr fontAlgn="base"/>
            <a:r>
              <a:rPr lang="en-US" b="1" dirty="0"/>
              <a:t>John Taylor</a:t>
            </a:r>
          </a:p>
          <a:p>
            <a:pPr fontAlgn="base"/>
            <a:r>
              <a:rPr lang="en-US" dirty="0"/>
              <a:t>Defender of the principles of the gospel</a:t>
            </a:r>
          </a:p>
          <a:p>
            <a:pPr fontAlgn="base"/>
            <a:r>
              <a:rPr lang="en-US" dirty="0"/>
              <a:t>He became known as ‘Defender of the Faith’ and also as the ‘Champion of Liberty’” </a:t>
            </a:r>
          </a:p>
          <a:p>
            <a:pPr fontAlgn="base"/>
            <a:endParaRPr lang="en-US" dirty="0"/>
          </a:p>
          <a:p>
            <a:pPr fontAlgn="base"/>
            <a:r>
              <a:rPr lang="en-US" dirty="0"/>
              <a:t>In his courage and faithfulness, we learn how to respond, how to be faithful, and we find how to become defenders of the faith and champions of righteousness ourselves.</a:t>
            </a:r>
          </a:p>
        </p:txBody>
      </p:sp>
      <p:pic>
        <p:nvPicPr>
          <p:cNvPr id="30724" name="Picture 4" descr="http://www.lds.org/bc/content/shared/content/images/gospel-library/manual/32502/33-01.gif"/>
          <p:cNvPicPr>
            <a:picLocks noChangeAspect="1" noChangeArrowheads="1"/>
          </p:cNvPicPr>
          <p:nvPr/>
        </p:nvPicPr>
        <p:blipFill>
          <a:blip r:embed="rId4" cstate="print"/>
          <a:srcRect/>
          <a:stretch>
            <a:fillRect/>
          </a:stretch>
        </p:blipFill>
        <p:spPr bwMode="auto">
          <a:xfrm>
            <a:off x="2441672" y="4498137"/>
            <a:ext cx="1647825" cy="2113382"/>
          </a:xfrm>
          <a:prstGeom prst="rect">
            <a:avLst/>
          </a:prstGeom>
          <a:noFill/>
        </p:spPr>
      </p:pic>
    </p:spTree>
    <p:extLst>
      <p:ext uri="{BB962C8B-B14F-4D97-AF65-F5344CB8AC3E}">
        <p14:creationId xmlns:p14="http://schemas.microsoft.com/office/powerpoint/2010/main" val="988505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0722"/>
                                        </p:tgtEl>
                                        <p:attrNameLst>
                                          <p:attrName>style.visibility</p:attrName>
                                        </p:attrNameLst>
                                      </p:cBhvr>
                                      <p:to>
                                        <p:strVal val="visible"/>
                                      </p:to>
                                    </p:set>
                                    <p:animEffect transition="in" filter="fade">
                                      <p:cBhvr>
                                        <p:cTn id="9" dur="2000"/>
                                        <p:tgtEl>
                                          <p:spTgt spid="30722"/>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44"/>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30724"/>
                                        </p:tgtEl>
                                        <p:attrNameLst>
                                          <p:attrName>style.visibility</p:attrName>
                                        </p:attrNameLst>
                                      </p:cBhvr>
                                      <p:to>
                                        <p:strVal val="visible"/>
                                      </p:to>
                                    </p:set>
                                    <p:animEffect transition="in" filter="fade">
                                      <p:cBhvr>
                                        <p:cTn id="16" dur="2000"/>
                                        <p:tgtEl>
                                          <p:spTgt spid="307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A7AA534-A36B-4032-B01C-F5AA4CCEB3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2" y="0"/>
            <a:ext cx="12184978" cy="6858000"/>
          </a:xfrm>
          <a:prstGeom prst="rect">
            <a:avLst/>
          </a:prstGeom>
        </p:spPr>
      </p:pic>
      <p:sp>
        <p:nvSpPr>
          <p:cNvPr id="5" name="TextBox 4"/>
          <p:cNvSpPr txBox="1"/>
          <p:nvPr/>
        </p:nvSpPr>
        <p:spPr>
          <a:xfrm>
            <a:off x="1524000" y="1"/>
            <a:ext cx="9144000" cy="769441"/>
          </a:xfrm>
          <a:prstGeom prst="rect">
            <a:avLst/>
          </a:prstGeom>
          <a:noFill/>
        </p:spPr>
        <p:txBody>
          <a:bodyPr wrap="square" rtlCol="0">
            <a:spAutoFit/>
          </a:bodyPr>
          <a:lstStyle/>
          <a:p>
            <a:pPr algn="ctr"/>
            <a:r>
              <a:rPr lang="en-US" sz="4400" dirty="0">
                <a:latin typeface="Bernard MT Condensed" pitchFamily="18" charset="0"/>
              </a:rPr>
              <a:t>Gideon Defends the Truth</a:t>
            </a:r>
          </a:p>
        </p:txBody>
      </p:sp>
      <p:sp>
        <p:nvSpPr>
          <p:cNvPr id="38" name="TextBox 37"/>
          <p:cNvSpPr txBox="1"/>
          <p:nvPr/>
        </p:nvSpPr>
        <p:spPr>
          <a:xfrm>
            <a:off x="79470" y="6452682"/>
            <a:ext cx="1600200" cy="369332"/>
          </a:xfrm>
          <a:prstGeom prst="rect">
            <a:avLst/>
          </a:prstGeom>
          <a:noFill/>
        </p:spPr>
        <p:txBody>
          <a:bodyPr wrap="square" rtlCol="0">
            <a:spAutoFit/>
          </a:bodyPr>
          <a:lstStyle/>
          <a:p>
            <a:r>
              <a:rPr lang="en-US" dirty="0"/>
              <a:t>Alma 1:7-9</a:t>
            </a:r>
          </a:p>
        </p:txBody>
      </p:sp>
      <p:sp>
        <p:nvSpPr>
          <p:cNvPr id="23556" name="AutoShape 4" descr="data:image/jpeg;base64,/9j/4AAQSkZJRgABAQAAAQABAAD/2wCEAAkGBhQSERQUExQVFRUVFxgYGBYWFBQVGBUXFhcYFhcWFxcXHCYfFxojGhYUHy8gIycpLCwsFx4xNTAqNSYrLCkBCQoKDgwOGg8PGiwkHCQsLCwsLCwsLCwsLCwpKSwsLCwsLCwsLCwpLCwsLCwpLCwpLCwsLCwsLCwsLCwsKSwsLP/AABEIAQMAwgMBIgACEQEDEQH/xAAcAAABBQEBAQAAAAAAAAAAAAAEAAECAwUGBwj/xABKEAACAQIDBQYDBgQDBQQLAAABAhEAAwQSIQUxQVFhBhMicYGRMqGxB0JywdHwFFJikiOC4TNDY4Oyc6KjwhUkNDVEU2ST0uLx/8QAGwEAAgMBAQEAAAAAAAAAAAAAAAECAwQFBgf/xAAwEQACAgECBAMGBgMAAAAAAAAAAQIRAyExBBJBcQUTUSIyM2GRwVKBobHR8BQVsv/aAAwDAQACEQMRAD8A8ep83DSkFmmYRQMQFSQ0yvE9aSLSEWaEdaa1ak6fvj+VRfoIpgxGooHZ32H+x7EkAtesrPI3G/8AKK0cJ9jpBBfFDSNFtE7j1evQf4iLAuRMWg0TE+DNE8Jq+wwdQw4j18j1G6q+ZktjhR9j1iZa/d8lVF+s0ZZ+yXBDeb7edxR/0oK6LZGMa6bpaID/AOHA/wB2RCk85KsfUVpAUWxWczZ+zTZ6/wC4Lfiu3T9GFHWexWBXdhbPqub/AKia1bqOYyMq88ylvaGWhcbhWFtmN64SBMLltiARPwANun71Fv1CydnYWHT4cPZXys2x88tXWimoTJpvC5dOUgbuNQbYlmdbat1ebh93Jq+zhkQQiKo5KoUfIUCFlqQWpRTqKQAeAxouhtIKOykH+kkBvIgT7jhUNo4/ujaAAOe4oP8AShIVm9GdB/moTCDu7aXiZ8Vxbp/oa88MfwMZn+UvTbVOYYm5wsoEX8Sst64fcW181NSrURtxSFTYa00UgGiuZ+0r/wB23hzNsf8AiL+ldRXKfag8bPbrctj5k/lTGtzyK1sG/kF02He2QSCuoMGNcuo1B31ZbRTbaF1HJDIkgAHfrvjnPnXo/Z9smCsnlbzfMtToy3dXtgMADrlYwdVYMPX1BqElexZGSRzVrszaKibBBgSGxMEHkRlEGlXRts22TuP97/rTVi8jN+L9X/Jr8/F+H9EeNBuVMQd+tImkHNdMwDU4NTGo4Ux8qAGzGpM8ivV8JsbDmzamxaJNtJPdrJOUSSY1NQfs7hSP9hb9AR9DXL/2ML1izof4MvVHY4ds2CtH+azZH96oPzqzGYnue85OGa3/ANrBlP8AMYYeb8qbDoBh7CgQB3AA5BWSB8qPu2FYAMAQCGAImCpDKfMEA1vi7VmGSp0A2La2LmQnw9xaUHrac25/8VK0nuBYkxJCjqTuFB4+0Dcs5hKv3lpvK4mb62gPWoYJ2uXArzOHEMSPiutKqw5/4ct/zhypkTTAofaw/wDV73/ZufZSaKAqraKTZujnbce6GhAWd4CxAOoAJHRpg/8Adb2qrH4kWrT3DuRS0c4Gg8yYHrQmKxQtJaxB+EIA/wCF1DKfRwo/5hoZcU7tYw96O8zpceBAe2im6CBy7xVQjmp5inQg63i2gDJndQveZICq5ALKuY+I6zHKJMkSVYuhlDKZB3fTcdxmRB3RQ2xB/hBT8aFlccc+Ykk/inNPEMDUdkMD3xXVe/fKeB0XMRzHed4PMGgBbKtg2WUgEZ76kHcR31wEHpFU4nZi28HdtJJHd3dWMklgzSTxMmr9jfBcHK/fHvddvowo5rcgjmCPfSgAY49AqMx+Jc2gJ8MAljAMKJEk6a0r+0bSHK9xVMTBMaBSxPlAJms7sxeHdF3jw27IJPC2lhH9pa4azv8A0dnNkMskLgS2hJ7vvboZT0ErPlToDpHxyBVYHMHjIF1LyJGUcdNeQGpiuO+1i6f4BJBUteWRIMQj8VMcq6PY+BD4ewSWV7aFAymCIOVhBkESg0IO6uP+1TFlsLbVtWTEuhI0zZLcho4aOsjnNFDW5LYRIwSZhAFsRM7hbEnXcCcxH6RUDtO2q2mzBotQQrKTqLcAyQBqDvPA1rYdIt2xyRB7KBVTMmoIWJAIIEEtBAPOZFRABfblkEjMdP6W/SlVxa1zt/3L+tKgZ4uwprZ1FTvKRvEekVWN9WEQ1U/fiPHoKuwmGVmMjQBjA3mBu3+tDoZHX9jlUwSNRoeB5cuFSEesYdwLSHgLan0CA0NsxSq5G3wr/wB4lv8Av5/lVl7/ANnUcSiL6uFX86fG2mJUoYOqk8kbiOoIEV5T1T6v9j0fo/T7nW7OUPYskHQZT55G3e4rRAoHYqhcNb3BVU+QCk8TyAozCX1uDMpJHPKwB6jMBI6jQ16HH7i7I4WT333Hu4dWAzblZWmYgoQwPy9pqjYutrvDvvMbvo3+zHpbFselE4vCd5bdCSodSpI3gMIMT0NXrbiABAGgHICrCsQFJrYIIOoIIPkdDWLtHbzWZZxbtgaqjZ3uXdSAF7vQMY3DPEgmKNftBZW09wt8CZ2T74GmgUxOpCyNJI1p0wCzhFKd2VBSAuU6iBoAZ37hTvhVLrcKguoYBuIDRmHkYHtWbf2xcXCNfZFQmAinN4c7BFNzMq7maSANw0J30+FD3AEXEXQIzC4bSLccSVYEXLYgBoIIXc45TRQg3EbPRzLLJIgkFlJHI5SJG/Q6a1dbtgABQAAIAAgADcABuFB7CtHuUdnuO1xEZi7ZoJUE5REKJO4VoRQBWloCYAEkkwIkneT1qL4hF+J1XzYD6mhnxBNi6zQCvfTppFtngEHeCqieYJrNw+FS01xEwYuEvmByWVVRcVWCs7awDmGgMACnQGguwbXdrb8RUIqHxEZ0XUK+WMw1PueBNGHDLnzx4suWdfhnNEbt9Q2dhTbtqpyzqSFEKuZi2VBwUTA6CiYoABbBuoIsuqAszHMhuaucxK+NQNSTBnfXn32s4YWrGEtgli1y8xZt7u2TMxjiS3kNBXpsV5t9rozXsCnMt83tCga3Ne5eQfeGg+kD6kCg8VgUeSZJIG5mGo1UwDEgHQ74NE3dnIGBEiCDv3xlHzyieutCthWCKFgQ2ZtTumQoPLcPJQKiBWuBUADQxxga09ZrdqFU5ZVo0zQfFGk+tKlysnqea7RtMMpMa6iP31oE761Ns3Q0EGY4DhWY41qyOxAmX3795406XIM01i2C0ExPHTTzoj+HQlvFpEj706ajQbxUiLPVb8lLEDebZMDcAubXkJAog01r4E/Cv/SKTHhx/T/+j3ryTfQ9MkdBg1z2sNbPwOzlxwYW8zBD0LQSOIQjcTWptfFG3YuuvxKjFfxRC+fiihdi2A+GQGdGYggwVIYwQeB1PuRuNG2sBrLXLj/0sUC+qoqhvWa9Jh+HHsjz+b4ku7MfD4e4rJbHeW8txXGa53rZXtXEPeQSDN1QxWSPHvHDX2cjZrzOpUs6wJkQtq2JU8VzZtemsUaKkKusqA8bh3L2nthCyFwc5K+F1gwVViDmVDu4GpDZ5fW82dogBZVUBIPg1nNKqcxM+ERG6jAKkBQAKuz1jUu+qtL3HYyjB1jWBDAHQCrjZGYN94AgGeDFSfmq+1WMY1Jjz06UooArS2FAAAAGgA0AHIU8UJg9qrcvXrSg/wCFlluDFiwYD8JQg9Z5UbFAAl/ZyOZYHUglQzBWKxGdQYbcN/ITuogIJJjUxJ5xMfU+9TimigBqeacCkFoAgRXmv2lido7PT8J973/616ViLmVGb+VWb+0E/lXmfbJy+2MDIg91aYjkS1xyPlR0GjeuHxRx3x050Dfz+LKGbMsJBXIJA1MneDJnXSI41ficPnuHeIUDTSQS2ZfIwu7Ws3FNcVMwtgoyBYJIhVAExGkln110IqOw0m3SMg9mFOpuOCd47sGDxEjQ01aqYzQeNxpuyZo6STr50qrtGi8nozzDFPb0gyIHDlO/5VnXzrUAKkbZFXpUZ9yyxE6z8J3AEyBpv6gUT/GM3iLQV1AHH4paCddCaEs3yrAgAxO8AjWR+dSEiQDv60+omj1rGW8y2FB3kEHkVtMwPvFQYRcR3gHJcLGfCqjJ4QTwG+eOvSrWQlrB4KhJPUqgH1amxVnM6jWMr6xMGbZX6buhry6ey7/c9C1u+32Ox7LXg2GUqZGZunHrWnhb4dQwmDwO8EGCpHAggg9Qayuybk2NTJztqFK8uBJoxj3L5t1u63i5W7h0DdFcwDyaD94x6DB8OPY4Wb4ku5bevnvrdtTwa5c3fABlVemZ2B8rbUbWLsvHIJuu0NiDnUQSRYXw2pAByrl8RJgTcOtbKuCAQQQdxBkHyPGriomKkKiKGXa1stC53gwWS3cdAQYILqMuh3wTHGgCrbom2i/zX7C+nfIx+SmrNr4tkQBP9rcYW7c8GafEeiqGc9F61HbA/wBgP/qLXyzN+VSxeyluXEuM1wFFZQFcoIaMx8MGdANCNKYAux8Gtu5eVfhTubQnectvvCSeJJvEnqTRG3LpTD3GUkFQGkaHwkMfkDQmy9kWSb5NpG/xmALKHMKltd7yd4PvR2OwS/w922qhVNu4oAAAEq24DdqaOoBbCgcBJe+2sG5lHKLaqpj/AD5/ap4baKEWFYw15AyjnCKzeW+hdm3oW0S6qHW7dZSNSGcOGDTAC94J/EOVAGpSobHbQSyFLz4jAgSZgncNTJgCN5ZRxqu3tPVg6MhVDcglWbIOYQnKTrAkzB5GkA+2WjD3utth6sCo+ZrzPtptK1Z27ba62VLVpATDGJtvGignewr0HGXrz2/HbS2jNaEFy1zxXUGoVco37gT514v9rN7NtXEdO7HtaT9alQ0dy3aPB3RC4q2Dw/xGt69ZKkjpNV9yRNy3ig08FYsDpw8Tya8ajQc5rpsF2luW7YUqhjiZGnLKsA1VNaaF2FpP2mdY1iTJz6/hpVGzfBUEMsEA/CvEUqzUzo2jzS7h8rMOKsR7GKrZDW32pwnd4u4F+8Q39wk/Mmp9n9lLduFGMZlMRzGvH1rVz6Wc3kd8qMJLm6RurX7NYa1exIS6GKlTGUT4humNYid3SgtsbONpyORg/kR0NG9jZ/ilIMEK3HUzAgTv30S91tBDSai/U9JTEgtkGsDeOEcDyNWUH3bG+gBIBJnw5TlAO/gfKq+0u2f4W3mChzIEEkac9K4WThZOXsI7KzRUbkdz2V/2J/GfotFbe1sNbG+8RZH/ADTlY+iF2/y1gfZp2gGIwju+S2wvMMubhkQz4teJ9q6m5ZR2RiQTbJZYYRJVkkjjoze9drDBwgoy3RxM0lKbaB9jWQpvcH70g9EXSwo/pFrKR1LcSaHxvhug7kS9ZduSm4l62x6am2f8xPGtS7gw5nxBojMjFTG+DG8TOhneaHx+DVMPdAkSCxYklmbTUsdSTCj2A4Va3SshFW0jM7RuzrdNpvhtYcqQdAz4jRh1CqdetdHZsKihFACqAqgbgF0A9qzOzllTYK5QYchtB4txUnnpl9q14pKVpMc48smgDaWr4cf8Yn+2zeP6UaaTIDBIBIMjoYIkctCR60opkQHZPw3DzvXj7XGX/wAtHZZ056e9ICpCgDkLbt/AriADmUWUTmFQdx83uXT5Fa2Dgwb5tfdTC93/APdYr9LIqnALOIvWH8VuSyqdylGR1C8gJ3DTwit1lpKdk5Q5TnMMjXktXoZu6yAKIzEqhF4jNoWFwrHWx1rQ2ZkEhbd4ZtWe6pBc7vEznMxjdpAHKtGKrvW8ykBmWfvLEjqJBHuKlZAzcVaKBbYkoXtFN5KBb1ssn4QNQeABG4CvCftCuZtrYvpdj+1VX8q99t7NZSGF12eR4rmVgEzAuqqoVVLARmid1fPHaq9m2li2/wCPe+TkU1sBndxx3VK4xykdKdnPT2pnaYqJPsCjNzPv/rT1qLsq7A8B+VKo+ZH1Rd/i5vwS+jOk7d4dXurct6lQVcZWBWNQSCPPXyrA2VtDubqPyI9tx+U11uycBf8A4p+7tNiDBGXKpTK5YHQQZgoZMcd4GvM9o9gtg7zW3WPvLrPhO7XpqPSkoKMaEsjlK+od21UXE7xVMAxmERlmATx1NcbZvFGDKYYGQRXT7J20Ft3LdwZkdWEHnlMRPlFcrUsapULNTakjvOznbJrjqr2lLwfGGYefhMx6VR20vsxUNEEgtE7vuj3FZ3ZWwRcU8TI/X6/Kju2mIXOEUgnQmNYiYHnr8qioJZNESeRvFqzA7sUoHIewqKmnZq2mEmhMaV7DgsJl7tPuog0PGBAJ9q8q2Ps1rpU7lNxVk8SSBlA4nUe9euZSi9QKw8W9Ub+E0TOJ+0HtIyMLNl3VyQzlHZSI0USp6z6Vg4XtBilIH8TiN8f7e7/+VZuNdmxNw3PiLH66fKrMOfEPOfY1oxQ5Y0Zss+aVnomyNuX7qgDEXgVzBibrmSGI4npWf2j7b4q04tWcRdBXV3Yg79w8QMDj7Vb2bxY79008KAtoFUcABwHP1rl+17BsU5UgrC7jxA19azwi/MroaJyXlJ1qGJ9pe0R/8ST527J+qVba+1zaIMG6h5TYtfkBXJiox+/PStUoqjGmex7E282KQYgHLdOpy6QwAUiPStm72tvi2xCW2ZQYBDCSBI3NxryXsdtpsPfVd6XCARyJ0BFemXrsgkca5s1KEtGdTHyZI+0tjm8L9uV0/FhLf+W64+oNbWJ+2G2gUmzmzCRlufWU0ryTFIFxN9RuFx4/vNVP4jFbNzDSWh65b+2yxxw14eT2z9YryTGNnv3bnC5cduvjYtr71Fz++tOu6mKh7FkucqiSa38Hs1LQB+J/5uX4eVUbEs5bZfixIHkD+tHGsGfK2+VbHq/DOAjCCzTVyeq+S/kbOaVLXl8qVZztc0T6QwOAt2gUtIEG8wN5OpJ5mvLftp7OF7IxCDW0fF+BtD7GD7162q6nr+lZ+29lretOrCQykEcwRBrsM+cHygN3vVTYPMMy89R+lF9oNnPhr9yy33GIB/mX7p9RVOz8RBy8G09eFR21LG0yVjHMoITSdZ4ieXKqp1k76JxWHjxARPHgfPkaDN+N+nv9aui0ylpomRUrOHZzC68zwUcydwoe5iRGmtX27zd3kk5T4iOBMaE86mRo6rBnuMKWV1eDmVlDgZiQAYcA6c4G6qsR24xLrlLDdv1q7aSZMHl3aW44qRpqOR0rmar5U9WTtrYovuWuqTqSZP1rS2ZdyOHmMstPkDHzrM/3g8j9DRq7vMfoamiDDLG0GVGUQCxktHi8poJxIqaEsQoBP0HM/KqMW0MVA0BiZmfbSouSWg1FvUrNMg1q7FYPu8up1jeIHuaot3INJyTWhLlphmz7gW6rMNAQfXnXsWByumZGDLG8EEfKvFzUkvEbjVUsXOky2GXkb0NTtds8IzXV0LXGmNQyzvPLeKw0bQNXS9qGm07dFgcIJHz1rmbK+EeU/WnVIjduy29ckHSntGRVZH79DU7J0pDNjZN6bcEfCSAefH86NRgd5160PhLWVAOJ1PrU4rmzpybR7jhlKGGEZb0v7+QXH71pVWLDc/nSqo1V8j6ZqMyNKlVQBUmNx18jx99/vXaPnR5J9rPYnvEuYgKRet/CVBy3rZI8McLiy2nEDjOnjeMwNyw+W6j23EHK6lSORg8K+wswI/I181fbHenaHhPg7sZB/TmfXyJDEdIPGkADhMZauWSbhAYnK689JDj1rAv2okcv3NA5qONKMaHJ2Z9aCjT0oK8utHruq6BCR0W0Lh/hAOTL9DXP1tXrmbCbt2XXqDBHzrEmhCKW0desijH09qFdZBqa3t4PLTqP1pp0DQRhc2ViJBIiNQSOJ8uFC2symY0nd5ait3YlxY8RjODERryEcBrWu2xEVUYx45K8DoSP351kc6ZpWO0ctty5mYHmAd0enXl6VlTBBPCuo7T4buTkZRqPC27jrHLyO6uWvakdanB2iE1TDbbyKlVdm3lEVOr1oipm5tq5mwi/gSfQD9KwMP8AAPX9/Wt/HKP4MH/hjnyrBwo8I6/qarkTiS4URsuxmMncAPfhVIrU2bby2x11/Ss+WXLE6Ph+FZcyvZahjnhTxpUVFEYUKbi94SEkZsu8LxjrFYD197sit3TdSrWu4HD5jlvErJg9226dPlSo5O31Gsumz+jPoQGlFU4Z5Ajdwq6uufPTP2oxYC0pg3CQSPuoPjb2hR1YV4D9t+By7QDj4WtqgA3KLYAA9jXvZYw90b30T+lBuPqZb1HKvIPth2c1yx3iCVw7KHPFmu5tfTefMUrA8eo4HSgaLtGVFSEVYkUXb4UNfXSr7LbqnAiza2JcDZ7THRgf9fyPp7ZNxCpKneDB9KlbuFWBG8Vbj7yuQwEMR4hwkcQeo+lNoSBW5Uis01aOytlG8Lkb1XTqxOg9gflSGdFgOz4uWrNxWK+FQTqYA0MDhoB5yeVaG0tjPdyt3oWUIXwnTU5ifOdOUCm7JbXX+HKEeK2DI45f5o4gVq2MSk2/EsBYgGSx5gb650m1I6+OEZQtGDtbZ737QbEESoO6BJI4EcvauJvYUqwDcBIH4uPTQCvQ+0V8NFtTq5AA5KNWPlH1FcFtG5N24f6iPQGAPYVpwq1Zj4qlKkUmo09Tw1ku6qOJjy5n2rQZDR2tiiMMic1VQOpAJrMtpAA5VZtO8Gu5R8NvTzNNbOvz/SqpFkSG5orV2bezWx/TofyrNvjVTyrR2TahPMk+2lZ8/unW8LcvPpegcgqxRUVFSLTpXPZ6+MaRLL1pVXmHX50qKJcyPonD3sp6cQd46jmKPuvKmOR94rLs41SokTzjes6gjpRVjEqPvAiuufNxr7AWVP8ASIHpurzft5ju62XiZgljlJ4NcvHLA/Dbzewrt9rY5AoXOqqN7FhAHON5rw37VO1YvsmHtSLNrxAnQ3HO+4w4cgDqADzijqM8/NEYfdVCJNXrppUyLLGFNYOg6U4p8OksRpunl0qUXqRexcrU7CoZKQNWECEV2PZazkshj95i3oug+nzrnMFh1a7bVpIYa+ctG7hotdcoCpkUQFUD3jT51VL0LEYO0rrYa+LqcZPQiYYeREV0eD7QpdSbdoqwIEkDQngCN9c72oaO7A4An5itXY2H/wAFC2p1Pq2snnpFQlBS1ZbDLKFpGhcwFtIuBy91pzyNBO7KeW/TrXGbZweS6eTeIHz3/Oa7JzQO0dni9by/eGqnrujyOlSWhB6nGGrsFiVtlnPBTA5k6egiarv2ipKsII4Ghrgkx7+VSZBFlokgk72Mn1q+zVampqZqotRO5BFbmHSAByFYti3mYcq3QKx8Q9kei8Fx6ymSUVKohqU7vf8AKsZ6RFgu0qjlpUiz2j15sbBEmOo3H98qz8btadASfYe8UTh7C31zIRDDNGhDc9Oc6+vSsVtks2aGCKpg9fwzXaPmRgdoNvW7SkuZ5Iuhc9Ty615hiLzXrjO29jJ5DkAOQEADpW/9oVgW8SqAkxbDEkySWLa7hwA0rEOgAHL0mmhjBIqLCpg86i+6mRHFOjQ6nrHodKitNc3UAai2pOo+f61C5huUe80RbuyFMTIB3U90dI8oFTsrK9ksO/tAjj7GK6wg+LhMAen+tcbhMT3N0PExOh6gj866PDdpLbmDKH+rd7j05UnqWRMrtO3+IB/Kn1k10mD0QCuQ2pdz3n0nWABxjwgCuo2U5NpZBEcDvEaa+1DBbhjCox+tSqBWBPKoEgDbWXuWLKCQuhIBg+fDfNcVaOpPX6V121tr2u7ZJzEiAF1g+e6uTwlkksBw1ijoBYKdTUnwrDgY6a/SiNnYbMcx3D5mq5PlVsuw4pZZqEQjAWDIJ06VqHhVNsag9asYa1zskuZ2e04PAsOPlQjUl3n29v8AWagDvPIVY2ntUGbIu9SUilVWtKlRLm+Ru9ju2Iw/huTk3SNShiJ8v0rr9o41SBdVgyONCP5l1j2n+2vH7b7x+9K3Ng7U0fDu+VLg8Lf/AC7g1R+gkCehNdZM+dyj1Mjt9fz7QcDcgRPZZP1NZBNQxeIdr9xrnxs7ZujEmfnUiasKhGotTG5rH7FOaBERUjSWomgDS2Zd8A13Ej50TduVm7Pbw+po5zpUkQYDeOtQmpXmk+WlRUSY50xl10E3CBvzaaxrm01rodm48WrQ75mVpOjAliJ4cx1rn2ZTcJKlgSfCDBO/j86a+FyrlDLq2jEH+XcQBp6UDNnEdqzutoPNv0H61kNtK4XDsxJBmOHlG7dpQppUgsniVAYxuOo8jqKlsxdXb0qBEr1X6f6H60tnNDkcx9KTA0xRSJAAodWgTx4TzrqOyexWuq1xyQvDQcOXLzrHxEuh3PDorDB5GtXt2MUDdUzv9K6nbPZ0C2zqdwnXU6da5QnU1iZ6Ph8yyQbqh7lsrMg7xu10J4c91XNY8QDHJIBl5AgjQ7pj0oe5LLG/pJGgk6EbtTUi9+4y5m72QFAcktAGVVkyNB0qyMYvcqy5c2OOkbVbrpv/AHqFX8C6MyldVJUxqJBgweNKrVxyKACLkjQwUOo0PGlR5XzQR49Urxy+iOStX5g8Rvqdx4PnTXbGsjf9apuvoOmldBrU8bGVoG2kZbNxO/zHH2iqbd/nVuLOg8/yoWprYre4YDTOaotXYq2aZAsXdUHra7J2LT3il4BgVMSSIYQdCCOE10ON2Nhltm4qKABIJYkacPESJ4VXLIk6LY4nJWcbs8+D1o510rN2e2nrR915FXIoe4BU7XxDzFMIJiYPXdVrYYqVMqQ0/CZjSOXWmBC0JMAA9CYnyPOr79wlYJuEqdzySAdIBPWOAoa15KejGJ8jwNEJbJ0AuRB3tKjTThrwoGC0xp6aaAErx++FNhmi6OsimJqS2SHtzpOonkP1qLBHSbHwq3bltGMZmg9Bxr0a9b7lMtv4QIjpXAdkr1tcXb7wAqQQJI0YjQ6+o9a9ES8qNGuRtBmkEHlrv0rm8RGpHa4fP5kIp9NALtFdZbACDMWIA8jx8q4Hz0M/6V6Bi7QRiJZ4lgo1AB8uFcCGknkST5Amap6Ha4XqkPPD966n8qkTUF11qVRZ047EYpVcAP3FKix+WjFUzQmItRMbj+5ogCoMhrsHzhMyr7bhVVE4u3rI0PEUNQSFU7b1ClQAQ7ECRpBGvXfWhZ225tMj+MNJ1O48DWYb5yZes1PDHhSaBNoIsLFXvc0ioW150meKmitgrjxrV9vERmGmvTWYMEe9Uvq4qtzDGl1JdAlDHI+gYfqKkrqDOVJGvxMPkdaoFzmJ+vyqQuefv/pUrEWXE8Xh1B3Rr6elXnZVyJK/MaeeulU4fGFCCJMcCZH00qN7FsZJPH60rCglsJ3S95cWRPhA3Mep3GOMU5Gc5zqx+XQUTaxfebPe0de4cup6XR4h5Bkn/PQeGfwr5CkNl7PoOBFa2D7Q3HXLci4itKjVSCBBIKnfvrGY0RhkhdP3Jmqc2xu4CHPkd7UdYe2ZyMLaMjMInNmHKfEJ+dYKaA+3vpVAaruA9/yFYWemwQUdixd1SWoVJTVZ0Ijk09KlSLDDLU6Ujbqa2da7J83KsRZB0Oh4HnWPcSDBroLtgMCD6dDWRi1O5t448xSGgSlSpUDFUkaDTU1ABwu7qdjQlpqIB0qSIMZRLD1qvEiGq62PEvr9KbHpqDS6kkUqafNUFqRoAfPyqRNQFSoAvwd/IHHB7bqfbMPmoqeGPhXyoVXAmRPhaOhIgH0oy0PCPIU0JluajF0FA2l1FH1mz9Edfw1UpS/Imoq+NT0AH796qBq/D2gTdOdAVjwEtmcmdUAB3AayRvFZactjuxnHHrLrp+41WCpPhWVQxiGkCGUnTmAZG/jUOFVNUbMclJWiUU9QpUi7mMs76Y09KuufOSxaE2mvg8jpSpUwMc01KlQSHpU1KgBxRK01KmhMIw6+Jf3wNNix+dKlUXuC2A0qTinpUwIrVhFKlQMSj4vw/mKMs7h++FPSpiZK18S/iFGrSpVlzbnY8O9x9/sWHdVGLMOY6/kKVKqYbm/ifhPujb/h1FkECCyqx6nM4n2AoUU1KqZbm/hPhL8/+mTpUqVQNx//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3558" name="AutoShape 6" descr="data:image/jpeg;base64,/9j/4AAQSkZJRgABAQAAAQABAAD/2wCEAAkGBhQSERQUExQVFRUVFxgYGBYWFBQVGBUXFhcYFhcWFxcXHCYfFxojGhYUHy8gIycpLCwsFx4xNTAqNSYrLCkBCQoKDgwOGg8PGiwkHCQsLCwsLCwsLCwsLCwpKSwsLCwsLCwsLCwpLCwsLCwpLCwpLCwsLCwsLCwsLCwsKSwsLP/AABEIAQMAwgMBIgACEQEDEQH/xAAcAAABBQEBAQAAAAAAAAAAAAAEAAECAwUGBwj/xABKEAACAQIDBQYDBgQDBQQLAAABAhEAAwQSIQUxQVFhBhMicYGRMqGxB0JywdHwFFJikiOC4TNDY4Oyc6KjwhUkNDVEU2ST0uLx/8QAGwEAAgMBAQEAAAAAAAAAAAAAAAECAwQFBgf/xAAwEQACAgECBAMGBgMAAAAAAAAAAQIRAyExBBJBcQUTUSIyM2GRwVKBobHR8BQVsv/aAAwDAQACEQMRAD8A8ep83DSkFmmYRQMQFSQ0yvE9aSLSEWaEdaa1ak6fvj+VRfoIpgxGooHZ32H+x7EkAtesrPI3G/8AKK0cJ9jpBBfFDSNFtE7j1evQf4iLAuRMWg0TE+DNE8Jq+wwdQw4j18j1G6q+ZktjhR9j1iZa/d8lVF+s0ZZ+yXBDeb7edxR/0oK6LZGMa6bpaID/AOHA/wB2RCk85KsfUVpAUWxWczZ+zTZ6/wC4Lfiu3T9GFHWexWBXdhbPqub/AKia1bqOYyMq88ylvaGWhcbhWFtmN64SBMLltiARPwANun71Fv1CydnYWHT4cPZXys2x88tXWimoTJpvC5dOUgbuNQbYlmdbat1ebh93Jq+zhkQQiKo5KoUfIUCFlqQWpRTqKQAeAxouhtIKOykH+kkBvIgT7jhUNo4/ujaAAOe4oP8AShIVm9GdB/moTCDu7aXiZ8Vxbp/oa88MfwMZn+UvTbVOYYm5wsoEX8Sst64fcW181NSrURtxSFTYa00UgGiuZ+0r/wB23hzNsf8AiL+ldRXKfag8bPbrctj5k/lTGtzyK1sG/kF02He2QSCuoMGNcuo1B31ZbRTbaF1HJDIkgAHfrvjnPnXo/Z9smCsnlbzfMtToy3dXtgMADrlYwdVYMPX1BqElexZGSRzVrszaKibBBgSGxMEHkRlEGlXRts22TuP97/rTVi8jN+L9X/Jr8/F+H9EeNBuVMQd+tImkHNdMwDU4NTGo4Ux8qAGzGpM8ivV8JsbDmzamxaJNtJPdrJOUSSY1NQfs7hSP9hb9AR9DXL/2ML1izof4MvVHY4ds2CtH+azZH96oPzqzGYnue85OGa3/ANrBlP8AMYYeb8qbDoBh7CgQB3AA5BWSB8qPu2FYAMAQCGAImCpDKfMEA1vi7VmGSp0A2La2LmQnw9xaUHrac25/8VK0nuBYkxJCjqTuFB4+0Dcs5hKv3lpvK4mb62gPWoYJ2uXArzOHEMSPiutKqw5/4ct/zhypkTTAofaw/wDV73/ZufZSaKAqraKTZujnbce6GhAWd4CxAOoAJHRpg/8Adb2qrH4kWrT3DuRS0c4Gg8yYHrQmKxQtJaxB+EIA/wCF1DKfRwo/5hoZcU7tYw96O8zpceBAe2im6CBy7xVQjmp5inQg63i2gDJndQveZICq5ALKuY+I6zHKJMkSVYuhlDKZB3fTcdxmRB3RQ2xB/hBT8aFlccc+Ykk/inNPEMDUdkMD3xXVe/fKeB0XMRzHed4PMGgBbKtg2WUgEZ76kHcR31wEHpFU4nZi28HdtJJHd3dWMklgzSTxMmr9jfBcHK/fHvddvowo5rcgjmCPfSgAY49AqMx+Jc2gJ8MAljAMKJEk6a0r+0bSHK9xVMTBMaBSxPlAJms7sxeHdF3jw27IJPC2lhH9pa4azv8A0dnNkMskLgS2hJ7vvboZT0ErPlToDpHxyBVYHMHjIF1LyJGUcdNeQGpiuO+1i6f4BJBUteWRIMQj8VMcq6PY+BD4ewSWV7aFAymCIOVhBkESg0IO6uP+1TFlsLbVtWTEuhI0zZLcho4aOsjnNFDW5LYRIwSZhAFsRM7hbEnXcCcxH6RUDtO2q2mzBotQQrKTqLcAyQBqDvPA1rYdIt2xyRB7KBVTMmoIWJAIIEEtBAPOZFRABfblkEjMdP6W/SlVxa1zt/3L+tKgZ4uwprZ1FTvKRvEekVWN9WEQ1U/fiPHoKuwmGVmMjQBjA3mBu3+tDoZHX9jlUwSNRoeB5cuFSEesYdwLSHgLan0CA0NsxSq5G3wr/wB4lv8Av5/lVl7/ANnUcSiL6uFX86fG2mJUoYOqk8kbiOoIEV5T1T6v9j0fo/T7nW7OUPYskHQZT55G3e4rRAoHYqhcNb3BVU+QCk8TyAozCX1uDMpJHPKwB6jMBI6jQ16HH7i7I4WT333Hu4dWAzblZWmYgoQwPy9pqjYutrvDvvMbvo3+zHpbFselE4vCd5bdCSodSpI3gMIMT0NXrbiABAGgHICrCsQFJrYIIOoIIPkdDWLtHbzWZZxbtgaqjZ3uXdSAF7vQMY3DPEgmKNftBZW09wt8CZ2T74GmgUxOpCyNJI1p0wCzhFKd2VBSAuU6iBoAZ37hTvhVLrcKguoYBuIDRmHkYHtWbf2xcXCNfZFQmAinN4c7BFNzMq7maSANw0J30+FD3AEXEXQIzC4bSLccSVYEXLYgBoIIXc45TRQg3EbPRzLLJIgkFlJHI5SJG/Q6a1dbtgABQAAIAAgADcABuFB7CtHuUdnuO1xEZi7ZoJUE5REKJO4VoRQBWloCYAEkkwIkneT1qL4hF+J1XzYD6mhnxBNi6zQCvfTppFtngEHeCqieYJrNw+FS01xEwYuEvmByWVVRcVWCs7awDmGgMACnQGguwbXdrb8RUIqHxEZ0XUK+WMw1PueBNGHDLnzx4suWdfhnNEbt9Q2dhTbtqpyzqSFEKuZi2VBwUTA6CiYoABbBuoIsuqAszHMhuaucxK+NQNSTBnfXn32s4YWrGEtgli1y8xZt7u2TMxjiS3kNBXpsV5t9rozXsCnMt83tCga3Ne5eQfeGg+kD6kCg8VgUeSZJIG5mGo1UwDEgHQ74NE3dnIGBEiCDv3xlHzyieutCthWCKFgQ2ZtTumQoPLcPJQKiBWuBUADQxxga09ZrdqFU5ZVo0zQfFGk+tKlysnqea7RtMMpMa6iP31oE761Ns3Q0EGY4DhWY41qyOxAmX3795406XIM01i2C0ExPHTTzoj+HQlvFpEj706ajQbxUiLPVb8lLEDebZMDcAubXkJAog01r4E/Cv/SKTHhx/T/+j3ryTfQ9MkdBg1z2sNbPwOzlxwYW8zBD0LQSOIQjcTWptfFG3YuuvxKjFfxRC+fiihdi2A+GQGdGYggwVIYwQeB1PuRuNG2sBrLXLj/0sUC+qoqhvWa9Jh+HHsjz+b4ku7MfD4e4rJbHeW8txXGa53rZXtXEPeQSDN1QxWSPHvHDX2cjZrzOpUs6wJkQtq2JU8VzZtemsUaKkKusqA8bh3L2nthCyFwc5K+F1gwVViDmVDu4GpDZ5fW82dogBZVUBIPg1nNKqcxM+ERG6jAKkBQAKuz1jUu+qtL3HYyjB1jWBDAHQCrjZGYN94AgGeDFSfmq+1WMY1Jjz06UooArS2FAAAAGgA0AHIU8UJg9qrcvXrSg/wCFlluDFiwYD8JQg9Z5UbFAAl/ZyOZYHUglQzBWKxGdQYbcN/ITuogIJJjUxJ5xMfU+9TimigBqeacCkFoAgRXmv2lido7PT8J973/616ViLmVGb+VWb+0E/lXmfbJy+2MDIg91aYjkS1xyPlR0GjeuHxRx3x050Dfz+LKGbMsJBXIJA1MneDJnXSI41ficPnuHeIUDTSQS2ZfIwu7Ws3FNcVMwtgoyBYJIhVAExGkln110IqOw0m3SMg9mFOpuOCd47sGDxEjQ01aqYzQeNxpuyZo6STr50qrtGi8nozzDFPb0gyIHDlO/5VnXzrUAKkbZFXpUZ9yyxE6z8J3AEyBpv6gUT/GM3iLQV1AHH4paCddCaEs3yrAgAxO8AjWR+dSEiQDv60+omj1rGW8y2FB3kEHkVtMwPvFQYRcR3gHJcLGfCqjJ4QTwG+eOvSrWQlrB4KhJPUqgH1amxVnM6jWMr6xMGbZX6buhry6ey7/c9C1u+32Ox7LXg2GUqZGZunHrWnhb4dQwmDwO8EGCpHAggg9Qayuybk2NTJztqFK8uBJoxj3L5t1u63i5W7h0DdFcwDyaD94x6DB8OPY4Wb4ku5bevnvrdtTwa5c3fABlVemZ2B8rbUbWLsvHIJuu0NiDnUQSRYXw2pAByrl8RJgTcOtbKuCAQQQdxBkHyPGriomKkKiKGXa1stC53gwWS3cdAQYILqMuh3wTHGgCrbom2i/zX7C+nfIx+SmrNr4tkQBP9rcYW7c8GafEeiqGc9F61HbA/wBgP/qLXyzN+VSxeyluXEuM1wFFZQFcoIaMx8MGdANCNKYAux8Gtu5eVfhTubQnectvvCSeJJvEnqTRG3LpTD3GUkFQGkaHwkMfkDQmy9kWSb5NpG/xmALKHMKltd7yd4PvR2OwS/w922qhVNu4oAAAEq24DdqaOoBbCgcBJe+2sG5lHKLaqpj/AD5/ap4baKEWFYw15AyjnCKzeW+hdm3oW0S6qHW7dZSNSGcOGDTAC94J/EOVAGpSobHbQSyFLz4jAgSZgncNTJgCN5ZRxqu3tPVg6MhVDcglWbIOYQnKTrAkzB5GkA+2WjD3utth6sCo+ZrzPtptK1Z27ba62VLVpATDGJtvGignewr0HGXrz2/HbS2jNaEFy1zxXUGoVco37gT514v9rN7NtXEdO7HtaT9alQ0dy3aPB3RC4q2Dw/xGt69ZKkjpNV9yRNy3ig08FYsDpw8Tya8ajQc5rpsF2luW7YUqhjiZGnLKsA1VNaaF2FpP2mdY1iTJz6/hpVGzfBUEMsEA/CvEUqzUzo2jzS7h8rMOKsR7GKrZDW32pwnd4u4F+8Q39wk/Mmp9n9lLduFGMZlMRzGvH1rVz6Wc3kd8qMJLm6RurX7NYa1exIS6GKlTGUT4humNYid3SgtsbONpyORg/kR0NG9jZ/ilIMEK3HUzAgTv30S91tBDSai/U9JTEgtkGsDeOEcDyNWUH3bG+gBIBJnw5TlAO/gfKq+0u2f4W3mChzIEEkac9K4WThZOXsI7KzRUbkdz2V/2J/GfotFbe1sNbG+8RZH/ADTlY+iF2/y1gfZp2gGIwju+S2wvMMubhkQz4teJ9q6m5ZR2RiQTbJZYYRJVkkjjoze9drDBwgoy3RxM0lKbaB9jWQpvcH70g9EXSwo/pFrKR1LcSaHxvhug7kS9ZduSm4l62x6am2f8xPGtS7gw5nxBojMjFTG+DG8TOhneaHx+DVMPdAkSCxYklmbTUsdSTCj2A4Va3SshFW0jM7RuzrdNpvhtYcqQdAz4jRh1CqdetdHZsKihFACqAqgbgF0A9qzOzllTYK5QYchtB4txUnnpl9q14pKVpMc48smgDaWr4cf8Yn+2zeP6UaaTIDBIBIMjoYIkctCR60opkQHZPw3DzvXj7XGX/wAtHZZ056e9ICpCgDkLbt/AriADmUWUTmFQdx83uXT5Fa2Dgwb5tfdTC93/APdYr9LIqnALOIvWH8VuSyqdylGR1C8gJ3DTwit1lpKdk5Q5TnMMjXktXoZu6yAKIzEqhF4jNoWFwrHWx1rQ2ZkEhbd4ZtWe6pBc7vEznMxjdpAHKtGKrvW8ykBmWfvLEjqJBHuKlZAzcVaKBbYkoXtFN5KBb1ssn4QNQeABG4CvCftCuZtrYvpdj+1VX8q99t7NZSGF12eR4rmVgEzAuqqoVVLARmid1fPHaq9m2li2/wCPe+TkU1sBndxx3VK4xykdKdnPT2pnaYqJPsCjNzPv/rT1qLsq7A8B+VKo+ZH1Rd/i5vwS+jOk7d4dXurct6lQVcZWBWNQSCPPXyrA2VtDubqPyI9tx+U11uycBf8A4p+7tNiDBGXKpTK5YHQQZgoZMcd4GvM9o9gtg7zW3WPvLrPhO7XpqPSkoKMaEsjlK+od21UXE7xVMAxmERlmATx1NcbZvFGDKYYGQRXT7J20Ft3LdwZkdWEHnlMRPlFcrUsapULNTakjvOznbJrjqr2lLwfGGYefhMx6VR20vsxUNEEgtE7vuj3FZ3ZWwRcU8TI/X6/Kju2mIXOEUgnQmNYiYHnr8qioJZNESeRvFqzA7sUoHIewqKmnZq2mEmhMaV7DgsJl7tPuog0PGBAJ9q8q2Ps1rpU7lNxVk8SSBlA4nUe9euZSi9QKw8W9Ub+E0TOJ+0HtIyMLNl3VyQzlHZSI0USp6z6Vg4XtBilIH8TiN8f7e7/+VZuNdmxNw3PiLH66fKrMOfEPOfY1oxQ5Y0Zss+aVnomyNuX7qgDEXgVzBibrmSGI4npWf2j7b4q04tWcRdBXV3Yg79w8QMDj7Vb2bxY79008KAtoFUcABwHP1rl+17BsU5UgrC7jxA19azwi/MroaJyXlJ1qGJ9pe0R/8ST527J+qVba+1zaIMG6h5TYtfkBXJiox+/PStUoqjGmex7E282KQYgHLdOpy6QwAUiPStm72tvi2xCW2ZQYBDCSBI3NxryXsdtpsPfVd6XCARyJ0BFemXrsgkca5s1KEtGdTHyZI+0tjm8L9uV0/FhLf+W64+oNbWJ+2G2gUmzmzCRlufWU0ryTFIFxN9RuFx4/vNVP4jFbNzDSWh65b+2yxxw14eT2z9YryTGNnv3bnC5cduvjYtr71Fz++tOu6mKh7FkucqiSa38Hs1LQB+J/5uX4eVUbEs5bZfixIHkD+tHGsGfK2+VbHq/DOAjCCzTVyeq+S/kbOaVLXl8qVZztc0T6QwOAt2gUtIEG8wN5OpJ5mvLftp7OF7IxCDW0fF+BtD7GD7162q6nr+lZ+29lretOrCQykEcwRBrsM+cHygN3vVTYPMMy89R+lF9oNnPhr9yy33GIB/mX7p9RVOz8RBy8G09eFR21LG0yVjHMoITSdZ4ieXKqp1k76JxWHjxARPHgfPkaDN+N+nv9aui0ylpomRUrOHZzC68zwUcydwoe5iRGmtX27zd3kk5T4iOBMaE86mRo6rBnuMKWV1eDmVlDgZiQAYcA6c4G6qsR24xLrlLDdv1q7aSZMHl3aW44qRpqOR0rmar5U9WTtrYovuWuqTqSZP1rS2ZdyOHmMstPkDHzrM/3g8j9DRq7vMfoamiDDLG0GVGUQCxktHi8poJxIqaEsQoBP0HM/KqMW0MVA0BiZmfbSouSWg1FvUrNMg1q7FYPu8up1jeIHuaot3INJyTWhLlphmz7gW6rMNAQfXnXsWByumZGDLG8EEfKvFzUkvEbjVUsXOky2GXkb0NTtds8IzXV0LXGmNQyzvPLeKw0bQNXS9qGm07dFgcIJHz1rmbK+EeU/WnVIjduy29ckHSntGRVZH79DU7J0pDNjZN6bcEfCSAefH86NRgd5160PhLWVAOJ1PrU4rmzpybR7jhlKGGEZb0v7+QXH71pVWLDc/nSqo1V8j6ZqMyNKlVQBUmNx18jx99/vXaPnR5J9rPYnvEuYgKRet/CVBy3rZI8McLiy2nEDjOnjeMwNyw+W6j23EHK6lSORg8K+wswI/I181fbHenaHhPg7sZB/TmfXyJDEdIPGkADhMZauWSbhAYnK689JDj1rAv2okcv3NA5qONKMaHJ2Z9aCjT0oK8utHruq6BCR0W0Lh/hAOTL9DXP1tXrmbCbt2XXqDBHzrEmhCKW0desijH09qFdZBqa3t4PLTqP1pp0DQRhc2ViJBIiNQSOJ8uFC2symY0nd5ait3YlxY8RjODERryEcBrWu2xEVUYx45K8DoSP351kc6ZpWO0ctty5mYHmAd0enXl6VlTBBPCuo7T4buTkZRqPC27jrHLyO6uWvakdanB2iE1TDbbyKlVdm3lEVOr1oipm5tq5mwi/gSfQD9KwMP8AAPX9/Wt/HKP4MH/hjnyrBwo8I6/qarkTiS4URsuxmMncAPfhVIrU2bby2x11/Ss+WXLE6Ph+FZcyvZahjnhTxpUVFEYUKbi94SEkZsu8LxjrFYD197sit3TdSrWu4HD5jlvErJg9226dPlSo5O31Gsumz+jPoQGlFU4Z5Ajdwq6uufPTP2oxYC0pg3CQSPuoPjb2hR1YV4D9t+By7QDj4WtqgA3KLYAA9jXvZYw90b30T+lBuPqZb1HKvIPth2c1yx3iCVw7KHPFmu5tfTefMUrA8eo4HSgaLtGVFSEVYkUXb4UNfXSr7LbqnAiza2JcDZ7THRgf9fyPp7ZNxCpKneDB9KlbuFWBG8Vbj7yuQwEMR4hwkcQeo+lNoSBW5Uis01aOytlG8Lkb1XTqxOg9gflSGdFgOz4uWrNxWK+FQTqYA0MDhoB5yeVaG0tjPdyt3oWUIXwnTU5ifOdOUCm7JbXX+HKEeK2DI45f5o4gVq2MSk2/EsBYgGSx5gb650m1I6+OEZQtGDtbZ737QbEESoO6BJI4EcvauJvYUqwDcBIH4uPTQCvQ+0V8NFtTq5AA5KNWPlH1FcFtG5N24f6iPQGAPYVpwq1Zj4qlKkUmo09Tw1ku6qOJjy5n2rQZDR2tiiMMic1VQOpAJrMtpAA5VZtO8Gu5R8NvTzNNbOvz/SqpFkSG5orV2bezWx/TofyrNvjVTyrR2TahPMk+2lZ8/unW8LcvPpegcgqxRUVFSLTpXPZ6+MaRLL1pVXmHX50qKJcyPonD3sp6cQd46jmKPuvKmOR94rLs41SokTzjes6gjpRVjEqPvAiuufNxr7AWVP8ASIHpurzft5ju62XiZgljlJ4NcvHLA/Dbzewrt9rY5AoXOqqN7FhAHON5rw37VO1YvsmHtSLNrxAnQ3HO+4w4cgDqADzijqM8/NEYfdVCJNXrppUyLLGFNYOg6U4p8OksRpunl0qUXqRexcrU7CoZKQNWECEV2PZazkshj95i3oug+nzrnMFh1a7bVpIYa+ctG7hotdcoCpkUQFUD3jT51VL0LEYO0rrYa+LqcZPQiYYeREV0eD7QpdSbdoqwIEkDQngCN9c72oaO7A4An5itXY2H/wAFC2p1Pq2snnpFQlBS1ZbDLKFpGhcwFtIuBy91pzyNBO7KeW/TrXGbZweS6eTeIHz3/Oa7JzQO0dni9by/eGqnrujyOlSWhB6nGGrsFiVtlnPBTA5k6egiarv2ipKsII4Ghrgkx7+VSZBFlokgk72Mn1q+zVampqZqotRO5BFbmHSAByFYti3mYcq3QKx8Q9kei8Fx6ymSUVKohqU7vf8AKsZ6RFgu0qjlpUiz2j15sbBEmOo3H98qz8btadASfYe8UTh7C31zIRDDNGhDc9Oc6+vSsVtks2aGCKpg9fwzXaPmRgdoNvW7SkuZ5Iuhc9Ty615hiLzXrjO29jJ5DkAOQEADpW/9oVgW8SqAkxbDEkySWLa7hwA0rEOgAHL0mmhjBIqLCpg86i+6mRHFOjQ6nrHodKitNc3UAai2pOo+f61C5huUe80RbuyFMTIB3U90dI8oFTsrK9ksO/tAjj7GK6wg+LhMAen+tcbhMT3N0PExOh6gj866PDdpLbmDKH+rd7j05UnqWRMrtO3+IB/Kn1k10mD0QCuQ2pdz3n0nWABxjwgCuo2U5NpZBEcDvEaa+1DBbhjCox+tSqBWBPKoEgDbWXuWLKCQuhIBg+fDfNcVaOpPX6V121tr2u7ZJzEiAF1g+e6uTwlkksBw1ijoBYKdTUnwrDgY6a/SiNnYbMcx3D5mq5PlVsuw4pZZqEQjAWDIJ06VqHhVNsag9asYa1zskuZ2e04PAsOPlQjUl3n29v8AWagDvPIVY2ntUGbIu9SUilVWtKlRLm+Ru9ju2Iw/huTk3SNShiJ8v0rr9o41SBdVgyONCP5l1j2n+2vH7b7x+9K3Ng7U0fDu+VLg8Lf/AC7g1R+gkCehNdZM+dyj1Mjt9fz7QcDcgRPZZP1NZBNQxeIdr9xrnxs7ZujEmfnUiasKhGotTG5rH7FOaBERUjSWomgDS2Zd8A13Ej50TduVm7Pbw+po5zpUkQYDeOtQmpXmk+WlRUSY50xl10E3CBvzaaxrm01rodm48WrQ75mVpOjAliJ4cx1rn2ZTcJKlgSfCDBO/j86a+FyrlDLq2jEH+XcQBp6UDNnEdqzutoPNv0H61kNtK4XDsxJBmOHlG7dpQppUgsniVAYxuOo8jqKlsxdXb0qBEr1X6f6H60tnNDkcx9KTA0xRSJAAodWgTx4TzrqOyexWuq1xyQvDQcOXLzrHxEuh3PDorDB5GtXt2MUDdUzv9K6nbPZ0C2zqdwnXU6da5QnU1iZ6Ph8yyQbqh7lsrMg7xu10J4c91XNY8QDHJIBl5AgjQ7pj0oe5LLG/pJGgk6EbtTUi9+4y5m72QFAcktAGVVkyNB0qyMYvcqy5c2OOkbVbrpv/AHqFX8C6MyldVJUxqJBgweNKrVxyKACLkjQwUOo0PGlR5XzQR49Urxy+iOStX5g8Rvqdx4PnTXbGsjf9apuvoOmldBrU8bGVoG2kZbNxO/zHH2iqbd/nVuLOg8/yoWprYre4YDTOaotXYq2aZAsXdUHra7J2LT3il4BgVMSSIYQdCCOE10ON2Nhltm4qKABIJYkacPESJ4VXLIk6LY4nJWcbs8+D1o510rN2e2nrR915FXIoe4BU7XxDzFMIJiYPXdVrYYqVMqQ0/CZjSOXWmBC0JMAA9CYnyPOr79wlYJuEqdzySAdIBPWOAoa15KejGJ8jwNEJbJ0AuRB3tKjTThrwoGC0xp6aaAErx++FNhmi6OsimJqS2SHtzpOonkP1qLBHSbHwq3bltGMZmg9Bxr0a9b7lMtv4QIjpXAdkr1tcXb7wAqQQJI0YjQ6+o9a9ES8qNGuRtBmkEHlrv0rm8RGpHa4fP5kIp9NALtFdZbACDMWIA8jx8q4Hz0M/6V6Bi7QRiJZ4lgo1AB8uFcCGknkST5Amap6Ha4XqkPPD966n8qkTUF11qVRZ047EYpVcAP3FKix+WjFUzQmItRMbj+5ogCoMhrsHzhMyr7bhVVE4u3rI0PEUNQSFU7b1ClQAQ7ECRpBGvXfWhZ225tMj+MNJ1O48DWYb5yZes1PDHhSaBNoIsLFXvc0ioW150meKmitgrjxrV9vERmGmvTWYMEe9Uvq4qtzDGl1JdAlDHI+gYfqKkrqDOVJGvxMPkdaoFzmJ+vyqQuefv/pUrEWXE8Xh1B3Rr6elXnZVyJK/MaeeulU4fGFCCJMcCZH00qN7FsZJPH60rCglsJ3S95cWRPhA3Mep3GOMU5Gc5zqx+XQUTaxfebPe0de4cup6XR4h5Bkn/PQeGfwr5CkNl7PoOBFa2D7Q3HXLci4itKjVSCBBIKnfvrGY0RhkhdP3Jmqc2xu4CHPkd7UdYe2ZyMLaMjMInNmHKfEJ+dYKaA+3vpVAaruA9/yFYWemwQUdixd1SWoVJTVZ0Ijk09KlSLDDLU6Ujbqa2da7J83KsRZB0Oh4HnWPcSDBroLtgMCD6dDWRi1O5t448xSGgSlSpUDFUkaDTU1ABwu7qdjQlpqIB0qSIMZRLD1qvEiGq62PEvr9KbHpqDS6kkUqafNUFqRoAfPyqRNQFSoAvwd/IHHB7bqfbMPmoqeGPhXyoVXAmRPhaOhIgH0oy0PCPIU0JluajF0FA2l1FH1mz9Edfw1UpS/Imoq+NT0AH796qBq/D2gTdOdAVjwEtmcmdUAB3AayRvFZactjuxnHHrLrp+41WCpPhWVQxiGkCGUnTmAZG/jUOFVNUbMclJWiUU9QpUi7mMs76Y09KuufOSxaE2mvg8jpSpUwMc01KlQSHpU1KgBxRK01KmhMIw6+Jf3wNNix+dKlUXuC2A0qTinpUwIrVhFKlQMSj4vw/mKMs7h++FPSpiZK18S/iFGrSpVlzbnY8O9x9/sWHdVGLMOY6/kKVKqYbm/ifhPujb/h1FkECCyqx6nM4n2AoUU1KqZbm/hPhL8/+mTpUqVQNx//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952018" y="920621"/>
            <a:ext cx="5715000" cy="1938992"/>
          </a:xfrm>
          <a:prstGeom prst="rect">
            <a:avLst/>
          </a:prstGeom>
          <a:noFill/>
        </p:spPr>
        <p:txBody>
          <a:bodyPr wrap="square" rtlCol="0">
            <a:spAutoFit/>
          </a:bodyPr>
          <a:lstStyle/>
          <a:p>
            <a:pPr fontAlgn="base"/>
            <a:r>
              <a:rPr lang="en-US" sz="2000" dirty="0"/>
              <a:t>“…he [Nehor] met a man who belonged to the church of God, yea, even one of their teachers; and he began to contend with him sharply, that he might lead away the people of the church; but the man withstood him, admonishing him with the</a:t>
            </a:r>
            <a:r>
              <a:rPr lang="en-US" sz="2000" baseline="30000" dirty="0"/>
              <a:t> </a:t>
            </a:r>
            <a:r>
              <a:rPr lang="en-US" sz="2000" dirty="0"/>
              <a:t>words of God.</a:t>
            </a:r>
          </a:p>
          <a:p>
            <a:pPr fontAlgn="base"/>
            <a:endParaRPr lang="en-US" sz="2000" dirty="0"/>
          </a:p>
        </p:txBody>
      </p:sp>
      <p:sp>
        <p:nvSpPr>
          <p:cNvPr id="8" name="Rectangle 7">
            <a:extLst>
              <a:ext uri="{FF2B5EF4-FFF2-40B4-BE49-F238E27FC236}">
                <a16:creationId xmlns:a16="http://schemas.microsoft.com/office/drawing/2014/main" id="{A9DD8B85-1F7F-4136-AE8A-1C7304E25B1C}"/>
              </a:ext>
            </a:extLst>
          </p:cNvPr>
          <p:cNvSpPr/>
          <p:nvPr/>
        </p:nvSpPr>
        <p:spPr>
          <a:xfrm>
            <a:off x="4680737" y="4302621"/>
            <a:ext cx="7151044" cy="2308324"/>
          </a:xfrm>
          <a:prstGeom prst="rect">
            <a:avLst/>
          </a:prstGeom>
        </p:spPr>
        <p:txBody>
          <a:bodyPr wrap="square">
            <a:spAutoFit/>
          </a:bodyPr>
          <a:lstStyle/>
          <a:p>
            <a:pPr fontAlgn="base"/>
            <a:r>
              <a:rPr lang="en-US" dirty="0"/>
              <a:t>Now the name of the man was Gideon; and it was he who was an instrument in the hands of God in delivering the people of </a:t>
            </a:r>
            <a:r>
              <a:rPr lang="en-US" dirty="0" err="1"/>
              <a:t>Limhi</a:t>
            </a:r>
            <a:r>
              <a:rPr lang="en-US" dirty="0"/>
              <a:t> out of bondage.</a:t>
            </a:r>
          </a:p>
          <a:p>
            <a:pPr fontAlgn="base"/>
            <a:endParaRPr lang="en-US" dirty="0"/>
          </a:p>
          <a:p>
            <a:pPr fontAlgn="base"/>
            <a:r>
              <a:rPr lang="en-US" dirty="0"/>
              <a:t>Now, because Gideon withstood him with the words of God he was wroth with Gideon, and drew his sword and began to smite him. Now Gideon being stricken with many years, therefore he was not able to withstand his blows, therefore he was slain by the sword.”</a:t>
            </a:r>
          </a:p>
        </p:txBody>
      </p:sp>
      <p:grpSp>
        <p:nvGrpSpPr>
          <p:cNvPr id="11" name="Group 10">
            <a:extLst>
              <a:ext uri="{FF2B5EF4-FFF2-40B4-BE49-F238E27FC236}">
                <a16:creationId xmlns:a16="http://schemas.microsoft.com/office/drawing/2014/main" id="{1250C5AC-75B3-4967-99FE-DFB67EC323D0}"/>
              </a:ext>
            </a:extLst>
          </p:cNvPr>
          <p:cNvGrpSpPr/>
          <p:nvPr/>
        </p:nvGrpSpPr>
        <p:grpSpPr>
          <a:xfrm>
            <a:off x="952018" y="2661216"/>
            <a:ext cx="3105089" cy="3662288"/>
            <a:chOff x="952018" y="2661216"/>
            <a:chExt cx="3105089" cy="3662288"/>
          </a:xfrm>
        </p:grpSpPr>
        <p:pic>
          <p:nvPicPr>
            <p:cNvPr id="3" name="Picture 2">
              <a:extLst>
                <a:ext uri="{FF2B5EF4-FFF2-40B4-BE49-F238E27FC236}">
                  <a16:creationId xmlns:a16="http://schemas.microsoft.com/office/drawing/2014/main" id="{7EE437EC-3E5E-4FBA-8D2D-8463304A2A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2431" y="2661216"/>
              <a:ext cx="3054676" cy="3402589"/>
            </a:xfrm>
            <a:prstGeom prst="rect">
              <a:avLst/>
            </a:prstGeom>
          </p:spPr>
        </p:pic>
        <p:sp>
          <p:nvSpPr>
            <p:cNvPr id="16" name="TextBox 15">
              <a:extLst>
                <a:ext uri="{FF2B5EF4-FFF2-40B4-BE49-F238E27FC236}">
                  <a16:creationId xmlns:a16="http://schemas.microsoft.com/office/drawing/2014/main" id="{0FAD84FE-7290-4B96-B9D1-F1D6C0FD67F1}"/>
                </a:ext>
              </a:extLst>
            </p:cNvPr>
            <p:cNvSpPr txBox="1"/>
            <p:nvPr/>
          </p:nvSpPr>
          <p:spPr>
            <a:xfrm>
              <a:off x="952018" y="6092672"/>
              <a:ext cx="2565822" cy="230832"/>
            </a:xfrm>
            <a:prstGeom prst="rect">
              <a:avLst/>
            </a:prstGeom>
            <a:noFill/>
          </p:spPr>
          <p:txBody>
            <a:bodyPr wrap="square" rtlCol="0">
              <a:spAutoFit/>
            </a:bodyPr>
            <a:lstStyle/>
            <a:p>
              <a:r>
                <a:rPr lang="en-US" sz="900" dirty="0"/>
                <a:t>James H. </a:t>
              </a:r>
              <a:r>
                <a:rPr lang="en-US" sz="900" dirty="0" err="1"/>
                <a:t>Fullmer</a:t>
              </a:r>
              <a:endParaRPr lang="en-US" sz="900" dirty="0"/>
            </a:p>
          </p:txBody>
        </p:sp>
      </p:grpSp>
      <p:grpSp>
        <p:nvGrpSpPr>
          <p:cNvPr id="9" name="Group 8">
            <a:extLst>
              <a:ext uri="{FF2B5EF4-FFF2-40B4-BE49-F238E27FC236}">
                <a16:creationId xmlns:a16="http://schemas.microsoft.com/office/drawing/2014/main" id="{497CFB6B-0C0B-46C3-B7F8-A93A0C9F5AF1}"/>
              </a:ext>
            </a:extLst>
          </p:cNvPr>
          <p:cNvGrpSpPr/>
          <p:nvPr/>
        </p:nvGrpSpPr>
        <p:grpSpPr>
          <a:xfrm>
            <a:off x="7475210" y="769442"/>
            <a:ext cx="2746664" cy="3509019"/>
            <a:chOff x="7475210" y="769442"/>
            <a:chExt cx="2746664" cy="3509019"/>
          </a:xfrm>
        </p:grpSpPr>
        <p:pic>
          <p:nvPicPr>
            <p:cNvPr id="7" name="Picture 6">
              <a:extLst>
                <a:ext uri="{FF2B5EF4-FFF2-40B4-BE49-F238E27FC236}">
                  <a16:creationId xmlns:a16="http://schemas.microsoft.com/office/drawing/2014/main" id="{41E4A5C7-B68B-42B7-BF86-EA513B6A58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16774" y="769442"/>
              <a:ext cx="2705100" cy="3286125"/>
            </a:xfrm>
            <a:prstGeom prst="rect">
              <a:avLst/>
            </a:prstGeom>
          </p:spPr>
        </p:pic>
        <p:sp>
          <p:nvSpPr>
            <p:cNvPr id="17" name="TextBox 16">
              <a:extLst>
                <a:ext uri="{FF2B5EF4-FFF2-40B4-BE49-F238E27FC236}">
                  <a16:creationId xmlns:a16="http://schemas.microsoft.com/office/drawing/2014/main" id="{B2567177-9CCB-4479-BC23-DCD93E78D550}"/>
                </a:ext>
              </a:extLst>
            </p:cNvPr>
            <p:cNvSpPr txBox="1"/>
            <p:nvPr/>
          </p:nvSpPr>
          <p:spPr>
            <a:xfrm>
              <a:off x="7475210" y="4047629"/>
              <a:ext cx="2565822" cy="230832"/>
            </a:xfrm>
            <a:prstGeom prst="rect">
              <a:avLst/>
            </a:prstGeom>
            <a:noFill/>
          </p:spPr>
          <p:txBody>
            <a:bodyPr wrap="square" rtlCol="0">
              <a:spAutoFit/>
            </a:bodyPr>
            <a:lstStyle/>
            <a:p>
              <a:r>
                <a:rPr lang="en-US" sz="900" dirty="0"/>
                <a:t>James H. </a:t>
              </a:r>
              <a:r>
                <a:rPr lang="en-US" sz="900" dirty="0" err="1"/>
                <a:t>Fullmer</a:t>
              </a:r>
              <a:endParaRPr lang="en-US" sz="900" dirty="0"/>
            </a:p>
          </p:txBody>
        </p:sp>
      </p:grpSp>
    </p:spTree>
    <p:extLst>
      <p:ext uri="{BB962C8B-B14F-4D97-AF65-F5344CB8AC3E}">
        <p14:creationId xmlns:p14="http://schemas.microsoft.com/office/powerpoint/2010/main" val="4083915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2D93FC6-9D5D-4830-AB08-6FC48DFBDC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2" y="0"/>
            <a:ext cx="12184978" cy="6858000"/>
          </a:xfrm>
          <a:prstGeom prst="rect">
            <a:avLst/>
          </a:prstGeom>
        </p:spPr>
      </p:pic>
      <p:sp>
        <p:nvSpPr>
          <p:cNvPr id="5" name="TextBox 4"/>
          <p:cNvSpPr txBox="1"/>
          <p:nvPr/>
        </p:nvSpPr>
        <p:spPr>
          <a:xfrm>
            <a:off x="1524000" y="1"/>
            <a:ext cx="9144000" cy="769441"/>
          </a:xfrm>
          <a:prstGeom prst="rect">
            <a:avLst/>
          </a:prstGeom>
          <a:noFill/>
        </p:spPr>
        <p:txBody>
          <a:bodyPr wrap="square" rtlCol="0">
            <a:spAutoFit/>
          </a:bodyPr>
          <a:lstStyle/>
          <a:p>
            <a:pPr algn="ctr"/>
            <a:r>
              <a:rPr lang="en-US" sz="4400" dirty="0">
                <a:latin typeface="Bernard MT Condensed" pitchFamily="18" charset="0"/>
              </a:rPr>
              <a:t>Punishment for Murder</a:t>
            </a:r>
          </a:p>
        </p:txBody>
      </p:sp>
      <p:sp>
        <p:nvSpPr>
          <p:cNvPr id="38" name="TextBox 37"/>
          <p:cNvSpPr txBox="1"/>
          <p:nvPr/>
        </p:nvSpPr>
        <p:spPr>
          <a:xfrm>
            <a:off x="152400" y="6452681"/>
            <a:ext cx="1600200" cy="369332"/>
          </a:xfrm>
          <a:prstGeom prst="rect">
            <a:avLst/>
          </a:prstGeom>
          <a:noFill/>
        </p:spPr>
        <p:txBody>
          <a:bodyPr wrap="square" rtlCol="0">
            <a:spAutoFit/>
          </a:bodyPr>
          <a:lstStyle/>
          <a:p>
            <a:r>
              <a:rPr lang="en-US" dirty="0"/>
              <a:t>Alma 1:11-15</a:t>
            </a:r>
          </a:p>
        </p:txBody>
      </p:sp>
      <p:sp>
        <p:nvSpPr>
          <p:cNvPr id="23556" name="AutoShape 4" descr="data:image/jpeg;base64,/9j/4AAQSkZJRgABAQAAAQABAAD/2wCEAAkGBhQSERQUExQVFRUVFxgYGBYWFBQVGBUXFhcYFhcWFxcXHCYfFxojGhYUHy8gIycpLCwsFx4xNTAqNSYrLCkBCQoKDgwOGg8PGiwkHCQsLCwsLCwsLCwsLCwpKSwsLCwsLCwsLCwpLCwsLCwpLCwpLCwsLCwsLCwsLCwsKSwsLP/AABEIAQMAwgMBIgACEQEDEQH/xAAcAAABBQEBAQAAAAAAAAAAAAAEAAECAwUGBwj/xABKEAACAQIDBQYDBgQDBQQLAAABAhEAAwQSIQUxQVFhBhMicYGRMqGxB0JywdHwFFJikiOC4TNDY4Oyc6KjwhUkNDVEU2ST0uLx/8QAGwEAAgMBAQEAAAAAAAAAAAAAAAECAwQFBgf/xAAwEQACAgECBAMGBgMAAAAAAAAAAQIRAyExBBJBcQUTUSIyM2GRwVKBobHR8BQVsv/aAAwDAQACEQMRAD8A8ep83DSkFmmYRQMQFSQ0yvE9aSLSEWaEdaa1ak6fvj+VRfoIpgxGooHZ32H+x7EkAtesrPI3G/8AKK0cJ9jpBBfFDSNFtE7j1evQf4iLAuRMWg0TE+DNE8Jq+wwdQw4j18j1G6q+ZktjhR9j1iZa/d8lVF+s0ZZ+yXBDeb7edxR/0oK6LZGMa6bpaID/AOHA/wB2RCk85KsfUVpAUWxWczZ+zTZ6/wC4Lfiu3T9GFHWexWBXdhbPqub/AKia1bqOYyMq88ylvaGWhcbhWFtmN64SBMLltiARPwANun71Fv1CydnYWHT4cPZXys2x88tXWimoTJpvC5dOUgbuNQbYlmdbat1ebh93Jq+zhkQQiKo5KoUfIUCFlqQWpRTqKQAeAxouhtIKOykH+kkBvIgT7jhUNo4/ujaAAOe4oP8AShIVm9GdB/moTCDu7aXiZ8Vxbp/oa88MfwMZn+UvTbVOYYm5wsoEX8Sst64fcW181NSrURtxSFTYa00UgGiuZ+0r/wB23hzNsf8AiL+ldRXKfag8bPbrctj5k/lTGtzyK1sG/kF02He2QSCuoMGNcuo1B31ZbRTbaF1HJDIkgAHfrvjnPnXo/Z9smCsnlbzfMtToy3dXtgMADrlYwdVYMPX1BqElexZGSRzVrszaKibBBgSGxMEHkRlEGlXRts22TuP97/rTVi8jN+L9X/Jr8/F+H9EeNBuVMQd+tImkHNdMwDU4NTGo4Ux8qAGzGpM8ivV8JsbDmzamxaJNtJPdrJOUSSY1NQfs7hSP9hb9AR9DXL/2ML1izof4MvVHY4ds2CtH+azZH96oPzqzGYnue85OGa3/ANrBlP8AMYYeb8qbDoBh7CgQB3AA5BWSB8qPu2FYAMAQCGAImCpDKfMEA1vi7VmGSp0A2La2LmQnw9xaUHrac25/8VK0nuBYkxJCjqTuFB4+0Dcs5hKv3lpvK4mb62gPWoYJ2uXArzOHEMSPiutKqw5/4ct/zhypkTTAofaw/wDV73/ZufZSaKAqraKTZujnbce6GhAWd4CxAOoAJHRpg/8Adb2qrH4kWrT3DuRS0c4Gg8yYHrQmKxQtJaxB+EIA/wCF1DKfRwo/5hoZcU7tYw96O8zpceBAe2im6CBy7xVQjmp5inQg63i2gDJndQveZICq5ALKuY+I6zHKJMkSVYuhlDKZB3fTcdxmRB3RQ2xB/hBT8aFlccc+Ykk/inNPEMDUdkMD3xXVe/fKeB0XMRzHed4PMGgBbKtg2WUgEZ76kHcR31wEHpFU4nZi28HdtJJHd3dWMklgzSTxMmr9jfBcHK/fHvddvowo5rcgjmCPfSgAY49AqMx+Jc2gJ8MAljAMKJEk6a0r+0bSHK9xVMTBMaBSxPlAJms7sxeHdF3jw27IJPC2lhH9pa4azv8A0dnNkMskLgS2hJ7vvboZT0ErPlToDpHxyBVYHMHjIF1LyJGUcdNeQGpiuO+1i6f4BJBUteWRIMQj8VMcq6PY+BD4ewSWV7aFAymCIOVhBkESg0IO6uP+1TFlsLbVtWTEuhI0zZLcho4aOsjnNFDW5LYRIwSZhAFsRM7hbEnXcCcxH6RUDtO2q2mzBotQQrKTqLcAyQBqDvPA1rYdIt2xyRB7KBVTMmoIWJAIIEEtBAPOZFRABfblkEjMdP6W/SlVxa1zt/3L+tKgZ4uwprZ1FTvKRvEekVWN9WEQ1U/fiPHoKuwmGVmMjQBjA3mBu3+tDoZHX9jlUwSNRoeB5cuFSEesYdwLSHgLan0CA0NsxSq5G3wr/wB4lv8Av5/lVl7/ANnUcSiL6uFX86fG2mJUoYOqk8kbiOoIEV5T1T6v9j0fo/T7nW7OUPYskHQZT55G3e4rRAoHYqhcNb3BVU+QCk8TyAozCX1uDMpJHPKwB6jMBI6jQ16HH7i7I4WT333Hu4dWAzblZWmYgoQwPy9pqjYutrvDvvMbvo3+zHpbFselE4vCd5bdCSodSpI3gMIMT0NXrbiABAGgHICrCsQFJrYIIOoIIPkdDWLtHbzWZZxbtgaqjZ3uXdSAF7vQMY3DPEgmKNftBZW09wt8CZ2T74GmgUxOpCyNJI1p0wCzhFKd2VBSAuU6iBoAZ37hTvhVLrcKguoYBuIDRmHkYHtWbf2xcXCNfZFQmAinN4c7BFNzMq7maSANw0J30+FD3AEXEXQIzC4bSLccSVYEXLYgBoIIXc45TRQg3EbPRzLLJIgkFlJHI5SJG/Q6a1dbtgABQAAIAAgADcABuFB7CtHuUdnuO1xEZi7ZoJUE5REKJO4VoRQBWloCYAEkkwIkneT1qL4hF+J1XzYD6mhnxBNi6zQCvfTppFtngEHeCqieYJrNw+FS01xEwYuEvmByWVVRcVWCs7awDmGgMACnQGguwbXdrb8RUIqHxEZ0XUK+WMw1PueBNGHDLnzx4suWdfhnNEbt9Q2dhTbtqpyzqSFEKuZi2VBwUTA6CiYoABbBuoIsuqAszHMhuaucxK+NQNSTBnfXn32s4YWrGEtgli1y8xZt7u2TMxjiS3kNBXpsV5t9rozXsCnMt83tCga3Ne5eQfeGg+kD6kCg8VgUeSZJIG5mGo1UwDEgHQ74NE3dnIGBEiCDv3xlHzyieutCthWCKFgQ2ZtTumQoPLcPJQKiBWuBUADQxxga09ZrdqFU5ZVo0zQfFGk+tKlysnqea7RtMMpMa6iP31oE761Ns3Q0EGY4DhWY41qyOxAmX3795406XIM01i2C0ExPHTTzoj+HQlvFpEj706ajQbxUiLPVb8lLEDebZMDcAubXkJAog01r4E/Cv/SKTHhx/T/+j3ryTfQ9MkdBg1z2sNbPwOzlxwYW8zBD0LQSOIQjcTWptfFG3YuuvxKjFfxRC+fiihdi2A+GQGdGYggwVIYwQeB1PuRuNG2sBrLXLj/0sUC+qoqhvWa9Jh+HHsjz+b4ku7MfD4e4rJbHeW8txXGa53rZXtXEPeQSDN1QxWSPHvHDX2cjZrzOpUs6wJkQtq2JU8VzZtemsUaKkKusqA8bh3L2nthCyFwc5K+F1gwVViDmVDu4GpDZ5fW82dogBZVUBIPg1nNKqcxM+ERG6jAKkBQAKuz1jUu+qtL3HYyjB1jWBDAHQCrjZGYN94AgGeDFSfmq+1WMY1Jjz06UooArS2FAAAAGgA0AHIU8UJg9qrcvXrSg/wCFlluDFiwYD8JQg9Z5UbFAAl/ZyOZYHUglQzBWKxGdQYbcN/ITuogIJJjUxJ5xMfU+9TimigBqeacCkFoAgRXmv2lido7PT8J973/616ViLmVGb+VWb+0E/lXmfbJy+2MDIg91aYjkS1xyPlR0GjeuHxRx3x050Dfz+LKGbMsJBXIJA1MneDJnXSI41ficPnuHeIUDTSQS2ZfIwu7Ws3FNcVMwtgoyBYJIhVAExGkln110IqOw0m3SMg9mFOpuOCd47sGDxEjQ01aqYzQeNxpuyZo6STr50qrtGi8nozzDFPb0gyIHDlO/5VnXzrUAKkbZFXpUZ9yyxE6z8J3AEyBpv6gUT/GM3iLQV1AHH4paCddCaEs3yrAgAxO8AjWR+dSEiQDv60+omj1rGW8y2FB3kEHkVtMwPvFQYRcR3gHJcLGfCqjJ4QTwG+eOvSrWQlrB4KhJPUqgH1amxVnM6jWMr6xMGbZX6buhry6ey7/c9C1u+32Ox7LXg2GUqZGZunHrWnhb4dQwmDwO8EGCpHAggg9Qayuybk2NTJztqFK8uBJoxj3L5t1u63i5W7h0DdFcwDyaD94x6DB8OPY4Wb4ku5bevnvrdtTwa5c3fABlVemZ2B8rbUbWLsvHIJuu0NiDnUQSRYXw2pAByrl8RJgTcOtbKuCAQQQdxBkHyPGriomKkKiKGXa1stC53gwWS3cdAQYILqMuh3wTHGgCrbom2i/zX7C+nfIx+SmrNr4tkQBP9rcYW7c8GafEeiqGc9F61HbA/wBgP/qLXyzN+VSxeyluXEuM1wFFZQFcoIaMx8MGdANCNKYAux8Gtu5eVfhTubQnectvvCSeJJvEnqTRG3LpTD3GUkFQGkaHwkMfkDQmy9kWSb5NpG/xmALKHMKltd7yd4PvR2OwS/w922qhVNu4oAAAEq24DdqaOoBbCgcBJe+2sG5lHKLaqpj/AD5/ap4baKEWFYw15AyjnCKzeW+hdm3oW0S6qHW7dZSNSGcOGDTAC94J/EOVAGpSobHbQSyFLz4jAgSZgncNTJgCN5ZRxqu3tPVg6MhVDcglWbIOYQnKTrAkzB5GkA+2WjD3utth6sCo+ZrzPtptK1Z27ba62VLVpATDGJtvGignewr0HGXrz2/HbS2jNaEFy1zxXUGoVco37gT514v9rN7NtXEdO7HtaT9alQ0dy3aPB3RC4q2Dw/xGt69ZKkjpNV9yRNy3ig08FYsDpw8Tya8ajQc5rpsF2luW7YUqhjiZGnLKsA1VNaaF2FpP2mdY1iTJz6/hpVGzfBUEMsEA/CvEUqzUzo2jzS7h8rMOKsR7GKrZDW32pwnd4u4F+8Q39wk/Mmp9n9lLduFGMZlMRzGvH1rVz6Wc3kd8qMJLm6RurX7NYa1exIS6GKlTGUT4humNYid3SgtsbONpyORg/kR0NG9jZ/ilIMEK3HUzAgTv30S91tBDSai/U9JTEgtkGsDeOEcDyNWUH3bG+gBIBJnw5TlAO/gfKq+0u2f4W3mChzIEEkac9K4WThZOXsI7KzRUbkdz2V/2J/GfotFbe1sNbG+8RZH/ADTlY+iF2/y1gfZp2gGIwju+S2wvMMubhkQz4teJ9q6m5ZR2RiQTbJZYYRJVkkjjoze9drDBwgoy3RxM0lKbaB9jWQpvcH70g9EXSwo/pFrKR1LcSaHxvhug7kS9ZduSm4l62x6am2f8xPGtS7gw5nxBojMjFTG+DG8TOhneaHx+DVMPdAkSCxYklmbTUsdSTCj2A4Va3SshFW0jM7RuzrdNpvhtYcqQdAz4jRh1CqdetdHZsKihFACqAqgbgF0A9qzOzllTYK5QYchtB4txUnnpl9q14pKVpMc48smgDaWr4cf8Yn+2zeP6UaaTIDBIBIMjoYIkctCR60opkQHZPw3DzvXj7XGX/wAtHZZ056e9ICpCgDkLbt/AriADmUWUTmFQdx83uXT5Fa2Dgwb5tfdTC93/APdYr9LIqnALOIvWH8VuSyqdylGR1C8gJ3DTwit1lpKdk5Q5TnMMjXktXoZu6yAKIzEqhF4jNoWFwrHWx1rQ2ZkEhbd4ZtWe6pBc7vEznMxjdpAHKtGKrvW8ykBmWfvLEjqJBHuKlZAzcVaKBbYkoXtFN5KBb1ssn4QNQeABG4CvCftCuZtrYvpdj+1VX8q99t7NZSGF12eR4rmVgEzAuqqoVVLARmid1fPHaq9m2li2/wCPe+TkU1sBndxx3VK4xykdKdnPT2pnaYqJPsCjNzPv/rT1qLsq7A8B+VKo+ZH1Rd/i5vwS+jOk7d4dXurct6lQVcZWBWNQSCPPXyrA2VtDubqPyI9tx+U11uycBf8A4p+7tNiDBGXKpTK5YHQQZgoZMcd4GvM9o9gtg7zW3WPvLrPhO7XpqPSkoKMaEsjlK+od21UXE7xVMAxmERlmATx1NcbZvFGDKYYGQRXT7J20Ft3LdwZkdWEHnlMRPlFcrUsapULNTakjvOznbJrjqr2lLwfGGYefhMx6VR20vsxUNEEgtE7vuj3FZ3ZWwRcU8TI/X6/Kju2mIXOEUgnQmNYiYHnr8qioJZNESeRvFqzA7sUoHIewqKmnZq2mEmhMaV7DgsJl7tPuog0PGBAJ9q8q2Ps1rpU7lNxVk8SSBlA4nUe9euZSi9QKw8W9Ub+E0TOJ+0HtIyMLNl3VyQzlHZSI0USp6z6Vg4XtBilIH8TiN8f7e7/+VZuNdmxNw3PiLH66fKrMOfEPOfY1oxQ5Y0Zss+aVnomyNuX7qgDEXgVzBibrmSGI4npWf2j7b4q04tWcRdBXV3Yg79w8QMDj7Vb2bxY79008KAtoFUcABwHP1rl+17BsU5UgrC7jxA19azwi/MroaJyXlJ1qGJ9pe0R/8ST527J+qVba+1zaIMG6h5TYtfkBXJiox+/PStUoqjGmex7E282KQYgHLdOpy6QwAUiPStm72tvi2xCW2ZQYBDCSBI3NxryXsdtpsPfVd6XCARyJ0BFemXrsgkca5s1KEtGdTHyZI+0tjm8L9uV0/FhLf+W64+oNbWJ+2G2gUmzmzCRlufWU0ryTFIFxN9RuFx4/vNVP4jFbNzDSWh65b+2yxxw14eT2z9YryTGNnv3bnC5cduvjYtr71Fz++tOu6mKh7FkucqiSa38Hs1LQB+J/5uX4eVUbEs5bZfixIHkD+tHGsGfK2+VbHq/DOAjCCzTVyeq+S/kbOaVLXl8qVZztc0T6QwOAt2gUtIEG8wN5OpJ5mvLftp7OF7IxCDW0fF+BtD7GD7162q6nr+lZ+29lretOrCQykEcwRBrsM+cHygN3vVTYPMMy89R+lF9oNnPhr9yy33GIB/mX7p9RVOz8RBy8G09eFR21LG0yVjHMoITSdZ4ieXKqp1k76JxWHjxARPHgfPkaDN+N+nv9aui0ylpomRUrOHZzC68zwUcydwoe5iRGmtX27zd3kk5T4iOBMaE86mRo6rBnuMKWV1eDmVlDgZiQAYcA6c4G6qsR24xLrlLDdv1q7aSZMHl3aW44qRpqOR0rmar5U9WTtrYovuWuqTqSZP1rS2ZdyOHmMstPkDHzrM/3g8j9DRq7vMfoamiDDLG0GVGUQCxktHi8poJxIqaEsQoBP0HM/KqMW0MVA0BiZmfbSouSWg1FvUrNMg1q7FYPu8up1jeIHuaot3INJyTWhLlphmz7gW6rMNAQfXnXsWByumZGDLG8EEfKvFzUkvEbjVUsXOky2GXkb0NTtds8IzXV0LXGmNQyzvPLeKw0bQNXS9qGm07dFgcIJHz1rmbK+EeU/WnVIjduy29ckHSntGRVZH79DU7J0pDNjZN6bcEfCSAefH86NRgd5160PhLWVAOJ1PrU4rmzpybR7jhlKGGEZb0v7+QXH71pVWLDc/nSqo1V8j6ZqMyNKlVQBUmNx18jx99/vXaPnR5J9rPYnvEuYgKRet/CVBy3rZI8McLiy2nEDjOnjeMwNyw+W6j23EHK6lSORg8K+wswI/I181fbHenaHhPg7sZB/TmfXyJDEdIPGkADhMZauWSbhAYnK689JDj1rAv2okcv3NA5qONKMaHJ2Z9aCjT0oK8utHruq6BCR0W0Lh/hAOTL9DXP1tXrmbCbt2XXqDBHzrEmhCKW0desijH09qFdZBqa3t4PLTqP1pp0DQRhc2ViJBIiNQSOJ8uFC2symY0nd5ait3YlxY8RjODERryEcBrWu2xEVUYx45K8DoSP351kc6ZpWO0ctty5mYHmAd0enXl6VlTBBPCuo7T4buTkZRqPC27jrHLyO6uWvakdanB2iE1TDbbyKlVdm3lEVOr1oipm5tq5mwi/gSfQD9KwMP8AAPX9/Wt/HKP4MH/hjnyrBwo8I6/qarkTiS4URsuxmMncAPfhVIrU2bby2x11/Ss+WXLE6Ph+FZcyvZahjnhTxpUVFEYUKbi94SEkZsu8LxjrFYD197sit3TdSrWu4HD5jlvErJg9226dPlSo5O31Gsumz+jPoQGlFU4Z5Ajdwq6uufPTP2oxYC0pg3CQSPuoPjb2hR1YV4D9t+By7QDj4WtqgA3KLYAA9jXvZYw90b30T+lBuPqZb1HKvIPth2c1yx3iCVw7KHPFmu5tfTefMUrA8eo4HSgaLtGVFSEVYkUXb4UNfXSr7LbqnAiza2JcDZ7THRgf9fyPp7ZNxCpKneDB9KlbuFWBG8Vbj7yuQwEMR4hwkcQeo+lNoSBW5Uis01aOytlG8Lkb1XTqxOg9gflSGdFgOz4uWrNxWK+FQTqYA0MDhoB5yeVaG0tjPdyt3oWUIXwnTU5ifOdOUCm7JbXX+HKEeK2DI45f5o4gVq2MSk2/EsBYgGSx5gb650m1I6+OEZQtGDtbZ737QbEESoO6BJI4EcvauJvYUqwDcBIH4uPTQCvQ+0V8NFtTq5AA5KNWPlH1FcFtG5N24f6iPQGAPYVpwq1Zj4qlKkUmo09Tw1ku6qOJjy5n2rQZDR2tiiMMic1VQOpAJrMtpAA5VZtO8Gu5R8NvTzNNbOvz/SqpFkSG5orV2bezWx/TofyrNvjVTyrR2TahPMk+2lZ8/unW8LcvPpegcgqxRUVFSLTpXPZ6+MaRLL1pVXmHX50qKJcyPonD3sp6cQd46jmKPuvKmOR94rLs41SokTzjes6gjpRVjEqPvAiuufNxr7AWVP8ASIHpurzft5ju62XiZgljlJ4NcvHLA/Dbzewrt9rY5AoXOqqN7FhAHON5rw37VO1YvsmHtSLNrxAnQ3HO+4w4cgDqADzijqM8/NEYfdVCJNXrppUyLLGFNYOg6U4p8OksRpunl0qUXqRexcrU7CoZKQNWECEV2PZazkshj95i3oug+nzrnMFh1a7bVpIYa+ctG7hotdcoCpkUQFUD3jT51VL0LEYO0rrYa+LqcZPQiYYeREV0eD7QpdSbdoqwIEkDQngCN9c72oaO7A4An5itXY2H/wAFC2p1Pq2snnpFQlBS1ZbDLKFpGhcwFtIuBy91pzyNBO7KeW/TrXGbZweS6eTeIHz3/Oa7JzQO0dni9by/eGqnrujyOlSWhB6nGGrsFiVtlnPBTA5k6egiarv2ipKsII4Ghrgkx7+VSZBFlokgk72Mn1q+zVampqZqotRO5BFbmHSAByFYti3mYcq3QKx8Q9kei8Fx6ymSUVKohqU7vf8AKsZ6RFgu0qjlpUiz2j15sbBEmOo3H98qz8btadASfYe8UTh7C31zIRDDNGhDc9Oc6+vSsVtks2aGCKpg9fwzXaPmRgdoNvW7SkuZ5Iuhc9Ty615hiLzXrjO29jJ5DkAOQEADpW/9oVgW8SqAkxbDEkySWLa7hwA0rEOgAHL0mmhjBIqLCpg86i+6mRHFOjQ6nrHodKitNc3UAai2pOo+f61C5huUe80RbuyFMTIB3U90dI8oFTsrK9ksO/tAjj7GK6wg+LhMAen+tcbhMT3N0PExOh6gj866PDdpLbmDKH+rd7j05UnqWRMrtO3+IB/Kn1k10mD0QCuQ2pdz3n0nWABxjwgCuo2U5NpZBEcDvEaa+1DBbhjCox+tSqBWBPKoEgDbWXuWLKCQuhIBg+fDfNcVaOpPX6V121tr2u7ZJzEiAF1g+e6uTwlkksBw1ijoBYKdTUnwrDgY6a/SiNnYbMcx3D5mq5PlVsuw4pZZqEQjAWDIJ06VqHhVNsag9asYa1zskuZ2e04PAsOPlQjUl3n29v8AWagDvPIVY2ntUGbIu9SUilVWtKlRLm+Ru9ju2Iw/huTk3SNShiJ8v0rr9o41SBdVgyONCP5l1j2n+2vH7b7x+9K3Ng7U0fDu+VLg8Lf/AC7g1R+gkCehNdZM+dyj1Mjt9fz7QcDcgRPZZP1NZBNQxeIdr9xrnxs7ZujEmfnUiasKhGotTG5rH7FOaBERUjSWomgDS2Zd8A13Ej50TduVm7Pbw+po5zpUkQYDeOtQmpXmk+WlRUSY50xl10E3CBvzaaxrm01rodm48WrQ75mVpOjAliJ4cx1rn2ZTcJKlgSfCDBO/j86a+FyrlDLq2jEH+XcQBp6UDNnEdqzutoPNv0H61kNtK4XDsxJBmOHlG7dpQppUgsniVAYxuOo8jqKlsxdXb0qBEr1X6f6H60tnNDkcx9KTA0xRSJAAodWgTx4TzrqOyexWuq1xyQvDQcOXLzrHxEuh3PDorDB5GtXt2MUDdUzv9K6nbPZ0C2zqdwnXU6da5QnU1iZ6Ph8yyQbqh7lsrMg7xu10J4c91XNY8QDHJIBl5AgjQ7pj0oe5LLG/pJGgk6EbtTUi9+4y5m72QFAcktAGVVkyNB0qyMYvcqy5c2OOkbVbrpv/AHqFX8C6MyldVJUxqJBgweNKrVxyKACLkjQwUOo0PGlR5XzQR49Urxy+iOStX5g8Rvqdx4PnTXbGsjf9apuvoOmldBrU8bGVoG2kZbNxO/zHH2iqbd/nVuLOg8/yoWprYre4YDTOaotXYq2aZAsXdUHra7J2LT3il4BgVMSSIYQdCCOE10ON2Nhltm4qKABIJYkacPESJ4VXLIk6LY4nJWcbs8+D1o510rN2e2nrR915FXIoe4BU7XxDzFMIJiYPXdVrYYqVMqQ0/CZjSOXWmBC0JMAA9CYnyPOr79wlYJuEqdzySAdIBPWOAoa15KejGJ8jwNEJbJ0AuRB3tKjTThrwoGC0xp6aaAErx++FNhmi6OsimJqS2SHtzpOonkP1qLBHSbHwq3bltGMZmg9Bxr0a9b7lMtv4QIjpXAdkr1tcXb7wAqQQJI0YjQ6+o9a9ES8qNGuRtBmkEHlrv0rm8RGpHa4fP5kIp9NALtFdZbACDMWIA8jx8q4Hz0M/6V6Bi7QRiJZ4lgo1AB8uFcCGknkST5Amap6Ha4XqkPPD966n8qkTUF11qVRZ047EYpVcAP3FKix+WjFUzQmItRMbj+5ogCoMhrsHzhMyr7bhVVE4u3rI0PEUNQSFU7b1ClQAQ7ECRpBGvXfWhZ225tMj+MNJ1O48DWYb5yZes1PDHhSaBNoIsLFXvc0ioW150meKmitgrjxrV9vERmGmvTWYMEe9Uvq4qtzDGl1JdAlDHI+gYfqKkrqDOVJGvxMPkdaoFzmJ+vyqQuefv/pUrEWXE8Xh1B3Rr6elXnZVyJK/MaeeulU4fGFCCJMcCZH00qN7FsZJPH60rCglsJ3S95cWRPhA3Mep3GOMU5Gc5zqx+XQUTaxfebPe0de4cup6XR4h5Bkn/PQeGfwr5CkNl7PoOBFa2D7Q3HXLci4itKjVSCBBIKnfvrGY0RhkhdP3Jmqc2xu4CHPkd7UdYe2ZyMLaMjMInNmHKfEJ+dYKaA+3vpVAaruA9/yFYWemwQUdixd1SWoVJTVZ0Ijk09KlSLDDLU6Ujbqa2da7J83KsRZB0Oh4HnWPcSDBroLtgMCD6dDWRi1O5t448xSGgSlSpUDFUkaDTU1ABwu7qdjQlpqIB0qSIMZRLD1qvEiGq62PEvr9KbHpqDS6kkUqafNUFqRoAfPyqRNQFSoAvwd/IHHB7bqfbMPmoqeGPhXyoVXAmRPhaOhIgH0oy0PCPIU0JluajF0FA2l1FH1mz9Edfw1UpS/Imoq+NT0AH796qBq/D2gTdOdAVjwEtmcmdUAB3AayRvFZactjuxnHHrLrp+41WCpPhWVQxiGkCGUnTmAZG/jUOFVNUbMclJWiUU9QpUi7mMs76Y09KuufOSxaE2mvg8jpSpUwMc01KlQSHpU1KgBxRK01KmhMIw6+Jf3wNNix+dKlUXuC2A0qTinpUwIrVhFKlQMSj4vw/mKMs7h++FPSpiZK18S/iFGrSpVlzbnY8O9x9/sWHdVGLMOY6/kKVKqYbm/ifhPujb/h1FkECCyqx6nM4n2AoUU1KqZbm/hPhL8/+mTpUqVQNx//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3558" name="AutoShape 6" descr="data:image/jpeg;base64,/9j/4AAQSkZJRgABAQAAAQABAAD/2wCEAAkGBhQSERQUExQVFRUVFxgYGBYWFBQVGBUXFhcYFhcWFxcXHCYfFxojGhYUHy8gIycpLCwsFx4xNTAqNSYrLCkBCQoKDgwOGg8PGiwkHCQsLCwsLCwsLCwsLCwpKSwsLCwsLCwsLCwpLCwsLCwpLCwpLCwsLCwsLCwsLCwsKSwsLP/AABEIAQMAwgMBIgACEQEDEQH/xAAcAAABBQEBAQAAAAAAAAAAAAAEAAECAwUGBwj/xABKEAACAQIDBQYDBgQDBQQLAAABAhEAAwQSIQUxQVFhBhMicYGRMqGxB0JywdHwFFJikiOC4TNDY4Oyc6KjwhUkNDVEU2ST0uLx/8QAGwEAAgMBAQEAAAAAAAAAAAAAAAECAwQFBgf/xAAwEQACAgECBAMGBgMAAAAAAAAAAQIRAyExBBJBcQUTUSIyM2GRwVKBobHR8BQVsv/aAAwDAQACEQMRAD8A8ep83DSkFmmYRQMQFSQ0yvE9aSLSEWaEdaa1ak6fvj+VRfoIpgxGooHZ32H+x7EkAtesrPI3G/8AKK0cJ9jpBBfFDSNFtE7j1evQf4iLAuRMWg0TE+DNE8Jq+wwdQw4j18j1G6q+ZktjhR9j1iZa/d8lVF+s0ZZ+yXBDeb7edxR/0oK6LZGMa6bpaID/AOHA/wB2RCk85KsfUVpAUWxWczZ+zTZ6/wC4Lfiu3T9GFHWexWBXdhbPqub/AKia1bqOYyMq88ylvaGWhcbhWFtmN64SBMLltiARPwANun71Fv1CydnYWHT4cPZXys2x88tXWimoTJpvC5dOUgbuNQbYlmdbat1ebh93Jq+zhkQQiKo5KoUfIUCFlqQWpRTqKQAeAxouhtIKOykH+kkBvIgT7jhUNo4/ujaAAOe4oP8AShIVm9GdB/moTCDu7aXiZ8Vxbp/oa88MfwMZn+UvTbVOYYm5wsoEX8Sst64fcW181NSrURtxSFTYa00UgGiuZ+0r/wB23hzNsf8AiL+ldRXKfag8bPbrctj5k/lTGtzyK1sG/kF02He2QSCuoMGNcuo1B31ZbRTbaF1HJDIkgAHfrvjnPnXo/Z9smCsnlbzfMtToy3dXtgMADrlYwdVYMPX1BqElexZGSRzVrszaKibBBgSGxMEHkRlEGlXRts22TuP97/rTVi8jN+L9X/Jr8/F+H9EeNBuVMQd+tImkHNdMwDU4NTGo4Ux8qAGzGpM8ivV8JsbDmzamxaJNtJPdrJOUSSY1NQfs7hSP9hb9AR9DXL/2ML1izof4MvVHY4ds2CtH+azZH96oPzqzGYnue85OGa3/ANrBlP8AMYYeb8qbDoBh7CgQB3AA5BWSB8qPu2FYAMAQCGAImCpDKfMEA1vi7VmGSp0A2La2LmQnw9xaUHrac25/8VK0nuBYkxJCjqTuFB4+0Dcs5hKv3lpvK4mb62gPWoYJ2uXArzOHEMSPiutKqw5/4ct/zhypkTTAofaw/wDV73/ZufZSaKAqraKTZujnbce6GhAWd4CxAOoAJHRpg/8Adb2qrH4kWrT3DuRS0c4Gg8yYHrQmKxQtJaxB+EIA/wCF1DKfRwo/5hoZcU7tYw96O8zpceBAe2im6CBy7xVQjmp5inQg63i2gDJndQveZICq5ALKuY+I6zHKJMkSVYuhlDKZB3fTcdxmRB3RQ2xB/hBT8aFlccc+Ykk/inNPEMDUdkMD3xXVe/fKeB0XMRzHed4PMGgBbKtg2WUgEZ76kHcR31wEHpFU4nZi28HdtJJHd3dWMklgzSTxMmr9jfBcHK/fHvddvowo5rcgjmCPfSgAY49AqMx+Jc2gJ8MAljAMKJEk6a0r+0bSHK9xVMTBMaBSxPlAJms7sxeHdF3jw27IJPC2lhH9pa4azv8A0dnNkMskLgS2hJ7vvboZT0ErPlToDpHxyBVYHMHjIF1LyJGUcdNeQGpiuO+1i6f4BJBUteWRIMQj8VMcq6PY+BD4ewSWV7aFAymCIOVhBkESg0IO6uP+1TFlsLbVtWTEuhI0zZLcho4aOsjnNFDW5LYRIwSZhAFsRM7hbEnXcCcxH6RUDtO2q2mzBotQQrKTqLcAyQBqDvPA1rYdIt2xyRB7KBVTMmoIWJAIIEEtBAPOZFRABfblkEjMdP6W/SlVxa1zt/3L+tKgZ4uwprZ1FTvKRvEekVWN9WEQ1U/fiPHoKuwmGVmMjQBjA3mBu3+tDoZHX9jlUwSNRoeB5cuFSEesYdwLSHgLan0CA0NsxSq5G3wr/wB4lv8Av5/lVl7/ANnUcSiL6uFX86fG2mJUoYOqk8kbiOoIEV5T1T6v9j0fo/T7nW7OUPYskHQZT55G3e4rRAoHYqhcNb3BVU+QCk8TyAozCX1uDMpJHPKwB6jMBI6jQ16HH7i7I4WT333Hu4dWAzblZWmYgoQwPy9pqjYutrvDvvMbvo3+zHpbFselE4vCd5bdCSodSpI3gMIMT0NXrbiABAGgHICrCsQFJrYIIOoIIPkdDWLtHbzWZZxbtgaqjZ3uXdSAF7vQMY3DPEgmKNftBZW09wt8CZ2T74GmgUxOpCyNJI1p0wCzhFKd2VBSAuU6iBoAZ37hTvhVLrcKguoYBuIDRmHkYHtWbf2xcXCNfZFQmAinN4c7BFNzMq7maSANw0J30+FD3AEXEXQIzC4bSLccSVYEXLYgBoIIXc45TRQg3EbPRzLLJIgkFlJHI5SJG/Q6a1dbtgABQAAIAAgADcABuFB7CtHuUdnuO1xEZi7ZoJUE5REKJO4VoRQBWloCYAEkkwIkneT1qL4hF+J1XzYD6mhnxBNi6zQCvfTppFtngEHeCqieYJrNw+FS01xEwYuEvmByWVVRcVWCs7awDmGgMACnQGguwbXdrb8RUIqHxEZ0XUK+WMw1PueBNGHDLnzx4suWdfhnNEbt9Q2dhTbtqpyzqSFEKuZi2VBwUTA6CiYoABbBuoIsuqAszHMhuaucxK+NQNSTBnfXn32s4YWrGEtgli1y8xZt7u2TMxjiS3kNBXpsV5t9rozXsCnMt83tCga3Ne5eQfeGg+kD6kCg8VgUeSZJIG5mGo1UwDEgHQ74NE3dnIGBEiCDv3xlHzyieutCthWCKFgQ2ZtTumQoPLcPJQKiBWuBUADQxxga09ZrdqFU5ZVo0zQfFGk+tKlysnqea7RtMMpMa6iP31oE761Ns3Q0EGY4DhWY41qyOxAmX3795406XIM01i2C0ExPHTTzoj+HQlvFpEj706ajQbxUiLPVb8lLEDebZMDcAubXkJAog01r4E/Cv/SKTHhx/T/+j3ryTfQ9MkdBg1z2sNbPwOzlxwYW8zBD0LQSOIQjcTWptfFG3YuuvxKjFfxRC+fiihdi2A+GQGdGYggwVIYwQeB1PuRuNG2sBrLXLj/0sUC+qoqhvWa9Jh+HHsjz+b4ku7MfD4e4rJbHeW8txXGa53rZXtXEPeQSDN1QxWSPHvHDX2cjZrzOpUs6wJkQtq2JU8VzZtemsUaKkKusqA8bh3L2nthCyFwc5K+F1gwVViDmVDu4GpDZ5fW82dogBZVUBIPg1nNKqcxM+ERG6jAKkBQAKuz1jUu+qtL3HYyjB1jWBDAHQCrjZGYN94AgGeDFSfmq+1WMY1Jjz06UooArS2FAAAAGgA0AHIU8UJg9qrcvXrSg/wCFlluDFiwYD8JQg9Z5UbFAAl/ZyOZYHUglQzBWKxGdQYbcN/ITuogIJJjUxJ5xMfU+9TimigBqeacCkFoAgRXmv2lido7PT8J973/616ViLmVGb+VWb+0E/lXmfbJy+2MDIg91aYjkS1xyPlR0GjeuHxRx3x050Dfz+LKGbMsJBXIJA1MneDJnXSI41ficPnuHeIUDTSQS2ZfIwu7Ws3FNcVMwtgoyBYJIhVAExGkln110IqOw0m3SMg9mFOpuOCd47sGDxEjQ01aqYzQeNxpuyZo6STr50qrtGi8nozzDFPb0gyIHDlO/5VnXzrUAKkbZFXpUZ9yyxE6z8J3AEyBpv6gUT/GM3iLQV1AHH4paCddCaEs3yrAgAxO8AjWR+dSEiQDv60+omj1rGW8y2FB3kEHkVtMwPvFQYRcR3gHJcLGfCqjJ4QTwG+eOvSrWQlrB4KhJPUqgH1amxVnM6jWMr6xMGbZX6buhry6ey7/c9C1u+32Ox7LXg2GUqZGZunHrWnhb4dQwmDwO8EGCpHAggg9Qayuybk2NTJztqFK8uBJoxj3L5t1u63i5W7h0DdFcwDyaD94x6DB8OPY4Wb4ku5bevnvrdtTwa5c3fABlVemZ2B8rbUbWLsvHIJuu0NiDnUQSRYXw2pAByrl8RJgTcOtbKuCAQQQdxBkHyPGriomKkKiKGXa1stC53gwWS3cdAQYILqMuh3wTHGgCrbom2i/zX7C+nfIx+SmrNr4tkQBP9rcYW7c8GafEeiqGc9F61HbA/wBgP/qLXyzN+VSxeyluXEuM1wFFZQFcoIaMx8MGdANCNKYAux8Gtu5eVfhTubQnectvvCSeJJvEnqTRG3LpTD3GUkFQGkaHwkMfkDQmy9kWSb5NpG/xmALKHMKltd7yd4PvR2OwS/w922qhVNu4oAAAEq24DdqaOoBbCgcBJe+2sG5lHKLaqpj/AD5/ap4baKEWFYw15AyjnCKzeW+hdm3oW0S6qHW7dZSNSGcOGDTAC94J/EOVAGpSobHbQSyFLz4jAgSZgncNTJgCN5ZRxqu3tPVg6MhVDcglWbIOYQnKTrAkzB5GkA+2WjD3utth6sCo+ZrzPtptK1Z27ba62VLVpATDGJtvGignewr0HGXrz2/HbS2jNaEFy1zxXUGoVco37gT514v9rN7NtXEdO7HtaT9alQ0dy3aPB3RC4q2Dw/xGt69ZKkjpNV9yRNy3ig08FYsDpw8Tya8ajQc5rpsF2luW7YUqhjiZGnLKsA1VNaaF2FpP2mdY1iTJz6/hpVGzfBUEMsEA/CvEUqzUzo2jzS7h8rMOKsR7GKrZDW32pwnd4u4F+8Q39wk/Mmp9n9lLduFGMZlMRzGvH1rVz6Wc3kd8qMJLm6RurX7NYa1exIS6GKlTGUT4humNYid3SgtsbONpyORg/kR0NG9jZ/ilIMEK3HUzAgTv30S91tBDSai/U9JTEgtkGsDeOEcDyNWUH3bG+gBIBJnw5TlAO/gfKq+0u2f4W3mChzIEEkac9K4WThZOXsI7KzRUbkdz2V/2J/GfotFbe1sNbG+8RZH/ADTlY+iF2/y1gfZp2gGIwju+S2wvMMubhkQz4teJ9q6m5ZR2RiQTbJZYYRJVkkjjoze9drDBwgoy3RxM0lKbaB9jWQpvcH70g9EXSwo/pFrKR1LcSaHxvhug7kS9ZduSm4l62x6am2f8xPGtS7gw5nxBojMjFTG+DG8TOhneaHx+DVMPdAkSCxYklmbTUsdSTCj2A4Va3SshFW0jM7RuzrdNpvhtYcqQdAz4jRh1CqdetdHZsKihFACqAqgbgF0A9qzOzllTYK5QYchtB4txUnnpl9q14pKVpMc48smgDaWr4cf8Yn+2zeP6UaaTIDBIBIMjoYIkctCR60opkQHZPw3DzvXj7XGX/wAtHZZ056e9ICpCgDkLbt/AriADmUWUTmFQdx83uXT5Fa2Dgwb5tfdTC93/APdYr9LIqnALOIvWH8VuSyqdylGR1C8gJ3DTwit1lpKdk5Q5TnMMjXktXoZu6yAKIzEqhF4jNoWFwrHWx1rQ2ZkEhbd4ZtWe6pBc7vEznMxjdpAHKtGKrvW8ykBmWfvLEjqJBHuKlZAzcVaKBbYkoXtFN5KBb1ssn4QNQeABG4CvCftCuZtrYvpdj+1VX8q99t7NZSGF12eR4rmVgEzAuqqoVVLARmid1fPHaq9m2li2/wCPe+TkU1sBndxx3VK4xykdKdnPT2pnaYqJPsCjNzPv/rT1qLsq7A8B+VKo+ZH1Rd/i5vwS+jOk7d4dXurct6lQVcZWBWNQSCPPXyrA2VtDubqPyI9tx+U11uycBf8A4p+7tNiDBGXKpTK5YHQQZgoZMcd4GvM9o9gtg7zW3WPvLrPhO7XpqPSkoKMaEsjlK+od21UXE7xVMAxmERlmATx1NcbZvFGDKYYGQRXT7J20Ft3LdwZkdWEHnlMRPlFcrUsapULNTakjvOznbJrjqr2lLwfGGYefhMx6VR20vsxUNEEgtE7vuj3FZ3ZWwRcU8TI/X6/Kju2mIXOEUgnQmNYiYHnr8qioJZNESeRvFqzA7sUoHIewqKmnZq2mEmhMaV7DgsJl7tPuog0PGBAJ9q8q2Ps1rpU7lNxVk8SSBlA4nUe9euZSi9QKw8W9Ub+E0TOJ+0HtIyMLNl3VyQzlHZSI0USp6z6Vg4XtBilIH8TiN8f7e7/+VZuNdmxNw3PiLH66fKrMOfEPOfY1oxQ5Y0Zss+aVnomyNuX7qgDEXgVzBibrmSGI4npWf2j7b4q04tWcRdBXV3Yg79w8QMDj7Vb2bxY79008KAtoFUcABwHP1rl+17BsU5UgrC7jxA19azwi/MroaJyXlJ1qGJ9pe0R/8ST527J+qVba+1zaIMG6h5TYtfkBXJiox+/PStUoqjGmex7E282KQYgHLdOpy6QwAUiPStm72tvi2xCW2ZQYBDCSBI3NxryXsdtpsPfVd6XCARyJ0BFemXrsgkca5s1KEtGdTHyZI+0tjm8L9uV0/FhLf+W64+oNbWJ+2G2gUmzmzCRlufWU0ryTFIFxN9RuFx4/vNVP4jFbNzDSWh65b+2yxxw14eT2z9YryTGNnv3bnC5cduvjYtr71Fz++tOu6mKh7FkucqiSa38Hs1LQB+J/5uX4eVUbEs5bZfixIHkD+tHGsGfK2+VbHq/DOAjCCzTVyeq+S/kbOaVLXl8qVZztc0T6QwOAt2gUtIEG8wN5OpJ5mvLftp7OF7IxCDW0fF+BtD7GD7162q6nr+lZ+29lretOrCQykEcwRBrsM+cHygN3vVTYPMMy89R+lF9oNnPhr9yy33GIB/mX7p9RVOz8RBy8G09eFR21LG0yVjHMoITSdZ4ieXKqp1k76JxWHjxARPHgfPkaDN+N+nv9aui0ylpomRUrOHZzC68zwUcydwoe5iRGmtX27zd3kk5T4iOBMaE86mRo6rBnuMKWV1eDmVlDgZiQAYcA6c4G6qsR24xLrlLDdv1q7aSZMHl3aW44qRpqOR0rmar5U9WTtrYovuWuqTqSZP1rS2ZdyOHmMstPkDHzrM/3g8j9DRq7vMfoamiDDLG0GVGUQCxktHi8poJxIqaEsQoBP0HM/KqMW0MVA0BiZmfbSouSWg1FvUrNMg1q7FYPu8up1jeIHuaot3INJyTWhLlphmz7gW6rMNAQfXnXsWByumZGDLG8EEfKvFzUkvEbjVUsXOky2GXkb0NTtds8IzXV0LXGmNQyzvPLeKw0bQNXS9qGm07dFgcIJHz1rmbK+EeU/WnVIjduy29ckHSntGRVZH79DU7J0pDNjZN6bcEfCSAefH86NRgd5160PhLWVAOJ1PrU4rmzpybR7jhlKGGEZb0v7+QXH71pVWLDc/nSqo1V8j6ZqMyNKlVQBUmNx18jx99/vXaPnR5J9rPYnvEuYgKRet/CVBy3rZI8McLiy2nEDjOnjeMwNyw+W6j23EHK6lSORg8K+wswI/I181fbHenaHhPg7sZB/TmfXyJDEdIPGkADhMZauWSbhAYnK689JDj1rAv2okcv3NA5qONKMaHJ2Z9aCjT0oK8utHruq6BCR0W0Lh/hAOTL9DXP1tXrmbCbt2XXqDBHzrEmhCKW0desijH09qFdZBqa3t4PLTqP1pp0DQRhc2ViJBIiNQSOJ8uFC2symY0nd5ait3YlxY8RjODERryEcBrWu2xEVUYx45K8DoSP351kc6ZpWO0ctty5mYHmAd0enXl6VlTBBPCuo7T4buTkZRqPC27jrHLyO6uWvakdanB2iE1TDbbyKlVdm3lEVOr1oipm5tq5mwi/gSfQD9KwMP8AAPX9/Wt/HKP4MH/hjnyrBwo8I6/qarkTiS4URsuxmMncAPfhVIrU2bby2x11/Ss+WXLE6Ph+FZcyvZahjnhTxpUVFEYUKbi94SEkZsu8LxjrFYD197sit3TdSrWu4HD5jlvErJg9226dPlSo5O31Gsumz+jPoQGlFU4Z5Ajdwq6uufPTP2oxYC0pg3CQSPuoPjb2hR1YV4D9t+By7QDj4WtqgA3KLYAA9jXvZYw90b30T+lBuPqZb1HKvIPth2c1yx3iCVw7KHPFmu5tfTefMUrA8eo4HSgaLtGVFSEVYkUXb4UNfXSr7LbqnAiza2JcDZ7THRgf9fyPp7ZNxCpKneDB9KlbuFWBG8Vbj7yuQwEMR4hwkcQeo+lNoSBW5Uis01aOytlG8Lkb1XTqxOg9gflSGdFgOz4uWrNxWK+FQTqYA0MDhoB5yeVaG0tjPdyt3oWUIXwnTU5ifOdOUCm7JbXX+HKEeK2DI45f5o4gVq2MSk2/EsBYgGSx5gb650m1I6+OEZQtGDtbZ737QbEESoO6BJI4EcvauJvYUqwDcBIH4uPTQCvQ+0V8NFtTq5AA5KNWPlH1FcFtG5N24f6iPQGAPYVpwq1Zj4qlKkUmo09Tw1ku6qOJjy5n2rQZDR2tiiMMic1VQOpAJrMtpAA5VZtO8Gu5R8NvTzNNbOvz/SqpFkSG5orV2bezWx/TofyrNvjVTyrR2TahPMk+2lZ8/unW8LcvPpegcgqxRUVFSLTpXPZ6+MaRLL1pVXmHX50qKJcyPonD3sp6cQd46jmKPuvKmOR94rLs41SokTzjes6gjpRVjEqPvAiuufNxr7AWVP8ASIHpurzft5ju62XiZgljlJ4NcvHLA/Dbzewrt9rY5AoXOqqN7FhAHON5rw37VO1YvsmHtSLNrxAnQ3HO+4w4cgDqADzijqM8/NEYfdVCJNXrppUyLLGFNYOg6U4p8OksRpunl0qUXqRexcrU7CoZKQNWECEV2PZazkshj95i3oug+nzrnMFh1a7bVpIYa+ctG7hotdcoCpkUQFUD3jT51VL0LEYO0rrYa+LqcZPQiYYeREV0eD7QpdSbdoqwIEkDQngCN9c72oaO7A4An5itXY2H/wAFC2p1Pq2snnpFQlBS1ZbDLKFpGhcwFtIuBy91pzyNBO7KeW/TrXGbZweS6eTeIHz3/Oa7JzQO0dni9by/eGqnrujyOlSWhB6nGGrsFiVtlnPBTA5k6egiarv2ipKsII4Ghrgkx7+VSZBFlokgk72Mn1q+zVampqZqotRO5BFbmHSAByFYti3mYcq3QKx8Q9kei8Fx6ymSUVKohqU7vf8AKsZ6RFgu0qjlpUiz2j15sbBEmOo3H98qz8btadASfYe8UTh7C31zIRDDNGhDc9Oc6+vSsVtks2aGCKpg9fwzXaPmRgdoNvW7SkuZ5Iuhc9Ty615hiLzXrjO29jJ5DkAOQEADpW/9oVgW8SqAkxbDEkySWLa7hwA0rEOgAHL0mmhjBIqLCpg86i+6mRHFOjQ6nrHodKitNc3UAai2pOo+f61C5huUe80RbuyFMTIB3U90dI8oFTsrK9ksO/tAjj7GK6wg+LhMAen+tcbhMT3N0PExOh6gj866PDdpLbmDKH+rd7j05UnqWRMrtO3+IB/Kn1k10mD0QCuQ2pdz3n0nWABxjwgCuo2U5NpZBEcDvEaa+1DBbhjCox+tSqBWBPKoEgDbWXuWLKCQuhIBg+fDfNcVaOpPX6V121tr2u7ZJzEiAF1g+e6uTwlkksBw1ijoBYKdTUnwrDgY6a/SiNnYbMcx3D5mq5PlVsuw4pZZqEQjAWDIJ06VqHhVNsag9asYa1zskuZ2e04PAsOPlQjUl3n29v8AWagDvPIVY2ntUGbIu9SUilVWtKlRLm+Ru9ju2Iw/huTk3SNShiJ8v0rr9o41SBdVgyONCP5l1j2n+2vH7b7x+9K3Ng7U0fDu+VLg8Lf/AC7g1R+gkCehNdZM+dyj1Mjt9fz7QcDcgRPZZP1NZBNQxeIdr9xrnxs7ZujEmfnUiasKhGotTG5rH7FOaBERUjSWomgDS2Zd8A13Ej50TduVm7Pbw+po5zpUkQYDeOtQmpXmk+WlRUSY50xl10E3CBvzaaxrm01rodm48WrQ75mVpOjAliJ4cx1rn2ZTcJKlgSfCDBO/j86a+FyrlDLq2jEH+XcQBp6UDNnEdqzutoPNv0H61kNtK4XDsxJBmOHlG7dpQppUgsniVAYxuOo8jqKlsxdXb0qBEr1X6f6H60tnNDkcx9KTA0xRSJAAodWgTx4TzrqOyexWuq1xyQvDQcOXLzrHxEuh3PDorDB5GtXt2MUDdUzv9K6nbPZ0C2zqdwnXU6da5QnU1iZ6Ph8yyQbqh7lsrMg7xu10J4c91XNY8QDHJIBl5AgjQ7pj0oe5LLG/pJGgk6EbtTUi9+4y5m72QFAcktAGVVkyNB0qyMYvcqy5c2OOkbVbrpv/AHqFX8C6MyldVJUxqJBgweNKrVxyKACLkjQwUOo0PGlR5XzQR49Urxy+iOStX5g8Rvqdx4PnTXbGsjf9apuvoOmldBrU8bGVoG2kZbNxO/zHH2iqbd/nVuLOg8/yoWprYre4YDTOaotXYq2aZAsXdUHra7J2LT3il4BgVMSSIYQdCCOE10ON2Nhltm4qKABIJYkacPESJ4VXLIk6LY4nJWcbs8+D1o510rN2e2nrR915FXIoe4BU7XxDzFMIJiYPXdVrYYqVMqQ0/CZjSOXWmBC0JMAA9CYnyPOr79wlYJuEqdzySAdIBPWOAoa15KejGJ8jwNEJbJ0AuRB3tKjTThrwoGC0xp6aaAErx++FNhmi6OsimJqS2SHtzpOonkP1qLBHSbHwq3bltGMZmg9Bxr0a9b7lMtv4QIjpXAdkr1tcXb7wAqQQJI0YjQ6+o9a9ES8qNGuRtBmkEHlrv0rm8RGpHa4fP5kIp9NALtFdZbACDMWIA8jx8q4Hz0M/6V6Bi7QRiJZ4lgo1AB8uFcCGknkST5Amap6Ha4XqkPPD966n8qkTUF11qVRZ047EYpVcAP3FKix+WjFUzQmItRMbj+5ogCoMhrsHzhMyr7bhVVE4u3rI0PEUNQSFU7b1ClQAQ7ECRpBGvXfWhZ225tMj+MNJ1O48DWYb5yZes1PDHhSaBNoIsLFXvc0ioW150meKmitgrjxrV9vERmGmvTWYMEe9Uvq4qtzDGl1JdAlDHI+gYfqKkrqDOVJGvxMPkdaoFzmJ+vyqQuefv/pUrEWXE8Xh1B3Rr6elXnZVyJK/MaeeulU4fGFCCJMcCZH00qN7FsZJPH60rCglsJ3S95cWRPhA3Mep3GOMU5Gc5zqx+XQUTaxfebPe0de4cup6XR4h5Bkn/PQeGfwr5CkNl7PoOBFa2D7Q3HXLci4itKjVSCBBIKnfvrGY0RhkhdP3Jmqc2xu4CHPkd7UdYe2ZyMLaMjMInNmHKfEJ+dYKaA+3vpVAaruA9/yFYWemwQUdixd1SWoVJTVZ0Ijk09KlSLDDLU6Ujbqa2da7J83KsRZB0Oh4HnWPcSDBroLtgMCD6dDWRi1O5t448xSGgSlSpUDFUkaDTU1ABwu7qdjQlpqIB0qSIMZRLD1qvEiGq62PEvr9KbHpqDS6kkUqafNUFqRoAfPyqRNQFSoAvwd/IHHB7bqfbMPmoqeGPhXyoVXAmRPhaOhIgH0oy0PCPIU0JluajF0FA2l1FH1mz9Edfw1UpS/Imoq+NT0AH796qBq/D2gTdOdAVjwEtmcmdUAB3AayRvFZactjuxnHHrLrp+41WCpPhWVQxiGkCGUnTmAZG/jUOFVNUbMclJWiUU9QpUi7mMs76Y09KuufOSxaE2mvg8jpSpUwMc01KlQSHpU1KgBxRK01KmhMIw6+Jf3wNNix+dKlUXuC2A0qTinpUwIrVhFKlQMSj4vw/mKMs7h++FPSpiZK18S/iFGrSpVlzbnY8O9x9/sWHdVGLMOY6/kKVKqYbm/ifhPujb/h1FkECCyqx6nM4n2AoUU1KqZbm/hPhL8/+mTpUqVQNx//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3029309" y="896714"/>
            <a:ext cx="8029755" cy="400110"/>
          </a:xfrm>
          <a:prstGeom prst="rect">
            <a:avLst/>
          </a:prstGeom>
          <a:noFill/>
        </p:spPr>
        <p:txBody>
          <a:bodyPr wrap="square" rtlCol="0">
            <a:spAutoFit/>
          </a:bodyPr>
          <a:lstStyle/>
          <a:p>
            <a:pPr fontAlgn="base"/>
            <a:r>
              <a:rPr lang="en-US" sz="2000" dirty="0"/>
              <a:t>Nehor was taken for murder to stand in judgment to Alma</a:t>
            </a:r>
          </a:p>
        </p:txBody>
      </p:sp>
      <p:sp>
        <p:nvSpPr>
          <p:cNvPr id="11" name="Rectangle 10"/>
          <p:cNvSpPr/>
          <p:nvPr/>
        </p:nvSpPr>
        <p:spPr>
          <a:xfrm>
            <a:off x="297701" y="2469106"/>
            <a:ext cx="3373348" cy="1569660"/>
          </a:xfrm>
          <a:prstGeom prst="rect">
            <a:avLst/>
          </a:prstGeom>
        </p:spPr>
        <p:txBody>
          <a:bodyPr wrap="square">
            <a:spAutoFit/>
          </a:bodyPr>
          <a:lstStyle/>
          <a:p>
            <a:r>
              <a:rPr lang="en-US" sz="2400" dirty="0"/>
              <a:t>Alma had said that this was the first time that priestcraft had been introduced to the people.</a:t>
            </a:r>
          </a:p>
        </p:txBody>
      </p:sp>
      <p:sp>
        <p:nvSpPr>
          <p:cNvPr id="14" name="Rectangle 13"/>
          <p:cNvSpPr/>
          <p:nvPr/>
        </p:nvSpPr>
        <p:spPr>
          <a:xfrm>
            <a:off x="8815387" y="2459504"/>
            <a:ext cx="3124200" cy="1569660"/>
          </a:xfrm>
          <a:prstGeom prst="rect">
            <a:avLst/>
          </a:prstGeom>
        </p:spPr>
        <p:txBody>
          <a:bodyPr wrap="square">
            <a:spAutoFit/>
          </a:bodyPr>
          <a:lstStyle/>
          <a:p>
            <a:r>
              <a:rPr lang="en-US" sz="2400" dirty="0"/>
              <a:t>Alma condemns Nehor to die according to the laws—he suffered an “ignominious” death.</a:t>
            </a:r>
          </a:p>
        </p:txBody>
      </p:sp>
      <p:pic>
        <p:nvPicPr>
          <p:cNvPr id="3" name="Picture 2">
            <a:extLst>
              <a:ext uri="{FF2B5EF4-FFF2-40B4-BE49-F238E27FC236}">
                <a16:creationId xmlns:a16="http://schemas.microsoft.com/office/drawing/2014/main" id="{AA81FCD1-43A0-4C72-9BE5-389249D52E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29025" y="1666156"/>
            <a:ext cx="4933950" cy="3086100"/>
          </a:xfrm>
          <a:prstGeom prst="rect">
            <a:avLst/>
          </a:prstGeom>
        </p:spPr>
      </p:pic>
    </p:spTree>
    <p:extLst>
      <p:ext uri="{BB962C8B-B14F-4D97-AF65-F5344CB8AC3E}">
        <p14:creationId xmlns:p14="http://schemas.microsoft.com/office/powerpoint/2010/main" val="91831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04B01A3-7BC6-646E-44C5-489A74CB02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2" y="0"/>
            <a:ext cx="12184978" cy="6858000"/>
          </a:xfrm>
          <a:prstGeom prst="rect">
            <a:avLst/>
          </a:prstGeom>
        </p:spPr>
      </p:pic>
      <p:sp>
        <p:nvSpPr>
          <p:cNvPr id="5" name="TextBox 4">
            <a:extLst>
              <a:ext uri="{FF2B5EF4-FFF2-40B4-BE49-F238E27FC236}">
                <a16:creationId xmlns:a16="http://schemas.microsoft.com/office/drawing/2014/main" id="{6874ED47-BAEB-6303-2284-F67CB1D544DD}"/>
              </a:ext>
            </a:extLst>
          </p:cNvPr>
          <p:cNvSpPr txBox="1"/>
          <p:nvPr/>
        </p:nvSpPr>
        <p:spPr>
          <a:xfrm>
            <a:off x="3890865" y="821095"/>
            <a:ext cx="4410269" cy="2123658"/>
          </a:xfrm>
          <a:prstGeom prst="rect">
            <a:avLst/>
          </a:prstGeom>
          <a:noFill/>
        </p:spPr>
        <p:txBody>
          <a:bodyPr wrap="square" rtlCol="0">
            <a:spAutoFit/>
          </a:bodyPr>
          <a:lstStyle/>
          <a:p>
            <a:pPr algn="ctr"/>
            <a:r>
              <a:rPr lang="en-US" sz="4400" dirty="0">
                <a:latin typeface="Bernard MT Condensed" pitchFamily="18" charset="0"/>
              </a:rPr>
              <a:t>Following What is Popular</a:t>
            </a:r>
          </a:p>
          <a:p>
            <a:pPr algn="ctr"/>
            <a:r>
              <a:rPr lang="en-US" sz="4400" dirty="0">
                <a:latin typeface="Bernard MT Condensed" pitchFamily="18" charset="0"/>
              </a:rPr>
              <a:t>Alma 1-2</a:t>
            </a:r>
          </a:p>
        </p:txBody>
      </p:sp>
      <p:grpSp>
        <p:nvGrpSpPr>
          <p:cNvPr id="55" name="Group 54">
            <a:extLst>
              <a:ext uri="{FF2B5EF4-FFF2-40B4-BE49-F238E27FC236}">
                <a16:creationId xmlns:a16="http://schemas.microsoft.com/office/drawing/2014/main" id="{37AB15A8-B004-CF98-9679-49EB1E4E357D}"/>
              </a:ext>
            </a:extLst>
          </p:cNvPr>
          <p:cNvGrpSpPr/>
          <p:nvPr/>
        </p:nvGrpSpPr>
        <p:grpSpPr>
          <a:xfrm>
            <a:off x="4177185" y="3231163"/>
            <a:ext cx="3874528" cy="2873821"/>
            <a:chOff x="7620001" y="4495800"/>
            <a:chExt cx="2876551" cy="2133600"/>
          </a:xfrm>
        </p:grpSpPr>
        <p:grpSp>
          <p:nvGrpSpPr>
            <p:cNvPr id="56" name="Group 6">
              <a:extLst>
                <a:ext uri="{FF2B5EF4-FFF2-40B4-BE49-F238E27FC236}">
                  <a16:creationId xmlns:a16="http://schemas.microsoft.com/office/drawing/2014/main" id="{3A665F64-506A-CBAD-19D3-97E03F327216}"/>
                </a:ext>
              </a:extLst>
            </p:cNvPr>
            <p:cNvGrpSpPr/>
            <p:nvPr/>
          </p:nvGrpSpPr>
          <p:grpSpPr>
            <a:xfrm>
              <a:off x="7620001" y="4495800"/>
              <a:ext cx="2876551" cy="2133600"/>
              <a:chOff x="3441191" y="1240801"/>
              <a:chExt cx="3755898" cy="3007122"/>
            </a:xfrm>
          </p:grpSpPr>
          <p:grpSp>
            <p:nvGrpSpPr>
              <p:cNvPr id="108" name="Group 46">
                <a:extLst>
                  <a:ext uri="{FF2B5EF4-FFF2-40B4-BE49-F238E27FC236}">
                    <a16:creationId xmlns:a16="http://schemas.microsoft.com/office/drawing/2014/main" id="{7F6950D2-EEDF-CFC6-EDFD-C47A0C79FC79}"/>
                  </a:ext>
                </a:extLst>
              </p:cNvPr>
              <p:cNvGrpSpPr/>
              <p:nvPr/>
            </p:nvGrpSpPr>
            <p:grpSpPr>
              <a:xfrm>
                <a:off x="3441191" y="1240801"/>
                <a:ext cx="3755898" cy="3007122"/>
                <a:chOff x="802558" y="4166401"/>
                <a:chExt cx="1981641" cy="1586581"/>
              </a:xfrm>
            </p:grpSpPr>
            <p:grpSp>
              <p:nvGrpSpPr>
                <p:cNvPr id="110" name="Group 16">
                  <a:extLst>
                    <a:ext uri="{FF2B5EF4-FFF2-40B4-BE49-F238E27FC236}">
                      <a16:creationId xmlns:a16="http://schemas.microsoft.com/office/drawing/2014/main" id="{74019780-BBE4-2832-C9A8-4B093A798016}"/>
                    </a:ext>
                  </a:extLst>
                </p:cNvPr>
                <p:cNvGrpSpPr/>
                <p:nvPr/>
              </p:nvGrpSpPr>
              <p:grpSpPr>
                <a:xfrm>
                  <a:off x="802558" y="4166401"/>
                  <a:ext cx="1981641" cy="1586581"/>
                  <a:chOff x="-2011680" y="1349418"/>
                  <a:chExt cx="7269480" cy="6346781"/>
                </a:xfrm>
              </p:grpSpPr>
              <p:grpSp>
                <p:nvGrpSpPr>
                  <p:cNvPr id="112" name="Group 1">
                    <a:extLst>
                      <a:ext uri="{FF2B5EF4-FFF2-40B4-BE49-F238E27FC236}">
                        <a16:creationId xmlns:a16="http://schemas.microsoft.com/office/drawing/2014/main" id="{6E33FE44-74E0-74CD-D222-89730BA1225A}"/>
                      </a:ext>
                    </a:extLst>
                  </p:cNvPr>
                  <p:cNvGrpSpPr/>
                  <p:nvPr/>
                </p:nvGrpSpPr>
                <p:grpSpPr>
                  <a:xfrm>
                    <a:off x="-2011680" y="1349418"/>
                    <a:ext cx="7269480" cy="6346781"/>
                    <a:chOff x="-137160" y="1426805"/>
                    <a:chExt cx="2423160" cy="1697395"/>
                  </a:xfrm>
                </p:grpSpPr>
                <p:sp>
                  <p:nvSpPr>
                    <p:cNvPr id="117" name="Rounded Rectangle 2">
                      <a:extLst>
                        <a:ext uri="{FF2B5EF4-FFF2-40B4-BE49-F238E27FC236}">
                          <a16:creationId xmlns:a16="http://schemas.microsoft.com/office/drawing/2014/main" id="{6AF9B442-A797-622E-49C1-58CECEC3DEBE}"/>
                        </a:ext>
                      </a:extLst>
                    </p:cNvPr>
                    <p:cNvSpPr/>
                    <p:nvPr/>
                  </p:nvSpPr>
                  <p:spPr>
                    <a:xfrm>
                      <a:off x="990600" y="1447800"/>
                      <a:ext cx="1219200" cy="1676400"/>
                    </a:xfrm>
                    <a:prstGeom prst="roundRect">
                      <a:avLst/>
                    </a:prstGeom>
                    <a:solidFill>
                      <a:srgbClr val="FFC000"/>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ounded Rectangle 3">
                      <a:extLst>
                        <a:ext uri="{FF2B5EF4-FFF2-40B4-BE49-F238E27FC236}">
                          <a16:creationId xmlns:a16="http://schemas.microsoft.com/office/drawing/2014/main" id="{E074736B-9C00-2901-8689-6800FBF4A769}"/>
                        </a:ext>
                      </a:extLst>
                    </p:cNvPr>
                    <p:cNvSpPr/>
                    <p:nvPr/>
                  </p:nvSpPr>
                  <p:spPr>
                    <a:xfrm>
                      <a:off x="1066800" y="1447800"/>
                      <a:ext cx="1219200" cy="1676400"/>
                    </a:xfrm>
                    <a:prstGeom prst="roundRect">
                      <a:avLst/>
                    </a:prstGeom>
                    <a:solidFill>
                      <a:srgbClr val="FFC000"/>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ounded Rectangle 4">
                      <a:extLst>
                        <a:ext uri="{FF2B5EF4-FFF2-40B4-BE49-F238E27FC236}">
                          <a16:creationId xmlns:a16="http://schemas.microsoft.com/office/drawing/2014/main" id="{A5CED68B-142E-B917-ADC4-CDFF3166839A}"/>
                        </a:ext>
                      </a:extLst>
                    </p:cNvPr>
                    <p:cNvSpPr/>
                    <p:nvPr/>
                  </p:nvSpPr>
                  <p:spPr>
                    <a:xfrm>
                      <a:off x="-137160" y="1426805"/>
                      <a:ext cx="1219200" cy="1676400"/>
                    </a:xfrm>
                    <a:prstGeom prst="roundRect">
                      <a:avLst/>
                    </a:prstGeom>
                    <a:solidFill>
                      <a:srgbClr val="FFC000"/>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Donut 5">
                      <a:extLst>
                        <a:ext uri="{FF2B5EF4-FFF2-40B4-BE49-F238E27FC236}">
                          <a16:creationId xmlns:a16="http://schemas.microsoft.com/office/drawing/2014/main" id="{6B340BB9-EEBB-80B1-DD4B-10D33DFA2A4E}"/>
                        </a:ext>
                      </a:extLst>
                    </p:cNvPr>
                    <p:cNvSpPr/>
                    <p:nvPr/>
                  </p:nvSpPr>
                  <p:spPr>
                    <a:xfrm>
                      <a:off x="838200" y="2057400"/>
                      <a:ext cx="533400" cy="304800"/>
                    </a:xfrm>
                    <a:prstGeom prst="donut">
                      <a:avLst/>
                    </a:prstGeom>
                    <a:solidFill>
                      <a:srgbClr val="FFC000"/>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1" name="Donut 6">
                      <a:extLst>
                        <a:ext uri="{FF2B5EF4-FFF2-40B4-BE49-F238E27FC236}">
                          <a16:creationId xmlns:a16="http://schemas.microsoft.com/office/drawing/2014/main" id="{5229DFC1-7D95-DA90-3C3A-62B60685293F}"/>
                        </a:ext>
                      </a:extLst>
                    </p:cNvPr>
                    <p:cNvSpPr/>
                    <p:nvPr/>
                  </p:nvSpPr>
                  <p:spPr>
                    <a:xfrm>
                      <a:off x="838200" y="2438400"/>
                      <a:ext cx="533400" cy="304800"/>
                    </a:xfrm>
                    <a:prstGeom prst="donut">
                      <a:avLst/>
                    </a:prstGeom>
                    <a:solidFill>
                      <a:srgbClr val="FFC000"/>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2" name="Donut 7">
                      <a:extLst>
                        <a:ext uri="{FF2B5EF4-FFF2-40B4-BE49-F238E27FC236}">
                          <a16:creationId xmlns:a16="http://schemas.microsoft.com/office/drawing/2014/main" id="{0A7DD258-0D35-D17D-4BED-A9C43703629B}"/>
                        </a:ext>
                      </a:extLst>
                    </p:cNvPr>
                    <p:cNvSpPr/>
                    <p:nvPr/>
                  </p:nvSpPr>
                  <p:spPr>
                    <a:xfrm>
                      <a:off x="838200" y="1676400"/>
                      <a:ext cx="533400" cy="304800"/>
                    </a:xfrm>
                    <a:prstGeom prst="donut">
                      <a:avLst/>
                    </a:prstGeom>
                    <a:solidFill>
                      <a:srgbClr val="FFC000"/>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13" name="Frame 112">
                    <a:extLst>
                      <a:ext uri="{FF2B5EF4-FFF2-40B4-BE49-F238E27FC236}">
                        <a16:creationId xmlns:a16="http://schemas.microsoft.com/office/drawing/2014/main" id="{36CF13FD-DAE6-4B06-074F-04893B58A5EC}"/>
                      </a:ext>
                    </a:extLst>
                  </p:cNvPr>
                  <p:cNvSpPr/>
                  <p:nvPr/>
                </p:nvSpPr>
                <p:spPr>
                  <a:xfrm>
                    <a:off x="1219200" y="2438400"/>
                    <a:ext cx="914400" cy="838200"/>
                  </a:xfrm>
                  <a:prstGeom prst="frame">
                    <a:avLst>
                      <a:gd name="adj1" fmla="val 21057"/>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4" name="Frame 113">
                    <a:extLst>
                      <a:ext uri="{FF2B5EF4-FFF2-40B4-BE49-F238E27FC236}">
                        <a16:creationId xmlns:a16="http://schemas.microsoft.com/office/drawing/2014/main" id="{747808D3-C738-D08B-2974-51D631382DD8}"/>
                      </a:ext>
                    </a:extLst>
                  </p:cNvPr>
                  <p:cNvSpPr/>
                  <p:nvPr/>
                </p:nvSpPr>
                <p:spPr>
                  <a:xfrm>
                    <a:off x="1219200" y="3886200"/>
                    <a:ext cx="914400" cy="838200"/>
                  </a:xfrm>
                  <a:prstGeom prst="frame">
                    <a:avLst>
                      <a:gd name="adj1" fmla="val 21057"/>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5" name="Frame 114">
                    <a:extLst>
                      <a:ext uri="{FF2B5EF4-FFF2-40B4-BE49-F238E27FC236}">
                        <a16:creationId xmlns:a16="http://schemas.microsoft.com/office/drawing/2014/main" id="{58A0C7BD-6E39-3959-2488-D9C3FFAFB364}"/>
                      </a:ext>
                    </a:extLst>
                  </p:cNvPr>
                  <p:cNvSpPr/>
                  <p:nvPr/>
                </p:nvSpPr>
                <p:spPr>
                  <a:xfrm>
                    <a:off x="1219200" y="5257800"/>
                    <a:ext cx="914400" cy="838200"/>
                  </a:xfrm>
                  <a:prstGeom prst="frame">
                    <a:avLst>
                      <a:gd name="adj1" fmla="val 21057"/>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6" name="Rectangle 115">
                    <a:extLst>
                      <a:ext uri="{FF2B5EF4-FFF2-40B4-BE49-F238E27FC236}">
                        <a16:creationId xmlns:a16="http://schemas.microsoft.com/office/drawing/2014/main" id="{91A21256-5511-B196-CB62-94B90EBB0214}"/>
                      </a:ext>
                    </a:extLst>
                  </p:cNvPr>
                  <p:cNvSpPr/>
                  <p:nvPr/>
                </p:nvSpPr>
                <p:spPr>
                  <a:xfrm>
                    <a:off x="2133600" y="1447800"/>
                    <a:ext cx="3124200" cy="571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1" name="TextBox 110">
                  <a:extLst>
                    <a:ext uri="{FF2B5EF4-FFF2-40B4-BE49-F238E27FC236}">
                      <a16:creationId xmlns:a16="http://schemas.microsoft.com/office/drawing/2014/main" id="{BF540A9F-75AD-9BE3-AAEF-D2A1443E8EFF}"/>
                    </a:ext>
                  </a:extLst>
                </p:cNvPr>
                <p:cNvSpPr txBox="1"/>
                <p:nvPr/>
              </p:nvSpPr>
              <p:spPr>
                <a:xfrm>
                  <a:off x="1988662" y="4309435"/>
                  <a:ext cx="695994" cy="389075"/>
                </a:xfrm>
                <a:prstGeom prst="rect">
                  <a:avLst/>
                </a:prstGeom>
                <a:noFill/>
              </p:spPr>
              <p:txBody>
                <a:bodyPr wrap="square" rtlCol="0">
                  <a:spAutoFit/>
                </a:bodyPr>
                <a:lstStyle/>
                <a:p>
                  <a:pPr algn="ctr"/>
                  <a:endParaRPr lang="en-US" sz="2800" dirty="0">
                    <a:latin typeface="Comic Sans MS" pitchFamily="66" charset="0"/>
                  </a:endParaRPr>
                </a:p>
              </p:txBody>
            </p:sp>
          </p:grpSp>
          <p:sp>
            <p:nvSpPr>
              <p:cNvPr id="109" name="TextBox 108">
                <a:extLst>
                  <a:ext uri="{FF2B5EF4-FFF2-40B4-BE49-F238E27FC236}">
                    <a16:creationId xmlns:a16="http://schemas.microsoft.com/office/drawing/2014/main" id="{12CE4794-B939-46CE-C430-0FEBD5A935DB}"/>
                  </a:ext>
                </a:extLst>
              </p:cNvPr>
              <p:cNvSpPr txBox="1"/>
              <p:nvPr/>
            </p:nvSpPr>
            <p:spPr>
              <a:xfrm>
                <a:off x="5928540" y="1670390"/>
                <a:ext cx="994940" cy="2212298"/>
              </a:xfrm>
              <a:prstGeom prst="rect">
                <a:avLst/>
              </a:prstGeom>
              <a:noFill/>
            </p:spPr>
            <p:txBody>
              <a:bodyPr wrap="square" rtlCol="0">
                <a:spAutoFit/>
              </a:bodyPr>
              <a:lstStyle/>
              <a:p>
                <a:pPr algn="ctr"/>
                <a:r>
                  <a:rPr lang="en-US" sz="2400" dirty="0">
                    <a:solidFill>
                      <a:schemeClr val="bg2">
                        <a:lumMod val="25000"/>
                      </a:schemeClr>
                    </a:solidFill>
                    <a:latin typeface="AR ESSENCE" pitchFamily="2" charset="0"/>
                  </a:rPr>
                  <a:t>The Book of Alma</a:t>
                </a:r>
              </a:p>
            </p:txBody>
          </p:sp>
        </p:grpSp>
        <p:grpSp>
          <p:nvGrpSpPr>
            <p:cNvPr id="57" name="Group 56">
              <a:extLst>
                <a:ext uri="{FF2B5EF4-FFF2-40B4-BE49-F238E27FC236}">
                  <a16:creationId xmlns:a16="http://schemas.microsoft.com/office/drawing/2014/main" id="{B6D98B18-2AD3-6363-DD0E-8A01B3B20D8B}"/>
                </a:ext>
              </a:extLst>
            </p:cNvPr>
            <p:cNvGrpSpPr/>
            <p:nvPr/>
          </p:nvGrpSpPr>
          <p:grpSpPr>
            <a:xfrm>
              <a:off x="7866031" y="4666242"/>
              <a:ext cx="730982" cy="1806565"/>
              <a:chOff x="3429000" y="1066800"/>
              <a:chExt cx="1524000" cy="3766449"/>
            </a:xfrm>
          </p:grpSpPr>
          <p:grpSp>
            <p:nvGrpSpPr>
              <p:cNvPr id="58" name="Group 49">
                <a:extLst>
                  <a:ext uri="{FF2B5EF4-FFF2-40B4-BE49-F238E27FC236}">
                    <a16:creationId xmlns:a16="http://schemas.microsoft.com/office/drawing/2014/main" id="{E8FA571C-123C-915D-A12F-122B901DEDD0}"/>
                  </a:ext>
                </a:extLst>
              </p:cNvPr>
              <p:cNvGrpSpPr/>
              <p:nvPr/>
            </p:nvGrpSpPr>
            <p:grpSpPr>
              <a:xfrm rot="9550070">
                <a:off x="4213978" y="4219465"/>
                <a:ext cx="304800" cy="613784"/>
                <a:chOff x="1295400" y="4546730"/>
                <a:chExt cx="409568" cy="689984"/>
              </a:xfrm>
            </p:grpSpPr>
            <p:sp>
              <p:nvSpPr>
                <p:cNvPr id="106" name="Oval 105">
                  <a:extLst>
                    <a:ext uri="{FF2B5EF4-FFF2-40B4-BE49-F238E27FC236}">
                      <a16:creationId xmlns:a16="http://schemas.microsoft.com/office/drawing/2014/main" id="{CD1747F0-470F-7C98-95C6-86342DC4F3E2}"/>
                    </a:ext>
                  </a:extLst>
                </p:cNvPr>
                <p:cNvSpPr/>
                <p:nvPr/>
              </p:nvSpPr>
              <p:spPr>
                <a:xfrm rot="19444033">
                  <a:off x="1307650" y="4546730"/>
                  <a:ext cx="397318" cy="689984"/>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16993FCF-A277-F73A-E597-0E33465E8BED}"/>
                    </a:ext>
                  </a:extLst>
                </p:cNvPr>
                <p:cNvSpPr/>
                <p:nvPr/>
              </p:nvSpPr>
              <p:spPr>
                <a:xfrm>
                  <a:off x="1295400" y="4648200"/>
                  <a:ext cx="196273" cy="295564"/>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42">
                <a:extLst>
                  <a:ext uri="{FF2B5EF4-FFF2-40B4-BE49-F238E27FC236}">
                    <a16:creationId xmlns:a16="http://schemas.microsoft.com/office/drawing/2014/main" id="{2C2C578A-7B44-3D6F-33D8-2B3D77FC689E}"/>
                  </a:ext>
                </a:extLst>
              </p:cNvPr>
              <p:cNvGrpSpPr/>
              <p:nvPr/>
            </p:nvGrpSpPr>
            <p:grpSpPr>
              <a:xfrm rot="15885139">
                <a:off x="3977145" y="4210668"/>
                <a:ext cx="304800" cy="613784"/>
                <a:chOff x="1295400" y="4546730"/>
                <a:chExt cx="409568" cy="689984"/>
              </a:xfrm>
            </p:grpSpPr>
            <p:sp>
              <p:nvSpPr>
                <p:cNvPr id="104" name="Oval 5">
                  <a:extLst>
                    <a:ext uri="{FF2B5EF4-FFF2-40B4-BE49-F238E27FC236}">
                      <a16:creationId xmlns:a16="http://schemas.microsoft.com/office/drawing/2014/main" id="{CAAE5DA7-DB46-7748-913A-EF9AD3FCF22B}"/>
                    </a:ext>
                  </a:extLst>
                </p:cNvPr>
                <p:cNvSpPr/>
                <p:nvPr/>
              </p:nvSpPr>
              <p:spPr>
                <a:xfrm rot="19444033">
                  <a:off x="1307650" y="4546730"/>
                  <a:ext cx="397318" cy="689984"/>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64BBC63E-10A2-0215-9B80-D6FC281E4A80}"/>
                    </a:ext>
                  </a:extLst>
                </p:cNvPr>
                <p:cNvSpPr/>
                <p:nvPr/>
              </p:nvSpPr>
              <p:spPr>
                <a:xfrm>
                  <a:off x="1295400" y="4648200"/>
                  <a:ext cx="196273" cy="295564"/>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rapezoid 59">
                <a:extLst>
                  <a:ext uri="{FF2B5EF4-FFF2-40B4-BE49-F238E27FC236}">
                    <a16:creationId xmlns:a16="http://schemas.microsoft.com/office/drawing/2014/main" id="{DB12C59E-F950-753D-8F8A-E58C8DA6D648}"/>
                  </a:ext>
                </a:extLst>
              </p:cNvPr>
              <p:cNvSpPr/>
              <p:nvPr/>
            </p:nvSpPr>
            <p:spPr>
              <a:xfrm>
                <a:off x="3685309" y="3384074"/>
                <a:ext cx="1115291" cy="1106055"/>
              </a:xfrm>
              <a:prstGeom prst="trapezoid">
                <a:avLst>
                  <a:gd name="adj" fmla="val 13762"/>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C838A4FA-8F74-B287-29E3-3C7B231C7CF1}"/>
                  </a:ext>
                </a:extLst>
              </p:cNvPr>
              <p:cNvSpPr/>
              <p:nvPr/>
            </p:nvSpPr>
            <p:spPr>
              <a:xfrm>
                <a:off x="4724400" y="3042330"/>
                <a:ext cx="228600" cy="4572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068CFC69-BDAF-0ACE-EAC9-7945F6262356}"/>
                  </a:ext>
                </a:extLst>
              </p:cNvPr>
              <p:cNvSpPr/>
              <p:nvPr/>
            </p:nvSpPr>
            <p:spPr>
              <a:xfrm>
                <a:off x="3429000" y="3042330"/>
                <a:ext cx="228600" cy="4572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rapezoid 62">
                <a:extLst>
                  <a:ext uri="{FF2B5EF4-FFF2-40B4-BE49-F238E27FC236}">
                    <a16:creationId xmlns:a16="http://schemas.microsoft.com/office/drawing/2014/main" id="{F30F6917-E5EF-7702-1C04-49B86A81F370}"/>
                  </a:ext>
                </a:extLst>
              </p:cNvPr>
              <p:cNvSpPr/>
              <p:nvPr/>
            </p:nvSpPr>
            <p:spPr>
              <a:xfrm>
                <a:off x="3657600" y="2051730"/>
                <a:ext cx="1143000" cy="2133600"/>
              </a:xfrm>
              <a:prstGeom prst="trapezoid">
                <a:avLst>
                  <a:gd name="adj" fmla="val 23863"/>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727BE514-D01C-E525-CA7C-50DB107EF971}"/>
                  </a:ext>
                </a:extLst>
              </p:cNvPr>
              <p:cNvSpPr/>
              <p:nvPr/>
            </p:nvSpPr>
            <p:spPr>
              <a:xfrm>
                <a:off x="3886200" y="2127930"/>
                <a:ext cx="685800" cy="525906"/>
              </a:xfrm>
              <a:prstGeom prst="ellipse">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D94EF369-345A-8D73-7870-5440DEAA36D4}"/>
                  </a:ext>
                </a:extLst>
              </p:cNvPr>
              <p:cNvSpPr/>
              <p:nvPr/>
            </p:nvSpPr>
            <p:spPr>
              <a:xfrm>
                <a:off x="3909291" y="1867002"/>
                <a:ext cx="609600" cy="525906"/>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rapezoid 65">
                <a:extLst>
                  <a:ext uri="{FF2B5EF4-FFF2-40B4-BE49-F238E27FC236}">
                    <a16:creationId xmlns:a16="http://schemas.microsoft.com/office/drawing/2014/main" id="{A0C6F2DB-8D28-32F2-1D06-5A1D37D91857}"/>
                  </a:ext>
                </a:extLst>
              </p:cNvPr>
              <p:cNvSpPr/>
              <p:nvPr/>
            </p:nvSpPr>
            <p:spPr>
              <a:xfrm rot="20397331">
                <a:off x="4372636" y="2187397"/>
                <a:ext cx="551541" cy="1157352"/>
              </a:xfrm>
              <a:prstGeom prst="trapezoid">
                <a:avLst>
                  <a:gd name="adj" fmla="val 35984"/>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rapezoid 66">
                <a:extLst>
                  <a:ext uri="{FF2B5EF4-FFF2-40B4-BE49-F238E27FC236}">
                    <a16:creationId xmlns:a16="http://schemas.microsoft.com/office/drawing/2014/main" id="{A16BCFDD-77C1-1CE6-8B6E-FEBD82AB1942}"/>
                  </a:ext>
                </a:extLst>
              </p:cNvPr>
              <p:cNvSpPr/>
              <p:nvPr/>
            </p:nvSpPr>
            <p:spPr>
              <a:xfrm rot="1296214">
                <a:off x="3544730" y="2182303"/>
                <a:ext cx="511448" cy="1132587"/>
              </a:xfrm>
              <a:prstGeom prst="trapezoid">
                <a:avLst>
                  <a:gd name="adj" fmla="val 32075"/>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rapezoid 67">
                <a:extLst>
                  <a:ext uri="{FF2B5EF4-FFF2-40B4-BE49-F238E27FC236}">
                    <a16:creationId xmlns:a16="http://schemas.microsoft.com/office/drawing/2014/main" id="{A6D9A957-5687-50EB-7308-8EB44C3B687E}"/>
                  </a:ext>
                </a:extLst>
              </p:cNvPr>
              <p:cNvSpPr/>
              <p:nvPr/>
            </p:nvSpPr>
            <p:spPr>
              <a:xfrm rot="287694">
                <a:off x="3726428" y="2125747"/>
                <a:ext cx="498368" cy="1764854"/>
              </a:xfrm>
              <a:prstGeom prst="trapezoid">
                <a:avLst>
                  <a:gd name="adj" fmla="val 32759"/>
                </a:avLst>
              </a:prstGeom>
              <a:solidFill>
                <a:srgbClr val="B871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rapezoid 68">
                <a:extLst>
                  <a:ext uri="{FF2B5EF4-FFF2-40B4-BE49-F238E27FC236}">
                    <a16:creationId xmlns:a16="http://schemas.microsoft.com/office/drawing/2014/main" id="{B9F0CD77-7D07-81C7-C99A-829D50CAFEA0}"/>
                  </a:ext>
                </a:extLst>
              </p:cNvPr>
              <p:cNvSpPr/>
              <p:nvPr/>
            </p:nvSpPr>
            <p:spPr>
              <a:xfrm rot="21293170">
                <a:off x="4267801" y="2145148"/>
                <a:ext cx="464197" cy="1744020"/>
              </a:xfrm>
              <a:prstGeom prst="trapezoid">
                <a:avLst>
                  <a:gd name="adj" fmla="val 35984"/>
                </a:avLst>
              </a:prstGeom>
              <a:solidFill>
                <a:srgbClr val="B871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0" name="Group 31">
                <a:extLst>
                  <a:ext uri="{FF2B5EF4-FFF2-40B4-BE49-F238E27FC236}">
                    <a16:creationId xmlns:a16="http://schemas.microsoft.com/office/drawing/2014/main" id="{DCEE14A7-FD65-7A1B-D452-CB9AC898A9A2}"/>
                  </a:ext>
                </a:extLst>
              </p:cNvPr>
              <p:cNvGrpSpPr/>
              <p:nvPr/>
            </p:nvGrpSpPr>
            <p:grpSpPr>
              <a:xfrm rot="21151532">
                <a:off x="4409671" y="1410436"/>
                <a:ext cx="343204" cy="757299"/>
                <a:chOff x="1434718" y="4935165"/>
                <a:chExt cx="343204" cy="757299"/>
              </a:xfrm>
            </p:grpSpPr>
            <p:sp>
              <p:nvSpPr>
                <p:cNvPr id="101" name="Moon 100">
                  <a:extLst>
                    <a:ext uri="{FF2B5EF4-FFF2-40B4-BE49-F238E27FC236}">
                      <a16:creationId xmlns:a16="http://schemas.microsoft.com/office/drawing/2014/main" id="{587FE7A7-73FC-8B2B-B3C0-A0490DD23B75}"/>
                    </a:ext>
                  </a:extLst>
                </p:cNvPr>
                <p:cNvSpPr/>
                <p:nvPr/>
              </p:nvSpPr>
              <p:spPr>
                <a:xfrm rot="21119020">
                  <a:off x="1528149" y="4935165"/>
                  <a:ext cx="249773" cy="723791"/>
                </a:xfrm>
                <a:prstGeom prst="moon">
                  <a:avLst>
                    <a:gd name="adj" fmla="val 78788"/>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Moon 101">
                  <a:extLst>
                    <a:ext uri="{FF2B5EF4-FFF2-40B4-BE49-F238E27FC236}">
                      <a16:creationId xmlns:a16="http://schemas.microsoft.com/office/drawing/2014/main" id="{A06CE41D-49C2-F417-1282-63923405EEAB}"/>
                    </a:ext>
                  </a:extLst>
                </p:cNvPr>
                <p:cNvSpPr/>
                <p:nvPr/>
              </p:nvSpPr>
              <p:spPr>
                <a:xfrm rot="10347730">
                  <a:off x="1434718" y="5008712"/>
                  <a:ext cx="249773" cy="683752"/>
                </a:xfrm>
                <a:prstGeom prst="moon">
                  <a:avLst>
                    <a:gd name="adj" fmla="val 78788"/>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Moon 102">
                  <a:extLst>
                    <a:ext uri="{FF2B5EF4-FFF2-40B4-BE49-F238E27FC236}">
                      <a16:creationId xmlns:a16="http://schemas.microsoft.com/office/drawing/2014/main" id="{AE120A96-36CA-3785-485E-934129F69283}"/>
                    </a:ext>
                  </a:extLst>
                </p:cNvPr>
                <p:cNvSpPr/>
                <p:nvPr/>
              </p:nvSpPr>
              <p:spPr>
                <a:xfrm rot="21119020">
                  <a:off x="1485851" y="5116123"/>
                  <a:ext cx="192984" cy="559228"/>
                </a:xfrm>
                <a:prstGeom prst="moon">
                  <a:avLst>
                    <a:gd name="adj" fmla="val 78788"/>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29">
                <a:extLst>
                  <a:ext uri="{FF2B5EF4-FFF2-40B4-BE49-F238E27FC236}">
                    <a16:creationId xmlns:a16="http://schemas.microsoft.com/office/drawing/2014/main" id="{6B8DBEF6-88E1-BBF4-7FE3-B5DA4496D46C}"/>
                  </a:ext>
                </a:extLst>
              </p:cNvPr>
              <p:cNvGrpSpPr/>
              <p:nvPr/>
            </p:nvGrpSpPr>
            <p:grpSpPr>
              <a:xfrm rot="1653802">
                <a:off x="3690953" y="1480868"/>
                <a:ext cx="343204" cy="757299"/>
                <a:chOff x="1434718" y="4935165"/>
                <a:chExt cx="343204" cy="757299"/>
              </a:xfrm>
            </p:grpSpPr>
            <p:sp>
              <p:nvSpPr>
                <p:cNvPr id="98" name="Moon 97">
                  <a:extLst>
                    <a:ext uri="{FF2B5EF4-FFF2-40B4-BE49-F238E27FC236}">
                      <a16:creationId xmlns:a16="http://schemas.microsoft.com/office/drawing/2014/main" id="{62CC5A7F-80ED-C98E-E50E-E1D3DE8C7A31}"/>
                    </a:ext>
                  </a:extLst>
                </p:cNvPr>
                <p:cNvSpPr/>
                <p:nvPr/>
              </p:nvSpPr>
              <p:spPr>
                <a:xfrm rot="21119020">
                  <a:off x="1528149" y="4935165"/>
                  <a:ext cx="249773" cy="723791"/>
                </a:xfrm>
                <a:prstGeom prst="moon">
                  <a:avLst>
                    <a:gd name="adj" fmla="val 78788"/>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Moon 27">
                  <a:extLst>
                    <a:ext uri="{FF2B5EF4-FFF2-40B4-BE49-F238E27FC236}">
                      <a16:creationId xmlns:a16="http://schemas.microsoft.com/office/drawing/2014/main" id="{E792751B-9A45-F52B-6576-033F4FE5D9A5}"/>
                    </a:ext>
                  </a:extLst>
                </p:cNvPr>
                <p:cNvSpPr/>
                <p:nvPr/>
              </p:nvSpPr>
              <p:spPr>
                <a:xfrm rot="10347730">
                  <a:off x="1434718" y="5008712"/>
                  <a:ext cx="249773" cy="683752"/>
                </a:xfrm>
                <a:prstGeom prst="moon">
                  <a:avLst>
                    <a:gd name="adj" fmla="val 78788"/>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Moon 28">
                  <a:extLst>
                    <a:ext uri="{FF2B5EF4-FFF2-40B4-BE49-F238E27FC236}">
                      <a16:creationId xmlns:a16="http://schemas.microsoft.com/office/drawing/2014/main" id="{9804569D-9105-54B6-4D41-17296D6A2E07}"/>
                    </a:ext>
                  </a:extLst>
                </p:cNvPr>
                <p:cNvSpPr/>
                <p:nvPr/>
              </p:nvSpPr>
              <p:spPr>
                <a:xfrm rot="21119020">
                  <a:off x="1485851" y="5116123"/>
                  <a:ext cx="192984" cy="559228"/>
                </a:xfrm>
                <a:prstGeom prst="moon">
                  <a:avLst>
                    <a:gd name="adj" fmla="val 78788"/>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Oval 14">
                <a:extLst>
                  <a:ext uri="{FF2B5EF4-FFF2-40B4-BE49-F238E27FC236}">
                    <a16:creationId xmlns:a16="http://schemas.microsoft.com/office/drawing/2014/main" id="{9D801062-C0A0-606A-E7D5-FBC9B1B2AC63}"/>
                  </a:ext>
                </a:extLst>
              </p:cNvPr>
              <p:cNvSpPr/>
              <p:nvPr/>
            </p:nvSpPr>
            <p:spPr>
              <a:xfrm>
                <a:off x="3810000" y="1106527"/>
                <a:ext cx="872048" cy="1173802"/>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Moon 72">
                <a:extLst>
                  <a:ext uri="{FF2B5EF4-FFF2-40B4-BE49-F238E27FC236}">
                    <a16:creationId xmlns:a16="http://schemas.microsoft.com/office/drawing/2014/main" id="{1D8AED22-1D9D-BD14-6F2E-731C11929F30}"/>
                  </a:ext>
                </a:extLst>
              </p:cNvPr>
              <p:cNvSpPr/>
              <p:nvPr/>
            </p:nvSpPr>
            <p:spPr>
              <a:xfrm rot="5412568">
                <a:off x="4013458" y="828675"/>
                <a:ext cx="381000" cy="857250"/>
              </a:xfrm>
              <a:prstGeom prst="moon">
                <a:avLst>
                  <a:gd name="adj" fmla="val 78788"/>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Moon 73">
                <a:extLst>
                  <a:ext uri="{FF2B5EF4-FFF2-40B4-BE49-F238E27FC236}">
                    <a16:creationId xmlns:a16="http://schemas.microsoft.com/office/drawing/2014/main" id="{D8688D75-91AF-223D-FCF1-31B310CF1EF8}"/>
                  </a:ext>
                </a:extLst>
              </p:cNvPr>
              <p:cNvSpPr/>
              <p:nvPr/>
            </p:nvSpPr>
            <p:spPr>
              <a:xfrm rot="4358243">
                <a:off x="3899411" y="1137045"/>
                <a:ext cx="196323" cy="441725"/>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Moon 74">
                <a:extLst>
                  <a:ext uri="{FF2B5EF4-FFF2-40B4-BE49-F238E27FC236}">
                    <a16:creationId xmlns:a16="http://schemas.microsoft.com/office/drawing/2014/main" id="{037F0451-9D94-AFF6-D2E4-6ED0343688E5}"/>
                  </a:ext>
                </a:extLst>
              </p:cNvPr>
              <p:cNvSpPr/>
              <p:nvPr/>
            </p:nvSpPr>
            <p:spPr>
              <a:xfrm rot="5412568">
                <a:off x="4065610" y="757058"/>
                <a:ext cx="223255" cy="851971"/>
              </a:xfrm>
              <a:prstGeom prst="moon">
                <a:avLst>
                  <a:gd name="adj" fmla="val 78788"/>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Moon 75">
                <a:extLst>
                  <a:ext uri="{FF2B5EF4-FFF2-40B4-BE49-F238E27FC236}">
                    <a16:creationId xmlns:a16="http://schemas.microsoft.com/office/drawing/2014/main" id="{18E53BFC-7A59-4F05-5504-79F6E04D954D}"/>
                  </a:ext>
                </a:extLst>
              </p:cNvPr>
              <p:cNvSpPr/>
              <p:nvPr/>
            </p:nvSpPr>
            <p:spPr>
              <a:xfrm rot="5412568">
                <a:off x="3889596" y="983038"/>
                <a:ext cx="217103" cy="488482"/>
              </a:xfrm>
              <a:prstGeom prst="moon">
                <a:avLst>
                  <a:gd name="adj" fmla="val 78788"/>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Moon 76">
                <a:extLst>
                  <a:ext uri="{FF2B5EF4-FFF2-40B4-BE49-F238E27FC236}">
                    <a16:creationId xmlns:a16="http://schemas.microsoft.com/office/drawing/2014/main" id="{0ED3B745-D929-2806-043F-B05CF300085B}"/>
                  </a:ext>
                </a:extLst>
              </p:cNvPr>
              <p:cNvSpPr/>
              <p:nvPr/>
            </p:nvSpPr>
            <p:spPr>
              <a:xfrm rot="5412568">
                <a:off x="4351905" y="1006711"/>
                <a:ext cx="188274" cy="423618"/>
              </a:xfrm>
              <a:prstGeom prst="moon">
                <a:avLst>
                  <a:gd name="adj" fmla="val 78788"/>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Moon 77">
                <a:extLst>
                  <a:ext uri="{FF2B5EF4-FFF2-40B4-BE49-F238E27FC236}">
                    <a16:creationId xmlns:a16="http://schemas.microsoft.com/office/drawing/2014/main" id="{6BFA356A-566B-A4CA-0994-89A83D247EAE}"/>
                  </a:ext>
                </a:extLst>
              </p:cNvPr>
              <p:cNvSpPr/>
              <p:nvPr/>
            </p:nvSpPr>
            <p:spPr>
              <a:xfrm rot="14214603">
                <a:off x="4128820" y="1096021"/>
                <a:ext cx="233489" cy="441725"/>
              </a:xfrm>
              <a:prstGeom prst="moon">
                <a:avLst>
                  <a:gd name="adj" fmla="val 78788"/>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Moon 78">
                <a:extLst>
                  <a:ext uri="{FF2B5EF4-FFF2-40B4-BE49-F238E27FC236}">
                    <a16:creationId xmlns:a16="http://schemas.microsoft.com/office/drawing/2014/main" id="{756E5C15-C189-9F4E-353E-1A0BFAAEA13C}"/>
                  </a:ext>
                </a:extLst>
              </p:cNvPr>
              <p:cNvSpPr/>
              <p:nvPr/>
            </p:nvSpPr>
            <p:spPr>
              <a:xfrm rot="14214603">
                <a:off x="4125101" y="1103909"/>
                <a:ext cx="128959" cy="290158"/>
              </a:xfrm>
              <a:prstGeom prst="moon">
                <a:avLst>
                  <a:gd name="adj" fmla="val 78788"/>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Moon 79">
                <a:extLst>
                  <a:ext uri="{FF2B5EF4-FFF2-40B4-BE49-F238E27FC236}">
                    <a16:creationId xmlns:a16="http://schemas.microsoft.com/office/drawing/2014/main" id="{28C64D62-8209-98DA-0B25-959E8A40290E}"/>
                  </a:ext>
                </a:extLst>
              </p:cNvPr>
              <p:cNvSpPr/>
              <p:nvPr/>
            </p:nvSpPr>
            <p:spPr>
              <a:xfrm rot="14214603">
                <a:off x="3941218" y="1069196"/>
                <a:ext cx="196323" cy="441725"/>
              </a:xfrm>
              <a:prstGeom prst="moon">
                <a:avLst>
                  <a:gd name="adj" fmla="val 78788"/>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Moon 80">
                <a:extLst>
                  <a:ext uri="{FF2B5EF4-FFF2-40B4-BE49-F238E27FC236}">
                    <a16:creationId xmlns:a16="http://schemas.microsoft.com/office/drawing/2014/main" id="{81F47550-B9E2-0645-C363-921744BC716B}"/>
                  </a:ext>
                </a:extLst>
              </p:cNvPr>
              <p:cNvSpPr/>
              <p:nvPr/>
            </p:nvSpPr>
            <p:spPr>
              <a:xfrm rot="3904094">
                <a:off x="4052332" y="929465"/>
                <a:ext cx="95325" cy="452370"/>
              </a:xfrm>
              <a:prstGeom prst="moon">
                <a:avLst>
                  <a:gd name="adj" fmla="val 78788"/>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Moon 81">
                <a:extLst>
                  <a:ext uri="{FF2B5EF4-FFF2-40B4-BE49-F238E27FC236}">
                    <a16:creationId xmlns:a16="http://schemas.microsoft.com/office/drawing/2014/main" id="{14273FE1-BE80-FAD8-577E-FFFBB9E5D767}"/>
                  </a:ext>
                </a:extLst>
              </p:cNvPr>
              <p:cNvSpPr/>
              <p:nvPr/>
            </p:nvSpPr>
            <p:spPr>
              <a:xfrm rot="20210230">
                <a:off x="4404440" y="1144891"/>
                <a:ext cx="106521" cy="332192"/>
              </a:xfrm>
              <a:prstGeom prst="moon">
                <a:avLst>
                  <a:gd name="adj" fmla="val 78788"/>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48">
                <a:extLst>
                  <a:ext uri="{FF2B5EF4-FFF2-40B4-BE49-F238E27FC236}">
                    <a16:creationId xmlns:a16="http://schemas.microsoft.com/office/drawing/2014/main" id="{644B20BF-D3A3-1106-B8B5-DCE35A008B00}"/>
                  </a:ext>
                </a:extLst>
              </p:cNvPr>
              <p:cNvGrpSpPr/>
              <p:nvPr/>
            </p:nvGrpSpPr>
            <p:grpSpPr>
              <a:xfrm>
                <a:off x="3890818" y="3982130"/>
                <a:ext cx="609600" cy="164123"/>
                <a:chOff x="553453" y="4798401"/>
                <a:chExt cx="1858183" cy="519282"/>
              </a:xfrm>
            </p:grpSpPr>
            <p:sp>
              <p:nvSpPr>
                <p:cNvPr id="93" name="Frame 92">
                  <a:extLst>
                    <a:ext uri="{FF2B5EF4-FFF2-40B4-BE49-F238E27FC236}">
                      <a16:creationId xmlns:a16="http://schemas.microsoft.com/office/drawing/2014/main" id="{1751F199-D00F-093A-988F-58AD95F62FE4}"/>
                    </a:ext>
                  </a:extLst>
                </p:cNvPr>
                <p:cNvSpPr/>
                <p:nvPr/>
              </p:nvSpPr>
              <p:spPr>
                <a:xfrm rot="2844396">
                  <a:off x="562504" y="4789350"/>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4" name="Frame 93">
                  <a:extLst>
                    <a:ext uri="{FF2B5EF4-FFF2-40B4-BE49-F238E27FC236}">
                      <a16:creationId xmlns:a16="http://schemas.microsoft.com/office/drawing/2014/main" id="{2848D9C1-2724-0F04-A96B-DE48E118D031}"/>
                    </a:ext>
                  </a:extLst>
                </p:cNvPr>
                <p:cNvSpPr/>
                <p:nvPr/>
              </p:nvSpPr>
              <p:spPr>
                <a:xfrm rot="2844396">
                  <a:off x="906559" y="4801645"/>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5" name="Frame 94">
                  <a:extLst>
                    <a:ext uri="{FF2B5EF4-FFF2-40B4-BE49-F238E27FC236}">
                      <a16:creationId xmlns:a16="http://schemas.microsoft.com/office/drawing/2014/main" id="{1CBE284A-D06D-05DD-038E-6D6C779AF0D9}"/>
                    </a:ext>
                  </a:extLst>
                </p:cNvPr>
                <p:cNvSpPr/>
                <p:nvPr/>
              </p:nvSpPr>
              <p:spPr>
                <a:xfrm rot="2844396">
                  <a:off x="1250613" y="4812441"/>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6" name="Frame 95">
                  <a:extLst>
                    <a:ext uri="{FF2B5EF4-FFF2-40B4-BE49-F238E27FC236}">
                      <a16:creationId xmlns:a16="http://schemas.microsoft.com/office/drawing/2014/main" id="{33CBD867-492D-CD12-AAD9-1827CE30ABD2}"/>
                    </a:ext>
                  </a:extLst>
                </p:cNvPr>
                <p:cNvSpPr/>
                <p:nvPr/>
              </p:nvSpPr>
              <p:spPr>
                <a:xfrm rot="2844396">
                  <a:off x="1573885" y="4821677"/>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7" name="Frame 96">
                  <a:extLst>
                    <a:ext uri="{FF2B5EF4-FFF2-40B4-BE49-F238E27FC236}">
                      <a16:creationId xmlns:a16="http://schemas.microsoft.com/office/drawing/2014/main" id="{C2677836-578D-DCB2-E39C-B183CD2D04C4}"/>
                    </a:ext>
                  </a:extLst>
                </p:cNvPr>
                <p:cNvSpPr/>
                <p:nvPr/>
              </p:nvSpPr>
              <p:spPr>
                <a:xfrm rot="2844396">
                  <a:off x="1924868" y="4830914"/>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84" name="Group 53">
                <a:extLst>
                  <a:ext uri="{FF2B5EF4-FFF2-40B4-BE49-F238E27FC236}">
                    <a16:creationId xmlns:a16="http://schemas.microsoft.com/office/drawing/2014/main" id="{520974A0-567C-D3C0-AF4B-AF69D703C169}"/>
                  </a:ext>
                </a:extLst>
              </p:cNvPr>
              <p:cNvGrpSpPr/>
              <p:nvPr/>
            </p:nvGrpSpPr>
            <p:grpSpPr>
              <a:xfrm rot="1653802">
                <a:off x="3691791" y="1315553"/>
                <a:ext cx="243277" cy="536804"/>
                <a:chOff x="1434718" y="4935165"/>
                <a:chExt cx="343204" cy="757299"/>
              </a:xfrm>
            </p:grpSpPr>
            <p:sp>
              <p:nvSpPr>
                <p:cNvPr id="90" name="Moon 89">
                  <a:extLst>
                    <a:ext uri="{FF2B5EF4-FFF2-40B4-BE49-F238E27FC236}">
                      <a16:creationId xmlns:a16="http://schemas.microsoft.com/office/drawing/2014/main" id="{325BCE70-0184-EF7B-7C23-B7FC4A24AE26}"/>
                    </a:ext>
                  </a:extLst>
                </p:cNvPr>
                <p:cNvSpPr/>
                <p:nvPr/>
              </p:nvSpPr>
              <p:spPr>
                <a:xfrm rot="21119020">
                  <a:off x="1528149" y="4935165"/>
                  <a:ext cx="249773" cy="723791"/>
                </a:xfrm>
                <a:prstGeom prst="moon">
                  <a:avLst>
                    <a:gd name="adj" fmla="val 78788"/>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Moon 90">
                  <a:extLst>
                    <a:ext uri="{FF2B5EF4-FFF2-40B4-BE49-F238E27FC236}">
                      <a16:creationId xmlns:a16="http://schemas.microsoft.com/office/drawing/2014/main" id="{F453C6BA-4188-0512-4CEA-F4AEDA99A3DC}"/>
                    </a:ext>
                  </a:extLst>
                </p:cNvPr>
                <p:cNvSpPr/>
                <p:nvPr/>
              </p:nvSpPr>
              <p:spPr>
                <a:xfrm rot="10347730">
                  <a:off x="1434718" y="5008712"/>
                  <a:ext cx="249773" cy="683752"/>
                </a:xfrm>
                <a:prstGeom prst="moon">
                  <a:avLst>
                    <a:gd name="adj" fmla="val 78788"/>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Moon 91">
                  <a:extLst>
                    <a:ext uri="{FF2B5EF4-FFF2-40B4-BE49-F238E27FC236}">
                      <a16:creationId xmlns:a16="http://schemas.microsoft.com/office/drawing/2014/main" id="{CD75DDD4-1FF7-7B16-FBCA-907816C4C479}"/>
                    </a:ext>
                  </a:extLst>
                </p:cNvPr>
                <p:cNvSpPr/>
                <p:nvPr/>
              </p:nvSpPr>
              <p:spPr>
                <a:xfrm rot="21119020">
                  <a:off x="1485851" y="5116123"/>
                  <a:ext cx="192984" cy="559228"/>
                </a:xfrm>
                <a:prstGeom prst="moon">
                  <a:avLst>
                    <a:gd name="adj" fmla="val 78788"/>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5" name="Group 57">
                <a:extLst>
                  <a:ext uri="{FF2B5EF4-FFF2-40B4-BE49-F238E27FC236}">
                    <a16:creationId xmlns:a16="http://schemas.microsoft.com/office/drawing/2014/main" id="{E72E845E-3681-3F35-CDD3-8E1BC19EE6DC}"/>
                  </a:ext>
                </a:extLst>
              </p:cNvPr>
              <p:cNvGrpSpPr/>
              <p:nvPr/>
            </p:nvGrpSpPr>
            <p:grpSpPr>
              <a:xfrm rot="20849912">
                <a:off x="4551016" y="1309696"/>
                <a:ext cx="243277" cy="536804"/>
                <a:chOff x="1434718" y="4935165"/>
                <a:chExt cx="343204" cy="757299"/>
              </a:xfrm>
            </p:grpSpPr>
            <p:sp>
              <p:nvSpPr>
                <p:cNvPr id="87" name="Moon 86">
                  <a:extLst>
                    <a:ext uri="{FF2B5EF4-FFF2-40B4-BE49-F238E27FC236}">
                      <a16:creationId xmlns:a16="http://schemas.microsoft.com/office/drawing/2014/main" id="{BCB807FB-E0E5-3C39-5536-12726D6EC024}"/>
                    </a:ext>
                  </a:extLst>
                </p:cNvPr>
                <p:cNvSpPr/>
                <p:nvPr/>
              </p:nvSpPr>
              <p:spPr>
                <a:xfrm rot="21119020">
                  <a:off x="1528149" y="4935165"/>
                  <a:ext cx="249773" cy="723791"/>
                </a:xfrm>
                <a:prstGeom prst="moon">
                  <a:avLst>
                    <a:gd name="adj" fmla="val 78788"/>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Moon 87">
                  <a:extLst>
                    <a:ext uri="{FF2B5EF4-FFF2-40B4-BE49-F238E27FC236}">
                      <a16:creationId xmlns:a16="http://schemas.microsoft.com/office/drawing/2014/main" id="{32403EBA-F3E0-D236-0DD4-7E2589E633F2}"/>
                    </a:ext>
                  </a:extLst>
                </p:cNvPr>
                <p:cNvSpPr/>
                <p:nvPr/>
              </p:nvSpPr>
              <p:spPr>
                <a:xfrm rot="10347730">
                  <a:off x="1434718" y="5008712"/>
                  <a:ext cx="249773" cy="683752"/>
                </a:xfrm>
                <a:prstGeom prst="moon">
                  <a:avLst>
                    <a:gd name="adj" fmla="val 78788"/>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Moon 88">
                  <a:extLst>
                    <a:ext uri="{FF2B5EF4-FFF2-40B4-BE49-F238E27FC236}">
                      <a16:creationId xmlns:a16="http://schemas.microsoft.com/office/drawing/2014/main" id="{A7559443-D053-062C-E9B8-1E643C8A3893}"/>
                    </a:ext>
                  </a:extLst>
                </p:cNvPr>
                <p:cNvSpPr/>
                <p:nvPr/>
              </p:nvSpPr>
              <p:spPr>
                <a:xfrm rot="21119020">
                  <a:off x="1485851" y="5116123"/>
                  <a:ext cx="192984" cy="559228"/>
                </a:xfrm>
                <a:prstGeom prst="moon">
                  <a:avLst>
                    <a:gd name="adj" fmla="val 78788"/>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Rounded Rectangle 30">
                <a:extLst>
                  <a:ext uri="{FF2B5EF4-FFF2-40B4-BE49-F238E27FC236}">
                    <a16:creationId xmlns:a16="http://schemas.microsoft.com/office/drawing/2014/main" id="{5CFA9D0B-599E-8BA5-C874-103B579543D1}"/>
                  </a:ext>
                </a:extLst>
              </p:cNvPr>
              <p:cNvSpPr/>
              <p:nvPr/>
            </p:nvSpPr>
            <p:spPr>
              <a:xfrm>
                <a:off x="3724514" y="1289149"/>
                <a:ext cx="990600" cy="76201"/>
              </a:xfrm>
              <a:prstGeom prst="roundRect">
                <a:avLst/>
              </a:prstGeom>
              <a:solidFill>
                <a:srgbClr val="CCA98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6932674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A868575-B900-4F9C-B02C-4D32651549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2" y="0"/>
            <a:ext cx="12184978" cy="6858000"/>
          </a:xfrm>
          <a:prstGeom prst="rect">
            <a:avLst/>
          </a:prstGeom>
        </p:spPr>
      </p:pic>
      <p:sp>
        <p:nvSpPr>
          <p:cNvPr id="3" name="Rectangle 2"/>
          <p:cNvSpPr/>
          <p:nvPr/>
        </p:nvSpPr>
        <p:spPr>
          <a:xfrm>
            <a:off x="301336" y="900765"/>
            <a:ext cx="7661564" cy="5632311"/>
          </a:xfrm>
          <a:prstGeom prst="rect">
            <a:avLst/>
          </a:prstGeom>
        </p:spPr>
        <p:txBody>
          <a:bodyPr wrap="square">
            <a:spAutoFit/>
          </a:bodyPr>
          <a:lstStyle/>
          <a:p>
            <a:pPr fontAlgn="base"/>
            <a:r>
              <a:rPr lang="en-US" sz="2000" dirty="0"/>
              <a:t>In 1889 the First Presidency and the Quorum of the Twelve Apostles published an official declaration on capital punishment:</a:t>
            </a:r>
          </a:p>
          <a:p>
            <a:pPr fontAlgn="base"/>
            <a:r>
              <a:rPr lang="en-US" sz="2000" dirty="0"/>
              <a:t>“We solemnly make the following declarations, viz.:</a:t>
            </a:r>
          </a:p>
          <a:p>
            <a:pPr fontAlgn="base"/>
            <a:r>
              <a:rPr lang="en-US" sz="2000" dirty="0"/>
              <a:t>“That this Church views the shedding of human blood with the utmost abhorrence. That we regard the killing of human beings, except in conformity with the civil law, as a capital crime which should be punished by shedding the blood of the criminal, after a public trial before a legally constituted court of the land. …</a:t>
            </a:r>
          </a:p>
          <a:p>
            <a:pPr fontAlgn="base"/>
            <a:r>
              <a:rPr lang="en-US" sz="2000" dirty="0"/>
              <a:t>“… Offenders against life and property [should] be delivered up to and tried by the laws of the land”</a:t>
            </a:r>
          </a:p>
          <a:p>
            <a:pPr fontAlgn="base"/>
            <a:endParaRPr lang="en-US" sz="2000" dirty="0"/>
          </a:p>
          <a:p>
            <a:pPr fontAlgn="base"/>
            <a:endParaRPr lang="en-US" sz="2000" dirty="0"/>
          </a:p>
          <a:p>
            <a:pPr fontAlgn="base"/>
            <a:r>
              <a:rPr lang="en-US" sz="2000" dirty="0"/>
              <a:t>The Church has recently published the following official statement on capital punishment: “The Church of Jesus Christ of Latter-day Saints regards the question of whether and in what circumstances the state should impose capital punishment as a matter to be decided solely by the prescribed processes of civil law. We neither promote nor oppose capital punishment” July 23, 2012</a:t>
            </a:r>
          </a:p>
        </p:txBody>
      </p:sp>
      <p:sp>
        <p:nvSpPr>
          <p:cNvPr id="5" name="TextBox 4"/>
          <p:cNvSpPr txBox="1"/>
          <p:nvPr/>
        </p:nvSpPr>
        <p:spPr>
          <a:xfrm>
            <a:off x="1524000" y="0"/>
            <a:ext cx="9144000" cy="1446550"/>
          </a:xfrm>
          <a:prstGeom prst="rect">
            <a:avLst/>
          </a:prstGeom>
          <a:noFill/>
        </p:spPr>
        <p:txBody>
          <a:bodyPr wrap="square" rtlCol="0">
            <a:spAutoFit/>
          </a:bodyPr>
          <a:lstStyle/>
          <a:p>
            <a:pPr algn="ctr"/>
            <a:r>
              <a:rPr lang="en-US" sz="4400" dirty="0">
                <a:latin typeface="Bernard MT Condensed" pitchFamily="18" charset="0"/>
              </a:rPr>
              <a:t>Capital Punishment </a:t>
            </a:r>
          </a:p>
          <a:p>
            <a:pPr algn="ctr"/>
            <a:endParaRPr lang="en-US" sz="4400" dirty="0">
              <a:latin typeface="Bernard MT Condensed" pitchFamily="18" charset="0"/>
            </a:endParaRPr>
          </a:p>
        </p:txBody>
      </p:sp>
      <p:pic>
        <p:nvPicPr>
          <p:cNvPr id="7" name="Picture 6">
            <a:extLst>
              <a:ext uri="{FF2B5EF4-FFF2-40B4-BE49-F238E27FC236}">
                <a16:creationId xmlns:a16="http://schemas.microsoft.com/office/drawing/2014/main" id="{85EBA2E3-8B6A-4AF6-A6EA-ACCE5ABBBD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61614" y="2561063"/>
            <a:ext cx="3810000" cy="2857500"/>
          </a:xfrm>
          <a:prstGeom prst="rect">
            <a:avLst/>
          </a:prstGeom>
        </p:spPr>
      </p:pic>
      <p:sp>
        <p:nvSpPr>
          <p:cNvPr id="2" name="Rectangle 1">
            <a:extLst>
              <a:ext uri="{FF2B5EF4-FFF2-40B4-BE49-F238E27FC236}">
                <a16:creationId xmlns:a16="http://schemas.microsoft.com/office/drawing/2014/main" id="{B439571B-4AAA-4FD8-912A-38C9F9041535}"/>
              </a:ext>
            </a:extLst>
          </p:cNvPr>
          <p:cNvSpPr/>
          <p:nvPr/>
        </p:nvSpPr>
        <p:spPr>
          <a:xfrm>
            <a:off x="6362968" y="6466464"/>
            <a:ext cx="5829032" cy="369332"/>
          </a:xfrm>
          <a:prstGeom prst="rect">
            <a:avLst/>
          </a:prstGeom>
        </p:spPr>
        <p:txBody>
          <a:bodyPr wrap="none">
            <a:spAutoFit/>
          </a:bodyPr>
          <a:lstStyle/>
          <a:p>
            <a:r>
              <a:rPr lang="en-US" dirty="0"/>
              <a:t>(“Official Declaration,” </a:t>
            </a:r>
            <a:r>
              <a:rPr lang="en-US" i="1" dirty="0"/>
              <a:t>Millennial Star,</a:t>
            </a:r>
            <a:r>
              <a:rPr lang="en-US" dirty="0"/>
              <a:t> Jan. 20, 1890, 33–34).</a:t>
            </a:r>
          </a:p>
        </p:txBody>
      </p:sp>
    </p:spTree>
    <p:extLst>
      <p:ext uri="{BB962C8B-B14F-4D97-AF65-F5344CB8AC3E}">
        <p14:creationId xmlns:p14="http://schemas.microsoft.com/office/powerpoint/2010/main" val="3444320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9353D5C-0CCD-492C-8014-77C3B678E3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2" y="0"/>
            <a:ext cx="12184978" cy="6858000"/>
          </a:xfrm>
          <a:prstGeom prst="rect">
            <a:avLst/>
          </a:prstGeom>
        </p:spPr>
      </p:pic>
      <p:sp>
        <p:nvSpPr>
          <p:cNvPr id="3" name="Rectangle 2"/>
          <p:cNvSpPr/>
          <p:nvPr/>
        </p:nvSpPr>
        <p:spPr>
          <a:xfrm>
            <a:off x="571500" y="1096386"/>
            <a:ext cx="4844291" cy="2862322"/>
          </a:xfrm>
          <a:prstGeom prst="rect">
            <a:avLst/>
          </a:prstGeom>
        </p:spPr>
        <p:txBody>
          <a:bodyPr wrap="square">
            <a:spAutoFit/>
          </a:bodyPr>
          <a:lstStyle/>
          <a:p>
            <a:pPr fontAlgn="base"/>
            <a:r>
              <a:rPr lang="en-US" sz="2000" dirty="0"/>
              <a:t>The law could have no power on any man for his belief…</a:t>
            </a:r>
          </a:p>
          <a:p>
            <a:pPr fontAlgn="base"/>
            <a:endParaRPr lang="en-US" sz="2000" dirty="0"/>
          </a:p>
          <a:p>
            <a:pPr fontAlgn="base"/>
            <a:r>
              <a:rPr lang="en-US" sz="2000" dirty="0"/>
              <a:t>Although one could believe as one pleased, it appears that when one’s false teachings were translated into actions that violated the laws of society, such a person was liable to prosecution. </a:t>
            </a:r>
          </a:p>
          <a:p>
            <a:pPr fontAlgn="base"/>
            <a:endParaRPr lang="en-US" sz="2000" dirty="0"/>
          </a:p>
        </p:txBody>
      </p:sp>
      <p:sp>
        <p:nvSpPr>
          <p:cNvPr id="5" name="TextBox 4"/>
          <p:cNvSpPr txBox="1"/>
          <p:nvPr/>
        </p:nvSpPr>
        <p:spPr>
          <a:xfrm>
            <a:off x="1524000" y="1"/>
            <a:ext cx="9144000" cy="769441"/>
          </a:xfrm>
          <a:prstGeom prst="rect">
            <a:avLst/>
          </a:prstGeom>
          <a:noFill/>
        </p:spPr>
        <p:txBody>
          <a:bodyPr wrap="square" rtlCol="0">
            <a:spAutoFit/>
          </a:bodyPr>
          <a:lstStyle/>
          <a:p>
            <a:pPr algn="ctr"/>
            <a:r>
              <a:rPr lang="en-US" sz="4400" dirty="0">
                <a:latin typeface="Bernard MT Condensed" pitchFamily="18" charset="0"/>
              </a:rPr>
              <a:t>Separate</a:t>
            </a:r>
          </a:p>
        </p:txBody>
      </p:sp>
      <p:sp>
        <p:nvSpPr>
          <p:cNvPr id="12" name="TextBox 11"/>
          <p:cNvSpPr txBox="1"/>
          <p:nvPr/>
        </p:nvSpPr>
        <p:spPr>
          <a:xfrm>
            <a:off x="7022" y="6488668"/>
            <a:ext cx="1600200" cy="369332"/>
          </a:xfrm>
          <a:prstGeom prst="rect">
            <a:avLst/>
          </a:prstGeom>
          <a:noFill/>
        </p:spPr>
        <p:txBody>
          <a:bodyPr wrap="square" rtlCol="0">
            <a:spAutoFit/>
          </a:bodyPr>
          <a:lstStyle/>
          <a:p>
            <a:r>
              <a:rPr lang="en-US" dirty="0"/>
              <a:t>Alma 1:17</a:t>
            </a:r>
          </a:p>
        </p:txBody>
      </p:sp>
      <p:pic>
        <p:nvPicPr>
          <p:cNvPr id="6" name="Picture 5">
            <a:extLst>
              <a:ext uri="{FF2B5EF4-FFF2-40B4-BE49-F238E27FC236}">
                <a16:creationId xmlns:a16="http://schemas.microsoft.com/office/drawing/2014/main" id="{A1AC91AC-7E4F-40FB-A894-D8B6CFFD0F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7400" y="956221"/>
            <a:ext cx="3810000" cy="2857500"/>
          </a:xfrm>
          <a:prstGeom prst="rect">
            <a:avLst/>
          </a:prstGeom>
        </p:spPr>
      </p:pic>
      <p:pic>
        <p:nvPicPr>
          <p:cNvPr id="8" name="Picture 7">
            <a:extLst>
              <a:ext uri="{FF2B5EF4-FFF2-40B4-BE49-F238E27FC236}">
                <a16:creationId xmlns:a16="http://schemas.microsoft.com/office/drawing/2014/main" id="{1A48037E-1241-4006-B2AD-16659D496B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60384" y="3958709"/>
            <a:ext cx="4076700" cy="2714625"/>
          </a:xfrm>
          <a:prstGeom prst="rect">
            <a:avLst/>
          </a:prstGeom>
        </p:spPr>
      </p:pic>
      <p:pic>
        <p:nvPicPr>
          <p:cNvPr id="11" name="Picture 10">
            <a:extLst>
              <a:ext uri="{FF2B5EF4-FFF2-40B4-BE49-F238E27FC236}">
                <a16:creationId xmlns:a16="http://schemas.microsoft.com/office/drawing/2014/main" id="{3F52EC9E-5033-483A-910B-9880567296A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35391" y="3429000"/>
            <a:ext cx="1905000" cy="2857500"/>
          </a:xfrm>
          <a:prstGeom prst="rect">
            <a:avLst/>
          </a:prstGeom>
        </p:spPr>
      </p:pic>
    </p:spTree>
    <p:extLst>
      <p:ext uri="{BB962C8B-B14F-4D97-AF65-F5344CB8AC3E}">
        <p14:creationId xmlns:p14="http://schemas.microsoft.com/office/powerpoint/2010/main" val="1353208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6A8EFD1-593D-482B-97D8-C61775C602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2" y="0"/>
            <a:ext cx="12184978" cy="6858000"/>
          </a:xfrm>
          <a:prstGeom prst="rect">
            <a:avLst/>
          </a:prstGeom>
        </p:spPr>
      </p:pic>
      <p:sp>
        <p:nvSpPr>
          <p:cNvPr id="5" name="TextBox 4"/>
          <p:cNvSpPr txBox="1"/>
          <p:nvPr/>
        </p:nvSpPr>
        <p:spPr>
          <a:xfrm>
            <a:off x="1524000" y="0"/>
            <a:ext cx="9144000" cy="1446550"/>
          </a:xfrm>
          <a:prstGeom prst="rect">
            <a:avLst/>
          </a:prstGeom>
          <a:noFill/>
        </p:spPr>
        <p:txBody>
          <a:bodyPr wrap="square" rtlCol="0">
            <a:spAutoFit/>
          </a:bodyPr>
          <a:lstStyle/>
          <a:p>
            <a:pPr algn="ctr"/>
            <a:r>
              <a:rPr lang="en-US" sz="4400" dirty="0">
                <a:latin typeface="Bernard MT Condensed" pitchFamily="18" charset="0"/>
              </a:rPr>
              <a:t>Contention and Persecution</a:t>
            </a:r>
          </a:p>
          <a:p>
            <a:pPr algn="ctr"/>
            <a:endParaRPr lang="en-US" sz="4400" dirty="0">
              <a:latin typeface="Bernard MT Condensed" pitchFamily="18" charset="0"/>
            </a:endParaRPr>
          </a:p>
        </p:txBody>
      </p:sp>
      <p:sp>
        <p:nvSpPr>
          <p:cNvPr id="8" name="TextBox 7"/>
          <p:cNvSpPr txBox="1"/>
          <p:nvPr/>
        </p:nvSpPr>
        <p:spPr>
          <a:xfrm>
            <a:off x="7022" y="6383432"/>
            <a:ext cx="1600200" cy="369332"/>
          </a:xfrm>
          <a:prstGeom prst="rect">
            <a:avLst/>
          </a:prstGeom>
          <a:noFill/>
        </p:spPr>
        <p:txBody>
          <a:bodyPr wrap="square" rtlCol="0">
            <a:spAutoFit/>
          </a:bodyPr>
          <a:lstStyle/>
          <a:p>
            <a:r>
              <a:rPr lang="en-US" dirty="0"/>
              <a:t>Alma 1:19-20</a:t>
            </a:r>
          </a:p>
        </p:txBody>
      </p:sp>
      <p:grpSp>
        <p:nvGrpSpPr>
          <p:cNvPr id="2" name="Group 1">
            <a:extLst>
              <a:ext uri="{FF2B5EF4-FFF2-40B4-BE49-F238E27FC236}">
                <a16:creationId xmlns:a16="http://schemas.microsoft.com/office/drawing/2014/main" id="{C8BC3F0F-329B-46B9-8CC3-D7A895C3B079}"/>
              </a:ext>
            </a:extLst>
          </p:cNvPr>
          <p:cNvGrpSpPr/>
          <p:nvPr/>
        </p:nvGrpSpPr>
        <p:grpSpPr>
          <a:xfrm>
            <a:off x="609600" y="866240"/>
            <a:ext cx="5338609" cy="1905000"/>
            <a:chOff x="609600" y="866240"/>
            <a:chExt cx="5338609" cy="1905000"/>
          </a:xfrm>
        </p:grpSpPr>
        <p:sp>
          <p:nvSpPr>
            <p:cNvPr id="3" name="Rectangle 2"/>
            <p:cNvSpPr/>
            <p:nvPr/>
          </p:nvSpPr>
          <p:spPr>
            <a:xfrm>
              <a:off x="609600" y="1080076"/>
              <a:ext cx="2895600" cy="1477328"/>
            </a:xfrm>
            <a:prstGeom prst="rect">
              <a:avLst/>
            </a:prstGeom>
          </p:spPr>
          <p:txBody>
            <a:bodyPr wrap="square">
              <a:spAutoFit/>
            </a:bodyPr>
            <a:lstStyle/>
            <a:p>
              <a:pPr fontAlgn="base"/>
              <a:r>
                <a:rPr lang="en-US" dirty="0"/>
                <a:t>When have you seen people tease, mock, or persecute those who keep the commandments of God?</a:t>
              </a:r>
            </a:p>
            <a:p>
              <a:pPr fontAlgn="base"/>
              <a:endParaRPr lang="en-US" dirty="0"/>
            </a:p>
          </p:txBody>
        </p:sp>
        <p:pic>
          <p:nvPicPr>
            <p:cNvPr id="6" name="Picture 5">
              <a:extLst>
                <a:ext uri="{FF2B5EF4-FFF2-40B4-BE49-F238E27FC236}">
                  <a16:creationId xmlns:a16="http://schemas.microsoft.com/office/drawing/2014/main" id="{8943D53F-9405-448A-A6A9-985212FC46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3209" y="866240"/>
              <a:ext cx="1905000" cy="1905000"/>
            </a:xfrm>
            <a:prstGeom prst="rect">
              <a:avLst/>
            </a:prstGeom>
          </p:spPr>
        </p:pic>
      </p:grpSp>
      <p:grpSp>
        <p:nvGrpSpPr>
          <p:cNvPr id="4" name="Group 3">
            <a:extLst>
              <a:ext uri="{FF2B5EF4-FFF2-40B4-BE49-F238E27FC236}">
                <a16:creationId xmlns:a16="http://schemas.microsoft.com/office/drawing/2014/main" id="{D520B1EE-AE5B-4BA7-B0DF-BE407D74C2FB}"/>
              </a:ext>
            </a:extLst>
          </p:cNvPr>
          <p:cNvGrpSpPr/>
          <p:nvPr/>
        </p:nvGrpSpPr>
        <p:grpSpPr>
          <a:xfrm>
            <a:off x="6277275" y="961374"/>
            <a:ext cx="5433563" cy="1529941"/>
            <a:chOff x="6277275" y="961374"/>
            <a:chExt cx="5433563" cy="1529941"/>
          </a:xfrm>
        </p:grpSpPr>
        <p:sp>
          <p:nvSpPr>
            <p:cNvPr id="7" name="Rectangle 6"/>
            <p:cNvSpPr/>
            <p:nvPr/>
          </p:nvSpPr>
          <p:spPr>
            <a:xfrm>
              <a:off x="6277275" y="1290986"/>
              <a:ext cx="2971800" cy="1200329"/>
            </a:xfrm>
            <a:prstGeom prst="rect">
              <a:avLst/>
            </a:prstGeom>
          </p:spPr>
          <p:txBody>
            <a:bodyPr wrap="square">
              <a:spAutoFit/>
            </a:bodyPr>
            <a:lstStyle/>
            <a:p>
              <a:pPr fontAlgn="base"/>
              <a:r>
                <a:rPr lang="en-US" dirty="0"/>
                <a:t>Have you ever felt teased, mocked, or persecuted for keeping the commandments? If so, how did you respond?</a:t>
              </a:r>
            </a:p>
          </p:txBody>
        </p:sp>
        <p:pic>
          <p:nvPicPr>
            <p:cNvPr id="11" name="Picture 10">
              <a:extLst>
                <a:ext uri="{FF2B5EF4-FFF2-40B4-BE49-F238E27FC236}">
                  <a16:creationId xmlns:a16="http://schemas.microsoft.com/office/drawing/2014/main" id="{F58A9B15-351A-466A-926C-F98BDF8190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29588" y="961374"/>
              <a:ext cx="2381250" cy="1428750"/>
            </a:xfrm>
            <a:prstGeom prst="rect">
              <a:avLst/>
            </a:prstGeom>
          </p:spPr>
        </p:pic>
      </p:grpSp>
      <p:grpSp>
        <p:nvGrpSpPr>
          <p:cNvPr id="10" name="Group 9">
            <a:extLst>
              <a:ext uri="{FF2B5EF4-FFF2-40B4-BE49-F238E27FC236}">
                <a16:creationId xmlns:a16="http://schemas.microsoft.com/office/drawing/2014/main" id="{D5FF45DD-91F8-4FFB-BCC8-1C7CDCCABC79}"/>
              </a:ext>
            </a:extLst>
          </p:cNvPr>
          <p:cNvGrpSpPr/>
          <p:nvPr/>
        </p:nvGrpSpPr>
        <p:grpSpPr>
          <a:xfrm>
            <a:off x="443221" y="3278290"/>
            <a:ext cx="11073803" cy="3086286"/>
            <a:chOff x="443221" y="3278290"/>
            <a:chExt cx="11073803" cy="3086286"/>
          </a:xfrm>
        </p:grpSpPr>
        <p:sp>
          <p:nvSpPr>
            <p:cNvPr id="9" name="Rectangle 8"/>
            <p:cNvSpPr/>
            <p:nvPr/>
          </p:nvSpPr>
          <p:spPr>
            <a:xfrm>
              <a:off x="443221" y="3808154"/>
              <a:ext cx="5181201" cy="1200329"/>
            </a:xfrm>
            <a:prstGeom prst="rect">
              <a:avLst/>
            </a:prstGeom>
          </p:spPr>
          <p:txBody>
            <a:bodyPr wrap="square">
              <a:spAutoFit/>
            </a:bodyPr>
            <a:lstStyle/>
            <a:p>
              <a:pPr fontAlgn="base"/>
              <a:r>
                <a:rPr lang="en-US" sz="2400" dirty="0"/>
                <a:t>Those who did not belong to the Church began to persecute those that belonged to the Church by their words</a:t>
              </a:r>
            </a:p>
          </p:txBody>
        </p:sp>
        <p:pic>
          <p:nvPicPr>
            <p:cNvPr id="14" name="Picture 13">
              <a:extLst>
                <a:ext uri="{FF2B5EF4-FFF2-40B4-BE49-F238E27FC236}">
                  <a16:creationId xmlns:a16="http://schemas.microsoft.com/office/drawing/2014/main" id="{2AFFC6C1-552F-49A9-96AD-71CC8FD29EA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36019" y="3278291"/>
              <a:ext cx="2881005" cy="3086285"/>
            </a:xfrm>
            <a:prstGeom prst="rect">
              <a:avLst/>
            </a:prstGeom>
          </p:spPr>
        </p:pic>
        <p:pic>
          <p:nvPicPr>
            <p:cNvPr id="16" name="Picture 15">
              <a:extLst>
                <a:ext uri="{FF2B5EF4-FFF2-40B4-BE49-F238E27FC236}">
                  <a16:creationId xmlns:a16="http://schemas.microsoft.com/office/drawing/2014/main" id="{B0510C90-911B-4528-B811-78C450DE2E7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96000" y="3278290"/>
              <a:ext cx="2563133" cy="3086285"/>
            </a:xfrm>
            <a:prstGeom prst="rect">
              <a:avLst/>
            </a:prstGeom>
          </p:spPr>
        </p:pic>
      </p:grpSp>
    </p:spTree>
    <p:extLst>
      <p:ext uri="{BB962C8B-B14F-4D97-AF65-F5344CB8AC3E}">
        <p14:creationId xmlns:p14="http://schemas.microsoft.com/office/powerpoint/2010/main" val="1430309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86EEE01-4D13-45D4-9F92-8F33A2716C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2" y="0"/>
            <a:ext cx="12184978" cy="6858000"/>
          </a:xfrm>
          <a:prstGeom prst="rect">
            <a:avLst/>
          </a:prstGeom>
        </p:spPr>
      </p:pic>
      <p:sp>
        <p:nvSpPr>
          <p:cNvPr id="3" name="Rectangle 2"/>
          <p:cNvSpPr/>
          <p:nvPr/>
        </p:nvSpPr>
        <p:spPr>
          <a:xfrm>
            <a:off x="484909" y="304800"/>
            <a:ext cx="8735291" cy="3693319"/>
          </a:xfrm>
          <a:prstGeom prst="rect">
            <a:avLst/>
          </a:prstGeom>
        </p:spPr>
        <p:txBody>
          <a:bodyPr wrap="square">
            <a:spAutoFit/>
          </a:bodyPr>
          <a:lstStyle/>
          <a:p>
            <a:pPr fontAlgn="base"/>
            <a:r>
              <a:rPr lang="en-US" dirty="0"/>
              <a:t>“To be persecuted for righteousness sake in a great cause where truth and virtue and honor are at stake is god-like. … The great harm that may come from persecution is not from the persecution itself but from the possible effect it may have upon the persecuted who may thereby be deterred in their zeal for the righteousness of their cause. Much of that persecution comes from lack of understanding, for men are prone to oppose that which they do not comprehend. Some of it comes from men intent upon evil. But from whatever cause, persecution seems to be so universal against those engaged in a righteous cause. …</a:t>
            </a:r>
          </a:p>
          <a:p>
            <a:pPr fontAlgn="base"/>
            <a:endParaRPr lang="en-US" dirty="0"/>
          </a:p>
          <a:p>
            <a:pPr fontAlgn="base"/>
            <a:r>
              <a:rPr lang="en-US" dirty="0"/>
              <a:t>“… If you stand firmly for the right despite the jeers of the crowd or even physical violence, you shall be crowned with the blessedness of eternal joy. Who knows but that again in our day some of the saints or even apostles, as in former days, may be required to give their lives in defense of the truth? If that time should come, God grant they would not fail!” Harold B. Lee</a:t>
            </a:r>
          </a:p>
        </p:txBody>
      </p:sp>
      <p:sp>
        <p:nvSpPr>
          <p:cNvPr id="4" name="Rectangle 3"/>
          <p:cNvSpPr/>
          <p:nvPr/>
        </p:nvSpPr>
        <p:spPr>
          <a:xfrm>
            <a:off x="4953000" y="4419600"/>
            <a:ext cx="5715000" cy="2308324"/>
          </a:xfrm>
          <a:prstGeom prst="rect">
            <a:avLst/>
          </a:prstGeom>
        </p:spPr>
        <p:txBody>
          <a:bodyPr wrap="square">
            <a:spAutoFit/>
          </a:bodyPr>
          <a:lstStyle/>
          <a:p>
            <a:pPr fontAlgn="base"/>
            <a:r>
              <a:rPr lang="en-US" dirty="0"/>
              <a:t>“Difficult days are ahead. Rarely in the future will it be easy or popular to be a faithful Latter-day Saint. Each of us will be tested. The Apostle Paul warned that in the latter days, those who diligently follow the Lord ‘shall suffer persecution’ [2 Timothy 3:12]. That very persecution can either crush you into silent weakness or motivate you to be more exemplary and courageous in your daily lives” </a:t>
            </a:r>
          </a:p>
          <a:p>
            <a:pPr fontAlgn="base"/>
            <a:r>
              <a:rPr lang="en-US" dirty="0"/>
              <a:t>Russell M. Nelson</a:t>
            </a:r>
          </a:p>
        </p:txBody>
      </p:sp>
      <p:pic>
        <p:nvPicPr>
          <p:cNvPr id="5" name="Picture 4" descr="Harold B. Lee.jpg"/>
          <p:cNvPicPr>
            <a:picLocks noChangeAspect="1"/>
          </p:cNvPicPr>
          <p:nvPr/>
        </p:nvPicPr>
        <p:blipFill>
          <a:blip r:embed="rId3" cstate="print"/>
          <a:stretch>
            <a:fillRect/>
          </a:stretch>
        </p:blipFill>
        <p:spPr>
          <a:xfrm>
            <a:off x="9434945" y="2341418"/>
            <a:ext cx="1097280" cy="1383792"/>
          </a:xfrm>
          <a:prstGeom prst="rect">
            <a:avLst/>
          </a:prstGeom>
        </p:spPr>
      </p:pic>
      <p:pic>
        <p:nvPicPr>
          <p:cNvPr id="6" name="Picture 5" descr="russell m. nelson.jpg"/>
          <p:cNvPicPr>
            <a:picLocks noChangeAspect="1"/>
          </p:cNvPicPr>
          <p:nvPr/>
        </p:nvPicPr>
        <p:blipFill>
          <a:blip r:embed="rId4" cstate="print"/>
          <a:stretch>
            <a:fillRect/>
          </a:stretch>
        </p:blipFill>
        <p:spPr>
          <a:xfrm>
            <a:off x="2971800" y="4899124"/>
            <a:ext cx="1219200" cy="1524000"/>
          </a:xfrm>
          <a:prstGeom prst="rect">
            <a:avLst/>
          </a:prstGeom>
        </p:spPr>
      </p:pic>
    </p:spTree>
    <p:extLst>
      <p:ext uri="{BB962C8B-B14F-4D97-AF65-F5344CB8AC3E}">
        <p14:creationId xmlns:p14="http://schemas.microsoft.com/office/powerpoint/2010/main" val="346089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A04700B-7C49-41BA-97AF-1B0BD38A55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2" y="0"/>
            <a:ext cx="12184978" cy="6858000"/>
          </a:xfrm>
          <a:prstGeom prst="rect">
            <a:avLst/>
          </a:prstGeom>
        </p:spPr>
      </p:pic>
      <p:sp>
        <p:nvSpPr>
          <p:cNvPr id="3" name="Rectangle 2"/>
          <p:cNvSpPr/>
          <p:nvPr/>
        </p:nvSpPr>
        <p:spPr>
          <a:xfrm>
            <a:off x="1057274" y="4495562"/>
            <a:ext cx="3667125" cy="1200329"/>
          </a:xfrm>
          <a:prstGeom prst="rect">
            <a:avLst/>
          </a:prstGeom>
        </p:spPr>
        <p:txBody>
          <a:bodyPr wrap="square">
            <a:spAutoFit/>
          </a:bodyPr>
          <a:lstStyle/>
          <a:p>
            <a:pPr fontAlgn="base"/>
            <a:r>
              <a:rPr lang="en-US" dirty="0"/>
              <a:t>“We have no time for contention. We only have time to be about our Father’s business”</a:t>
            </a:r>
          </a:p>
          <a:p>
            <a:pPr fontAlgn="base"/>
            <a:r>
              <a:rPr lang="en-US" dirty="0"/>
              <a:t>Marvin J. Ashton</a:t>
            </a:r>
          </a:p>
        </p:txBody>
      </p:sp>
      <p:sp>
        <p:nvSpPr>
          <p:cNvPr id="5" name="TextBox 4"/>
          <p:cNvSpPr txBox="1"/>
          <p:nvPr/>
        </p:nvSpPr>
        <p:spPr>
          <a:xfrm>
            <a:off x="1524000" y="0"/>
            <a:ext cx="9144000" cy="1446550"/>
          </a:xfrm>
          <a:prstGeom prst="rect">
            <a:avLst/>
          </a:prstGeom>
          <a:noFill/>
        </p:spPr>
        <p:txBody>
          <a:bodyPr wrap="square" rtlCol="0">
            <a:spAutoFit/>
          </a:bodyPr>
          <a:lstStyle/>
          <a:p>
            <a:pPr algn="ctr"/>
            <a:r>
              <a:rPr lang="en-US" sz="4400" dirty="0">
                <a:latin typeface="Bernard MT Condensed" pitchFamily="18" charset="0"/>
              </a:rPr>
              <a:t>Truth Stands on it’s Own </a:t>
            </a:r>
          </a:p>
          <a:p>
            <a:pPr algn="ctr"/>
            <a:endParaRPr lang="en-US" sz="4400" dirty="0">
              <a:latin typeface="Bernard MT Condensed" pitchFamily="18" charset="0"/>
            </a:endParaRPr>
          </a:p>
        </p:txBody>
      </p:sp>
      <p:sp>
        <p:nvSpPr>
          <p:cNvPr id="7" name="Rectangle 6"/>
          <p:cNvSpPr/>
          <p:nvPr/>
        </p:nvSpPr>
        <p:spPr>
          <a:xfrm>
            <a:off x="6172200" y="1219201"/>
            <a:ext cx="4267200" cy="1631216"/>
          </a:xfrm>
          <a:prstGeom prst="rect">
            <a:avLst/>
          </a:prstGeom>
        </p:spPr>
        <p:txBody>
          <a:bodyPr wrap="square">
            <a:spAutoFit/>
          </a:bodyPr>
          <a:lstStyle/>
          <a:p>
            <a:pPr fontAlgn="base"/>
            <a:r>
              <a:rPr lang="en-US" sz="2000" i="1" dirty="0"/>
              <a:t>“Therefore, strengthen your brethren in all your conversation, in all your prayers, in all your exhortations, and in all your doings.”</a:t>
            </a:r>
          </a:p>
          <a:p>
            <a:pPr fontAlgn="base"/>
            <a:r>
              <a:rPr lang="en-US" sz="2000" i="1" dirty="0"/>
              <a:t>D&amp;C 108:7</a:t>
            </a:r>
          </a:p>
        </p:txBody>
      </p:sp>
      <p:sp>
        <p:nvSpPr>
          <p:cNvPr id="8" name="TextBox 7"/>
          <p:cNvSpPr txBox="1"/>
          <p:nvPr/>
        </p:nvSpPr>
        <p:spPr>
          <a:xfrm>
            <a:off x="7022" y="6488668"/>
            <a:ext cx="1600200" cy="369332"/>
          </a:xfrm>
          <a:prstGeom prst="rect">
            <a:avLst/>
          </a:prstGeom>
          <a:noFill/>
        </p:spPr>
        <p:txBody>
          <a:bodyPr wrap="square" rtlCol="0">
            <a:spAutoFit/>
          </a:bodyPr>
          <a:lstStyle/>
          <a:p>
            <a:r>
              <a:rPr lang="en-US" dirty="0"/>
              <a:t>Alma 1:21</a:t>
            </a:r>
          </a:p>
        </p:txBody>
      </p:sp>
      <p:sp>
        <p:nvSpPr>
          <p:cNvPr id="9" name="Rectangle 8"/>
          <p:cNvSpPr/>
          <p:nvPr/>
        </p:nvSpPr>
        <p:spPr>
          <a:xfrm>
            <a:off x="1524000" y="695566"/>
            <a:ext cx="3810000" cy="923330"/>
          </a:xfrm>
          <a:prstGeom prst="rect">
            <a:avLst/>
          </a:prstGeom>
        </p:spPr>
        <p:txBody>
          <a:bodyPr wrap="square">
            <a:spAutoFit/>
          </a:bodyPr>
          <a:lstStyle/>
          <a:p>
            <a:pPr fontAlgn="base"/>
            <a:r>
              <a:rPr lang="en-US" dirty="0"/>
              <a:t>Saints are not called to malign or attack the faith and religious persuasions of others.</a:t>
            </a:r>
          </a:p>
        </p:txBody>
      </p:sp>
      <p:sp>
        <p:nvSpPr>
          <p:cNvPr id="12" name="Rectangle 11"/>
          <p:cNvSpPr/>
          <p:nvPr/>
        </p:nvSpPr>
        <p:spPr>
          <a:xfrm>
            <a:off x="5981700" y="4164464"/>
            <a:ext cx="5791200" cy="2585323"/>
          </a:xfrm>
          <a:prstGeom prst="rect">
            <a:avLst/>
          </a:prstGeom>
        </p:spPr>
        <p:txBody>
          <a:bodyPr wrap="square">
            <a:spAutoFit/>
          </a:bodyPr>
          <a:lstStyle/>
          <a:p>
            <a:pPr fontAlgn="base"/>
            <a:r>
              <a:rPr lang="en-US" dirty="0"/>
              <a:t>We claim the privilege of worshiping Almighty God according to the dictates of our own conscience, and allow all men the same privilege, let them worship how, where, or what they may.</a:t>
            </a:r>
          </a:p>
          <a:p>
            <a:pPr fontAlgn="base"/>
            <a:r>
              <a:rPr lang="en-US" dirty="0"/>
              <a:t>We believe in being subject to kings, presidents, rulers, and magistrates, in obeying, honoring, and sustaining the law.</a:t>
            </a:r>
          </a:p>
          <a:p>
            <a:pPr fontAlgn="base"/>
            <a:r>
              <a:rPr lang="en-US" dirty="0"/>
              <a:t>or persecute those who keep the commandments of God?</a:t>
            </a:r>
          </a:p>
          <a:p>
            <a:pPr fontAlgn="base"/>
            <a:r>
              <a:rPr lang="en-US" dirty="0"/>
              <a:t>Articles of Faith 1:11-12</a:t>
            </a:r>
          </a:p>
          <a:p>
            <a:pPr fontAlgn="base"/>
            <a:endParaRPr lang="en-US" dirty="0"/>
          </a:p>
        </p:txBody>
      </p:sp>
      <p:sp>
        <p:nvSpPr>
          <p:cNvPr id="14" name="Rectangle 13"/>
          <p:cNvSpPr/>
          <p:nvPr/>
        </p:nvSpPr>
        <p:spPr>
          <a:xfrm>
            <a:off x="7124700" y="3554864"/>
            <a:ext cx="2895600" cy="584775"/>
          </a:xfrm>
          <a:prstGeom prst="rect">
            <a:avLst/>
          </a:prstGeom>
        </p:spPr>
        <p:txBody>
          <a:bodyPr wrap="square">
            <a:spAutoFit/>
          </a:bodyPr>
          <a:lstStyle/>
          <a:p>
            <a:pPr algn="ctr" fontAlgn="base"/>
            <a:r>
              <a:rPr lang="en-US" sz="3200" dirty="0">
                <a:latin typeface="Bernard MT Condensed" pitchFamily="18" charset="0"/>
              </a:rPr>
              <a:t>Hand in Hand</a:t>
            </a:r>
          </a:p>
        </p:txBody>
      </p:sp>
      <p:pic>
        <p:nvPicPr>
          <p:cNvPr id="6" name="Picture 5">
            <a:extLst>
              <a:ext uri="{FF2B5EF4-FFF2-40B4-BE49-F238E27FC236}">
                <a16:creationId xmlns:a16="http://schemas.microsoft.com/office/drawing/2014/main" id="{1C44744A-B23C-4CD2-9806-70668CC6FE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3168" y="1725484"/>
            <a:ext cx="3621232" cy="2414155"/>
          </a:xfrm>
          <a:prstGeom prst="rect">
            <a:avLst/>
          </a:prstGeom>
        </p:spPr>
      </p:pic>
      <p:pic>
        <p:nvPicPr>
          <p:cNvPr id="4" name="Picture 3" descr="A close-up of an old person&#10;&#10;Description automatically generated">
            <a:extLst>
              <a:ext uri="{FF2B5EF4-FFF2-40B4-BE49-F238E27FC236}">
                <a16:creationId xmlns:a16="http://schemas.microsoft.com/office/drawing/2014/main" id="{DF9DAA14-F480-EE41-FA1C-53BC56FE4D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12983" y="5221775"/>
            <a:ext cx="982211" cy="1286696"/>
          </a:xfrm>
          <a:prstGeom prst="rect">
            <a:avLst/>
          </a:prstGeom>
        </p:spPr>
      </p:pic>
    </p:spTree>
    <p:extLst>
      <p:ext uri="{BB962C8B-B14F-4D97-AF65-F5344CB8AC3E}">
        <p14:creationId xmlns:p14="http://schemas.microsoft.com/office/powerpoint/2010/main" val="3220505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12" grpId="0"/>
      <p:bldP spid="1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54BCA46-B11A-4D86-AB63-0AD8712265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2" y="0"/>
            <a:ext cx="12184978" cy="6858000"/>
          </a:xfrm>
          <a:prstGeom prst="rect">
            <a:avLst/>
          </a:prstGeom>
        </p:spPr>
      </p:pic>
      <p:sp>
        <p:nvSpPr>
          <p:cNvPr id="5" name="TextBox 4"/>
          <p:cNvSpPr txBox="1"/>
          <p:nvPr/>
        </p:nvSpPr>
        <p:spPr>
          <a:xfrm>
            <a:off x="1524000" y="1"/>
            <a:ext cx="9144000" cy="769441"/>
          </a:xfrm>
          <a:prstGeom prst="rect">
            <a:avLst/>
          </a:prstGeom>
          <a:noFill/>
        </p:spPr>
        <p:txBody>
          <a:bodyPr wrap="square" rtlCol="0">
            <a:spAutoFit/>
          </a:bodyPr>
          <a:lstStyle/>
          <a:p>
            <a:pPr algn="ctr"/>
            <a:r>
              <a:rPr lang="en-US" sz="4400" dirty="0">
                <a:latin typeface="Bernard MT Condensed" pitchFamily="18" charset="0"/>
              </a:rPr>
              <a:t>For Arguments Sake?</a:t>
            </a:r>
          </a:p>
        </p:txBody>
      </p:sp>
      <p:sp>
        <p:nvSpPr>
          <p:cNvPr id="7" name="Rectangle 6"/>
          <p:cNvSpPr/>
          <p:nvPr/>
        </p:nvSpPr>
        <p:spPr>
          <a:xfrm>
            <a:off x="6574631" y="4212794"/>
            <a:ext cx="4267200" cy="2308324"/>
          </a:xfrm>
          <a:prstGeom prst="rect">
            <a:avLst/>
          </a:prstGeom>
        </p:spPr>
        <p:txBody>
          <a:bodyPr wrap="square">
            <a:spAutoFit/>
          </a:bodyPr>
          <a:lstStyle/>
          <a:p>
            <a:pPr fontAlgn="base"/>
            <a:r>
              <a:rPr lang="en-US" dirty="0"/>
              <a:t>Even though our message to the world is true; even though what we declare will sanctify and save all who accept and follow it; even though the Lord himself is in this work—notwithstanding all this, the spirit cannot and will not abide with those who seek by argument or heated discussion to establish the truth of spiritual matters.</a:t>
            </a:r>
          </a:p>
        </p:txBody>
      </p:sp>
      <p:sp>
        <p:nvSpPr>
          <p:cNvPr id="8" name="TextBox 7"/>
          <p:cNvSpPr txBox="1"/>
          <p:nvPr/>
        </p:nvSpPr>
        <p:spPr>
          <a:xfrm>
            <a:off x="152399" y="6521118"/>
            <a:ext cx="5250873" cy="369332"/>
          </a:xfrm>
          <a:prstGeom prst="rect">
            <a:avLst/>
          </a:prstGeom>
          <a:noFill/>
        </p:spPr>
        <p:txBody>
          <a:bodyPr wrap="square" rtlCol="0">
            <a:spAutoFit/>
          </a:bodyPr>
          <a:lstStyle/>
          <a:p>
            <a:r>
              <a:rPr lang="en-US" dirty="0"/>
              <a:t>Alma 1:22-24; 3 Nephi 11:28-30  JFM and RLM</a:t>
            </a:r>
          </a:p>
        </p:txBody>
      </p:sp>
      <p:sp>
        <p:nvSpPr>
          <p:cNvPr id="9" name="Rectangle 8"/>
          <p:cNvSpPr/>
          <p:nvPr/>
        </p:nvSpPr>
        <p:spPr>
          <a:xfrm>
            <a:off x="845126" y="762001"/>
            <a:ext cx="5450165" cy="2585323"/>
          </a:xfrm>
          <a:prstGeom prst="rect">
            <a:avLst/>
          </a:prstGeom>
        </p:spPr>
        <p:txBody>
          <a:bodyPr wrap="square">
            <a:spAutoFit/>
          </a:bodyPr>
          <a:lstStyle/>
          <a:p>
            <a:pPr fontAlgn="base"/>
            <a:r>
              <a:rPr lang="en-US" dirty="0"/>
              <a:t>It is the spirit of pride that motivates some of the Saints to contend warmly with nonmembers</a:t>
            </a:r>
          </a:p>
          <a:p>
            <a:pPr fontAlgn="base"/>
            <a:endParaRPr lang="en-US" dirty="0"/>
          </a:p>
          <a:p>
            <a:pPr fontAlgn="base"/>
            <a:r>
              <a:rPr lang="en-US" dirty="0"/>
              <a:t>To argue and debate the meaning of scriptures, to fight and quarrel with those of our Father’s children who might choose not to affiliate with the true Church…</a:t>
            </a:r>
          </a:p>
          <a:p>
            <a:pPr fontAlgn="base"/>
            <a:endParaRPr lang="en-US" dirty="0"/>
          </a:p>
          <a:p>
            <a:pPr fontAlgn="base"/>
            <a:r>
              <a:rPr lang="en-US" dirty="0"/>
              <a:t>Such a spirit is not of God but is indeed of the devil, who stirs up people to contend one with another.</a:t>
            </a:r>
          </a:p>
        </p:txBody>
      </p:sp>
      <p:pic>
        <p:nvPicPr>
          <p:cNvPr id="4" name="Picture 3">
            <a:extLst>
              <a:ext uri="{FF2B5EF4-FFF2-40B4-BE49-F238E27FC236}">
                <a16:creationId xmlns:a16="http://schemas.microsoft.com/office/drawing/2014/main" id="{4F6D5A1C-6B63-4016-9EA4-91444DE208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8689" y="949314"/>
            <a:ext cx="3126317" cy="2695101"/>
          </a:xfrm>
          <a:prstGeom prst="rect">
            <a:avLst/>
          </a:prstGeom>
        </p:spPr>
      </p:pic>
      <p:pic>
        <p:nvPicPr>
          <p:cNvPr id="11" name="Picture 10">
            <a:extLst>
              <a:ext uri="{FF2B5EF4-FFF2-40B4-BE49-F238E27FC236}">
                <a16:creationId xmlns:a16="http://schemas.microsoft.com/office/drawing/2014/main" id="{84F5D35A-20EA-48B9-9ABA-ED45C820D7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4937" y="3824287"/>
            <a:ext cx="3819525" cy="2543175"/>
          </a:xfrm>
          <a:prstGeom prst="rect">
            <a:avLst/>
          </a:prstGeom>
        </p:spPr>
      </p:pic>
    </p:spTree>
    <p:extLst>
      <p:ext uri="{BB962C8B-B14F-4D97-AF65-F5344CB8AC3E}">
        <p14:creationId xmlns:p14="http://schemas.microsoft.com/office/powerpoint/2010/main" val="1359190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8F3DB9E-D513-4513-B486-CB997C4970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2" y="0"/>
            <a:ext cx="12184978" cy="6858000"/>
          </a:xfrm>
          <a:prstGeom prst="rect">
            <a:avLst/>
          </a:prstGeom>
        </p:spPr>
      </p:pic>
      <p:sp>
        <p:nvSpPr>
          <p:cNvPr id="5" name="TextBox 4"/>
          <p:cNvSpPr txBox="1"/>
          <p:nvPr/>
        </p:nvSpPr>
        <p:spPr>
          <a:xfrm>
            <a:off x="1524000" y="1"/>
            <a:ext cx="9144000" cy="769441"/>
          </a:xfrm>
          <a:prstGeom prst="rect">
            <a:avLst/>
          </a:prstGeom>
          <a:noFill/>
        </p:spPr>
        <p:txBody>
          <a:bodyPr wrap="square" rtlCol="0">
            <a:spAutoFit/>
          </a:bodyPr>
          <a:lstStyle/>
          <a:p>
            <a:pPr algn="ctr"/>
            <a:r>
              <a:rPr lang="en-US" sz="4400" dirty="0">
                <a:latin typeface="Bernard MT Condensed" pitchFamily="18" charset="0"/>
              </a:rPr>
              <a:t>What Can We Do?</a:t>
            </a:r>
          </a:p>
        </p:txBody>
      </p:sp>
      <p:sp>
        <p:nvSpPr>
          <p:cNvPr id="8" name="TextBox 7"/>
          <p:cNvSpPr txBox="1"/>
          <p:nvPr/>
        </p:nvSpPr>
        <p:spPr>
          <a:xfrm>
            <a:off x="166255" y="6469446"/>
            <a:ext cx="3581400" cy="369332"/>
          </a:xfrm>
          <a:prstGeom prst="rect">
            <a:avLst/>
          </a:prstGeom>
          <a:noFill/>
        </p:spPr>
        <p:txBody>
          <a:bodyPr wrap="square" rtlCol="0">
            <a:spAutoFit/>
          </a:bodyPr>
          <a:lstStyle/>
          <a:p>
            <a:r>
              <a:rPr lang="en-US" dirty="0"/>
              <a:t>Alma 1:22-24  JFM and RLM</a:t>
            </a:r>
          </a:p>
        </p:txBody>
      </p:sp>
      <p:sp>
        <p:nvSpPr>
          <p:cNvPr id="12" name="Rectangle 11"/>
          <p:cNvSpPr/>
          <p:nvPr/>
        </p:nvSpPr>
        <p:spPr>
          <a:xfrm>
            <a:off x="304800" y="972566"/>
            <a:ext cx="5791200" cy="4524315"/>
          </a:xfrm>
          <a:prstGeom prst="rect">
            <a:avLst/>
          </a:prstGeom>
        </p:spPr>
        <p:txBody>
          <a:bodyPr wrap="square">
            <a:spAutoFit/>
          </a:bodyPr>
          <a:lstStyle/>
          <a:p>
            <a:pPr fontAlgn="base"/>
            <a:r>
              <a:rPr lang="en-US" dirty="0"/>
              <a:t>We teach and we testify. </a:t>
            </a:r>
          </a:p>
          <a:p>
            <a:pPr fontAlgn="base"/>
            <a:endParaRPr lang="en-US" dirty="0"/>
          </a:p>
          <a:p>
            <a:pPr fontAlgn="base"/>
            <a:r>
              <a:rPr lang="en-US" dirty="0"/>
              <a:t>We bear witness. </a:t>
            </a:r>
          </a:p>
          <a:p>
            <a:pPr fontAlgn="base"/>
            <a:endParaRPr lang="en-US" dirty="0"/>
          </a:p>
          <a:p>
            <a:pPr fontAlgn="base"/>
            <a:r>
              <a:rPr lang="en-US" dirty="0"/>
              <a:t>We speak with sincerity. </a:t>
            </a:r>
          </a:p>
          <a:p>
            <a:pPr fontAlgn="base"/>
            <a:endParaRPr lang="en-US" dirty="0"/>
          </a:p>
          <a:p>
            <a:pPr fontAlgn="base"/>
            <a:endParaRPr lang="en-US" dirty="0"/>
          </a:p>
          <a:p>
            <a:pPr fontAlgn="base"/>
            <a:r>
              <a:rPr lang="en-US" dirty="0"/>
              <a:t>We plead with our listeners to give heed to our words, to ponder them, and to petitions the heavens…the truth, </a:t>
            </a:r>
          </a:p>
          <a:p>
            <a:pPr fontAlgn="base"/>
            <a:endParaRPr lang="en-US" dirty="0"/>
          </a:p>
          <a:p>
            <a:pPr fontAlgn="base"/>
            <a:endParaRPr lang="en-US" dirty="0"/>
          </a:p>
          <a:p>
            <a:pPr fontAlgn="base"/>
            <a:r>
              <a:rPr lang="en-US" dirty="0"/>
              <a:t>…but we do not…argue endlessly and quarrel…</a:t>
            </a:r>
          </a:p>
          <a:p>
            <a:pPr fontAlgn="base"/>
            <a:r>
              <a:rPr lang="en-US" dirty="0"/>
              <a:t>these lose the Spirit of God and become an </a:t>
            </a:r>
          </a:p>
          <a:p>
            <a:pPr fontAlgn="base"/>
            <a:r>
              <a:rPr lang="en-US" dirty="0"/>
              <a:t>easy prey to the arch-deceiver. Before they are </a:t>
            </a:r>
          </a:p>
          <a:p>
            <a:pPr fontAlgn="base"/>
            <a:r>
              <a:rPr lang="en-US" dirty="0"/>
              <a:t>aware, they lose their souls.</a:t>
            </a:r>
          </a:p>
          <a:p>
            <a:pPr fontAlgn="base"/>
            <a:endParaRPr lang="en-US" dirty="0"/>
          </a:p>
        </p:txBody>
      </p:sp>
      <p:pic>
        <p:nvPicPr>
          <p:cNvPr id="4" name="Picture 3">
            <a:extLst>
              <a:ext uri="{FF2B5EF4-FFF2-40B4-BE49-F238E27FC236}">
                <a16:creationId xmlns:a16="http://schemas.microsoft.com/office/drawing/2014/main" id="{1F262E58-A32C-49A0-BAC7-E92423434B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4259" y="3562903"/>
            <a:ext cx="4529335" cy="2965828"/>
          </a:xfrm>
          <a:prstGeom prst="rect">
            <a:avLst/>
          </a:prstGeom>
        </p:spPr>
      </p:pic>
      <p:pic>
        <p:nvPicPr>
          <p:cNvPr id="7" name="Picture 6">
            <a:extLst>
              <a:ext uri="{FF2B5EF4-FFF2-40B4-BE49-F238E27FC236}">
                <a16:creationId xmlns:a16="http://schemas.microsoft.com/office/drawing/2014/main" id="{01DF988B-842C-4AAC-9875-A8A523E467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64036" y="914400"/>
            <a:ext cx="4704249" cy="2429044"/>
          </a:xfrm>
          <a:prstGeom prst="rect">
            <a:avLst/>
          </a:prstGeom>
        </p:spPr>
      </p:pic>
    </p:spTree>
    <p:extLst>
      <p:ext uri="{BB962C8B-B14F-4D97-AF65-F5344CB8AC3E}">
        <p14:creationId xmlns:p14="http://schemas.microsoft.com/office/powerpoint/2010/main" val="2511561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xEl>
                                              <p:pRg st="11" end="1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xEl>
                                              <p:pRg st="12" end="1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
                                            <p:txEl>
                                              <p:pRg st="13" end="1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D178208-7A01-4B07-97B6-824FACAF91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2" y="0"/>
            <a:ext cx="12184978" cy="6858000"/>
          </a:xfrm>
          <a:prstGeom prst="rect">
            <a:avLst/>
          </a:prstGeom>
        </p:spPr>
      </p:pic>
      <p:sp>
        <p:nvSpPr>
          <p:cNvPr id="5" name="TextBox 4"/>
          <p:cNvSpPr txBox="1"/>
          <p:nvPr/>
        </p:nvSpPr>
        <p:spPr>
          <a:xfrm>
            <a:off x="1524000" y="2057401"/>
            <a:ext cx="9144000" cy="769441"/>
          </a:xfrm>
          <a:prstGeom prst="rect">
            <a:avLst/>
          </a:prstGeom>
          <a:noFill/>
        </p:spPr>
        <p:txBody>
          <a:bodyPr wrap="square" rtlCol="0">
            <a:spAutoFit/>
          </a:bodyPr>
          <a:lstStyle/>
          <a:p>
            <a:pPr algn="ctr"/>
            <a:r>
              <a:rPr lang="en-US" sz="4400" dirty="0">
                <a:latin typeface="Bernard MT Condensed" pitchFamily="18" charset="0"/>
              </a:rPr>
              <a:t>Where Can You Teach and Testify?</a:t>
            </a:r>
          </a:p>
        </p:txBody>
      </p:sp>
      <p:sp>
        <p:nvSpPr>
          <p:cNvPr id="9" name="Rectangle 8"/>
          <p:cNvSpPr/>
          <p:nvPr/>
        </p:nvSpPr>
        <p:spPr>
          <a:xfrm>
            <a:off x="3124200" y="2743200"/>
            <a:ext cx="5791200" cy="1754326"/>
          </a:xfrm>
          <a:prstGeom prst="rect">
            <a:avLst/>
          </a:prstGeom>
        </p:spPr>
        <p:txBody>
          <a:bodyPr wrap="square">
            <a:spAutoFit/>
          </a:bodyPr>
          <a:lstStyle/>
          <a:p>
            <a:pPr algn="ctr" fontAlgn="base"/>
            <a:r>
              <a:rPr lang="en-US" dirty="0"/>
              <a:t>Seminary</a:t>
            </a:r>
          </a:p>
          <a:p>
            <a:pPr algn="ctr" fontAlgn="base"/>
            <a:r>
              <a:rPr lang="en-US" dirty="0"/>
              <a:t>Quorums and classes</a:t>
            </a:r>
          </a:p>
          <a:p>
            <a:pPr algn="ctr" fontAlgn="base"/>
            <a:r>
              <a:rPr lang="en-US" dirty="0"/>
              <a:t>Family Home Evening</a:t>
            </a:r>
          </a:p>
          <a:p>
            <a:pPr algn="ctr" fontAlgn="base"/>
            <a:r>
              <a:rPr lang="en-US" dirty="0"/>
              <a:t>Sacrament talks</a:t>
            </a:r>
          </a:p>
          <a:p>
            <a:pPr algn="ctr" fontAlgn="base"/>
            <a:r>
              <a:rPr lang="en-US" dirty="0"/>
              <a:t>Home teaching</a:t>
            </a:r>
          </a:p>
          <a:p>
            <a:pPr algn="ctr" fontAlgn="base"/>
            <a:r>
              <a:rPr lang="en-US" dirty="0"/>
              <a:t>Share the gospel with friends</a:t>
            </a:r>
          </a:p>
        </p:txBody>
      </p:sp>
      <p:grpSp>
        <p:nvGrpSpPr>
          <p:cNvPr id="2" name="Group 1">
            <a:extLst>
              <a:ext uri="{FF2B5EF4-FFF2-40B4-BE49-F238E27FC236}">
                <a16:creationId xmlns:a16="http://schemas.microsoft.com/office/drawing/2014/main" id="{9B141DF7-DD6A-4D1B-85B7-1DDA88D39E13}"/>
              </a:ext>
            </a:extLst>
          </p:cNvPr>
          <p:cNvGrpSpPr/>
          <p:nvPr/>
        </p:nvGrpSpPr>
        <p:grpSpPr>
          <a:xfrm>
            <a:off x="1676400" y="381000"/>
            <a:ext cx="7162800" cy="1754326"/>
            <a:chOff x="1676400" y="381000"/>
            <a:chExt cx="7162800" cy="1754326"/>
          </a:xfrm>
        </p:grpSpPr>
        <p:sp>
          <p:nvSpPr>
            <p:cNvPr id="12" name="Rectangle 11"/>
            <p:cNvSpPr/>
            <p:nvPr/>
          </p:nvSpPr>
          <p:spPr>
            <a:xfrm>
              <a:off x="1676400" y="381000"/>
              <a:ext cx="5791200" cy="1754326"/>
            </a:xfrm>
            <a:prstGeom prst="rect">
              <a:avLst/>
            </a:prstGeom>
          </p:spPr>
          <p:txBody>
            <a:bodyPr wrap="square">
              <a:spAutoFit/>
            </a:bodyPr>
            <a:lstStyle/>
            <a:p>
              <a:pPr fontAlgn="base"/>
              <a:r>
                <a:rPr lang="en-US" dirty="0"/>
                <a:t>“Anything you or I do as instructors that knowingly and intentionally draws attention to self—in the messages we present, in the methods we use, or in our personal demeanor—is a form of </a:t>
              </a:r>
              <a:r>
                <a:rPr lang="en-US" dirty="0" err="1"/>
                <a:t>priestcraft</a:t>
              </a:r>
              <a:r>
                <a:rPr lang="en-US" dirty="0"/>
                <a:t> that inhibits the teaching effectiveness of the Holy Ghost”</a:t>
              </a:r>
            </a:p>
            <a:p>
              <a:pPr fontAlgn="base"/>
              <a:r>
                <a:rPr lang="en-US" dirty="0"/>
                <a:t>David A. </a:t>
              </a:r>
              <a:r>
                <a:rPr lang="en-US" dirty="0" err="1"/>
                <a:t>Bednar</a:t>
              </a:r>
              <a:endParaRPr lang="en-US" dirty="0"/>
            </a:p>
          </p:txBody>
        </p:sp>
        <p:pic>
          <p:nvPicPr>
            <p:cNvPr id="15" name="Picture 14" descr="david a bednar.jpg"/>
            <p:cNvPicPr>
              <a:picLocks noChangeAspect="1"/>
            </p:cNvPicPr>
            <p:nvPr/>
          </p:nvPicPr>
          <p:blipFill>
            <a:blip r:embed="rId3" cstate="print"/>
            <a:stretch>
              <a:fillRect/>
            </a:stretch>
          </p:blipFill>
          <p:spPr>
            <a:xfrm>
              <a:off x="7772400" y="457200"/>
              <a:ext cx="1066800" cy="1341422"/>
            </a:xfrm>
            <a:prstGeom prst="rect">
              <a:avLst/>
            </a:prstGeom>
          </p:spPr>
        </p:pic>
      </p:grpSp>
      <p:pic>
        <p:nvPicPr>
          <p:cNvPr id="4" name="Picture 3">
            <a:extLst>
              <a:ext uri="{FF2B5EF4-FFF2-40B4-BE49-F238E27FC236}">
                <a16:creationId xmlns:a16="http://schemas.microsoft.com/office/drawing/2014/main" id="{805FF42C-04D0-40E4-A67E-B579BA3D63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5480" y="2768717"/>
            <a:ext cx="2312410" cy="1853973"/>
          </a:xfrm>
          <a:prstGeom prst="rect">
            <a:avLst/>
          </a:prstGeom>
        </p:spPr>
      </p:pic>
      <p:pic>
        <p:nvPicPr>
          <p:cNvPr id="7" name="Picture 6">
            <a:extLst>
              <a:ext uri="{FF2B5EF4-FFF2-40B4-BE49-F238E27FC236}">
                <a16:creationId xmlns:a16="http://schemas.microsoft.com/office/drawing/2014/main" id="{9A3180F2-3C44-4688-A868-ACAAA27AE62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19350" y="4711645"/>
            <a:ext cx="2152650" cy="2057400"/>
          </a:xfrm>
          <a:prstGeom prst="rect">
            <a:avLst/>
          </a:prstGeom>
        </p:spPr>
      </p:pic>
      <p:pic>
        <p:nvPicPr>
          <p:cNvPr id="10" name="Picture 9">
            <a:extLst>
              <a:ext uri="{FF2B5EF4-FFF2-40B4-BE49-F238E27FC236}">
                <a16:creationId xmlns:a16="http://schemas.microsoft.com/office/drawing/2014/main" id="{1F9657B5-3FAF-41A6-91E4-5DEC19564C4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53629" y="4648200"/>
            <a:ext cx="3667087" cy="1913263"/>
          </a:xfrm>
          <a:prstGeom prst="rect">
            <a:avLst/>
          </a:prstGeom>
        </p:spPr>
      </p:pic>
      <p:pic>
        <p:nvPicPr>
          <p:cNvPr id="14" name="Picture 13">
            <a:extLst>
              <a:ext uri="{FF2B5EF4-FFF2-40B4-BE49-F238E27FC236}">
                <a16:creationId xmlns:a16="http://schemas.microsoft.com/office/drawing/2014/main" id="{21D62122-8BAE-48C5-8C20-4ECE3F839347}"/>
              </a:ext>
            </a:extLst>
          </p:cNvPr>
          <p:cNvPicPr>
            <a:picLocks noChangeAspect="1"/>
          </p:cNvPicPr>
          <p:nvPr/>
        </p:nvPicPr>
        <p:blipFill rotWithShape="1">
          <a:blip r:embed="rId7">
            <a:extLst>
              <a:ext uri="{28A0092B-C50C-407E-A947-70E740481C1C}">
                <a14:useLocalDpi xmlns:a14="http://schemas.microsoft.com/office/drawing/2010/main" val="0"/>
              </a:ext>
            </a:extLst>
          </a:blip>
          <a:srcRect t="1743" r="6877"/>
          <a:stretch/>
        </p:blipFill>
        <p:spPr>
          <a:xfrm>
            <a:off x="8377208" y="2743200"/>
            <a:ext cx="1717487" cy="1686334"/>
          </a:xfrm>
          <a:prstGeom prst="rect">
            <a:avLst/>
          </a:prstGeom>
        </p:spPr>
      </p:pic>
      <p:pic>
        <p:nvPicPr>
          <p:cNvPr id="17" name="Picture 16">
            <a:extLst>
              <a:ext uri="{FF2B5EF4-FFF2-40B4-BE49-F238E27FC236}">
                <a16:creationId xmlns:a16="http://schemas.microsoft.com/office/drawing/2014/main" id="{14257890-B639-46BB-AADC-B56B8EC92E1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300011" y="3773629"/>
            <a:ext cx="1755001" cy="2847975"/>
          </a:xfrm>
          <a:prstGeom prst="rect">
            <a:avLst/>
          </a:prstGeom>
        </p:spPr>
      </p:pic>
    </p:spTree>
    <p:extLst>
      <p:ext uri="{BB962C8B-B14F-4D97-AF65-F5344CB8AC3E}">
        <p14:creationId xmlns:p14="http://schemas.microsoft.com/office/powerpoint/2010/main" val="508221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10" presetClass="exit" presetSubtype="0" fill="hold" nodeType="withEffect">
                                  <p:stCondLst>
                                    <p:cond delay="0"/>
                                  </p:stCondLst>
                                  <p:childTnLst>
                                    <p:animEffect transition="out" filter="fade">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1000" fill="hold"/>
                                        <p:tgtEl>
                                          <p:spTgt spid="10"/>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1000"/>
                                        <p:tgtEl>
                                          <p:spTgt spid="14"/>
                                        </p:tgtEl>
                                      </p:cBhvr>
                                    </p:animEffect>
                                    <p:anim calcmode="lin" valueType="num">
                                      <p:cBhvr>
                                        <p:cTn id="38" dur="1000" fill="hold"/>
                                        <p:tgtEl>
                                          <p:spTgt spid="14"/>
                                        </p:tgtEl>
                                        <p:attrNameLst>
                                          <p:attrName>ppt_x</p:attrName>
                                        </p:attrNameLst>
                                      </p:cBhvr>
                                      <p:tavLst>
                                        <p:tav tm="0">
                                          <p:val>
                                            <p:strVal val="#ppt_x"/>
                                          </p:val>
                                        </p:tav>
                                        <p:tav tm="100000">
                                          <p:val>
                                            <p:strVal val="#ppt_x"/>
                                          </p:val>
                                        </p:tav>
                                      </p:tavLst>
                                    </p:anim>
                                    <p:anim calcmode="lin" valueType="num">
                                      <p:cBhvr>
                                        <p:cTn id="39" dur="1000" fill="hold"/>
                                        <p:tgtEl>
                                          <p:spTgt spid="14"/>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1000"/>
                                        <p:tgtEl>
                                          <p:spTgt spid="17"/>
                                        </p:tgtEl>
                                      </p:cBhvr>
                                    </p:animEffect>
                                    <p:anim calcmode="lin" valueType="num">
                                      <p:cBhvr>
                                        <p:cTn id="43" dur="1000" fill="hold"/>
                                        <p:tgtEl>
                                          <p:spTgt spid="17"/>
                                        </p:tgtEl>
                                        <p:attrNameLst>
                                          <p:attrName>ppt_x</p:attrName>
                                        </p:attrNameLst>
                                      </p:cBhvr>
                                      <p:tavLst>
                                        <p:tav tm="0">
                                          <p:val>
                                            <p:strVal val="#ppt_x"/>
                                          </p:val>
                                        </p:tav>
                                        <p:tav tm="100000">
                                          <p:val>
                                            <p:strVal val="#ppt_x"/>
                                          </p:val>
                                        </p:tav>
                                      </p:tavLst>
                                    </p:anim>
                                    <p:anim calcmode="lin" valueType="num">
                                      <p:cBhvr>
                                        <p:cTn id="4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5820E56-A764-4905-B9E0-05F508995E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2" y="0"/>
            <a:ext cx="12184978" cy="6858000"/>
          </a:xfrm>
          <a:prstGeom prst="rect">
            <a:avLst/>
          </a:prstGeom>
        </p:spPr>
      </p:pic>
      <p:sp>
        <p:nvSpPr>
          <p:cNvPr id="5" name="TextBox 4"/>
          <p:cNvSpPr txBox="1"/>
          <p:nvPr/>
        </p:nvSpPr>
        <p:spPr>
          <a:xfrm>
            <a:off x="1524000" y="1"/>
            <a:ext cx="9144000" cy="769441"/>
          </a:xfrm>
          <a:prstGeom prst="rect">
            <a:avLst/>
          </a:prstGeom>
          <a:noFill/>
        </p:spPr>
        <p:txBody>
          <a:bodyPr wrap="square" rtlCol="0">
            <a:spAutoFit/>
          </a:bodyPr>
          <a:lstStyle/>
          <a:p>
            <a:pPr algn="ctr"/>
            <a:r>
              <a:rPr lang="en-US" sz="4400" dirty="0">
                <a:latin typeface="Bernard MT Condensed" pitchFamily="18" charset="0"/>
              </a:rPr>
              <a:t>Individual Agency of Others</a:t>
            </a:r>
          </a:p>
        </p:txBody>
      </p:sp>
      <p:sp>
        <p:nvSpPr>
          <p:cNvPr id="11" name="Rectangle 10"/>
          <p:cNvSpPr/>
          <p:nvPr/>
        </p:nvSpPr>
        <p:spPr>
          <a:xfrm>
            <a:off x="252046" y="949607"/>
            <a:ext cx="8666672" cy="1938992"/>
          </a:xfrm>
          <a:prstGeom prst="rect">
            <a:avLst/>
          </a:prstGeom>
        </p:spPr>
        <p:txBody>
          <a:bodyPr wrap="square">
            <a:spAutoFit/>
          </a:bodyPr>
          <a:lstStyle/>
          <a:p>
            <a:pPr fontAlgn="base"/>
            <a:r>
              <a:rPr lang="en-US" dirty="0"/>
              <a:t>It is not easy to stand by and watch friends and loved ones, former members of the household of faith, lose the Spirit and eventually forsake the faith. </a:t>
            </a:r>
          </a:p>
          <a:p>
            <a:pPr fontAlgn="base"/>
            <a:endParaRPr lang="en-US" dirty="0"/>
          </a:p>
          <a:p>
            <a:pPr fontAlgn="base"/>
            <a:r>
              <a:rPr lang="en-US" dirty="0"/>
              <a:t>It is painful to observe people as they spiritually self destruct, but after all efforts to plead and persuade have failed we must allow for individual agency. </a:t>
            </a:r>
          </a:p>
          <a:p>
            <a:pPr fontAlgn="base"/>
            <a:r>
              <a:rPr lang="en-US" dirty="0"/>
              <a:t>We must bear with patience the persecutions and taunts of others. </a:t>
            </a:r>
          </a:p>
          <a:p>
            <a:pPr fontAlgn="base"/>
            <a:r>
              <a:rPr lang="en-US" sz="1200" dirty="0"/>
              <a:t>JFM and RLM</a:t>
            </a:r>
          </a:p>
        </p:txBody>
      </p:sp>
      <p:sp>
        <p:nvSpPr>
          <p:cNvPr id="17" name="TextBox 16"/>
          <p:cNvSpPr txBox="1"/>
          <p:nvPr/>
        </p:nvSpPr>
        <p:spPr>
          <a:xfrm>
            <a:off x="114300" y="6484957"/>
            <a:ext cx="3581400" cy="307777"/>
          </a:xfrm>
          <a:prstGeom prst="rect">
            <a:avLst/>
          </a:prstGeom>
          <a:noFill/>
        </p:spPr>
        <p:txBody>
          <a:bodyPr wrap="square" rtlCol="0">
            <a:spAutoFit/>
          </a:bodyPr>
          <a:lstStyle/>
          <a:p>
            <a:r>
              <a:rPr lang="en-US" sz="1400" dirty="0"/>
              <a:t>Alma 1:25</a:t>
            </a:r>
          </a:p>
        </p:txBody>
      </p:sp>
      <p:pic>
        <p:nvPicPr>
          <p:cNvPr id="4" name="Picture 3">
            <a:extLst>
              <a:ext uri="{FF2B5EF4-FFF2-40B4-BE49-F238E27FC236}">
                <a16:creationId xmlns:a16="http://schemas.microsoft.com/office/drawing/2014/main" id="{70C83B89-D767-4E49-AA40-34F08A1EB4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5475" y="272252"/>
            <a:ext cx="2305050" cy="2857500"/>
          </a:xfrm>
          <a:prstGeom prst="rect">
            <a:avLst/>
          </a:prstGeom>
        </p:spPr>
      </p:pic>
      <p:pic>
        <p:nvPicPr>
          <p:cNvPr id="7" name="Picture 6">
            <a:extLst>
              <a:ext uri="{FF2B5EF4-FFF2-40B4-BE49-F238E27FC236}">
                <a16:creationId xmlns:a16="http://schemas.microsoft.com/office/drawing/2014/main" id="{972BB5B3-700D-44A5-A72D-BCCDAE7D99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0240" y="3376953"/>
            <a:ext cx="3279395" cy="2180449"/>
          </a:xfrm>
          <a:prstGeom prst="rect">
            <a:avLst/>
          </a:prstGeom>
        </p:spPr>
      </p:pic>
      <p:pic>
        <p:nvPicPr>
          <p:cNvPr id="9" name="Picture 8">
            <a:extLst>
              <a:ext uri="{FF2B5EF4-FFF2-40B4-BE49-F238E27FC236}">
                <a16:creationId xmlns:a16="http://schemas.microsoft.com/office/drawing/2014/main" id="{8389C6FB-FED5-465F-85DD-38475A5CEF0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15075" y="3326685"/>
            <a:ext cx="3200400" cy="2280987"/>
          </a:xfrm>
          <a:prstGeom prst="rect">
            <a:avLst/>
          </a:prstGeom>
        </p:spPr>
      </p:pic>
      <p:pic>
        <p:nvPicPr>
          <p:cNvPr id="3" name="Picture 2" descr="A collage of a person in a suit&#10;&#10;Description automatically generated">
            <a:extLst>
              <a:ext uri="{FF2B5EF4-FFF2-40B4-BE49-F238E27FC236}">
                <a16:creationId xmlns:a16="http://schemas.microsoft.com/office/drawing/2014/main" id="{86E8A047-1CC5-81C2-440D-256754D1AFF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7343" y="9121"/>
            <a:ext cx="1176337" cy="823034"/>
          </a:xfrm>
          <a:prstGeom prst="rect">
            <a:avLst/>
          </a:prstGeom>
        </p:spPr>
      </p:pic>
    </p:spTree>
    <p:extLst>
      <p:ext uri="{BB962C8B-B14F-4D97-AF65-F5344CB8AC3E}">
        <p14:creationId xmlns:p14="http://schemas.microsoft.com/office/powerpoint/2010/main" val="3326197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5820E56-A764-4905-B9E0-05F508995E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2" y="0"/>
            <a:ext cx="12184978" cy="6858000"/>
          </a:xfrm>
          <a:prstGeom prst="rect">
            <a:avLst/>
          </a:prstGeom>
        </p:spPr>
      </p:pic>
      <p:sp>
        <p:nvSpPr>
          <p:cNvPr id="17" name="TextBox 16"/>
          <p:cNvSpPr txBox="1"/>
          <p:nvPr/>
        </p:nvSpPr>
        <p:spPr>
          <a:xfrm>
            <a:off x="114300" y="6484957"/>
            <a:ext cx="3581400" cy="307777"/>
          </a:xfrm>
          <a:prstGeom prst="rect">
            <a:avLst/>
          </a:prstGeom>
          <a:noFill/>
        </p:spPr>
        <p:txBody>
          <a:bodyPr wrap="square" rtlCol="0">
            <a:spAutoFit/>
          </a:bodyPr>
          <a:lstStyle/>
          <a:p>
            <a:r>
              <a:rPr lang="en-US" sz="1400" dirty="0"/>
              <a:t>Alma 1:25</a:t>
            </a:r>
          </a:p>
        </p:txBody>
      </p:sp>
      <p:grpSp>
        <p:nvGrpSpPr>
          <p:cNvPr id="2" name="Group 1">
            <a:extLst>
              <a:ext uri="{FF2B5EF4-FFF2-40B4-BE49-F238E27FC236}">
                <a16:creationId xmlns:a16="http://schemas.microsoft.com/office/drawing/2014/main" id="{D5C31A79-A299-4F07-8ADB-D24D66DE50D7}"/>
              </a:ext>
            </a:extLst>
          </p:cNvPr>
          <p:cNvGrpSpPr/>
          <p:nvPr/>
        </p:nvGrpSpPr>
        <p:grpSpPr>
          <a:xfrm>
            <a:off x="590559" y="195054"/>
            <a:ext cx="4028939" cy="3355006"/>
            <a:chOff x="590559" y="195054"/>
            <a:chExt cx="4028939" cy="3355006"/>
          </a:xfrm>
        </p:grpSpPr>
        <p:grpSp>
          <p:nvGrpSpPr>
            <p:cNvPr id="12" name="Group 3">
              <a:extLst>
                <a:ext uri="{FF2B5EF4-FFF2-40B4-BE49-F238E27FC236}">
                  <a16:creationId xmlns:a16="http://schemas.microsoft.com/office/drawing/2014/main" id="{C49C6D93-0964-42B6-A7AA-2FC6F8FB8346}"/>
                </a:ext>
              </a:extLst>
            </p:cNvPr>
            <p:cNvGrpSpPr/>
            <p:nvPr/>
          </p:nvGrpSpPr>
          <p:grpSpPr>
            <a:xfrm>
              <a:off x="590559" y="195054"/>
              <a:ext cx="2598115" cy="3355006"/>
              <a:chOff x="71718" y="1120588"/>
              <a:chExt cx="3048000" cy="4572000"/>
            </a:xfrm>
          </p:grpSpPr>
          <p:grpSp>
            <p:nvGrpSpPr>
              <p:cNvPr id="13" name="Group 12">
                <a:extLst>
                  <a:ext uri="{FF2B5EF4-FFF2-40B4-BE49-F238E27FC236}">
                    <a16:creationId xmlns:a16="http://schemas.microsoft.com/office/drawing/2014/main" id="{9F03E7FE-BE32-46DF-A74F-DB783DE73381}"/>
                  </a:ext>
                </a:extLst>
              </p:cNvPr>
              <p:cNvGrpSpPr/>
              <p:nvPr/>
            </p:nvGrpSpPr>
            <p:grpSpPr>
              <a:xfrm>
                <a:off x="71718" y="1120588"/>
                <a:ext cx="3048000" cy="4572000"/>
                <a:chOff x="838200" y="1066800"/>
                <a:chExt cx="2438400" cy="3352800"/>
              </a:xfrm>
            </p:grpSpPr>
            <p:sp>
              <p:nvSpPr>
                <p:cNvPr id="15" name="Rounded Rectangle 61">
                  <a:extLst>
                    <a:ext uri="{FF2B5EF4-FFF2-40B4-BE49-F238E27FC236}">
                      <a16:creationId xmlns:a16="http://schemas.microsoft.com/office/drawing/2014/main" id="{02849E65-2CA5-4591-9E35-11B3E301410A}"/>
                    </a:ext>
                  </a:extLst>
                </p:cNvPr>
                <p:cNvSpPr/>
                <p:nvPr/>
              </p:nvSpPr>
              <p:spPr>
                <a:xfrm>
                  <a:off x="1066800" y="12954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2">
                  <a:extLst>
                    <a:ext uri="{FF2B5EF4-FFF2-40B4-BE49-F238E27FC236}">
                      <a16:creationId xmlns:a16="http://schemas.microsoft.com/office/drawing/2014/main" id="{523616BF-A23B-4FDA-8E07-78DBD42F81E4}"/>
                    </a:ext>
                  </a:extLst>
                </p:cNvPr>
                <p:cNvSpPr/>
                <p:nvPr/>
              </p:nvSpPr>
              <p:spPr>
                <a:xfrm>
                  <a:off x="1143000" y="12192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3">
                  <a:extLst>
                    <a:ext uri="{FF2B5EF4-FFF2-40B4-BE49-F238E27FC236}">
                      <a16:creationId xmlns:a16="http://schemas.microsoft.com/office/drawing/2014/main" id="{68F555E9-5C8C-42F5-BFE3-DC98D2E23E34}"/>
                    </a:ext>
                  </a:extLst>
                </p:cNvPr>
                <p:cNvSpPr/>
                <p:nvPr/>
              </p:nvSpPr>
              <p:spPr>
                <a:xfrm>
                  <a:off x="1219200" y="11430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4">
                  <a:extLst>
                    <a:ext uri="{FF2B5EF4-FFF2-40B4-BE49-F238E27FC236}">
                      <a16:creationId xmlns:a16="http://schemas.microsoft.com/office/drawing/2014/main" id="{8D121A5B-DEE5-47F8-9040-3506C3B89EDA}"/>
                    </a:ext>
                  </a:extLst>
                </p:cNvPr>
                <p:cNvSpPr/>
                <p:nvPr/>
              </p:nvSpPr>
              <p:spPr>
                <a:xfrm>
                  <a:off x="1295400" y="10668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onut 5">
                  <a:extLst>
                    <a:ext uri="{FF2B5EF4-FFF2-40B4-BE49-F238E27FC236}">
                      <a16:creationId xmlns:a16="http://schemas.microsoft.com/office/drawing/2014/main" id="{575F8EE7-1746-4B41-B77D-FCEF315F8C37}"/>
                    </a:ext>
                  </a:extLst>
                </p:cNvPr>
                <p:cNvSpPr/>
                <p:nvPr/>
              </p:nvSpPr>
              <p:spPr>
                <a:xfrm>
                  <a:off x="838200" y="1676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Donut 6">
                  <a:extLst>
                    <a:ext uri="{FF2B5EF4-FFF2-40B4-BE49-F238E27FC236}">
                      <a16:creationId xmlns:a16="http://schemas.microsoft.com/office/drawing/2014/main" id="{30B24DC2-6330-4529-9DA8-EEA97A814761}"/>
                    </a:ext>
                  </a:extLst>
                </p:cNvPr>
                <p:cNvSpPr/>
                <p:nvPr/>
              </p:nvSpPr>
              <p:spPr>
                <a:xfrm>
                  <a:off x="838200" y="2438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Donut 7">
                  <a:extLst>
                    <a:ext uri="{FF2B5EF4-FFF2-40B4-BE49-F238E27FC236}">
                      <a16:creationId xmlns:a16="http://schemas.microsoft.com/office/drawing/2014/main" id="{4C143393-8856-4C64-AB00-D67AA806C3EF}"/>
                    </a:ext>
                  </a:extLst>
                </p:cNvPr>
                <p:cNvSpPr/>
                <p:nvPr/>
              </p:nvSpPr>
              <p:spPr>
                <a:xfrm>
                  <a:off x="838200" y="3200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Plaque 8">
                  <a:extLst>
                    <a:ext uri="{FF2B5EF4-FFF2-40B4-BE49-F238E27FC236}">
                      <a16:creationId xmlns:a16="http://schemas.microsoft.com/office/drawing/2014/main" id="{A2C30A90-9897-47DE-AAAC-1676B4ABBDE5}"/>
                    </a:ext>
                  </a:extLst>
                </p:cNvPr>
                <p:cNvSpPr/>
                <p:nvPr/>
              </p:nvSpPr>
              <p:spPr>
                <a:xfrm>
                  <a:off x="990600" y="1981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laque 9">
                  <a:extLst>
                    <a:ext uri="{FF2B5EF4-FFF2-40B4-BE49-F238E27FC236}">
                      <a16:creationId xmlns:a16="http://schemas.microsoft.com/office/drawing/2014/main" id="{D8BEA2E8-762F-4A06-B5DF-A0A18FFB6D68}"/>
                    </a:ext>
                  </a:extLst>
                </p:cNvPr>
                <p:cNvSpPr/>
                <p:nvPr/>
              </p:nvSpPr>
              <p:spPr>
                <a:xfrm>
                  <a:off x="990600" y="2743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laque 10">
                  <a:extLst>
                    <a:ext uri="{FF2B5EF4-FFF2-40B4-BE49-F238E27FC236}">
                      <a16:creationId xmlns:a16="http://schemas.microsoft.com/office/drawing/2014/main" id="{299390CF-1B2C-4087-94D8-E8447429FFD2}"/>
                    </a:ext>
                  </a:extLst>
                </p:cNvPr>
                <p:cNvSpPr/>
                <p:nvPr/>
              </p:nvSpPr>
              <p:spPr>
                <a:xfrm>
                  <a:off x="990600" y="3505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a:extLst>
                  <a:ext uri="{FF2B5EF4-FFF2-40B4-BE49-F238E27FC236}">
                    <a16:creationId xmlns:a16="http://schemas.microsoft.com/office/drawing/2014/main" id="{75A1B03E-41ED-4413-A450-5DD0CD7B1E6E}"/>
                  </a:ext>
                </a:extLst>
              </p:cNvPr>
              <p:cNvSpPr txBox="1"/>
              <p:nvPr/>
            </p:nvSpPr>
            <p:spPr>
              <a:xfrm>
                <a:off x="732867" y="1565873"/>
                <a:ext cx="2379655" cy="3481180"/>
              </a:xfrm>
              <a:prstGeom prst="rect">
                <a:avLst/>
              </a:prstGeom>
              <a:noFill/>
            </p:spPr>
            <p:txBody>
              <a:bodyPr wrap="square" rtlCol="0">
                <a:spAutoFit/>
              </a:bodyPr>
              <a:lstStyle/>
              <a:p>
                <a:pPr algn="ctr"/>
                <a:r>
                  <a:rPr lang="en-US" sz="2000" b="1" dirty="0"/>
                  <a:t>Choosing to contend with those who are not members of the Church can bring afflictions and trials upon the Church</a:t>
                </a:r>
                <a:endParaRPr lang="en-US" sz="2000" b="1" dirty="0">
                  <a:solidFill>
                    <a:schemeClr val="bg2">
                      <a:lumMod val="25000"/>
                    </a:schemeClr>
                  </a:solidFill>
                  <a:latin typeface="Tempus Sans ITC" pitchFamily="82" charset="0"/>
                </a:endParaRPr>
              </a:p>
            </p:txBody>
          </p:sp>
        </p:grpSp>
        <p:grpSp>
          <p:nvGrpSpPr>
            <p:cNvPr id="66" name="Group 65">
              <a:extLst>
                <a:ext uri="{FF2B5EF4-FFF2-40B4-BE49-F238E27FC236}">
                  <a16:creationId xmlns:a16="http://schemas.microsoft.com/office/drawing/2014/main" id="{97D3475E-6DB9-4D5C-8C2F-F05A2980A53A}"/>
                </a:ext>
              </a:extLst>
            </p:cNvPr>
            <p:cNvGrpSpPr/>
            <p:nvPr/>
          </p:nvGrpSpPr>
          <p:grpSpPr>
            <a:xfrm>
              <a:off x="3412067" y="963840"/>
              <a:ext cx="1207431" cy="1207431"/>
              <a:chOff x="4868501" y="4267258"/>
              <a:chExt cx="2209800" cy="2209800"/>
            </a:xfrm>
          </p:grpSpPr>
          <p:sp>
            <p:nvSpPr>
              <p:cNvPr id="67" name="Oval 66">
                <a:extLst>
                  <a:ext uri="{FF2B5EF4-FFF2-40B4-BE49-F238E27FC236}">
                    <a16:creationId xmlns:a16="http://schemas.microsoft.com/office/drawing/2014/main" id="{5FB1D3D3-8460-49A7-9110-D449EE194266}"/>
                  </a:ext>
                </a:extLst>
              </p:cNvPr>
              <p:cNvSpPr/>
              <p:nvPr/>
            </p:nvSpPr>
            <p:spPr>
              <a:xfrm>
                <a:off x="4868501" y="4267258"/>
                <a:ext cx="2209800" cy="22098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F5908A6E-810C-42D3-885B-702E77F8B32F}"/>
                  </a:ext>
                </a:extLst>
              </p:cNvPr>
              <p:cNvSpPr/>
              <p:nvPr/>
            </p:nvSpPr>
            <p:spPr>
              <a:xfrm>
                <a:off x="5830432" y="5667469"/>
                <a:ext cx="298764" cy="45267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a:extLst>
                  <a:ext uri="{FF2B5EF4-FFF2-40B4-BE49-F238E27FC236}">
                    <a16:creationId xmlns:a16="http://schemas.microsoft.com/office/drawing/2014/main" id="{2D8C81A1-D092-41C5-8C98-DDB1893ABE66}"/>
                  </a:ext>
                </a:extLst>
              </p:cNvPr>
              <p:cNvGrpSpPr/>
              <p:nvPr/>
            </p:nvGrpSpPr>
            <p:grpSpPr>
              <a:xfrm>
                <a:off x="6074025" y="4869070"/>
                <a:ext cx="612001" cy="612001"/>
                <a:chOff x="2452639" y="4588413"/>
                <a:chExt cx="612001" cy="612001"/>
              </a:xfrm>
            </p:grpSpPr>
            <p:sp>
              <p:nvSpPr>
                <p:cNvPr id="78" name="Oval 77">
                  <a:extLst>
                    <a:ext uri="{FF2B5EF4-FFF2-40B4-BE49-F238E27FC236}">
                      <a16:creationId xmlns:a16="http://schemas.microsoft.com/office/drawing/2014/main" id="{6AA27E8E-9001-4F18-99AD-A319D98815C7}"/>
                    </a:ext>
                  </a:extLst>
                </p:cNvPr>
                <p:cNvSpPr/>
                <p:nvPr/>
              </p:nvSpPr>
              <p:spPr>
                <a:xfrm flipH="1">
                  <a:off x="2452639" y="4588413"/>
                  <a:ext cx="612001" cy="612001"/>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F446B7FB-A418-4C1A-B151-9EFCD86DC316}"/>
                    </a:ext>
                  </a:extLst>
                </p:cNvPr>
                <p:cNvSpPr/>
                <p:nvPr/>
              </p:nvSpPr>
              <p:spPr>
                <a:xfrm flipH="1">
                  <a:off x="2491006" y="4710813"/>
                  <a:ext cx="451234" cy="451234"/>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DF391A15-DA46-43AC-84A4-31D6A6D29650}"/>
                    </a:ext>
                  </a:extLst>
                </p:cNvPr>
                <p:cNvSpPr/>
                <p:nvPr/>
              </p:nvSpPr>
              <p:spPr>
                <a:xfrm rot="17387933" flipH="1">
                  <a:off x="2495922" y="4855695"/>
                  <a:ext cx="328834" cy="29211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62B73E4E-1956-457A-ADC9-40721D5CF8FA}"/>
                    </a:ext>
                  </a:extLst>
                </p:cNvPr>
                <p:cNvSpPr/>
                <p:nvPr/>
              </p:nvSpPr>
              <p:spPr>
                <a:xfrm flipH="1">
                  <a:off x="2588428" y="4985187"/>
                  <a:ext cx="143822" cy="12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a:extLst>
                  <a:ext uri="{FF2B5EF4-FFF2-40B4-BE49-F238E27FC236}">
                    <a16:creationId xmlns:a16="http://schemas.microsoft.com/office/drawing/2014/main" id="{228A11DB-F692-4CBB-977C-C4C4893CAD5F}"/>
                  </a:ext>
                </a:extLst>
              </p:cNvPr>
              <p:cNvGrpSpPr/>
              <p:nvPr/>
            </p:nvGrpSpPr>
            <p:grpSpPr>
              <a:xfrm flipH="1">
                <a:off x="5257704" y="4858508"/>
                <a:ext cx="612001" cy="612001"/>
                <a:chOff x="2452639" y="4588413"/>
                <a:chExt cx="612001" cy="612001"/>
              </a:xfrm>
            </p:grpSpPr>
            <p:sp>
              <p:nvSpPr>
                <p:cNvPr id="74" name="Oval 73">
                  <a:extLst>
                    <a:ext uri="{FF2B5EF4-FFF2-40B4-BE49-F238E27FC236}">
                      <a16:creationId xmlns:a16="http://schemas.microsoft.com/office/drawing/2014/main" id="{10A916F3-8196-4272-990E-BF329D7B87BB}"/>
                    </a:ext>
                  </a:extLst>
                </p:cNvPr>
                <p:cNvSpPr/>
                <p:nvPr/>
              </p:nvSpPr>
              <p:spPr>
                <a:xfrm flipH="1">
                  <a:off x="2452639" y="4588413"/>
                  <a:ext cx="612001" cy="612001"/>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76CBE26C-4AD8-4AAB-B7CA-98FAB5CC0762}"/>
                    </a:ext>
                  </a:extLst>
                </p:cNvPr>
                <p:cNvSpPr/>
                <p:nvPr/>
              </p:nvSpPr>
              <p:spPr>
                <a:xfrm flipH="1">
                  <a:off x="2491006" y="4710813"/>
                  <a:ext cx="451234" cy="451234"/>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0ECF3A5D-5296-496B-B9F9-061480766B59}"/>
                    </a:ext>
                  </a:extLst>
                </p:cNvPr>
                <p:cNvSpPr/>
                <p:nvPr/>
              </p:nvSpPr>
              <p:spPr>
                <a:xfrm rot="17387933" flipH="1">
                  <a:off x="2495922" y="4855695"/>
                  <a:ext cx="328834" cy="29211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3DF580FA-9761-44A0-BF7A-C2AE72F11934}"/>
                    </a:ext>
                  </a:extLst>
                </p:cNvPr>
                <p:cNvSpPr/>
                <p:nvPr/>
              </p:nvSpPr>
              <p:spPr>
                <a:xfrm flipH="1">
                  <a:off x="2588428" y="4985187"/>
                  <a:ext cx="143822" cy="12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a:extLst>
                  <a:ext uri="{FF2B5EF4-FFF2-40B4-BE49-F238E27FC236}">
                    <a16:creationId xmlns:a16="http://schemas.microsoft.com/office/drawing/2014/main" id="{F70711D5-5DBC-4411-A744-6467B419A996}"/>
                  </a:ext>
                </a:extLst>
              </p:cNvPr>
              <p:cNvGrpSpPr/>
              <p:nvPr/>
            </p:nvGrpSpPr>
            <p:grpSpPr>
              <a:xfrm rot="21213287">
                <a:off x="5441135" y="4526732"/>
                <a:ext cx="986828" cy="470780"/>
                <a:chOff x="5413972" y="4517679"/>
                <a:chExt cx="1013989" cy="506994"/>
              </a:xfrm>
            </p:grpSpPr>
            <p:cxnSp>
              <p:nvCxnSpPr>
                <p:cNvPr id="72" name="Straight Connector 71">
                  <a:extLst>
                    <a:ext uri="{FF2B5EF4-FFF2-40B4-BE49-F238E27FC236}">
                      <a16:creationId xmlns:a16="http://schemas.microsoft.com/office/drawing/2014/main" id="{FC93F207-8F64-44AA-A251-0C8A1826C2EF}"/>
                    </a:ext>
                  </a:extLst>
                </p:cNvPr>
                <p:cNvCxnSpPr/>
                <p:nvPr/>
              </p:nvCxnSpPr>
              <p:spPr>
                <a:xfrm>
                  <a:off x="5413972" y="4517679"/>
                  <a:ext cx="525101" cy="50699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9C7A52A6-77EA-4D42-8719-30691FF5BEFC}"/>
                    </a:ext>
                  </a:extLst>
                </p:cNvPr>
                <p:cNvCxnSpPr>
                  <a:cxnSpLocks/>
                </p:cNvCxnSpPr>
                <p:nvPr/>
              </p:nvCxnSpPr>
              <p:spPr>
                <a:xfrm flipH="1">
                  <a:off x="5928512" y="4608214"/>
                  <a:ext cx="499449" cy="40589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grpSp>
      <p:grpSp>
        <p:nvGrpSpPr>
          <p:cNvPr id="3" name="Group 2">
            <a:extLst>
              <a:ext uri="{FF2B5EF4-FFF2-40B4-BE49-F238E27FC236}">
                <a16:creationId xmlns:a16="http://schemas.microsoft.com/office/drawing/2014/main" id="{A8FCC6BA-E20E-4C34-9952-C049515E291E}"/>
              </a:ext>
            </a:extLst>
          </p:cNvPr>
          <p:cNvGrpSpPr/>
          <p:nvPr/>
        </p:nvGrpSpPr>
        <p:grpSpPr>
          <a:xfrm>
            <a:off x="6036449" y="195055"/>
            <a:ext cx="4338484" cy="3355006"/>
            <a:chOff x="6036449" y="195055"/>
            <a:chExt cx="4338484" cy="3355006"/>
          </a:xfrm>
        </p:grpSpPr>
        <p:grpSp>
          <p:nvGrpSpPr>
            <p:cNvPr id="27" name="Group 3">
              <a:extLst>
                <a:ext uri="{FF2B5EF4-FFF2-40B4-BE49-F238E27FC236}">
                  <a16:creationId xmlns:a16="http://schemas.microsoft.com/office/drawing/2014/main" id="{08C98E12-3265-43D2-BBF9-2D9EE2045345}"/>
                </a:ext>
              </a:extLst>
            </p:cNvPr>
            <p:cNvGrpSpPr/>
            <p:nvPr/>
          </p:nvGrpSpPr>
          <p:grpSpPr>
            <a:xfrm>
              <a:off x="6036449" y="195055"/>
              <a:ext cx="2598115" cy="3355006"/>
              <a:chOff x="71718" y="1120588"/>
              <a:chExt cx="3048000" cy="4572000"/>
            </a:xfrm>
          </p:grpSpPr>
          <p:grpSp>
            <p:nvGrpSpPr>
              <p:cNvPr id="28" name="Group 27">
                <a:extLst>
                  <a:ext uri="{FF2B5EF4-FFF2-40B4-BE49-F238E27FC236}">
                    <a16:creationId xmlns:a16="http://schemas.microsoft.com/office/drawing/2014/main" id="{E16083C9-B23C-44DD-AC8E-46761DBC1A40}"/>
                  </a:ext>
                </a:extLst>
              </p:cNvPr>
              <p:cNvGrpSpPr/>
              <p:nvPr/>
            </p:nvGrpSpPr>
            <p:grpSpPr>
              <a:xfrm>
                <a:off x="71718" y="1120588"/>
                <a:ext cx="3048000" cy="4572000"/>
                <a:chOff x="838200" y="1066800"/>
                <a:chExt cx="2438400" cy="3352800"/>
              </a:xfrm>
            </p:grpSpPr>
            <p:sp>
              <p:nvSpPr>
                <p:cNvPr id="30" name="Rounded Rectangle 61">
                  <a:extLst>
                    <a:ext uri="{FF2B5EF4-FFF2-40B4-BE49-F238E27FC236}">
                      <a16:creationId xmlns:a16="http://schemas.microsoft.com/office/drawing/2014/main" id="{72783F54-6977-4833-B7BA-B36E2226A51E}"/>
                    </a:ext>
                  </a:extLst>
                </p:cNvPr>
                <p:cNvSpPr/>
                <p:nvPr/>
              </p:nvSpPr>
              <p:spPr>
                <a:xfrm>
                  <a:off x="1066800" y="12954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2">
                  <a:extLst>
                    <a:ext uri="{FF2B5EF4-FFF2-40B4-BE49-F238E27FC236}">
                      <a16:creationId xmlns:a16="http://schemas.microsoft.com/office/drawing/2014/main" id="{6241A6AB-73A4-49C5-82EB-E30489E0543C}"/>
                    </a:ext>
                  </a:extLst>
                </p:cNvPr>
                <p:cNvSpPr/>
                <p:nvPr/>
              </p:nvSpPr>
              <p:spPr>
                <a:xfrm>
                  <a:off x="1143000" y="12192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3">
                  <a:extLst>
                    <a:ext uri="{FF2B5EF4-FFF2-40B4-BE49-F238E27FC236}">
                      <a16:creationId xmlns:a16="http://schemas.microsoft.com/office/drawing/2014/main" id="{6AF4BC65-62AD-45F8-9658-6D9E3903C80B}"/>
                    </a:ext>
                  </a:extLst>
                </p:cNvPr>
                <p:cNvSpPr/>
                <p:nvPr/>
              </p:nvSpPr>
              <p:spPr>
                <a:xfrm>
                  <a:off x="1219200" y="11430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4">
                  <a:extLst>
                    <a:ext uri="{FF2B5EF4-FFF2-40B4-BE49-F238E27FC236}">
                      <a16:creationId xmlns:a16="http://schemas.microsoft.com/office/drawing/2014/main" id="{FA35B961-2F24-4B7D-9874-6B41D4984B73}"/>
                    </a:ext>
                  </a:extLst>
                </p:cNvPr>
                <p:cNvSpPr/>
                <p:nvPr/>
              </p:nvSpPr>
              <p:spPr>
                <a:xfrm>
                  <a:off x="1295400" y="10668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Donut 5">
                  <a:extLst>
                    <a:ext uri="{FF2B5EF4-FFF2-40B4-BE49-F238E27FC236}">
                      <a16:creationId xmlns:a16="http://schemas.microsoft.com/office/drawing/2014/main" id="{5D0F3593-13A0-4142-8739-23779323BB73}"/>
                    </a:ext>
                  </a:extLst>
                </p:cNvPr>
                <p:cNvSpPr/>
                <p:nvPr/>
              </p:nvSpPr>
              <p:spPr>
                <a:xfrm>
                  <a:off x="838200" y="1676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Donut 6">
                  <a:extLst>
                    <a:ext uri="{FF2B5EF4-FFF2-40B4-BE49-F238E27FC236}">
                      <a16:creationId xmlns:a16="http://schemas.microsoft.com/office/drawing/2014/main" id="{1E198EB0-5C4B-4BA9-B5E7-ED8863E98BB1}"/>
                    </a:ext>
                  </a:extLst>
                </p:cNvPr>
                <p:cNvSpPr/>
                <p:nvPr/>
              </p:nvSpPr>
              <p:spPr>
                <a:xfrm>
                  <a:off x="838200" y="2438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Donut 7">
                  <a:extLst>
                    <a:ext uri="{FF2B5EF4-FFF2-40B4-BE49-F238E27FC236}">
                      <a16:creationId xmlns:a16="http://schemas.microsoft.com/office/drawing/2014/main" id="{934B5CF5-00AC-4756-895E-86C3475AD1AF}"/>
                    </a:ext>
                  </a:extLst>
                </p:cNvPr>
                <p:cNvSpPr/>
                <p:nvPr/>
              </p:nvSpPr>
              <p:spPr>
                <a:xfrm>
                  <a:off x="838200" y="3200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 name="Plaque 8">
                  <a:extLst>
                    <a:ext uri="{FF2B5EF4-FFF2-40B4-BE49-F238E27FC236}">
                      <a16:creationId xmlns:a16="http://schemas.microsoft.com/office/drawing/2014/main" id="{3E624FDF-7758-4FDA-B8A9-4E9D11E0D090}"/>
                    </a:ext>
                  </a:extLst>
                </p:cNvPr>
                <p:cNvSpPr/>
                <p:nvPr/>
              </p:nvSpPr>
              <p:spPr>
                <a:xfrm>
                  <a:off x="990600" y="1981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Plaque 9">
                  <a:extLst>
                    <a:ext uri="{FF2B5EF4-FFF2-40B4-BE49-F238E27FC236}">
                      <a16:creationId xmlns:a16="http://schemas.microsoft.com/office/drawing/2014/main" id="{C7676220-A720-4EF7-B72B-F4DC0B26048A}"/>
                    </a:ext>
                  </a:extLst>
                </p:cNvPr>
                <p:cNvSpPr/>
                <p:nvPr/>
              </p:nvSpPr>
              <p:spPr>
                <a:xfrm>
                  <a:off x="990600" y="2743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laque 10">
                  <a:extLst>
                    <a:ext uri="{FF2B5EF4-FFF2-40B4-BE49-F238E27FC236}">
                      <a16:creationId xmlns:a16="http://schemas.microsoft.com/office/drawing/2014/main" id="{4642F597-6D25-471D-8961-D5BB2B543C3F}"/>
                    </a:ext>
                  </a:extLst>
                </p:cNvPr>
                <p:cNvSpPr/>
                <p:nvPr/>
              </p:nvSpPr>
              <p:spPr>
                <a:xfrm>
                  <a:off x="990600" y="3505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6B3339FD-C9EC-46B1-893A-CDFC0CD093D1}"/>
                  </a:ext>
                </a:extLst>
              </p:cNvPr>
              <p:cNvSpPr txBox="1"/>
              <p:nvPr/>
            </p:nvSpPr>
            <p:spPr>
              <a:xfrm>
                <a:off x="875178" y="1565873"/>
                <a:ext cx="2237344" cy="3061761"/>
              </a:xfrm>
              <a:prstGeom prst="rect">
                <a:avLst/>
              </a:prstGeom>
              <a:noFill/>
            </p:spPr>
            <p:txBody>
              <a:bodyPr wrap="square" rtlCol="0">
                <a:spAutoFit/>
              </a:bodyPr>
              <a:lstStyle/>
              <a:p>
                <a:pPr algn="ctr"/>
                <a:r>
                  <a:rPr lang="en-US" sz="2000" b="1" dirty="0"/>
                  <a:t>If we are humble during persecution, our hearts will not be hardened by our experiences</a:t>
                </a:r>
                <a:endParaRPr lang="en-US" sz="2000" b="1" dirty="0">
                  <a:solidFill>
                    <a:schemeClr val="bg2">
                      <a:lumMod val="25000"/>
                    </a:schemeClr>
                  </a:solidFill>
                  <a:latin typeface="Tempus Sans ITC" pitchFamily="82" charset="0"/>
                </a:endParaRPr>
              </a:p>
            </p:txBody>
          </p:sp>
        </p:grpSp>
        <p:grpSp>
          <p:nvGrpSpPr>
            <p:cNvPr id="82" name="Group 81">
              <a:extLst>
                <a:ext uri="{FF2B5EF4-FFF2-40B4-BE49-F238E27FC236}">
                  <a16:creationId xmlns:a16="http://schemas.microsoft.com/office/drawing/2014/main" id="{27BB2F83-5122-4E40-90E2-125B8C3DA5BC}"/>
                </a:ext>
              </a:extLst>
            </p:cNvPr>
            <p:cNvGrpSpPr/>
            <p:nvPr/>
          </p:nvGrpSpPr>
          <p:grpSpPr>
            <a:xfrm>
              <a:off x="9129159" y="944668"/>
              <a:ext cx="1245774" cy="1245774"/>
              <a:chOff x="8222988" y="1701913"/>
              <a:chExt cx="2667000" cy="2667000"/>
            </a:xfrm>
          </p:grpSpPr>
          <p:grpSp>
            <p:nvGrpSpPr>
              <p:cNvPr id="83" name="Group 82">
                <a:extLst>
                  <a:ext uri="{FF2B5EF4-FFF2-40B4-BE49-F238E27FC236}">
                    <a16:creationId xmlns:a16="http://schemas.microsoft.com/office/drawing/2014/main" id="{469098E9-DA5E-40FE-ADCD-AAB2CC236EC0}"/>
                  </a:ext>
                </a:extLst>
              </p:cNvPr>
              <p:cNvGrpSpPr/>
              <p:nvPr/>
            </p:nvGrpSpPr>
            <p:grpSpPr>
              <a:xfrm>
                <a:off x="8222988" y="1701913"/>
                <a:ext cx="2667000" cy="2667000"/>
                <a:chOff x="8222988" y="1701913"/>
                <a:chExt cx="2667000" cy="2667000"/>
              </a:xfrm>
            </p:grpSpPr>
            <p:grpSp>
              <p:nvGrpSpPr>
                <p:cNvPr id="86" name="Group 85">
                  <a:extLst>
                    <a:ext uri="{FF2B5EF4-FFF2-40B4-BE49-F238E27FC236}">
                      <a16:creationId xmlns:a16="http://schemas.microsoft.com/office/drawing/2014/main" id="{0AF2714F-CB10-488D-BA43-C8CCE16A1459}"/>
                    </a:ext>
                  </a:extLst>
                </p:cNvPr>
                <p:cNvGrpSpPr/>
                <p:nvPr/>
              </p:nvGrpSpPr>
              <p:grpSpPr>
                <a:xfrm>
                  <a:off x="8222988" y="1701913"/>
                  <a:ext cx="2667000" cy="2667000"/>
                  <a:chOff x="2726659" y="4091768"/>
                  <a:chExt cx="2667000" cy="2667000"/>
                </a:xfrm>
              </p:grpSpPr>
              <p:sp>
                <p:nvSpPr>
                  <p:cNvPr id="88" name="Oval 87">
                    <a:extLst>
                      <a:ext uri="{FF2B5EF4-FFF2-40B4-BE49-F238E27FC236}">
                        <a16:creationId xmlns:a16="http://schemas.microsoft.com/office/drawing/2014/main" id="{8420F7D6-FCBE-4E36-BA45-8D40AFBCA501}"/>
                      </a:ext>
                    </a:extLst>
                  </p:cNvPr>
                  <p:cNvSpPr/>
                  <p:nvPr/>
                </p:nvSpPr>
                <p:spPr>
                  <a:xfrm>
                    <a:off x="2726659" y="4091768"/>
                    <a:ext cx="2667000" cy="26670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Moon 88">
                    <a:extLst>
                      <a:ext uri="{FF2B5EF4-FFF2-40B4-BE49-F238E27FC236}">
                        <a16:creationId xmlns:a16="http://schemas.microsoft.com/office/drawing/2014/main" id="{FCC8213E-2260-406C-AD38-23FF2C40986B}"/>
                      </a:ext>
                    </a:extLst>
                  </p:cNvPr>
                  <p:cNvSpPr/>
                  <p:nvPr/>
                </p:nvSpPr>
                <p:spPr>
                  <a:xfrm rot="5124408">
                    <a:off x="3433933" y="4213768"/>
                    <a:ext cx="209287" cy="572363"/>
                  </a:xfrm>
                  <a:prstGeom prst="moon">
                    <a:avLst/>
                  </a:prstGeom>
                  <a:solidFill>
                    <a:schemeClr val="bg2">
                      <a:lumMod val="5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0" name="Moon 89">
                    <a:extLst>
                      <a:ext uri="{FF2B5EF4-FFF2-40B4-BE49-F238E27FC236}">
                        <a16:creationId xmlns:a16="http://schemas.microsoft.com/office/drawing/2014/main" id="{A6B0A870-9A43-40F4-B7E8-566934383FD1}"/>
                      </a:ext>
                    </a:extLst>
                  </p:cNvPr>
                  <p:cNvSpPr/>
                  <p:nvPr/>
                </p:nvSpPr>
                <p:spPr>
                  <a:xfrm rot="5578965">
                    <a:off x="4432524" y="4211362"/>
                    <a:ext cx="209287" cy="572363"/>
                  </a:xfrm>
                  <a:prstGeom prst="moon">
                    <a:avLst/>
                  </a:prstGeom>
                  <a:solidFill>
                    <a:schemeClr val="bg2">
                      <a:lumMod val="5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87" name="Oval 86">
                  <a:extLst>
                    <a:ext uri="{FF2B5EF4-FFF2-40B4-BE49-F238E27FC236}">
                      <a16:creationId xmlns:a16="http://schemas.microsoft.com/office/drawing/2014/main" id="{FD86677A-4B83-4FA6-A92D-85A0024FE85D}"/>
                    </a:ext>
                  </a:extLst>
                </p:cNvPr>
                <p:cNvSpPr/>
                <p:nvPr/>
              </p:nvSpPr>
              <p:spPr>
                <a:xfrm>
                  <a:off x="9360260" y="3762867"/>
                  <a:ext cx="439087" cy="21881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Moon 83">
                <a:extLst>
                  <a:ext uri="{FF2B5EF4-FFF2-40B4-BE49-F238E27FC236}">
                    <a16:creationId xmlns:a16="http://schemas.microsoft.com/office/drawing/2014/main" id="{25AEB8A0-CC19-4082-984F-EF26D446443B}"/>
                  </a:ext>
                </a:extLst>
              </p:cNvPr>
              <p:cNvSpPr/>
              <p:nvPr/>
            </p:nvSpPr>
            <p:spPr>
              <a:xfrm rot="5124408">
                <a:off x="9038223" y="2609321"/>
                <a:ext cx="104655" cy="692416"/>
              </a:xfrm>
              <a:prstGeom prst="moon">
                <a:avLst/>
              </a:prstGeom>
              <a:solidFill>
                <a:schemeClr val="tx1"/>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5" name="Moon 84">
                <a:extLst>
                  <a:ext uri="{FF2B5EF4-FFF2-40B4-BE49-F238E27FC236}">
                    <a16:creationId xmlns:a16="http://schemas.microsoft.com/office/drawing/2014/main" id="{FC23AD0E-3054-4864-A7EB-CD925D446FA6}"/>
                  </a:ext>
                </a:extLst>
              </p:cNvPr>
              <p:cNvSpPr/>
              <p:nvPr/>
            </p:nvSpPr>
            <p:spPr>
              <a:xfrm rot="5838252">
                <a:off x="9999788" y="2589106"/>
                <a:ext cx="104655" cy="692416"/>
              </a:xfrm>
              <a:prstGeom prst="moon">
                <a:avLst/>
              </a:prstGeom>
              <a:solidFill>
                <a:schemeClr val="tx1"/>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grpSp>
        <p:nvGrpSpPr>
          <p:cNvPr id="6" name="Group 5">
            <a:extLst>
              <a:ext uri="{FF2B5EF4-FFF2-40B4-BE49-F238E27FC236}">
                <a16:creationId xmlns:a16="http://schemas.microsoft.com/office/drawing/2014/main" id="{EF0A19DD-9322-4045-B573-21411157A455}"/>
              </a:ext>
            </a:extLst>
          </p:cNvPr>
          <p:cNvGrpSpPr/>
          <p:nvPr/>
        </p:nvGrpSpPr>
        <p:grpSpPr>
          <a:xfrm>
            <a:off x="1751171" y="3167851"/>
            <a:ext cx="4412319" cy="3355006"/>
            <a:chOff x="1751171" y="3167851"/>
            <a:chExt cx="4412319" cy="3355006"/>
          </a:xfrm>
        </p:grpSpPr>
        <p:grpSp>
          <p:nvGrpSpPr>
            <p:cNvPr id="40" name="Group 3">
              <a:extLst>
                <a:ext uri="{FF2B5EF4-FFF2-40B4-BE49-F238E27FC236}">
                  <a16:creationId xmlns:a16="http://schemas.microsoft.com/office/drawing/2014/main" id="{CEE4DEC7-C5B9-45B6-8D43-81539DA1B586}"/>
                </a:ext>
              </a:extLst>
            </p:cNvPr>
            <p:cNvGrpSpPr/>
            <p:nvPr/>
          </p:nvGrpSpPr>
          <p:grpSpPr>
            <a:xfrm>
              <a:off x="3565375" y="3167851"/>
              <a:ext cx="2598115" cy="3355006"/>
              <a:chOff x="71718" y="1120588"/>
              <a:chExt cx="3048000" cy="4572000"/>
            </a:xfrm>
          </p:grpSpPr>
          <p:grpSp>
            <p:nvGrpSpPr>
              <p:cNvPr id="41" name="Group 40">
                <a:extLst>
                  <a:ext uri="{FF2B5EF4-FFF2-40B4-BE49-F238E27FC236}">
                    <a16:creationId xmlns:a16="http://schemas.microsoft.com/office/drawing/2014/main" id="{E210972D-6477-42DA-AC4D-1AF964226045}"/>
                  </a:ext>
                </a:extLst>
              </p:cNvPr>
              <p:cNvGrpSpPr/>
              <p:nvPr/>
            </p:nvGrpSpPr>
            <p:grpSpPr>
              <a:xfrm>
                <a:off x="71718" y="1120588"/>
                <a:ext cx="3048000" cy="4572000"/>
                <a:chOff x="838200" y="1066800"/>
                <a:chExt cx="2438400" cy="3352800"/>
              </a:xfrm>
            </p:grpSpPr>
            <p:sp>
              <p:nvSpPr>
                <p:cNvPr id="43" name="Rounded Rectangle 61">
                  <a:extLst>
                    <a:ext uri="{FF2B5EF4-FFF2-40B4-BE49-F238E27FC236}">
                      <a16:creationId xmlns:a16="http://schemas.microsoft.com/office/drawing/2014/main" id="{E97D9F00-23D9-4E81-BB65-20124A1467A0}"/>
                    </a:ext>
                  </a:extLst>
                </p:cNvPr>
                <p:cNvSpPr/>
                <p:nvPr/>
              </p:nvSpPr>
              <p:spPr>
                <a:xfrm>
                  <a:off x="1066800" y="12954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2">
                  <a:extLst>
                    <a:ext uri="{FF2B5EF4-FFF2-40B4-BE49-F238E27FC236}">
                      <a16:creationId xmlns:a16="http://schemas.microsoft.com/office/drawing/2014/main" id="{1980A3AF-F002-426B-A6E9-5D071E9EB61E}"/>
                    </a:ext>
                  </a:extLst>
                </p:cNvPr>
                <p:cNvSpPr/>
                <p:nvPr/>
              </p:nvSpPr>
              <p:spPr>
                <a:xfrm>
                  <a:off x="1143000" y="12192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ed Rectangle 3">
                  <a:extLst>
                    <a:ext uri="{FF2B5EF4-FFF2-40B4-BE49-F238E27FC236}">
                      <a16:creationId xmlns:a16="http://schemas.microsoft.com/office/drawing/2014/main" id="{585B30C7-CF6E-4CB9-AC64-933713008253}"/>
                    </a:ext>
                  </a:extLst>
                </p:cNvPr>
                <p:cNvSpPr/>
                <p:nvPr/>
              </p:nvSpPr>
              <p:spPr>
                <a:xfrm>
                  <a:off x="1219200" y="11430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ounded Rectangle 4">
                  <a:extLst>
                    <a:ext uri="{FF2B5EF4-FFF2-40B4-BE49-F238E27FC236}">
                      <a16:creationId xmlns:a16="http://schemas.microsoft.com/office/drawing/2014/main" id="{DD7873C6-3497-4F94-A9DA-559E85FED73C}"/>
                    </a:ext>
                  </a:extLst>
                </p:cNvPr>
                <p:cNvSpPr/>
                <p:nvPr/>
              </p:nvSpPr>
              <p:spPr>
                <a:xfrm>
                  <a:off x="1295400" y="10668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Donut 5">
                  <a:extLst>
                    <a:ext uri="{FF2B5EF4-FFF2-40B4-BE49-F238E27FC236}">
                      <a16:creationId xmlns:a16="http://schemas.microsoft.com/office/drawing/2014/main" id="{293943EF-3925-4C0D-810A-19944036AB2E}"/>
                    </a:ext>
                  </a:extLst>
                </p:cNvPr>
                <p:cNvSpPr/>
                <p:nvPr/>
              </p:nvSpPr>
              <p:spPr>
                <a:xfrm>
                  <a:off x="838200" y="1676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 name="Donut 6">
                  <a:extLst>
                    <a:ext uri="{FF2B5EF4-FFF2-40B4-BE49-F238E27FC236}">
                      <a16:creationId xmlns:a16="http://schemas.microsoft.com/office/drawing/2014/main" id="{11ACD3ED-8A4B-4ED0-B2BB-59A9E9DFDB4E}"/>
                    </a:ext>
                  </a:extLst>
                </p:cNvPr>
                <p:cNvSpPr/>
                <p:nvPr/>
              </p:nvSpPr>
              <p:spPr>
                <a:xfrm>
                  <a:off x="838200" y="2438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9" name="Donut 7">
                  <a:extLst>
                    <a:ext uri="{FF2B5EF4-FFF2-40B4-BE49-F238E27FC236}">
                      <a16:creationId xmlns:a16="http://schemas.microsoft.com/office/drawing/2014/main" id="{92464D78-0C4F-46B5-A30E-2D565C7CC93B}"/>
                    </a:ext>
                  </a:extLst>
                </p:cNvPr>
                <p:cNvSpPr/>
                <p:nvPr/>
              </p:nvSpPr>
              <p:spPr>
                <a:xfrm>
                  <a:off x="838200" y="3200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Plaque 8">
                  <a:extLst>
                    <a:ext uri="{FF2B5EF4-FFF2-40B4-BE49-F238E27FC236}">
                      <a16:creationId xmlns:a16="http://schemas.microsoft.com/office/drawing/2014/main" id="{727031BA-9C3B-48E8-BB24-BB3C57871E67}"/>
                    </a:ext>
                  </a:extLst>
                </p:cNvPr>
                <p:cNvSpPr/>
                <p:nvPr/>
              </p:nvSpPr>
              <p:spPr>
                <a:xfrm>
                  <a:off x="990600" y="1981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Plaque 9">
                  <a:extLst>
                    <a:ext uri="{FF2B5EF4-FFF2-40B4-BE49-F238E27FC236}">
                      <a16:creationId xmlns:a16="http://schemas.microsoft.com/office/drawing/2014/main" id="{B3B0E39F-4DFF-4EB4-9255-7C70D9C7017B}"/>
                    </a:ext>
                  </a:extLst>
                </p:cNvPr>
                <p:cNvSpPr/>
                <p:nvPr/>
              </p:nvSpPr>
              <p:spPr>
                <a:xfrm>
                  <a:off x="990600" y="2743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Plaque 10">
                  <a:extLst>
                    <a:ext uri="{FF2B5EF4-FFF2-40B4-BE49-F238E27FC236}">
                      <a16:creationId xmlns:a16="http://schemas.microsoft.com/office/drawing/2014/main" id="{CAEAB582-04A6-41FC-B58A-F9324A48DCF9}"/>
                    </a:ext>
                  </a:extLst>
                </p:cNvPr>
                <p:cNvSpPr/>
                <p:nvPr/>
              </p:nvSpPr>
              <p:spPr>
                <a:xfrm>
                  <a:off x="990600" y="3505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TextBox 41">
                <a:extLst>
                  <a:ext uri="{FF2B5EF4-FFF2-40B4-BE49-F238E27FC236}">
                    <a16:creationId xmlns:a16="http://schemas.microsoft.com/office/drawing/2014/main" id="{154B3453-F4E3-4D75-858B-E8B9947E322B}"/>
                  </a:ext>
                </a:extLst>
              </p:cNvPr>
              <p:cNvSpPr txBox="1"/>
              <p:nvPr/>
            </p:nvSpPr>
            <p:spPr>
              <a:xfrm>
                <a:off x="851625" y="1472325"/>
                <a:ext cx="2241197" cy="3481180"/>
              </a:xfrm>
              <a:prstGeom prst="rect">
                <a:avLst/>
              </a:prstGeom>
              <a:noFill/>
            </p:spPr>
            <p:txBody>
              <a:bodyPr wrap="square" rtlCol="0">
                <a:spAutoFit/>
              </a:bodyPr>
              <a:lstStyle/>
              <a:p>
                <a:pPr algn="ctr"/>
                <a:r>
                  <a:rPr lang="en-US" sz="2000" b="1" dirty="0"/>
                  <a:t>Even when people around us are being disobedient, we can be steadfast and immovable in keeping the commandments</a:t>
                </a:r>
                <a:endParaRPr lang="en-US" sz="2000" b="1" dirty="0">
                  <a:solidFill>
                    <a:schemeClr val="bg2">
                      <a:lumMod val="25000"/>
                    </a:schemeClr>
                  </a:solidFill>
                  <a:latin typeface="Tempus Sans ITC" pitchFamily="82" charset="0"/>
                </a:endParaRPr>
              </a:p>
            </p:txBody>
          </p:sp>
        </p:grpSp>
        <p:grpSp>
          <p:nvGrpSpPr>
            <p:cNvPr id="91" name="Group 90">
              <a:extLst>
                <a:ext uri="{FF2B5EF4-FFF2-40B4-BE49-F238E27FC236}">
                  <a16:creationId xmlns:a16="http://schemas.microsoft.com/office/drawing/2014/main" id="{7C007665-9F22-424D-8B35-15F3F9C1AE19}"/>
                </a:ext>
              </a:extLst>
            </p:cNvPr>
            <p:cNvGrpSpPr/>
            <p:nvPr/>
          </p:nvGrpSpPr>
          <p:grpSpPr>
            <a:xfrm>
              <a:off x="1751171" y="4273478"/>
              <a:ext cx="1312156" cy="1312156"/>
              <a:chOff x="4364700" y="661956"/>
              <a:chExt cx="2667000" cy="2667000"/>
            </a:xfrm>
          </p:grpSpPr>
          <p:sp>
            <p:nvSpPr>
              <p:cNvPr id="92" name="Oval 91">
                <a:extLst>
                  <a:ext uri="{FF2B5EF4-FFF2-40B4-BE49-F238E27FC236}">
                    <a16:creationId xmlns:a16="http://schemas.microsoft.com/office/drawing/2014/main" id="{17B6D933-3806-4879-87A8-C0364793D3DB}"/>
                  </a:ext>
                </a:extLst>
              </p:cNvPr>
              <p:cNvSpPr/>
              <p:nvPr/>
            </p:nvSpPr>
            <p:spPr>
              <a:xfrm>
                <a:off x="4364700" y="661956"/>
                <a:ext cx="2667000" cy="26670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3" name="Group 92">
                <a:extLst>
                  <a:ext uri="{FF2B5EF4-FFF2-40B4-BE49-F238E27FC236}">
                    <a16:creationId xmlns:a16="http://schemas.microsoft.com/office/drawing/2014/main" id="{0B6E6385-68FA-4DC1-B649-ECAA13850CF6}"/>
                  </a:ext>
                </a:extLst>
              </p:cNvPr>
              <p:cNvGrpSpPr/>
              <p:nvPr/>
            </p:nvGrpSpPr>
            <p:grpSpPr>
              <a:xfrm rot="14121608">
                <a:off x="4787169" y="1214397"/>
                <a:ext cx="762000" cy="762000"/>
                <a:chOff x="1226056" y="2773679"/>
                <a:chExt cx="762000" cy="762000"/>
              </a:xfrm>
            </p:grpSpPr>
            <p:sp>
              <p:nvSpPr>
                <p:cNvPr id="102" name="Oval 101">
                  <a:extLst>
                    <a:ext uri="{FF2B5EF4-FFF2-40B4-BE49-F238E27FC236}">
                      <a16:creationId xmlns:a16="http://schemas.microsoft.com/office/drawing/2014/main" id="{4BAA6B32-9D16-443A-8D7A-98153CED5FE7}"/>
                    </a:ext>
                  </a:extLst>
                </p:cNvPr>
                <p:cNvSpPr/>
                <p:nvPr/>
              </p:nvSpPr>
              <p:spPr>
                <a:xfrm>
                  <a:off x="1226056" y="2773679"/>
                  <a:ext cx="762000" cy="762000"/>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DEC3E1C7-F69D-44A2-9973-8C179A9BB694}"/>
                    </a:ext>
                  </a:extLst>
                </p:cNvPr>
                <p:cNvSpPr/>
                <p:nvPr/>
              </p:nvSpPr>
              <p:spPr>
                <a:xfrm>
                  <a:off x="1378456" y="2926079"/>
                  <a:ext cx="561830" cy="561830"/>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a:extLst>
                    <a:ext uri="{FF2B5EF4-FFF2-40B4-BE49-F238E27FC236}">
                      <a16:creationId xmlns:a16="http://schemas.microsoft.com/office/drawing/2014/main" id="{5CCA62D8-4C76-44C2-AA02-050AAC740B5E}"/>
                    </a:ext>
                  </a:extLst>
                </p:cNvPr>
                <p:cNvSpPr/>
                <p:nvPr/>
              </p:nvSpPr>
              <p:spPr>
                <a:xfrm rot="4212067">
                  <a:off x="1524735" y="3106471"/>
                  <a:ext cx="409430" cy="3637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F9603BBB-EFBF-45B9-873E-BFE5BFA08060}"/>
                    </a:ext>
                  </a:extLst>
                </p:cNvPr>
                <p:cNvSpPr/>
                <p:nvPr/>
              </p:nvSpPr>
              <p:spPr>
                <a:xfrm>
                  <a:off x="1639914" y="3267701"/>
                  <a:ext cx="179072"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23EE49AB-FBBB-4683-AEC0-8D32F0CB974A}"/>
                  </a:ext>
                </a:extLst>
              </p:cNvPr>
              <p:cNvGrpSpPr/>
              <p:nvPr/>
            </p:nvGrpSpPr>
            <p:grpSpPr>
              <a:xfrm rot="8038943" flipH="1">
                <a:off x="5828327" y="1216128"/>
                <a:ext cx="762000" cy="762000"/>
                <a:chOff x="1226056" y="2773679"/>
                <a:chExt cx="762000" cy="762000"/>
              </a:xfrm>
            </p:grpSpPr>
            <p:sp>
              <p:nvSpPr>
                <p:cNvPr id="98" name="Oval 97">
                  <a:extLst>
                    <a:ext uri="{FF2B5EF4-FFF2-40B4-BE49-F238E27FC236}">
                      <a16:creationId xmlns:a16="http://schemas.microsoft.com/office/drawing/2014/main" id="{C72EF2EC-986C-44AE-A9A0-22977626F3E5}"/>
                    </a:ext>
                  </a:extLst>
                </p:cNvPr>
                <p:cNvSpPr/>
                <p:nvPr/>
              </p:nvSpPr>
              <p:spPr>
                <a:xfrm>
                  <a:off x="1226056" y="2773679"/>
                  <a:ext cx="762000" cy="762000"/>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2D5F3382-7ACC-426A-9B51-C87C010F26FD}"/>
                    </a:ext>
                  </a:extLst>
                </p:cNvPr>
                <p:cNvSpPr/>
                <p:nvPr/>
              </p:nvSpPr>
              <p:spPr>
                <a:xfrm>
                  <a:off x="1378456" y="2926079"/>
                  <a:ext cx="561830" cy="561830"/>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4C046E06-47E3-4FAB-A145-C91D37EE20F6}"/>
                    </a:ext>
                  </a:extLst>
                </p:cNvPr>
                <p:cNvSpPr/>
                <p:nvPr/>
              </p:nvSpPr>
              <p:spPr>
                <a:xfrm rot="4212067">
                  <a:off x="1524735" y="3106471"/>
                  <a:ext cx="409430" cy="3637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8717ABE9-C686-4DA2-99FB-DBA0C05EC808}"/>
                    </a:ext>
                  </a:extLst>
                </p:cNvPr>
                <p:cNvSpPr/>
                <p:nvPr/>
              </p:nvSpPr>
              <p:spPr>
                <a:xfrm>
                  <a:off x="1639914" y="3267701"/>
                  <a:ext cx="179072"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5" name="Moon 94">
                <a:extLst>
                  <a:ext uri="{FF2B5EF4-FFF2-40B4-BE49-F238E27FC236}">
                    <a16:creationId xmlns:a16="http://schemas.microsoft.com/office/drawing/2014/main" id="{CF81BCC3-9B17-4F97-B624-FB17A69CD0B5}"/>
                  </a:ext>
                </a:extLst>
              </p:cNvPr>
              <p:cNvSpPr/>
              <p:nvPr/>
            </p:nvSpPr>
            <p:spPr>
              <a:xfrm rot="5124408">
                <a:off x="5128290" y="791949"/>
                <a:ext cx="209287" cy="572363"/>
              </a:xfrm>
              <a:prstGeom prst="moon">
                <a:avLst/>
              </a:prstGeom>
              <a:solidFill>
                <a:schemeClr val="bg2">
                  <a:lumMod val="5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6" name="Moon 95">
                <a:extLst>
                  <a:ext uri="{FF2B5EF4-FFF2-40B4-BE49-F238E27FC236}">
                    <a16:creationId xmlns:a16="http://schemas.microsoft.com/office/drawing/2014/main" id="{0AB6E60F-DFFF-4633-821D-15FD7DDD3F26}"/>
                  </a:ext>
                </a:extLst>
              </p:cNvPr>
              <p:cNvSpPr/>
              <p:nvPr/>
            </p:nvSpPr>
            <p:spPr>
              <a:xfrm rot="5578965">
                <a:off x="6126881" y="789543"/>
                <a:ext cx="209287" cy="572363"/>
              </a:xfrm>
              <a:prstGeom prst="moon">
                <a:avLst/>
              </a:prstGeom>
              <a:solidFill>
                <a:schemeClr val="bg2">
                  <a:lumMod val="5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7" name="Moon 96">
                <a:extLst>
                  <a:ext uri="{FF2B5EF4-FFF2-40B4-BE49-F238E27FC236}">
                    <a16:creationId xmlns:a16="http://schemas.microsoft.com/office/drawing/2014/main" id="{D4038135-AB58-4D85-ACF0-87D07E6693A9}"/>
                  </a:ext>
                </a:extLst>
              </p:cNvPr>
              <p:cNvSpPr/>
              <p:nvPr/>
            </p:nvSpPr>
            <p:spPr>
              <a:xfrm rot="15436185">
                <a:off x="5816808" y="2144508"/>
                <a:ext cx="405950" cy="644827"/>
              </a:xfrm>
              <a:prstGeom prst="moon">
                <a:avLst>
                  <a:gd name="adj" fmla="val 86527"/>
                </a:avLst>
              </a:prstGeom>
              <a:solidFill>
                <a:schemeClr val="accent2">
                  <a:lumMod val="75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grpSp>
        <p:nvGrpSpPr>
          <p:cNvPr id="8" name="Group 7">
            <a:extLst>
              <a:ext uri="{FF2B5EF4-FFF2-40B4-BE49-F238E27FC236}">
                <a16:creationId xmlns:a16="http://schemas.microsoft.com/office/drawing/2014/main" id="{8308B8CA-CA47-466A-829D-E97CB479EE20}"/>
              </a:ext>
            </a:extLst>
          </p:cNvPr>
          <p:cNvGrpSpPr/>
          <p:nvPr/>
        </p:nvGrpSpPr>
        <p:grpSpPr>
          <a:xfrm>
            <a:off x="7164343" y="3244101"/>
            <a:ext cx="4347265" cy="3355006"/>
            <a:chOff x="7164343" y="3244101"/>
            <a:chExt cx="4347265" cy="3355006"/>
          </a:xfrm>
        </p:grpSpPr>
        <p:grpSp>
          <p:nvGrpSpPr>
            <p:cNvPr id="53" name="Group 3">
              <a:extLst>
                <a:ext uri="{FF2B5EF4-FFF2-40B4-BE49-F238E27FC236}">
                  <a16:creationId xmlns:a16="http://schemas.microsoft.com/office/drawing/2014/main" id="{BA679D5E-8BBF-41D6-8E3C-AE14FFCC1242}"/>
                </a:ext>
              </a:extLst>
            </p:cNvPr>
            <p:cNvGrpSpPr/>
            <p:nvPr/>
          </p:nvGrpSpPr>
          <p:grpSpPr>
            <a:xfrm>
              <a:off x="8913494" y="3244101"/>
              <a:ext cx="2598114" cy="3355006"/>
              <a:chOff x="71718" y="1120588"/>
              <a:chExt cx="3047999" cy="4572000"/>
            </a:xfrm>
          </p:grpSpPr>
          <p:grpSp>
            <p:nvGrpSpPr>
              <p:cNvPr id="54" name="Group 53">
                <a:extLst>
                  <a:ext uri="{FF2B5EF4-FFF2-40B4-BE49-F238E27FC236}">
                    <a16:creationId xmlns:a16="http://schemas.microsoft.com/office/drawing/2014/main" id="{87E79B03-C3E7-4546-96D5-BC4EAF6C0FFB}"/>
                  </a:ext>
                </a:extLst>
              </p:cNvPr>
              <p:cNvGrpSpPr/>
              <p:nvPr/>
            </p:nvGrpSpPr>
            <p:grpSpPr>
              <a:xfrm>
                <a:off x="71718" y="1120588"/>
                <a:ext cx="3047999" cy="4572000"/>
                <a:chOff x="838200" y="1066800"/>
                <a:chExt cx="2438399" cy="3352800"/>
              </a:xfrm>
            </p:grpSpPr>
            <p:sp>
              <p:nvSpPr>
                <p:cNvPr id="56" name="Rounded Rectangle 61">
                  <a:extLst>
                    <a:ext uri="{FF2B5EF4-FFF2-40B4-BE49-F238E27FC236}">
                      <a16:creationId xmlns:a16="http://schemas.microsoft.com/office/drawing/2014/main" id="{DF084A66-6535-4434-9329-4FBCC3A98F8B}"/>
                    </a:ext>
                  </a:extLst>
                </p:cNvPr>
                <p:cNvSpPr/>
                <p:nvPr/>
              </p:nvSpPr>
              <p:spPr>
                <a:xfrm>
                  <a:off x="1066800" y="12954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ounded Rectangle 2">
                  <a:extLst>
                    <a:ext uri="{FF2B5EF4-FFF2-40B4-BE49-F238E27FC236}">
                      <a16:creationId xmlns:a16="http://schemas.microsoft.com/office/drawing/2014/main" id="{55C2878B-CD02-4FD4-B9AE-136A6F31A5B0}"/>
                    </a:ext>
                  </a:extLst>
                </p:cNvPr>
                <p:cNvSpPr/>
                <p:nvPr/>
              </p:nvSpPr>
              <p:spPr>
                <a:xfrm>
                  <a:off x="1143000" y="12192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ounded Rectangle 3">
                  <a:extLst>
                    <a:ext uri="{FF2B5EF4-FFF2-40B4-BE49-F238E27FC236}">
                      <a16:creationId xmlns:a16="http://schemas.microsoft.com/office/drawing/2014/main" id="{5AF86ED1-3CD7-432A-A9D1-BF2B6C6B0654}"/>
                    </a:ext>
                  </a:extLst>
                </p:cNvPr>
                <p:cNvSpPr/>
                <p:nvPr/>
              </p:nvSpPr>
              <p:spPr>
                <a:xfrm>
                  <a:off x="1219200" y="11430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4">
                  <a:extLst>
                    <a:ext uri="{FF2B5EF4-FFF2-40B4-BE49-F238E27FC236}">
                      <a16:creationId xmlns:a16="http://schemas.microsoft.com/office/drawing/2014/main" id="{DE01FB36-4E06-4796-AB21-6E718EB384BC}"/>
                    </a:ext>
                  </a:extLst>
                </p:cNvPr>
                <p:cNvSpPr/>
                <p:nvPr/>
              </p:nvSpPr>
              <p:spPr>
                <a:xfrm>
                  <a:off x="1295399" y="10668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Donut 5">
                  <a:extLst>
                    <a:ext uri="{FF2B5EF4-FFF2-40B4-BE49-F238E27FC236}">
                      <a16:creationId xmlns:a16="http://schemas.microsoft.com/office/drawing/2014/main" id="{E5727533-7FF8-4574-8338-6A3C61DB6A8C}"/>
                    </a:ext>
                  </a:extLst>
                </p:cNvPr>
                <p:cNvSpPr/>
                <p:nvPr/>
              </p:nvSpPr>
              <p:spPr>
                <a:xfrm>
                  <a:off x="838200" y="1676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1" name="Donut 6">
                  <a:extLst>
                    <a:ext uri="{FF2B5EF4-FFF2-40B4-BE49-F238E27FC236}">
                      <a16:creationId xmlns:a16="http://schemas.microsoft.com/office/drawing/2014/main" id="{E1B250BE-1A9F-44E0-9237-D05CE5CE8467}"/>
                    </a:ext>
                  </a:extLst>
                </p:cNvPr>
                <p:cNvSpPr/>
                <p:nvPr/>
              </p:nvSpPr>
              <p:spPr>
                <a:xfrm>
                  <a:off x="838200" y="2438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 name="Donut 7">
                  <a:extLst>
                    <a:ext uri="{FF2B5EF4-FFF2-40B4-BE49-F238E27FC236}">
                      <a16:creationId xmlns:a16="http://schemas.microsoft.com/office/drawing/2014/main" id="{A017C094-0601-40F5-8BA7-33E503714948}"/>
                    </a:ext>
                  </a:extLst>
                </p:cNvPr>
                <p:cNvSpPr/>
                <p:nvPr/>
              </p:nvSpPr>
              <p:spPr>
                <a:xfrm>
                  <a:off x="838200" y="3200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3" name="Plaque 8">
                  <a:extLst>
                    <a:ext uri="{FF2B5EF4-FFF2-40B4-BE49-F238E27FC236}">
                      <a16:creationId xmlns:a16="http://schemas.microsoft.com/office/drawing/2014/main" id="{DAEB10E9-486F-4DAA-B963-3844A5A14CE0}"/>
                    </a:ext>
                  </a:extLst>
                </p:cNvPr>
                <p:cNvSpPr/>
                <p:nvPr/>
              </p:nvSpPr>
              <p:spPr>
                <a:xfrm>
                  <a:off x="990600" y="1981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Plaque 9">
                  <a:extLst>
                    <a:ext uri="{FF2B5EF4-FFF2-40B4-BE49-F238E27FC236}">
                      <a16:creationId xmlns:a16="http://schemas.microsoft.com/office/drawing/2014/main" id="{7830896B-2348-4A46-8172-04D75E504CA0}"/>
                    </a:ext>
                  </a:extLst>
                </p:cNvPr>
                <p:cNvSpPr/>
                <p:nvPr/>
              </p:nvSpPr>
              <p:spPr>
                <a:xfrm>
                  <a:off x="990600" y="2743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Plaque 10">
                  <a:extLst>
                    <a:ext uri="{FF2B5EF4-FFF2-40B4-BE49-F238E27FC236}">
                      <a16:creationId xmlns:a16="http://schemas.microsoft.com/office/drawing/2014/main" id="{7AAA9ED3-F78E-469D-9D40-1E55F31452D9}"/>
                    </a:ext>
                  </a:extLst>
                </p:cNvPr>
                <p:cNvSpPr/>
                <p:nvPr/>
              </p:nvSpPr>
              <p:spPr>
                <a:xfrm>
                  <a:off x="990600" y="3505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Box 54">
                <a:extLst>
                  <a:ext uri="{FF2B5EF4-FFF2-40B4-BE49-F238E27FC236}">
                    <a16:creationId xmlns:a16="http://schemas.microsoft.com/office/drawing/2014/main" id="{69A1F839-DFD3-4795-B833-5D8680E79600}"/>
                  </a:ext>
                </a:extLst>
              </p:cNvPr>
              <p:cNvSpPr txBox="1"/>
              <p:nvPr/>
            </p:nvSpPr>
            <p:spPr>
              <a:xfrm>
                <a:off x="977978" y="1951861"/>
                <a:ext cx="1897804" cy="2642341"/>
              </a:xfrm>
              <a:prstGeom prst="rect">
                <a:avLst/>
              </a:prstGeom>
              <a:noFill/>
            </p:spPr>
            <p:txBody>
              <a:bodyPr wrap="square" rtlCol="0">
                <a:spAutoFit/>
              </a:bodyPr>
              <a:lstStyle/>
              <a:p>
                <a:pPr algn="ctr"/>
                <a:r>
                  <a:rPr lang="en-US" sz="2000" b="1" dirty="0"/>
                  <a:t>We can choose to bear persecution with patience</a:t>
                </a:r>
                <a:endParaRPr lang="en-US" sz="2000" b="1" dirty="0">
                  <a:solidFill>
                    <a:schemeClr val="bg2">
                      <a:lumMod val="25000"/>
                    </a:schemeClr>
                  </a:solidFill>
                  <a:latin typeface="Tempus Sans ITC" pitchFamily="82" charset="0"/>
                </a:endParaRPr>
              </a:p>
            </p:txBody>
          </p:sp>
        </p:grpSp>
        <p:grpSp>
          <p:nvGrpSpPr>
            <p:cNvPr id="106" name="Group 105">
              <a:extLst>
                <a:ext uri="{FF2B5EF4-FFF2-40B4-BE49-F238E27FC236}">
                  <a16:creationId xmlns:a16="http://schemas.microsoft.com/office/drawing/2014/main" id="{A296D1D3-6921-499C-94A6-9939E4322DBE}"/>
                </a:ext>
              </a:extLst>
            </p:cNvPr>
            <p:cNvGrpSpPr/>
            <p:nvPr/>
          </p:nvGrpSpPr>
          <p:grpSpPr>
            <a:xfrm>
              <a:off x="7164343" y="4364929"/>
              <a:ext cx="1294945" cy="1294945"/>
              <a:chOff x="7804087" y="3548959"/>
              <a:chExt cx="2562131" cy="2562131"/>
            </a:xfrm>
          </p:grpSpPr>
          <p:sp>
            <p:nvSpPr>
              <p:cNvPr id="107" name="Oval 106">
                <a:extLst>
                  <a:ext uri="{FF2B5EF4-FFF2-40B4-BE49-F238E27FC236}">
                    <a16:creationId xmlns:a16="http://schemas.microsoft.com/office/drawing/2014/main" id="{CF02A14F-F693-4611-9133-7AC9D12C8E85}"/>
                  </a:ext>
                </a:extLst>
              </p:cNvPr>
              <p:cNvSpPr/>
              <p:nvPr/>
            </p:nvSpPr>
            <p:spPr>
              <a:xfrm>
                <a:off x="7804087" y="3548959"/>
                <a:ext cx="2562131" cy="2562131"/>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Moon 107">
                <a:extLst>
                  <a:ext uri="{FF2B5EF4-FFF2-40B4-BE49-F238E27FC236}">
                    <a16:creationId xmlns:a16="http://schemas.microsoft.com/office/drawing/2014/main" id="{D55004EF-DEE3-4381-A9AF-18F4F53E6C6B}"/>
                  </a:ext>
                </a:extLst>
              </p:cNvPr>
              <p:cNvSpPr/>
              <p:nvPr/>
            </p:nvSpPr>
            <p:spPr>
              <a:xfrm rot="4572986" flipV="1">
                <a:off x="8548444" y="4095229"/>
                <a:ext cx="209287" cy="572363"/>
              </a:xfrm>
              <a:prstGeom prst="moon">
                <a:avLst/>
              </a:prstGeom>
              <a:solidFill>
                <a:schemeClr val="bg2">
                  <a:lumMod val="5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9" name="Moon 108">
                <a:extLst>
                  <a:ext uri="{FF2B5EF4-FFF2-40B4-BE49-F238E27FC236}">
                    <a16:creationId xmlns:a16="http://schemas.microsoft.com/office/drawing/2014/main" id="{3C6922E4-B126-4B7B-B833-9662DD4FED99}"/>
                  </a:ext>
                </a:extLst>
              </p:cNvPr>
              <p:cNvSpPr/>
              <p:nvPr/>
            </p:nvSpPr>
            <p:spPr>
              <a:xfrm rot="6381976" flipV="1">
                <a:off x="9430775" y="4095228"/>
                <a:ext cx="209287" cy="572363"/>
              </a:xfrm>
              <a:prstGeom prst="moon">
                <a:avLst/>
              </a:prstGeom>
              <a:solidFill>
                <a:schemeClr val="bg2">
                  <a:lumMod val="5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0" name="Moon 109">
                <a:extLst>
                  <a:ext uri="{FF2B5EF4-FFF2-40B4-BE49-F238E27FC236}">
                    <a16:creationId xmlns:a16="http://schemas.microsoft.com/office/drawing/2014/main" id="{F9E2E2BE-A331-4FDB-8F20-DEA49776DD66}"/>
                  </a:ext>
                </a:extLst>
              </p:cNvPr>
              <p:cNvSpPr/>
              <p:nvPr/>
            </p:nvSpPr>
            <p:spPr>
              <a:xfrm rot="16200000">
                <a:off x="8888661" y="4892996"/>
                <a:ext cx="405949" cy="927819"/>
              </a:xfrm>
              <a:prstGeom prst="moon">
                <a:avLst>
                  <a:gd name="adj" fmla="val 76762"/>
                </a:avLst>
              </a:prstGeom>
              <a:solidFill>
                <a:schemeClr val="accent2">
                  <a:lumMod val="75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spTree>
    <p:extLst>
      <p:ext uri="{BB962C8B-B14F-4D97-AF65-F5344CB8AC3E}">
        <p14:creationId xmlns:p14="http://schemas.microsoft.com/office/powerpoint/2010/main" val="251449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7BB0CF4-C39F-43F2-8443-7DDDB65BC0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2" y="0"/>
            <a:ext cx="12184978" cy="6858000"/>
          </a:xfrm>
          <a:prstGeom prst="rect">
            <a:avLst/>
          </a:prstGeom>
        </p:spPr>
      </p:pic>
      <p:sp>
        <p:nvSpPr>
          <p:cNvPr id="5" name="TextBox 4"/>
          <p:cNvSpPr txBox="1"/>
          <p:nvPr/>
        </p:nvSpPr>
        <p:spPr>
          <a:xfrm>
            <a:off x="4648200" y="1"/>
            <a:ext cx="2971800" cy="769441"/>
          </a:xfrm>
          <a:prstGeom prst="rect">
            <a:avLst/>
          </a:prstGeom>
          <a:noFill/>
        </p:spPr>
        <p:txBody>
          <a:bodyPr wrap="square" rtlCol="0">
            <a:spAutoFit/>
          </a:bodyPr>
          <a:lstStyle/>
          <a:p>
            <a:pPr algn="ctr"/>
            <a:r>
              <a:rPr lang="en-US" sz="4400" dirty="0">
                <a:latin typeface="Bernard MT Condensed" pitchFamily="18" charset="0"/>
              </a:rPr>
              <a:t>Alma</a:t>
            </a:r>
          </a:p>
        </p:txBody>
      </p:sp>
      <p:sp>
        <p:nvSpPr>
          <p:cNvPr id="21" name="TextBox 20"/>
          <p:cNvSpPr txBox="1"/>
          <p:nvPr/>
        </p:nvSpPr>
        <p:spPr>
          <a:xfrm>
            <a:off x="11045772" y="6550223"/>
            <a:ext cx="1371600" cy="307777"/>
          </a:xfrm>
          <a:prstGeom prst="rect">
            <a:avLst/>
          </a:prstGeom>
          <a:noFill/>
        </p:spPr>
        <p:txBody>
          <a:bodyPr wrap="square" rtlCol="0">
            <a:spAutoFit/>
          </a:bodyPr>
          <a:lstStyle/>
          <a:p>
            <a:r>
              <a:rPr lang="en-US" sz="1400" dirty="0"/>
              <a:t>Who’s Who</a:t>
            </a:r>
          </a:p>
        </p:txBody>
      </p:sp>
      <p:sp>
        <p:nvSpPr>
          <p:cNvPr id="86" name="TextBox 85"/>
          <p:cNvSpPr txBox="1"/>
          <p:nvPr/>
        </p:nvSpPr>
        <p:spPr>
          <a:xfrm>
            <a:off x="138545" y="610136"/>
            <a:ext cx="9023611" cy="6247864"/>
          </a:xfrm>
          <a:prstGeom prst="rect">
            <a:avLst/>
          </a:prstGeom>
          <a:noFill/>
        </p:spPr>
        <p:txBody>
          <a:bodyPr wrap="square" rtlCol="0">
            <a:spAutoFit/>
          </a:bodyPr>
          <a:lstStyle/>
          <a:p>
            <a:r>
              <a:rPr lang="en-US" sz="1600" b="1" dirty="0"/>
              <a:t>He was the son of Alma the Elder</a:t>
            </a:r>
          </a:p>
          <a:p>
            <a:endParaRPr lang="en-US" sz="1600" b="1" dirty="0"/>
          </a:p>
          <a:p>
            <a:r>
              <a:rPr lang="en-US" sz="1600" b="1" dirty="0"/>
              <a:t>He was ‘numbered among the unbelievers’ (Mosiah 27:8)</a:t>
            </a:r>
          </a:p>
          <a:p>
            <a:endParaRPr lang="en-US" sz="1600" b="1" dirty="0"/>
          </a:p>
          <a:p>
            <a:r>
              <a:rPr lang="en-US" sz="1600" b="1" dirty="0"/>
              <a:t>He was visited by a heavenly messenger about 100-92 BC</a:t>
            </a:r>
          </a:p>
          <a:p>
            <a:endParaRPr lang="en-US" sz="1600" b="1" dirty="0"/>
          </a:p>
          <a:p>
            <a:r>
              <a:rPr lang="en-US" sz="1600" b="1" dirty="0"/>
              <a:t>He had a spiritual transformation and redirected his life to the service of God</a:t>
            </a:r>
          </a:p>
          <a:p>
            <a:endParaRPr lang="en-US" sz="1600" b="1" dirty="0"/>
          </a:p>
          <a:p>
            <a:r>
              <a:rPr lang="en-US" sz="1600" b="1" dirty="0"/>
              <a:t>He was appointed chief judge of the land around 91 BC</a:t>
            </a:r>
          </a:p>
          <a:p>
            <a:endParaRPr lang="en-US" sz="1600" b="1" dirty="0"/>
          </a:p>
          <a:p>
            <a:r>
              <a:rPr lang="en-US" sz="1600" b="1" dirty="0"/>
              <a:t>He defeated a conspirator Amlici</a:t>
            </a:r>
          </a:p>
          <a:p>
            <a:endParaRPr lang="en-US" sz="1600" b="1" dirty="0"/>
          </a:p>
          <a:p>
            <a:r>
              <a:rPr lang="en-US" sz="1600" b="1" dirty="0"/>
              <a:t>He was consecrated high priest of the Church by his father (Alma 4:4; 5:3)</a:t>
            </a:r>
          </a:p>
          <a:p>
            <a:endParaRPr lang="en-US" sz="1600" b="1" dirty="0"/>
          </a:p>
          <a:p>
            <a:r>
              <a:rPr lang="en-US" sz="1600" b="1" dirty="0"/>
              <a:t>He later delegated his office to another to serve on a mission</a:t>
            </a:r>
          </a:p>
          <a:p>
            <a:endParaRPr lang="en-US" sz="1600" b="1" dirty="0"/>
          </a:p>
          <a:p>
            <a:r>
              <a:rPr lang="en-US" sz="1600" b="1" dirty="0"/>
              <a:t>He reformed the church in Zarahemla</a:t>
            </a:r>
          </a:p>
          <a:p>
            <a:endParaRPr lang="en-US" sz="1600" b="1" dirty="0"/>
          </a:p>
          <a:p>
            <a:r>
              <a:rPr lang="en-US" sz="1600" b="1" dirty="0"/>
              <a:t>He was rejected by the city of </a:t>
            </a:r>
            <a:r>
              <a:rPr lang="en-US" sz="1600" b="1" dirty="0" err="1"/>
              <a:t>Ammonihah</a:t>
            </a:r>
            <a:r>
              <a:rPr lang="en-US" sz="1600" b="1" dirty="0"/>
              <a:t> around 82 BC but stayed with </a:t>
            </a:r>
            <a:r>
              <a:rPr lang="en-US" sz="1600" b="1" dirty="0" err="1"/>
              <a:t>Amulek</a:t>
            </a:r>
            <a:r>
              <a:rPr lang="en-US" sz="1600" b="1" dirty="0"/>
              <a:t> and eventually converted </a:t>
            </a:r>
            <a:r>
              <a:rPr lang="en-US" sz="1600" b="1" dirty="0" err="1"/>
              <a:t>Zeezrom</a:t>
            </a:r>
            <a:endParaRPr lang="en-US" sz="1600" b="1" dirty="0"/>
          </a:p>
          <a:p>
            <a:endParaRPr lang="en-US" sz="1600" b="1" dirty="0"/>
          </a:p>
          <a:p>
            <a:r>
              <a:rPr lang="en-US" sz="1600" b="1" dirty="0"/>
              <a:t>He made a safe haven for the Anti-Levi-Nephites</a:t>
            </a:r>
          </a:p>
          <a:p>
            <a:endParaRPr lang="en-US" sz="1600" b="1" dirty="0"/>
          </a:p>
          <a:p>
            <a:r>
              <a:rPr lang="en-US" sz="1600" b="1" dirty="0"/>
              <a:t>He went to the land of </a:t>
            </a:r>
            <a:r>
              <a:rPr lang="en-US" sz="1600" b="1" dirty="0" err="1"/>
              <a:t>Melek</a:t>
            </a:r>
            <a:r>
              <a:rPr lang="en-US" sz="1600" b="1" dirty="0"/>
              <a:t>, but was never heard of again…presumable being translated like Moses (Alma 45:18-19)</a:t>
            </a:r>
          </a:p>
        </p:txBody>
      </p:sp>
      <p:grpSp>
        <p:nvGrpSpPr>
          <p:cNvPr id="2" name="Group 1">
            <a:extLst>
              <a:ext uri="{FF2B5EF4-FFF2-40B4-BE49-F238E27FC236}">
                <a16:creationId xmlns:a16="http://schemas.microsoft.com/office/drawing/2014/main" id="{E1671C21-4CAB-3941-CBC9-BB153F13CD96}"/>
              </a:ext>
            </a:extLst>
          </p:cNvPr>
          <p:cNvGrpSpPr/>
          <p:nvPr/>
        </p:nvGrpSpPr>
        <p:grpSpPr>
          <a:xfrm>
            <a:off x="9218666" y="748791"/>
            <a:ext cx="2044426" cy="5052642"/>
            <a:chOff x="3429000" y="1066800"/>
            <a:chExt cx="1524000" cy="3766449"/>
          </a:xfrm>
        </p:grpSpPr>
        <p:grpSp>
          <p:nvGrpSpPr>
            <p:cNvPr id="4" name="Group 49">
              <a:extLst>
                <a:ext uri="{FF2B5EF4-FFF2-40B4-BE49-F238E27FC236}">
                  <a16:creationId xmlns:a16="http://schemas.microsoft.com/office/drawing/2014/main" id="{A3F01353-6738-B5CB-A486-D31096664DD3}"/>
                </a:ext>
              </a:extLst>
            </p:cNvPr>
            <p:cNvGrpSpPr/>
            <p:nvPr/>
          </p:nvGrpSpPr>
          <p:grpSpPr>
            <a:xfrm rot="9550070">
              <a:off x="4213978" y="4219465"/>
              <a:ext cx="304800" cy="613784"/>
              <a:chOff x="1295400" y="4546730"/>
              <a:chExt cx="409568" cy="689984"/>
            </a:xfrm>
          </p:grpSpPr>
          <p:sp>
            <p:nvSpPr>
              <p:cNvPr id="106" name="Oval 105">
                <a:extLst>
                  <a:ext uri="{FF2B5EF4-FFF2-40B4-BE49-F238E27FC236}">
                    <a16:creationId xmlns:a16="http://schemas.microsoft.com/office/drawing/2014/main" id="{CBDA24F4-70CD-4F59-C2EF-375D295A02D0}"/>
                  </a:ext>
                </a:extLst>
              </p:cNvPr>
              <p:cNvSpPr/>
              <p:nvPr/>
            </p:nvSpPr>
            <p:spPr>
              <a:xfrm rot="19444033">
                <a:off x="1307650" y="4546730"/>
                <a:ext cx="397318" cy="689984"/>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C5EB2B24-059F-F08D-3A09-4FCAB7DBFC78}"/>
                  </a:ext>
                </a:extLst>
              </p:cNvPr>
              <p:cNvSpPr/>
              <p:nvPr/>
            </p:nvSpPr>
            <p:spPr>
              <a:xfrm>
                <a:off x="1295400" y="4648200"/>
                <a:ext cx="196273" cy="295564"/>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42">
              <a:extLst>
                <a:ext uri="{FF2B5EF4-FFF2-40B4-BE49-F238E27FC236}">
                  <a16:creationId xmlns:a16="http://schemas.microsoft.com/office/drawing/2014/main" id="{D06B7729-D5AD-EB6F-AC4A-4659867DA70F}"/>
                </a:ext>
              </a:extLst>
            </p:cNvPr>
            <p:cNvGrpSpPr/>
            <p:nvPr/>
          </p:nvGrpSpPr>
          <p:grpSpPr>
            <a:xfrm rot="15885139">
              <a:off x="3977145" y="4210668"/>
              <a:ext cx="304800" cy="613784"/>
              <a:chOff x="1295400" y="4546730"/>
              <a:chExt cx="409568" cy="689984"/>
            </a:xfrm>
          </p:grpSpPr>
          <p:sp>
            <p:nvSpPr>
              <p:cNvPr id="104" name="Oval 5">
                <a:extLst>
                  <a:ext uri="{FF2B5EF4-FFF2-40B4-BE49-F238E27FC236}">
                    <a16:creationId xmlns:a16="http://schemas.microsoft.com/office/drawing/2014/main" id="{50A49D3A-A430-C7A4-73CC-E2490E674FF3}"/>
                  </a:ext>
                </a:extLst>
              </p:cNvPr>
              <p:cNvSpPr/>
              <p:nvPr/>
            </p:nvSpPr>
            <p:spPr>
              <a:xfrm rot="19444033">
                <a:off x="1307650" y="4546730"/>
                <a:ext cx="397318" cy="689984"/>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2711A5DD-7A64-39CD-441A-0080DCE3D1A3}"/>
                  </a:ext>
                </a:extLst>
              </p:cNvPr>
              <p:cNvSpPr/>
              <p:nvPr/>
            </p:nvSpPr>
            <p:spPr>
              <a:xfrm>
                <a:off x="1295400" y="4648200"/>
                <a:ext cx="196273" cy="295564"/>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rapezoid 6">
              <a:extLst>
                <a:ext uri="{FF2B5EF4-FFF2-40B4-BE49-F238E27FC236}">
                  <a16:creationId xmlns:a16="http://schemas.microsoft.com/office/drawing/2014/main" id="{E8EB7359-36B4-3175-DA51-5E19360383A1}"/>
                </a:ext>
              </a:extLst>
            </p:cNvPr>
            <p:cNvSpPr/>
            <p:nvPr/>
          </p:nvSpPr>
          <p:spPr>
            <a:xfrm>
              <a:off x="3685309" y="3384074"/>
              <a:ext cx="1115291" cy="1106055"/>
            </a:xfrm>
            <a:prstGeom prst="trapezoid">
              <a:avLst>
                <a:gd name="adj" fmla="val 13762"/>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0EB647E8-B895-CEBA-1358-563949C5C779}"/>
                </a:ext>
              </a:extLst>
            </p:cNvPr>
            <p:cNvSpPr/>
            <p:nvPr/>
          </p:nvSpPr>
          <p:spPr>
            <a:xfrm>
              <a:off x="4724400" y="3042330"/>
              <a:ext cx="228600" cy="4572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350EC2E-2E9D-E9AF-5278-58129FF629FE}"/>
                </a:ext>
              </a:extLst>
            </p:cNvPr>
            <p:cNvSpPr/>
            <p:nvPr/>
          </p:nvSpPr>
          <p:spPr>
            <a:xfrm>
              <a:off x="3429000" y="3042330"/>
              <a:ext cx="228600" cy="4572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rapezoid 9">
              <a:extLst>
                <a:ext uri="{FF2B5EF4-FFF2-40B4-BE49-F238E27FC236}">
                  <a16:creationId xmlns:a16="http://schemas.microsoft.com/office/drawing/2014/main" id="{F42D61D0-955A-33AC-EF00-79B4DCACA3C7}"/>
                </a:ext>
              </a:extLst>
            </p:cNvPr>
            <p:cNvSpPr/>
            <p:nvPr/>
          </p:nvSpPr>
          <p:spPr>
            <a:xfrm>
              <a:off x="3657600" y="2051730"/>
              <a:ext cx="1143000" cy="2133600"/>
            </a:xfrm>
            <a:prstGeom prst="trapezoid">
              <a:avLst>
                <a:gd name="adj" fmla="val 23863"/>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44DB774-9DD3-0DEA-45F2-38F174D02958}"/>
                </a:ext>
              </a:extLst>
            </p:cNvPr>
            <p:cNvSpPr/>
            <p:nvPr/>
          </p:nvSpPr>
          <p:spPr>
            <a:xfrm>
              <a:off x="3886200" y="2127930"/>
              <a:ext cx="685800" cy="525906"/>
            </a:xfrm>
            <a:prstGeom prst="ellipse">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65B39635-2719-E197-185C-1A62C82C8BEB}"/>
                </a:ext>
              </a:extLst>
            </p:cNvPr>
            <p:cNvSpPr/>
            <p:nvPr/>
          </p:nvSpPr>
          <p:spPr>
            <a:xfrm>
              <a:off x="3909291" y="1867002"/>
              <a:ext cx="609600" cy="525906"/>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apezoid 12">
              <a:extLst>
                <a:ext uri="{FF2B5EF4-FFF2-40B4-BE49-F238E27FC236}">
                  <a16:creationId xmlns:a16="http://schemas.microsoft.com/office/drawing/2014/main" id="{2D2F8113-C4B8-F252-F2CA-C459FC8C75FD}"/>
                </a:ext>
              </a:extLst>
            </p:cNvPr>
            <p:cNvSpPr/>
            <p:nvPr/>
          </p:nvSpPr>
          <p:spPr>
            <a:xfrm rot="20397331">
              <a:off x="4372636" y="2187397"/>
              <a:ext cx="551541" cy="1157352"/>
            </a:xfrm>
            <a:prstGeom prst="trapezoid">
              <a:avLst>
                <a:gd name="adj" fmla="val 35984"/>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a:extLst>
                <a:ext uri="{FF2B5EF4-FFF2-40B4-BE49-F238E27FC236}">
                  <a16:creationId xmlns:a16="http://schemas.microsoft.com/office/drawing/2014/main" id="{5B59A755-A367-3D47-8470-585578FDFC41}"/>
                </a:ext>
              </a:extLst>
            </p:cNvPr>
            <p:cNvSpPr/>
            <p:nvPr/>
          </p:nvSpPr>
          <p:spPr>
            <a:xfrm rot="1296214">
              <a:off x="3544730" y="2182303"/>
              <a:ext cx="511448" cy="1132587"/>
            </a:xfrm>
            <a:prstGeom prst="trapezoid">
              <a:avLst>
                <a:gd name="adj" fmla="val 32075"/>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a:extLst>
                <a:ext uri="{FF2B5EF4-FFF2-40B4-BE49-F238E27FC236}">
                  <a16:creationId xmlns:a16="http://schemas.microsoft.com/office/drawing/2014/main" id="{721D1D33-4491-17B6-F783-B49CA462B91F}"/>
                </a:ext>
              </a:extLst>
            </p:cNvPr>
            <p:cNvSpPr/>
            <p:nvPr/>
          </p:nvSpPr>
          <p:spPr>
            <a:xfrm rot="287694">
              <a:off x="3726428" y="2125747"/>
              <a:ext cx="498368" cy="1764854"/>
            </a:xfrm>
            <a:prstGeom prst="trapezoid">
              <a:avLst>
                <a:gd name="adj" fmla="val 32759"/>
              </a:avLst>
            </a:prstGeom>
            <a:solidFill>
              <a:srgbClr val="B871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a:extLst>
                <a:ext uri="{FF2B5EF4-FFF2-40B4-BE49-F238E27FC236}">
                  <a16:creationId xmlns:a16="http://schemas.microsoft.com/office/drawing/2014/main" id="{181B2D4C-89D7-B1E2-778A-D71C05EB45B6}"/>
                </a:ext>
              </a:extLst>
            </p:cNvPr>
            <p:cNvSpPr/>
            <p:nvPr/>
          </p:nvSpPr>
          <p:spPr>
            <a:xfrm rot="21293170">
              <a:off x="4267801" y="2145148"/>
              <a:ext cx="464197" cy="1744020"/>
            </a:xfrm>
            <a:prstGeom prst="trapezoid">
              <a:avLst>
                <a:gd name="adj" fmla="val 35984"/>
              </a:avLst>
            </a:prstGeom>
            <a:solidFill>
              <a:srgbClr val="B871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31">
              <a:extLst>
                <a:ext uri="{FF2B5EF4-FFF2-40B4-BE49-F238E27FC236}">
                  <a16:creationId xmlns:a16="http://schemas.microsoft.com/office/drawing/2014/main" id="{4F8E4470-93CB-29EE-436C-0A9398A0B38F}"/>
                </a:ext>
              </a:extLst>
            </p:cNvPr>
            <p:cNvGrpSpPr/>
            <p:nvPr/>
          </p:nvGrpSpPr>
          <p:grpSpPr>
            <a:xfrm rot="21151532">
              <a:off x="4409671" y="1410436"/>
              <a:ext cx="343204" cy="757299"/>
              <a:chOff x="1434718" y="4935165"/>
              <a:chExt cx="343204" cy="757299"/>
            </a:xfrm>
          </p:grpSpPr>
          <p:sp>
            <p:nvSpPr>
              <p:cNvPr id="101" name="Moon 100">
                <a:extLst>
                  <a:ext uri="{FF2B5EF4-FFF2-40B4-BE49-F238E27FC236}">
                    <a16:creationId xmlns:a16="http://schemas.microsoft.com/office/drawing/2014/main" id="{16AC5E95-71FE-AAF8-88D4-ACBCFE561E3A}"/>
                  </a:ext>
                </a:extLst>
              </p:cNvPr>
              <p:cNvSpPr/>
              <p:nvPr/>
            </p:nvSpPr>
            <p:spPr>
              <a:xfrm rot="21119020">
                <a:off x="1528149" y="4935165"/>
                <a:ext cx="249773" cy="723791"/>
              </a:xfrm>
              <a:prstGeom prst="moon">
                <a:avLst>
                  <a:gd name="adj" fmla="val 78788"/>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Moon 101">
                <a:extLst>
                  <a:ext uri="{FF2B5EF4-FFF2-40B4-BE49-F238E27FC236}">
                    <a16:creationId xmlns:a16="http://schemas.microsoft.com/office/drawing/2014/main" id="{408949E0-2910-A60B-28EE-831576A4F9EC}"/>
                  </a:ext>
                </a:extLst>
              </p:cNvPr>
              <p:cNvSpPr/>
              <p:nvPr/>
            </p:nvSpPr>
            <p:spPr>
              <a:xfrm rot="10347730">
                <a:off x="1434718" y="5008712"/>
                <a:ext cx="249773" cy="683752"/>
              </a:xfrm>
              <a:prstGeom prst="moon">
                <a:avLst>
                  <a:gd name="adj" fmla="val 78788"/>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Moon 102">
                <a:extLst>
                  <a:ext uri="{FF2B5EF4-FFF2-40B4-BE49-F238E27FC236}">
                    <a16:creationId xmlns:a16="http://schemas.microsoft.com/office/drawing/2014/main" id="{2D380310-585A-D24F-488D-4F54257CBCF5}"/>
                  </a:ext>
                </a:extLst>
              </p:cNvPr>
              <p:cNvSpPr/>
              <p:nvPr/>
            </p:nvSpPr>
            <p:spPr>
              <a:xfrm rot="21119020">
                <a:off x="1485851" y="5116123"/>
                <a:ext cx="192984" cy="559228"/>
              </a:xfrm>
              <a:prstGeom prst="moon">
                <a:avLst>
                  <a:gd name="adj" fmla="val 78788"/>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29">
              <a:extLst>
                <a:ext uri="{FF2B5EF4-FFF2-40B4-BE49-F238E27FC236}">
                  <a16:creationId xmlns:a16="http://schemas.microsoft.com/office/drawing/2014/main" id="{DDF9098A-47CE-1F0E-B7CE-BE46683FEDC3}"/>
                </a:ext>
              </a:extLst>
            </p:cNvPr>
            <p:cNvGrpSpPr/>
            <p:nvPr/>
          </p:nvGrpSpPr>
          <p:grpSpPr>
            <a:xfrm rot="1653802">
              <a:off x="3690953" y="1480868"/>
              <a:ext cx="343204" cy="757299"/>
              <a:chOff x="1434718" y="4935165"/>
              <a:chExt cx="343204" cy="757299"/>
            </a:xfrm>
          </p:grpSpPr>
          <p:sp>
            <p:nvSpPr>
              <p:cNvPr id="98" name="Moon 97">
                <a:extLst>
                  <a:ext uri="{FF2B5EF4-FFF2-40B4-BE49-F238E27FC236}">
                    <a16:creationId xmlns:a16="http://schemas.microsoft.com/office/drawing/2014/main" id="{1DCA3707-BF43-C850-AC5E-B173BFB97830}"/>
                  </a:ext>
                </a:extLst>
              </p:cNvPr>
              <p:cNvSpPr/>
              <p:nvPr/>
            </p:nvSpPr>
            <p:spPr>
              <a:xfrm rot="21119020">
                <a:off x="1528149" y="4935165"/>
                <a:ext cx="249773" cy="723791"/>
              </a:xfrm>
              <a:prstGeom prst="moon">
                <a:avLst>
                  <a:gd name="adj" fmla="val 78788"/>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Moon 27">
                <a:extLst>
                  <a:ext uri="{FF2B5EF4-FFF2-40B4-BE49-F238E27FC236}">
                    <a16:creationId xmlns:a16="http://schemas.microsoft.com/office/drawing/2014/main" id="{8F4CEAA8-EF73-B32C-3F2B-47CD309013F2}"/>
                  </a:ext>
                </a:extLst>
              </p:cNvPr>
              <p:cNvSpPr/>
              <p:nvPr/>
            </p:nvSpPr>
            <p:spPr>
              <a:xfrm rot="10347730">
                <a:off x="1434718" y="5008712"/>
                <a:ext cx="249773" cy="683752"/>
              </a:xfrm>
              <a:prstGeom prst="moon">
                <a:avLst>
                  <a:gd name="adj" fmla="val 78788"/>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Moon 28">
                <a:extLst>
                  <a:ext uri="{FF2B5EF4-FFF2-40B4-BE49-F238E27FC236}">
                    <a16:creationId xmlns:a16="http://schemas.microsoft.com/office/drawing/2014/main" id="{98CD069E-48D2-21B0-771D-895DD5378E99}"/>
                  </a:ext>
                </a:extLst>
              </p:cNvPr>
              <p:cNvSpPr/>
              <p:nvPr/>
            </p:nvSpPr>
            <p:spPr>
              <a:xfrm rot="21119020">
                <a:off x="1485851" y="5116123"/>
                <a:ext cx="192984" cy="559228"/>
              </a:xfrm>
              <a:prstGeom prst="moon">
                <a:avLst>
                  <a:gd name="adj" fmla="val 78788"/>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Oval 14">
              <a:extLst>
                <a:ext uri="{FF2B5EF4-FFF2-40B4-BE49-F238E27FC236}">
                  <a16:creationId xmlns:a16="http://schemas.microsoft.com/office/drawing/2014/main" id="{7FD7DB62-E223-2C43-AF2A-FD59EF43079A}"/>
                </a:ext>
              </a:extLst>
            </p:cNvPr>
            <p:cNvSpPr/>
            <p:nvPr/>
          </p:nvSpPr>
          <p:spPr>
            <a:xfrm>
              <a:off x="3810000" y="1106527"/>
              <a:ext cx="872048" cy="1173802"/>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Moon 19">
              <a:extLst>
                <a:ext uri="{FF2B5EF4-FFF2-40B4-BE49-F238E27FC236}">
                  <a16:creationId xmlns:a16="http://schemas.microsoft.com/office/drawing/2014/main" id="{7A148E68-47A7-14A9-EB92-B1048887C635}"/>
                </a:ext>
              </a:extLst>
            </p:cNvPr>
            <p:cNvSpPr/>
            <p:nvPr/>
          </p:nvSpPr>
          <p:spPr>
            <a:xfrm rot="5412568">
              <a:off x="4013458" y="828675"/>
              <a:ext cx="381000" cy="857250"/>
            </a:xfrm>
            <a:prstGeom prst="moon">
              <a:avLst>
                <a:gd name="adj" fmla="val 78788"/>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Moon 21">
              <a:extLst>
                <a:ext uri="{FF2B5EF4-FFF2-40B4-BE49-F238E27FC236}">
                  <a16:creationId xmlns:a16="http://schemas.microsoft.com/office/drawing/2014/main" id="{CABA0707-132C-DA38-E21C-792F9272473F}"/>
                </a:ext>
              </a:extLst>
            </p:cNvPr>
            <p:cNvSpPr/>
            <p:nvPr/>
          </p:nvSpPr>
          <p:spPr>
            <a:xfrm rot="4358243">
              <a:off x="3899411" y="1137045"/>
              <a:ext cx="196323" cy="441725"/>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Moon 47">
              <a:extLst>
                <a:ext uri="{FF2B5EF4-FFF2-40B4-BE49-F238E27FC236}">
                  <a16:creationId xmlns:a16="http://schemas.microsoft.com/office/drawing/2014/main" id="{4E55A4A4-1968-0CF2-E29D-CE0459618228}"/>
                </a:ext>
              </a:extLst>
            </p:cNvPr>
            <p:cNvSpPr/>
            <p:nvPr/>
          </p:nvSpPr>
          <p:spPr>
            <a:xfrm rot="5412568">
              <a:off x="4065610" y="757058"/>
              <a:ext cx="223255" cy="851971"/>
            </a:xfrm>
            <a:prstGeom prst="moon">
              <a:avLst>
                <a:gd name="adj" fmla="val 78788"/>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Moon 49">
              <a:extLst>
                <a:ext uri="{FF2B5EF4-FFF2-40B4-BE49-F238E27FC236}">
                  <a16:creationId xmlns:a16="http://schemas.microsoft.com/office/drawing/2014/main" id="{B189D259-E82D-8DB1-4135-FE38B0F29D8C}"/>
                </a:ext>
              </a:extLst>
            </p:cNvPr>
            <p:cNvSpPr/>
            <p:nvPr/>
          </p:nvSpPr>
          <p:spPr>
            <a:xfrm rot="5412568">
              <a:off x="3889596" y="983038"/>
              <a:ext cx="217103" cy="488482"/>
            </a:xfrm>
            <a:prstGeom prst="moon">
              <a:avLst>
                <a:gd name="adj" fmla="val 78788"/>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Moon 51">
              <a:extLst>
                <a:ext uri="{FF2B5EF4-FFF2-40B4-BE49-F238E27FC236}">
                  <a16:creationId xmlns:a16="http://schemas.microsoft.com/office/drawing/2014/main" id="{32E0D8B6-BD7C-F344-7997-31680AE09F8C}"/>
                </a:ext>
              </a:extLst>
            </p:cNvPr>
            <p:cNvSpPr/>
            <p:nvPr/>
          </p:nvSpPr>
          <p:spPr>
            <a:xfrm rot="5412568">
              <a:off x="4351905" y="1006711"/>
              <a:ext cx="188274" cy="423618"/>
            </a:xfrm>
            <a:prstGeom prst="moon">
              <a:avLst>
                <a:gd name="adj" fmla="val 78788"/>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Moon 52">
              <a:extLst>
                <a:ext uri="{FF2B5EF4-FFF2-40B4-BE49-F238E27FC236}">
                  <a16:creationId xmlns:a16="http://schemas.microsoft.com/office/drawing/2014/main" id="{EC841E1F-DEF7-6E73-B158-79F19B0F00C6}"/>
                </a:ext>
              </a:extLst>
            </p:cNvPr>
            <p:cNvSpPr/>
            <p:nvPr/>
          </p:nvSpPr>
          <p:spPr>
            <a:xfrm rot="14214603">
              <a:off x="4128820" y="1096021"/>
              <a:ext cx="233489" cy="441725"/>
            </a:xfrm>
            <a:prstGeom prst="moon">
              <a:avLst>
                <a:gd name="adj" fmla="val 78788"/>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Moon 53">
              <a:extLst>
                <a:ext uri="{FF2B5EF4-FFF2-40B4-BE49-F238E27FC236}">
                  <a16:creationId xmlns:a16="http://schemas.microsoft.com/office/drawing/2014/main" id="{6517577F-96DB-B755-E269-10DF70959F7D}"/>
                </a:ext>
              </a:extLst>
            </p:cNvPr>
            <p:cNvSpPr/>
            <p:nvPr/>
          </p:nvSpPr>
          <p:spPr>
            <a:xfrm rot="14214603">
              <a:off x="4125101" y="1103909"/>
              <a:ext cx="128959" cy="290158"/>
            </a:xfrm>
            <a:prstGeom prst="moon">
              <a:avLst>
                <a:gd name="adj" fmla="val 78788"/>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Moon 54">
              <a:extLst>
                <a:ext uri="{FF2B5EF4-FFF2-40B4-BE49-F238E27FC236}">
                  <a16:creationId xmlns:a16="http://schemas.microsoft.com/office/drawing/2014/main" id="{4668FF11-B276-5794-1E74-C790C8887DE3}"/>
                </a:ext>
              </a:extLst>
            </p:cNvPr>
            <p:cNvSpPr/>
            <p:nvPr/>
          </p:nvSpPr>
          <p:spPr>
            <a:xfrm rot="14214603">
              <a:off x="3941218" y="1069196"/>
              <a:ext cx="196323" cy="441725"/>
            </a:xfrm>
            <a:prstGeom prst="moon">
              <a:avLst>
                <a:gd name="adj" fmla="val 78788"/>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Moon 55">
              <a:extLst>
                <a:ext uri="{FF2B5EF4-FFF2-40B4-BE49-F238E27FC236}">
                  <a16:creationId xmlns:a16="http://schemas.microsoft.com/office/drawing/2014/main" id="{0D3D5DDA-6758-68ED-E1F6-9AE200BF5AE3}"/>
                </a:ext>
              </a:extLst>
            </p:cNvPr>
            <p:cNvSpPr/>
            <p:nvPr/>
          </p:nvSpPr>
          <p:spPr>
            <a:xfrm rot="3904094">
              <a:off x="4052332" y="929465"/>
              <a:ext cx="95325" cy="452370"/>
            </a:xfrm>
            <a:prstGeom prst="moon">
              <a:avLst>
                <a:gd name="adj" fmla="val 78788"/>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Moon 56">
              <a:extLst>
                <a:ext uri="{FF2B5EF4-FFF2-40B4-BE49-F238E27FC236}">
                  <a16:creationId xmlns:a16="http://schemas.microsoft.com/office/drawing/2014/main" id="{DC54F9C2-CB92-AEFE-D840-F6F2D42BE5E8}"/>
                </a:ext>
              </a:extLst>
            </p:cNvPr>
            <p:cNvSpPr/>
            <p:nvPr/>
          </p:nvSpPr>
          <p:spPr>
            <a:xfrm rot="20210230">
              <a:off x="4404440" y="1144891"/>
              <a:ext cx="106521" cy="332192"/>
            </a:xfrm>
            <a:prstGeom prst="moon">
              <a:avLst>
                <a:gd name="adj" fmla="val 78788"/>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48">
              <a:extLst>
                <a:ext uri="{FF2B5EF4-FFF2-40B4-BE49-F238E27FC236}">
                  <a16:creationId xmlns:a16="http://schemas.microsoft.com/office/drawing/2014/main" id="{AFDEF6DC-866C-A232-5D4E-757B45594C1B}"/>
                </a:ext>
              </a:extLst>
            </p:cNvPr>
            <p:cNvGrpSpPr/>
            <p:nvPr/>
          </p:nvGrpSpPr>
          <p:grpSpPr>
            <a:xfrm>
              <a:off x="3890818" y="3982130"/>
              <a:ext cx="609600" cy="164123"/>
              <a:chOff x="553453" y="4798401"/>
              <a:chExt cx="1858183" cy="519282"/>
            </a:xfrm>
          </p:grpSpPr>
          <p:sp>
            <p:nvSpPr>
              <p:cNvPr id="93" name="Frame 92">
                <a:extLst>
                  <a:ext uri="{FF2B5EF4-FFF2-40B4-BE49-F238E27FC236}">
                    <a16:creationId xmlns:a16="http://schemas.microsoft.com/office/drawing/2014/main" id="{C5F377FA-B0B4-CB6C-45F7-1ED8E2F6DE94}"/>
                  </a:ext>
                </a:extLst>
              </p:cNvPr>
              <p:cNvSpPr/>
              <p:nvPr/>
            </p:nvSpPr>
            <p:spPr>
              <a:xfrm rot="2844396">
                <a:off x="562504" y="4789350"/>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4" name="Frame 93">
                <a:extLst>
                  <a:ext uri="{FF2B5EF4-FFF2-40B4-BE49-F238E27FC236}">
                    <a16:creationId xmlns:a16="http://schemas.microsoft.com/office/drawing/2014/main" id="{7D64F0A2-D8E5-E564-8741-0AA2FF77C6AA}"/>
                  </a:ext>
                </a:extLst>
              </p:cNvPr>
              <p:cNvSpPr/>
              <p:nvPr/>
            </p:nvSpPr>
            <p:spPr>
              <a:xfrm rot="2844396">
                <a:off x="906559" y="4801645"/>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5" name="Frame 94">
                <a:extLst>
                  <a:ext uri="{FF2B5EF4-FFF2-40B4-BE49-F238E27FC236}">
                    <a16:creationId xmlns:a16="http://schemas.microsoft.com/office/drawing/2014/main" id="{83BC8AC3-D156-A7AD-F70B-38BEBDFB9FBC}"/>
                  </a:ext>
                </a:extLst>
              </p:cNvPr>
              <p:cNvSpPr/>
              <p:nvPr/>
            </p:nvSpPr>
            <p:spPr>
              <a:xfrm rot="2844396">
                <a:off x="1250613" y="4812441"/>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6" name="Frame 95">
                <a:extLst>
                  <a:ext uri="{FF2B5EF4-FFF2-40B4-BE49-F238E27FC236}">
                    <a16:creationId xmlns:a16="http://schemas.microsoft.com/office/drawing/2014/main" id="{3F09A12F-B34B-4FC2-E45E-C58BA0F3E081}"/>
                  </a:ext>
                </a:extLst>
              </p:cNvPr>
              <p:cNvSpPr/>
              <p:nvPr/>
            </p:nvSpPr>
            <p:spPr>
              <a:xfrm rot="2844396">
                <a:off x="1573885" y="4821677"/>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7" name="Frame 96">
                <a:extLst>
                  <a:ext uri="{FF2B5EF4-FFF2-40B4-BE49-F238E27FC236}">
                    <a16:creationId xmlns:a16="http://schemas.microsoft.com/office/drawing/2014/main" id="{C3DE5BF0-24E2-56C7-4CA8-3876B37474C9}"/>
                  </a:ext>
                </a:extLst>
              </p:cNvPr>
              <p:cNvSpPr/>
              <p:nvPr/>
            </p:nvSpPr>
            <p:spPr>
              <a:xfrm rot="2844396">
                <a:off x="1924868" y="4830914"/>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9" name="Group 53">
              <a:extLst>
                <a:ext uri="{FF2B5EF4-FFF2-40B4-BE49-F238E27FC236}">
                  <a16:creationId xmlns:a16="http://schemas.microsoft.com/office/drawing/2014/main" id="{D6199ECB-4712-A824-0708-EB6194C5EB4A}"/>
                </a:ext>
              </a:extLst>
            </p:cNvPr>
            <p:cNvGrpSpPr/>
            <p:nvPr/>
          </p:nvGrpSpPr>
          <p:grpSpPr>
            <a:xfrm rot="1653802">
              <a:off x="3691791" y="1315553"/>
              <a:ext cx="243277" cy="536804"/>
              <a:chOff x="1434718" y="4935165"/>
              <a:chExt cx="343204" cy="757299"/>
            </a:xfrm>
          </p:grpSpPr>
          <p:sp>
            <p:nvSpPr>
              <p:cNvPr id="90" name="Moon 89">
                <a:extLst>
                  <a:ext uri="{FF2B5EF4-FFF2-40B4-BE49-F238E27FC236}">
                    <a16:creationId xmlns:a16="http://schemas.microsoft.com/office/drawing/2014/main" id="{2FA5287F-7F37-533E-498F-0CBA4C19D630}"/>
                  </a:ext>
                </a:extLst>
              </p:cNvPr>
              <p:cNvSpPr/>
              <p:nvPr/>
            </p:nvSpPr>
            <p:spPr>
              <a:xfrm rot="21119020">
                <a:off x="1528149" y="4935165"/>
                <a:ext cx="249773" cy="723791"/>
              </a:xfrm>
              <a:prstGeom prst="moon">
                <a:avLst>
                  <a:gd name="adj" fmla="val 78788"/>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Moon 90">
                <a:extLst>
                  <a:ext uri="{FF2B5EF4-FFF2-40B4-BE49-F238E27FC236}">
                    <a16:creationId xmlns:a16="http://schemas.microsoft.com/office/drawing/2014/main" id="{04A4E980-2EE3-3408-B96A-6BFF0D375FA8}"/>
                  </a:ext>
                </a:extLst>
              </p:cNvPr>
              <p:cNvSpPr/>
              <p:nvPr/>
            </p:nvSpPr>
            <p:spPr>
              <a:xfrm rot="10347730">
                <a:off x="1434718" y="5008712"/>
                <a:ext cx="249773" cy="683752"/>
              </a:xfrm>
              <a:prstGeom prst="moon">
                <a:avLst>
                  <a:gd name="adj" fmla="val 78788"/>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Moon 91">
                <a:extLst>
                  <a:ext uri="{FF2B5EF4-FFF2-40B4-BE49-F238E27FC236}">
                    <a16:creationId xmlns:a16="http://schemas.microsoft.com/office/drawing/2014/main" id="{4C987A58-A855-FA14-68E2-B5A0912457D5}"/>
                  </a:ext>
                </a:extLst>
              </p:cNvPr>
              <p:cNvSpPr/>
              <p:nvPr/>
            </p:nvSpPr>
            <p:spPr>
              <a:xfrm rot="21119020">
                <a:off x="1485851" y="5116123"/>
                <a:ext cx="192984" cy="559228"/>
              </a:xfrm>
              <a:prstGeom prst="moon">
                <a:avLst>
                  <a:gd name="adj" fmla="val 78788"/>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7">
              <a:extLst>
                <a:ext uri="{FF2B5EF4-FFF2-40B4-BE49-F238E27FC236}">
                  <a16:creationId xmlns:a16="http://schemas.microsoft.com/office/drawing/2014/main" id="{D6CD89E5-FBA2-A493-45E2-F1B3335F8F97}"/>
                </a:ext>
              </a:extLst>
            </p:cNvPr>
            <p:cNvGrpSpPr/>
            <p:nvPr/>
          </p:nvGrpSpPr>
          <p:grpSpPr>
            <a:xfrm rot="20849912">
              <a:off x="4551016" y="1309696"/>
              <a:ext cx="243277" cy="536804"/>
              <a:chOff x="1434718" y="4935165"/>
              <a:chExt cx="343204" cy="757299"/>
            </a:xfrm>
          </p:grpSpPr>
          <p:sp>
            <p:nvSpPr>
              <p:cNvPr id="87" name="Moon 86">
                <a:extLst>
                  <a:ext uri="{FF2B5EF4-FFF2-40B4-BE49-F238E27FC236}">
                    <a16:creationId xmlns:a16="http://schemas.microsoft.com/office/drawing/2014/main" id="{360AA58B-7440-7868-B734-A5E9A7C68D7D}"/>
                  </a:ext>
                </a:extLst>
              </p:cNvPr>
              <p:cNvSpPr/>
              <p:nvPr/>
            </p:nvSpPr>
            <p:spPr>
              <a:xfrm rot="21119020">
                <a:off x="1528149" y="4935165"/>
                <a:ext cx="249773" cy="723791"/>
              </a:xfrm>
              <a:prstGeom prst="moon">
                <a:avLst>
                  <a:gd name="adj" fmla="val 78788"/>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Moon 87">
                <a:extLst>
                  <a:ext uri="{FF2B5EF4-FFF2-40B4-BE49-F238E27FC236}">
                    <a16:creationId xmlns:a16="http://schemas.microsoft.com/office/drawing/2014/main" id="{D1ECDA08-2CB1-72AD-A236-4C2E660A5803}"/>
                  </a:ext>
                </a:extLst>
              </p:cNvPr>
              <p:cNvSpPr/>
              <p:nvPr/>
            </p:nvSpPr>
            <p:spPr>
              <a:xfrm rot="10347730">
                <a:off x="1434718" y="5008712"/>
                <a:ext cx="249773" cy="683752"/>
              </a:xfrm>
              <a:prstGeom prst="moon">
                <a:avLst>
                  <a:gd name="adj" fmla="val 78788"/>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Moon 88">
                <a:extLst>
                  <a:ext uri="{FF2B5EF4-FFF2-40B4-BE49-F238E27FC236}">
                    <a16:creationId xmlns:a16="http://schemas.microsoft.com/office/drawing/2014/main" id="{60CA7602-E1E1-C36B-4B8A-7B6881B82E5B}"/>
                  </a:ext>
                </a:extLst>
              </p:cNvPr>
              <p:cNvSpPr/>
              <p:nvPr/>
            </p:nvSpPr>
            <p:spPr>
              <a:xfrm rot="21119020">
                <a:off x="1485851" y="5116123"/>
                <a:ext cx="192984" cy="559228"/>
              </a:xfrm>
              <a:prstGeom prst="moon">
                <a:avLst>
                  <a:gd name="adj" fmla="val 78788"/>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Rounded Rectangle 30">
              <a:extLst>
                <a:ext uri="{FF2B5EF4-FFF2-40B4-BE49-F238E27FC236}">
                  <a16:creationId xmlns:a16="http://schemas.microsoft.com/office/drawing/2014/main" id="{5B978B64-FFE6-DE82-B156-F6056AAC0F58}"/>
                </a:ext>
              </a:extLst>
            </p:cNvPr>
            <p:cNvSpPr/>
            <p:nvPr/>
          </p:nvSpPr>
          <p:spPr>
            <a:xfrm>
              <a:off x="3724514" y="1289149"/>
              <a:ext cx="990600" cy="76201"/>
            </a:xfrm>
            <a:prstGeom prst="roundRect">
              <a:avLst/>
            </a:prstGeom>
            <a:solidFill>
              <a:srgbClr val="CCA98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271980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6">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wipe(down)">
                                      <p:cBhvr>
                                        <p:cTn id="9" dur="580">
                                          <p:stCondLst>
                                            <p:cond delay="0"/>
                                          </p:stCondLst>
                                        </p:cTn>
                                        <p:tgtEl>
                                          <p:spTgt spid="2"/>
                                        </p:tgtEl>
                                      </p:cBhvr>
                                    </p:animEffect>
                                    <p:anim calcmode="lin" valueType="num">
                                      <p:cBhvr>
                                        <p:cTn id="10"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5" dur="26">
                                          <p:stCondLst>
                                            <p:cond delay="650"/>
                                          </p:stCondLst>
                                        </p:cTn>
                                        <p:tgtEl>
                                          <p:spTgt spid="2"/>
                                        </p:tgtEl>
                                      </p:cBhvr>
                                      <p:to x="100000" y="60000"/>
                                    </p:animScale>
                                    <p:animScale>
                                      <p:cBhvr>
                                        <p:cTn id="16" dur="166" decel="50000">
                                          <p:stCondLst>
                                            <p:cond delay="676"/>
                                          </p:stCondLst>
                                        </p:cTn>
                                        <p:tgtEl>
                                          <p:spTgt spid="2"/>
                                        </p:tgtEl>
                                      </p:cBhvr>
                                      <p:to x="100000" y="100000"/>
                                    </p:animScale>
                                    <p:animScale>
                                      <p:cBhvr>
                                        <p:cTn id="17" dur="26">
                                          <p:stCondLst>
                                            <p:cond delay="1312"/>
                                          </p:stCondLst>
                                        </p:cTn>
                                        <p:tgtEl>
                                          <p:spTgt spid="2"/>
                                        </p:tgtEl>
                                      </p:cBhvr>
                                      <p:to x="100000" y="80000"/>
                                    </p:animScale>
                                    <p:animScale>
                                      <p:cBhvr>
                                        <p:cTn id="18" dur="166" decel="50000">
                                          <p:stCondLst>
                                            <p:cond delay="1338"/>
                                          </p:stCondLst>
                                        </p:cTn>
                                        <p:tgtEl>
                                          <p:spTgt spid="2"/>
                                        </p:tgtEl>
                                      </p:cBhvr>
                                      <p:to x="100000" y="100000"/>
                                    </p:animScale>
                                    <p:animScale>
                                      <p:cBhvr>
                                        <p:cTn id="19" dur="26">
                                          <p:stCondLst>
                                            <p:cond delay="1642"/>
                                          </p:stCondLst>
                                        </p:cTn>
                                        <p:tgtEl>
                                          <p:spTgt spid="2"/>
                                        </p:tgtEl>
                                      </p:cBhvr>
                                      <p:to x="100000" y="90000"/>
                                    </p:animScale>
                                    <p:animScale>
                                      <p:cBhvr>
                                        <p:cTn id="20" dur="166" decel="50000">
                                          <p:stCondLst>
                                            <p:cond delay="1668"/>
                                          </p:stCondLst>
                                        </p:cTn>
                                        <p:tgtEl>
                                          <p:spTgt spid="2"/>
                                        </p:tgtEl>
                                      </p:cBhvr>
                                      <p:to x="100000" y="100000"/>
                                    </p:animScale>
                                    <p:animScale>
                                      <p:cBhvr>
                                        <p:cTn id="21" dur="26">
                                          <p:stCondLst>
                                            <p:cond delay="1808"/>
                                          </p:stCondLst>
                                        </p:cTn>
                                        <p:tgtEl>
                                          <p:spTgt spid="2"/>
                                        </p:tgtEl>
                                      </p:cBhvr>
                                      <p:to x="100000" y="95000"/>
                                    </p:animScale>
                                    <p:animScale>
                                      <p:cBhvr>
                                        <p:cTn id="22" dur="166" decel="50000">
                                          <p:stCondLst>
                                            <p:cond delay="1834"/>
                                          </p:stCondLst>
                                        </p:cTn>
                                        <p:tgtEl>
                                          <p:spTgt spid="2"/>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6">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6">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6">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6">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6">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86">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86">
                                            <p:txEl>
                                              <p:pRg st="14" end="1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86">
                                            <p:txEl>
                                              <p:pRg st="16" end="16"/>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86">
                                            <p:txEl>
                                              <p:pRg st="18" end="18"/>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86">
                                            <p:txEl>
                                              <p:pRg st="20" end="20"/>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86">
                                            <p:txEl>
                                              <p:pRg st="22" end="2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F75D0FE-E497-4CE1-BACE-B0C6262857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2" y="0"/>
            <a:ext cx="12184978" cy="6858000"/>
          </a:xfrm>
          <a:prstGeom prst="rect">
            <a:avLst/>
          </a:prstGeom>
        </p:spPr>
      </p:pic>
      <p:sp>
        <p:nvSpPr>
          <p:cNvPr id="5" name="TextBox 4"/>
          <p:cNvSpPr txBox="1"/>
          <p:nvPr/>
        </p:nvSpPr>
        <p:spPr>
          <a:xfrm>
            <a:off x="1524000" y="1"/>
            <a:ext cx="9144000" cy="769441"/>
          </a:xfrm>
          <a:prstGeom prst="rect">
            <a:avLst/>
          </a:prstGeom>
          <a:noFill/>
        </p:spPr>
        <p:txBody>
          <a:bodyPr wrap="square" rtlCol="0">
            <a:spAutoFit/>
          </a:bodyPr>
          <a:lstStyle/>
          <a:p>
            <a:pPr algn="ctr"/>
            <a:r>
              <a:rPr lang="en-US" sz="4400" dirty="0">
                <a:latin typeface="Bernard MT Condensed" pitchFamily="18" charset="0"/>
              </a:rPr>
              <a:t>The Priest’s Labors</a:t>
            </a:r>
          </a:p>
        </p:txBody>
      </p:sp>
      <p:sp>
        <p:nvSpPr>
          <p:cNvPr id="11" name="Rectangle 10"/>
          <p:cNvSpPr/>
          <p:nvPr/>
        </p:nvSpPr>
        <p:spPr>
          <a:xfrm>
            <a:off x="3733800" y="618411"/>
            <a:ext cx="6629400" cy="369332"/>
          </a:xfrm>
          <a:prstGeom prst="rect">
            <a:avLst/>
          </a:prstGeom>
        </p:spPr>
        <p:txBody>
          <a:bodyPr wrap="square">
            <a:spAutoFit/>
          </a:bodyPr>
          <a:lstStyle/>
          <a:p>
            <a:pPr fontAlgn="base"/>
            <a:r>
              <a:rPr lang="en-US" dirty="0"/>
              <a:t>The people left their labors to hear the word of God</a:t>
            </a:r>
          </a:p>
        </p:txBody>
      </p:sp>
      <p:sp>
        <p:nvSpPr>
          <p:cNvPr id="17" name="TextBox 16"/>
          <p:cNvSpPr txBox="1"/>
          <p:nvPr/>
        </p:nvSpPr>
        <p:spPr>
          <a:xfrm>
            <a:off x="152400" y="6505485"/>
            <a:ext cx="3581400" cy="307777"/>
          </a:xfrm>
          <a:prstGeom prst="rect">
            <a:avLst/>
          </a:prstGeom>
          <a:noFill/>
        </p:spPr>
        <p:txBody>
          <a:bodyPr wrap="square" rtlCol="0">
            <a:spAutoFit/>
          </a:bodyPr>
          <a:lstStyle/>
          <a:p>
            <a:r>
              <a:rPr lang="en-US" sz="1400" dirty="0"/>
              <a:t>Alma 1:27-28</a:t>
            </a:r>
          </a:p>
        </p:txBody>
      </p:sp>
      <p:sp>
        <p:nvSpPr>
          <p:cNvPr id="10" name="Rectangle 9"/>
          <p:cNvSpPr/>
          <p:nvPr/>
        </p:nvSpPr>
        <p:spPr>
          <a:xfrm>
            <a:off x="5814421" y="1288387"/>
            <a:ext cx="5242514" cy="2677656"/>
          </a:xfrm>
          <a:prstGeom prst="rect">
            <a:avLst/>
          </a:prstGeom>
        </p:spPr>
        <p:txBody>
          <a:bodyPr wrap="square">
            <a:spAutoFit/>
          </a:bodyPr>
          <a:lstStyle/>
          <a:p>
            <a:pPr fontAlgn="base"/>
            <a:r>
              <a:rPr lang="en-US" sz="2400" dirty="0"/>
              <a:t>“And they did impart of their substance, every man according to that which he had, to the poor, and the needy, and the sick, and the afflicted; and they did not wear costly apparel, yet they were neat and comely.</a:t>
            </a:r>
          </a:p>
          <a:p>
            <a:pPr fontAlgn="base"/>
            <a:r>
              <a:rPr lang="en-US" sz="2400" dirty="0"/>
              <a:t> </a:t>
            </a:r>
          </a:p>
        </p:txBody>
      </p:sp>
      <p:pic>
        <p:nvPicPr>
          <p:cNvPr id="4" name="Picture 3">
            <a:extLst>
              <a:ext uri="{FF2B5EF4-FFF2-40B4-BE49-F238E27FC236}">
                <a16:creationId xmlns:a16="http://schemas.microsoft.com/office/drawing/2014/main" id="{869118AC-C3CA-4BFB-AF00-770226C720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3024" y="1207990"/>
            <a:ext cx="4276725" cy="2838450"/>
          </a:xfrm>
          <a:prstGeom prst="rect">
            <a:avLst/>
          </a:prstGeom>
        </p:spPr>
      </p:pic>
      <p:pic>
        <p:nvPicPr>
          <p:cNvPr id="7" name="Picture 6">
            <a:extLst>
              <a:ext uri="{FF2B5EF4-FFF2-40B4-BE49-F238E27FC236}">
                <a16:creationId xmlns:a16="http://schemas.microsoft.com/office/drawing/2014/main" id="{E9547C77-CA36-433E-A102-1FBB83A33B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44683" y="3213288"/>
            <a:ext cx="3009900" cy="3476625"/>
          </a:xfrm>
          <a:prstGeom prst="rect">
            <a:avLst/>
          </a:prstGeom>
        </p:spPr>
      </p:pic>
      <p:sp>
        <p:nvSpPr>
          <p:cNvPr id="8" name="Rectangle 7">
            <a:extLst>
              <a:ext uri="{FF2B5EF4-FFF2-40B4-BE49-F238E27FC236}">
                <a16:creationId xmlns:a16="http://schemas.microsoft.com/office/drawing/2014/main" id="{5E39EB45-1554-4683-8965-749DF4529522}"/>
              </a:ext>
            </a:extLst>
          </p:cNvPr>
          <p:cNvSpPr/>
          <p:nvPr/>
        </p:nvSpPr>
        <p:spPr>
          <a:xfrm>
            <a:off x="2057400" y="4764190"/>
            <a:ext cx="6096000" cy="1569660"/>
          </a:xfrm>
          <a:prstGeom prst="rect">
            <a:avLst/>
          </a:prstGeom>
        </p:spPr>
        <p:txBody>
          <a:bodyPr>
            <a:spAutoFit/>
          </a:bodyPr>
          <a:lstStyle/>
          <a:p>
            <a:pPr fontAlgn="base"/>
            <a:r>
              <a:rPr lang="en-US" sz="2400" dirty="0"/>
              <a:t>And thus they did establish the affairs of the church; and thus they began to have continual peace again, notwithstanding all their persecutions.”</a:t>
            </a:r>
          </a:p>
        </p:txBody>
      </p:sp>
    </p:spTree>
    <p:extLst>
      <p:ext uri="{BB962C8B-B14F-4D97-AF65-F5344CB8AC3E}">
        <p14:creationId xmlns:p14="http://schemas.microsoft.com/office/powerpoint/2010/main" val="2445600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6E2DC0F-50CC-48CD-83E3-BC113EA39A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2" y="0"/>
            <a:ext cx="12184978" cy="6858000"/>
          </a:xfrm>
          <a:prstGeom prst="rect">
            <a:avLst/>
          </a:prstGeom>
        </p:spPr>
      </p:pic>
      <p:sp>
        <p:nvSpPr>
          <p:cNvPr id="5" name="TextBox 4"/>
          <p:cNvSpPr txBox="1"/>
          <p:nvPr/>
        </p:nvSpPr>
        <p:spPr>
          <a:xfrm>
            <a:off x="1524000" y="1"/>
            <a:ext cx="9144000" cy="769441"/>
          </a:xfrm>
          <a:prstGeom prst="rect">
            <a:avLst/>
          </a:prstGeom>
          <a:noFill/>
        </p:spPr>
        <p:txBody>
          <a:bodyPr wrap="square" rtlCol="0">
            <a:spAutoFit/>
          </a:bodyPr>
          <a:lstStyle/>
          <a:p>
            <a:pPr algn="ctr"/>
            <a:r>
              <a:rPr lang="en-US" sz="4400" dirty="0">
                <a:latin typeface="Bernard MT Condensed" pitchFamily="18" charset="0"/>
              </a:rPr>
              <a:t>Steadfastness of the Faithful</a:t>
            </a:r>
          </a:p>
        </p:txBody>
      </p:sp>
      <p:sp>
        <p:nvSpPr>
          <p:cNvPr id="11" name="Rectangle 10"/>
          <p:cNvSpPr/>
          <p:nvPr/>
        </p:nvSpPr>
        <p:spPr>
          <a:xfrm>
            <a:off x="1905000" y="1066800"/>
            <a:ext cx="3505200" cy="369332"/>
          </a:xfrm>
          <a:prstGeom prst="rect">
            <a:avLst/>
          </a:prstGeom>
        </p:spPr>
        <p:txBody>
          <a:bodyPr wrap="square">
            <a:spAutoFit/>
          </a:bodyPr>
          <a:lstStyle/>
          <a:p>
            <a:pPr fontAlgn="base"/>
            <a:r>
              <a:rPr lang="en-US" dirty="0"/>
              <a:t>They began to prosper</a:t>
            </a:r>
          </a:p>
        </p:txBody>
      </p:sp>
      <p:sp>
        <p:nvSpPr>
          <p:cNvPr id="17" name="TextBox 16"/>
          <p:cNvSpPr txBox="1"/>
          <p:nvPr/>
        </p:nvSpPr>
        <p:spPr>
          <a:xfrm>
            <a:off x="114300" y="6514427"/>
            <a:ext cx="3581400" cy="307777"/>
          </a:xfrm>
          <a:prstGeom prst="rect">
            <a:avLst/>
          </a:prstGeom>
          <a:noFill/>
        </p:spPr>
        <p:txBody>
          <a:bodyPr wrap="square" rtlCol="0">
            <a:spAutoFit/>
          </a:bodyPr>
          <a:lstStyle/>
          <a:p>
            <a:r>
              <a:rPr lang="en-US" sz="1400" dirty="0"/>
              <a:t>Alma 1:30-31</a:t>
            </a:r>
          </a:p>
        </p:txBody>
      </p:sp>
      <p:sp>
        <p:nvSpPr>
          <p:cNvPr id="10" name="Rectangle 9"/>
          <p:cNvSpPr/>
          <p:nvPr/>
        </p:nvSpPr>
        <p:spPr>
          <a:xfrm>
            <a:off x="8146473" y="1310849"/>
            <a:ext cx="3505200" cy="4524315"/>
          </a:xfrm>
          <a:prstGeom prst="rect">
            <a:avLst/>
          </a:prstGeom>
        </p:spPr>
        <p:txBody>
          <a:bodyPr wrap="square">
            <a:spAutoFit/>
          </a:bodyPr>
          <a:lstStyle/>
          <a:p>
            <a:pPr fontAlgn="base"/>
            <a:r>
              <a:rPr lang="en-US" dirty="0"/>
              <a:t>“…they did not send away any who were naked, or that were hungry, or that were athirst, or that were sick, or that had not been nourished; and they did not set their hearts upon riches; therefore they were liberal to all, both old and young, both bond and free, both male and female, whether out of the church or in the church, having no</a:t>
            </a:r>
            <a:r>
              <a:rPr lang="en-US" baseline="30000" dirty="0"/>
              <a:t> </a:t>
            </a:r>
            <a:r>
              <a:rPr lang="en-US" dirty="0"/>
              <a:t>respect to persons as to those who stood in need.</a:t>
            </a:r>
          </a:p>
          <a:p>
            <a:pPr fontAlgn="base"/>
            <a:r>
              <a:rPr lang="en-US" dirty="0"/>
              <a:t>And thus they did prosper and become far more wealthy than those who did not belong to their church.”</a:t>
            </a:r>
          </a:p>
        </p:txBody>
      </p:sp>
      <p:pic>
        <p:nvPicPr>
          <p:cNvPr id="4" name="Picture 3">
            <a:extLst>
              <a:ext uri="{FF2B5EF4-FFF2-40B4-BE49-F238E27FC236}">
                <a16:creationId xmlns:a16="http://schemas.microsoft.com/office/drawing/2014/main" id="{7837DAC4-3EBB-4D93-BB8A-F5860A8976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0973" y="1733490"/>
            <a:ext cx="3567978" cy="2851847"/>
          </a:xfrm>
          <a:prstGeom prst="rect">
            <a:avLst/>
          </a:prstGeom>
        </p:spPr>
      </p:pic>
      <p:pic>
        <p:nvPicPr>
          <p:cNvPr id="7" name="Picture 6">
            <a:extLst>
              <a:ext uri="{FF2B5EF4-FFF2-40B4-BE49-F238E27FC236}">
                <a16:creationId xmlns:a16="http://schemas.microsoft.com/office/drawing/2014/main" id="{1CAEF770-AD34-4AF2-AAB5-06FC52AA04B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62462" y="3806256"/>
            <a:ext cx="3267075" cy="2619375"/>
          </a:xfrm>
          <a:prstGeom prst="rect">
            <a:avLst/>
          </a:prstGeom>
        </p:spPr>
      </p:pic>
    </p:spTree>
    <p:extLst>
      <p:ext uri="{BB962C8B-B14F-4D97-AF65-F5344CB8AC3E}">
        <p14:creationId xmlns:p14="http://schemas.microsoft.com/office/powerpoint/2010/main" val="3094962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C61067A-0D22-4F5B-A8A1-712F260298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2" y="0"/>
            <a:ext cx="12184978" cy="6858000"/>
          </a:xfrm>
          <a:prstGeom prst="rect">
            <a:avLst/>
          </a:prstGeom>
        </p:spPr>
      </p:pic>
      <p:sp>
        <p:nvSpPr>
          <p:cNvPr id="5" name="TextBox 4"/>
          <p:cNvSpPr txBox="1"/>
          <p:nvPr/>
        </p:nvSpPr>
        <p:spPr>
          <a:xfrm>
            <a:off x="1524000" y="1"/>
            <a:ext cx="9144000" cy="769441"/>
          </a:xfrm>
          <a:prstGeom prst="rect">
            <a:avLst/>
          </a:prstGeom>
          <a:noFill/>
        </p:spPr>
        <p:txBody>
          <a:bodyPr wrap="square" rtlCol="0">
            <a:spAutoFit/>
          </a:bodyPr>
          <a:lstStyle/>
          <a:p>
            <a:pPr algn="ctr"/>
            <a:r>
              <a:rPr lang="en-US" sz="4400" dirty="0">
                <a:latin typeface="Bernard MT Condensed" pitchFamily="18" charset="0"/>
              </a:rPr>
              <a:t>Those Not of the Church</a:t>
            </a:r>
          </a:p>
        </p:txBody>
      </p:sp>
      <p:sp>
        <p:nvSpPr>
          <p:cNvPr id="11" name="Rectangle 10"/>
          <p:cNvSpPr/>
          <p:nvPr/>
        </p:nvSpPr>
        <p:spPr>
          <a:xfrm>
            <a:off x="803611" y="663108"/>
            <a:ext cx="3505200" cy="5262979"/>
          </a:xfrm>
          <a:prstGeom prst="rect">
            <a:avLst/>
          </a:prstGeom>
        </p:spPr>
        <p:txBody>
          <a:bodyPr wrap="square">
            <a:spAutoFit/>
          </a:bodyPr>
          <a:lstStyle/>
          <a:p>
            <a:pPr fontAlgn="base"/>
            <a:r>
              <a:rPr lang="en-US" sz="2400" dirty="0"/>
              <a:t>Indulged in:</a:t>
            </a:r>
          </a:p>
          <a:p>
            <a:pPr fontAlgn="base"/>
            <a:r>
              <a:rPr lang="en-US" sz="2400" dirty="0"/>
              <a:t>Sorceries</a:t>
            </a:r>
          </a:p>
          <a:p>
            <a:pPr fontAlgn="base"/>
            <a:r>
              <a:rPr lang="en-US" sz="2400" dirty="0"/>
              <a:t>Idolatry</a:t>
            </a:r>
          </a:p>
          <a:p>
            <a:pPr fontAlgn="base"/>
            <a:r>
              <a:rPr lang="en-US" sz="2400" dirty="0"/>
              <a:t>Idleness</a:t>
            </a:r>
          </a:p>
          <a:p>
            <a:pPr fontAlgn="base"/>
            <a:r>
              <a:rPr lang="en-US" sz="2400" dirty="0"/>
              <a:t>Babbling</a:t>
            </a:r>
          </a:p>
          <a:p>
            <a:pPr fontAlgn="base"/>
            <a:r>
              <a:rPr lang="en-US" sz="2400" dirty="0"/>
              <a:t>Envying</a:t>
            </a:r>
          </a:p>
          <a:p>
            <a:pPr fontAlgn="base"/>
            <a:r>
              <a:rPr lang="en-US" sz="2400" dirty="0"/>
              <a:t>Strife</a:t>
            </a:r>
          </a:p>
          <a:p>
            <a:pPr fontAlgn="base"/>
            <a:r>
              <a:rPr lang="en-US" sz="2400" dirty="0"/>
              <a:t>Wore costly apparel</a:t>
            </a:r>
          </a:p>
          <a:p>
            <a:pPr fontAlgn="base"/>
            <a:r>
              <a:rPr lang="en-US" sz="2400" dirty="0"/>
              <a:t>Lifted up in pride</a:t>
            </a:r>
          </a:p>
          <a:p>
            <a:pPr fontAlgn="base"/>
            <a:r>
              <a:rPr lang="en-US" sz="2400" dirty="0"/>
              <a:t>Persecuted</a:t>
            </a:r>
          </a:p>
          <a:p>
            <a:pPr fontAlgn="base"/>
            <a:r>
              <a:rPr lang="en-US" sz="2400" dirty="0"/>
              <a:t>Lied</a:t>
            </a:r>
          </a:p>
          <a:p>
            <a:pPr fontAlgn="base"/>
            <a:r>
              <a:rPr lang="en-US" sz="2400" dirty="0"/>
              <a:t>Stole</a:t>
            </a:r>
          </a:p>
          <a:p>
            <a:pPr fontAlgn="base"/>
            <a:r>
              <a:rPr lang="en-US" sz="2400" dirty="0"/>
              <a:t>Committed </a:t>
            </a:r>
            <a:r>
              <a:rPr lang="en-US" sz="2400" dirty="0" err="1"/>
              <a:t>whoredoms</a:t>
            </a:r>
            <a:endParaRPr lang="en-US" sz="2400" dirty="0"/>
          </a:p>
          <a:p>
            <a:pPr fontAlgn="base"/>
            <a:r>
              <a:rPr lang="en-US" sz="2400" dirty="0"/>
              <a:t>Murdered</a:t>
            </a:r>
          </a:p>
        </p:txBody>
      </p:sp>
      <p:sp>
        <p:nvSpPr>
          <p:cNvPr id="17" name="TextBox 16"/>
          <p:cNvSpPr txBox="1"/>
          <p:nvPr/>
        </p:nvSpPr>
        <p:spPr>
          <a:xfrm>
            <a:off x="114300" y="6468814"/>
            <a:ext cx="3581400" cy="307777"/>
          </a:xfrm>
          <a:prstGeom prst="rect">
            <a:avLst/>
          </a:prstGeom>
          <a:noFill/>
        </p:spPr>
        <p:txBody>
          <a:bodyPr wrap="square" rtlCol="0">
            <a:spAutoFit/>
          </a:bodyPr>
          <a:lstStyle/>
          <a:p>
            <a:r>
              <a:rPr lang="en-US" sz="1400" dirty="0"/>
              <a:t>Alma 1:32-33</a:t>
            </a:r>
          </a:p>
        </p:txBody>
      </p:sp>
      <p:sp>
        <p:nvSpPr>
          <p:cNvPr id="10" name="Rectangle 9"/>
          <p:cNvSpPr/>
          <p:nvPr/>
        </p:nvSpPr>
        <p:spPr>
          <a:xfrm>
            <a:off x="5105400" y="914400"/>
            <a:ext cx="5858608" cy="1754326"/>
          </a:xfrm>
          <a:prstGeom prst="rect">
            <a:avLst/>
          </a:prstGeom>
        </p:spPr>
        <p:txBody>
          <a:bodyPr wrap="square">
            <a:spAutoFit/>
          </a:bodyPr>
          <a:lstStyle/>
          <a:p>
            <a:pPr fontAlgn="base"/>
            <a:r>
              <a:rPr lang="en-US" dirty="0"/>
              <a:t>The Law was put into force:</a:t>
            </a:r>
          </a:p>
          <a:p>
            <a:pPr fontAlgn="base"/>
            <a:r>
              <a:rPr lang="en-US" dirty="0"/>
              <a:t>Everyman suffered according to that which he had done…</a:t>
            </a:r>
          </a:p>
          <a:p>
            <a:pPr fontAlgn="base"/>
            <a:endParaRPr lang="en-US" dirty="0"/>
          </a:p>
          <a:p>
            <a:pPr fontAlgn="base"/>
            <a:r>
              <a:rPr lang="en-US" dirty="0"/>
              <a:t>Because of this the wicked became “more still, and durst not commit any wickedness if it were known”</a:t>
            </a:r>
          </a:p>
          <a:p>
            <a:pPr fontAlgn="base"/>
            <a:r>
              <a:rPr lang="en-US" dirty="0"/>
              <a:t>--the unknown crime</a:t>
            </a:r>
          </a:p>
        </p:txBody>
      </p:sp>
      <p:sp>
        <p:nvSpPr>
          <p:cNvPr id="7" name="Rectangle 6"/>
          <p:cNvSpPr/>
          <p:nvPr/>
        </p:nvSpPr>
        <p:spPr>
          <a:xfrm>
            <a:off x="3802978" y="5914816"/>
            <a:ext cx="5950622" cy="707886"/>
          </a:xfrm>
          <a:prstGeom prst="rect">
            <a:avLst/>
          </a:prstGeom>
        </p:spPr>
        <p:txBody>
          <a:bodyPr wrap="square">
            <a:spAutoFit/>
          </a:bodyPr>
          <a:lstStyle/>
          <a:p>
            <a:pPr algn="ctr" fontAlgn="base"/>
            <a:r>
              <a:rPr lang="en-US" sz="2000" dirty="0"/>
              <a:t>There was peace with the Nephites until the 5</a:t>
            </a:r>
            <a:r>
              <a:rPr lang="en-US" sz="2000" baseline="30000" dirty="0"/>
              <a:t>th</a:t>
            </a:r>
            <a:r>
              <a:rPr lang="en-US" sz="2000" dirty="0"/>
              <a:t> year of the reign of the judges</a:t>
            </a:r>
          </a:p>
        </p:txBody>
      </p:sp>
      <p:pic>
        <p:nvPicPr>
          <p:cNvPr id="4" name="Picture 3">
            <a:extLst>
              <a:ext uri="{FF2B5EF4-FFF2-40B4-BE49-F238E27FC236}">
                <a16:creationId xmlns:a16="http://schemas.microsoft.com/office/drawing/2014/main" id="{ED66C802-F076-4387-80BD-7B2B43BAD3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5400" y="2668726"/>
            <a:ext cx="4820948" cy="3209581"/>
          </a:xfrm>
          <a:prstGeom prst="rect">
            <a:avLst/>
          </a:prstGeom>
        </p:spPr>
      </p:pic>
    </p:spTree>
    <p:extLst>
      <p:ext uri="{BB962C8B-B14F-4D97-AF65-F5344CB8AC3E}">
        <p14:creationId xmlns:p14="http://schemas.microsoft.com/office/powerpoint/2010/main" val="3650735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0" presetClass="exit" presetSubtype="0" fill="hold" grpId="1" nodeType="withEffect">
                                  <p:stCondLst>
                                    <p:cond delay="0"/>
                                  </p:stCondLst>
                                  <p:childTnLst>
                                    <p:animEffect transition="out" filter="fade">
                                      <p:cBhvr>
                                        <p:cTn id="18" dur="2000"/>
                                        <p:tgtEl>
                                          <p:spTgt spid="10"/>
                                        </p:tgtEl>
                                      </p:cBhvr>
                                    </p:animEffect>
                                    <p:set>
                                      <p:cBhvr>
                                        <p:cTn id="19" dur="1" fill="hold">
                                          <p:stCondLst>
                                            <p:cond delay="1999"/>
                                          </p:stCondLst>
                                        </p:cTn>
                                        <p:tgtEl>
                                          <p:spTgt spid="10"/>
                                        </p:tgtEl>
                                        <p:attrNameLst>
                                          <p:attrName>style.visibility</p:attrName>
                                        </p:attrNameLst>
                                      </p:cBhvr>
                                      <p:to>
                                        <p:strVal val="hidden"/>
                                      </p:to>
                                    </p:set>
                                  </p:childTnLst>
                                </p:cTn>
                              </p:par>
                              <p:par>
                                <p:cTn id="20" presetID="10" presetClass="exit" presetSubtype="0" fill="hold" grpId="1" nodeType="withEffect">
                                  <p:stCondLst>
                                    <p:cond delay="0"/>
                                  </p:stCondLst>
                                  <p:childTnLst>
                                    <p:animEffect transition="out" filter="fade">
                                      <p:cBhvr>
                                        <p:cTn id="21" dur="2000"/>
                                        <p:tgtEl>
                                          <p:spTgt spid="11"/>
                                        </p:tgtEl>
                                      </p:cBhvr>
                                    </p:animEffect>
                                    <p:set>
                                      <p:cBhvr>
                                        <p:cTn id="22" dur="1" fill="hold">
                                          <p:stCondLst>
                                            <p:cond delay="19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0" grpId="0"/>
      <p:bldP spid="10" grpId="1"/>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2B968A3-F566-4B80-BA2A-A5EFDF3A1E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2" y="0"/>
            <a:ext cx="12184978" cy="6858000"/>
          </a:xfrm>
          <a:prstGeom prst="rect">
            <a:avLst/>
          </a:prstGeom>
        </p:spPr>
      </p:pic>
      <p:sp>
        <p:nvSpPr>
          <p:cNvPr id="4" name="TextBox 3"/>
          <p:cNvSpPr txBox="1"/>
          <p:nvPr/>
        </p:nvSpPr>
        <p:spPr>
          <a:xfrm>
            <a:off x="1524000" y="1"/>
            <a:ext cx="9144000" cy="769441"/>
          </a:xfrm>
          <a:prstGeom prst="rect">
            <a:avLst/>
          </a:prstGeom>
          <a:noFill/>
        </p:spPr>
        <p:txBody>
          <a:bodyPr wrap="square" rtlCol="0">
            <a:spAutoFit/>
          </a:bodyPr>
          <a:lstStyle/>
          <a:p>
            <a:pPr algn="ctr"/>
            <a:r>
              <a:rPr lang="en-US" sz="4400" dirty="0">
                <a:latin typeface="Bernard MT Condensed" pitchFamily="18" charset="0"/>
              </a:rPr>
              <a:t>Four Years of Peace</a:t>
            </a:r>
          </a:p>
        </p:txBody>
      </p:sp>
      <p:sp>
        <p:nvSpPr>
          <p:cNvPr id="5" name="Rectangle 4"/>
          <p:cNvSpPr/>
          <p:nvPr/>
        </p:nvSpPr>
        <p:spPr>
          <a:xfrm>
            <a:off x="751935" y="915278"/>
            <a:ext cx="7753710" cy="1323439"/>
          </a:xfrm>
          <a:prstGeom prst="rect">
            <a:avLst/>
          </a:prstGeom>
        </p:spPr>
        <p:txBody>
          <a:bodyPr wrap="square">
            <a:spAutoFit/>
          </a:bodyPr>
          <a:lstStyle/>
          <a:p>
            <a:pPr fontAlgn="base"/>
            <a:r>
              <a:rPr lang="en-US" sz="2000" dirty="0"/>
              <a:t>There was much peace with the Nephites until the 5</a:t>
            </a:r>
            <a:r>
              <a:rPr lang="en-US" sz="2000" baseline="30000" dirty="0"/>
              <a:t>th</a:t>
            </a:r>
            <a:r>
              <a:rPr lang="en-US" sz="2000" dirty="0"/>
              <a:t> year of the reign of the judges</a:t>
            </a:r>
          </a:p>
          <a:p>
            <a:pPr fontAlgn="base"/>
            <a:endParaRPr lang="en-US" sz="2000" dirty="0"/>
          </a:p>
          <a:p>
            <a:pPr fontAlgn="base"/>
            <a:r>
              <a:rPr lang="en-US" sz="2000" dirty="0"/>
              <a:t>However, after </a:t>
            </a:r>
            <a:r>
              <a:rPr lang="en-US" sz="2000" dirty="0" err="1"/>
              <a:t>Nehor’s</a:t>
            </a:r>
            <a:r>
              <a:rPr lang="en-US" sz="2000" dirty="0"/>
              <a:t> death, the Nephites face another wicked man</a:t>
            </a:r>
          </a:p>
        </p:txBody>
      </p:sp>
      <p:sp>
        <p:nvSpPr>
          <p:cNvPr id="7" name="Rectangle 6"/>
          <p:cNvSpPr/>
          <p:nvPr/>
        </p:nvSpPr>
        <p:spPr>
          <a:xfrm>
            <a:off x="5562599" y="2819401"/>
            <a:ext cx="5962291" cy="3170099"/>
          </a:xfrm>
          <a:prstGeom prst="rect">
            <a:avLst/>
          </a:prstGeom>
        </p:spPr>
        <p:txBody>
          <a:bodyPr wrap="square">
            <a:spAutoFit/>
          </a:bodyPr>
          <a:lstStyle/>
          <a:p>
            <a:pPr fontAlgn="base"/>
            <a:r>
              <a:rPr lang="en-US" sz="2000" dirty="0"/>
              <a:t>“…for a certain man, being called Amlici, he being a very cunning man, yea, a wise man as to the wisdom of the world, he being after the order of the man that slew Gideon by the sword, who was executed according to the law—</a:t>
            </a:r>
          </a:p>
          <a:p>
            <a:pPr fontAlgn="base"/>
            <a:endParaRPr lang="en-US" sz="2000" dirty="0"/>
          </a:p>
          <a:p>
            <a:pPr fontAlgn="base"/>
            <a:r>
              <a:rPr lang="en-US" sz="2000" dirty="0"/>
              <a:t>Now this Amlici had, by his cunning, drawn away much people after him; even so much that they began to be very powerful; and they began to endeavor to establish Amlici to be a king over the people.”</a:t>
            </a:r>
          </a:p>
        </p:txBody>
      </p:sp>
      <p:sp>
        <p:nvSpPr>
          <p:cNvPr id="8" name="TextBox 7"/>
          <p:cNvSpPr txBox="1"/>
          <p:nvPr/>
        </p:nvSpPr>
        <p:spPr>
          <a:xfrm>
            <a:off x="7022" y="6521106"/>
            <a:ext cx="2362200" cy="307777"/>
          </a:xfrm>
          <a:prstGeom prst="rect">
            <a:avLst/>
          </a:prstGeom>
          <a:noFill/>
        </p:spPr>
        <p:txBody>
          <a:bodyPr wrap="square" rtlCol="0">
            <a:spAutoFit/>
          </a:bodyPr>
          <a:lstStyle/>
          <a:p>
            <a:r>
              <a:rPr lang="en-US" sz="1400" dirty="0"/>
              <a:t>Alma 2:1-2</a:t>
            </a:r>
          </a:p>
        </p:txBody>
      </p:sp>
      <p:pic>
        <p:nvPicPr>
          <p:cNvPr id="2050" name="Picture 2" descr="reload">
            <a:extLst>
              <a:ext uri="{FF2B5EF4-FFF2-40B4-BE49-F238E27FC236}">
                <a16:creationId xmlns:a16="http://schemas.microsoft.com/office/drawing/2014/main" id="{5AFFBF20-75CF-4F84-5E57-7693044946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0612" y="2915920"/>
            <a:ext cx="3264877" cy="32648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4077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a:extLst>
              <a:ext uri="{FF2B5EF4-FFF2-40B4-BE49-F238E27FC236}">
                <a16:creationId xmlns:a16="http://schemas.microsoft.com/office/drawing/2014/main" id="{D0C52C09-34D4-4101-8CCD-0195760AE0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2" y="0"/>
            <a:ext cx="12184978" cy="6858000"/>
          </a:xfrm>
          <a:prstGeom prst="rect">
            <a:avLst/>
          </a:prstGeom>
        </p:spPr>
      </p:pic>
      <p:sp>
        <p:nvSpPr>
          <p:cNvPr id="37" name="Rectangle 36"/>
          <p:cNvSpPr/>
          <p:nvPr/>
        </p:nvSpPr>
        <p:spPr>
          <a:xfrm>
            <a:off x="534105" y="905843"/>
            <a:ext cx="8125383" cy="5632311"/>
          </a:xfrm>
          <a:prstGeom prst="rect">
            <a:avLst/>
          </a:prstGeom>
        </p:spPr>
        <p:txBody>
          <a:bodyPr wrap="square">
            <a:spAutoFit/>
          </a:bodyPr>
          <a:lstStyle/>
          <a:p>
            <a:pPr fontAlgn="base"/>
            <a:r>
              <a:rPr lang="en-US" dirty="0"/>
              <a:t>He was a </a:t>
            </a:r>
            <a:r>
              <a:rPr lang="en-US" dirty="0" err="1"/>
              <a:t>Nephite</a:t>
            </a:r>
            <a:r>
              <a:rPr lang="en-US" dirty="0"/>
              <a:t> dissenter during Alma the Younger’s time</a:t>
            </a:r>
          </a:p>
          <a:p>
            <a:pPr fontAlgn="base"/>
            <a:endParaRPr lang="en-US" dirty="0"/>
          </a:p>
          <a:p>
            <a:pPr fontAlgn="base"/>
            <a:r>
              <a:rPr lang="en-US" dirty="0"/>
              <a:t>He was a man after the “order of Nehor”</a:t>
            </a:r>
          </a:p>
          <a:p>
            <a:pPr fontAlgn="base"/>
            <a:endParaRPr lang="en-US" dirty="0"/>
          </a:p>
          <a:p>
            <a:pPr fontAlgn="base"/>
            <a:r>
              <a:rPr lang="en-US" dirty="0"/>
              <a:t>He was cunning and wise of the wisdom of the world</a:t>
            </a:r>
          </a:p>
          <a:p>
            <a:pPr fontAlgn="base"/>
            <a:endParaRPr lang="en-US" dirty="0"/>
          </a:p>
          <a:p>
            <a:pPr fontAlgn="base"/>
            <a:r>
              <a:rPr lang="en-US" dirty="0"/>
              <a:t>He attracted a powerful group who wanted to make him their king</a:t>
            </a:r>
          </a:p>
          <a:p>
            <a:pPr fontAlgn="base"/>
            <a:endParaRPr lang="en-US" dirty="0"/>
          </a:p>
          <a:p>
            <a:pPr fontAlgn="base"/>
            <a:r>
              <a:rPr lang="en-US" dirty="0"/>
              <a:t>The voice of the Nephites rose up against him</a:t>
            </a:r>
          </a:p>
          <a:p>
            <a:pPr fontAlgn="base"/>
            <a:endParaRPr lang="en-US" dirty="0"/>
          </a:p>
          <a:p>
            <a:pPr fontAlgn="base"/>
            <a:r>
              <a:rPr lang="en-US" dirty="0"/>
              <a:t>He rose up arms against them, but Alma’s army, after many prayers,  were “strengthen”</a:t>
            </a:r>
          </a:p>
          <a:p>
            <a:pPr fontAlgn="base"/>
            <a:endParaRPr lang="en-US" dirty="0"/>
          </a:p>
          <a:p>
            <a:pPr fontAlgn="base"/>
            <a:r>
              <a:rPr lang="en-US" dirty="0"/>
              <a:t>He made an alliance with the Lamanites</a:t>
            </a:r>
          </a:p>
          <a:p>
            <a:pPr fontAlgn="base"/>
            <a:endParaRPr lang="en-US" dirty="0"/>
          </a:p>
          <a:p>
            <a:pPr fontAlgn="base"/>
            <a:r>
              <a:rPr lang="en-US" dirty="0"/>
              <a:t>The people who followed him were called “</a:t>
            </a:r>
            <a:r>
              <a:rPr lang="en-US" dirty="0" err="1"/>
              <a:t>Amlicites</a:t>
            </a:r>
            <a:r>
              <a:rPr lang="en-US" dirty="0"/>
              <a:t>”</a:t>
            </a:r>
          </a:p>
          <a:p>
            <a:pPr fontAlgn="base"/>
            <a:endParaRPr lang="en-US" dirty="0"/>
          </a:p>
          <a:p>
            <a:pPr fontAlgn="base"/>
            <a:r>
              <a:rPr lang="en-US" dirty="0"/>
              <a:t>The </a:t>
            </a:r>
            <a:r>
              <a:rPr lang="en-US" dirty="0" err="1"/>
              <a:t>Amlicites</a:t>
            </a:r>
            <a:r>
              <a:rPr lang="en-US" dirty="0"/>
              <a:t> and Lamanites battled against the Nephites</a:t>
            </a:r>
          </a:p>
          <a:p>
            <a:pPr fontAlgn="base"/>
            <a:endParaRPr lang="en-US" dirty="0"/>
          </a:p>
          <a:p>
            <a:pPr fontAlgn="base"/>
            <a:r>
              <a:rPr lang="en-US" dirty="0"/>
              <a:t>He was killed by the sword of Alma</a:t>
            </a:r>
          </a:p>
        </p:txBody>
      </p:sp>
      <p:sp>
        <p:nvSpPr>
          <p:cNvPr id="38" name="TextBox 37"/>
          <p:cNvSpPr txBox="1"/>
          <p:nvPr/>
        </p:nvSpPr>
        <p:spPr>
          <a:xfrm>
            <a:off x="1524000" y="1"/>
            <a:ext cx="9144000" cy="769441"/>
          </a:xfrm>
          <a:prstGeom prst="rect">
            <a:avLst/>
          </a:prstGeom>
          <a:noFill/>
        </p:spPr>
        <p:txBody>
          <a:bodyPr wrap="square" rtlCol="0">
            <a:spAutoFit/>
          </a:bodyPr>
          <a:lstStyle/>
          <a:p>
            <a:pPr algn="ctr"/>
            <a:r>
              <a:rPr lang="en-US" sz="4400" dirty="0">
                <a:latin typeface="Bernard MT Condensed" pitchFamily="18" charset="0"/>
              </a:rPr>
              <a:t>Amlici</a:t>
            </a:r>
          </a:p>
        </p:txBody>
      </p:sp>
      <p:sp>
        <p:nvSpPr>
          <p:cNvPr id="39" name="TextBox 38"/>
          <p:cNvSpPr txBox="1"/>
          <p:nvPr/>
        </p:nvSpPr>
        <p:spPr>
          <a:xfrm>
            <a:off x="10240434" y="6414581"/>
            <a:ext cx="2362200" cy="369332"/>
          </a:xfrm>
          <a:prstGeom prst="rect">
            <a:avLst/>
          </a:prstGeom>
          <a:noFill/>
        </p:spPr>
        <p:txBody>
          <a:bodyPr wrap="square" rtlCol="0">
            <a:spAutoFit/>
          </a:bodyPr>
          <a:lstStyle/>
          <a:p>
            <a:r>
              <a:rPr lang="en-US" dirty="0"/>
              <a:t>Who’s Who</a:t>
            </a:r>
          </a:p>
        </p:txBody>
      </p:sp>
      <p:grpSp>
        <p:nvGrpSpPr>
          <p:cNvPr id="2" name="Group 1">
            <a:extLst>
              <a:ext uri="{FF2B5EF4-FFF2-40B4-BE49-F238E27FC236}">
                <a16:creationId xmlns:a16="http://schemas.microsoft.com/office/drawing/2014/main" id="{0D7355D2-1607-0321-87BE-659E191FB5AC}"/>
              </a:ext>
            </a:extLst>
          </p:cNvPr>
          <p:cNvGrpSpPr/>
          <p:nvPr/>
        </p:nvGrpSpPr>
        <p:grpSpPr>
          <a:xfrm>
            <a:off x="7877910" y="1120097"/>
            <a:ext cx="2617321" cy="4943828"/>
            <a:chOff x="7086600" y="990600"/>
            <a:chExt cx="1371600" cy="2590800"/>
          </a:xfrm>
        </p:grpSpPr>
        <p:sp>
          <p:nvSpPr>
            <p:cNvPr id="41" name="Oval 40">
              <a:extLst>
                <a:ext uri="{FF2B5EF4-FFF2-40B4-BE49-F238E27FC236}">
                  <a16:creationId xmlns:a16="http://schemas.microsoft.com/office/drawing/2014/main" id="{FDCD674E-3DD9-D94F-3A9D-3EC7BF5ACBBD}"/>
                </a:ext>
              </a:extLst>
            </p:cNvPr>
            <p:cNvSpPr/>
            <p:nvPr/>
          </p:nvSpPr>
          <p:spPr>
            <a:xfrm rot="19801333">
              <a:off x="7848600" y="3048000"/>
              <a:ext cx="228600" cy="533400"/>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04D1B465-980F-B9E7-3C09-92B6B017A5B5}"/>
                </a:ext>
              </a:extLst>
            </p:cNvPr>
            <p:cNvSpPr/>
            <p:nvPr/>
          </p:nvSpPr>
          <p:spPr>
            <a:xfrm rot="1735740">
              <a:off x="7543800" y="3048000"/>
              <a:ext cx="228600" cy="533400"/>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118">
              <a:extLst>
                <a:ext uri="{FF2B5EF4-FFF2-40B4-BE49-F238E27FC236}">
                  <a16:creationId xmlns:a16="http://schemas.microsoft.com/office/drawing/2014/main" id="{E4FAA4BF-4CFF-B7DC-1D40-C0E6839EA8B3}"/>
                </a:ext>
              </a:extLst>
            </p:cNvPr>
            <p:cNvSpPr/>
            <p:nvPr/>
          </p:nvSpPr>
          <p:spPr>
            <a:xfrm>
              <a:off x="7467600" y="1066800"/>
              <a:ext cx="685800" cy="609600"/>
            </a:xfrm>
            <a:prstGeom prst="round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0E2A406-095A-5AE3-B54E-4B6A208F9715}"/>
                </a:ext>
              </a:extLst>
            </p:cNvPr>
            <p:cNvSpPr/>
            <p:nvPr/>
          </p:nvSpPr>
          <p:spPr>
            <a:xfrm>
              <a:off x="7086600" y="2514600"/>
              <a:ext cx="228600" cy="3048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7D8CEAC5-7B43-4EED-08B6-B1378C4789B3}"/>
                </a:ext>
              </a:extLst>
            </p:cNvPr>
            <p:cNvSpPr/>
            <p:nvPr/>
          </p:nvSpPr>
          <p:spPr>
            <a:xfrm>
              <a:off x="8229600" y="2438400"/>
              <a:ext cx="228600" cy="3810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rapezoid 45">
              <a:extLst>
                <a:ext uri="{FF2B5EF4-FFF2-40B4-BE49-F238E27FC236}">
                  <a16:creationId xmlns:a16="http://schemas.microsoft.com/office/drawing/2014/main" id="{CE096CAB-A9ED-95F3-9DDD-0E8F9FA77D2D}"/>
                </a:ext>
              </a:extLst>
            </p:cNvPr>
            <p:cNvSpPr/>
            <p:nvPr/>
          </p:nvSpPr>
          <p:spPr>
            <a:xfrm>
              <a:off x="7239000" y="2743200"/>
              <a:ext cx="1066800" cy="609600"/>
            </a:xfrm>
            <a:prstGeom prst="trapezoid">
              <a:avLst/>
            </a:prstGeom>
            <a:solidFill>
              <a:srgbClr val="E7D6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rapezoid 46">
              <a:extLst>
                <a:ext uri="{FF2B5EF4-FFF2-40B4-BE49-F238E27FC236}">
                  <a16:creationId xmlns:a16="http://schemas.microsoft.com/office/drawing/2014/main" id="{E12675B0-F95E-91F0-2934-DB12021D753E}"/>
                </a:ext>
              </a:extLst>
            </p:cNvPr>
            <p:cNvSpPr/>
            <p:nvPr/>
          </p:nvSpPr>
          <p:spPr>
            <a:xfrm>
              <a:off x="7315200" y="1752600"/>
              <a:ext cx="922301" cy="12954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rapezoid 47">
              <a:extLst>
                <a:ext uri="{FF2B5EF4-FFF2-40B4-BE49-F238E27FC236}">
                  <a16:creationId xmlns:a16="http://schemas.microsoft.com/office/drawing/2014/main" id="{BF668ABC-6F49-9780-AD12-43DAD70C0AD0}"/>
                </a:ext>
              </a:extLst>
            </p:cNvPr>
            <p:cNvSpPr/>
            <p:nvPr/>
          </p:nvSpPr>
          <p:spPr>
            <a:xfrm rot="1691056">
              <a:off x="7156287" y="1873464"/>
              <a:ext cx="399865" cy="8382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rapezoid 48">
              <a:extLst>
                <a:ext uri="{FF2B5EF4-FFF2-40B4-BE49-F238E27FC236}">
                  <a16:creationId xmlns:a16="http://schemas.microsoft.com/office/drawing/2014/main" id="{E285B9C9-C211-EF68-9AF9-9660189F8E17}"/>
                </a:ext>
              </a:extLst>
            </p:cNvPr>
            <p:cNvSpPr/>
            <p:nvPr/>
          </p:nvSpPr>
          <p:spPr>
            <a:xfrm rot="20060466">
              <a:off x="8010360" y="1874046"/>
              <a:ext cx="399865" cy="8382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C68CD098-9224-043E-1FF7-71CB506D2E0A}"/>
                </a:ext>
              </a:extLst>
            </p:cNvPr>
            <p:cNvSpPr/>
            <p:nvPr/>
          </p:nvSpPr>
          <p:spPr>
            <a:xfrm>
              <a:off x="7391400" y="1676400"/>
              <a:ext cx="838200" cy="685800"/>
            </a:xfrm>
            <a:prstGeom prst="ellipse">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8D737141-DEA8-324E-155B-319F4FFDC49E}"/>
                </a:ext>
              </a:extLst>
            </p:cNvPr>
            <p:cNvSpPr/>
            <p:nvPr/>
          </p:nvSpPr>
          <p:spPr>
            <a:xfrm>
              <a:off x="7467600" y="1752600"/>
              <a:ext cx="685800" cy="457200"/>
            </a:xfrm>
            <a:prstGeom prst="ellipse">
              <a:avLst/>
            </a:prstGeom>
            <a:solidFill>
              <a:srgbClr val="E7D6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gular Pentagon 88">
              <a:extLst>
                <a:ext uri="{FF2B5EF4-FFF2-40B4-BE49-F238E27FC236}">
                  <a16:creationId xmlns:a16="http://schemas.microsoft.com/office/drawing/2014/main" id="{96733CE3-0BAD-7610-DC40-1A065513A57D}"/>
                </a:ext>
              </a:extLst>
            </p:cNvPr>
            <p:cNvSpPr/>
            <p:nvPr/>
          </p:nvSpPr>
          <p:spPr>
            <a:xfrm rot="10800000">
              <a:off x="7467600" y="1143000"/>
              <a:ext cx="685800" cy="914400"/>
            </a:xfrm>
            <a:prstGeom prst="pentagon">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 name="Group 52">
              <a:extLst>
                <a:ext uri="{FF2B5EF4-FFF2-40B4-BE49-F238E27FC236}">
                  <a16:creationId xmlns:a16="http://schemas.microsoft.com/office/drawing/2014/main" id="{84C73BF4-D9E2-3093-9857-68B4596F5F12}"/>
                </a:ext>
              </a:extLst>
            </p:cNvPr>
            <p:cNvGrpSpPr/>
            <p:nvPr/>
          </p:nvGrpSpPr>
          <p:grpSpPr>
            <a:xfrm>
              <a:off x="7573818" y="1905000"/>
              <a:ext cx="457200" cy="718457"/>
              <a:chOff x="7772400" y="3962400"/>
              <a:chExt cx="1066800" cy="1676400"/>
            </a:xfrm>
          </p:grpSpPr>
          <p:sp>
            <p:nvSpPr>
              <p:cNvPr id="63" name="Oval 62">
                <a:extLst>
                  <a:ext uri="{FF2B5EF4-FFF2-40B4-BE49-F238E27FC236}">
                    <a16:creationId xmlns:a16="http://schemas.microsoft.com/office/drawing/2014/main" id="{67D89711-17F6-FC0A-BDCF-561BB9CE046D}"/>
                  </a:ext>
                </a:extLst>
              </p:cNvPr>
              <p:cNvSpPr/>
              <p:nvPr/>
            </p:nvSpPr>
            <p:spPr>
              <a:xfrm>
                <a:off x="7772400" y="3962400"/>
                <a:ext cx="228600" cy="5334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80A08CF-80A4-BD35-ACB1-888CA11B1DF5}"/>
                  </a:ext>
                </a:extLst>
              </p:cNvPr>
              <p:cNvSpPr/>
              <p:nvPr/>
            </p:nvSpPr>
            <p:spPr>
              <a:xfrm rot="20572791">
                <a:off x="7845847" y="4441430"/>
                <a:ext cx="228600" cy="5334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C905A8FC-F9AC-0AAB-A251-D93F2E6ED783}"/>
                  </a:ext>
                </a:extLst>
              </p:cNvPr>
              <p:cNvSpPr/>
              <p:nvPr/>
            </p:nvSpPr>
            <p:spPr>
              <a:xfrm rot="20189933">
                <a:off x="8077200" y="4876800"/>
                <a:ext cx="228600" cy="5334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DFD89128-A894-C756-D0F1-47AB76CD5D77}"/>
                  </a:ext>
                </a:extLst>
              </p:cNvPr>
              <p:cNvSpPr/>
              <p:nvPr/>
            </p:nvSpPr>
            <p:spPr>
              <a:xfrm rot="1461436">
                <a:off x="8329419" y="4900202"/>
                <a:ext cx="228600" cy="5334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4E56DC22-5207-8DA5-B251-CB2590BEEAE8}"/>
                  </a:ext>
                </a:extLst>
              </p:cNvPr>
              <p:cNvSpPr/>
              <p:nvPr/>
            </p:nvSpPr>
            <p:spPr>
              <a:xfrm rot="1008848">
                <a:off x="8530461" y="4441263"/>
                <a:ext cx="228600" cy="5334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687F39A3-C85E-EFE6-E2C9-23B296BB346E}"/>
                  </a:ext>
                </a:extLst>
              </p:cNvPr>
              <p:cNvSpPr/>
              <p:nvPr/>
            </p:nvSpPr>
            <p:spPr>
              <a:xfrm>
                <a:off x="8610600" y="3962400"/>
                <a:ext cx="228600" cy="5334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Diamond 68">
                <a:extLst>
                  <a:ext uri="{FF2B5EF4-FFF2-40B4-BE49-F238E27FC236}">
                    <a16:creationId xmlns:a16="http://schemas.microsoft.com/office/drawing/2014/main" id="{EDA906F3-0DCB-D2C6-695B-D00893E92082}"/>
                  </a:ext>
                </a:extLst>
              </p:cNvPr>
              <p:cNvSpPr/>
              <p:nvPr/>
            </p:nvSpPr>
            <p:spPr>
              <a:xfrm>
                <a:off x="7772400" y="4343400"/>
                <a:ext cx="228600" cy="228600"/>
              </a:xfrm>
              <a:prstGeom prst="diamond">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Diamond 69">
                <a:extLst>
                  <a:ext uri="{FF2B5EF4-FFF2-40B4-BE49-F238E27FC236}">
                    <a16:creationId xmlns:a16="http://schemas.microsoft.com/office/drawing/2014/main" id="{4BD2B824-CC65-1FAE-A1CD-0477CBE7F6E7}"/>
                  </a:ext>
                </a:extLst>
              </p:cNvPr>
              <p:cNvSpPr/>
              <p:nvPr/>
            </p:nvSpPr>
            <p:spPr>
              <a:xfrm>
                <a:off x="7924800" y="4800600"/>
                <a:ext cx="228600" cy="228600"/>
              </a:xfrm>
              <a:prstGeom prst="diamond">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Diamond 70">
                <a:extLst>
                  <a:ext uri="{FF2B5EF4-FFF2-40B4-BE49-F238E27FC236}">
                    <a16:creationId xmlns:a16="http://schemas.microsoft.com/office/drawing/2014/main" id="{CCE1C494-EDCD-59FE-DC47-20A148380503}"/>
                  </a:ext>
                </a:extLst>
              </p:cNvPr>
              <p:cNvSpPr/>
              <p:nvPr/>
            </p:nvSpPr>
            <p:spPr>
              <a:xfrm>
                <a:off x="8153400" y="5257800"/>
                <a:ext cx="304800" cy="381000"/>
              </a:xfrm>
              <a:prstGeom prst="diamond">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Diamond 71">
                <a:extLst>
                  <a:ext uri="{FF2B5EF4-FFF2-40B4-BE49-F238E27FC236}">
                    <a16:creationId xmlns:a16="http://schemas.microsoft.com/office/drawing/2014/main" id="{78B6EE76-4EAD-14C4-7D4F-D4D309C9206D}"/>
                  </a:ext>
                </a:extLst>
              </p:cNvPr>
              <p:cNvSpPr/>
              <p:nvPr/>
            </p:nvSpPr>
            <p:spPr>
              <a:xfrm>
                <a:off x="8610600" y="4343400"/>
                <a:ext cx="228600" cy="228600"/>
              </a:xfrm>
              <a:prstGeom prst="diamond">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Diamond 72">
                <a:extLst>
                  <a:ext uri="{FF2B5EF4-FFF2-40B4-BE49-F238E27FC236}">
                    <a16:creationId xmlns:a16="http://schemas.microsoft.com/office/drawing/2014/main" id="{FEBF0F58-0125-8651-97EE-9C5535B5180C}"/>
                  </a:ext>
                </a:extLst>
              </p:cNvPr>
              <p:cNvSpPr/>
              <p:nvPr/>
            </p:nvSpPr>
            <p:spPr>
              <a:xfrm>
                <a:off x="8458200" y="4800600"/>
                <a:ext cx="228600" cy="228600"/>
              </a:xfrm>
              <a:prstGeom prst="diamond">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AC0B7F8D-2E45-B49C-ADC6-972935518492}"/>
                </a:ext>
              </a:extLst>
            </p:cNvPr>
            <p:cNvGrpSpPr/>
            <p:nvPr/>
          </p:nvGrpSpPr>
          <p:grpSpPr>
            <a:xfrm>
              <a:off x="7428345" y="990600"/>
              <a:ext cx="762000" cy="256687"/>
              <a:chOff x="5788295" y="488189"/>
              <a:chExt cx="1312116" cy="552499"/>
            </a:xfrm>
          </p:grpSpPr>
          <p:sp>
            <p:nvSpPr>
              <p:cNvPr id="55" name="Flowchart: Direct Access Storage 54">
                <a:extLst>
                  <a:ext uri="{FF2B5EF4-FFF2-40B4-BE49-F238E27FC236}">
                    <a16:creationId xmlns:a16="http://schemas.microsoft.com/office/drawing/2014/main" id="{98521D6C-1461-5B28-A290-CD406E470635}"/>
                  </a:ext>
                </a:extLst>
              </p:cNvPr>
              <p:cNvSpPr/>
              <p:nvPr/>
            </p:nvSpPr>
            <p:spPr>
              <a:xfrm rot="16200000">
                <a:off x="6170543" y="105941"/>
                <a:ext cx="547620" cy="1312116"/>
              </a:xfrm>
              <a:prstGeom prst="flowChartMagneticDrum">
                <a:avLst/>
              </a:prstGeom>
              <a:solidFill>
                <a:srgbClr val="D4A9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475E70F1-E20D-51B7-E785-5E379D9D6825}"/>
                  </a:ext>
                </a:extLst>
              </p:cNvPr>
              <p:cNvGrpSpPr/>
              <p:nvPr/>
            </p:nvGrpSpPr>
            <p:grpSpPr>
              <a:xfrm>
                <a:off x="5911274" y="658092"/>
                <a:ext cx="1066800" cy="382596"/>
                <a:chOff x="7315200" y="152400"/>
                <a:chExt cx="1764145" cy="632691"/>
              </a:xfrm>
            </p:grpSpPr>
            <p:sp>
              <p:nvSpPr>
                <p:cNvPr id="57" name="Quad Arrow 110">
                  <a:extLst>
                    <a:ext uri="{FF2B5EF4-FFF2-40B4-BE49-F238E27FC236}">
                      <a16:creationId xmlns:a16="http://schemas.microsoft.com/office/drawing/2014/main" id="{09F6243E-1D42-E621-6DB8-6866E7E1126D}"/>
                    </a:ext>
                  </a:extLst>
                </p:cNvPr>
                <p:cNvSpPr/>
                <p:nvPr/>
              </p:nvSpPr>
              <p:spPr>
                <a:xfrm>
                  <a:off x="7315200" y="152400"/>
                  <a:ext cx="609600" cy="609600"/>
                </a:xfrm>
                <a:prstGeom prst="quadArrow">
                  <a:avLst>
                    <a:gd name="adj1" fmla="val 37652"/>
                    <a:gd name="adj2" fmla="val 22500"/>
                    <a:gd name="adj3" fmla="val 22500"/>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Plaque 57">
                  <a:extLst>
                    <a:ext uri="{FF2B5EF4-FFF2-40B4-BE49-F238E27FC236}">
                      <a16:creationId xmlns:a16="http://schemas.microsoft.com/office/drawing/2014/main" id="{DECC6951-87C2-C8E5-987F-6C0DDE4948BD}"/>
                    </a:ext>
                  </a:extLst>
                </p:cNvPr>
                <p:cNvSpPr/>
                <p:nvPr/>
              </p:nvSpPr>
              <p:spPr>
                <a:xfrm>
                  <a:off x="7525327" y="362527"/>
                  <a:ext cx="228600" cy="228600"/>
                </a:xfrm>
                <a:prstGeom prst="plaque">
                  <a:avLst/>
                </a:prstGeom>
                <a:solidFill>
                  <a:srgbClr val="F9EB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Quad Arrow 112">
                  <a:extLst>
                    <a:ext uri="{FF2B5EF4-FFF2-40B4-BE49-F238E27FC236}">
                      <a16:creationId xmlns:a16="http://schemas.microsoft.com/office/drawing/2014/main" id="{853BAFFB-1F9D-2156-16B1-BA35B10BC530}"/>
                    </a:ext>
                  </a:extLst>
                </p:cNvPr>
                <p:cNvSpPr/>
                <p:nvPr/>
              </p:nvSpPr>
              <p:spPr>
                <a:xfrm>
                  <a:off x="7904018" y="154709"/>
                  <a:ext cx="609600" cy="609600"/>
                </a:xfrm>
                <a:prstGeom prst="quadArrow">
                  <a:avLst>
                    <a:gd name="adj1" fmla="val 37652"/>
                    <a:gd name="adj2" fmla="val 22500"/>
                    <a:gd name="adj3" fmla="val 22500"/>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Plaque 59">
                  <a:extLst>
                    <a:ext uri="{FF2B5EF4-FFF2-40B4-BE49-F238E27FC236}">
                      <a16:creationId xmlns:a16="http://schemas.microsoft.com/office/drawing/2014/main" id="{0E829DD6-C187-7E64-DFD0-466E5DF46B3C}"/>
                    </a:ext>
                  </a:extLst>
                </p:cNvPr>
                <p:cNvSpPr/>
                <p:nvPr/>
              </p:nvSpPr>
              <p:spPr>
                <a:xfrm>
                  <a:off x="8114145" y="364836"/>
                  <a:ext cx="228600" cy="228600"/>
                </a:xfrm>
                <a:prstGeom prst="plaque">
                  <a:avLst/>
                </a:prstGeom>
                <a:solidFill>
                  <a:srgbClr val="F9EB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Quad Arrow 114">
                  <a:extLst>
                    <a:ext uri="{FF2B5EF4-FFF2-40B4-BE49-F238E27FC236}">
                      <a16:creationId xmlns:a16="http://schemas.microsoft.com/office/drawing/2014/main" id="{AECB15D6-E46B-C5CD-8353-671D530AC251}"/>
                    </a:ext>
                  </a:extLst>
                </p:cNvPr>
                <p:cNvSpPr/>
                <p:nvPr/>
              </p:nvSpPr>
              <p:spPr>
                <a:xfrm>
                  <a:off x="8469745" y="175491"/>
                  <a:ext cx="609600" cy="609600"/>
                </a:xfrm>
                <a:prstGeom prst="quadArrow">
                  <a:avLst>
                    <a:gd name="adj1" fmla="val 37652"/>
                    <a:gd name="adj2" fmla="val 22500"/>
                    <a:gd name="adj3" fmla="val 22500"/>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Plaque 61">
                  <a:extLst>
                    <a:ext uri="{FF2B5EF4-FFF2-40B4-BE49-F238E27FC236}">
                      <a16:creationId xmlns:a16="http://schemas.microsoft.com/office/drawing/2014/main" id="{34D98E49-4F67-3E39-A71E-70B11CF07468}"/>
                    </a:ext>
                  </a:extLst>
                </p:cNvPr>
                <p:cNvSpPr/>
                <p:nvPr/>
              </p:nvSpPr>
              <p:spPr>
                <a:xfrm>
                  <a:off x="8679872" y="385618"/>
                  <a:ext cx="228600" cy="228600"/>
                </a:xfrm>
                <a:prstGeom prst="plaque">
                  <a:avLst/>
                </a:prstGeom>
                <a:solidFill>
                  <a:srgbClr val="F9EB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Tree>
    <p:extLst>
      <p:ext uri="{BB962C8B-B14F-4D97-AF65-F5344CB8AC3E}">
        <p14:creationId xmlns:p14="http://schemas.microsoft.com/office/powerpoint/2010/main" val="1755803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wipe(down)">
                                      <p:cBhvr>
                                        <p:cTn id="9" dur="580">
                                          <p:stCondLst>
                                            <p:cond delay="0"/>
                                          </p:stCondLst>
                                        </p:cTn>
                                        <p:tgtEl>
                                          <p:spTgt spid="2"/>
                                        </p:tgtEl>
                                      </p:cBhvr>
                                    </p:animEffect>
                                    <p:anim calcmode="lin" valueType="num">
                                      <p:cBhvr>
                                        <p:cTn id="10"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5" dur="26">
                                          <p:stCondLst>
                                            <p:cond delay="650"/>
                                          </p:stCondLst>
                                        </p:cTn>
                                        <p:tgtEl>
                                          <p:spTgt spid="2"/>
                                        </p:tgtEl>
                                      </p:cBhvr>
                                      <p:to x="100000" y="60000"/>
                                    </p:animScale>
                                    <p:animScale>
                                      <p:cBhvr>
                                        <p:cTn id="16" dur="166" decel="50000">
                                          <p:stCondLst>
                                            <p:cond delay="676"/>
                                          </p:stCondLst>
                                        </p:cTn>
                                        <p:tgtEl>
                                          <p:spTgt spid="2"/>
                                        </p:tgtEl>
                                      </p:cBhvr>
                                      <p:to x="100000" y="100000"/>
                                    </p:animScale>
                                    <p:animScale>
                                      <p:cBhvr>
                                        <p:cTn id="17" dur="26">
                                          <p:stCondLst>
                                            <p:cond delay="1312"/>
                                          </p:stCondLst>
                                        </p:cTn>
                                        <p:tgtEl>
                                          <p:spTgt spid="2"/>
                                        </p:tgtEl>
                                      </p:cBhvr>
                                      <p:to x="100000" y="80000"/>
                                    </p:animScale>
                                    <p:animScale>
                                      <p:cBhvr>
                                        <p:cTn id="18" dur="166" decel="50000">
                                          <p:stCondLst>
                                            <p:cond delay="1338"/>
                                          </p:stCondLst>
                                        </p:cTn>
                                        <p:tgtEl>
                                          <p:spTgt spid="2"/>
                                        </p:tgtEl>
                                      </p:cBhvr>
                                      <p:to x="100000" y="100000"/>
                                    </p:animScale>
                                    <p:animScale>
                                      <p:cBhvr>
                                        <p:cTn id="19" dur="26">
                                          <p:stCondLst>
                                            <p:cond delay="1642"/>
                                          </p:stCondLst>
                                        </p:cTn>
                                        <p:tgtEl>
                                          <p:spTgt spid="2"/>
                                        </p:tgtEl>
                                      </p:cBhvr>
                                      <p:to x="100000" y="90000"/>
                                    </p:animScale>
                                    <p:animScale>
                                      <p:cBhvr>
                                        <p:cTn id="20" dur="166" decel="50000">
                                          <p:stCondLst>
                                            <p:cond delay="1668"/>
                                          </p:stCondLst>
                                        </p:cTn>
                                        <p:tgtEl>
                                          <p:spTgt spid="2"/>
                                        </p:tgtEl>
                                      </p:cBhvr>
                                      <p:to x="100000" y="100000"/>
                                    </p:animScale>
                                    <p:animScale>
                                      <p:cBhvr>
                                        <p:cTn id="21" dur="26">
                                          <p:stCondLst>
                                            <p:cond delay="1808"/>
                                          </p:stCondLst>
                                        </p:cTn>
                                        <p:tgtEl>
                                          <p:spTgt spid="2"/>
                                        </p:tgtEl>
                                      </p:cBhvr>
                                      <p:to x="100000" y="95000"/>
                                    </p:animScale>
                                    <p:animScale>
                                      <p:cBhvr>
                                        <p:cTn id="22" dur="166" decel="50000">
                                          <p:stCondLst>
                                            <p:cond delay="1834"/>
                                          </p:stCondLst>
                                        </p:cTn>
                                        <p:tgtEl>
                                          <p:spTgt spid="2"/>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7">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7">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7">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7">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7">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7">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7">
                                            <p:txEl>
                                              <p:pRg st="14" end="1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7">
                                            <p:txEl>
                                              <p:pRg st="16" end="16"/>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7">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0" name="Picture 389">
            <a:extLst>
              <a:ext uri="{FF2B5EF4-FFF2-40B4-BE49-F238E27FC236}">
                <a16:creationId xmlns:a16="http://schemas.microsoft.com/office/drawing/2014/main" id="{AF232F45-569F-44BD-BCF5-4D3D628A30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2" y="0"/>
            <a:ext cx="12184978" cy="6858000"/>
          </a:xfrm>
          <a:prstGeom prst="rect">
            <a:avLst/>
          </a:prstGeom>
        </p:spPr>
      </p:pic>
      <p:sp>
        <p:nvSpPr>
          <p:cNvPr id="38" name="TextBox 37"/>
          <p:cNvSpPr txBox="1"/>
          <p:nvPr/>
        </p:nvSpPr>
        <p:spPr>
          <a:xfrm>
            <a:off x="1524000" y="1"/>
            <a:ext cx="9144000" cy="769441"/>
          </a:xfrm>
          <a:prstGeom prst="rect">
            <a:avLst/>
          </a:prstGeom>
          <a:noFill/>
        </p:spPr>
        <p:txBody>
          <a:bodyPr wrap="square" rtlCol="0">
            <a:spAutoFit/>
          </a:bodyPr>
          <a:lstStyle/>
          <a:p>
            <a:pPr algn="ctr"/>
            <a:r>
              <a:rPr lang="en-US" sz="4400" dirty="0" err="1">
                <a:latin typeface="Bernard MT Condensed" pitchFamily="18" charset="0"/>
              </a:rPr>
              <a:t>Zeram</a:t>
            </a:r>
            <a:r>
              <a:rPr lang="en-US" sz="4400" dirty="0">
                <a:latin typeface="Bernard MT Condensed" pitchFamily="18" charset="0"/>
              </a:rPr>
              <a:t>, </a:t>
            </a:r>
            <a:r>
              <a:rPr lang="en-US" sz="4400" dirty="0" err="1">
                <a:latin typeface="Bernard MT Condensed" pitchFamily="18" charset="0"/>
              </a:rPr>
              <a:t>Amnor</a:t>
            </a:r>
            <a:r>
              <a:rPr lang="en-US" sz="4400" dirty="0">
                <a:latin typeface="Bernard MT Condensed" pitchFamily="18" charset="0"/>
              </a:rPr>
              <a:t>, Manti, and </a:t>
            </a:r>
            <a:r>
              <a:rPr lang="en-US" sz="4400" dirty="0" err="1">
                <a:latin typeface="Bernard MT Condensed" pitchFamily="18" charset="0"/>
              </a:rPr>
              <a:t>Limher</a:t>
            </a:r>
            <a:endParaRPr lang="en-US" sz="4400" dirty="0">
              <a:latin typeface="Bernard MT Condensed" pitchFamily="18" charset="0"/>
            </a:endParaRPr>
          </a:p>
        </p:txBody>
      </p:sp>
      <p:sp>
        <p:nvSpPr>
          <p:cNvPr id="39" name="TextBox 38"/>
          <p:cNvSpPr txBox="1"/>
          <p:nvPr/>
        </p:nvSpPr>
        <p:spPr>
          <a:xfrm>
            <a:off x="312702" y="6488668"/>
            <a:ext cx="2362200" cy="369332"/>
          </a:xfrm>
          <a:prstGeom prst="rect">
            <a:avLst/>
          </a:prstGeom>
          <a:noFill/>
        </p:spPr>
        <p:txBody>
          <a:bodyPr wrap="square" rtlCol="0">
            <a:spAutoFit/>
          </a:bodyPr>
          <a:lstStyle/>
          <a:p>
            <a:r>
              <a:rPr lang="en-US" dirty="0"/>
              <a:t>Who’s Who</a:t>
            </a:r>
          </a:p>
        </p:txBody>
      </p:sp>
      <p:sp>
        <p:nvSpPr>
          <p:cNvPr id="393" name="Rectangle 392"/>
          <p:cNvSpPr/>
          <p:nvPr/>
        </p:nvSpPr>
        <p:spPr>
          <a:xfrm>
            <a:off x="2719235" y="3955800"/>
            <a:ext cx="7162800" cy="2308324"/>
          </a:xfrm>
          <a:prstGeom prst="rect">
            <a:avLst/>
          </a:prstGeom>
        </p:spPr>
        <p:txBody>
          <a:bodyPr wrap="square">
            <a:spAutoFit/>
          </a:bodyPr>
          <a:lstStyle/>
          <a:p>
            <a:pPr fontAlgn="base"/>
            <a:r>
              <a:rPr lang="en-US" sz="2400" dirty="0"/>
              <a:t>They were the watchmen (spies) sent by Alma to discover the location of Amlici in about 87 BC</a:t>
            </a:r>
          </a:p>
          <a:p>
            <a:pPr fontAlgn="base"/>
            <a:endParaRPr lang="en-US" sz="2400" dirty="0"/>
          </a:p>
          <a:p>
            <a:pPr fontAlgn="base"/>
            <a:r>
              <a:rPr lang="en-US" sz="2400" dirty="0"/>
              <a:t>They all returned to inform Alma that Amlici had united with the Lamanites who were descending with a massive army upon the Nephites</a:t>
            </a:r>
          </a:p>
        </p:txBody>
      </p:sp>
      <p:grpSp>
        <p:nvGrpSpPr>
          <p:cNvPr id="2" name="Group 1">
            <a:extLst>
              <a:ext uri="{FF2B5EF4-FFF2-40B4-BE49-F238E27FC236}">
                <a16:creationId xmlns:a16="http://schemas.microsoft.com/office/drawing/2014/main" id="{B6B1CB4F-4DCC-61A6-621B-A6A798C5FD67}"/>
              </a:ext>
            </a:extLst>
          </p:cNvPr>
          <p:cNvGrpSpPr/>
          <p:nvPr/>
        </p:nvGrpSpPr>
        <p:grpSpPr>
          <a:xfrm>
            <a:off x="4039998" y="855077"/>
            <a:ext cx="1403699" cy="2927917"/>
            <a:chOff x="1176098" y="508515"/>
            <a:chExt cx="2046435" cy="4268575"/>
          </a:xfrm>
        </p:grpSpPr>
        <p:grpSp>
          <p:nvGrpSpPr>
            <p:cNvPr id="3" name="Group 2">
              <a:extLst>
                <a:ext uri="{FF2B5EF4-FFF2-40B4-BE49-F238E27FC236}">
                  <a16:creationId xmlns:a16="http://schemas.microsoft.com/office/drawing/2014/main" id="{EC6D5D6A-705C-E0EB-5215-266E9A6F3259}"/>
                </a:ext>
              </a:extLst>
            </p:cNvPr>
            <p:cNvGrpSpPr/>
            <p:nvPr/>
          </p:nvGrpSpPr>
          <p:grpSpPr>
            <a:xfrm rot="20165582">
              <a:off x="1295400" y="1143000"/>
              <a:ext cx="369570" cy="1799288"/>
              <a:chOff x="3913909" y="1667163"/>
              <a:chExt cx="369570" cy="1799288"/>
            </a:xfrm>
          </p:grpSpPr>
          <p:sp>
            <p:nvSpPr>
              <p:cNvPr id="468" name="Rounded Rectangle 238">
                <a:extLst>
                  <a:ext uri="{FF2B5EF4-FFF2-40B4-BE49-F238E27FC236}">
                    <a16:creationId xmlns:a16="http://schemas.microsoft.com/office/drawing/2014/main" id="{10C1878D-207F-2E50-AC27-9EFE3EDA8908}"/>
                  </a:ext>
                </a:extLst>
              </p:cNvPr>
              <p:cNvSpPr/>
              <p:nvPr/>
            </p:nvSpPr>
            <p:spPr>
              <a:xfrm rot="5400000">
                <a:off x="3427467" y="2702918"/>
                <a:ext cx="1355172" cy="171893"/>
              </a:xfrm>
              <a:prstGeom prst="roundRect">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9" name="Group 468">
                <a:extLst>
                  <a:ext uri="{FF2B5EF4-FFF2-40B4-BE49-F238E27FC236}">
                    <a16:creationId xmlns:a16="http://schemas.microsoft.com/office/drawing/2014/main" id="{293E679E-FCBE-0842-0A33-A052214A17BA}"/>
                  </a:ext>
                </a:extLst>
              </p:cNvPr>
              <p:cNvGrpSpPr/>
              <p:nvPr/>
            </p:nvGrpSpPr>
            <p:grpSpPr>
              <a:xfrm>
                <a:off x="3913909" y="1667163"/>
                <a:ext cx="369570" cy="533400"/>
                <a:chOff x="3657600" y="1752600"/>
                <a:chExt cx="471364" cy="496173"/>
              </a:xfrm>
            </p:grpSpPr>
            <p:sp>
              <p:nvSpPr>
                <p:cNvPr id="471" name="Oval 470">
                  <a:extLst>
                    <a:ext uri="{FF2B5EF4-FFF2-40B4-BE49-F238E27FC236}">
                      <a16:creationId xmlns:a16="http://schemas.microsoft.com/office/drawing/2014/main" id="{92CC3E24-3EF4-C216-C409-8F6D3C57D1DA}"/>
                    </a:ext>
                  </a:extLst>
                </p:cNvPr>
                <p:cNvSpPr/>
                <p:nvPr/>
              </p:nvSpPr>
              <p:spPr>
                <a:xfrm>
                  <a:off x="3657600" y="1752600"/>
                  <a:ext cx="471364" cy="496173"/>
                </a:xfrm>
                <a:prstGeom prst="ellipse">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2" name="Oval 471">
                  <a:extLst>
                    <a:ext uri="{FF2B5EF4-FFF2-40B4-BE49-F238E27FC236}">
                      <a16:creationId xmlns:a16="http://schemas.microsoft.com/office/drawing/2014/main" id="{C1512AB4-909D-EC04-7976-2B5807A0BF9A}"/>
                    </a:ext>
                  </a:extLst>
                </p:cNvPr>
                <p:cNvSpPr/>
                <p:nvPr/>
              </p:nvSpPr>
              <p:spPr>
                <a:xfrm>
                  <a:off x="3810000" y="1828800"/>
                  <a:ext cx="152400" cy="2286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0" name="Rounded Rectangle 242">
                <a:extLst>
                  <a:ext uri="{FF2B5EF4-FFF2-40B4-BE49-F238E27FC236}">
                    <a16:creationId xmlns:a16="http://schemas.microsoft.com/office/drawing/2014/main" id="{4F1170A6-A732-854A-D7BD-18CFF7A0A425}"/>
                  </a:ext>
                </a:extLst>
              </p:cNvPr>
              <p:cNvSpPr/>
              <p:nvPr/>
            </p:nvSpPr>
            <p:spPr>
              <a:xfrm rot="5400000">
                <a:off x="4024745" y="2119746"/>
                <a:ext cx="138545" cy="193964"/>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3FAF9731-38AD-9326-68BC-BF6867CA2930}"/>
                </a:ext>
              </a:extLst>
            </p:cNvPr>
            <p:cNvGrpSpPr/>
            <p:nvPr/>
          </p:nvGrpSpPr>
          <p:grpSpPr>
            <a:xfrm rot="372928">
              <a:off x="2240705" y="508515"/>
              <a:ext cx="981828" cy="624211"/>
              <a:chOff x="3160426" y="1846565"/>
              <a:chExt cx="1704210" cy="1083475"/>
            </a:xfrm>
          </p:grpSpPr>
          <p:sp>
            <p:nvSpPr>
              <p:cNvPr id="465" name="Moon 464">
                <a:extLst>
                  <a:ext uri="{FF2B5EF4-FFF2-40B4-BE49-F238E27FC236}">
                    <a16:creationId xmlns:a16="http://schemas.microsoft.com/office/drawing/2014/main" id="{7F1FD57A-0C2E-5DEC-5DE6-DA7DA6EBA6FC}"/>
                  </a:ext>
                </a:extLst>
              </p:cNvPr>
              <p:cNvSpPr/>
              <p:nvPr/>
            </p:nvSpPr>
            <p:spPr>
              <a:xfrm rot="7257268">
                <a:off x="3659818" y="1579577"/>
                <a:ext cx="577264" cy="1576047"/>
              </a:xfrm>
              <a:prstGeom prst="moon">
                <a:avLst>
                  <a:gd name="adj" fmla="val 36556"/>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Moon 465">
                <a:extLst>
                  <a:ext uri="{FF2B5EF4-FFF2-40B4-BE49-F238E27FC236}">
                    <a16:creationId xmlns:a16="http://schemas.microsoft.com/office/drawing/2014/main" id="{B07B1E18-5CD9-7FB2-FB1F-D48635A3564A}"/>
                  </a:ext>
                </a:extLst>
              </p:cNvPr>
              <p:cNvSpPr/>
              <p:nvPr/>
            </p:nvSpPr>
            <p:spPr>
              <a:xfrm rot="8284947">
                <a:off x="3609871" y="1846565"/>
                <a:ext cx="565560" cy="1083475"/>
              </a:xfrm>
              <a:prstGeom prst="moon">
                <a:avLst>
                  <a:gd name="adj" fmla="val 36556"/>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7" name="Moon 466">
                <a:extLst>
                  <a:ext uri="{FF2B5EF4-FFF2-40B4-BE49-F238E27FC236}">
                    <a16:creationId xmlns:a16="http://schemas.microsoft.com/office/drawing/2014/main" id="{ACE3B05D-5CC8-B375-5B62-DCF93DDA902B}"/>
                  </a:ext>
                </a:extLst>
              </p:cNvPr>
              <p:cNvSpPr/>
              <p:nvPr/>
            </p:nvSpPr>
            <p:spPr>
              <a:xfrm rot="7257268">
                <a:off x="3872169" y="1531771"/>
                <a:ext cx="465836" cy="1519098"/>
              </a:xfrm>
              <a:prstGeom prst="moon">
                <a:avLst>
                  <a:gd name="adj" fmla="val 36556"/>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Moon 4">
              <a:extLst>
                <a:ext uri="{FF2B5EF4-FFF2-40B4-BE49-F238E27FC236}">
                  <a16:creationId xmlns:a16="http://schemas.microsoft.com/office/drawing/2014/main" id="{739186BF-EF88-B58C-98A3-C7A7F255A524}"/>
                </a:ext>
              </a:extLst>
            </p:cNvPr>
            <p:cNvSpPr/>
            <p:nvPr/>
          </p:nvSpPr>
          <p:spPr>
            <a:xfrm rot="6826232">
              <a:off x="2410526" y="416608"/>
              <a:ext cx="154542" cy="372938"/>
            </a:xfrm>
            <a:prstGeom prst="moon">
              <a:avLst>
                <a:gd name="adj" fmla="val 87500"/>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Moon 5">
              <a:extLst>
                <a:ext uri="{FF2B5EF4-FFF2-40B4-BE49-F238E27FC236}">
                  <a16:creationId xmlns:a16="http://schemas.microsoft.com/office/drawing/2014/main" id="{2E47C117-8672-70E3-AD2E-4A2AAEF1E6D7}"/>
                </a:ext>
              </a:extLst>
            </p:cNvPr>
            <p:cNvSpPr/>
            <p:nvPr/>
          </p:nvSpPr>
          <p:spPr>
            <a:xfrm rot="5758576">
              <a:off x="1739894" y="339670"/>
              <a:ext cx="739781" cy="1253760"/>
            </a:xfrm>
            <a:prstGeom prst="moon">
              <a:avLst>
                <a:gd name="adj" fmla="val 87500"/>
              </a:avLst>
            </a:prstGeom>
            <a:solidFill>
              <a:srgbClr val="3E1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loud 6">
              <a:extLst>
                <a:ext uri="{FF2B5EF4-FFF2-40B4-BE49-F238E27FC236}">
                  <a16:creationId xmlns:a16="http://schemas.microsoft.com/office/drawing/2014/main" id="{73D48F11-25C5-9C57-4454-1B4AD9CEA655}"/>
                </a:ext>
              </a:extLst>
            </p:cNvPr>
            <p:cNvSpPr/>
            <p:nvPr/>
          </p:nvSpPr>
          <p:spPr>
            <a:xfrm rot="16200000">
              <a:off x="2237277" y="1115523"/>
              <a:ext cx="707046" cy="457200"/>
            </a:xfrm>
            <a:prstGeom prst="clou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loud 7">
              <a:extLst>
                <a:ext uri="{FF2B5EF4-FFF2-40B4-BE49-F238E27FC236}">
                  <a16:creationId xmlns:a16="http://schemas.microsoft.com/office/drawing/2014/main" id="{0DF47453-2A73-DB8F-BFC9-DD952F1220BC}"/>
                </a:ext>
              </a:extLst>
            </p:cNvPr>
            <p:cNvSpPr/>
            <p:nvPr/>
          </p:nvSpPr>
          <p:spPr>
            <a:xfrm rot="18103548">
              <a:off x="1219517" y="1121482"/>
              <a:ext cx="707046" cy="394885"/>
            </a:xfrm>
            <a:prstGeom prst="clou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4">
              <a:extLst>
                <a:ext uri="{FF2B5EF4-FFF2-40B4-BE49-F238E27FC236}">
                  <a16:creationId xmlns:a16="http://schemas.microsoft.com/office/drawing/2014/main" id="{44B1A17E-9C55-6DC1-21A7-62FFD9513C43}"/>
                </a:ext>
              </a:extLst>
            </p:cNvPr>
            <p:cNvSpPr/>
            <p:nvPr/>
          </p:nvSpPr>
          <p:spPr>
            <a:xfrm rot="6957280">
              <a:off x="910956" y="2670055"/>
              <a:ext cx="942728" cy="412444"/>
            </a:xfrm>
            <a:prstGeom prst="ellips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69">
              <a:extLst>
                <a:ext uri="{FF2B5EF4-FFF2-40B4-BE49-F238E27FC236}">
                  <a16:creationId xmlns:a16="http://schemas.microsoft.com/office/drawing/2014/main" id="{B63238B4-5848-4EA8-E750-2792F5B57A31}"/>
                </a:ext>
              </a:extLst>
            </p:cNvPr>
            <p:cNvGrpSpPr/>
            <p:nvPr/>
          </p:nvGrpSpPr>
          <p:grpSpPr>
            <a:xfrm flipH="1">
              <a:off x="1524000" y="3657600"/>
              <a:ext cx="471365" cy="1119490"/>
              <a:chOff x="4222137" y="4305789"/>
              <a:chExt cx="609601" cy="1447801"/>
            </a:xfrm>
          </p:grpSpPr>
          <p:sp>
            <p:nvSpPr>
              <p:cNvPr id="463" name="Oval 462">
                <a:extLst>
                  <a:ext uri="{FF2B5EF4-FFF2-40B4-BE49-F238E27FC236}">
                    <a16:creationId xmlns:a16="http://schemas.microsoft.com/office/drawing/2014/main" id="{FC1C3505-88FC-35DF-3A04-C94217C23DC7}"/>
                  </a:ext>
                </a:extLst>
              </p:cNvPr>
              <p:cNvSpPr/>
              <p:nvPr/>
            </p:nvSpPr>
            <p:spPr>
              <a:xfrm rot="3012038">
                <a:off x="3955438" y="4877290"/>
                <a:ext cx="1219200" cy="533400"/>
              </a:xfrm>
              <a:prstGeom prst="ellipse">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4" name="Oval 463">
                <a:extLst>
                  <a:ext uri="{FF2B5EF4-FFF2-40B4-BE49-F238E27FC236}">
                    <a16:creationId xmlns:a16="http://schemas.microsoft.com/office/drawing/2014/main" id="{786FD0CE-F05E-FCB3-22FF-7FD5985F842A}"/>
                  </a:ext>
                </a:extLst>
              </p:cNvPr>
              <p:cNvSpPr/>
              <p:nvPr/>
            </p:nvSpPr>
            <p:spPr>
              <a:xfrm rot="3399159">
                <a:off x="3879237" y="4648689"/>
                <a:ext cx="1219200" cy="533400"/>
              </a:xfrm>
              <a:prstGeom prst="ellips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68">
              <a:extLst>
                <a:ext uri="{FF2B5EF4-FFF2-40B4-BE49-F238E27FC236}">
                  <a16:creationId xmlns:a16="http://schemas.microsoft.com/office/drawing/2014/main" id="{63F3B4FA-D952-498C-8DC2-1FC400D23705}"/>
                </a:ext>
              </a:extLst>
            </p:cNvPr>
            <p:cNvGrpSpPr/>
            <p:nvPr/>
          </p:nvGrpSpPr>
          <p:grpSpPr>
            <a:xfrm>
              <a:off x="2133600" y="3657600"/>
              <a:ext cx="471365" cy="1119490"/>
              <a:chOff x="4222137" y="4305789"/>
              <a:chExt cx="609601" cy="1447801"/>
            </a:xfrm>
          </p:grpSpPr>
          <p:sp>
            <p:nvSpPr>
              <p:cNvPr id="461" name="Oval 66">
                <a:extLst>
                  <a:ext uri="{FF2B5EF4-FFF2-40B4-BE49-F238E27FC236}">
                    <a16:creationId xmlns:a16="http://schemas.microsoft.com/office/drawing/2014/main" id="{E1B2FA85-3E99-A108-3476-5EBD267AE29B}"/>
                  </a:ext>
                </a:extLst>
              </p:cNvPr>
              <p:cNvSpPr/>
              <p:nvPr/>
            </p:nvSpPr>
            <p:spPr>
              <a:xfrm rot="3012038">
                <a:off x="3955438" y="4877290"/>
                <a:ext cx="1219200" cy="533400"/>
              </a:xfrm>
              <a:prstGeom prst="ellipse">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2" name="Oval 67">
                <a:extLst>
                  <a:ext uri="{FF2B5EF4-FFF2-40B4-BE49-F238E27FC236}">
                    <a16:creationId xmlns:a16="http://schemas.microsoft.com/office/drawing/2014/main" id="{AADD48FA-3E9A-9FB9-1559-F67CB6188EC1}"/>
                  </a:ext>
                </a:extLst>
              </p:cNvPr>
              <p:cNvSpPr/>
              <p:nvPr/>
            </p:nvSpPr>
            <p:spPr>
              <a:xfrm rot="3399159">
                <a:off x="3879237" y="4648689"/>
                <a:ext cx="1219200" cy="533400"/>
              </a:xfrm>
              <a:prstGeom prst="ellips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Oval 4">
              <a:extLst>
                <a:ext uri="{FF2B5EF4-FFF2-40B4-BE49-F238E27FC236}">
                  <a16:creationId xmlns:a16="http://schemas.microsoft.com/office/drawing/2014/main" id="{49861E6E-F3F5-AED3-8EE8-B458E2EC2A9D}"/>
                </a:ext>
              </a:extLst>
            </p:cNvPr>
            <p:cNvSpPr/>
            <p:nvPr/>
          </p:nvSpPr>
          <p:spPr>
            <a:xfrm rot="4765551">
              <a:off x="2357667" y="2702903"/>
              <a:ext cx="942728" cy="412444"/>
            </a:xfrm>
            <a:prstGeom prst="ellips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apezoid 35">
              <a:extLst>
                <a:ext uri="{FF2B5EF4-FFF2-40B4-BE49-F238E27FC236}">
                  <a16:creationId xmlns:a16="http://schemas.microsoft.com/office/drawing/2014/main" id="{BB927339-089D-DBCE-4FFB-473F8FB49DDC}"/>
                </a:ext>
              </a:extLst>
            </p:cNvPr>
            <p:cNvSpPr/>
            <p:nvPr/>
          </p:nvSpPr>
          <p:spPr>
            <a:xfrm rot="20258788">
              <a:off x="2353932" y="1893165"/>
              <a:ext cx="572925" cy="1123739"/>
            </a:xfrm>
            <a:prstGeom prst="trapezoid">
              <a:avLst>
                <a:gd name="adj" fmla="val 24809"/>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8">
              <a:extLst>
                <a:ext uri="{FF2B5EF4-FFF2-40B4-BE49-F238E27FC236}">
                  <a16:creationId xmlns:a16="http://schemas.microsoft.com/office/drawing/2014/main" id="{559F5B52-C75B-2DCE-F64E-0B80DE822709}"/>
                </a:ext>
              </a:extLst>
            </p:cNvPr>
            <p:cNvSpPr/>
            <p:nvPr/>
          </p:nvSpPr>
          <p:spPr>
            <a:xfrm rot="1340719">
              <a:off x="1261475" y="1877637"/>
              <a:ext cx="572925" cy="1123739"/>
            </a:xfrm>
            <a:prstGeom prst="trapezoid">
              <a:avLst>
                <a:gd name="adj" fmla="val 24809"/>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3">
              <a:extLst>
                <a:ext uri="{FF2B5EF4-FFF2-40B4-BE49-F238E27FC236}">
                  <a16:creationId xmlns:a16="http://schemas.microsoft.com/office/drawing/2014/main" id="{8947CA2A-DF8F-FC97-2D5E-A6C73A2191F9}"/>
                </a:ext>
              </a:extLst>
            </p:cNvPr>
            <p:cNvSpPr/>
            <p:nvPr/>
          </p:nvSpPr>
          <p:spPr>
            <a:xfrm>
              <a:off x="1394690" y="1981200"/>
              <a:ext cx="1348509" cy="1524000"/>
            </a:xfrm>
            <a:prstGeom prst="trapezoid">
              <a:avLst>
                <a:gd name="adj" fmla="val 29825"/>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a:extLst>
                <a:ext uri="{FF2B5EF4-FFF2-40B4-BE49-F238E27FC236}">
                  <a16:creationId xmlns:a16="http://schemas.microsoft.com/office/drawing/2014/main" id="{0CD78F66-E9AC-08A2-8706-70E34194573E}"/>
                </a:ext>
              </a:extLst>
            </p:cNvPr>
            <p:cNvSpPr/>
            <p:nvPr/>
          </p:nvSpPr>
          <p:spPr>
            <a:xfrm rot="10800000">
              <a:off x="1828800" y="2057399"/>
              <a:ext cx="533400" cy="762000"/>
            </a:xfrm>
            <a:prstGeom prst="trapezoid">
              <a:avLst>
                <a:gd name="adj" fmla="val 50000"/>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736045C-325D-3DA7-CEDB-2CC686CB35CE}"/>
                </a:ext>
              </a:extLst>
            </p:cNvPr>
            <p:cNvSpPr/>
            <p:nvPr/>
          </p:nvSpPr>
          <p:spPr>
            <a:xfrm>
              <a:off x="1479244" y="914400"/>
              <a:ext cx="1237331" cy="1198919"/>
            </a:xfrm>
            <a:prstGeom prst="ellips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DA8CD794-106C-2536-3A15-3A488C0DCBAB}"/>
                </a:ext>
              </a:extLst>
            </p:cNvPr>
            <p:cNvGrpSpPr/>
            <p:nvPr/>
          </p:nvGrpSpPr>
          <p:grpSpPr>
            <a:xfrm>
              <a:off x="1447800" y="685800"/>
              <a:ext cx="1371600" cy="609600"/>
              <a:chOff x="7214863" y="2029305"/>
              <a:chExt cx="1650610" cy="795102"/>
            </a:xfrm>
          </p:grpSpPr>
          <p:sp>
            <p:nvSpPr>
              <p:cNvPr id="455" name="Moon 454">
                <a:extLst>
                  <a:ext uri="{FF2B5EF4-FFF2-40B4-BE49-F238E27FC236}">
                    <a16:creationId xmlns:a16="http://schemas.microsoft.com/office/drawing/2014/main" id="{A5F8044E-23A0-0C2B-1387-278E308206B1}"/>
                  </a:ext>
                </a:extLst>
              </p:cNvPr>
              <p:cNvSpPr/>
              <p:nvPr/>
            </p:nvSpPr>
            <p:spPr>
              <a:xfrm rot="5640724">
                <a:off x="7642617" y="1601551"/>
                <a:ext cx="795102" cy="1650610"/>
              </a:xfrm>
              <a:prstGeom prst="moon">
                <a:avLst>
                  <a:gd name="adj" fmla="val 85606"/>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Trapezoid 3">
                <a:extLst>
                  <a:ext uri="{FF2B5EF4-FFF2-40B4-BE49-F238E27FC236}">
                    <a16:creationId xmlns:a16="http://schemas.microsoft.com/office/drawing/2014/main" id="{DD14E97C-7F1D-33C6-BB52-94FCB28D041A}"/>
                  </a:ext>
                </a:extLst>
              </p:cNvPr>
              <p:cNvSpPr/>
              <p:nvPr/>
            </p:nvSpPr>
            <p:spPr>
              <a:xfrm rot="20983874">
                <a:off x="7400636" y="2246744"/>
                <a:ext cx="228600" cy="421105"/>
              </a:xfrm>
              <a:prstGeom prst="trapezoid">
                <a:avLst>
                  <a:gd name="adj" fmla="val 24385"/>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Trapezoid 3">
                <a:extLst>
                  <a:ext uri="{FF2B5EF4-FFF2-40B4-BE49-F238E27FC236}">
                    <a16:creationId xmlns:a16="http://schemas.microsoft.com/office/drawing/2014/main" id="{D1B4EB26-D2CB-4EEE-E79E-7B07C918ACCD}"/>
                  </a:ext>
                </a:extLst>
              </p:cNvPr>
              <p:cNvSpPr/>
              <p:nvPr/>
            </p:nvSpPr>
            <p:spPr>
              <a:xfrm rot="1253342">
                <a:off x="8449048" y="2341376"/>
                <a:ext cx="228600" cy="421105"/>
              </a:xfrm>
              <a:prstGeom prst="trapezoid">
                <a:avLst>
                  <a:gd name="adj" fmla="val 24385"/>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8" name="Trapezoid 3">
                <a:extLst>
                  <a:ext uri="{FF2B5EF4-FFF2-40B4-BE49-F238E27FC236}">
                    <a16:creationId xmlns:a16="http://schemas.microsoft.com/office/drawing/2014/main" id="{FE6E809C-54C0-B215-6422-5DFC8638ABCF}"/>
                  </a:ext>
                </a:extLst>
              </p:cNvPr>
              <p:cNvSpPr/>
              <p:nvPr/>
            </p:nvSpPr>
            <p:spPr>
              <a:xfrm rot="20983874">
                <a:off x="7650768" y="2138674"/>
                <a:ext cx="228600" cy="456002"/>
              </a:xfrm>
              <a:prstGeom prst="trapezoid">
                <a:avLst>
                  <a:gd name="adj" fmla="val 24385"/>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Trapezoid 3">
                <a:extLst>
                  <a:ext uri="{FF2B5EF4-FFF2-40B4-BE49-F238E27FC236}">
                    <a16:creationId xmlns:a16="http://schemas.microsoft.com/office/drawing/2014/main" id="{D4FDEC50-4F55-662A-8355-02D663254A39}"/>
                  </a:ext>
                </a:extLst>
              </p:cNvPr>
              <p:cNvSpPr/>
              <p:nvPr/>
            </p:nvSpPr>
            <p:spPr>
              <a:xfrm rot="280992">
                <a:off x="7959365" y="2083132"/>
                <a:ext cx="228600" cy="525517"/>
              </a:xfrm>
              <a:prstGeom prst="trapezoid">
                <a:avLst>
                  <a:gd name="adj" fmla="val 24385"/>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Trapezoid 3">
                <a:extLst>
                  <a:ext uri="{FF2B5EF4-FFF2-40B4-BE49-F238E27FC236}">
                    <a16:creationId xmlns:a16="http://schemas.microsoft.com/office/drawing/2014/main" id="{7C56E49C-DFA0-CFC4-C945-5D7C31033B77}"/>
                  </a:ext>
                </a:extLst>
              </p:cNvPr>
              <p:cNvSpPr/>
              <p:nvPr/>
            </p:nvSpPr>
            <p:spPr>
              <a:xfrm rot="1060409">
                <a:off x="8227290" y="2186705"/>
                <a:ext cx="228600" cy="421105"/>
              </a:xfrm>
              <a:prstGeom prst="trapezoid">
                <a:avLst>
                  <a:gd name="adj" fmla="val 24385"/>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Moon 18">
              <a:extLst>
                <a:ext uri="{FF2B5EF4-FFF2-40B4-BE49-F238E27FC236}">
                  <a16:creationId xmlns:a16="http://schemas.microsoft.com/office/drawing/2014/main" id="{9CA8F993-E5A9-5308-935B-2D83E0242DA4}"/>
                </a:ext>
              </a:extLst>
            </p:cNvPr>
            <p:cNvSpPr/>
            <p:nvPr/>
          </p:nvSpPr>
          <p:spPr>
            <a:xfrm rot="6826232">
              <a:off x="2374026" y="512782"/>
              <a:ext cx="154542" cy="372938"/>
            </a:xfrm>
            <a:prstGeom prst="moon">
              <a:avLst>
                <a:gd name="adj" fmla="val 87500"/>
              </a:avLst>
            </a:prstGeom>
            <a:solidFill>
              <a:srgbClr val="3E1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C5D99762-BE22-22C8-1876-76526DCDF91B}"/>
                </a:ext>
              </a:extLst>
            </p:cNvPr>
            <p:cNvGrpSpPr/>
            <p:nvPr/>
          </p:nvGrpSpPr>
          <p:grpSpPr>
            <a:xfrm>
              <a:off x="2590800" y="1600200"/>
              <a:ext cx="217170" cy="228600"/>
              <a:chOff x="3657600" y="1752600"/>
              <a:chExt cx="471364" cy="496173"/>
            </a:xfrm>
          </p:grpSpPr>
          <p:sp>
            <p:nvSpPr>
              <p:cNvPr id="453" name="Oval 452">
                <a:extLst>
                  <a:ext uri="{FF2B5EF4-FFF2-40B4-BE49-F238E27FC236}">
                    <a16:creationId xmlns:a16="http://schemas.microsoft.com/office/drawing/2014/main" id="{6DE3A90B-D23D-A709-A513-C120C0FC0FCB}"/>
                  </a:ext>
                </a:extLst>
              </p:cNvPr>
              <p:cNvSpPr/>
              <p:nvPr/>
            </p:nvSpPr>
            <p:spPr>
              <a:xfrm>
                <a:off x="3657600" y="1752600"/>
                <a:ext cx="471364" cy="496173"/>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Oval 453">
                <a:extLst>
                  <a:ext uri="{FF2B5EF4-FFF2-40B4-BE49-F238E27FC236}">
                    <a16:creationId xmlns:a16="http://schemas.microsoft.com/office/drawing/2014/main" id="{2E826018-9A5E-104F-C910-93448F4DD4C9}"/>
                  </a:ext>
                </a:extLst>
              </p:cNvPr>
              <p:cNvSpPr/>
              <p:nvPr/>
            </p:nvSpPr>
            <p:spPr>
              <a:xfrm>
                <a:off x="3810000" y="1828800"/>
                <a:ext cx="152400" cy="2286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BA82FD50-B8E6-196B-14B7-C614EB388885}"/>
                </a:ext>
              </a:extLst>
            </p:cNvPr>
            <p:cNvGrpSpPr/>
            <p:nvPr/>
          </p:nvGrpSpPr>
          <p:grpSpPr>
            <a:xfrm>
              <a:off x="1371600" y="1524000"/>
              <a:ext cx="217170" cy="228600"/>
              <a:chOff x="3657600" y="1752600"/>
              <a:chExt cx="471364" cy="496173"/>
            </a:xfrm>
          </p:grpSpPr>
          <p:sp>
            <p:nvSpPr>
              <p:cNvPr id="451" name="Oval 450">
                <a:extLst>
                  <a:ext uri="{FF2B5EF4-FFF2-40B4-BE49-F238E27FC236}">
                    <a16:creationId xmlns:a16="http://schemas.microsoft.com/office/drawing/2014/main" id="{7BF6B7EC-7AAD-2501-C8DF-52DA7BCA7828}"/>
                  </a:ext>
                </a:extLst>
              </p:cNvPr>
              <p:cNvSpPr/>
              <p:nvPr/>
            </p:nvSpPr>
            <p:spPr>
              <a:xfrm>
                <a:off x="3657600" y="1752600"/>
                <a:ext cx="471364" cy="496173"/>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2" name="Oval 451">
                <a:extLst>
                  <a:ext uri="{FF2B5EF4-FFF2-40B4-BE49-F238E27FC236}">
                    <a16:creationId xmlns:a16="http://schemas.microsoft.com/office/drawing/2014/main" id="{1E2385FB-D978-9614-69D5-C88CECC5A4CC}"/>
                  </a:ext>
                </a:extLst>
              </p:cNvPr>
              <p:cNvSpPr/>
              <p:nvPr/>
            </p:nvSpPr>
            <p:spPr>
              <a:xfrm>
                <a:off x="3810000" y="1828800"/>
                <a:ext cx="152400" cy="2286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Moon 21">
              <a:extLst>
                <a:ext uri="{FF2B5EF4-FFF2-40B4-BE49-F238E27FC236}">
                  <a16:creationId xmlns:a16="http://schemas.microsoft.com/office/drawing/2014/main" id="{BA29A6B2-94A4-F3EE-3622-13D5A5C828C4}"/>
                </a:ext>
              </a:extLst>
            </p:cNvPr>
            <p:cNvSpPr/>
            <p:nvPr/>
          </p:nvSpPr>
          <p:spPr>
            <a:xfrm rot="19450938">
              <a:off x="1878391" y="1964659"/>
              <a:ext cx="358017" cy="1650083"/>
            </a:xfrm>
            <a:prstGeom prst="moon">
              <a:avLst>
                <a:gd name="adj" fmla="val 36556"/>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1DD124A-8669-C919-E719-FAFB2104CF05}"/>
                </a:ext>
              </a:extLst>
            </p:cNvPr>
            <p:cNvGrpSpPr/>
            <p:nvPr/>
          </p:nvGrpSpPr>
          <p:grpSpPr>
            <a:xfrm>
              <a:off x="1447800" y="1905000"/>
              <a:ext cx="1345866" cy="995185"/>
              <a:chOff x="3124200" y="2237947"/>
              <a:chExt cx="2641266" cy="1953054"/>
            </a:xfrm>
          </p:grpSpPr>
          <p:grpSp>
            <p:nvGrpSpPr>
              <p:cNvPr id="396" name="Group 395">
                <a:extLst>
                  <a:ext uri="{FF2B5EF4-FFF2-40B4-BE49-F238E27FC236}">
                    <a16:creationId xmlns:a16="http://schemas.microsoft.com/office/drawing/2014/main" id="{C4F28902-D767-FF5C-376E-6BF48D9EF178}"/>
                  </a:ext>
                </a:extLst>
              </p:cNvPr>
              <p:cNvGrpSpPr/>
              <p:nvPr/>
            </p:nvGrpSpPr>
            <p:grpSpPr>
              <a:xfrm>
                <a:off x="4370181" y="2237947"/>
                <a:ext cx="1395285" cy="1533800"/>
                <a:chOff x="4370181" y="2237947"/>
                <a:chExt cx="1395285" cy="1533800"/>
              </a:xfrm>
            </p:grpSpPr>
            <p:sp>
              <p:nvSpPr>
                <p:cNvPr id="430" name="Rounded Rectangle 121">
                  <a:extLst>
                    <a:ext uri="{FF2B5EF4-FFF2-40B4-BE49-F238E27FC236}">
                      <a16:creationId xmlns:a16="http://schemas.microsoft.com/office/drawing/2014/main" id="{351DEAD6-B85C-EF18-AFB0-65C8A34BA9BE}"/>
                    </a:ext>
                  </a:extLst>
                </p:cNvPr>
                <p:cNvSpPr/>
                <p:nvPr/>
              </p:nvSpPr>
              <p:spPr>
                <a:xfrm rot="7483574">
                  <a:off x="4138676" y="2853106"/>
                  <a:ext cx="1355172" cy="124854"/>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1" name="Group 430">
                  <a:extLst>
                    <a:ext uri="{FF2B5EF4-FFF2-40B4-BE49-F238E27FC236}">
                      <a16:creationId xmlns:a16="http://schemas.microsoft.com/office/drawing/2014/main" id="{95D51C4B-1365-654C-4FDA-AE8A24F55E0D}"/>
                    </a:ext>
                  </a:extLst>
                </p:cNvPr>
                <p:cNvGrpSpPr/>
                <p:nvPr/>
              </p:nvGrpSpPr>
              <p:grpSpPr>
                <a:xfrm>
                  <a:off x="4975163" y="2434420"/>
                  <a:ext cx="790303" cy="409072"/>
                  <a:chOff x="4975163" y="2434420"/>
                  <a:chExt cx="790303" cy="409072"/>
                </a:xfrm>
              </p:grpSpPr>
              <p:sp>
                <p:nvSpPr>
                  <p:cNvPr id="448" name="Moon 447">
                    <a:extLst>
                      <a:ext uri="{FF2B5EF4-FFF2-40B4-BE49-F238E27FC236}">
                        <a16:creationId xmlns:a16="http://schemas.microsoft.com/office/drawing/2014/main" id="{F576984F-317B-0D80-EB82-D2AD1D2FF89A}"/>
                      </a:ext>
                    </a:extLst>
                  </p:cNvPr>
                  <p:cNvSpPr/>
                  <p:nvPr/>
                </p:nvSpPr>
                <p:spPr>
                  <a:xfrm rot="7257268">
                    <a:off x="5322931" y="2233063"/>
                    <a:ext cx="241178" cy="643892"/>
                  </a:xfrm>
                  <a:prstGeom prst="moon">
                    <a:avLst>
                      <a:gd name="adj" fmla="val 51004"/>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9" name="Moon 448">
                    <a:extLst>
                      <a:ext uri="{FF2B5EF4-FFF2-40B4-BE49-F238E27FC236}">
                        <a16:creationId xmlns:a16="http://schemas.microsoft.com/office/drawing/2014/main" id="{AA0144D6-1DAD-2F1E-2905-8A180F5C966D}"/>
                      </a:ext>
                    </a:extLst>
                  </p:cNvPr>
                  <p:cNvSpPr/>
                  <p:nvPr/>
                </p:nvSpPr>
                <p:spPr>
                  <a:xfrm rot="8006089">
                    <a:off x="5214124" y="2302347"/>
                    <a:ext cx="302184" cy="780106"/>
                  </a:xfrm>
                  <a:prstGeom prst="moon">
                    <a:avLst>
                      <a:gd name="adj" fmla="val 36556"/>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Moon 449">
                    <a:extLst>
                      <a:ext uri="{FF2B5EF4-FFF2-40B4-BE49-F238E27FC236}">
                        <a16:creationId xmlns:a16="http://schemas.microsoft.com/office/drawing/2014/main" id="{BC928CF1-7024-7F72-2CB6-48A3DCD653EA}"/>
                      </a:ext>
                    </a:extLst>
                  </p:cNvPr>
                  <p:cNvSpPr/>
                  <p:nvPr/>
                </p:nvSpPr>
                <p:spPr>
                  <a:xfrm rot="6288045">
                    <a:off x="5227364" y="2325535"/>
                    <a:ext cx="259387" cy="609039"/>
                  </a:xfrm>
                  <a:prstGeom prst="moon">
                    <a:avLst>
                      <a:gd name="adj" fmla="val 36556"/>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2" name="Group 431">
                  <a:extLst>
                    <a:ext uri="{FF2B5EF4-FFF2-40B4-BE49-F238E27FC236}">
                      <a16:creationId xmlns:a16="http://schemas.microsoft.com/office/drawing/2014/main" id="{16D1FBF5-BC51-5A39-9909-EEC1A4DAF979}"/>
                    </a:ext>
                  </a:extLst>
                </p:cNvPr>
                <p:cNvGrpSpPr/>
                <p:nvPr/>
              </p:nvGrpSpPr>
              <p:grpSpPr>
                <a:xfrm>
                  <a:off x="4842164" y="2673927"/>
                  <a:ext cx="856672" cy="364837"/>
                  <a:chOff x="4975163" y="2434420"/>
                  <a:chExt cx="790303" cy="409072"/>
                </a:xfrm>
              </p:grpSpPr>
              <p:sp>
                <p:nvSpPr>
                  <p:cNvPr id="445" name="Moon 444">
                    <a:extLst>
                      <a:ext uri="{FF2B5EF4-FFF2-40B4-BE49-F238E27FC236}">
                        <a16:creationId xmlns:a16="http://schemas.microsoft.com/office/drawing/2014/main" id="{5A3E3F13-D226-E42B-10C4-8AEFD23D889D}"/>
                      </a:ext>
                    </a:extLst>
                  </p:cNvPr>
                  <p:cNvSpPr/>
                  <p:nvPr/>
                </p:nvSpPr>
                <p:spPr>
                  <a:xfrm rot="7257268">
                    <a:off x="5322931" y="2233063"/>
                    <a:ext cx="241178" cy="643892"/>
                  </a:xfrm>
                  <a:prstGeom prst="moon">
                    <a:avLst>
                      <a:gd name="adj" fmla="val 51004"/>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6" name="Moon 445">
                    <a:extLst>
                      <a:ext uri="{FF2B5EF4-FFF2-40B4-BE49-F238E27FC236}">
                        <a16:creationId xmlns:a16="http://schemas.microsoft.com/office/drawing/2014/main" id="{EE1F7DAF-E038-5E08-A419-0C484953E3EA}"/>
                      </a:ext>
                    </a:extLst>
                  </p:cNvPr>
                  <p:cNvSpPr/>
                  <p:nvPr/>
                </p:nvSpPr>
                <p:spPr>
                  <a:xfrm rot="8006089">
                    <a:off x="5214124" y="2302347"/>
                    <a:ext cx="302184" cy="780106"/>
                  </a:xfrm>
                  <a:prstGeom prst="moon">
                    <a:avLst>
                      <a:gd name="adj" fmla="val 36556"/>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7" name="Moon 446">
                    <a:extLst>
                      <a:ext uri="{FF2B5EF4-FFF2-40B4-BE49-F238E27FC236}">
                        <a16:creationId xmlns:a16="http://schemas.microsoft.com/office/drawing/2014/main" id="{9CD7FDEE-30D2-C313-C762-B95DB730CDF5}"/>
                      </a:ext>
                    </a:extLst>
                  </p:cNvPr>
                  <p:cNvSpPr/>
                  <p:nvPr/>
                </p:nvSpPr>
                <p:spPr>
                  <a:xfrm rot="6288045">
                    <a:off x="5227364" y="2325535"/>
                    <a:ext cx="259387" cy="609039"/>
                  </a:xfrm>
                  <a:prstGeom prst="moon">
                    <a:avLst>
                      <a:gd name="adj" fmla="val 36556"/>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3" name="Group 432">
                  <a:extLst>
                    <a:ext uri="{FF2B5EF4-FFF2-40B4-BE49-F238E27FC236}">
                      <a16:creationId xmlns:a16="http://schemas.microsoft.com/office/drawing/2014/main" id="{92352851-DB3B-AC43-2947-98B8ED4505BE}"/>
                    </a:ext>
                  </a:extLst>
                </p:cNvPr>
                <p:cNvGrpSpPr/>
                <p:nvPr/>
              </p:nvGrpSpPr>
              <p:grpSpPr>
                <a:xfrm>
                  <a:off x="4702690" y="2882384"/>
                  <a:ext cx="790303" cy="409072"/>
                  <a:chOff x="4975163" y="2434420"/>
                  <a:chExt cx="790303" cy="409072"/>
                </a:xfrm>
              </p:grpSpPr>
              <p:sp>
                <p:nvSpPr>
                  <p:cNvPr id="442" name="Moon 441">
                    <a:extLst>
                      <a:ext uri="{FF2B5EF4-FFF2-40B4-BE49-F238E27FC236}">
                        <a16:creationId xmlns:a16="http://schemas.microsoft.com/office/drawing/2014/main" id="{7A89E88F-EA25-F71F-3F4D-B4B1C044DFF2}"/>
                      </a:ext>
                    </a:extLst>
                  </p:cNvPr>
                  <p:cNvSpPr/>
                  <p:nvPr/>
                </p:nvSpPr>
                <p:spPr>
                  <a:xfrm rot="7257268">
                    <a:off x="5322931" y="2233063"/>
                    <a:ext cx="241178" cy="643892"/>
                  </a:xfrm>
                  <a:prstGeom prst="moon">
                    <a:avLst>
                      <a:gd name="adj" fmla="val 51004"/>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3" name="Moon 442">
                    <a:extLst>
                      <a:ext uri="{FF2B5EF4-FFF2-40B4-BE49-F238E27FC236}">
                        <a16:creationId xmlns:a16="http://schemas.microsoft.com/office/drawing/2014/main" id="{49B78B4C-E2ED-7E98-E7CD-CB1497DE76A8}"/>
                      </a:ext>
                    </a:extLst>
                  </p:cNvPr>
                  <p:cNvSpPr/>
                  <p:nvPr/>
                </p:nvSpPr>
                <p:spPr>
                  <a:xfrm rot="8006089">
                    <a:off x="5214124" y="2302347"/>
                    <a:ext cx="302184" cy="780106"/>
                  </a:xfrm>
                  <a:prstGeom prst="moon">
                    <a:avLst>
                      <a:gd name="adj" fmla="val 36556"/>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4" name="Moon 443">
                    <a:extLst>
                      <a:ext uri="{FF2B5EF4-FFF2-40B4-BE49-F238E27FC236}">
                        <a16:creationId xmlns:a16="http://schemas.microsoft.com/office/drawing/2014/main" id="{74A7CB6C-38F5-B636-A66D-F5ECDB723F98}"/>
                      </a:ext>
                    </a:extLst>
                  </p:cNvPr>
                  <p:cNvSpPr/>
                  <p:nvPr/>
                </p:nvSpPr>
                <p:spPr>
                  <a:xfrm rot="6288045">
                    <a:off x="5227364" y="2325535"/>
                    <a:ext cx="259387" cy="609039"/>
                  </a:xfrm>
                  <a:prstGeom prst="moon">
                    <a:avLst>
                      <a:gd name="adj" fmla="val 36556"/>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4" name="Group 433">
                  <a:extLst>
                    <a:ext uri="{FF2B5EF4-FFF2-40B4-BE49-F238E27FC236}">
                      <a16:creationId xmlns:a16="http://schemas.microsoft.com/office/drawing/2014/main" id="{C172D336-2491-D6AA-B3F2-6B573BD795BC}"/>
                    </a:ext>
                  </a:extLst>
                </p:cNvPr>
                <p:cNvGrpSpPr/>
                <p:nvPr/>
              </p:nvGrpSpPr>
              <p:grpSpPr>
                <a:xfrm>
                  <a:off x="4545672" y="3122529"/>
                  <a:ext cx="790303" cy="409072"/>
                  <a:chOff x="4975163" y="2434420"/>
                  <a:chExt cx="790303" cy="409072"/>
                </a:xfrm>
              </p:grpSpPr>
              <p:sp>
                <p:nvSpPr>
                  <p:cNvPr id="439" name="Moon 438">
                    <a:extLst>
                      <a:ext uri="{FF2B5EF4-FFF2-40B4-BE49-F238E27FC236}">
                        <a16:creationId xmlns:a16="http://schemas.microsoft.com/office/drawing/2014/main" id="{B4E18733-7024-9330-3F46-D75E32776BD4}"/>
                      </a:ext>
                    </a:extLst>
                  </p:cNvPr>
                  <p:cNvSpPr/>
                  <p:nvPr/>
                </p:nvSpPr>
                <p:spPr>
                  <a:xfrm rot="7257268">
                    <a:off x="5322931" y="2233063"/>
                    <a:ext cx="241178" cy="643892"/>
                  </a:xfrm>
                  <a:prstGeom prst="moon">
                    <a:avLst>
                      <a:gd name="adj" fmla="val 51004"/>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0" name="Moon 439">
                    <a:extLst>
                      <a:ext uri="{FF2B5EF4-FFF2-40B4-BE49-F238E27FC236}">
                        <a16:creationId xmlns:a16="http://schemas.microsoft.com/office/drawing/2014/main" id="{58F50E65-4658-6445-C5E1-AAF69BD2871E}"/>
                      </a:ext>
                    </a:extLst>
                  </p:cNvPr>
                  <p:cNvSpPr/>
                  <p:nvPr/>
                </p:nvSpPr>
                <p:spPr>
                  <a:xfrm rot="8006089">
                    <a:off x="5214124" y="2302347"/>
                    <a:ext cx="302184" cy="780106"/>
                  </a:xfrm>
                  <a:prstGeom prst="moon">
                    <a:avLst>
                      <a:gd name="adj" fmla="val 36556"/>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1" name="Moon 440">
                    <a:extLst>
                      <a:ext uri="{FF2B5EF4-FFF2-40B4-BE49-F238E27FC236}">
                        <a16:creationId xmlns:a16="http://schemas.microsoft.com/office/drawing/2014/main" id="{6EB88CF5-A1E3-45C9-9F26-F1E86A1FD97F}"/>
                      </a:ext>
                    </a:extLst>
                  </p:cNvPr>
                  <p:cNvSpPr/>
                  <p:nvPr/>
                </p:nvSpPr>
                <p:spPr>
                  <a:xfrm rot="6288045">
                    <a:off x="5227364" y="2325535"/>
                    <a:ext cx="259387" cy="609039"/>
                  </a:xfrm>
                  <a:prstGeom prst="moon">
                    <a:avLst>
                      <a:gd name="adj" fmla="val 36556"/>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5" name="Group 434">
                  <a:extLst>
                    <a:ext uri="{FF2B5EF4-FFF2-40B4-BE49-F238E27FC236}">
                      <a16:creationId xmlns:a16="http://schemas.microsoft.com/office/drawing/2014/main" id="{99B90BA3-A619-9664-8436-61348B9AECFA}"/>
                    </a:ext>
                  </a:extLst>
                </p:cNvPr>
                <p:cNvGrpSpPr/>
                <p:nvPr/>
              </p:nvGrpSpPr>
              <p:grpSpPr>
                <a:xfrm rot="1269795">
                  <a:off x="4370181" y="3362675"/>
                  <a:ext cx="790303" cy="409072"/>
                  <a:chOff x="4975163" y="2434420"/>
                  <a:chExt cx="790303" cy="409072"/>
                </a:xfrm>
              </p:grpSpPr>
              <p:sp>
                <p:nvSpPr>
                  <p:cNvPr id="436" name="Moon 435">
                    <a:extLst>
                      <a:ext uri="{FF2B5EF4-FFF2-40B4-BE49-F238E27FC236}">
                        <a16:creationId xmlns:a16="http://schemas.microsoft.com/office/drawing/2014/main" id="{963021BE-854D-C923-E323-076DAC35982A}"/>
                      </a:ext>
                    </a:extLst>
                  </p:cNvPr>
                  <p:cNvSpPr/>
                  <p:nvPr/>
                </p:nvSpPr>
                <p:spPr>
                  <a:xfrm rot="7257268">
                    <a:off x="5322931" y="2233063"/>
                    <a:ext cx="241178" cy="643892"/>
                  </a:xfrm>
                  <a:prstGeom prst="moon">
                    <a:avLst>
                      <a:gd name="adj" fmla="val 51004"/>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7" name="Moon 436">
                    <a:extLst>
                      <a:ext uri="{FF2B5EF4-FFF2-40B4-BE49-F238E27FC236}">
                        <a16:creationId xmlns:a16="http://schemas.microsoft.com/office/drawing/2014/main" id="{6445FF2E-2311-6CF8-63B1-1193E9DD2B81}"/>
                      </a:ext>
                    </a:extLst>
                  </p:cNvPr>
                  <p:cNvSpPr/>
                  <p:nvPr/>
                </p:nvSpPr>
                <p:spPr>
                  <a:xfrm rot="8006089">
                    <a:off x="5214124" y="2302347"/>
                    <a:ext cx="302184" cy="780106"/>
                  </a:xfrm>
                  <a:prstGeom prst="moon">
                    <a:avLst>
                      <a:gd name="adj" fmla="val 36556"/>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8" name="Moon 437">
                    <a:extLst>
                      <a:ext uri="{FF2B5EF4-FFF2-40B4-BE49-F238E27FC236}">
                        <a16:creationId xmlns:a16="http://schemas.microsoft.com/office/drawing/2014/main" id="{86FDD3EA-C04E-4F53-CFCC-1844DE14148D}"/>
                      </a:ext>
                    </a:extLst>
                  </p:cNvPr>
                  <p:cNvSpPr/>
                  <p:nvPr/>
                </p:nvSpPr>
                <p:spPr>
                  <a:xfrm rot="6288045">
                    <a:off x="5227364" y="2325535"/>
                    <a:ext cx="259387" cy="609039"/>
                  </a:xfrm>
                  <a:prstGeom prst="moon">
                    <a:avLst>
                      <a:gd name="adj" fmla="val 36556"/>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97" name="Group 396">
                <a:extLst>
                  <a:ext uri="{FF2B5EF4-FFF2-40B4-BE49-F238E27FC236}">
                    <a16:creationId xmlns:a16="http://schemas.microsoft.com/office/drawing/2014/main" id="{8AA1E303-ACEC-B4E1-7856-87F57066050F}"/>
                  </a:ext>
                </a:extLst>
              </p:cNvPr>
              <p:cNvGrpSpPr/>
              <p:nvPr/>
            </p:nvGrpSpPr>
            <p:grpSpPr>
              <a:xfrm flipH="1">
                <a:off x="3124200" y="2286000"/>
                <a:ext cx="1395285" cy="1533800"/>
                <a:chOff x="4370181" y="2237947"/>
                <a:chExt cx="1395285" cy="1533800"/>
              </a:xfrm>
            </p:grpSpPr>
            <p:sp>
              <p:nvSpPr>
                <p:cNvPr id="409" name="Rounded Rectangle 141">
                  <a:extLst>
                    <a:ext uri="{FF2B5EF4-FFF2-40B4-BE49-F238E27FC236}">
                      <a16:creationId xmlns:a16="http://schemas.microsoft.com/office/drawing/2014/main" id="{040197B3-6025-B046-8656-8A7B4730793D}"/>
                    </a:ext>
                  </a:extLst>
                </p:cNvPr>
                <p:cNvSpPr/>
                <p:nvPr/>
              </p:nvSpPr>
              <p:spPr>
                <a:xfrm rot="7483574">
                  <a:off x="4138676" y="2853106"/>
                  <a:ext cx="1355172" cy="124854"/>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0" name="Group 122">
                  <a:extLst>
                    <a:ext uri="{FF2B5EF4-FFF2-40B4-BE49-F238E27FC236}">
                      <a16:creationId xmlns:a16="http://schemas.microsoft.com/office/drawing/2014/main" id="{DC640A56-3ACE-7DD6-37FF-17093DFB158C}"/>
                    </a:ext>
                  </a:extLst>
                </p:cNvPr>
                <p:cNvGrpSpPr/>
                <p:nvPr/>
              </p:nvGrpSpPr>
              <p:grpSpPr>
                <a:xfrm>
                  <a:off x="4975163" y="2434420"/>
                  <a:ext cx="790303" cy="409072"/>
                  <a:chOff x="4975163" y="2434420"/>
                  <a:chExt cx="790303" cy="409072"/>
                </a:xfrm>
              </p:grpSpPr>
              <p:sp>
                <p:nvSpPr>
                  <p:cNvPr id="427" name="Moon 426">
                    <a:extLst>
                      <a:ext uri="{FF2B5EF4-FFF2-40B4-BE49-F238E27FC236}">
                        <a16:creationId xmlns:a16="http://schemas.microsoft.com/office/drawing/2014/main" id="{DF387239-3DCB-0C3E-AC81-85531A6C4F27}"/>
                      </a:ext>
                    </a:extLst>
                  </p:cNvPr>
                  <p:cNvSpPr/>
                  <p:nvPr/>
                </p:nvSpPr>
                <p:spPr>
                  <a:xfrm rot="7257268">
                    <a:off x="5322931" y="2233063"/>
                    <a:ext cx="241178" cy="643892"/>
                  </a:xfrm>
                  <a:prstGeom prst="moon">
                    <a:avLst>
                      <a:gd name="adj" fmla="val 51004"/>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8" name="Moon 427">
                    <a:extLst>
                      <a:ext uri="{FF2B5EF4-FFF2-40B4-BE49-F238E27FC236}">
                        <a16:creationId xmlns:a16="http://schemas.microsoft.com/office/drawing/2014/main" id="{D69A8EF1-EAAC-CB51-7DFB-58B638B21F2E}"/>
                      </a:ext>
                    </a:extLst>
                  </p:cNvPr>
                  <p:cNvSpPr/>
                  <p:nvPr/>
                </p:nvSpPr>
                <p:spPr>
                  <a:xfrm rot="8006089">
                    <a:off x="5214124" y="2302347"/>
                    <a:ext cx="302184" cy="780106"/>
                  </a:xfrm>
                  <a:prstGeom prst="moon">
                    <a:avLst>
                      <a:gd name="adj" fmla="val 36556"/>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9" name="Moon 428">
                    <a:extLst>
                      <a:ext uri="{FF2B5EF4-FFF2-40B4-BE49-F238E27FC236}">
                        <a16:creationId xmlns:a16="http://schemas.microsoft.com/office/drawing/2014/main" id="{ABD1BA85-A6A1-1786-EA34-CDB48CEFF373}"/>
                      </a:ext>
                    </a:extLst>
                  </p:cNvPr>
                  <p:cNvSpPr/>
                  <p:nvPr/>
                </p:nvSpPr>
                <p:spPr>
                  <a:xfrm rot="6288045">
                    <a:off x="5227364" y="2325535"/>
                    <a:ext cx="259387" cy="609039"/>
                  </a:xfrm>
                  <a:prstGeom prst="moon">
                    <a:avLst>
                      <a:gd name="adj" fmla="val 36556"/>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1" name="Group 123">
                  <a:extLst>
                    <a:ext uri="{FF2B5EF4-FFF2-40B4-BE49-F238E27FC236}">
                      <a16:creationId xmlns:a16="http://schemas.microsoft.com/office/drawing/2014/main" id="{A807FBE5-4BBE-0AB2-4FD1-DFD80A070EDF}"/>
                    </a:ext>
                  </a:extLst>
                </p:cNvPr>
                <p:cNvGrpSpPr/>
                <p:nvPr/>
              </p:nvGrpSpPr>
              <p:grpSpPr>
                <a:xfrm>
                  <a:off x="4842164" y="2673927"/>
                  <a:ext cx="856672" cy="364837"/>
                  <a:chOff x="4975163" y="2434420"/>
                  <a:chExt cx="790303" cy="409072"/>
                </a:xfrm>
              </p:grpSpPr>
              <p:sp>
                <p:nvSpPr>
                  <p:cNvPr id="424" name="Moon 423">
                    <a:extLst>
                      <a:ext uri="{FF2B5EF4-FFF2-40B4-BE49-F238E27FC236}">
                        <a16:creationId xmlns:a16="http://schemas.microsoft.com/office/drawing/2014/main" id="{E2F26801-EE8A-CFCE-712B-8F819B4FC306}"/>
                      </a:ext>
                    </a:extLst>
                  </p:cNvPr>
                  <p:cNvSpPr/>
                  <p:nvPr/>
                </p:nvSpPr>
                <p:spPr>
                  <a:xfrm rot="7257268">
                    <a:off x="5322931" y="2233063"/>
                    <a:ext cx="241178" cy="643892"/>
                  </a:xfrm>
                  <a:prstGeom prst="moon">
                    <a:avLst>
                      <a:gd name="adj" fmla="val 51004"/>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5" name="Moon 424">
                    <a:extLst>
                      <a:ext uri="{FF2B5EF4-FFF2-40B4-BE49-F238E27FC236}">
                        <a16:creationId xmlns:a16="http://schemas.microsoft.com/office/drawing/2014/main" id="{0178C152-27FA-FC71-72EC-3F6CE5108150}"/>
                      </a:ext>
                    </a:extLst>
                  </p:cNvPr>
                  <p:cNvSpPr/>
                  <p:nvPr/>
                </p:nvSpPr>
                <p:spPr>
                  <a:xfrm rot="8006089">
                    <a:off x="5214124" y="2302347"/>
                    <a:ext cx="302184" cy="780106"/>
                  </a:xfrm>
                  <a:prstGeom prst="moon">
                    <a:avLst>
                      <a:gd name="adj" fmla="val 36556"/>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6" name="Moon 425">
                    <a:extLst>
                      <a:ext uri="{FF2B5EF4-FFF2-40B4-BE49-F238E27FC236}">
                        <a16:creationId xmlns:a16="http://schemas.microsoft.com/office/drawing/2014/main" id="{24232228-A9D8-B3F5-5A77-D2206D327937}"/>
                      </a:ext>
                    </a:extLst>
                  </p:cNvPr>
                  <p:cNvSpPr/>
                  <p:nvPr/>
                </p:nvSpPr>
                <p:spPr>
                  <a:xfrm rot="6288045">
                    <a:off x="5227364" y="2325535"/>
                    <a:ext cx="259387" cy="609039"/>
                  </a:xfrm>
                  <a:prstGeom prst="moon">
                    <a:avLst>
                      <a:gd name="adj" fmla="val 36556"/>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2" name="Group 127">
                  <a:extLst>
                    <a:ext uri="{FF2B5EF4-FFF2-40B4-BE49-F238E27FC236}">
                      <a16:creationId xmlns:a16="http://schemas.microsoft.com/office/drawing/2014/main" id="{4B575529-977F-244A-D0DA-0E704F31EECD}"/>
                    </a:ext>
                  </a:extLst>
                </p:cNvPr>
                <p:cNvGrpSpPr/>
                <p:nvPr/>
              </p:nvGrpSpPr>
              <p:grpSpPr>
                <a:xfrm>
                  <a:off x="4702690" y="2882384"/>
                  <a:ext cx="790303" cy="409072"/>
                  <a:chOff x="4975163" y="2434420"/>
                  <a:chExt cx="790303" cy="409072"/>
                </a:xfrm>
              </p:grpSpPr>
              <p:sp>
                <p:nvSpPr>
                  <p:cNvPr id="421" name="Moon 420">
                    <a:extLst>
                      <a:ext uri="{FF2B5EF4-FFF2-40B4-BE49-F238E27FC236}">
                        <a16:creationId xmlns:a16="http://schemas.microsoft.com/office/drawing/2014/main" id="{593672EB-CC72-6731-11BF-A6F54F0C7A1D}"/>
                      </a:ext>
                    </a:extLst>
                  </p:cNvPr>
                  <p:cNvSpPr/>
                  <p:nvPr/>
                </p:nvSpPr>
                <p:spPr>
                  <a:xfrm rot="7257268">
                    <a:off x="5322931" y="2233063"/>
                    <a:ext cx="241178" cy="643892"/>
                  </a:xfrm>
                  <a:prstGeom prst="moon">
                    <a:avLst>
                      <a:gd name="adj" fmla="val 51004"/>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2" name="Moon 421">
                    <a:extLst>
                      <a:ext uri="{FF2B5EF4-FFF2-40B4-BE49-F238E27FC236}">
                        <a16:creationId xmlns:a16="http://schemas.microsoft.com/office/drawing/2014/main" id="{D52EFCDF-DDC1-F2B0-37DB-88F9EBA3969F}"/>
                      </a:ext>
                    </a:extLst>
                  </p:cNvPr>
                  <p:cNvSpPr/>
                  <p:nvPr/>
                </p:nvSpPr>
                <p:spPr>
                  <a:xfrm rot="8006089">
                    <a:off x="5214124" y="2302347"/>
                    <a:ext cx="302184" cy="780106"/>
                  </a:xfrm>
                  <a:prstGeom prst="moon">
                    <a:avLst>
                      <a:gd name="adj" fmla="val 36556"/>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3" name="Moon 422">
                    <a:extLst>
                      <a:ext uri="{FF2B5EF4-FFF2-40B4-BE49-F238E27FC236}">
                        <a16:creationId xmlns:a16="http://schemas.microsoft.com/office/drawing/2014/main" id="{B2FD5A31-DA74-37AF-E412-4352478FFC42}"/>
                      </a:ext>
                    </a:extLst>
                  </p:cNvPr>
                  <p:cNvSpPr/>
                  <p:nvPr/>
                </p:nvSpPr>
                <p:spPr>
                  <a:xfrm rot="6288045">
                    <a:off x="5227364" y="2325535"/>
                    <a:ext cx="259387" cy="609039"/>
                  </a:xfrm>
                  <a:prstGeom prst="moon">
                    <a:avLst>
                      <a:gd name="adj" fmla="val 36556"/>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3" name="Group 131">
                  <a:extLst>
                    <a:ext uri="{FF2B5EF4-FFF2-40B4-BE49-F238E27FC236}">
                      <a16:creationId xmlns:a16="http://schemas.microsoft.com/office/drawing/2014/main" id="{F8A64DC5-8288-792B-78E6-A4A6E1F3E9F3}"/>
                    </a:ext>
                  </a:extLst>
                </p:cNvPr>
                <p:cNvGrpSpPr/>
                <p:nvPr/>
              </p:nvGrpSpPr>
              <p:grpSpPr>
                <a:xfrm>
                  <a:off x="4545672" y="3122529"/>
                  <a:ext cx="790303" cy="409072"/>
                  <a:chOff x="4975163" y="2434420"/>
                  <a:chExt cx="790303" cy="409072"/>
                </a:xfrm>
              </p:grpSpPr>
              <p:sp>
                <p:nvSpPr>
                  <p:cNvPr id="418" name="Moon 417">
                    <a:extLst>
                      <a:ext uri="{FF2B5EF4-FFF2-40B4-BE49-F238E27FC236}">
                        <a16:creationId xmlns:a16="http://schemas.microsoft.com/office/drawing/2014/main" id="{6E30383A-BAD5-890C-8EC8-BD5E50E5E9E6}"/>
                      </a:ext>
                    </a:extLst>
                  </p:cNvPr>
                  <p:cNvSpPr/>
                  <p:nvPr/>
                </p:nvSpPr>
                <p:spPr>
                  <a:xfrm rot="7257268">
                    <a:off x="5322931" y="2233063"/>
                    <a:ext cx="241178" cy="643892"/>
                  </a:xfrm>
                  <a:prstGeom prst="moon">
                    <a:avLst>
                      <a:gd name="adj" fmla="val 51004"/>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 name="Moon 418">
                    <a:extLst>
                      <a:ext uri="{FF2B5EF4-FFF2-40B4-BE49-F238E27FC236}">
                        <a16:creationId xmlns:a16="http://schemas.microsoft.com/office/drawing/2014/main" id="{70295065-F6DE-D625-F7C2-BCB0758B0F65}"/>
                      </a:ext>
                    </a:extLst>
                  </p:cNvPr>
                  <p:cNvSpPr/>
                  <p:nvPr/>
                </p:nvSpPr>
                <p:spPr>
                  <a:xfrm rot="8006089">
                    <a:off x="5214124" y="2302347"/>
                    <a:ext cx="302184" cy="780106"/>
                  </a:xfrm>
                  <a:prstGeom prst="moon">
                    <a:avLst>
                      <a:gd name="adj" fmla="val 36556"/>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0" name="Moon 419">
                    <a:extLst>
                      <a:ext uri="{FF2B5EF4-FFF2-40B4-BE49-F238E27FC236}">
                        <a16:creationId xmlns:a16="http://schemas.microsoft.com/office/drawing/2014/main" id="{46E242CA-D104-E855-2D9E-A0C41B847B4F}"/>
                      </a:ext>
                    </a:extLst>
                  </p:cNvPr>
                  <p:cNvSpPr/>
                  <p:nvPr/>
                </p:nvSpPr>
                <p:spPr>
                  <a:xfrm rot="6288045">
                    <a:off x="5227364" y="2325535"/>
                    <a:ext cx="259387" cy="609039"/>
                  </a:xfrm>
                  <a:prstGeom prst="moon">
                    <a:avLst>
                      <a:gd name="adj" fmla="val 36556"/>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4" name="Group 135">
                  <a:extLst>
                    <a:ext uri="{FF2B5EF4-FFF2-40B4-BE49-F238E27FC236}">
                      <a16:creationId xmlns:a16="http://schemas.microsoft.com/office/drawing/2014/main" id="{C33DC817-ABF9-4E88-F0A0-039154426696}"/>
                    </a:ext>
                  </a:extLst>
                </p:cNvPr>
                <p:cNvGrpSpPr/>
                <p:nvPr/>
              </p:nvGrpSpPr>
              <p:grpSpPr>
                <a:xfrm rot="1269795">
                  <a:off x="4370181" y="3362675"/>
                  <a:ext cx="790303" cy="409072"/>
                  <a:chOff x="4975163" y="2434420"/>
                  <a:chExt cx="790303" cy="409072"/>
                </a:xfrm>
              </p:grpSpPr>
              <p:sp>
                <p:nvSpPr>
                  <p:cNvPr id="415" name="Moon 414">
                    <a:extLst>
                      <a:ext uri="{FF2B5EF4-FFF2-40B4-BE49-F238E27FC236}">
                        <a16:creationId xmlns:a16="http://schemas.microsoft.com/office/drawing/2014/main" id="{FE46CAE7-3C9B-3FC8-5C60-DA7D1CD4A1F2}"/>
                      </a:ext>
                    </a:extLst>
                  </p:cNvPr>
                  <p:cNvSpPr/>
                  <p:nvPr/>
                </p:nvSpPr>
                <p:spPr>
                  <a:xfrm rot="7257268">
                    <a:off x="5322931" y="2233063"/>
                    <a:ext cx="241178" cy="643892"/>
                  </a:xfrm>
                  <a:prstGeom prst="moon">
                    <a:avLst>
                      <a:gd name="adj" fmla="val 51004"/>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6" name="Moon 415">
                    <a:extLst>
                      <a:ext uri="{FF2B5EF4-FFF2-40B4-BE49-F238E27FC236}">
                        <a16:creationId xmlns:a16="http://schemas.microsoft.com/office/drawing/2014/main" id="{91CCBF30-28F1-0780-FA38-75760764591E}"/>
                      </a:ext>
                    </a:extLst>
                  </p:cNvPr>
                  <p:cNvSpPr/>
                  <p:nvPr/>
                </p:nvSpPr>
                <p:spPr>
                  <a:xfrm rot="8006089">
                    <a:off x="5214124" y="2302347"/>
                    <a:ext cx="302184" cy="780106"/>
                  </a:xfrm>
                  <a:prstGeom prst="moon">
                    <a:avLst>
                      <a:gd name="adj" fmla="val 36556"/>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7" name="Moon 416">
                    <a:extLst>
                      <a:ext uri="{FF2B5EF4-FFF2-40B4-BE49-F238E27FC236}">
                        <a16:creationId xmlns:a16="http://schemas.microsoft.com/office/drawing/2014/main" id="{448136C3-8E3D-D408-C060-DB0728BDE6CC}"/>
                      </a:ext>
                    </a:extLst>
                  </p:cNvPr>
                  <p:cNvSpPr/>
                  <p:nvPr/>
                </p:nvSpPr>
                <p:spPr>
                  <a:xfrm rot="6288045">
                    <a:off x="5227364" y="2325535"/>
                    <a:ext cx="259387" cy="609039"/>
                  </a:xfrm>
                  <a:prstGeom prst="moon">
                    <a:avLst>
                      <a:gd name="adj" fmla="val 36556"/>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98" name="Group 397">
                <a:extLst>
                  <a:ext uri="{FF2B5EF4-FFF2-40B4-BE49-F238E27FC236}">
                    <a16:creationId xmlns:a16="http://schemas.microsoft.com/office/drawing/2014/main" id="{2ABC54A4-688B-0BF4-5BE9-C35A30675B0D}"/>
                  </a:ext>
                </a:extLst>
              </p:cNvPr>
              <p:cNvGrpSpPr/>
              <p:nvPr/>
            </p:nvGrpSpPr>
            <p:grpSpPr>
              <a:xfrm rot="4467257">
                <a:off x="3870206" y="3583778"/>
                <a:ext cx="790303" cy="409072"/>
                <a:chOff x="4975163" y="2434420"/>
                <a:chExt cx="790303" cy="409072"/>
              </a:xfrm>
            </p:grpSpPr>
            <p:sp>
              <p:nvSpPr>
                <p:cNvPr id="406" name="Moon 405">
                  <a:extLst>
                    <a:ext uri="{FF2B5EF4-FFF2-40B4-BE49-F238E27FC236}">
                      <a16:creationId xmlns:a16="http://schemas.microsoft.com/office/drawing/2014/main" id="{C16316D6-91D0-0C32-DCA4-65E47A177699}"/>
                    </a:ext>
                  </a:extLst>
                </p:cNvPr>
                <p:cNvSpPr/>
                <p:nvPr/>
              </p:nvSpPr>
              <p:spPr>
                <a:xfrm rot="7257268">
                  <a:off x="5322931" y="2233063"/>
                  <a:ext cx="241178" cy="643892"/>
                </a:xfrm>
                <a:prstGeom prst="moon">
                  <a:avLst>
                    <a:gd name="adj" fmla="val 51004"/>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7" name="Moon 406">
                  <a:extLst>
                    <a:ext uri="{FF2B5EF4-FFF2-40B4-BE49-F238E27FC236}">
                      <a16:creationId xmlns:a16="http://schemas.microsoft.com/office/drawing/2014/main" id="{20AAB922-99AA-C314-C3C9-9B11F28BCAFD}"/>
                    </a:ext>
                  </a:extLst>
                </p:cNvPr>
                <p:cNvSpPr/>
                <p:nvPr/>
              </p:nvSpPr>
              <p:spPr>
                <a:xfrm rot="8006089">
                  <a:off x="5214124" y="2302347"/>
                  <a:ext cx="302184" cy="780106"/>
                </a:xfrm>
                <a:prstGeom prst="moon">
                  <a:avLst>
                    <a:gd name="adj" fmla="val 36556"/>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8" name="Moon 407">
                  <a:extLst>
                    <a:ext uri="{FF2B5EF4-FFF2-40B4-BE49-F238E27FC236}">
                      <a16:creationId xmlns:a16="http://schemas.microsoft.com/office/drawing/2014/main" id="{D2F02590-CCDF-8D8C-E5C9-0D68FE479D8A}"/>
                    </a:ext>
                  </a:extLst>
                </p:cNvPr>
                <p:cNvSpPr/>
                <p:nvPr/>
              </p:nvSpPr>
              <p:spPr>
                <a:xfrm rot="6288045">
                  <a:off x="5227364" y="2325535"/>
                  <a:ext cx="259387" cy="609039"/>
                </a:xfrm>
                <a:prstGeom prst="moon">
                  <a:avLst>
                    <a:gd name="adj" fmla="val 36556"/>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9" name="Group 398">
                <a:extLst>
                  <a:ext uri="{FF2B5EF4-FFF2-40B4-BE49-F238E27FC236}">
                    <a16:creationId xmlns:a16="http://schemas.microsoft.com/office/drawing/2014/main" id="{16F6F048-3403-ACD1-2BCA-5F8724E95B4B}"/>
                  </a:ext>
                </a:extLst>
              </p:cNvPr>
              <p:cNvGrpSpPr/>
              <p:nvPr/>
            </p:nvGrpSpPr>
            <p:grpSpPr>
              <a:xfrm rot="16200000" flipH="1">
                <a:off x="4248296" y="3600305"/>
                <a:ext cx="838201" cy="343192"/>
                <a:chOff x="4975163" y="2434420"/>
                <a:chExt cx="790303" cy="409072"/>
              </a:xfrm>
            </p:grpSpPr>
            <p:sp>
              <p:nvSpPr>
                <p:cNvPr id="403" name="Moon 402">
                  <a:extLst>
                    <a:ext uri="{FF2B5EF4-FFF2-40B4-BE49-F238E27FC236}">
                      <a16:creationId xmlns:a16="http://schemas.microsoft.com/office/drawing/2014/main" id="{54CABF76-1D2B-D2E8-AC2D-E97D22BDB1B5}"/>
                    </a:ext>
                  </a:extLst>
                </p:cNvPr>
                <p:cNvSpPr/>
                <p:nvPr/>
              </p:nvSpPr>
              <p:spPr>
                <a:xfrm rot="7257268">
                  <a:off x="5322931" y="2233063"/>
                  <a:ext cx="241178" cy="643892"/>
                </a:xfrm>
                <a:prstGeom prst="moon">
                  <a:avLst>
                    <a:gd name="adj" fmla="val 51004"/>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4" name="Moon 403">
                  <a:extLst>
                    <a:ext uri="{FF2B5EF4-FFF2-40B4-BE49-F238E27FC236}">
                      <a16:creationId xmlns:a16="http://schemas.microsoft.com/office/drawing/2014/main" id="{EC60BE2B-0CD7-AFD0-6B5B-E6FF16323889}"/>
                    </a:ext>
                  </a:extLst>
                </p:cNvPr>
                <p:cNvSpPr/>
                <p:nvPr/>
              </p:nvSpPr>
              <p:spPr>
                <a:xfrm rot="8006089">
                  <a:off x="5214124" y="2302347"/>
                  <a:ext cx="302184" cy="780106"/>
                </a:xfrm>
                <a:prstGeom prst="moon">
                  <a:avLst>
                    <a:gd name="adj" fmla="val 36556"/>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5" name="Moon 404">
                  <a:extLst>
                    <a:ext uri="{FF2B5EF4-FFF2-40B4-BE49-F238E27FC236}">
                      <a16:creationId xmlns:a16="http://schemas.microsoft.com/office/drawing/2014/main" id="{500E28B4-A081-564D-25E5-EAA4CCB172D8}"/>
                    </a:ext>
                  </a:extLst>
                </p:cNvPr>
                <p:cNvSpPr/>
                <p:nvPr/>
              </p:nvSpPr>
              <p:spPr>
                <a:xfrm rot="6288045">
                  <a:off x="5227364" y="2325535"/>
                  <a:ext cx="259387" cy="609039"/>
                </a:xfrm>
                <a:prstGeom prst="moon">
                  <a:avLst>
                    <a:gd name="adj" fmla="val 36556"/>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0" name="Group 399">
                <a:extLst>
                  <a:ext uri="{FF2B5EF4-FFF2-40B4-BE49-F238E27FC236}">
                    <a16:creationId xmlns:a16="http://schemas.microsoft.com/office/drawing/2014/main" id="{DCBF9B82-B64F-BA4C-81D6-2DA9A5E1BC89}"/>
                  </a:ext>
                </a:extLst>
              </p:cNvPr>
              <p:cNvGrpSpPr/>
              <p:nvPr/>
            </p:nvGrpSpPr>
            <p:grpSpPr>
              <a:xfrm>
                <a:off x="4343400" y="3276600"/>
                <a:ext cx="217170" cy="228600"/>
                <a:chOff x="3657600" y="1752600"/>
                <a:chExt cx="471364" cy="496173"/>
              </a:xfrm>
            </p:grpSpPr>
            <p:sp>
              <p:nvSpPr>
                <p:cNvPr id="401" name="Oval 400">
                  <a:extLst>
                    <a:ext uri="{FF2B5EF4-FFF2-40B4-BE49-F238E27FC236}">
                      <a16:creationId xmlns:a16="http://schemas.microsoft.com/office/drawing/2014/main" id="{3A51A496-0726-5B8F-0B43-19ED81A8E5E2}"/>
                    </a:ext>
                  </a:extLst>
                </p:cNvPr>
                <p:cNvSpPr/>
                <p:nvPr/>
              </p:nvSpPr>
              <p:spPr>
                <a:xfrm>
                  <a:off x="3657600" y="1752600"/>
                  <a:ext cx="471364" cy="496173"/>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2" name="Oval 401">
                  <a:extLst>
                    <a:ext uri="{FF2B5EF4-FFF2-40B4-BE49-F238E27FC236}">
                      <a16:creationId xmlns:a16="http://schemas.microsoft.com/office/drawing/2014/main" id="{A629799D-1F00-DD47-6F60-57AF702A3C90}"/>
                    </a:ext>
                  </a:extLst>
                </p:cNvPr>
                <p:cNvSpPr/>
                <p:nvPr/>
              </p:nvSpPr>
              <p:spPr>
                <a:xfrm>
                  <a:off x="3810000" y="1828800"/>
                  <a:ext cx="152400" cy="2286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 name="Group 23">
              <a:extLst>
                <a:ext uri="{FF2B5EF4-FFF2-40B4-BE49-F238E27FC236}">
                  <a16:creationId xmlns:a16="http://schemas.microsoft.com/office/drawing/2014/main" id="{0C974461-8915-0ECE-B4B0-A9F9A5E03DCB}"/>
                </a:ext>
              </a:extLst>
            </p:cNvPr>
            <p:cNvGrpSpPr/>
            <p:nvPr/>
          </p:nvGrpSpPr>
          <p:grpSpPr>
            <a:xfrm>
              <a:off x="1447800" y="3505200"/>
              <a:ext cx="1274618" cy="767773"/>
              <a:chOff x="3733800" y="3124200"/>
              <a:chExt cx="2057400" cy="1066800"/>
            </a:xfrm>
          </p:grpSpPr>
          <p:sp>
            <p:nvSpPr>
              <p:cNvPr id="392" name="Pentagon 231">
                <a:extLst>
                  <a:ext uri="{FF2B5EF4-FFF2-40B4-BE49-F238E27FC236}">
                    <a16:creationId xmlns:a16="http://schemas.microsoft.com/office/drawing/2014/main" id="{9EE26621-7485-0125-F988-50959693F8DB}"/>
                  </a:ext>
                </a:extLst>
              </p:cNvPr>
              <p:cNvSpPr/>
              <p:nvPr/>
            </p:nvSpPr>
            <p:spPr>
              <a:xfrm rot="5400000">
                <a:off x="3543300" y="3314700"/>
                <a:ext cx="1066800" cy="685800"/>
              </a:xfrm>
              <a:prstGeom prst="homePlate">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4" name="Pentagon 232">
                <a:extLst>
                  <a:ext uri="{FF2B5EF4-FFF2-40B4-BE49-F238E27FC236}">
                    <a16:creationId xmlns:a16="http://schemas.microsoft.com/office/drawing/2014/main" id="{BBC56F38-EC3C-3704-AE26-8B9ED105220D}"/>
                  </a:ext>
                </a:extLst>
              </p:cNvPr>
              <p:cNvSpPr/>
              <p:nvPr/>
            </p:nvSpPr>
            <p:spPr>
              <a:xfrm rot="5400000">
                <a:off x="4229100" y="3314700"/>
                <a:ext cx="1066800" cy="685800"/>
              </a:xfrm>
              <a:prstGeom prst="homePlate">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5" name="Pentagon 233">
                <a:extLst>
                  <a:ext uri="{FF2B5EF4-FFF2-40B4-BE49-F238E27FC236}">
                    <a16:creationId xmlns:a16="http://schemas.microsoft.com/office/drawing/2014/main" id="{1DAE28BC-AB23-43BF-4AAC-DBAAA2E1A373}"/>
                  </a:ext>
                </a:extLst>
              </p:cNvPr>
              <p:cNvSpPr/>
              <p:nvPr/>
            </p:nvSpPr>
            <p:spPr>
              <a:xfrm rot="5400000">
                <a:off x="4914900" y="3314700"/>
                <a:ext cx="1066800" cy="685800"/>
              </a:xfrm>
              <a:prstGeom prst="homePlate">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Rounded Rectangle 237">
              <a:extLst>
                <a:ext uri="{FF2B5EF4-FFF2-40B4-BE49-F238E27FC236}">
                  <a16:creationId xmlns:a16="http://schemas.microsoft.com/office/drawing/2014/main" id="{C7BB1117-560A-5B99-72AC-9B1088DA667E}"/>
                </a:ext>
              </a:extLst>
            </p:cNvPr>
            <p:cNvSpPr/>
            <p:nvPr/>
          </p:nvSpPr>
          <p:spPr>
            <a:xfrm>
              <a:off x="1413164" y="3311237"/>
              <a:ext cx="1330036" cy="279400"/>
            </a:xfrm>
            <a:prstGeom prst="round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50">
              <a:extLst>
                <a:ext uri="{FF2B5EF4-FFF2-40B4-BE49-F238E27FC236}">
                  <a16:creationId xmlns:a16="http://schemas.microsoft.com/office/drawing/2014/main" id="{F481ED15-BF01-A094-6C37-93F89327681D}"/>
                </a:ext>
              </a:extLst>
            </p:cNvPr>
            <p:cNvGrpSpPr/>
            <p:nvPr/>
          </p:nvGrpSpPr>
          <p:grpSpPr>
            <a:xfrm>
              <a:off x="1447800" y="3352800"/>
              <a:ext cx="1286164" cy="335847"/>
              <a:chOff x="533400" y="1364105"/>
              <a:chExt cx="2590800" cy="617095"/>
            </a:xfrm>
          </p:grpSpPr>
          <p:sp>
            <p:nvSpPr>
              <p:cNvPr id="27" name="Pentagon 43">
                <a:extLst>
                  <a:ext uri="{FF2B5EF4-FFF2-40B4-BE49-F238E27FC236}">
                    <a16:creationId xmlns:a16="http://schemas.microsoft.com/office/drawing/2014/main" id="{35A4664D-076F-A452-0764-1646EB39DE41}"/>
                  </a:ext>
                </a:extLst>
              </p:cNvPr>
              <p:cNvSpPr/>
              <p:nvPr/>
            </p:nvSpPr>
            <p:spPr>
              <a:xfrm rot="5400000">
                <a:off x="381000" y="1524000"/>
                <a:ext cx="609600" cy="304800"/>
              </a:xfrm>
              <a:prstGeom prst="homePlat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entagon 44">
                <a:extLst>
                  <a:ext uri="{FF2B5EF4-FFF2-40B4-BE49-F238E27FC236}">
                    <a16:creationId xmlns:a16="http://schemas.microsoft.com/office/drawing/2014/main" id="{4D62158C-1E72-3730-CA24-94867622B7C9}"/>
                  </a:ext>
                </a:extLst>
              </p:cNvPr>
              <p:cNvSpPr/>
              <p:nvPr/>
            </p:nvSpPr>
            <p:spPr>
              <a:xfrm rot="5400000">
                <a:off x="838200" y="1524000"/>
                <a:ext cx="609600" cy="304800"/>
              </a:xfrm>
              <a:prstGeom prst="homePlat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Pentagon 45">
                <a:extLst>
                  <a:ext uri="{FF2B5EF4-FFF2-40B4-BE49-F238E27FC236}">
                    <a16:creationId xmlns:a16="http://schemas.microsoft.com/office/drawing/2014/main" id="{95C18C8E-2841-BF78-FE2F-A4F271D73C92}"/>
                  </a:ext>
                </a:extLst>
              </p:cNvPr>
              <p:cNvSpPr/>
              <p:nvPr/>
            </p:nvSpPr>
            <p:spPr>
              <a:xfrm rot="5400000">
                <a:off x="1295400" y="1524000"/>
                <a:ext cx="609600" cy="304800"/>
              </a:xfrm>
              <a:prstGeom prst="homePlat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Diamond 29">
                <a:extLst>
                  <a:ext uri="{FF2B5EF4-FFF2-40B4-BE49-F238E27FC236}">
                    <a16:creationId xmlns:a16="http://schemas.microsoft.com/office/drawing/2014/main" id="{3D223E24-F145-3C72-BA07-E78C161501FD}"/>
                  </a:ext>
                </a:extLst>
              </p:cNvPr>
              <p:cNvSpPr/>
              <p:nvPr/>
            </p:nvSpPr>
            <p:spPr>
              <a:xfrm>
                <a:off x="685800" y="1371600"/>
                <a:ext cx="457200" cy="304800"/>
              </a:xfrm>
              <a:prstGeom prst="diamon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Diamond 30">
                <a:extLst>
                  <a:ext uri="{FF2B5EF4-FFF2-40B4-BE49-F238E27FC236}">
                    <a16:creationId xmlns:a16="http://schemas.microsoft.com/office/drawing/2014/main" id="{EFA577BA-390B-78C8-2C37-A44902E4EA6E}"/>
                  </a:ext>
                </a:extLst>
              </p:cNvPr>
              <p:cNvSpPr/>
              <p:nvPr/>
            </p:nvSpPr>
            <p:spPr>
              <a:xfrm>
                <a:off x="1164236" y="1376596"/>
                <a:ext cx="457200" cy="304800"/>
              </a:xfrm>
              <a:prstGeom prst="diamon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15">
                <a:extLst>
                  <a:ext uri="{FF2B5EF4-FFF2-40B4-BE49-F238E27FC236}">
                    <a16:creationId xmlns:a16="http://schemas.microsoft.com/office/drawing/2014/main" id="{FF06BB2F-735D-1E47-BDED-FA9173AA476C}"/>
                  </a:ext>
                </a:extLst>
              </p:cNvPr>
              <p:cNvGrpSpPr/>
              <p:nvPr/>
            </p:nvGrpSpPr>
            <p:grpSpPr>
              <a:xfrm>
                <a:off x="1905000" y="1371600"/>
                <a:ext cx="1219200" cy="609600"/>
                <a:chOff x="685800" y="1524000"/>
                <a:chExt cx="1219200" cy="609600"/>
              </a:xfrm>
            </p:grpSpPr>
            <p:sp>
              <p:nvSpPr>
                <p:cNvPr id="34" name="Pentagon 10">
                  <a:extLst>
                    <a:ext uri="{FF2B5EF4-FFF2-40B4-BE49-F238E27FC236}">
                      <a16:creationId xmlns:a16="http://schemas.microsoft.com/office/drawing/2014/main" id="{C1C536C6-8E86-16BC-A0BA-AB8580BE83E1}"/>
                    </a:ext>
                  </a:extLst>
                </p:cNvPr>
                <p:cNvSpPr/>
                <p:nvPr/>
              </p:nvSpPr>
              <p:spPr>
                <a:xfrm rot="5400000">
                  <a:off x="533400" y="1676400"/>
                  <a:ext cx="609600" cy="304800"/>
                </a:xfrm>
                <a:prstGeom prst="homePlat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Pentagon 51">
                  <a:extLst>
                    <a:ext uri="{FF2B5EF4-FFF2-40B4-BE49-F238E27FC236}">
                      <a16:creationId xmlns:a16="http://schemas.microsoft.com/office/drawing/2014/main" id="{1322AD4F-3055-6000-703C-C6B9D95E79F0}"/>
                    </a:ext>
                  </a:extLst>
                </p:cNvPr>
                <p:cNvSpPr/>
                <p:nvPr/>
              </p:nvSpPr>
              <p:spPr>
                <a:xfrm rot="5400000">
                  <a:off x="990600" y="1676400"/>
                  <a:ext cx="609600" cy="304800"/>
                </a:xfrm>
                <a:prstGeom prst="homePlat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Pentagon 52">
                  <a:extLst>
                    <a:ext uri="{FF2B5EF4-FFF2-40B4-BE49-F238E27FC236}">
                      <a16:creationId xmlns:a16="http://schemas.microsoft.com/office/drawing/2014/main" id="{EB0A090D-EB6B-629D-34D4-5417997B6F5E}"/>
                    </a:ext>
                  </a:extLst>
                </p:cNvPr>
                <p:cNvSpPr/>
                <p:nvPr/>
              </p:nvSpPr>
              <p:spPr>
                <a:xfrm rot="5400000">
                  <a:off x="1447800" y="1676400"/>
                  <a:ext cx="609600" cy="304800"/>
                </a:xfrm>
                <a:prstGeom prst="homePlat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Diamond 36">
                  <a:extLst>
                    <a:ext uri="{FF2B5EF4-FFF2-40B4-BE49-F238E27FC236}">
                      <a16:creationId xmlns:a16="http://schemas.microsoft.com/office/drawing/2014/main" id="{0C0D0664-9F03-EB06-4EFE-915A119E5406}"/>
                    </a:ext>
                  </a:extLst>
                </p:cNvPr>
                <p:cNvSpPr/>
                <p:nvPr/>
              </p:nvSpPr>
              <p:spPr>
                <a:xfrm>
                  <a:off x="838200" y="1524000"/>
                  <a:ext cx="457200" cy="304800"/>
                </a:xfrm>
                <a:prstGeom prst="diamon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1" name="Diamond 390">
                  <a:extLst>
                    <a:ext uri="{FF2B5EF4-FFF2-40B4-BE49-F238E27FC236}">
                      <a16:creationId xmlns:a16="http://schemas.microsoft.com/office/drawing/2014/main" id="{F897D048-072C-3C9B-1B3D-6DC14B994E5B}"/>
                    </a:ext>
                  </a:extLst>
                </p:cNvPr>
                <p:cNvSpPr/>
                <p:nvPr/>
              </p:nvSpPr>
              <p:spPr>
                <a:xfrm>
                  <a:off x="1316636" y="1528996"/>
                  <a:ext cx="457200" cy="304800"/>
                </a:xfrm>
                <a:prstGeom prst="diamon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Diamond 32">
                <a:extLst>
                  <a:ext uri="{FF2B5EF4-FFF2-40B4-BE49-F238E27FC236}">
                    <a16:creationId xmlns:a16="http://schemas.microsoft.com/office/drawing/2014/main" id="{578D2E31-C61D-827C-2025-E6898CE1FA28}"/>
                  </a:ext>
                </a:extLst>
              </p:cNvPr>
              <p:cNvSpPr/>
              <p:nvPr/>
            </p:nvSpPr>
            <p:spPr>
              <a:xfrm>
                <a:off x="1616439" y="1364105"/>
                <a:ext cx="457200" cy="304800"/>
              </a:xfrm>
              <a:prstGeom prst="diamon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73" name="Group 472">
            <a:extLst>
              <a:ext uri="{FF2B5EF4-FFF2-40B4-BE49-F238E27FC236}">
                <a16:creationId xmlns:a16="http://schemas.microsoft.com/office/drawing/2014/main" id="{C6809EE2-84A2-701C-0893-E2816EB0DE4A}"/>
              </a:ext>
            </a:extLst>
          </p:cNvPr>
          <p:cNvGrpSpPr/>
          <p:nvPr/>
        </p:nvGrpSpPr>
        <p:grpSpPr>
          <a:xfrm>
            <a:off x="1849921" y="777272"/>
            <a:ext cx="1833278" cy="3043978"/>
            <a:chOff x="457200" y="1219200"/>
            <a:chExt cx="2602574" cy="4321317"/>
          </a:xfrm>
        </p:grpSpPr>
        <p:sp>
          <p:nvSpPr>
            <p:cNvPr id="474" name="Oval 473">
              <a:extLst>
                <a:ext uri="{FF2B5EF4-FFF2-40B4-BE49-F238E27FC236}">
                  <a16:creationId xmlns:a16="http://schemas.microsoft.com/office/drawing/2014/main" id="{DC5F29F8-4356-169C-17DD-6C99FEBEC7F6}"/>
                </a:ext>
              </a:extLst>
            </p:cNvPr>
            <p:cNvSpPr/>
            <p:nvPr/>
          </p:nvSpPr>
          <p:spPr>
            <a:xfrm>
              <a:off x="1671300" y="4930917"/>
              <a:ext cx="381000" cy="609600"/>
            </a:xfrm>
            <a:prstGeom prst="ellipse">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5" name="Oval 474">
              <a:extLst>
                <a:ext uri="{FF2B5EF4-FFF2-40B4-BE49-F238E27FC236}">
                  <a16:creationId xmlns:a16="http://schemas.microsoft.com/office/drawing/2014/main" id="{2ACF4067-F012-AF08-7694-80DC9F33DE3E}"/>
                </a:ext>
              </a:extLst>
            </p:cNvPr>
            <p:cNvSpPr/>
            <p:nvPr/>
          </p:nvSpPr>
          <p:spPr>
            <a:xfrm rot="2618183">
              <a:off x="1214100" y="4930917"/>
              <a:ext cx="381000" cy="609600"/>
            </a:xfrm>
            <a:prstGeom prst="ellipse">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6" name="Group 57">
              <a:extLst>
                <a:ext uri="{FF2B5EF4-FFF2-40B4-BE49-F238E27FC236}">
                  <a16:creationId xmlns:a16="http://schemas.microsoft.com/office/drawing/2014/main" id="{A7575701-4FAA-4EB1-6209-547E0FF202DC}"/>
                </a:ext>
              </a:extLst>
            </p:cNvPr>
            <p:cNvGrpSpPr/>
            <p:nvPr/>
          </p:nvGrpSpPr>
          <p:grpSpPr>
            <a:xfrm rot="21285649">
              <a:off x="933946" y="1745849"/>
              <a:ext cx="421370" cy="2715491"/>
              <a:chOff x="4757304" y="1219200"/>
              <a:chExt cx="924791" cy="4114800"/>
            </a:xfrm>
          </p:grpSpPr>
          <p:grpSp>
            <p:nvGrpSpPr>
              <p:cNvPr id="541" name="Group 30">
                <a:extLst>
                  <a:ext uri="{FF2B5EF4-FFF2-40B4-BE49-F238E27FC236}">
                    <a16:creationId xmlns:a16="http://schemas.microsoft.com/office/drawing/2014/main" id="{3C29D820-96E5-AB79-FFAE-CD8795E1C8AC}"/>
                  </a:ext>
                </a:extLst>
              </p:cNvPr>
              <p:cNvGrpSpPr/>
              <p:nvPr/>
            </p:nvGrpSpPr>
            <p:grpSpPr>
              <a:xfrm rot="10800000">
                <a:off x="4757304" y="1295400"/>
                <a:ext cx="576695" cy="3179864"/>
                <a:chOff x="4679408" y="1676400"/>
                <a:chExt cx="927343" cy="1987415"/>
              </a:xfrm>
            </p:grpSpPr>
            <p:sp>
              <p:nvSpPr>
                <p:cNvPr id="557" name="Pentagon 91">
                  <a:extLst>
                    <a:ext uri="{FF2B5EF4-FFF2-40B4-BE49-F238E27FC236}">
                      <a16:creationId xmlns:a16="http://schemas.microsoft.com/office/drawing/2014/main" id="{2396F64D-B635-242B-9026-35ECDCF363E2}"/>
                    </a:ext>
                  </a:extLst>
                </p:cNvPr>
                <p:cNvSpPr/>
                <p:nvPr/>
              </p:nvSpPr>
              <p:spPr>
                <a:xfrm rot="16200000">
                  <a:off x="4457700" y="2705100"/>
                  <a:ext cx="1447800" cy="304800"/>
                </a:xfrm>
                <a:prstGeom prst="homePlat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8" name="Lightning Bolt 23">
                  <a:extLst>
                    <a:ext uri="{FF2B5EF4-FFF2-40B4-BE49-F238E27FC236}">
                      <a16:creationId xmlns:a16="http://schemas.microsoft.com/office/drawing/2014/main" id="{DC86D0CE-E0E1-C7E1-792D-10BCDC71F318}"/>
                    </a:ext>
                  </a:extLst>
                </p:cNvPr>
                <p:cNvSpPr/>
                <p:nvPr/>
              </p:nvSpPr>
              <p:spPr>
                <a:xfrm rot="537820">
                  <a:off x="5008201" y="3219636"/>
                  <a:ext cx="598550" cy="431759"/>
                </a:xfrm>
                <a:prstGeom prst="lightningBolt">
                  <a:avLst/>
                </a:prstGeom>
                <a:solidFill>
                  <a:srgbClr val="D443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9" name="Lightning Bolt 25">
                  <a:extLst>
                    <a:ext uri="{FF2B5EF4-FFF2-40B4-BE49-F238E27FC236}">
                      <a16:creationId xmlns:a16="http://schemas.microsoft.com/office/drawing/2014/main" id="{0BEA314B-2736-24A0-F06B-AAEE04DD10FA}"/>
                    </a:ext>
                  </a:extLst>
                </p:cNvPr>
                <p:cNvSpPr/>
                <p:nvPr/>
              </p:nvSpPr>
              <p:spPr>
                <a:xfrm rot="21275730" flipH="1">
                  <a:off x="4679408" y="3213234"/>
                  <a:ext cx="626344" cy="450581"/>
                </a:xfrm>
                <a:prstGeom prst="lightningBolt">
                  <a:avLst/>
                </a:prstGeom>
                <a:solidFill>
                  <a:srgbClr val="D443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0" name="Freeform 29">
                  <a:extLst>
                    <a:ext uri="{FF2B5EF4-FFF2-40B4-BE49-F238E27FC236}">
                      <a16:creationId xmlns:a16="http://schemas.microsoft.com/office/drawing/2014/main" id="{1A762442-C01D-5340-503D-9382AD0334ED}"/>
                    </a:ext>
                  </a:extLst>
                </p:cNvPr>
                <p:cNvSpPr/>
                <p:nvPr/>
              </p:nvSpPr>
              <p:spPr>
                <a:xfrm>
                  <a:off x="4876801" y="1676400"/>
                  <a:ext cx="533399" cy="762000"/>
                </a:xfrm>
                <a:custGeom>
                  <a:avLst/>
                  <a:gdLst>
                    <a:gd name="connsiteX0" fmla="*/ 195942 w 936171"/>
                    <a:gd name="connsiteY0" fmla="*/ 914400 h 1065140"/>
                    <a:gd name="connsiteX1" fmla="*/ 283028 w 936171"/>
                    <a:gd name="connsiteY1" fmla="*/ 936171 h 1065140"/>
                    <a:gd name="connsiteX2" fmla="*/ 348342 w 936171"/>
                    <a:gd name="connsiteY2" fmla="*/ 957942 h 1065140"/>
                    <a:gd name="connsiteX3" fmla="*/ 478971 w 936171"/>
                    <a:gd name="connsiteY3" fmla="*/ 979714 h 1065140"/>
                    <a:gd name="connsiteX4" fmla="*/ 914400 w 936171"/>
                    <a:gd name="connsiteY4" fmla="*/ 892628 h 1065140"/>
                    <a:gd name="connsiteX5" fmla="*/ 936171 w 936171"/>
                    <a:gd name="connsiteY5" fmla="*/ 827314 h 1065140"/>
                    <a:gd name="connsiteX6" fmla="*/ 914400 w 936171"/>
                    <a:gd name="connsiteY6" fmla="*/ 696685 h 1065140"/>
                    <a:gd name="connsiteX7" fmla="*/ 870857 w 936171"/>
                    <a:gd name="connsiteY7" fmla="*/ 631371 h 1065140"/>
                    <a:gd name="connsiteX8" fmla="*/ 849085 w 936171"/>
                    <a:gd name="connsiteY8" fmla="*/ 566057 h 1065140"/>
                    <a:gd name="connsiteX9" fmla="*/ 718457 w 936171"/>
                    <a:gd name="connsiteY9" fmla="*/ 370114 h 1065140"/>
                    <a:gd name="connsiteX10" fmla="*/ 674914 w 936171"/>
                    <a:gd name="connsiteY10" fmla="*/ 304800 h 1065140"/>
                    <a:gd name="connsiteX11" fmla="*/ 631371 w 936171"/>
                    <a:gd name="connsiteY11" fmla="*/ 217714 h 1065140"/>
                    <a:gd name="connsiteX12" fmla="*/ 566057 w 936171"/>
                    <a:gd name="connsiteY12" fmla="*/ 152400 h 1065140"/>
                    <a:gd name="connsiteX13" fmla="*/ 500742 w 936171"/>
                    <a:gd name="connsiteY13" fmla="*/ 21771 h 1065140"/>
                    <a:gd name="connsiteX14" fmla="*/ 435428 w 936171"/>
                    <a:gd name="connsiteY14" fmla="*/ 0 h 1065140"/>
                    <a:gd name="connsiteX15" fmla="*/ 348342 w 936171"/>
                    <a:gd name="connsiteY15" fmla="*/ 130628 h 1065140"/>
                    <a:gd name="connsiteX16" fmla="*/ 239485 w 936171"/>
                    <a:gd name="connsiteY16" fmla="*/ 261257 h 1065140"/>
                    <a:gd name="connsiteX17" fmla="*/ 217714 w 936171"/>
                    <a:gd name="connsiteY17" fmla="*/ 326571 h 1065140"/>
                    <a:gd name="connsiteX18" fmla="*/ 152400 w 936171"/>
                    <a:gd name="connsiteY18" fmla="*/ 370114 h 1065140"/>
                    <a:gd name="connsiteX19" fmla="*/ 108857 w 936171"/>
                    <a:gd name="connsiteY19" fmla="*/ 500742 h 1065140"/>
                    <a:gd name="connsiteX20" fmla="*/ 65314 w 936171"/>
                    <a:gd name="connsiteY20" fmla="*/ 631371 h 1065140"/>
                    <a:gd name="connsiteX21" fmla="*/ 21771 w 936171"/>
                    <a:gd name="connsiteY21" fmla="*/ 762000 h 1065140"/>
                    <a:gd name="connsiteX22" fmla="*/ 0 w 936171"/>
                    <a:gd name="connsiteY22" fmla="*/ 827314 h 1065140"/>
                    <a:gd name="connsiteX23" fmla="*/ 21771 w 936171"/>
                    <a:gd name="connsiteY23" fmla="*/ 892628 h 1065140"/>
                    <a:gd name="connsiteX24" fmla="*/ 326571 w 936171"/>
                    <a:gd name="connsiteY24" fmla="*/ 957942 h 1065140"/>
                    <a:gd name="connsiteX25" fmla="*/ 370114 w 936171"/>
                    <a:gd name="connsiteY25" fmla="*/ 957942 h 106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36171" h="1065140">
                      <a:moveTo>
                        <a:pt x="195942" y="914400"/>
                      </a:moveTo>
                      <a:cubicBezTo>
                        <a:pt x="224971" y="921657"/>
                        <a:pt x="254257" y="927951"/>
                        <a:pt x="283028" y="936171"/>
                      </a:cubicBezTo>
                      <a:cubicBezTo>
                        <a:pt x="305094" y="942475"/>
                        <a:pt x="325940" y="952964"/>
                        <a:pt x="348342" y="957942"/>
                      </a:cubicBezTo>
                      <a:cubicBezTo>
                        <a:pt x="391434" y="967518"/>
                        <a:pt x="435428" y="972457"/>
                        <a:pt x="478971" y="979714"/>
                      </a:cubicBezTo>
                      <a:cubicBezTo>
                        <a:pt x="747688" y="964785"/>
                        <a:pt x="828144" y="1065140"/>
                        <a:pt x="914400" y="892628"/>
                      </a:cubicBezTo>
                      <a:cubicBezTo>
                        <a:pt x="924663" y="872102"/>
                        <a:pt x="928914" y="849085"/>
                        <a:pt x="936171" y="827314"/>
                      </a:cubicBezTo>
                      <a:cubicBezTo>
                        <a:pt x="928914" y="783771"/>
                        <a:pt x="928359" y="738563"/>
                        <a:pt x="914400" y="696685"/>
                      </a:cubicBezTo>
                      <a:cubicBezTo>
                        <a:pt x="906126" y="671862"/>
                        <a:pt x="882559" y="654774"/>
                        <a:pt x="870857" y="631371"/>
                      </a:cubicBezTo>
                      <a:cubicBezTo>
                        <a:pt x="860594" y="610845"/>
                        <a:pt x="860230" y="586118"/>
                        <a:pt x="849085" y="566057"/>
                      </a:cubicBezTo>
                      <a:cubicBezTo>
                        <a:pt x="849075" y="566040"/>
                        <a:pt x="740234" y="402779"/>
                        <a:pt x="718457" y="370114"/>
                      </a:cubicBezTo>
                      <a:cubicBezTo>
                        <a:pt x="703943" y="348343"/>
                        <a:pt x="686616" y="328204"/>
                        <a:pt x="674914" y="304800"/>
                      </a:cubicBezTo>
                      <a:cubicBezTo>
                        <a:pt x="660400" y="275771"/>
                        <a:pt x="650235" y="244124"/>
                        <a:pt x="631371" y="217714"/>
                      </a:cubicBezTo>
                      <a:cubicBezTo>
                        <a:pt x="613475" y="192660"/>
                        <a:pt x="587828" y="174171"/>
                        <a:pt x="566057" y="152400"/>
                      </a:cubicBezTo>
                      <a:cubicBezTo>
                        <a:pt x="551715" y="109374"/>
                        <a:pt x="539110" y="52465"/>
                        <a:pt x="500742" y="21771"/>
                      </a:cubicBezTo>
                      <a:cubicBezTo>
                        <a:pt x="482822" y="7435"/>
                        <a:pt x="457199" y="7257"/>
                        <a:pt x="435428" y="0"/>
                      </a:cubicBezTo>
                      <a:cubicBezTo>
                        <a:pt x="406399" y="43543"/>
                        <a:pt x="385346" y="93624"/>
                        <a:pt x="348342" y="130628"/>
                      </a:cubicBezTo>
                      <a:cubicBezTo>
                        <a:pt x="264526" y="214444"/>
                        <a:pt x="300107" y="170324"/>
                        <a:pt x="239485" y="261257"/>
                      </a:cubicBezTo>
                      <a:cubicBezTo>
                        <a:pt x="232228" y="283028"/>
                        <a:pt x="232050" y="308651"/>
                        <a:pt x="217714" y="326571"/>
                      </a:cubicBezTo>
                      <a:cubicBezTo>
                        <a:pt x="201368" y="347003"/>
                        <a:pt x="166268" y="347925"/>
                        <a:pt x="152400" y="370114"/>
                      </a:cubicBezTo>
                      <a:cubicBezTo>
                        <a:pt x="128074" y="409035"/>
                        <a:pt x="123371" y="457199"/>
                        <a:pt x="108857" y="500742"/>
                      </a:cubicBezTo>
                      <a:lnTo>
                        <a:pt x="65314" y="631371"/>
                      </a:lnTo>
                      <a:lnTo>
                        <a:pt x="21771" y="762000"/>
                      </a:lnTo>
                      <a:lnTo>
                        <a:pt x="0" y="827314"/>
                      </a:lnTo>
                      <a:cubicBezTo>
                        <a:pt x="7257" y="849085"/>
                        <a:pt x="3097" y="879289"/>
                        <a:pt x="21771" y="892628"/>
                      </a:cubicBezTo>
                      <a:cubicBezTo>
                        <a:pt x="85459" y="938120"/>
                        <a:pt x="262945" y="951580"/>
                        <a:pt x="326571" y="957942"/>
                      </a:cubicBezTo>
                      <a:cubicBezTo>
                        <a:pt x="341013" y="959386"/>
                        <a:pt x="355600" y="957942"/>
                        <a:pt x="370114" y="957942"/>
                      </a:cubicBezTo>
                    </a:path>
                  </a:pathLst>
                </a:custGeom>
                <a:solidFill>
                  <a:schemeClr val="tx1">
                    <a:lumMod val="65000"/>
                    <a:lumOff val="35000"/>
                  </a:schemeClr>
                </a:solidFill>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42" name="Group 31">
                <a:extLst>
                  <a:ext uri="{FF2B5EF4-FFF2-40B4-BE49-F238E27FC236}">
                    <a16:creationId xmlns:a16="http://schemas.microsoft.com/office/drawing/2014/main" id="{FC5924E5-0940-5549-3F62-453B96080AAB}"/>
                  </a:ext>
                </a:extLst>
              </p:cNvPr>
              <p:cNvGrpSpPr/>
              <p:nvPr/>
            </p:nvGrpSpPr>
            <p:grpSpPr>
              <a:xfrm rot="10800000">
                <a:off x="5029200" y="1219200"/>
                <a:ext cx="576695" cy="3179864"/>
                <a:chOff x="4679408" y="1676400"/>
                <a:chExt cx="927343" cy="1987415"/>
              </a:xfrm>
            </p:grpSpPr>
            <p:sp>
              <p:nvSpPr>
                <p:cNvPr id="553" name="Pentagon 87">
                  <a:extLst>
                    <a:ext uri="{FF2B5EF4-FFF2-40B4-BE49-F238E27FC236}">
                      <a16:creationId xmlns:a16="http://schemas.microsoft.com/office/drawing/2014/main" id="{31140006-48C0-4BD1-68E2-C1DB72F4C2EA}"/>
                    </a:ext>
                  </a:extLst>
                </p:cNvPr>
                <p:cNvSpPr/>
                <p:nvPr/>
              </p:nvSpPr>
              <p:spPr>
                <a:xfrm rot="16200000">
                  <a:off x="4457700" y="2705100"/>
                  <a:ext cx="1447800" cy="304800"/>
                </a:xfrm>
                <a:prstGeom prst="homePlate">
                  <a:avLst/>
                </a:prstGeom>
                <a:solidFill>
                  <a:srgbClr val="99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4" name="Lightning Bolt 553">
                  <a:extLst>
                    <a:ext uri="{FF2B5EF4-FFF2-40B4-BE49-F238E27FC236}">
                      <a16:creationId xmlns:a16="http://schemas.microsoft.com/office/drawing/2014/main" id="{8D82C6F1-5442-60CE-0F2E-CAEF843456D6}"/>
                    </a:ext>
                  </a:extLst>
                </p:cNvPr>
                <p:cNvSpPr/>
                <p:nvPr/>
              </p:nvSpPr>
              <p:spPr>
                <a:xfrm rot="537820">
                  <a:off x="5008201" y="3219636"/>
                  <a:ext cx="598550" cy="431759"/>
                </a:xfrm>
                <a:prstGeom prst="lightningBolt">
                  <a:avLst/>
                </a:prstGeom>
                <a:solidFill>
                  <a:srgbClr val="D443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5" name="Lightning Bolt 554">
                  <a:extLst>
                    <a:ext uri="{FF2B5EF4-FFF2-40B4-BE49-F238E27FC236}">
                      <a16:creationId xmlns:a16="http://schemas.microsoft.com/office/drawing/2014/main" id="{B5BFB7C3-01FF-401D-FB54-559B28EB6493}"/>
                    </a:ext>
                  </a:extLst>
                </p:cNvPr>
                <p:cNvSpPr/>
                <p:nvPr/>
              </p:nvSpPr>
              <p:spPr>
                <a:xfrm rot="21275730" flipH="1">
                  <a:off x="4679408" y="3213234"/>
                  <a:ext cx="626344" cy="450581"/>
                </a:xfrm>
                <a:prstGeom prst="lightningBolt">
                  <a:avLst/>
                </a:prstGeom>
                <a:solidFill>
                  <a:srgbClr val="D443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6" name="Freeform 90">
                  <a:extLst>
                    <a:ext uri="{FF2B5EF4-FFF2-40B4-BE49-F238E27FC236}">
                      <a16:creationId xmlns:a16="http://schemas.microsoft.com/office/drawing/2014/main" id="{F4147235-7ACE-011C-BAE8-B935794EB184}"/>
                    </a:ext>
                  </a:extLst>
                </p:cNvPr>
                <p:cNvSpPr/>
                <p:nvPr/>
              </p:nvSpPr>
              <p:spPr>
                <a:xfrm>
                  <a:off x="4876801" y="1676400"/>
                  <a:ext cx="533399" cy="762000"/>
                </a:xfrm>
                <a:custGeom>
                  <a:avLst/>
                  <a:gdLst>
                    <a:gd name="connsiteX0" fmla="*/ 195942 w 936171"/>
                    <a:gd name="connsiteY0" fmla="*/ 914400 h 1065140"/>
                    <a:gd name="connsiteX1" fmla="*/ 283028 w 936171"/>
                    <a:gd name="connsiteY1" fmla="*/ 936171 h 1065140"/>
                    <a:gd name="connsiteX2" fmla="*/ 348342 w 936171"/>
                    <a:gd name="connsiteY2" fmla="*/ 957942 h 1065140"/>
                    <a:gd name="connsiteX3" fmla="*/ 478971 w 936171"/>
                    <a:gd name="connsiteY3" fmla="*/ 979714 h 1065140"/>
                    <a:gd name="connsiteX4" fmla="*/ 914400 w 936171"/>
                    <a:gd name="connsiteY4" fmla="*/ 892628 h 1065140"/>
                    <a:gd name="connsiteX5" fmla="*/ 936171 w 936171"/>
                    <a:gd name="connsiteY5" fmla="*/ 827314 h 1065140"/>
                    <a:gd name="connsiteX6" fmla="*/ 914400 w 936171"/>
                    <a:gd name="connsiteY6" fmla="*/ 696685 h 1065140"/>
                    <a:gd name="connsiteX7" fmla="*/ 870857 w 936171"/>
                    <a:gd name="connsiteY7" fmla="*/ 631371 h 1065140"/>
                    <a:gd name="connsiteX8" fmla="*/ 849085 w 936171"/>
                    <a:gd name="connsiteY8" fmla="*/ 566057 h 1065140"/>
                    <a:gd name="connsiteX9" fmla="*/ 718457 w 936171"/>
                    <a:gd name="connsiteY9" fmla="*/ 370114 h 1065140"/>
                    <a:gd name="connsiteX10" fmla="*/ 674914 w 936171"/>
                    <a:gd name="connsiteY10" fmla="*/ 304800 h 1065140"/>
                    <a:gd name="connsiteX11" fmla="*/ 631371 w 936171"/>
                    <a:gd name="connsiteY11" fmla="*/ 217714 h 1065140"/>
                    <a:gd name="connsiteX12" fmla="*/ 566057 w 936171"/>
                    <a:gd name="connsiteY12" fmla="*/ 152400 h 1065140"/>
                    <a:gd name="connsiteX13" fmla="*/ 500742 w 936171"/>
                    <a:gd name="connsiteY13" fmla="*/ 21771 h 1065140"/>
                    <a:gd name="connsiteX14" fmla="*/ 435428 w 936171"/>
                    <a:gd name="connsiteY14" fmla="*/ 0 h 1065140"/>
                    <a:gd name="connsiteX15" fmla="*/ 348342 w 936171"/>
                    <a:gd name="connsiteY15" fmla="*/ 130628 h 1065140"/>
                    <a:gd name="connsiteX16" fmla="*/ 239485 w 936171"/>
                    <a:gd name="connsiteY16" fmla="*/ 261257 h 1065140"/>
                    <a:gd name="connsiteX17" fmla="*/ 217714 w 936171"/>
                    <a:gd name="connsiteY17" fmla="*/ 326571 h 1065140"/>
                    <a:gd name="connsiteX18" fmla="*/ 152400 w 936171"/>
                    <a:gd name="connsiteY18" fmla="*/ 370114 h 1065140"/>
                    <a:gd name="connsiteX19" fmla="*/ 108857 w 936171"/>
                    <a:gd name="connsiteY19" fmla="*/ 500742 h 1065140"/>
                    <a:gd name="connsiteX20" fmla="*/ 65314 w 936171"/>
                    <a:gd name="connsiteY20" fmla="*/ 631371 h 1065140"/>
                    <a:gd name="connsiteX21" fmla="*/ 21771 w 936171"/>
                    <a:gd name="connsiteY21" fmla="*/ 762000 h 1065140"/>
                    <a:gd name="connsiteX22" fmla="*/ 0 w 936171"/>
                    <a:gd name="connsiteY22" fmla="*/ 827314 h 1065140"/>
                    <a:gd name="connsiteX23" fmla="*/ 21771 w 936171"/>
                    <a:gd name="connsiteY23" fmla="*/ 892628 h 1065140"/>
                    <a:gd name="connsiteX24" fmla="*/ 326571 w 936171"/>
                    <a:gd name="connsiteY24" fmla="*/ 957942 h 1065140"/>
                    <a:gd name="connsiteX25" fmla="*/ 370114 w 936171"/>
                    <a:gd name="connsiteY25" fmla="*/ 957942 h 106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36171" h="1065140">
                      <a:moveTo>
                        <a:pt x="195942" y="914400"/>
                      </a:moveTo>
                      <a:cubicBezTo>
                        <a:pt x="224971" y="921657"/>
                        <a:pt x="254257" y="927951"/>
                        <a:pt x="283028" y="936171"/>
                      </a:cubicBezTo>
                      <a:cubicBezTo>
                        <a:pt x="305094" y="942475"/>
                        <a:pt x="325940" y="952964"/>
                        <a:pt x="348342" y="957942"/>
                      </a:cubicBezTo>
                      <a:cubicBezTo>
                        <a:pt x="391434" y="967518"/>
                        <a:pt x="435428" y="972457"/>
                        <a:pt x="478971" y="979714"/>
                      </a:cubicBezTo>
                      <a:cubicBezTo>
                        <a:pt x="747688" y="964785"/>
                        <a:pt x="828144" y="1065140"/>
                        <a:pt x="914400" y="892628"/>
                      </a:cubicBezTo>
                      <a:cubicBezTo>
                        <a:pt x="924663" y="872102"/>
                        <a:pt x="928914" y="849085"/>
                        <a:pt x="936171" y="827314"/>
                      </a:cubicBezTo>
                      <a:cubicBezTo>
                        <a:pt x="928914" y="783771"/>
                        <a:pt x="928359" y="738563"/>
                        <a:pt x="914400" y="696685"/>
                      </a:cubicBezTo>
                      <a:cubicBezTo>
                        <a:pt x="906126" y="671862"/>
                        <a:pt x="882559" y="654774"/>
                        <a:pt x="870857" y="631371"/>
                      </a:cubicBezTo>
                      <a:cubicBezTo>
                        <a:pt x="860594" y="610845"/>
                        <a:pt x="860230" y="586118"/>
                        <a:pt x="849085" y="566057"/>
                      </a:cubicBezTo>
                      <a:cubicBezTo>
                        <a:pt x="849075" y="566040"/>
                        <a:pt x="740234" y="402779"/>
                        <a:pt x="718457" y="370114"/>
                      </a:cubicBezTo>
                      <a:cubicBezTo>
                        <a:pt x="703943" y="348343"/>
                        <a:pt x="686616" y="328204"/>
                        <a:pt x="674914" y="304800"/>
                      </a:cubicBezTo>
                      <a:cubicBezTo>
                        <a:pt x="660400" y="275771"/>
                        <a:pt x="650235" y="244124"/>
                        <a:pt x="631371" y="217714"/>
                      </a:cubicBezTo>
                      <a:cubicBezTo>
                        <a:pt x="613475" y="192660"/>
                        <a:pt x="587828" y="174171"/>
                        <a:pt x="566057" y="152400"/>
                      </a:cubicBezTo>
                      <a:cubicBezTo>
                        <a:pt x="551715" y="109374"/>
                        <a:pt x="539110" y="52465"/>
                        <a:pt x="500742" y="21771"/>
                      </a:cubicBezTo>
                      <a:cubicBezTo>
                        <a:pt x="482822" y="7435"/>
                        <a:pt x="457199" y="7257"/>
                        <a:pt x="435428" y="0"/>
                      </a:cubicBezTo>
                      <a:cubicBezTo>
                        <a:pt x="406399" y="43543"/>
                        <a:pt x="385346" y="93624"/>
                        <a:pt x="348342" y="130628"/>
                      </a:cubicBezTo>
                      <a:cubicBezTo>
                        <a:pt x="264526" y="214444"/>
                        <a:pt x="300107" y="170324"/>
                        <a:pt x="239485" y="261257"/>
                      </a:cubicBezTo>
                      <a:cubicBezTo>
                        <a:pt x="232228" y="283028"/>
                        <a:pt x="232050" y="308651"/>
                        <a:pt x="217714" y="326571"/>
                      </a:cubicBezTo>
                      <a:cubicBezTo>
                        <a:pt x="201368" y="347003"/>
                        <a:pt x="166268" y="347925"/>
                        <a:pt x="152400" y="370114"/>
                      </a:cubicBezTo>
                      <a:cubicBezTo>
                        <a:pt x="128074" y="409035"/>
                        <a:pt x="123371" y="457199"/>
                        <a:pt x="108857" y="500742"/>
                      </a:cubicBezTo>
                      <a:lnTo>
                        <a:pt x="65314" y="631371"/>
                      </a:lnTo>
                      <a:lnTo>
                        <a:pt x="21771" y="762000"/>
                      </a:lnTo>
                      <a:lnTo>
                        <a:pt x="0" y="827314"/>
                      </a:lnTo>
                      <a:cubicBezTo>
                        <a:pt x="7257" y="849085"/>
                        <a:pt x="3097" y="879289"/>
                        <a:pt x="21771" y="892628"/>
                      </a:cubicBezTo>
                      <a:cubicBezTo>
                        <a:pt x="85459" y="938120"/>
                        <a:pt x="262945" y="951580"/>
                        <a:pt x="326571" y="957942"/>
                      </a:cubicBezTo>
                      <a:cubicBezTo>
                        <a:pt x="341013" y="959386"/>
                        <a:pt x="355600" y="957942"/>
                        <a:pt x="370114" y="957942"/>
                      </a:cubicBezTo>
                    </a:path>
                  </a:pathLst>
                </a:custGeom>
                <a:solidFill>
                  <a:schemeClr val="tx1">
                    <a:lumMod val="65000"/>
                    <a:lumOff val="35000"/>
                  </a:schemeClr>
                </a:solidFill>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43" name="Group 36">
                <a:extLst>
                  <a:ext uri="{FF2B5EF4-FFF2-40B4-BE49-F238E27FC236}">
                    <a16:creationId xmlns:a16="http://schemas.microsoft.com/office/drawing/2014/main" id="{E5A89F8A-8881-F4A2-189D-AD4146912715}"/>
                  </a:ext>
                </a:extLst>
              </p:cNvPr>
              <p:cNvGrpSpPr/>
              <p:nvPr/>
            </p:nvGrpSpPr>
            <p:grpSpPr>
              <a:xfrm rot="10800000">
                <a:off x="5105400" y="1905000"/>
                <a:ext cx="576695" cy="3179864"/>
                <a:chOff x="4679408" y="1676400"/>
                <a:chExt cx="927343" cy="1987415"/>
              </a:xfrm>
            </p:grpSpPr>
            <p:sp>
              <p:nvSpPr>
                <p:cNvPr id="549" name="Pentagon 83">
                  <a:extLst>
                    <a:ext uri="{FF2B5EF4-FFF2-40B4-BE49-F238E27FC236}">
                      <a16:creationId xmlns:a16="http://schemas.microsoft.com/office/drawing/2014/main" id="{C4DB8262-024D-F090-FFAB-1BCCD5792AF5}"/>
                    </a:ext>
                  </a:extLst>
                </p:cNvPr>
                <p:cNvSpPr/>
                <p:nvPr/>
              </p:nvSpPr>
              <p:spPr>
                <a:xfrm rot="16200000">
                  <a:off x="4457700" y="2705100"/>
                  <a:ext cx="1447800" cy="304800"/>
                </a:xfrm>
                <a:prstGeom prst="homePlat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0" name="Lightning Bolt 549">
                  <a:extLst>
                    <a:ext uri="{FF2B5EF4-FFF2-40B4-BE49-F238E27FC236}">
                      <a16:creationId xmlns:a16="http://schemas.microsoft.com/office/drawing/2014/main" id="{8008B1B2-95E9-8099-F634-0BD29C8231CF}"/>
                    </a:ext>
                  </a:extLst>
                </p:cNvPr>
                <p:cNvSpPr/>
                <p:nvPr/>
              </p:nvSpPr>
              <p:spPr>
                <a:xfrm rot="537820">
                  <a:off x="5008201" y="3219636"/>
                  <a:ext cx="598550" cy="431759"/>
                </a:xfrm>
                <a:prstGeom prst="lightningBolt">
                  <a:avLst/>
                </a:prstGeom>
                <a:solidFill>
                  <a:srgbClr val="D443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1" name="Lightning Bolt 550">
                  <a:extLst>
                    <a:ext uri="{FF2B5EF4-FFF2-40B4-BE49-F238E27FC236}">
                      <a16:creationId xmlns:a16="http://schemas.microsoft.com/office/drawing/2014/main" id="{BA8219A1-56C8-C1EE-9D16-62BC36D4BB4F}"/>
                    </a:ext>
                  </a:extLst>
                </p:cNvPr>
                <p:cNvSpPr/>
                <p:nvPr/>
              </p:nvSpPr>
              <p:spPr>
                <a:xfrm rot="21275730" flipH="1">
                  <a:off x="4679408" y="3213234"/>
                  <a:ext cx="626344" cy="450581"/>
                </a:xfrm>
                <a:prstGeom prst="lightningBolt">
                  <a:avLst/>
                </a:prstGeom>
                <a:solidFill>
                  <a:srgbClr val="D443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2" name="Freeform 86">
                  <a:extLst>
                    <a:ext uri="{FF2B5EF4-FFF2-40B4-BE49-F238E27FC236}">
                      <a16:creationId xmlns:a16="http://schemas.microsoft.com/office/drawing/2014/main" id="{0C971230-2132-56E6-C3E1-F1EE2B9D4A02}"/>
                    </a:ext>
                  </a:extLst>
                </p:cNvPr>
                <p:cNvSpPr/>
                <p:nvPr/>
              </p:nvSpPr>
              <p:spPr>
                <a:xfrm>
                  <a:off x="4876801" y="1676400"/>
                  <a:ext cx="533399" cy="762000"/>
                </a:xfrm>
                <a:custGeom>
                  <a:avLst/>
                  <a:gdLst>
                    <a:gd name="connsiteX0" fmla="*/ 195942 w 936171"/>
                    <a:gd name="connsiteY0" fmla="*/ 914400 h 1065140"/>
                    <a:gd name="connsiteX1" fmla="*/ 283028 w 936171"/>
                    <a:gd name="connsiteY1" fmla="*/ 936171 h 1065140"/>
                    <a:gd name="connsiteX2" fmla="*/ 348342 w 936171"/>
                    <a:gd name="connsiteY2" fmla="*/ 957942 h 1065140"/>
                    <a:gd name="connsiteX3" fmla="*/ 478971 w 936171"/>
                    <a:gd name="connsiteY3" fmla="*/ 979714 h 1065140"/>
                    <a:gd name="connsiteX4" fmla="*/ 914400 w 936171"/>
                    <a:gd name="connsiteY4" fmla="*/ 892628 h 1065140"/>
                    <a:gd name="connsiteX5" fmla="*/ 936171 w 936171"/>
                    <a:gd name="connsiteY5" fmla="*/ 827314 h 1065140"/>
                    <a:gd name="connsiteX6" fmla="*/ 914400 w 936171"/>
                    <a:gd name="connsiteY6" fmla="*/ 696685 h 1065140"/>
                    <a:gd name="connsiteX7" fmla="*/ 870857 w 936171"/>
                    <a:gd name="connsiteY7" fmla="*/ 631371 h 1065140"/>
                    <a:gd name="connsiteX8" fmla="*/ 849085 w 936171"/>
                    <a:gd name="connsiteY8" fmla="*/ 566057 h 1065140"/>
                    <a:gd name="connsiteX9" fmla="*/ 718457 w 936171"/>
                    <a:gd name="connsiteY9" fmla="*/ 370114 h 1065140"/>
                    <a:gd name="connsiteX10" fmla="*/ 674914 w 936171"/>
                    <a:gd name="connsiteY10" fmla="*/ 304800 h 1065140"/>
                    <a:gd name="connsiteX11" fmla="*/ 631371 w 936171"/>
                    <a:gd name="connsiteY11" fmla="*/ 217714 h 1065140"/>
                    <a:gd name="connsiteX12" fmla="*/ 566057 w 936171"/>
                    <a:gd name="connsiteY12" fmla="*/ 152400 h 1065140"/>
                    <a:gd name="connsiteX13" fmla="*/ 500742 w 936171"/>
                    <a:gd name="connsiteY13" fmla="*/ 21771 h 1065140"/>
                    <a:gd name="connsiteX14" fmla="*/ 435428 w 936171"/>
                    <a:gd name="connsiteY14" fmla="*/ 0 h 1065140"/>
                    <a:gd name="connsiteX15" fmla="*/ 348342 w 936171"/>
                    <a:gd name="connsiteY15" fmla="*/ 130628 h 1065140"/>
                    <a:gd name="connsiteX16" fmla="*/ 239485 w 936171"/>
                    <a:gd name="connsiteY16" fmla="*/ 261257 h 1065140"/>
                    <a:gd name="connsiteX17" fmla="*/ 217714 w 936171"/>
                    <a:gd name="connsiteY17" fmla="*/ 326571 h 1065140"/>
                    <a:gd name="connsiteX18" fmla="*/ 152400 w 936171"/>
                    <a:gd name="connsiteY18" fmla="*/ 370114 h 1065140"/>
                    <a:gd name="connsiteX19" fmla="*/ 108857 w 936171"/>
                    <a:gd name="connsiteY19" fmla="*/ 500742 h 1065140"/>
                    <a:gd name="connsiteX20" fmla="*/ 65314 w 936171"/>
                    <a:gd name="connsiteY20" fmla="*/ 631371 h 1065140"/>
                    <a:gd name="connsiteX21" fmla="*/ 21771 w 936171"/>
                    <a:gd name="connsiteY21" fmla="*/ 762000 h 1065140"/>
                    <a:gd name="connsiteX22" fmla="*/ 0 w 936171"/>
                    <a:gd name="connsiteY22" fmla="*/ 827314 h 1065140"/>
                    <a:gd name="connsiteX23" fmla="*/ 21771 w 936171"/>
                    <a:gd name="connsiteY23" fmla="*/ 892628 h 1065140"/>
                    <a:gd name="connsiteX24" fmla="*/ 326571 w 936171"/>
                    <a:gd name="connsiteY24" fmla="*/ 957942 h 1065140"/>
                    <a:gd name="connsiteX25" fmla="*/ 370114 w 936171"/>
                    <a:gd name="connsiteY25" fmla="*/ 957942 h 106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36171" h="1065140">
                      <a:moveTo>
                        <a:pt x="195942" y="914400"/>
                      </a:moveTo>
                      <a:cubicBezTo>
                        <a:pt x="224971" y="921657"/>
                        <a:pt x="254257" y="927951"/>
                        <a:pt x="283028" y="936171"/>
                      </a:cubicBezTo>
                      <a:cubicBezTo>
                        <a:pt x="305094" y="942475"/>
                        <a:pt x="325940" y="952964"/>
                        <a:pt x="348342" y="957942"/>
                      </a:cubicBezTo>
                      <a:cubicBezTo>
                        <a:pt x="391434" y="967518"/>
                        <a:pt x="435428" y="972457"/>
                        <a:pt x="478971" y="979714"/>
                      </a:cubicBezTo>
                      <a:cubicBezTo>
                        <a:pt x="747688" y="964785"/>
                        <a:pt x="828144" y="1065140"/>
                        <a:pt x="914400" y="892628"/>
                      </a:cubicBezTo>
                      <a:cubicBezTo>
                        <a:pt x="924663" y="872102"/>
                        <a:pt x="928914" y="849085"/>
                        <a:pt x="936171" y="827314"/>
                      </a:cubicBezTo>
                      <a:cubicBezTo>
                        <a:pt x="928914" y="783771"/>
                        <a:pt x="928359" y="738563"/>
                        <a:pt x="914400" y="696685"/>
                      </a:cubicBezTo>
                      <a:cubicBezTo>
                        <a:pt x="906126" y="671862"/>
                        <a:pt x="882559" y="654774"/>
                        <a:pt x="870857" y="631371"/>
                      </a:cubicBezTo>
                      <a:cubicBezTo>
                        <a:pt x="860594" y="610845"/>
                        <a:pt x="860230" y="586118"/>
                        <a:pt x="849085" y="566057"/>
                      </a:cubicBezTo>
                      <a:cubicBezTo>
                        <a:pt x="849075" y="566040"/>
                        <a:pt x="740234" y="402779"/>
                        <a:pt x="718457" y="370114"/>
                      </a:cubicBezTo>
                      <a:cubicBezTo>
                        <a:pt x="703943" y="348343"/>
                        <a:pt x="686616" y="328204"/>
                        <a:pt x="674914" y="304800"/>
                      </a:cubicBezTo>
                      <a:cubicBezTo>
                        <a:pt x="660400" y="275771"/>
                        <a:pt x="650235" y="244124"/>
                        <a:pt x="631371" y="217714"/>
                      </a:cubicBezTo>
                      <a:cubicBezTo>
                        <a:pt x="613475" y="192660"/>
                        <a:pt x="587828" y="174171"/>
                        <a:pt x="566057" y="152400"/>
                      </a:cubicBezTo>
                      <a:cubicBezTo>
                        <a:pt x="551715" y="109374"/>
                        <a:pt x="539110" y="52465"/>
                        <a:pt x="500742" y="21771"/>
                      </a:cubicBezTo>
                      <a:cubicBezTo>
                        <a:pt x="482822" y="7435"/>
                        <a:pt x="457199" y="7257"/>
                        <a:pt x="435428" y="0"/>
                      </a:cubicBezTo>
                      <a:cubicBezTo>
                        <a:pt x="406399" y="43543"/>
                        <a:pt x="385346" y="93624"/>
                        <a:pt x="348342" y="130628"/>
                      </a:cubicBezTo>
                      <a:cubicBezTo>
                        <a:pt x="264526" y="214444"/>
                        <a:pt x="300107" y="170324"/>
                        <a:pt x="239485" y="261257"/>
                      </a:cubicBezTo>
                      <a:cubicBezTo>
                        <a:pt x="232228" y="283028"/>
                        <a:pt x="232050" y="308651"/>
                        <a:pt x="217714" y="326571"/>
                      </a:cubicBezTo>
                      <a:cubicBezTo>
                        <a:pt x="201368" y="347003"/>
                        <a:pt x="166268" y="347925"/>
                        <a:pt x="152400" y="370114"/>
                      </a:cubicBezTo>
                      <a:cubicBezTo>
                        <a:pt x="128074" y="409035"/>
                        <a:pt x="123371" y="457199"/>
                        <a:pt x="108857" y="500742"/>
                      </a:cubicBezTo>
                      <a:lnTo>
                        <a:pt x="65314" y="631371"/>
                      </a:lnTo>
                      <a:lnTo>
                        <a:pt x="21771" y="762000"/>
                      </a:lnTo>
                      <a:lnTo>
                        <a:pt x="0" y="827314"/>
                      </a:lnTo>
                      <a:cubicBezTo>
                        <a:pt x="7257" y="849085"/>
                        <a:pt x="3097" y="879289"/>
                        <a:pt x="21771" y="892628"/>
                      </a:cubicBezTo>
                      <a:cubicBezTo>
                        <a:pt x="85459" y="938120"/>
                        <a:pt x="262945" y="951580"/>
                        <a:pt x="326571" y="957942"/>
                      </a:cubicBezTo>
                      <a:cubicBezTo>
                        <a:pt x="341013" y="959386"/>
                        <a:pt x="355600" y="957942"/>
                        <a:pt x="370114" y="957942"/>
                      </a:cubicBezTo>
                    </a:path>
                  </a:pathLst>
                </a:custGeom>
                <a:solidFill>
                  <a:schemeClr val="tx1">
                    <a:lumMod val="65000"/>
                    <a:lumOff val="35000"/>
                  </a:schemeClr>
                </a:solidFill>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544" name="Rounded Rectangle 51">
                <a:extLst>
                  <a:ext uri="{FF2B5EF4-FFF2-40B4-BE49-F238E27FC236}">
                    <a16:creationId xmlns:a16="http://schemas.microsoft.com/office/drawing/2014/main" id="{89518557-FA69-75F8-301C-CC61A306CDFF}"/>
                  </a:ext>
                </a:extLst>
              </p:cNvPr>
              <p:cNvSpPr/>
              <p:nvPr/>
            </p:nvSpPr>
            <p:spPr>
              <a:xfrm>
                <a:off x="4876800" y="2971800"/>
                <a:ext cx="685800" cy="2362200"/>
              </a:xfrm>
              <a:prstGeom prst="roundRect">
                <a:avLst>
                  <a:gd name="adj" fmla="val 28096"/>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5" name="Group 52">
                <a:extLst>
                  <a:ext uri="{FF2B5EF4-FFF2-40B4-BE49-F238E27FC236}">
                    <a16:creationId xmlns:a16="http://schemas.microsoft.com/office/drawing/2014/main" id="{414AB487-A1BC-0568-67FE-944A53EC31D9}"/>
                  </a:ext>
                </a:extLst>
              </p:cNvPr>
              <p:cNvGrpSpPr/>
              <p:nvPr/>
            </p:nvGrpSpPr>
            <p:grpSpPr>
              <a:xfrm rot="5400000">
                <a:off x="4114800" y="3886200"/>
                <a:ext cx="2438400" cy="457200"/>
                <a:chOff x="3962400" y="5105400"/>
                <a:chExt cx="2677885" cy="1143001"/>
              </a:xfrm>
            </p:grpSpPr>
            <p:sp>
              <p:nvSpPr>
                <p:cNvPr id="546" name="Multiply 80">
                  <a:extLst>
                    <a:ext uri="{FF2B5EF4-FFF2-40B4-BE49-F238E27FC236}">
                      <a16:creationId xmlns:a16="http://schemas.microsoft.com/office/drawing/2014/main" id="{D81EA132-F06E-E939-19BD-7DC6E527C91D}"/>
                    </a:ext>
                  </a:extLst>
                </p:cNvPr>
                <p:cNvSpPr/>
                <p:nvPr/>
              </p:nvSpPr>
              <p:spPr>
                <a:xfrm>
                  <a:off x="3962400" y="5105400"/>
                  <a:ext cx="1295400" cy="1143000"/>
                </a:xfrm>
                <a:prstGeom prst="mathMultiply">
                  <a:avLst>
                    <a:gd name="adj1" fmla="val 1780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7" name="Multiply 81">
                  <a:extLst>
                    <a:ext uri="{FF2B5EF4-FFF2-40B4-BE49-F238E27FC236}">
                      <a16:creationId xmlns:a16="http://schemas.microsoft.com/office/drawing/2014/main" id="{8EE2AFA9-64B7-1BE7-97D7-FBDDD36CD42E}"/>
                    </a:ext>
                  </a:extLst>
                </p:cNvPr>
                <p:cNvSpPr/>
                <p:nvPr/>
              </p:nvSpPr>
              <p:spPr>
                <a:xfrm>
                  <a:off x="4648200" y="5105400"/>
                  <a:ext cx="1295400" cy="1143000"/>
                </a:xfrm>
                <a:prstGeom prst="mathMultiply">
                  <a:avLst>
                    <a:gd name="adj1" fmla="val 1780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8" name="Multiply 82">
                  <a:extLst>
                    <a:ext uri="{FF2B5EF4-FFF2-40B4-BE49-F238E27FC236}">
                      <a16:creationId xmlns:a16="http://schemas.microsoft.com/office/drawing/2014/main" id="{7A8788FF-ADF7-F9A9-F6DD-1B0BCB1C11B2}"/>
                    </a:ext>
                  </a:extLst>
                </p:cNvPr>
                <p:cNvSpPr/>
                <p:nvPr/>
              </p:nvSpPr>
              <p:spPr>
                <a:xfrm>
                  <a:off x="5344885" y="5105401"/>
                  <a:ext cx="1295400" cy="1143000"/>
                </a:xfrm>
                <a:prstGeom prst="mathMultiply">
                  <a:avLst>
                    <a:gd name="adj1" fmla="val 1780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77" name="Oval 476">
              <a:extLst>
                <a:ext uri="{FF2B5EF4-FFF2-40B4-BE49-F238E27FC236}">
                  <a16:creationId xmlns:a16="http://schemas.microsoft.com/office/drawing/2014/main" id="{D39706C3-E2E9-1C7F-CE54-F6E24A4EAE30}"/>
                </a:ext>
              </a:extLst>
            </p:cNvPr>
            <p:cNvSpPr/>
            <p:nvPr/>
          </p:nvSpPr>
          <p:spPr>
            <a:xfrm rot="1366223">
              <a:off x="528300" y="3635517"/>
              <a:ext cx="359966" cy="497749"/>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8" name="Oval 477">
              <a:extLst>
                <a:ext uri="{FF2B5EF4-FFF2-40B4-BE49-F238E27FC236}">
                  <a16:creationId xmlns:a16="http://schemas.microsoft.com/office/drawing/2014/main" id="{AF9BAC83-052D-6DDD-9EB0-0A35A1D69A58}"/>
                </a:ext>
              </a:extLst>
            </p:cNvPr>
            <p:cNvSpPr/>
            <p:nvPr/>
          </p:nvSpPr>
          <p:spPr>
            <a:xfrm>
              <a:off x="2357100" y="3635517"/>
              <a:ext cx="381000" cy="4572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9" name="Trapezoid 478">
              <a:extLst>
                <a:ext uri="{FF2B5EF4-FFF2-40B4-BE49-F238E27FC236}">
                  <a16:creationId xmlns:a16="http://schemas.microsoft.com/office/drawing/2014/main" id="{FA90292B-6EFA-8284-333D-BA88497B89C1}"/>
                </a:ext>
              </a:extLst>
            </p:cNvPr>
            <p:cNvSpPr/>
            <p:nvPr/>
          </p:nvSpPr>
          <p:spPr>
            <a:xfrm rot="19974637">
              <a:off x="1890773" y="2228876"/>
              <a:ext cx="609600" cy="1780090"/>
            </a:xfrm>
            <a:prstGeom prst="trapezoid">
              <a:avLst>
                <a:gd name="adj" fmla="val 31745"/>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0" name="Trapezoid 479">
              <a:extLst>
                <a:ext uri="{FF2B5EF4-FFF2-40B4-BE49-F238E27FC236}">
                  <a16:creationId xmlns:a16="http://schemas.microsoft.com/office/drawing/2014/main" id="{EC0A8C36-EE3D-5CD4-A1DE-4ECEA159D4DA}"/>
                </a:ext>
              </a:extLst>
            </p:cNvPr>
            <p:cNvSpPr/>
            <p:nvPr/>
          </p:nvSpPr>
          <p:spPr>
            <a:xfrm rot="1597716">
              <a:off x="760508" y="2356841"/>
              <a:ext cx="609600" cy="1646717"/>
            </a:xfrm>
            <a:prstGeom prst="trapezoid">
              <a:avLst>
                <a:gd name="adj" fmla="val 33809"/>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1" name="Trapezoid 480">
              <a:extLst>
                <a:ext uri="{FF2B5EF4-FFF2-40B4-BE49-F238E27FC236}">
                  <a16:creationId xmlns:a16="http://schemas.microsoft.com/office/drawing/2014/main" id="{5810E6F2-C105-1F54-ABA3-4A0E927A62D9}"/>
                </a:ext>
              </a:extLst>
            </p:cNvPr>
            <p:cNvSpPr/>
            <p:nvPr/>
          </p:nvSpPr>
          <p:spPr>
            <a:xfrm>
              <a:off x="985500" y="3635517"/>
              <a:ext cx="1371600" cy="1600200"/>
            </a:xfrm>
            <a:prstGeom prst="trapezoid">
              <a:avLst/>
            </a:prstGeom>
            <a:solidFill>
              <a:srgbClr val="F9EB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2" name="Rounded Rectangle 41">
              <a:extLst>
                <a:ext uri="{FF2B5EF4-FFF2-40B4-BE49-F238E27FC236}">
                  <a16:creationId xmlns:a16="http://schemas.microsoft.com/office/drawing/2014/main" id="{EAFADFA9-5EF7-3C18-F97F-6F06C7B0A28B}"/>
                </a:ext>
              </a:extLst>
            </p:cNvPr>
            <p:cNvSpPr/>
            <p:nvPr/>
          </p:nvSpPr>
          <p:spPr>
            <a:xfrm>
              <a:off x="1137900" y="2416317"/>
              <a:ext cx="1066800" cy="1752600"/>
            </a:xfrm>
            <a:prstGeom prst="roundRect">
              <a:avLst>
                <a:gd name="adj" fmla="val 25325"/>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3" name="Group 482">
              <a:extLst>
                <a:ext uri="{FF2B5EF4-FFF2-40B4-BE49-F238E27FC236}">
                  <a16:creationId xmlns:a16="http://schemas.microsoft.com/office/drawing/2014/main" id="{E763CAAA-21E4-7072-074D-338D8AF5D2AA}"/>
                </a:ext>
              </a:extLst>
            </p:cNvPr>
            <p:cNvGrpSpPr/>
            <p:nvPr/>
          </p:nvGrpSpPr>
          <p:grpSpPr>
            <a:xfrm>
              <a:off x="1184083" y="2519456"/>
              <a:ext cx="953159" cy="453834"/>
              <a:chOff x="4953000" y="1219200"/>
              <a:chExt cx="1430249" cy="510564"/>
            </a:xfrm>
          </p:grpSpPr>
          <p:sp>
            <p:nvSpPr>
              <p:cNvPr id="536" name="Isosceles Triangle 535">
                <a:extLst>
                  <a:ext uri="{FF2B5EF4-FFF2-40B4-BE49-F238E27FC236}">
                    <a16:creationId xmlns:a16="http://schemas.microsoft.com/office/drawing/2014/main" id="{E0DB555F-BA56-5D48-2490-4C5FDD6445F2}"/>
                  </a:ext>
                </a:extLst>
              </p:cNvPr>
              <p:cNvSpPr/>
              <p:nvPr/>
            </p:nvSpPr>
            <p:spPr>
              <a:xfrm rot="13121698">
                <a:off x="4953000" y="1219200"/>
                <a:ext cx="342900" cy="304800"/>
              </a:xfrm>
              <a:prstGeom prst="triangle">
                <a:avLst/>
              </a:prstGeom>
              <a:solidFill>
                <a:srgbClr val="F9EB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7" name="Isosceles Triangle 536">
                <a:extLst>
                  <a:ext uri="{FF2B5EF4-FFF2-40B4-BE49-F238E27FC236}">
                    <a16:creationId xmlns:a16="http://schemas.microsoft.com/office/drawing/2014/main" id="{DB6E1862-CD11-F306-EB84-8180CA0BC008}"/>
                  </a:ext>
                </a:extLst>
              </p:cNvPr>
              <p:cNvSpPr/>
              <p:nvPr/>
            </p:nvSpPr>
            <p:spPr>
              <a:xfrm rot="13121698">
                <a:off x="5121461" y="1348349"/>
                <a:ext cx="342899" cy="304800"/>
              </a:xfrm>
              <a:prstGeom prst="triangle">
                <a:avLst/>
              </a:prstGeom>
              <a:solidFill>
                <a:srgbClr val="F9EB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8" name="Isosceles Triangle 537">
                <a:extLst>
                  <a:ext uri="{FF2B5EF4-FFF2-40B4-BE49-F238E27FC236}">
                    <a16:creationId xmlns:a16="http://schemas.microsoft.com/office/drawing/2014/main" id="{B78959FB-3991-A3DD-0303-06CF012B7545}"/>
                  </a:ext>
                </a:extLst>
              </p:cNvPr>
              <p:cNvSpPr/>
              <p:nvPr/>
            </p:nvSpPr>
            <p:spPr>
              <a:xfrm rot="10800000">
                <a:off x="5488945" y="1424964"/>
                <a:ext cx="342899" cy="304800"/>
              </a:xfrm>
              <a:prstGeom prst="triangle">
                <a:avLst/>
              </a:prstGeom>
              <a:solidFill>
                <a:srgbClr val="F9EB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9" name="Isosceles Triangle 538">
                <a:extLst>
                  <a:ext uri="{FF2B5EF4-FFF2-40B4-BE49-F238E27FC236}">
                    <a16:creationId xmlns:a16="http://schemas.microsoft.com/office/drawing/2014/main" id="{6C273C26-C7BA-7FFA-E407-09717C65C186}"/>
                  </a:ext>
                </a:extLst>
              </p:cNvPr>
              <p:cNvSpPr/>
              <p:nvPr/>
            </p:nvSpPr>
            <p:spPr>
              <a:xfrm rot="9212700">
                <a:off x="5834239" y="1411240"/>
                <a:ext cx="342899" cy="304800"/>
              </a:xfrm>
              <a:prstGeom prst="triangle">
                <a:avLst/>
              </a:prstGeom>
              <a:solidFill>
                <a:srgbClr val="F9EB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0" name="Isosceles Triangle 539">
                <a:extLst>
                  <a:ext uri="{FF2B5EF4-FFF2-40B4-BE49-F238E27FC236}">
                    <a16:creationId xmlns:a16="http://schemas.microsoft.com/office/drawing/2014/main" id="{14F48B07-5F8D-8CFF-AFFD-E7F4E0F92594}"/>
                  </a:ext>
                </a:extLst>
              </p:cNvPr>
              <p:cNvSpPr/>
              <p:nvPr/>
            </p:nvSpPr>
            <p:spPr>
              <a:xfrm rot="7960537">
                <a:off x="6106308" y="1234344"/>
                <a:ext cx="257704" cy="296179"/>
              </a:xfrm>
              <a:prstGeom prst="triangle">
                <a:avLst/>
              </a:prstGeom>
              <a:solidFill>
                <a:srgbClr val="F9EB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4" name="Oval 483">
              <a:extLst>
                <a:ext uri="{FF2B5EF4-FFF2-40B4-BE49-F238E27FC236}">
                  <a16:creationId xmlns:a16="http://schemas.microsoft.com/office/drawing/2014/main" id="{AC417034-A581-4E9A-EB5C-AFB15BE1F6D2}"/>
                </a:ext>
              </a:extLst>
            </p:cNvPr>
            <p:cNvSpPr/>
            <p:nvPr/>
          </p:nvSpPr>
          <p:spPr>
            <a:xfrm>
              <a:off x="1338379" y="2111517"/>
              <a:ext cx="669793" cy="6096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5" name="Oval 484">
              <a:extLst>
                <a:ext uri="{FF2B5EF4-FFF2-40B4-BE49-F238E27FC236}">
                  <a16:creationId xmlns:a16="http://schemas.microsoft.com/office/drawing/2014/main" id="{6A3D33CB-5DAC-9448-E551-4796191FA4E5}"/>
                </a:ext>
              </a:extLst>
            </p:cNvPr>
            <p:cNvSpPr/>
            <p:nvPr/>
          </p:nvSpPr>
          <p:spPr>
            <a:xfrm>
              <a:off x="1207173" y="1402626"/>
              <a:ext cx="914400" cy="12192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6" name="Group 485">
              <a:extLst>
                <a:ext uri="{FF2B5EF4-FFF2-40B4-BE49-F238E27FC236}">
                  <a16:creationId xmlns:a16="http://schemas.microsoft.com/office/drawing/2014/main" id="{6E9EFE02-0B82-8C81-EB0D-CCAC1D6AE056}"/>
                </a:ext>
              </a:extLst>
            </p:cNvPr>
            <p:cNvGrpSpPr/>
            <p:nvPr/>
          </p:nvGrpSpPr>
          <p:grpSpPr>
            <a:xfrm>
              <a:off x="1215315" y="1219200"/>
              <a:ext cx="922298" cy="818644"/>
              <a:chOff x="3657600" y="3314000"/>
              <a:chExt cx="922298" cy="818644"/>
            </a:xfrm>
          </p:grpSpPr>
          <p:sp>
            <p:nvSpPr>
              <p:cNvPr id="528" name="Moon 527">
                <a:extLst>
                  <a:ext uri="{FF2B5EF4-FFF2-40B4-BE49-F238E27FC236}">
                    <a16:creationId xmlns:a16="http://schemas.microsoft.com/office/drawing/2014/main" id="{987000D6-13E2-9BA2-826D-36289BAD6DB4}"/>
                  </a:ext>
                </a:extLst>
              </p:cNvPr>
              <p:cNvSpPr/>
              <p:nvPr/>
            </p:nvSpPr>
            <p:spPr>
              <a:xfrm>
                <a:off x="3962400" y="3352800"/>
                <a:ext cx="228600" cy="685800"/>
              </a:xfrm>
              <a:prstGeom prst="moon">
                <a:avLst>
                  <a:gd name="adj" fmla="val 87500"/>
                </a:avLst>
              </a:prstGeom>
              <a:solidFill>
                <a:srgbClr val="3E1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9" name="Moon 528">
                <a:extLst>
                  <a:ext uri="{FF2B5EF4-FFF2-40B4-BE49-F238E27FC236}">
                    <a16:creationId xmlns:a16="http://schemas.microsoft.com/office/drawing/2014/main" id="{989F4C55-B217-3DCE-6158-3A00060F383E}"/>
                  </a:ext>
                </a:extLst>
              </p:cNvPr>
              <p:cNvSpPr/>
              <p:nvPr/>
            </p:nvSpPr>
            <p:spPr>
              <a:xfrm>
                <a:off x="3810000" y="3429000"/>
                <a:ext cx="228600" cy="685800"/>
              </a:xfrm>
              <a:prstGeom prst="moon">
                <a:avLst>
                  <a:gd name="adj" fmla="val 87500"/>
                </a:avLst>
              </a:prstGeom>
              <a:solidFill>
                <a:srgbClr val="3E1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0" name="Moon 529">
                <a:extLst>
                  <a:ext uri="{FF2B5EF4-FFF2-40B4-BE49-F238E27FC236}">
                    <a16:creationId xmlns:a16="http://schemas.microsoft.com/office/drawing/2014/main" id="{69AE718E-F1BA-F275-2DB3-DAC7F79AF563}"/>
                  </a:ext>
                </a:extLst>
              </p:cNvPr>
              <p:cNvSpPr/>
              <p:nvPr/>
            </p:nvSpPr>
            <p:spPr>
              <a:xfrm rot="19954779">
                <a:off x="3955069" y="3443114"/>
                <a:ext cx="228600" cy="685800"/>
              </a:xfrm>
              <a:prstGeom prst="moon">
                <a:avLst>
                  <a:gd name="adj" fmla="val 87500"/>
                </a:avLst>
              </a:prstGeom>
              <a:solidFill>
                <a:srgbClr val="3E1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1" name="Moon 530">
                <a:extLst>
                  <a:ext uri="{FF2B5EF4-FFF2-40B4-BE49-F238E27FC236}">
                    <a16:creationId xmlns:a16="http://schemas.microsoft.com/office/drawing/2014/main" id="{AAD507A9-F39C-393B-A12D-BEFC3AD3EC69}"/>
                  </a:ext>
                </a:extLst>
              </p:cNvPr>
              <p:cNvSpPr/>
              <p:nvPr/>
            </p:nvSpPr>
            <p:spPr>
              <a:xfrm rot="918606">
                <a:off x="3657600" y="3429000"/>
                <a:ext cx="228600" cy="685800"/>
              </a:xfrm>
              <a:prstGeom prst="moon">
                <a:avLst>
                  <a:gd name="adj" fmla="val 87500"/>
                </a:avLst>
              </a:prstGeom>
              <a:solidFill>
                <a:srgbClr val="3E1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2" name="Moon 531">
                <a:extLst>
                  <a:ext uri="{FF2B5EF4-FFF2-40B4-BE49-F238E27FC236}">
                    <a16:creationId xmlns:a16="http://schemas.microsoft.com/office/drawing/2014/main" id="{72439FE5-B909-B944-3149-E2B8C755EE76}"/>
                  </a:ext>
                </a:extLst>
              </p:cNvPr>
              <p:cNvSpPr/>
              <p:nvPr/>
            </p:nvSpPr>
            <p:spPr>
              <a:xfrm>
                <a:off x="4114800" y="3429000"/>
                <a:ext cx="228600" cy="685800"/>
              </a:xfrm>
              <a:prstGeom prst="moon">
                <a:avLst>
                  <a:gd name="adj" fmla="val 87500"/>
                </a:avLst>
              </a:prstGeom>
              <a:solidFill>
                <a:srgbClr val="3E1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3" name="Moon 532">
                <a:extLst>
                  <a:ext uri="{FF2B5EF4-FFF2-40B4-BE49-F238E27FC236}">
                    <a16:creationId xmlns:a16="http://schemas.microsoft.com/office/drawing/2014/main" id="{A99A8BDA-27D6-B14B-F0EE-7656E07B5ADA}"/>
                  </a:ext>
                </a:extLst>
              </p:cNvPr>
              <p:cNvSpPr/>
              <p:nvPr/>
            </p:nvSpPr>
            <p:spPr>
              <a:xfrm rot="20701862">
                <a:off x="4267200" y="3429000"/>
                <a:ext cx="228600" cy="685800"/>
              </a:xfrm>
              <a:prstGeom prst="moon">
                <a:avLst>
                  <a:gd name="adj" fmla="val 87500"/>
                </a:avLst>
              </a:prstGeom>
              <a:solidFill>
                <a:srgbClr val="3E1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4" name="Moon 533">
                <a:extLst>
                  <a:ext uri="{FF2B5EF4-FFF2-40B4-BE49-F238E27FC236}">
                    <a16:creationId xmlns:a16="http://schemas.microsoft.com/office/drawing/2014/main" id="{B9C17515-8772-1111-FD48-990AC076B5AF}"/>
                  </a:ext>
                </a:extLst>
              </p:cNvPr>
              <p:cNvSpPr/>
              <p:nvPr/>
            </p:nvSpPr>
            <p:spPr>
              <a:xfrm rot="9908603">
                <a:off x="4351298" y="3446844"/>
                <a:ext cx="228600" cy="685800"/>
              </a:xfrm>
              <a:prstGeom prst="moon">
                <a:avLst>
                  <a:gd name="adj" fmla="val 87500"/>
                </a:avLst>
              </a:prstGeom>
              <a:solidFill>
                <a:srgbClr val="3E1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5" name="Moon 534">
                <a:extLst>
                  <a:ext uri="{FF2B5EF4-FFF2-40B4-BE49-F238E27FC236}">
                    <a16:creationId xmlns:a16="http://schemas.microsoft.com/office/drawing/2014/main" id="{855A5B87-D7D3-E07C-6A1C-214F17B8D7AC}"/>
                  </a:ext>
                </a:extLst>
              </p:cNvPr>
              <p:cNvSpPr/>
              <p:nvPr/>
            </p:nvSpPr>
            <p:spPr>
              <a:xfrm rot="5557887">
                <a:off x="4024087" y="3001453"/>
                <a:ext cx="241146" cy="866239"/>
              </a:xfrm>
              <a:prstGeom prst="moon">
                <a:avLst>
                  <a:gd name="adj" fmla="val 87500"/>
                </a:avLst>
              </a:prstGeom>
              <a:solidFill>
                <a:srgbClr val="3E1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grpSp>
          <p:nvGrpSpPr>
            <p:cNvPr id="487" name="Group 486">
              <a:extLst>
                <a:ext uri="{FF2B5EF4-FFF2-40B4-BE49-F238E27FC236}">
                  <a16:creationId xmlns:a16="http://schemas.microsoft.com/office/drawing/2014/main" id="{EE54AD55-84F0-5A13-913E-19DFBDEBBCA8}"/>
                </a:ext>
              </a:extLst>
            </p:cNvPr>
            <p:cNvGrpSpPr/>
            <p:nvPr/>
          </p:nvGrpSpPr>
          <p:grpSpPr>
            <a:xfrm>
              <a:off x="1214100" y="1425717"/>
              <a:ext cx="914400" cy="653143"/>
              <a:chOff x="4953000" y="1219200"/>
              <a:chExt cx="1600200" cy="990600"/>
            </a:xfrm>
          </p:grpSpPr>
          <p:grpSp>
            <p:nvGrpSpPr>
              <p:cNvPr id="514" name="Group 513">
                <a:extLst>
                  <a:ext uri="{FF2B5EF4-FFF2-40B4-BE49-F238E27FC236}">
                    <a16:creationId xmlns:a16="http://schemas.microsoft.com/office/drawing/2014/main" id="{CE6EEF04-E1C1-9C55-D20B-24AF4E98DE34}"/>
                  </a:ext>
                </a:extLst>
              </p:cNvPr>
              <p:cNvGrpSpPr/>
              <p:nvPr/>
            </p:nvGrpSpPr>
            <p:grpSpPr>
              <a:xfrm flipH="1">
                <a:off x="6172200" y="1524000"/>
                <a:ext cx="240373" cy="685800"/>
                <a:chOff x="4495800" y="2353177"/>
                <a:chExt cx="457200" cy="1304423"/>
              </a:xfrm>
            </p:grpSpPr>
            <p:sp>
              <p:nvSpPr>
                <p:cNvPr id="526" name="Moon 525">
                  <a:extLst>
                    <a:ext uri="{FF2B5EF4-FFF2-40B4-BE49-F238E27FC236}">
                      <a16:creationId xmlns:a16="http://schemas.microsoft.com/office/drawing/2014/main" id="{93F4593E-982F-9EBA-A0AB-C59182588F26}"/>
                    </a:ext>
                  </a:extLst>
                </p:cNvPr>
                <p:cNvSpPr/>
                <p:nvPr/>
              </p:nvSpPr>
              <p:spPr>
                <a:xfrm>
                  <a:off x="4495800" y="2362200"/>
                  <a:ext cx="457200" cy="1295400"/>
                </a:xfrm>
                <a:prstGeom prst="moon">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7" name="Moon 526">
                  <a:extLst>
                    <a:ext uri="{FF2B5EF4-FFF2-40B4-BE49-F238E27FC236}">
                      <a16:creationId xmlns:a16="http://schemas.microsoft.com/office/drawing/2014/main" id="{1633A503-8C84-1A54-AE77-70E504474F89}"/>
                    </a:ext>
                  </a:extLst>
                </p:cNvPr>
                <p:cNvSpPr/>
                <p:nvPr/>
              </p:nvSpPr>
              <p:spPr>
                <a:xfrm rot="12485680">
                  <a:off x="4508910" y="2353177"/>
                  <a:ext cx="233113" cy="1084848"/>
                </a:xfrm>
                <a:prstGeom prst="moon">
                  <a:avLst>
                    <a:gd name="adj" fmla="val 87500"/>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5" name="Group 514">
                <a:extLst>
                  <a:ext uri="{FF2B5EF4-FFF2-40B4-BE49-F238E27FC236}">
                    <a16:creationId xmlns:a16="http://schemas.microsoft.com/office/drawing/2014/main" id="{9800CEEE-6A2B-CD13-82FE-6E110EE81318}"/>
                  </a:ext>
                </a:extLst>
              </p:cNvPr>
              <p:cNvGrpSpPr/>
              <p:nvPr/>
            </p:nvGrpSpPr>
            <p:grpSpPr>
              <a:xfrm>
                <a:off x="5029200" y="1524000"/>
                <a:ext cx="240373" cy="685800"/>
                <a:chOff x="4495800" y="2353177"/>
                <a:chExt cx="457200" cy="1304423"/>
              </a:xfrm>
            </p:grpSpPr>
            <p:sp>
              <p:nvSpPr>
                <p:cNvPr id="524" name="Moon 523">
                  <a:extLst>
                    <a:ext uri="{FF2B5EF4-FFF2-40B4-BE49-F238E27FC236}">
                      <a16:creationId xmlns:a16="http://schemas.microsoft.com/office/drawing/2014/main" id="{F6B7DFB3-8FC8-0581-B38D-9F76148738B3}"/>
                    </a:ext>
                  </a:extLst>
                </p:cNvPr>
                <p:cNvSpPr/>
                <p:nvPr/>
              </p:nvSpPr>
              <p:spPr>
                <a:xfrm>
                  <a:off x="4495800" y="2362200"/>
                  <a:ext cx="457200" cy="1295400"/>
                </a:xfrm>
                <a:prstGeom prst="moon">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5" name="Moon 524">
                  <a:extLst>
                    <a:ext uri="{FF2B5EF4-FFF2-40B4-BE49-F238E27FC236}">
                      <a16:creationId xmlns:a16="http://schemas.microsoft.com/office/drawing/2014/main" id="{DDB2B854-107F-794A-E59C-38C0F228871B}"/>
                    </a:ext>
                  </a:extLst>
                </p:cNvPr>
                <p:cNvSpPr/>
                <p:nvPr/>
              </p:nvSpPr>
              <p:spPr>
                <a:xfrm rot="12485680">
                  <a:off x="4508910" y="2353177"/>
                  <a:ext cx="233113" cy="1084848"/>
                </a:xfrm>
                <a:prstGeom prst="moon">
                  <a:avLst>
                    <a:gd name="adj" fmla="val 87500"/>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6" name="Rounded Rectangle 4">
                <a:extLst>
                  <a:ext uri="{FF2B5EF4-FFF2-40B4-BE49-F238E27FC236}">
                    <a16:creationId xmlns:a16="http://schemas.microsoft.com/office/drawing/2014/main" id="{60F31AD1-83C8-0A1E-6DDD-A29A0C0A51AF}"/>
                  </a:ext>
                </a:extLst>
              </p:cNvPr>
              <p:cNvSpPr/>
              <p:nvPr/>
            </p:nvSpPr>
            <p:spPr>
              <a:xfrm>
                <a:off x="4953000" y="1219200"/>
                <a:ext cx="1600200" cy="304800"/>
              </a:xfrm>
              <a:prstGeom prst="roundRect">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7" name="Isosceles Triangle 516">
                <a:extLst>
                  <a:ext uri="{FF2B5EF4-FFF2-40B4-BE49-F238E27FC236}">
                    <a16:creationId xmlns:a16="http://schemas.microsoft.com/office/drawing/2014/main" id="{B967C0C1-10B5-1F7C-361B-8F5ED7E2A73A}"/>
                  </a:ext>
                </a:extLst>
              </p:cNvPr>
              <p:cNvSpPr/>
              <p:nvPr/>
            </p:nvSpPr>
            <p:spPr>
              <a:xfrm rot="10800000">
                <a:off x="4953000" y="1219200"/>
                <a:ext cx="533400" cy="457200"/>
              </a:xfrm>
              <a:prstGeom prst="triangle">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8" name="Isosceles Triangle 517">
                <a:extLst>
                  <a:ext uri="{FF2B5EF4-FFF2-40B4-BE49-F238E27FC236}">
                    <a16:creationId xmlns:a16="http://schemas.microsoft.com/office/drawing/2014/main" id="{EC066270-BBFF-74EF-2C66-4DBDA310C448}"/>
                  </a:ext>
                </a:extLst>
              </p:cNvPr>
              <p:cNvSpPr/>
              <p:nvPr/>
            </p:nvSpPr>
            <p:spPr>
              <a:xfrm rot="10800000">
                <a:off x="6019800" y="1219200"/>
                <a:ext cx="533400" cy="457200"/>
              </a:xfrm>
              <a:prstGeom prst="triangle">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9" name="Isosceles Triangle 518">
                <a:extLst>
                  <a:ext uri="{FF2B5EF4-FFF2-40B4-BE49-F238E27FC236}">
                    <a16:creationId xmlns:a16="http://schemas.microsoft.com/office/drawing/2014/main" id="{AC065EA9-7001-77A9-7211-38D42E281C6E}"/>
                  </a:ext>
                </a:extLst>
              </p:cNvPr>
              <p:cNvSpPr/>
              <p:nvPr/>
            </p:nvSpPr>
            <p:spPr>
              <a:xfrm>
                <a:off x="4953000" y="1219200"/>
                <a:ext cx="342900" cy="304800"/>
              </a:xfrm>
              <a:prstGeom prst="triangle">
                <a:avLst/>
              </a:prstGeom>
              <a:solidFill>
                <a:srgbClr val="F9EBA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0" name="Isosceles Triangle 519">
                <a:extLst>
                  <a:ext uri="{FF2B5EF4-FFF2-40B4-BE49-F238E27FC236}">
                    <a16:creationId xmlns:a16="http://schemas.microsoft.com/office/drawing/2014/main" id="{7B7BC2A7-BC47-A950-8A28-8FC00EF05B5A}"/>
                  </a:ext>
                </a:extLst>
              </p:cNvPr>
              <p:cNvSpPr/>
              <p:nvPr/>
            </p:nvSpPr>
            <p:spPr>
              <a:xfrm>
                <a:off x="5257800" y="1219200"/>
                <a:ext cx="342900" cy="304800"/>
              </a:xfrm>
              <a:prstGeom prst="triangle">
                <a:avLst/>
              </a:prstGeom>
              <a:solidFill>
                <a:srgbClr val="F9EBA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1" name="Isosceles Triangle 520">
                <a:extLst>
                  <a:ext uri="{FF2B5EF4-FFF2-40B4-BE49-F238E27FC236}">
                    <a16:creationId xmlns:a16="http://schemas.microsoft.com/office/drawing/2014/main" id="{5AF6078A-5C30-B325-28CD-F07F194F346D}"/>
                  </a:ext>
                </a:extLst>
              </p:cNvPr>
              <p:cNvSpPr/>
              <p:nvPr/>
            </p:nvSpPr>
            <p:spPr>
              <a:xfrm>
                <a:off x="5562600" y="1219200"/>
                <a:ext cx="342900" cy="304800"/>
              </a:xfrm>
              <a:prstGeom prst="triangle">
                <a:avLst/>
              </a:prstGeom>
              <a:solidFill>
                <a:srgbClr val="F9EBA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2" name="Isosceles Triangle 521">
                <a:extLst>
                  <a:ext uri="{FF2B5EF4-FFF2-40B4-BE49-F238E27FC236}">
                    <a16:creationId xmlns:a16="http://schemas.microsoft.com/office/drawing/2014/main" id="{D3C03504-3D11-B094-466E-772270C64477}"/>
                  </a:ext>
                </a:extLst>
              </p:cNvPr>
              <p:cNvSpPr/>
              <p:nvPr/>
            </p:nvSpPr>
            <p:spPr>
              <a:xfrm>
                <a:off x="5867400" y="1219200"/>
                <a:ext cx="342900" cy="304800"/>
              </a:xfrm>
              <a:prstGeom prst="triangle">
                <a:avLst/>
              </a:prstGeom>
              <a:solidFill>
                <a:srgbClr val="F9EBA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3" name="Isosceles Triangle 522">
                <a:extLst>
                  <a:ext uri="{FF2B5EF4-FFF2-40B4-BE49-F238E27FC236}">
                    <a16:creationId xmlns:a16="http://schemas.microsoft.com/office/drawing/2014/main" id="{82CD58CB-6895-F4CA-ABC2-91C074B17722}"/>
                  </a:ext>
                </a:extLst>
              </p:cNvPr>
              <p:cNvSpPr/>
              <p:nvPr/>
            </p:nvSpPr>
            <p:spPr>
              <a:xfrm>
                <a:off x="6172200" y="1219200"/>
                <a:ext cx="342900" cy="304800"/>
              </a:xfrm>
              <a:prstGeom prst="triangle">
                <a:avLst/>
              </a:prstGeom>
              <a:solidFill>
                <a:srgbClr val="F9EBA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8" name="Rounded Rectangle 43">
              <a:extLst>
                <a:ext uri="{FF2B5EF4-FFF2-40B4-BE49-F238E27FC236}">
                  <a16:creationId xmlns:a16="http://schemas.microsoft.com/office/drawing/2014/main" id="{253409BD-20C9-08BF-55D4-93808F8FD78E}"/>
                </a:ext>
              </a:extLst>
            </p:cNvPr>
            <p:cNvSpPr/>
            <p:nvPr/>
          </p:nvSpPr>
          <p:spPr>
            <a:xfrm>
              <a:off x="1137900" y="3864117"/>
              <a:ext cx="1066800" cy="304800"/>
            </a:xfrm>
            <a:prstGeom prst="roundRect">
              <a:avLst/>
            </a:prstGeom>
            <a:solidFill>
              <a:srgbClr val="3E1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9" name="Group 488">
              <a:extLst>
                <a:ext uri="{FF2B5EF4-FFF2-40B4-BE49-F238E27FC236}">
                  <a16:creationId xmlns:a16="http://schemas.microsoft.com/office/drawing/2014/main" id="{5A30B7D0-695C-4AB5-9540-DF7F4D9D32AA}"/>
                </a:ext>
              </a:extLst>
            </p:cNvPr>
            <p:cNvGrpSpPr/>
            <p:nvPr/>
          </p:nvGrpSpPr>
          <p:grpSpPr>
            <a:xfrm>
              <a:off x="1366500" y="3864117"/>
              <a:ext cx="609600" cy="1286535"/>
              <a:chOff x="3200400" y="3810000"/>
              <a:chExt cx="609600" cy="1057935"/>
            </a:xfrm>
          </p:grpSpPr>
          <p:sp>
            <p:nvSpPr>
              <p:cNvPr id="507" name="Trapezoid 506">
                <a:extLst>
                  <a:ext uri="{FF2B5EF4-FFF2-40B4-BE49-F238E27FC236}">
                    <a16:creationId xmlns:a16="http://schemas.microsoft.com/office/drawing/2014/main" id="{47496918-5C20-7958-95E7-70EA079136CD}"/>
                  </a:ext>
                </a:extLst>
              </p:cNvPr>
              <p:cNvSpPr/>
              <p:nvPr/>
            </p:nvSpPr>
            <p:spPr>
              <a:xfrm>
                <a:off x="3200400" y="3810000"/>
                <a:ext cx="609600" cy="1057935"/>
              </a:xfrm>
              <a:prstGeom prst="trapezoi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8" name="Group 507">
                <a:extLst>
                  <a:ext uri="{FF2B5EF4-FFF2-40B4-BE49-F238E27FC236}">
                    <a16:creationId xmlns:a16="http://schemas.microsoft.com/office/drawing/2014/main" id="{20064722-44C3-DAC9-BF24-BF8A763DCEF9}"/>
                  </a:ext>
                </a:extLst>
              </p:cNvPr>
              <p:cNvGrpSpPr/>
              <p:nvPr/>
            </p:nvGrpSpPr>
            <p:grpSpPr>
              <a:xfrm flipH="1">
                <a:off x="3398982" y="3819237"/>
                <a:ext cx="196273" cy="995218"/>
                <a:chOff x="5461000" y="244764"/>
                <a:chExt cx="768927" cy="3168073"/>
              </a:xfrm>
            </p:grpSpPr>
            <p:sp>
              <p:nvSpPr>
                <p:cNvPr id="509" name="Donut 44">
                  <a:extLst>
                    <a:ext uri="{FF2B5EF4-FFF2-40B4-BE49-F238E27FC236}">
                      <a16:creationId xmlns:a16="http://schemas.microsoft.com/office/drawing/2014/main" id="{DDBA133B-1ABC-DEBF-661B-2B3A338909C2}"/>
                    </a:ext>
                  </a:extLst>
                </p:cNvPr>
                <p:cNvSpPr/>
                <p:nvPr/>
              </p:nvSpPr>
              <p:spPr>
                <a:xfrm>
                  <a:off x="5495636" y="902854"/>
                  <a:ext cx="685800" cy="762000"/>
                </a:xfrm>
                <a:prstGeom prst="donut">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0" name="Multiply 45">
                  <a:extLst>
                    <a:ext uri="{FF2B5EF4-FFF2-40B4-BE49-F238E27FC236}">
                      <a16:creationId xmlns:a16="http://schemas.microsoft.com/office/drawing/2014/main" id="{F66D0B43-5FC5-59ED-AE9D-088E5BBB8A51}"/>
                    </a:ext>
                  </a:extLst>
                </p:cNvPr>
                <p:cNvSpPr/>
                <p:nvPr/>
              </p:nvSpPr>
              <p:spPr>
                <a:xfrm>
                  <a:off x="5461000" y="1403927"/>
                  <a:ext cx="762000" cy="914400"/>
                </a:xfrm>
                <a:prstGeom prst="mathMultiply">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1" name="Donut 46">
                  <a:extLst>
                    <a:ext uri="{FF2B5EF4-FFF2-40B4-BE49-F238E27FC236}">
                      <a16:creationId xmlns:a16="http://schemas.microsoft.com/office/drawing/2014/main" id="{7AF6FA62-13E1-A5ED-B413-88D09BE56B5E}"/>
                    </a:ext>
                  </a:extLst>
                </p:cNvPr>
                <p:cNvSpPr/>
                <p:nvPr/>
              </p:nvSpPr>
              <p:spPr>
                <a:xfrm>
                  <a:off x="5495637" y="244764"/>
                  <a:ext cx="685800" cy="762000"/>
                </a:xfrm>
                <a:prstGeom prst="donut">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2" name="Donut 47">
                  <a:extLst>
                    <a:ext uri="{FF2B5EF4-FFF2-40B4-BE49-F238E27FC236}">
                      <a16:creationId xmlns:a16="http://schemas.microsoft.com/office/drawing/2014/main" id="{C74D3A84-BB62-F8A5-AA79-7482F468677C}"/>
                    </a:ext>
                  </a:extLst>
                </p:cNvPr>
                <p:cNvSpPr/>
                <p:nvPr/>
              </p:nvSpPr>
              <p:spPr>
                <a:xfrm>
                  <a:off x="5514109" y="2650837"/>
                  <a:ext cx="685800" cy="762000"/>
                </a:xfrm>
                <a:prstGeom prst="donut">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3" name="Multiply 48">
                  <a:extLst>
                    <a:ext uri="{FF2B5EF4-FFF2-40B4-BE49-F238E27FC236}">
                      <a16:creationId xmlns:a16="http://schemas.microsoft.com/office/drawing/2014/main" id="{8EFB292E-4492-3753-436C-20F81E08EE24}"/>
                    </a:ext>
                  </a:extLst>
                </p:cNvPr>
                <p:cNvSpPr/>
                <p:nvPr/>
              </p:nvSpPr>
              <p:spPr>
                <a:xfrm>
                  <a:off x="5467927" y="1976582"/>
                  <a:ext cx="762000" cy="914400"/>
                </a:xfrm>
                <a:prstGeom prst="mathMultiply">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0" name="Group 49">
              <a:extLst>
                <a:ext uri="{FF2B5EF4-FFF2-40B4-BE49-F238E27FC236}">
                  <a16:creationId xmlns:a16="http://schemas.microsoft.com/office/drawing/2014/main" id="{BA1D7C9A-6947-B8EE-2CB9-14F85B212024}"/>
                </a:ext>
              </a:extLst>
            </p:cNvPr>
            <p:cNvGrpSpPr/>
            <p:nvPr/>
          </p:nvGrpSpPr>
          <p:grpSpPr>
            <a:xfrm rot="14488680" flipH="1">
              <a:off x="2488072" y="3548888"/>
              <a:ext cx="128795" cy="548170"/>
              <a:chOff x="5461000" y="244764"/>
              <a:chExt cx="768927" cy="3168073"/>
            </a:xfrm>
          </p:grpSpPr>
          <p:sp>
            <p:nvSpPr>
              <p:cNvPr id="502" name="Donut 54">
                <a:extLst>
                  <a:ext uri="{FF2B5EF4-FFF2-40B4-BE49-F238E27FC236}">
                    <a16:creationId xmlns:a16="http://schemas.microsoft.com/office/drawing/2014/main" id="{DD319F8C-7986-4D18-811D-85B0F3615265}"/>
                  </a:ext>
                </a:extLst>
              </p:cNvPr>
              <p:cNvSpPr/>
              <p:nvPr/>
            </p:nvSpPr>
            <p:spPr>
              <a:xfrm>
                <a:off x="5495636" y="902854"/>
                <a:ext cx="685800" cy="762000"/>
              </a:xfrm>
              <a:prstGeom prst="donut">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3" name="Multiply 55">
                <a:extLst>
                  <a:ext uri="{FF2B5EF4-FFF2-40B4-BE49-F238E27FC236}">
                    <a16:creationId xmlns:a16="http://schemas.microsoft.com/office/drawing/2014/main" id="{774E8739-261B-6BDD-7299-27F846D69940}"/>
                  </a:ext>
                </a:extLst>
              </p:cNvPr>
              <p:cNvSpPr/>
              <p:nvPr/>
            </p:nvSpPr>
            <p:spPr>
              <a:xfrm>
                <a:off x="5461000" y="1403927"/>
                <a:ext cx="762000" cy="914400"/>
              </a:xfrm>
              <a:prstGeom prst="mathMultiply">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4" name="Donut 56">
                <a:extLst>
                  <a:ext uri="{FF2B5EF4-FFF2-40B4-BE49-F238E27FC236}">
                    <a16:creationId xmlns:a16="http://schemas.microsoft.com/office/drawing/2014/main" id="{D1130512-1EAB-8D43-E2EC-8F9F8E238DDD}"/>
                  </a:ext>
                </a:extLst>
              </p:cNvPr>
              <p:cNvSpPr/>
              <p:nvPr/>
            </p:nvSpPr>
            <p:spPr>
              <a:xfrm>
                <a:off x="5495637" y="244764"/>
                <a:ext cx="685800" cy="762000"/>
              </a:xfrm>
              <a:prstGeom prst="donut">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5" name="Donut 57">
                <a:extLst>
                  <a:ext uri="{FF2B5EF4-FFF2-40B4-BE49-F238E27FC236}">
                    <a16:creationId xmlns:a16="http://schemas.microsoft.com/office/drawing/2014/main" id="{FD9BBBF0-885D-66F6-6676-263A14AFF99F}"/>
                  </a:ext>
                </a:extLst>
              </p:cNvPr>
              <p:cNvSpPr/>
              <p:nvPr/>
            </p:nvSpPr>
            <p:spPr>
              <a:xfrm>
                <a:off x="5514109" y="2650837"/>
                <a:ext cx="685800" cy="762000"/>
              </a:xfrm>
              <a:prstGeom prst="donut">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6" name="Multiply 58">
                <a:extLst>
                  <a:ext uri="{FF2B5EF4-FFF2-40B4-BE49-F238E27FC236}">
                    <a16:creationId xmlns:a16="http://schemas.microsoft.com/office/drawing/2014/main" id="{9E1F5327-5758-A4D7-4B42-85D65A4341C9}"/>
                  </a:ext>
                </a:extLst>
              </p:cNvPr>
              <p:cNvSpPr/>
              <p:nvPr/>
            </p:nvSpPr>
            <p:spPr>
              <a:xfrm>
                <a:off x="5467927" y="1976582"/>
                <a:ext cx="762000" cy="914400"/>
              </a:xfrm>
              <a:prstGeom prst="mathMultiply">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1" name="Group 49">
              <a:extLst>
                <a:ext uri="{FF2B5EF4-FFF2-40B4-BE49-F238E27FC236}">
                  <a16:creationId xmlns:a16="http://schemas.microsoft.com/office/drawing/2014/main" id="{CC4D9211-F127-74B6-5019-5A2E76B230E8}"/>
                </a:ext>
              </a:extLst>
            </p:cNvPr>
            <p:cNvGrpSpPr/>
            <p:nvPr/>
          </p:nvGrpSpPr>
          <p:grpSpPr>
            <a:xfrm rot="17460751" flipH="1">
              <a:off x="679093" y="3513045"/>
              <a:ext cx="135964" cy="579750"/>
              <a:chOff x="5461000" y="244764"/>
              <a:chExt cx="768927" cy="3168073"/>
            </a:xfrm>
          </p:grpSpPr>
          <p:sp>
            <p:nvSpPr>
              <p:cNvPr id="497" name="Donut 60">
                <a:extLst>
                  <a:ext uri="{FF2B5EF4-FFF2-40B4-BE49-F238E27FC236}">
                    <a16:creationId xmlns:a16="http://schemas.microsoft.com/office/drawing/2014/main" id="{52B09AEF-4E5B-2DA7-B310-C8B3B54B6C6B}"/>
                  </a:ext>
                </a:extLst>
              </p:cNvPr>
              <p:cNvSpPr/>
              <p:nvPr/>
            </p:nvSpPr>
            <p:spPr>
              <a:xfrm>
                <a:off x="5495636" y="902854"/>
                <a:ext cx="685800" cy="762000"/>
              </a:xfrm>
              <a:prstGeom prst="donut">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98" name="Multiply 61">
                <a:extLst>
                  <a:ext uri="{FF2B5EF4-FFF2-40B4-BE49-F238E27FC236}">
                    <a16:creationId xmlns:a16="http://schemas.microsoft.com/office/drawing/2014/main" id="{D16EF60A-67A6-94C3-B9F6-67D6F14ACFC9}"/>
                  </a:ext>
                </a:extLst>
              </p:cNvPr>
              <p:cNvSpPr/>
              <p:nvPr/>
            </p:nvSpPr>
            <p:spPr>
              <a:xfrm>
                <a:off x="5461000" y="1403927"/>
                <a:ext cx="762000" cy="914400"/>
              </a:xfrm>
              <a:prstGeom prst="mathMultiply">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9" name="Donut 62">
                <a:extLst>
                  <a:ext uri="{FF2B5EF4-FFF2-40B4-BE49-F238E27FC236}">
                    <a16:creationId xmlns:a16="http://schemas.microsoft.com/office/drawing/2014/main" id="{2D9F9D32-F6DF-37EF-79CC-61E1DEA298A2}"/>
                  </a:ext>
                </a:extLst>
              </p:cNvPr>
              <p:cNvSpPr/>
              <p:nvPr/>
            </p:nvSpPr>
            <p:spPr>
              <a:xfrm>
                <a:off x="5495637" y="244764"/>
                <a:ext cx="685800" cy="762000"/>
              </a:xfrm>
              <a:prstGeom prst="donut">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0" name="Donut 63">
                <a:extLst>
                  <a:ext uri="{FF2B5EF4-FFF2-40B4-BE49-F238E27FC236}">
                    <a16:creationId xmlns:a16="http://schemas.microsoft.com/office/drawing/2014/main" id="{8C818AB6-F051-DDB9-8EF8-AC7A29A14EA0}"/>
                  </a:ext>
                </a:extLst>
              </p:cNvPr>
              <p:cNvSpPr/>
              <p:nvPr/>
            </p:nvSpPr>
            <p:spPr>
              <a:xfrm>
                <a:off x="5514109" y="2650837"/>
                <a:ext cx="685800" cy="762000"/>
              </a:xfrm>
              <a:prstGeom prst="donut">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1" name="Multiply 64">
                <a:extLst>
                  <a:ext uri="{FF2B5EF4-FFF2-40B4-BE49-F238E27FC236}">
                    <a16:creationId xmlns:a16="http://schemas.microsoft.com/office/drawing/2014/main" id="{029395DB-A488-B8CC-B9D6-95CD1B80FF04}"/>
                  </a:ext>
                </a:extLst>
              </p:cNvPr>
              <p:cNvSpPr/>
              <p:nvPr/>
            </p:nvSpPr>
            <p:spPr>
              <a:xfrm>
                <a:off x="5467927" y="1976582"/>
                <a:ext cx="762000" cy="914400"/>
              </a:xfrm>
              <a:prstGeom prst="mathMultiply">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2" name="Moon 491">
              <a:extLst>
                <a:ext uri="{FF2B5EF4-FFF2-40B4-BE49-F238E27FC236}">
                  <a16:creationId xmlns:a16="http://schemas.microsoft.com/office/drawing/2014/main" id="{6FECE0CB-00A2-CA96-47A2-2A501B9D3F83}"/>
                </a:ext>
              </a:extLst>
            </p:cNvPr>
            <p:cNvSpPr/>
            <p:nvPr/>
          </p:nvSpPr>
          <p:spPr>
            <a:xfrm rot="12993134">
              <a:off x="1653215" y="2474918"/>
              <a:ext cx="304800" cy="1650610"/>
            </a:xfrm>
            <a:prstGeom prst="moon">
              <a:avLst/>
            </a:prstGeom>
            <a:solidFill>
              <a:srgbClr val="3E1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3" name="Group 492">
              <a:extLst>
                <a:ext uri="{FF2B5EF4-FFF2-40B4-BE49-F238E27FC236}">
                  <a16:creationId xmlns:a16="http://schemas.microsoft.com/office/drawing/2014/main" id="{5D9629AE-F110-6C78-22A2-72FF475C021D}"/>
                </a:ext>
              </a:extLst>
            </p:cNvPr>
            <p:cNvGrpSpPr/>
            <p:nvPr/>
          </p:nvGrpSpPr>
          <p:grpSpPr>
            <a:xfrm rot="16977300">
              <a:off x="1535218" y="3437366"/>
              <a:ext cx="2503856" cy="545256"/>
              <a:chOff x="5249590" y="1855430"/>
              <a:chExt cx="1655196" cy="545256"/>
            </a:xfrm>
          </p:grpSpPr>
          <p:sp>
            <p:nvSpPr>
              <p:cNvPr id="495" name="Moon 494">
                <a:extLst>
                  <a:ext uri="{FF2B5EF4-FFF2-40B4-BE49-F238E27FC236}">
                    <a16:creationId xmlns:a16="http://schemas.microsoft.com/office/drawing/2014/main" id="{89568C9D-4E17-F928-ED11-BC6306A5DA42}"/>
                  </a:ext>
                </a:extLst>
              </p:cNvPr>
              <p:cNvSpPr/>
              <p:nvPr/>
            </p:nvSpPr>
            <p:spPr>
              <a:xfrm rot="5575190">
                <a:off x="5806853" y="1302753"/>
                <a:ext cx="545256" cy="1650610"/>
              </a:xfrm>
              <a:prstGeom prst="moon">
                <a:avLst>
                  <a:gd name="adj" fmla="val 36380"/>
                </a:avLst>
              </a:prstGeom>
              <a:solidFill>
                <a:srgbClr val="3E1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6" name="Straight Connector 495">
                <a:extLst>
                  <a:ext uri="{FF2B5EF4-FFF2-40B4-BE49-F238E27FC236}">
                    <a16:creationId xmlns:a16="http://schemas.microsoft.com/office/drawing/2014/main" id="{60A60062-23DA-5E4C-457A-7E9682152DBC}"/>
                  </a:ext>
                </a:extLst>
              </p:cNvPr>
              <p:cNvCxnSpPr/>
              <p:nvPr/>
            </p:nvCxnSpPr>
            <p:spPr>
              <a:xfrm>
                <a:off x="5249590" y="2316018"/>
                <a:ext cx="1648467" cy="8408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494" name="Oval 493">
              <a:extLst>
                <a:ext uri="{FF2B5EF4-FFF2-40B4-BE49-F238E27FC236}">
                  <a16:creationId xmlns:a16="http://schemas.microsoft.com/office/drawing/2014/main" id="{B980A7D0-156B-4872-A998-35B7E3A41192}"/>
                </a:ext>
              </a:extLst>
            </p:cNvPr>
            <p:cNvSpPr/>
            <p:nvPr/>
          </p:nvSpPr>
          <p:spPr>
            <a:xfrm rot="1576030">
              <a:off x="2568387" y="3801657"/>
              <a:ext cx="210729" cy="244252"/>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1" name="Group 560">
            <a:extLst>
              <a:ext uri="{FF2B5EF4-FFF2-40B4-BE49-F238E27FC236}">
                <a16:creationId xmlns:a16="http://schemas.microsoft.com/office/drawing/2014/main" id="{BA8D4FE5-6B97-1EAF-4D81-1F2593FA0337}"/>
              </a:ext>
            </a:extLst>
          </p:cNvPr>
          <p:cNvGrpSpPr/>
          <p:nvPr/>
        </p:nvGrpSpPr>
        <p:grpSpPr>
          <a:xfrm>
            <a:off x="5836371" y="795953"/>
            <a:ext cx="1474452" cy="2858225"/>
            <a:chOff x="630047" y="1133764"/>
            <a:chExt cx="2374147" cy="4602284"/>
          </a:xfrm>
        </p:grpSpPr>
        <p:sp>
          <p:nvSpPr>
            <p:cNvPr id="562" name="Oval 561">
              <a:extLst>
                <a:ext uri="{FF2B5EF4-FFF2-40B4-BE49-F238E27FC236}">
                  <a16:creationId xmlns:a16="http://schemas.microsoft.com/office/drawing/2014/main" id="{1D2863AF-6161-2411-F5BF-5931E9AF991B}"/>
                </a:ext>
              </a:extLst>
            </p:cNvPr>
            <p:cNvSpPr/>
            <p:nvPr/>
          </p:nvSpPr>
          <p:spPr>
            <a:xfrm rot="7671173" flipH="1">
              <a:off x="571814" y="3930685"/>
              <a:ext cx="509414" cy="392947"/>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3" name="Trapezoid 562">
              <a:extLst>
                <a:ext uri="{FF2B5EF4-FFF2-40B4-BE49-F238E27FC236}">
                  <a16:creationId xmlns:a16="http://schemas.microsoft.com/office/drawing/2014/main" id="{B7485F99-9CC9-3720-85D3-7192720E59C1}"/>
                </a:ext>
              </a:extLst>
            </p:cNvPr>
            <p:cNvSpPr/>
            <p:nvPr/>
          </p:nvSpPr>
          <p:spPr>
            <a:xfrm rot="2381348" flipH="1">
              <a:off x="986851" y="2708627"/>
              <a:ext cx="674398" cy="1507432"/>
            </a:xfrm>
            <a:prstGeom prst="trapezoid">
              <a:avLst>
                <a:gd name="adj" fmla="val 30356"/>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4" name="Trapezoid 563">
              <a:extLst>
                <a:ext uri="{FF2B5EF4-FFF2-40B4-BE49-F238E27FC236}">
                  <a16:creationId xmlns:a16="http://schemas.microsoft.com/office/drawing/2014/main" id="{CC99482E-F427-3177-B078-56992C11055B}"/>
                </a:ext>
              </a:extLst>
            </p:cNvPr>
            <p:cNvSpPr/>
            <p:nvPr/>
          </p:nvSpPr>
          <p:spPr>
            <a:xfrm>
              <a:off x="1143000" y="2895600"/>
              <a:ext cx="1447800" cy="1524000"/>
            </a:xfrm>
            <a:prstGeom prst="trapezoid">
              <a:avLst>
                <a:gd name="adj" fmla="val 33441"/>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5" name="Trapezoid 564">
              <a:extLst>
                <a:ext uri="{FF2B5EF4-FFF2-40B4-BE49-F238E27FC236}">
                  <a16:creationId xmlns:a16="http://schemas.microsoft.com/office/drawing/2014/main" id="{FB83A3F4-268E-D81D-6BEF-7EA837854AFA}"/>
                </a:ext>
              </a:extLst>
            </p:cNvPr>
            <p:cNvSpPr/>
            <p:nvPr/>
          </p:nvSpPr>
          <p:spPr>
            <a:xfrm rot="947588">
              <a:off x="931164" y="4233989"/>
              <a:ext cx="457200" cy="1275243"/>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6" name="Trapezoid 565">
              <a:extLst>
                <a:ext uri="{FF2B5EF4-FFF2-40B4-BE49-F238E27FC236}">
                  <a16:creationId xmlns:a16="http://schemas.microsoft.com/office/drawing/2014/main" id="{89C566F4-A218-C916-A614-193B4364E264}"/>
                </a:ext>
              </a:extLst>
            </p:cNvPr>
            <p:cNvSpPr/>
            <p:nvPr/>
          </p:nvSpPr>
          <p:spPr>
            <a:xfrm rot="21002712">
              <a:off x="2321979" y="4235881"/>
              <a:ext cx="457200" cy="1261313"/>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7" name="Oval 566">
              <a:extLst>
                <a:ext uri="{FF2B5EF4-FFF2-40B4-BE49-F238E27FC236}">
                  <a16:creationId xmlns:a16="http://schemas.microsoft.com/office/drawing/2014/main" id="{0B0B10B7-B6F4-B1E5-1CA4-85D57044FF7B}"/>
                </a:ext>
              </a:extLst>
            </p:cNvPr>
            <p:cNvSpPr/>
            <p:nvPr/>
          </p:nvSpPr>
          <p:spPr>
            <a:xfrm rot="3718254" flipH="1">
              <a:off x="2553014" y="4006885"/>
              <a:ext cx="509414" cy="392947"/>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8" name="Trapezoid 567">
              <a:extLst>
                <a:ext uri="{FF2B5EF4-FFF2-40B4-BE49-F238E27FC236}">
                  <a16:creationId xmlns:a16="http://schemas.microsoft.com/office/drawing/2014/main" id="{3D1F9C79-FC84-860C-7FBB-8ED239BBEF6C}"/>
                </a:ext>
              </a:extLst>
            </p:cNvPr>
            <p:cNvSpPr/>
            <p:nvPr/>
          </p:nvSpPr>
          <p:spPr>
            <a:xfrm rot="19819352" flipH="1">
              <a:off x="2009235" y="2685273"/>
              <a:ext cx="802304" cy="1547451"/>
            </a:xfrm>
            <a:prstGeom prst="trapezoid">
              <a:avLst>
                <a:gd name="adj" fmla="val 45365"/>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9" name="Trapezoid 568">
              <a:extLst>
                <a:ext uri="{FF2B5EF4-FFF2-40B4-BE49-F238E27FC236}">
                  <a16:creationId xmlns:a16="http://schemas.microsoft.com/office/drawing/2014/main" id="{4D90CE74-9775-2B1E-41FC-E927CD77A50F}"/>
                </a:ext>
              </a:extLst>
            </p:cNvPr>
            <p:cNvSpPr/>
            <p:nvPr/>
          </p:nvSpPr>
          <p:spPr>
            <a:xfrm>
              <a:off x="1600200" y="2457329"/>
              <a:ext cx="609600" cy="438271"/>
            </a:xfrm>
            <a:prstGeom prst="trapezoid">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0" name="Oval 569">
              <a:extLst>
                <a:ext uri="{FF2B5EF4-FFF2-40B4-BE49-F238E27FC236}">
                  <a16:creationId xmlns:a16="http://schemas.microsoft.com/office/drawing/2014/main" id="{2DA08BDA-8E02-9C26-CA4B-82D8061E9D68}"/>
                </a:ext>
              </a:extLst>
            </p:cNvPr>
            <p:cNvSpPr/>
            <p:nvPr/>
          </p:nvSpPr>
          <p:spPr>
            <a:xfrm rot="20950279">
              <a:off x="1400635" y="5378671"/>
              <a:ext cx="509414" cy="357377"/>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1" name="Oval 570">
              <a:extLst>
                <a:ext uri="{FF2B5EF4-FFF2-40B4-BE49-F238E27FC236}">
                  <a16:creationId xmlns:a16="http://schemas.microsoft.com/office/drawing/2014/main" id="{7A24A133-2D03-5CC0-8270-65ED2261846D}"/>
                </a:ext>
              </a:extLst>
            </p:cNvPr>
            <p:cNvSpPr/>
            <p:nvPr/>
          </p:nvSpPr>
          <p:spPr>
            <a:xfrm rot="20950279">
              <a:off x="1857834" y="5378670"/>
              <a:ext cx="509414" cy="357377"/>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2" name="Cloud 571">
              <a:extLst>
                <a:ext uri="{FF2B5EF4-FFF2-40B4-BE49-F238E27FC236}">
                  <a16:creationId xmlns:a16="http://schemas.microsoft.com/office/drawing/2014/main" id="{852B3330-A969-76BB-B8B6-9A47152A4E07}"/>
                </a:ext>
              </a:extLst>
            </p:cNvPr>
            <p:cNvSpPr/>
            <p:nvPr/>
          </p:nvSpPr>
          <p:spPr>
            <a:xfrm rot="671737">
              <a:off x="1127660" y="1815983"/>
              <a:ext cx="718435" cy="911400"/>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3" name="Cloud 572">
              <a:extLst>
                <a:ext uri="{FF2B5EF4-FFF2-40B4-BE49-F238E27FC236}">
                  <a16:creationId xmlns:a16="http://schemas.microsoft.com/office/drawing/2014/main" id="{BEDD2848-71E2-7992-0ED2-76DE402EC06A}"/>
                </a:ext>
              </a:extLst>
            </p:cNvPr>
            <p:cNvSpPr/>
            <p:nvPr/>
          </p:nvSpPr>
          <p:spPr>
            <a:xfrm rot="20928263" flipH="1">
              <a:off x="1981005" y="1817226"/>
              <a:ext cx="749635" cy="856396"/>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4" name="Oval 573">
              <a:extLst>
                <a:ext uri="{FF2B5EF4-FFF2-40B4-BE49-F238E27FC236}">
                  <a16:creationId xmlns:a16="http://schemas.microsoft.com/office/drawing/2014/main" id="{283718F7-E696-16A5-2A1C-8D15ED135E4D}"/>
                </a:ext>
              </a:extLst>
            </p:cNvPr>
            <p:cNvSpPr/>
            <p:nvPr/>
          </p:nvSpPr>
          <p:spPr>
            <a:xfrm>
              <a:off x="1357367" y="1294139"/>
              <a:ext cx="1103841" cy="1453987"/>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5" name="Group 574">
              <a:extLst>
                <a:ext uri="{FF2B5EF4-FFF2-40B4-BE49-F238E27FC236}">
                  <a16:creationId xmlns:a16="http://schemas.microsoft.com/office/drawing/2014/main" id="{E7894C3F-0CEB-8456-6BBA-368EE3398B88}"/>
                </a:ext>
              </a:extLst>
            </p:cNvPr>
            <p:cNvGrpSpPr/>
            <p:nvPr/>
          </p:nvGrpSpPr>
          <p:grpSpPr>
            <a:xfrm>
              <a:off x="1346200" y="1133764"/>
              <a:ext cx="1163782" cy="778164"/>
              <a:chOff x="3276599" y="3962400"/>
              <a:chExt cx="2362200" cy="1430616"/>
            </a:xfrm>
          </p:grpSpPr>
          <p:sp>
            <p:nvSpPr>
              <p:cNvPr id="623" name="Moon 622">
                <a:extLst>
                  <a:ext uri="{FF2B5EF4-FFF2-40B4-BE49-F238E27FC236}">
                    <a16:creationId xmlns:a16="http://schemas.microsoft.com/office/drawing/2014/main" id="{BCF4012B-E74F-21DA-9B14-8F237FD31061}"/>
                  </a:ext>
                </a:extLst>
              </p:cNvPr>
              <p:cNvSpPr/>
              <p:nvPr/>
            </p:nvSpPr>
            <p:spPr>
              <a:xfrm rot="5400000">
                <a:off x="3728847" y="3510153"/>
                <a:ext cx="1430616" cy="2335110"/>
              </a:xfrm>
              <a:prstGeom prst="moon">
                <a:avLst>
                  <a:gd name="adj" fmla="val 86492"/>
                </a:avLst>
              </a:prstGeom>
              <a:solidFill>
                <a:srgbClr val="C7AD9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4" name="Moon 623">
                <a:extLst>
                  <a:ext uri="{FF2B5EF4-FFF2-40B4-BE49-F238E27FC236}">
                    <a16:creationId xmlns:a16="http://schemas.microsoft.com/office/drawing/2014/main" id="{6D1C2C50-8C33-C7B1-6F3B-B0088BAEA034}"/>
                  </a:ext>
                </a:extLst>
              </p:cNvPr>
              <p:cNvSpPr/>
              <p:nvPr/>
            </p:nvSpPr>
            <p:spPr>
              <a:xfrm rot="5400000">
                <a:off x="4169067" y="3831933"/>
                <a:ext cx="577264" cy="2362200"/>
              </a:xfrm>
              <a:prstGeom prst="moon">
                <a:avLst>
                  <a:gd name="adj" fmla="val 57356"/>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5" name="Pentagon 20">
                <a:extLst>
                  <a:ext uri="{FF2B5EF4-FFF2-40B4-BE49-F238E27FC236}">
                    <a16:creationId xmlns:a16="http://schemas.microsoft.com/office/drawing/2014/main" id="{2F310158-44DD-403C-45D0-9187644BD1AB}"/>
                  </a:ext>
                </a:extLst>
              </p:cNvPr>
              <p:cNvSpPr/>
              <p:nvPr/>
            </p:nvSpPr>
            <p:spPr>
              <a:xfrm rot="15286294">
                <a:off x="3471073" y="4452990"/>
                <a:ext cx="610032" cy="348537"/>
              </a:xfrm>
              <a:prstGeom prst="homePlat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6" name="Pentagon 21">
                <a:extLst>
                  <a:ext uri="{FF2B5EF4-FFF2-40B4-BE49-F238E27FC236}">
                    <a16:creationId xmlns:a16="http://schemas.microsoft.com/office/drawing/2014/main" id="{6845A53D-E740-5130-F85A-864B1C4E59EC}"/>
                  </a:ext>
                </a:extLst>
              </p:cNvPr>
              <p:cNvSpPr/>
              <p:nvPr/>
            </p:nvSpPr>
            <p:spPr>
              <a:xfrm rot="17484679">
                <a:off x="4843143" y="4516139"/>
                <a:ext cx="610032" cy="348537"/>
              </a:xfrm>
              <a:prstGeom prst="homePlat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7" name="Pentagon 22">
                <a:extLst>
                  <a:ext uri="{FF2B5EF4-FFF2-40B4-BE49-F238E27FC236}">
                    <a16:creationId xmlns:a16="http://schemas.microsoft.com/office/drawing/2014/main" id="{D5FC99F6-D98A-A78C-6550-0785BA0A9908}"/>
                  </a:ext>
                </a:extLst>
              </p:cNvPr>
              <p:cNvSpPr/>
              <p:nvPr/>
            </p:nvSpPr>
            <p:spPr>
              <a:xfrm rot="15286294">
                <a:off x="3743390" y="4359000"/>
                <a:ext cx="723762" cy="237611"/>
              </a:xfrm>
              <a:prstGeom prst="homePlat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8" name="Pentagon 23">
                <a:extLst>
                  <a:ext uri="{FF2B5EF4-FFF2-40B4-BE49-F238E27FC236}">
                    <a16:creationId xmlns:a16="http://schemas.microsoft.com/office/drawing/2014/main" id="{C413971B-7FFF-9F53-2D58-4F276F989D22}"/>
                  </a:ext>
                </a:extLst>
              </p:cNvPr>
              <p:cNvSpPr/>
              <p:nvPr/>
            </p:nvSpPr>
            <p:spPr>
              <a:xfrm rot="17383046">
                <a:off x="4449825" y="4387920"/>
                <a:ext cx="723762" cy="237611"/>
              </a:xfrm>
              <a:prstGeom prst="homePlat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9" name="Pentagon 24">
                <a:extLst>
                  <a:ext uri="{FF2B5EF4-FFF2-40B4-BE49-F238E27FC236}">
                    <a16:creationId xmlns:a16="http://schemas.microsoft.com/office/drawing/2014/main" id="{A1641E20-5CF2-42F8-1D18-B15BD21EF2C6}"/>
                  </a:ext>
                </a:extLst>
              </p:cNvPr>
              <p:cNvSpPr/>
              <p:nvPr/>
            </p:nvSpPr>
            <p:spPr>
              <a:xfrm rot="16200000">
                <a:off x="4065053" y="4295958"/>
                <a:ext cx="783965" cy="229936"/>
              </a:xfrm>
              <a:prstGeom prst="homePlat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0" name="Moon 629">
                <a:extLst>
                  <a:ext uri="{FF2B5EF4-FFF2-40B4-BE49-F238E27FC236}">
                    <a16:creationId xmlns:a16="http://schemas.microsoft.com/office/drawing/2014/main" id="{F4841735-692A-0321-93BA-706336B40508}"/>
                  </a:ext>
                </a:extLst>
              </p:cNvPr>
              <p:cNvSpPr/>
              <p:nvPr/>
            </p:nvSpPr>
            <p:spPr>
              <a:xfrm rot="5400000">
                <a:off x="4231409" y="3945081"/>
                <a:ext cx="406399" cy="2048165"/>
              </a:xfrm>
              <a:prstGeom prst="moon">
                <a:avLst>
                  <a:gd name="adj" fmla="val 57356"/>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6" name="Cloud 575">
              <a:extLst>
                <a:ext uri="{FF2B5EF4-FFF2-40B4-BE49-F238E27FC236}">
                  <a16:creationId xmlns:a16="http://schemas.microsoft.com/office/drawing/2014/main" id="{50E0B272-40D4-C5BD-98C3-32CFA5115FFE}"/>
                </a:ext>
              </a:extLst>
            </p:cNvPr>
            <p:cNvSpPr/>
            <p:nvPr/>
          </p:nvSpPr>
          <p:spPr>
            <a:xfrm rot="16710403" flipH="1">
              <a:off x="1681266" y="2420236"/>
              <a:ext cx="405501" cy="513296"/>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7" name="Oval 576">
              <a:extLst>
                <a:ext uri="{FF2B5EF4-FFF2-40B4-BE49-F238E27FC236}">
                  <a16:creationId xmlns:a16="http://schemas.microsoft.com/office/drawing/2014/main" id="{117CBE00-9A42-5BA3-8EFB-9E1E9FD4B1DA}"/>
                </a:ext>
              </a:extLst>
            </p:cNvPr>
            <p:cNvSpPr/>
            <p:nvPr/>
          </p:nvSpPr>
          <p:spPr>
            <a:xfrm>
              <a:off x="1750291" y="2528455"/>
              <a:ext cx="196273" cy="154709"/>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8" name="Group 577">
              <a:extLst>
                <a:ext uri="{FF2B5EF4-FFF2-40B4-BE49-F238E27FC236}">
                  <a16:creationId xmlns:a16="http://schemas.microsoft.com/office/drawing/2014/main" id="{52367C54-7867-5F44-5CF2-7B263F8E57E8}"/>
                </a:ext>
              </a:extLst>
            </p:cNvPr>
            <p:cNvGrpSpPr/>
            <p:nvPr/>
          </p:nvGrpSpPr>
          <p:grpSpPr>
            <a:xfrm>
              <a:off x="1447800" y="2819400"/>
              <a:ext cx="841373" cy="446948"/>
              <a:chOff x="3416724" y="3667852"/>
              <a:chExt cx="2655030" cy="1513748"/>
            </a:xfrm>
          </p:grpSpPr>
          <p:grpSp>
            <p:nvGrpSpPr>
              <p:cNvPr id="611" name="Group 610">
                <a:extLst>
                  <a:ext uri="{FF2B5EF4-FFF2-40B4-BE49-F238E27FC236}">
                    <a16:creationId xmlns:a16="http://schemas.microsoft.com/office/drawing/2014/main" id="{129B96DC-B604-71E2-BFAD-12C915569662}"/>
                  </a:ext>
                </a:extLst>
              </p:cNvPr>
              <p:cNvGrpSpPr/>
              <p:nvPr/>
            </p:nvGrpSpPr>
            <p:grpSpPr>
              <a:xfrm>
                <a:off x="4114800" y="4495800"/>
                <a:ext cx="1219200" cy="685800"/>
                <a:chOff x="4114800" y="4495800"/>
                <a:chExt cx="1219200" cy="685800"/>
              </a:xfrm>
            </p:grpSpPr>
            <p:sp>
              <p:nvSpPr>
                <p:cNvPr id="620" name="Trapezoid 619">
                  <a:extLst>
                    <a:ext uri="{FF2B5EF4-FFF2-40B4-BE49-F238E27FC236}">
                      <a16:creationId xmlns:a16="http://schemas.microsoft.com/office/drawing/2014/main" id="{D1273728-7399-0A5E-3A85-6681605AAE0E}"/>
                    </a:ext>
                  </a:extLst>
                </p:cNvPr>
                <p:cNvSpPr/>
                <p:nvPr/>
              </p:nvSpPr>
              <p:spPr>
                <a:xfrm>
                  <a:off x="4114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1" name="Trapezoid 620">
                  <a:extLst>
                    <a:ext uri="{FF2B5EF4-FFF2-40B4-BE49-F238E27FC236}">
                      <a16:creationId xmlns:a16="http://schemas.microsoft.com/office/drawing/2014/main" id="{5C11AFDD-3394-416D-49E6-5C43590D6617}"/>
                    </a:ext>
                  </a:extLst>
                </p:cNvPr>
                <p:cNvSpPr/>
                <p:nvPr/>
              </p:nvSpPr>
              <p:spPr>
                <a:xfrm>
                  <a:off x="4495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2" name="Trapezoid 621">
                  <a:extLst>
                    <a:ext uri="{FF2B5EF4-FFF2-40B4-BE49-F238E27FC236}">
                      <a16:creationId xmlns:a16="http://schemas.microsoft.com/office/drawing/2014/main" id="{893285C8-29D9-E433-2050-069DC298E92F}"/>
                    </a:ext>
                  </a:extLst>
                </p:cNvPr>
                <p:cNvSpPr/>
                <p:nvPr/>
              </p:nvSpPr>
              <p:spPr>
                <a:xfrm>
                  <a:off x="4876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2" name="Group 611">
                <a:extLst>
                  <a:ext uri="{FF2B5EF4-FFF2-40B4-BE49-F238E27FC236}">
                    <a16:creationId xmlns:a16="http://schemas.microsoft.com/office/drawing/2014/main" id="{BDBA3696-6834-F8DB-8583-4BC2FD76B83F}"/>
                  </a:ext>
                </a:extLst>
              </p:cNvPr>
              <p:cNvGrpSpPr/>
              <p:nvPr/>
            </p:nvGrpSpPr>
            <p:grpSpPr>
              <a:xfrm rot="3976231">
                <a:off x="3150024" y="3934552"/>
                <a:ext cx="1219200" cy="685800"/>
                <a:chOff x="4114800" y="4495800"/>
                <a:chExt cx="1219200" cy="685800"/>
              </a:xfrm>
            </p:grpSpPr>
            <p:sp>
              <p:nvSpPr>
                <p:cNvPr id="617" name="Trapezoid 616">
                  <a:extLst>
                    <a:ext uri="{FF2B5EF4-FFF2-40B4-BE49-F238E27FC236}">
                      <a16:creationId xmlns:a16="http://schemas.microsoft.com/office/drawing/2014/main" id="{97819452-365D-4806-6299-CBD0840BE49B}"/>
                    </a:ext>
                  </a:extLst>
                </p:cNvPr>
                <p:cNvSpPr/>
                <p:nvPr/>
              </p:nvSpPr>
              <p:spPr>
                <a:xfrm>
                  <a:off x="4114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8" name="Trapezoid 617">
                  <a:extLst>
                    <a:ext uri="{FF2B5EF4-FFF2-40B4-BE49-F238E27FC236}">
                      <a16:creationId xmlns:a16="http://schemas.microsoft.com/office/drawing/2014/main" id="{7D6076FE-E308-D82C-5649-34CB4D2FFBD1}"/>
                    </a:ext>
                  </a:extLst>
                </p:cNvPr>
                <p:cNvSpPr/>
                <p:nvPr/>
              </p:nvSpPr>
              <p:spPr>
                <a:xfrm>
                  <a:off x="4495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9" name="Trapezoid 618">
                  <a:extLst>
                    <a:ext uri="{FF2B5EF4-FFF2-40B4-BE49-F238E27FC236}">
                      <a16:creationId xmlns:a16="http://schemas.microsoft.com/office/drawing/2014/main" id="{35F0248F-5F62-FEB0-D702-32E40C0FAF83}"/>
                    </a:ext>
                  </a:extLst>
                </p:cNvPr>
                <p:cNvSpPr/>
                <p:nvPr/>
              </p:nvSpPr>
              <p:spPr>
                <a:xfrm>
                  <a:off x="4876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3" name="Group 612">
                <a:extLst>
                  <a:ext uri="{FF2B5EF4-FFF2-40B4-BE49-F238E27FC236}">
                    <a16:creationId xmlns:a16="http://schemas.microsoft.com/office/drawing/2014/main" id="{3651157B-0AED-080B-362D-5372E9B18DC7}"/>
                  </a:ext>
                </a:extLst>
              </p:cNvPr>
              <p:cNvGrpSpPr/>
              <p:nvPr/>
            </p:nvGrpSpPr>
            <p:grpSpPr>
              <a:xfrm rot="18434064">
                <a:off x="5119254" y="3990109"/>
                <a:ext cx="1219200" cy="685800"/>
                <a:chOff x="4114800" y="4495800"/>
                <a:chExt cx="1219200" cy="685800"/>
              </a:xfrm>
            </p:grpSpPr>
            <p:sp>
              <p:nvSpPr>
                <p:cNvPr id="614" name="Trapezoid 613">
                  <a:extLst>
                    <a:ext uri="{FF2B5EF4-FFF2-40B4-BE49-F238E27FC236}">
                      <a16:creationId xmlns:a16="http://schemas.microsoft.com/office/drawing/2014/main" id="{941BC38E-84C1-C1F1-FFEB-8603ED7C6736}"/>
                    </a:ext>
                  </a:extLst>
                </p:cNvPr>
                <p:cNvSpPr/>
                <p:nvPr/>
              </p:nvSpPr>
              <p:spPr>
                <a:xfrm>
                  <a:off x="4114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 name="Trapezoid 614">
                  <a:extLst>
                    <a:ext uri="{FF2B5EF4-FFF2-40B4-BE49-F238E27FC236}">
                      <a16:creationId xmlns:a16="http://schemas.microsoft.com/office/drawing/2014/main" id="{B2BC1042-2DE5-B836-42F8-A854CF39F463}"/>
                    </a:ext>
                  </a:extLst>
                </p:cNvPr>
                <p:cNvSpPr/>
                <p:nvPr/>
              </p:nvSpPr>
              <p:spPr>
                <a:xfrm>
                  <a:off x="4495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6" name="Trapezoid 615">
                  <a:extLst>
                    <a:ext uri="{FF2B5EF4-FFF2-40B4-BE49-F238E27FC236}">
                      <a16:creationId xmlns:a16="http://schemas.microsoft.com/office/drawing/2014/main" id="{6D320503-A99B-0F06-EE61-A02DDF40654E}"/>
                    </a:ext>
                  </a:extLst>
                </p:cNvPr>
                <p:cNvSpPr/>
                <p:nvPr/>
              </p:nvSpPr>
              <p:spPr>
                <a:xfrm>
                  <a:off x="4876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79" name="Group 578">
              <a:extLst>
                <a:ext uri="{FF2B5EF4-FFF2-40B4-BE49-F238E27FC236}">
                  <a16:creationId xmlns:a16="http://schemas.microsoft.com/office/drawing/2014/main" id="{FF6892BD-80C8-3082-3C06-FDB4291AA35D}"/>
                </a:ext>
              </a:extLst>
            </p:cNvPr>
            <p:cNvGrpSpPr/>
            <p:nvPr/>
          </p:nvGrpSpPr>
          <p:grpSpPr>
            <a:xfrm>
              <a:off x="1447800" y="2895600"/>
              <a:ext cx="911113" cy="779301"/>
              <a:chOff x="4118087" y="3005181"/>
              <a:chExt cx="3076372" cy="2631310"/>
            </a:xfrm>
          </p:grpSpPr>
          <p:sp>
            <p:nvSpPr>
              <p:cNvPr id="597" name="Hexagon 596">
                <a:extLst>
                  <a:ext uri="{FF2B5EF4-FFF2-40B4-BE49-F238E27FC236}">
                    <a16:creationId xmlns:a16="http://schemas.microsoft.com/office/drawing/2014/main" id="{8085A801-FAF1-4305-7C7D-AB1030444C5E}"/>
                  </a:ext>
                </a:extLst>
              </p:cNvPr>
              <p:cNvSpPr/>
              <p:nvPr/>
            </p:nvSpPr>
            <p:spPr>
              <a:xfrm>
                <a:off x="5354782" y="5026891"/>
                <a:ext cx="685800" cy="609600"/>
              </a:xfrm>
              <a:prstGeom prst="hexagon">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8" name="Donut 57">
                <a:extLst>
                  <a:ext uri="{FF2B5EF4-FFF2-40B4-BE49-F238E27FC236}">
                    <a16:creationId xmlns:a16="http://schemas.microsoft.com/office/drawing/2014/main" id="{630CC662-BAF3-C86F-4D58-97D894B22164}"/>
                  </a:ext>
                </a:extLst>
              </p:cNvPr>
              <p:cNvSpPr/>
              <p:nvPr/>
            </p:nvSpPr>
            <p:spPr>
              <a:xfrm rot="12433330">
                <a:off x="6661059" y="3005181"/>
                <a:ext cx="533400" cy="1600200"/>
              </a:xfrm>
              <a:prstGeom prst="donut">
                <a:avLst>
                  <a:gd name="adj" fmla="val 36455"/>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99" name="Donut 46">
                <a:extLst>
                  <a:ext uri="{FF2B5EF4-FFF2-40B4-BE49-F238E27FC236}">
                    <a16:creationId xmlns:a16="http://schemas.microsoft.com/office/drawing/2014/main" id="{10427670-E1BA-7991-E26E-1CD386FCB267}"/>
                  </a:ext>
                </a:extLst>
              </p:cNvPr>
              <p:cNvSpPr/>
              <p:nvPr/>
            </p:nvSpPr>
            <p:spPr>
              <a:xfrm rot="19132023">
                <a:off x="4118087" y="3025961"/>
                <a:ext cx="533400" cy="1600200"/>
              </a:xfrm>
              <a:prstGeom prst="donut">
                <a:avLst>
                  <a:gd name="adj" fmla="val 36455"/>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0" name="Rounded Rectangle 47">
                <a:extLst>
                  <a:ext uri="{FF2B5EF4-FFF2-40B4-BE49-F238E27FC236}">
                    <a16:creationId xmlns:a16="http://schemas.microsoft.com/office/drawing/2014/main" id="{7A77BDE9-8644-9B54-42BC-BB70679179F0}"/>
                  </a:ext>
                </a:extLst>
              </p:cNvPr>
              <p:cNvSpPr/>
              <p:nvPr/>
            </p:nvSpPr>
            <p:spPr>
              <a:xfrm>
                <a:off x="4876800" y="4343400"/>
                <a:ext cx="762000" cy="228600"/>
              </a:xfrm>
              <a:prstGeom prst="roundRect">
                <a:avLst>
                  <a:gd name="adj" fmla="val 50000"/>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1" name="Rounded Rectangle 48">
                <a:extLst>
                  <a:ext uri="{FF2B5EF4-FFF2-40B4-BE49-F238E27FC236}">
                    <a16:creationId xmlns:a16="http://schemas.microsoft.com/office/drawing/2014/main" id="{E8D046F9-5483-46DC-C230-4FD8C633E48A}"/>
                  </a:ext>
                </a:extLst>
              </p:cNvPr>
              <p:cNvSpPr/>
              <p:nvPr/>
            </p:nvSpPr>
            <p:spPr>
              <a:xfrm>
                <a:off x="5715000" y="4343400"/>
                <a:ext cx="762000" cy="228600"/>
              </a:xfrm>
              <a:prstGeom prst="roundRect">
                <a:avLst>
                  <a:gd name="adj" fmla="val 50000"/>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2" name="Rounded Rectangle 49">
                <a:extLst>
                  <a:ext uri="{FF2B5EF4-FFF2-40B4-BE49-F238E27FC236}">
                    <a16:creationId xmlns:a16="http://schemas.microsoft.com/office/drawing/2014/main" id="{5800FBC1-90C7-9115-C238-31772FBA4273}"/>
                  </a:ext>
                </a:extLst>
              </p:cNvPr>
              <p:cNvSpPr/>
              <p:nvPr/>
            </p:nvSpPr>
            <p:spPr>
              <a:xfrm>
                <a:off x="5715000" y="4648200"/>
                <a:ext cx="762000" cy="228600"/>
              </a:xfrm>
              <a:prstGeom prst="roundRect">
                <a:avLst>
                  <a:gd name="adj" fmla="val 50000"/>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3" name="Rounded Rectangle 50">
                <a:extLst>
                  <a:ext uri="{FF2B5EF4-FFF2-40B4-BE49-F238E27FC236}">
                    <a16:creationId xmlns:a16="http://schemas.microsoft.com/office/drawing/2014/main" id="{999FCB3F-C168-9DBC-F6C6-30FD153BD15D}"/>
                  </a:ext>
                </a:extLst>
              </p:cNvPr>
              <p:cNvSpPr/>
              <p:nvPr/>
            </p:nvSpPr>
            <p:spPr>
              <a:xfrm>
                <a:off x="4876800" y="4648200"/>
                <a:ext cx="762000" cy="228600"/>
              </a:xfrm>
              <a:prstGeom prst="roundRect">
                <a:avLst>
                  <a:gd name="adj" fmla="val 50000"/>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4" name="Rounded Rectangle 51">
                <a:extLst>
                  <a:ext uri="{FF2B5EF4-FFF2-40B4-BE49-F238E27FC236}">
                    <a16:creationId xmlns:a16="http://schemas.microsoft.com/office/drawing/2014/main" id="{478EA96F-F6B5-4199-3A3E-91B2773E9FFD}"/>
                  </a:ext>
                </a:extLst>
              </p:cNvPr>
              <p:cNvSpPr/>
              <p:nvPr/>
            </p:nvSpPr>
            <p:spPr>
              <a:xfrm>
                <a:off x="4876800" y="4953000"/>
                <a:ext cx="762000" cy="228600"/>
              </a:xfrm>
              <a:prstGeom prst="roundRect">
                <a:avLst>
                  <a:gd name="adj" fmla="val 50000"/>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5" name="Rounded Rectangle 52">
                <a:extLst>
                  <a:ext uri="{FF2B5EF4-FFF2-40B4-BE49-F238E27FC236}">
                    <a16:creationId xmlns:a16="http://schemas.microsoft.com/office/drawing/2014/main" id="{F9BFC470-79A1-83AF-8156-B8D6289EC300}"/>
                  </a:ext>
                </a:extLst>
              </p:cNvPr>
              <p:cNvSpPr/>
              <p:nvPr/>
            </p:nvSpPr>
            <p:spPr>
              <a:xfrm>
                <a:off x="5715000" y="4953000"/>
                <a:ext cx="762000" cy="228600"/>
              </a:xfrm>
              <a:prstGeom prst="roundRect">
                <a:avLst>
                  <a:gd name="adj" fmla="val 50000"/>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6" name="Oval 605">
                <a:extLst>
                  <a:ext uri="{FF2B5EF4-FFF2-40B4-BE49-F238E27FC236}">
                    <a16:creationId xmlns:a16="http://schemas.microsoft.com/office/drawing/2014/main" id="{A17B7D47-34A8-731B-233E-2BE888E43131}"/>
                  </a:ext>
                </a:extLst>
              </p:cNvPr>
              <p:cNvSpPr/>
              <p:nvPr/>
            </p:nvSpPr>
            <p:spPr>
              <a:xfrm>
                <a:off x="4724400" y="4267200"/>
                <a:ext cx="304800" cy="304799"/>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7" name="Oval 606">
                <a:extLst>
                  <a:ext uri="{FF2B5EF4-FFF2-40B4-BE49-F238E27FC236}">
                    <a16:creationId xmlns:a16="http://schemas.microsoft.com/office/drawing/2014/main" id="{0FEC8569-1832-DF12-D83B-A1DA888BB171}"/>
                  </a:ext>
                </a:extLst>
              </p:cNvPr>
              <p:cNvSpPr/>
              <p:nvPr/>
            </p:nvSpPr>
            <p:spPr>
              <a:xfrm>
                <a:off x="5527964" y="4447309"/>
                <a:ext cx="304800" cy="304799"/>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8" name="Oval 607">
                <a:extLst>
                  <a:ext uri="{FF2B5EF4-FFF2-40B4-BE49-F238E27FC236}">
                    <a16:creationId xmlns:a16="http://schemas.microsoft.com/office/drawing/2014/main" id="{9FB11933-A581-B034-0F64-F7231FF5F72C}"/>
                  </a:ext>
                </a:extLst>
              </p:cNvPr>
              <p:cNvSpPr/>
              <p:nvPr/>
            </p:nvSpPr>
            <p:spPr>
              <a:xfrm>
                <a:off x="5532582" y="4770582"/>
                <a:ext cx="304800" cy="304799"/>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9" name="Oval 608">
                <a:extLst>
                  <a:ext uri="{FF2B5EF4-FFF2-40B4-BE49-F238E27FC236}">
                    <a16:creationId xmlns:a16="http://schemas.microsoft.com/office/drawing/2014/main" id="{06C55886-EFE7-9483-ACB8-F4BC5177F30F}"/>
                  </a:ext>
                </a:extLst>
              </p:cNvPr>
              <p:cNvSpPr/>
              <p:nvPr/>
            </p:nvSpPr>
            <p:spPr>
              <a:xfrm>
                <a:off x="6324600" y="4267200"/>
                <a:ext cx="304800" cy="304799"/>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0" name="Oval 609">
                <a:extLst>
                  <a:ext uri="{FF2B5EF4-FFF2-40B4-BE49-F238E27FC236}">
                    <a16:creationId xmlns:a16="http://schemas.microsoft.com/office/drawing/2014/main" id="{8D172FA8-D09A-C8EE-F2F0-7617A8E9B681}"/>
                  </a:ext>
                </a:extLst>
              </p:cNvPr>
              <p:cNvSpPr/>
              <p:nvPr/>
            </p:nvSpPr>
            <p:spPr>
              <a:xfrm>
                <a:off x="5537200" y="5073073"/>
                <a:ext cx="304800" cy="304799"/>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0" name="Group 579">
              <a:extLst>
                <a:ext uri="{FF2B5EF4-FFF2-40B4-BE49-F238E27FC236}">
                  <a16:creationId xmlns:a16="http://schemas.microsoft.com/office/drawing/2014/main" id="{C9EE57D6-91F6-163E-6790-18395C1614AD}"/>
                </a:ext>
              </a:extLst>
            </p:cNvPr>
            <p:cNvGrpSpPr/>
            <p:nvPr/>
          </p:nvGrpSpPr>
          <p:grpSpPr>
            <a:xfrm>
              <a:off x="1143000" y="4191000"/>
              <a:ext cx="1447807" cy="1371600"/>
              <a:chOff x="4114795" y="4495800"/>
              <a:chExt cx="1219205" cy="685800"/>
            </a:xfrm>
          </p:grpSpPr>
          <p:sp>
            <p:nvSpPr>
              <p:cNvPr id="591" name="Rounded Rectangle 66">
                <a:extLst>
                  <a:ext uri="{FF2B5EF4-FFF2-40B4-BE49-F238E27FC236}">
                    <a16:creationId xmlns:a16="http://schemas.microsoft.com/office/drawing/2014/main" id="{E2DEDAEA-962C-7EE0-14B7-9231EF972CB5}"/>
                  </a:ext>
                </a:extLst>
              </p:cNvPr>
              <p:cNvSpPr/>
              <p:nvPr/>
            </p:nvSpPr>
            <p:spPr>
              <a:xfrm>
                <a:off x="4190996" y="4648200"/>
                <a:ext cx="1066799" cy="381000"/>
              </a:xfrm>
              <a:prstGeom prst="roundRect">
                <a:avLst>
                  <a:gd name="adj" fmla="val 0"/>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92" name="Group 591">
                <a:extLst>
                  <a:ext uri="{FF2B5EF4-FFF2-40B4-BE49-F238E27FC236}">
                    <a16:creationId xmlns:a16="http://schemas.microsoft.com/office/drawing/2014/main" id="{CBDA8B21-408E-4A85-B8F0-AA00B3EC221B}"/>
                  </a:ext>
                </a:extLst>
              </p:cNvPr>
              <p:cNvGrpSpPr/>
              <p:nvPr/>
            </p:nvGrpSpPr>
            <p:grpSpPr>
              <a:xfrm>
                <a:off x="4114800" y="4495800"/>
                <a:ext cx="1219200" cy="685800"/>
                <a:chOff x="4114800" y="4495800"/>
                <a:chExt cx="1219200" cy="685800"/>
              </a:xfrm>
            </p:grpSpPr>
            <p:sp>
              <p:nvSpPr>
                <p:cNvPr id="594" name="Trapezoid 593">
                  <a:extLst>
                    <a:ext uri="{FF2B5EF4-FFF2-40B4-BE49-F238E27FC236}">
                      <a16:creationId xmlns:a16="http://schemas.microsoft.com/office/drawing/2014/main" id="{5FDF8128-7ADE-D346-BF3E-3D979A459DF5}"/>
                    </a:ext>
                  </a:extLst>
                </p:cNvPr>
                <p:cNvSpPr/>
                <p:nvPr/>
              </p:nvSpPr>
              <p:spPr>
                <a:xfrm>
                  <a:off x="4114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5" name="Trapezoid 594">
                  <a:extLst>
                    <a:ext uri="{FF2B5EF4-FFF2-40B4-BE49-F238E27FC236}">
                      <a16:creationId xmlns:a16="http://schemas.microsoft.com/office/drawing/2014/main" id="{4DCE51E3-5785-1790-D3DA-837C1D8C15B2}"/>
                    </a:ext>
                  </a:extLst>
                </p:cNvPr>
                <p:cNvSpPr/>
                <p:nvPr/>
              </p:nvSpPr>
              <p:spPr>
                <a:xfrm>
                  <a:off x="4495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6" name="Trapezoid 595">
                  <a:extLst>
                    <a:ext uri="{FF2B5EF4-FFF2-40B4-BE49-F238E27FC236}">
                      <a16:creationId xmlns:a16="http://schemas.microsoft.com/office/drawing/2014/main" id="{A418B628-FBF4-FCF6-1E85-EA6009E3DA6E}"/>
                    </a:ext>
                  </a:extLst>
                </p:cNvPr>
                <p:cNvSpPr/>
                <p:nvPr/>
              </p:nvSpPr>
              <p:spPr>
                <a:xfrm>
                  <a:off x="4876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3" name="Rounded Rectangle 65">
                <a:extLst>
                  <a:ext uri="{FF2B5EF4-FFF2-40B4-BE49-F238E27FC236}">
                    <a16:creationId xmlns:a16="http://schemas.microsoft.com/office/drawing/2014/main" id="{650FC838-BE35-EDEF-55F5-5D53DDF1F968}"/>
                  </a:ext>
                </a:extLst>
              </p:cNvPr>
              <p:cNvSpPr/>
              <p:nvPr/>
            </p:nvSpPr>
            <p:spPr>
              <a:xfrm>
                <a:off x="4114795" y="4495800"/>
                <a:ext cx="1219199" cy="152400"/>
              </a:xfrm>
              <a:prstGeom prst="roundRect">
                <a:avLst>
                  <a:gd name="adj" fmla="val 21819"/>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1" name="Group 580">
              <a:extLst>
                <a:ext uri="{FF2B5EF4-FFF2-40B4-BE49-F238E27FC236}">
                  <a16:creationId xmlns:a16="http://schemas.microsoft.com/office/drawing/2014/main" id="{5C67E021-E23D-0223-2421-081AB7146CFB}"/>
                </a:ext>
              </a:extLst>
            </p:cNvPr>
            <p:cNvGrpSpPr/>
            <p:nvPr/>
          </p:nvGrpSpPr>
          <p:grpSpPr>
            <a:xfrm>
              <a:off x="1313874" y="4179455"/>
              <a:ext cx="1142999" cy="300790"/>
              <a:chOff x="3886201" y="4953000"/>
              <a:chExt cx="1447796" cy="381000"/>
            </a:xfrm>
          </p:grpSpPr>
          <p:sp>
            <p:nvSpPr>
              <p:cNvPr id="582" name="Rectangle 581">
                <a:extLst>
                  <a:ext uri="{FF2B5EF4-FFF2-40B4-BE49-F238E27FC236}">
                    <a16:creationId xmlns:a16="http://schemas.microsoft.com/office/drawing/2014/main" id="{F4673556-01A3-2CE4-B85C-168F0F6E0FC6}"/>
                  </a:ext>
                </a:extLst>
              </p:cNvPr>
              <p:cNvSpPr/>
              <p:nvPr/>
            </p:nvSpPr>
            <p:spPr>
              <a:xfrm>
                <a:off x="3886201" y="4953000"/>
                <a:ext cx="228600" cy="381000"/>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3" name="Rectangle 582">
                <a:extLst>
                  <a:ext uri="{FF2B5EF4-FFF2-40B4-BE49-F238E27FC236}">
                    <a16:creationId xmlns:a16="http://schemas.microsoft.com/office/drawing/2014/main" id="{9853128F-D29C-3D84-B0A1-F3996A8D310C}"/>
                  </a:ext>
                </a:extLst>
              </p:cNvPr>
              <p:cNvSpPr/>
              <p:nvPr/>
            </p:nvSpPr>
            <p:spPr>
              <a:xfrm>
                <a:off x="4191000" y="4953000"/>
                <a:ext cx="228600" cy="381000"/>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4" name="Rectangle 583">
                <a:extLst>
                  <a:ext uri="{FF2B5EF4-FFF2-40B4-BE49-F238E27FC236}">
                    <a16:creationId xmlns:a16="http://schemas.microsoft.com/office/drawing/2014/main" id="{22E4920E-9D8E-FBE1-BFA8-57024DCB278C}"/>
                  </a:ext>
                </a:extLst>
              </p:cNvPr>
              <p:cNvSpPr/>
              <p:nvPr/>
            </p:nvSpPr>
            <p:spPr>
              <a:xfrm>
                <a:off x="4495799" y="4953000"/>
                <a:ext cx="228600" cy="381000"/>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5" name="Rectangle 584">
                <a:extLst>
                  <a:ext uri="{FF2B5EF4-FFF2-40B4-BE49-F238E27FC236}">
                    <a16:creationId xmlns:a16="http://schemas.microsoft.com/office/drawing/2014/main" id="{962831B6-EF55-692B-AC03-995E2B045C17}"/>
                  </a:ext>
                </a:extLst>
              </p:cNvPr>
              <p:cNvSpPr/>
              <p:nvPr/>
            </p:nvSpPr>
            <p:spPr>
              <a:xfrm>
                <a:off x="4800598" y="4953000"/>
                <a:ext cx="228600" cy="381000"/>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6" name="Rectangle 585">
                <a:extLst>
                  <a:ext uri="{FF2B5EF4-FFF2-40B4-BE49-F238E27FC236}">
                    <a16:creationId xmlns:a16="http://schemas.microsoft.com/office/drawing/2014/main" id="{F51ED6F4-A8C9-F82C-9C5B-66C8B9AA03FF}"/>
                  </a:ext>
                </a:extLst>
              </p:cNvPr>
              <p:cNvSpPr/>
              <p:nvPr/>
            </p:nvSpPr>
            <p:spPr>
              <a:xfrm>
                <a:off x="5105397" y="4953000"/>
                <a:ext cx="228600" cy="381000"/>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7" name="Oval 586">
                <a:extLst>
                  <a:ext uri="{FF2B5EF4-FFF2-40B4-BE49-F238E27FC236}">
                    <a16:creationId xmlns:a16="http://schemas.microsoft.com/office/drawing/2014/main" id="{D79811F2-2B37-2D0F-D4F1-D37DFC8A8D1D}"/>
                  </a:ext>
                </a:extLst>
              </p:cNvPr>
              <p:cNvSpPr/>
              <p:nvPr/>
            </p:nvSpPr>
            <p:spPr>
              <a:xfrm>
                <a:off x="4054764" y="5045364"/>
                <a:ext cx="254000" cy="177800"/>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8" name="Oval 587">
                <a:extLst>
                  <a:ext uri="{FF2B5EF4-FFF2-40B4-BE49-F238E27FC236}">
                    <a16:creationId xmlns:a16="http://schemas.microsoft.com/office/drawing/2014/main" id="{6F73A805-33C3-FA28-90AB-74BA2A2A87C7}"/>
                  </a:ext>
                </a:extLst>
              </p:cNvPr>
              <p:cNvSpPr/>
              <p:nvPr/>
            </p:nvSpPr>
            <p:spPr>
              <a:xfrm>
                <a:off x="4364182" y="5049983"/>
                <a:ext cx="254000" cy="177800"/>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9" name="Oval 588">
                <a:extLst>
                  <a:ext uri="{FF2B5EF4-FFF2-40B4-BE49-F238E27FC236}">
                    <a16:creationId xmlns:a16="http://schemas.microsoft.com/office/drawing/2014/main" id="{CACAB161-245B-B1BD-D99B-5EE2F1EB8F80}"/>
                  </a:ext>
                </a:extLst>
              </p:cNvPr>
              <p:cNvSpPr/>
              <p:nvPr/>
            </p:nvSpPr>
            <p:spPr>
              <a:xfrm>
                <a:off x="4668982" y="5040746"/>
                <a:ext cx="254000" cy="177800"/>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0" name="Oval 589">
                <a:extLst>
                  <a:ext uri="{FF2B5EF4-FFF2-40B4-BE49-F238E27FC236}">
                    <a16:creationId xmlns:a16="http://schemas.microsoft.com/office/drawing/2014/main" id="{F9C0FB2E-78C7-B0A3-0809-A907FF95280E}"/>
                  </a:ext>
                </a:extLst>
              </p:cNvPr>
              <p:cNvSpPr/>
              <p:nvPr/>
            </p:nvSpPr>
            <p:spPr>
              <a:xfrm>
                <a:off x="4955310" y="5049982"/>
                <a:ext cx="254000" cy="177800"/>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1" name="Group 630">
            <a:extLst>
              <a:ext uri="{FF2B5EF4-FFF2-40B4-BE49-F238E27FC236}">
                <a16:creationId xmlns:a16="http://schemas.microsoft.com/office/drawing/2014/main" id="{49012583-46F2-BF6C-88FC-BAB55EA79BA2}"/>
              </a:ext>
            </a:extLst>
          </p:cNvPr>
          <p:cNvGrpSpPr/>
          <p:nvPr/>
        </p:nvGrpSpPr>
        <p:grpSpPr>
          <a:xfrm>
            <a:off x="8156864" y="782056"/>
            <a:ext cx="1498200" cy="3049934"/>
            <a:chOff x="789469" y="1371600"/>
            <a:chExt cx="2079136" cy="4232564"/>
          </a:xfrm>
        </p:grpSpPr>
        <p:grpSp>
          <p:nvGrpSpPr>
            <p:cNvPr id="632" name="Group 631">
              <a:extLst>
                <a:ext uri="{FF2B5EF4-FFF2-40B4-BE49-F238E27FC236}">
                  <a16:creationId xmlns:a16="http://schemas.microsoft.com/office/drawing/2014/main" id="{2E337577-3A12-FB09-7711-0E07A82D7B98}"/>
                </a:ext>
              </a:extLst>
            </p:cNvPr>
            <p:cNvGrpSpPr/>
            <p:nvPr/>
          </p:nvGrpSpPr>
          <p:grpSpPr>
            <a:xfrm>
              <a:off x="789469" y="1371600"/>
              <a:ext cx="1773768" cy="4232564"/>
              <a:chOff x="789469" y="1371600"/>
              <a:chExt cx="1773768" cy="4232564"/>
            </a:xfrm>
          </p:grpSpPr>
          <p:sp>
            <p:nvSpPr>
              <p:cNvPr id="649" name="Oval 648">
                <a:extLst>
                  <a:ext uri="{FF2B5EF4-FFF2-40B4-BE49-F238E27FC236}">
                    <a16:creationId xmlns:a16="http://schemas.microsoft.com/office/drawing/2014/main" id="{EE242A13-B89F-13E1-B0E0-6415A8CD851A}"/>
                  </a:ext>
                </a:extLst>
              </p:cNvPr>
              <p:cNvSpPr/>
              <p:nvPr/>
            </p:nvSpPr>
            <p:spPr>
              <a:xfrm>
                <a:off x="1066800" y="5257800"/>
                <a:ext cx="517236" cy="346364"/>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0" name="Oval 649">
                <a:extLst>
                  <a:ext uri="{FF2B5EF4-FFF2-40B4-BE49-F238E27FC236}">
                    <a16:creationId xmlns:a16="http://schemas.microsoft.com/office/drawing/2014/main" id="{550677E6-BDC7-3E7A-5C33-AA2F733E8BF0}"/>
                  </a:ext>
                </a:extLst>
              </p:cNvPr>
              <p:cNvSpPr/>
              <p:nvPr/>
            </p:nvSpPr>
            <p:spPr>
              <a:xfrm>
                <a:off x="1600200" y="5257800"/>
                <a:ext cx="517236" cy="346364"/>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1" name="Oval 650">
                <a:extLst>
                  <a:ext uri="{FF2B5EF4-FFF2-40B4-BE49-F238E27FC236}">
                    <a16:creationId xmlns:a16="http://schemas.microsoft.com/office/drawing/2014/main" id="{3AC6C844-A714-2B2E-9268-712B7F5DF6DD}"/>
                  </a:ext>
                </a:extLst>
              </p:cNvPr>
              <p:cNvSpPr/>
              <p:nvPr/>
            </p:nvSpPr>
            <p:spPr>
              <a:xfrm rot="7094688" flipH="1">
                <a:off x="623267" y="3874229"/>
                <a:ext cx="633334" cy="300929"/>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2" name="Oval 651">
                <a:extLst>
                  <a:ext uri="{FF2B5EF4-FFF2-40B4-BE49-F238E27FC236}">
                    <a16:creationId xmlns:a16="http://schemas.microsoft.com/office/drawing/2014/main" id="{7E1FB3FA-6567-2F8D-353D-941BA43EB731}"/>
                  </a:ext>
                </a:extLst>
              </p:cNvPr>
              <p:cNvSpPr/>
              <p:nvPr/>
            </p:nvSpPr>
            <p:spPr>
              <a:xfrm rot="3718254" flipH="1">
                <a:off x="2075013" y="3888349"/>
                <a:ext cx="693021" cy="283426"/>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3" name="Trapezoid 652">
                <a:extLst>
                  <a:ext uri="{FF2B5EF4-FFF2-40B4-BE49-F238E27FC236}">
                    <a16:creationId xmlns:a16="http://schemas.microsoft.com/office/drawing/2014/main" id="{9D63B3BC-4F52-11DE-B866-E22FB3577812}"/>
                  </a:ext>
                </a:extLst>
              </p:cNvPr>
              <p:cNvSpPr/>
              <p:nvPr/>
            </p:nvSpPr>
            <p:spPr>
              <a:xfrm>
                <a:off x="1066800" y="4191000"/>
                <a:ext cx="1143000" cy="1219200"/>
              </a:xfrm>
              <a:prstGeom prst="trapezoid">
                <a:avLst>
                  <a:gd name="adj" fmla="val 19343"/>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4" name="Trapezoid 653">
                <a:extLst>
                  <a:ext uri="{FF2B5EF4-FFF2-40B4-BE49-F238E27FC236}">
                    <a16:creationId xmlns:a16="http://schemas.microsoft.com/office/drawing/2014/main" id="{EF5E7576-F33F-2001-CE62-0B6AEC21AA26}"/>
                  </a:ext>
                </a:extLst>
              </p:cNvPr>
              <p:cNvSpPr/>
              <p:nvPr/>
            </p:nvSpPr>
            <p:spPr>
              <a:xfrm rot="19329611" flipH="1">
                <a:off x="1896236" y="3128765"/>
                <a:ext cx="576736" cy="914400"/>
              </a:xfrm>
              <a:prstGeom prst="trapezoid">
                <a:avLst>
                  <a:gd name="adj" fmla="val 29138"/>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5" name="Trapezoid 654">
                <a:extLst>
                  <a:ext uri="{FF2B5EF4-FFF2-40B4-BE49-F238E27FC236}">
                    <a16:creationId xmlns:a16="http://schemas.microsoft.com/office/drawing/2014/main" id="{42B95C51-56FF-7232-71FE-9104C36EE8AE}"/>
                  </a:ext>
                </a:extLst>
              </p:cNvPr>
              <p:cNvSpPr/>
              <p:nvPr/>
            </p:nvSpPr>
            <p:spPr>
              <a:xfrm rot="1820715" flipH="1">
                <a:off x="877274" y="3207248"/>
                <a:ext cx="576736" cy="914400"/>
              </a:xfrm>
              <a:prstGeom prst="trapezoid">
                <a:avLst>
                  <a:gd name="adj" fmla="val 29138"/>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6" name="Trapezoid 655">
                <a:extLst>
                  <a:ext uri="{FF2B5EF4-FFF2-40B4-BE49-F238E27FC236}">
                    <a16:creationId xmlns:a16="http://schemas.microsoft.com/office/drawing/2014/main" id="{1F876B40-BB4B-79FD-A738-E2DCA5D2EE57}"/>
                  </a:ext>
                </a:extLst>
              </p:cNvPr>
              <p:cNvSpPr/>
              <p:nvPr/>
            </p:nvSpPr>
            <p:spPr>
              <a:xfrm>
                <a:off x="1256389" y="2972804"/>
                <a:ext cx="762000" cy="537882"/>
              </a:xfrm>
              <a:prstGeom prst="trapezoid">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7" name="Group 656">
                <a:extLst>
                  <a:ext uri="{FF2B5EF4-FFF2-40B4-BE49-F238E27FC236}">
                    <a16:creationId xmlns:a16="http://schemas.microsoft.com/office/drawing/2014/main" id="{97CD934D-CDF4-6F03-071D-E9A17EB0F9C7}"/>
                  </a:ext>
                </a:extLst>
              </p:cNvPr>
              <p:cNvGrpSpPr/>
              <p:nvPr/>
            </p:nvGrpSpPr>
            <p:grpSpPr>
              <a:xfrm>
                <a:off x="990600" y="1371600"/>
                <a:ext cx="1378136" cy="1800354"/>
                <a:chOff x="229511" y="2320633"/>
                <a:chExt cx="1378136" cy="1800354"/>
              </a:xfrm>
            </p:grpSpPr>
            <p:sp>
              <p:nvSpPr>
                <p:cNvPr id="687" name="Oval 686">
                  <a:extLst>
                    <a:ext uri="{FF2B5EF4-FFF2-40B4-BE49-F238E27FC236}">
                      <a16:creationId xmlns:a16="http://schemas.microsoft.com/office/drawing/2014/main" id="{F929F9C4-B3DF-CBF2-BD5E-8B84F8AFBC6D}"/>
                    </a:ext>
                  </a:extLst>
                </p:cNvPr>
                <p:cNvSpPr/>
                <p:nvPr/>
              </p:nvSpPr>
              <p:spPr>
                <a:xfrm>
                  <a:off x="381000" y="2667000"/>
                  <a:ext cx="990600" cy="1453987"/>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8" name="Group 687">
                  <a:extLst>
                    <a:ext uri="{FF2B5EF4-FFF2-40B4-BE49-F238E27FC236}">
                      <a16:creationId xmlns:a16="http://schemas.microsoft.com/office/drawing/2014/main" id="{6F8303A2-D073-B4EF-9790-ED141BAE1E87}"/>
                    </a:ext>
                  </a:extLst>
                </p:cNvPr>
                <p:cNvGrpSpPr/>
                <p:nvPr/>
              </p:nvGrpSpPr>
              <p:grpSpPr>
                <a:xfrm>
                  <a:off x="229511" y="2320633"/>
                  <a:ext cx="1378136" cy="651167"/>
                  <a:chOff x="229511" y="2320633"/>
                  <a:chExt cx="1378136" cy="1415799"/>
                </a:xfrm>
              </p:grpSpPr>
              <p:sp>
                <p:nvSpPr>
                  <p:cNvPr id="694" name="Moon 693">
                    <a:extLst>
                      <a:ext uri="{FF2B5EF4-FFF2-40B4-BE49-F238E27FC236}">
                        <a16:creationId xmlns:a16="http://schemas.microsoft.com/office/drawing/2014/main" id="{9B60298C-D794-A4FC-6F11-761FDEF8C6A1}"/>
                      </a:ext>
                    </a:extLst>
                  </p:cNvPr>
                  <p:cNvSpPr/>
                  <p:nvPr/>
                </p:nvSpPr>
                <p:spPr>
                  <a:xfrm rot="11575000">
                    <a:off x="920011" y="2355504"/>
                    <a:ext cx="317013" cy="1297235"/>
                  </a:xfrm>
                  <a:prstGeom prst="moon">
                    <a:avLst>
                      <a:gd name="adj" fmla="val 57356"/>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5" name="Moon 694">
                    <a:extLst>
                      <a:ext uri="{FF2B5EF4-FFF2-40B4-BE49-F238E27FC236}">
                        <a16:creationId xmlns:a16="http://schemas.microsoft.com/office/drawing/2014/main" id="{FC15E009-66AE-A961-B5AA-B98B5D93C2C3}"/>
                      </a:ext>
                    </a:extLst>
                  </p:cNvPr>
                  <p:cNvSpPr/>
                  <p:nvPr/>
                </p:nvSpPr>
                <p:spPr>
                  <a:xfrm rot="12577107">
                    <a:off x="1003704" y="2439197"/>
                    <a:ext cx="317013" cy="1297235"/>
                  </a:xfrm>
                  <a:prstGeom prst="moon">
                    <a:avLst>
                      <a:gd name="adj" fmla="val 57356"/>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6" name="Moon 695">
                    <a:extLst>
                      <a:ext uri="{FF2B5EF4-FFF2-40B4-BE49-F238E27FC236}">
                        <a16:creationId xmlns:a16="http://schemas.microsoft.com/office/drawing/2014/main" id="{566F77C8-4221-66B3-C29E-8BF6E5820E74}"/>
                      </a:ext>
                    </a:extLst>
                  </p:cNvPr>
                  <p:cNvSpPr/>
                  <p:nvPr/>
                </p:nvSpPr>
                <p:spPr>
                  <a:xfrm rot="10800000">
                    <a:off x="780108" y="2320633"/>
                    <a:ext cx="317013" cy="1297235"/>
                  </a:xfrm>
                  <a:prstGeom prst="moon">
                    <a:avLst>
                      <a:gd name="adj" fmla="val 57356"/>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7" name="Moon 696">
                    <a:extLst>
                      <a:ext uri="{FF2B5EF4-FFF2-40B4-BE49-F238E27FC236}">
                        <a16:creationId xmlns:a16="http://schemas.microsoft.com/office/drawing/2014/main" id="{51D4CA8B-755E-73EE-C1E0-C49EEBC614A4}"/>
                      </a:ext>
                    </a:extLst>
                  </p:cNvPr>
                  <p:cNvSpPr/>
                  <p:nvPr/>
                </p:nvSpPr>
                <p:spPr>
                  <a:xfrm rot="10025000" flipH="1">
                    <a:off x="570877" y="2404326"/>
                    <a:ext cx="317013" cy="1297235"/>
                  </a:xfrm>
                  <a:prstGeom prst="moon">
                    <a:avLst>
                      <a:gd name="adj" fmla="val 57356"/>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8" name="Moon 697">
                    <a:extLst>
                      <a:ext uri="{FF2B5EF4-FFF2-40B4-BE49-F238E27FC236}">
                        <a16:creationId xmlns:a16="http://schemas.microsoft.com/office/drawing/2014/main" id="{BB14B547-18A5-56EC-D0D2-B00AFF400A16}"/>
                      </a:ext>
                    </a:extLst>
                  </p:cNvPr>
                  <p:cNvSpPr/>
                  <p:nvPr/>
                </p:nvSpPr>
                <p:spPr>
                  <a:xfrm rot="20823132">
                    <a:off x="474592" y="2482605"/>
                    <a:ext cx="254766" cy="1174876"/>
                  </a:xfrm>
                  <a:prstGeom prst="moon">
                    <a:avLst>
                      <a:gd name="adj" fmla="val 57356"/>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9" name="Moon 698">
                    <a:extLst>
                      <a:ext uri="{FF2B5EF4-FFF2-40B4-BE49-F238E27FC236}">
                        <a16:creationId xmlns:a16="http://schemas.microsoft.com/office/drawing/2014/main" id="{2A6DEC76-9BBA-389C-399D-6F9CDF4D020B}"/>
                      </a:ext>
                    </a:extLst>
                  </p:cNvPr>
                  <p:cNvSpPr/>
                  <p:nvPr/>
                </p:nvSpPr>
                <p:spPr>
                  <a:xfrm rot="11063938">
                    <a:off x="660336" y="2612251"/>
                    <a:ext cx="268158" cy="968885"/>
                  </a:xfrm>
                  <a:prstGeom prst="moon">
                    <a:avLst>
                      <a:gd name="adj" fmla="val 57356"/>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0" name="Moon 699">
                    <a:extLst>
                      <a:ext uri="{FF2B5EF4-FFF2-40B4-BE49-F238E27FC236}">
                        <a16:creationId xmlns:a16="http://schemas.microsoft.com/office/drawing/2014/main" id="{D24963A8-AD74-E1DC-8CB5-C60528DA147C}"/>
                      </a:ext>
                    </a:extLst>
                  </p:cNvPr>
                  <p:cNvSpPr/>
                  <p:nvPr/>
                </p:nvSpPr>
                <p:spPr>
                  <a:xfrm rot="19287070">
                    <a:off x="401373" y="2574146"/>
                    <a:ext cx="317013" cy="1093696"/>
                  </a:xfrm>
                  <a:prstGeom prst="moon">
                    <a:avLst>
                      <a:gd name="adj" fmla="val 57356"/>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1" name="Moon 700">
                    <a:extLst>
                      <a:ext uri="{FF2B5EF4-FFF2-40B4-BE49-F238E27FC236}">
                        <a16:creationId xmlns:a16="http://schemas.microsoft.com/office/drawing/2014/main" id="{D15F2522-7004-49A3-8C5F-D59803EFBE69}"/>
                      </a:ext>
                    </a:extLst>
                  </p:cNvPr>
                  <p:cNvSpPr/>
                  <p:nvPr/>
                </p:nvSpPr>
                <p:spPr>
                  <a:xfrm rot="12896312">
                    <a:off x="1037748" y="2817188"/>
                    <a:ext cx="334082" cy="912656"/>
                  </a:xfrm>
                  <a:prstGeom prst="moon">
                    <a:avLst>
                      <a:gd name="adj" fmla="val 57356"/>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2" name="Moon 701">
                    <a:extLst>
                      <a:ext uri="{FF2B5EF4-FFF2-40B4-BE49-F238E27FC236}">
                        <a16:creationId xmlns:a16="http://schemas.microsoft.com/office/drawing/2014/main" id="{85C8C61D-3D97-3A26-5A92-322D7E980C01}"/>
                      </a:ext>
                    </a:extLst>
                  </p:cNvPr>
                  <p:cNvSpPr/>
                  <p:nvPr/>
                </p:nvSpPr>
                <p:spPr>
                  <a:xfrm rot="15564222">
                    <a:off x="913129" y="2953022"/>
                    <a:ext cx="304871" cy="901518"/>
                  </a:xfrm>
                  <a:prstGeom prst="moon">
                    <a:avLst>
                      <a:gd name="adj" fmla="val 51416"/>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3" name="Moon 702">
                    <a:extLst>
                      <a:ext uri="{FF2B5EF4-FFF2-40B4-BE49-F238E27FC236}">
                        <a16:creationId xmlns:a16="http://schemas.microsoft.com/office/drawing/2014/main" id="{C5C53638-45C4-89EB-5EAB-3285FE42CC79}"/>
                      </a:ext>
                    </a:extLst>
                  </p:cNvPr>
                  <p:cNvSpPr/>
                  <p:nvPr/>
                </p:nvSpPr>
                <p:spPr>
                  <a:xfrm rot="3894026">
                    <a:off x="1068903" y="2804540"/>
                    <a:ext cx="211602" cy="865886"/>
                  </a:xfrm>
                  <a:prstGeom prst="moon">
                    <a:avLst>
                      <a:gd name="adj" fmla="val 875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4" name="Moon 703">
                    <a:extLst>
                      <a:ext uri="{FF2B5EF4-FFF2-40B4-BE49-F238E27FC236}">
                        <a16:creationId xmlns:a16="http://schemas.microsoft.com/office/drawing/2014/main" id="{658855B2-09B7-B01C-6384-326B80E69B38}"/>
                      </a:ext>
                    </a:extLst>
                  </p:cNvPr>
                  <p:cNvSpPr/>
                  <p:nvPr/>
                </p:nvSpPr>
                <p:spPr>
                  <a:xfrm rot="5576517" flipH="1">
                    <a:off x="421041" y="2604422"/>
                    <a:ext cx="511131" cy="885116"/>
                  </a:xfrm>
                  <a:prstGeom prst="moon">
                    <a:avLst>
                      <a:gd name="adj" fmla="val 875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5" name="Moon 704">
                    <a:extLst>
                      <a:ext uri="{FF2B5EF4-FFF2-40B4-BE49-F238E27FC236}">
                        <a16:creationId xmlns:a16="http://schemas.microsoft.com/office/drawing/2014/main" id="{85A81A81-8D70-BFDE-1610-90D9DD1C3F85}"/>
                      </a:ext>
                    </a:extLst>
                  </p:cNvPr>
                  <p:cNvSpPr/>
                  <p:nvPr/>
                </p:nvSpPr>
                <p:spPr>
                  <a:xfrm rot="16898670" flipH="1">
                    <a:off x="556653" y="2768719"/>
                    <a:ext cx="211602" cy="865886"/>
                  </a:xfrm>
                  <a:prstGeom prst="moon">
                    <a:avLst>
                      <a:gd name="adj" fmla="val 57356"/>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9" name="Group 688">
                  <a:extLst>
                    <a:ext uri="{FF2B5EF4-FFF2-40B4-BE49-F238E27FC236}">
                      <a16:creationId xmlns:a16="http://schemas.microsoft.com/office/drawing/2014/main" id="{34AF28DE-8F40-C76E-5AD3-362FA13D2D1B}"/>
                    </a:ext>
                  </a:extLst>
                </p:cNvPr>
                <p:cNvGrpSpPr/>
                <p:nvPr/>
              </p:nvGrpSpPr>
              <p:grpSpPr>
                <a:xfrm>
                  <a:off x="380999" y="2514600"/>
                  <a:ext cx="990601" cy="685800"/>
                  <a:chOff x="304361" y="3180386"/>
                  <a:chExt cx="1297235" cy="526244"/>
                </a:xfrm>
              </p:grpSpPr>
              <p:sp>
                <p:nvSpPr>
                  <p:cNvPr id="690" name="Moon 689">
                    <a:extLst>
                      <a:ext uri="{FF2B5EF4-FFF2-40B4-BE49-F238E27FC236}">
                        <a16:creationId xmlns:a16="http://schemas.microsoft.com/office/drawing/2014/main" id="{86189966-887D-2B26-06B5-6FC7FB99CDA9}"/>
                      </a:ext>
                    </a:extLst>
                  </p:cNvPr>
                  <p:cNvSpPr/>
                  <p:nvPr/>
                </p:nvSpPr>
                <p:spPr>
                  <a:xfrm rot="5400000">
                    <a:off x="689857" y="2794890"/>
                    <a:ext cx="526244" cy="1297235"/>
                  </a:xfrm>
                  <a:prstGeom prst="moon">
                    <a:avLst>
                      <a:gd name="adj" fmla="val 87500"/>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1" name="Trapezoid 690">
                    <a:extLst>
                      <a:ext uri="{FF2B5EF4-FFF2-40B4-BE49-F238E27FC236}">
                        <a16:creationId xmlns:a16="http://schemas.microsoft.com/office/drawing/2014/main" id="{C1C9E4F6-1CF1-EC99-E276-1A37269A900C}"/>
                      </a:ext>
                    </a:extLst>
                  </p:cNvPr>
                  <p:cNvSpPr/>
                  <p:nvPr/>
                </p:nvSpPr>
                <p:spPr>
                  <a:xfrm rot="10115727">
                    <a:off x="500173" y="3327662"/>
                    <a:ext cx="251078" cy="312591"/>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2" name="Trapezoid 691">
                    <a:extLst>
                      <a:ext uri="{FF2B5EF4-FFF2-40B4-BE49-F238E27FC236}">
                        <a16:creationId xmlns:a16="http://schemas.microsoft.com/office/drawing/2014/main" id="{78CF0FFF-4D5D-7DA0-E799-13B4A008980C}"/>
                      </a:ext>
                    </a:extLst>
                  </p:cNvPr>
                  <p:cNvSpPr/>
                  <p:nvPr/>
                </p:nvSpPr>
                <p:spPr>
                  <a:xfrm rot="10800000">
                    <a:off x="820548" y="3273126"/>
                    <a:ext cx="251078" cy="376617"/>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3" name="Trapezoid 692">
                    <a:extLst>
                      <a:ext uri="{FF2B5EF4-FFF2-40B4-BE49-F238E27FC236}">
                        <a16:creationId xmlns:a16="http://schemas.microsoft.com/office/drawing/2014/main" id="{85177D67-3F9B-26EB-BA7E-EA858228B860}"/>
                      </a:ext>
                    </a:extLst>
                  </p:cNvPr>
                  <p:cNvSpPr/>
                  <p:nvPr/>
                </p:nvSpPr>
                <p:spPr>
                  <a:xfrm rot="11326737">
                    <a:off x="1130996" y="3323208"/>
                    <a:ext cx="251078" cy="320461"/>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58" name="Trapezoid 657">
                <a:extLst>
                  <a:ext uri="{FF2B5EF4-FFF2-40B4-BE49-F238E27FC236}">
                    <a16:creationId xmlns:a16="http://schemas.microsoft.com/office/drawing/2014/main" id="{1A31162D-2D0D-9348-193C-0A96E1963870}"/>
                  </a:ext>
                </a:extLst>
              </p:cNvPr>
              <p:cNvSpPr/>
              <p:nvPr/>
            </p:nvSpPr>
            <p:spPr>
              <a:xfrm rot="10800000">
                <a:off x="1143000" y="3200400"/>
                <a:ext cx="990600" cy="914400"/>
              </a:xfrm>
              <a:prstGeom prst="trapezoid">
                <a:avLst>
                  <a:gd name="adj" fmla="val 15909"/>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9" name="Group 658">
                <a:extLst>
                  <a:ext uri="{FF2B5EF4-FFF2-40B4-BE49-F238E27FC236}">
                    <a16:creationId xmlns:a16="http://schemas.microsoft.com/office/drawing/2014/main" id="{D638172C-7A86-1EC8-EE30-A3B78DAC0E15}"/>
                  </a:ext>
                </a:extLst>
              </p:cNvPr>
              <p:cNvGrpSpPr/>
              <p:nvPr/>
            </p:nvGrpSpPr>
            <p:grpSpPr>
              <a:xfrm>
                <a:off x="838200" y="3200400"/>
                <a:ext cx="1600200" cy="838200"/>
                <a:chOff x="51453" y="4572000"/>
                <a:chExt cx="3949047" cy="1756159"/>
              </a:xfrm>
            </p:grpSpPr>
            <p:grpSp>
              <p:nvGrpSpPr>
                <p:cNvPr id="671" name="Group 670">
                  <a:extLst>
                    <a:ext uri="{FF2B5EF4-FFF2-40B4-BE49-F238E27FC236}">
                      <a16:creationId xmlns:a16="http://schemas.microsoft.com/office/drawing/2014/main" id="{9D1217ED-487F-F97A-9D00-F81B6EB1ED4C}"/>
                    </a:ext>
                  </a:extLst>
                </p:cNvPr>
                <p:cNvGrpSpPr/>
                <p:nvPr/>
              </p:nvGrpSpPr>
              <p:grpSpPr>
                <a:xfrm>
                  <a:off x="51453" y="4572000"/>
                  <a:ext cx="1866900" cy="1756159"/>
                  <a:chOff x="51453" y="4572000"/>
                  <a:chExt cx="1866900" cy="1756159"/>
                </a:xfrm>
              </p:grpSpPr>
              <p:sp>
                <p:nvSpPr>
                  <p:cNvPr id="682" name="Moon 681">
                    <a:extLst>
                      <a:ext uri="{FF2B5EF4-FFF2-40B4-BE49-F238E27FC236}">
                        <a16:creationId xmlns:a16="http://schemas.microsoft.com/office/drawing/2014/main" id="{F4BF4AD6-3EFB-6861-462F-723F3570DD4C}"/>
                      </a:ext>
                    </a:extLst>
                  </p:cNvPr>
                  <p:cNvSpPr/>
                  <p:nvPr/>
                </p:nvSpPr>
                <p:spPr>
                  <a:xfrm rot="14389610">
                    <a:off x="394353" y="4270759"/>
                    <a:ext cx="533400" cy="1219200"/>
                  </a:xfrm>
                  <a:prstGeom prst="moon">
                    <a:avLst>
                      <a:gd name="adj" fmla="val 875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3" name="Oval 682">
                    <a:extLst>
                      <a:ext uri="{FF2B5EF4-FFF2-40B4-BE49-F238E27FC236}">
                        <a16:creationId xmlns:a16="http://schemas.microsoft.com/office/drawing/2014/main" id="{FD1931CA-0EA0-AC70-8F23-7401AB28C43A}"/>
                      </a:ext>
                    </a:extLst>
                  </p:cNvPr>
                  <p:cNvSpPr/>
                  <p:nvPr/>
                </p:nvSpPr>
                <p:spPr>
                  <a:xfrm>
                    <a:off x="1066800" y="4572000"/>
                    <a:ext cx="304800" cy="304799"/>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4" name="Moon 683">
                    <a:extLst>
                      <a:ext uri="{FF2B5EF4-FFF2-40B4-BE49-F238E27FC236}">
                        <a16:creationId xmlns:a16="http://schemas.microsoft.com/office/drawing/2014/main" id="{29A1493A-C844-A4F9-C541-20E483A7F242}"/>
                      </a:ext>
                    </a:extLst>
                  </p:cNvPr>
                  <p:cNvSpPr/>
                  <p:nvPr/>
                </p:nvSpPr>
                <p:spPr>
                  <a:xfrm rot="13708706">
                    <a:off x="851553" y="4727959"/>
                    <a:ext cx="533400" cy="1219200"/>
                  </a:xfrm>
                  <a:prstGeom prst="moon">
                    <a:avLst>
                      <a:gd name="adj" fmla="val 875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5" name="Moon 684">
                    <a:extLst>
                      <a:ext uri="{FF2B5EF4-FFF2-40B4-BE49-F238E27FC236}">
                        <a16:creationId xmlns:a16="http://schemas.microsoft.com/office/drawing/2014/main" id="{0B0C58C8-9B61-A691-4540-A6160462337C}"/>
                      </a:ext>
                    </a:extLst>
                  </p:cNvPr>
                  <p:cNvSpPr/>
                  <p:nvPr/>
                </p:nvSpPr>
                <p:spPr>
                  <a:xfrm rot="12572481">
                    <a:off x="1384953" y="5108959"/>
                    <a:ext cx="533400" cy="1219200"/>
                  </a:xfrm>
                  <a:prstGeom prst="moon">
                    <a:avLst>
                      <a:gd name="adj" fmla="val 875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6" name="Oval 685">
                    <a:extLst>
                      <a:ext uri="{FF2B5EF4-FFF2-40B4-BE49-F238E27FC236}">
                        <a16:creationId xmlns:a16="http://schemas.microsoft.com/office/drawing/2014/main" id="{42791645-4F91-EB43-363F-CEEAB64192B1}"/>
                      </a:ext>
                    </a:extLst>
                  </p:cNvPr>
                  <p:cNvSpPr/>
                  <p:nvPr/>
                </p:nvSpPr>
                <p:spPr>
                  <a:xfrm>
                    <a:off x="1447800" y="4953000"/>
                    <a:ext cx="304800" cy="304799"/>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2" name="Group 671">
                  <a:extLst>
                    <a:ext uri="{FF2B5EF4-FFF2-40B4-BE49-F238E27FC236}">
                      <a16:creationId xmlns:a16="http://schemas.microsoft.com/office/drawing/2014/main" id="{78C178DF-CAC7-6BC1-3D54-5CFE98A253EB}"/>
                    </a:ext>
                  </a:extLst>
                </p:cNvPr>
                <p:cNvGrpSpPr/>
                <p:nvPr/>
              </p:nvGrpSpPr>
              <p:grpSpPr>
                <a:xfrm flipH="1">
                  <a:off x="2133600" y="4572000"/>
                  <a:ext cx="1866900" cy="1756159"/>
                  <a:chOff x="51453" y="4572000"/>
                  <a:chExt cx="1866900" cy="1756159"/>
                </a:xfrm>
              </p:grpSpPr>
              <p:sp>
                <p:nvSpPr>
                  <p:cNvPr id="677" name="Moon 676">
                    <a:extLst>
                      <a:ext uri="{FF2B5EF4-FFF2-40B4-BE49-F238E27FC236}">
                        <a16:creationId xmlns:a16="http://schemas.microsoft.com/office/drawing/2014/main" id="{54BCCFFF-813E-6A95-EF5A-66C7BCFAEE9A}"/>
                      </a:ext>
                    </a:extLst>
                  </p:cNvPr>
                  <p:cNvSpPr/>
                  <p:nvPr/>
                </p:nvSpPr>
                <p:spPr>
                  <a:xfrm rot="14389610">
                    <a:off x="394353" y="4270759"/>
                    <a:ext cx="533400" cy="1219200"/>
                  </a:xfrm>
                  <a:prstGeom prst="moon">
                    <a:avLst>
                      <a:gd name="adj" fmla="val 875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8" name="Oval 677">
                    <a:extLst>
                      <a:ext uri="{FF2B5EF4-FFF2-40B4-BE49-F238E27FC236}">
                        <a16:creationId xmlns:a16="http://schemas.microsoft.com/office/drawing/2014/main" id="{73FCFBE3-CCC2-7E57-F33B-9D4090BFA56D}"/>
                      </a:ext>
                    </a:extLst>
                  </p:cNvPr>
                  <p:cNvSpPr/>
                  <p:nvPr/>
                </p:nvSpPr>
                <p:spPr>
                  <a:xfrm>
                    <a:off x="1066800" y="4572000"/>
                    <a:ext cx="304800" cy="304799"/>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9" name="Moon 678">
                    <a:extLst>
                      <a:ext uri="{FF2B5EF4-FFF2-40B4-BE49-F238E27FC236}">
                        <a16:creationId xmlns:a16="http://schemas.microsoft.com/office/drawing/2014/main" id="{A90CC69F-DBC3-A255-66A4-0200E76A8D8E}"/>
                      </a:ext>
                    </a:extLst>
                  </p:cNvPr>
                  <p:cNvSpPr/>
                  <p:nvPr/>
                </p:nvSpPr>
                <p:spPr>
                  <a:xfrm rot="13708706">
                    <a:off x="851553" y="4727959"/>
                    <a:ext cx="533400" cy="1219200"/>
                  </a:xfrm>
                  <a:prstGeom prst="moon">
                    <a:avLst>
                      <a:gd name="adj" fmla="val 875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0" name="Moon 679">
                    <a:extLst>
                      <a:ext uri="{FF2B5EF4-FFF2-40B4-BE49-F238E27FC236}">
                        <a16:creationId xmlns:a16="http://schemas.microsoft.com/office/drawing/2014/main" id="{137F85D1-98BD-F233-1CB5-3780CF69FBD1}"/>
                      </a:ext>
                    </a:extLst>
                  </p:cNvPr>
                  <p:cNvSpPr/>
                  <p:nvPr/>
                </p:nvSpPr>
                <p:spPr>
                  <a:xfrm rot="12572481">
                    <a:off x="1384953" y="5108959"/>
                    <a:ext cx="533400" cy="1219200"/>
                  </a:xfrm>
                  <a:prstGeom prst="moon">
                    <a:avLst>
                      <a:gd name="adj" fmla="val 875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1" name="Oval 680">
                    <a:extLst>
                      <a:ext uri="{FF2B5EF4-FFF2-40B4-BE49-F238E27FC236}">
                        <a16:creationId xmlns:a16="http://schemas.microsoft.com/office/drawing/2014/main" id="{4D2E24AF-CF08-593B-89C5-F9A27A11A4EB}"/>
                      </a:ext>
                    </a:extLst>
                  </p:cNvPr>
                  <p:cNvSpPr/>
                  <p:nvPr/>
                </p:nvSpPr>
                <p:spPr>
                  <a:xfrm>
                    <a:off x="1447800" y="4953000"/>
                    <a:ext cx="304800" cy="304799"/>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3" name="Oval 672">
                  <a:extLst>
                    <a:ext uri="{FF2B5EF4-FFF2-40B4-BE49-F238E27FC236}">
                      <a16:creationId xmlns:a16="http://schemas.microsoft.com/office/drawing/2014/main" id="{DFB6C95A-9E31-7F9A-A5C2-E859A9714870}"/>
                    </a:ext>
                  </a:extLst>
                </p:cNvPr>
                <p:cNvSpPr/>
                <p:nvPr/>
              </p:nvSpPr>
              <p:spPr>
                <a:xfrm>
                  <a:off x="1600200" y="5105400"/>
                  <a:ext cx="914400" cy="838200"/>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4" name="Cross 673">
                  <a:extLst>
                    <a:ext uri="{FF2B5EF4-FFF2-40B4-BE49-F238E27FC236}">
                      <a16:creationId xmlns:a16="http://schemas.microsoft.com/office/drawing/2014/main" id="{8024310A-6163-515D-EC21-80E16C8499DE}"/>
                    </a:ext>
                  </a:extLst>
                </p:cNvPr>
                <p:cNvSpPr/>
                <p:nvPr/>
              </p:nvSpPr>
              <p:spPr>
                <a:xfrm>
                  <a:off x="1828800" y="5181600"/>
                  <a:ext cx="457200" cy="685800"/>
                </a:xfrm>
                <a:prstGeom prst="plus">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5" name="Cross 674">
                  <a:extLst>
                    <a:ext uri="{FF2B5EF4-FFF2-40B4-BE49-F238E27FC236}">
                      <a16:creationId xmlns:a16="http://schemas.microsoft.com/office/drawing/2014/main" id="{C6DB0005-94EC-0F47-9970-4E93001FF441}"/>
                    </a:ext>
                  </a:extLst>
                </p:cNvPr>
                <p:cNvSpPr/>
                <p:nvPr/>
              </p:nvSpPr>
              <p:spPr>
                <a:xfrm>
                  <a:off x="1905000" y="5334000"/>
                  <a:ext cx="304800" cy="457200"/>
                </a:xfrm>
                <a:prstGeom prst="plus">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6" name="Oval 675">
                  <a:extLst>
                    <a:ext uri="{FF2B5EF4-FFF2-40B4-BE49-F238E27FC236}">
                      <a16:creationId xmlns:a16="http://schemas.microsoft.com/office/drawing/2014/main" id="{7F922610-56E1-E022-7989-DADCB3BDD140}"/>
                    </a:ext>
                  </a:extLst>
                </p:cNvPr>
                <p:cNvSpPr/>
                <p:nvPr/>
              </p:nvSpPr>
              <p:spPr>
                <a:xfrm rot="3718254" flipH="1">
                  <a:off x="1944192" y="5444836"/>
                  <a:ext cx="206142" cy="212591"/>
                </a:xfrm>
                <a:prstGeom prst="ellipse">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0" name="Group 659">
                <a:extLst>
                  <a:ext uri="{FF2B5EF4-FFF2-40B4-BE49-F238E27FC236}">
                    <a16:creationId xmlns:a16="http://schemas.microsoft.com/office/drawing/2014/main" id="{BBF6CD97-EFBC-649F-2902-FAF038F1A6EE}"/>
                  </a:ext>
                </a:extLst>
              </p:cNvPr>
              <p:cNvGrpSpPr/>
              <p:nvPr/>
            </p:nvGrpSpPr>
            <p:grpSpPr>
              <a:xfrm rot="372506">
                <a:off x="1238534" y="4005723"/>
                <a:ext cx="823008" cy="402181"/>
                <a:chOff x="1312064" y="4946015"/>
                <a:chExt cx="1229460" cy="533400"/>
              </a:xfrm>
            </p:grpSpPr>
            <p:sp>
              <p:nvSpPr>
                <p:cNvPr id="669" name="Moon 668">
                  <a:extLst>
                    <a:ext uri="{FF2B5EF4-FFF2-40B4-BE49-F238E27FC236}">
                      <a16:creationId xmlns:a16="http://schemas.microsoft.com/office/drawing/2014/main" id="{B670D0D2-AA11-E3C5-E9C9-282F70636543}"/>
                    </a:ext>
                  </a:extLst>
                </p:cNvPr>
                <p:cNvSpPr/>
                <p:nvPr/>
              </p:nvSpPr>
              <p:spPr>
                <a:xfrm rot="15798511">
                  <a:off x="1665224" y="4603115"/>
                  <a:ext cx="533400" cy="1219200"/>
                </a:xfrm>
                <a:prstGeom prst="moon">
                  <a:avLst>
                    <a:gd name="adj" fmla="val 87500"/>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0" name="Moon 669">
                  <a:extLst>
                    <a:ext uri="{FF2B5EF4-FFF2-40B4-BE49-F238E27FC236}">
                      <a16:creationId xmlns:a16="http://schemas.microsoft.com/office/drawing/2014/main" id="{BD2C5D8B-7F3C-A504-2E7D-54F132D9FB3E}"/>
                    </a:ext>
                  </a:extLst>
                </p:cNvPr>
                <p:cNvSpPr/>
                <p:nvPr/>
              </p:nvSpPr>
              <p:spPr>
                <a:xfrm rot="15798511">
                  <a:off x="1731756" y="4557251"/>
                  <a:ext cx="355919" cy="1195303"/>
                </a:xfrm>
                <a:prstGeom prst="moon">
                  <a:avLst>
                    <a:gd name="adj" fmla="val 87500"/>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1" name="Group 660">
                <a:extLst>
                  <a:ext uri="{FF2B5EF4-FFF2-40B4-BE49-F238E27FC236}">
                    <a16:creationId xmlns:a16="http://schemas.microsoft.com/office/drawing/2014/main" id="{C8BE6EB7-CA6D-D4B9-4443-F2EE8E68CB38}"/>
                  </a:ext>
                </a:extLst>
              </p:cNvPr>
              <p:cNvGrpSpPr/>
              <p:nvPr/>
            </p:nvGrpSpPr>
            <p:grpSpPr>
              <a:xfrm>
                <a:off x="1364190" y="4060390"/>
                <a:ext cx="455373" cy="1056555"/>
                <a:chOff x="3200400" y="3810000"/>
                <a:chExt cx="609600" cy="1057935"/>
              </a:xfrm>
            </p:grpSpPr>
            <p:sp>
              <p:nvSpPr>
                <p:cNvPr id="662" name="Trapezoid 661">
                  <a:extLst>
                    <a:ext uri="{FF2B5EF4-FFF2-40B4-BE49-F238E27FC236}">
                      <a16:creationId xmlns:a16="http://schemas.microsoft.com/office/drawing/2014/main" id="{F410F173-AA5C-0371-80A8-B380F9AF2DD8}"/>
                    </a:ext>
                  </a:extLst>
                </p:cNvPr>
                <p:cNvSpPr/>
                <p:nvPr/>
              </p:nvSpPr>
              <p:spPr>
                <a:xfrm>
                  <a:off x="3200400" y="3810000"/>
                  <a:ext cx="609600" cy="1057935"/>
                </a:xfrm>
                <a:prstGeom prst="trapezoid">
                  <a:avLst/>
                </a:prstGeom>
                <a:solidFill>
                  <a:srgbClr val="87E3E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3" name="Group 49">
                  <a:extLst>
                    <a:ext uri="{FF2B5EF4-FFF2-40B4-BE49-F238E27FC236}">
                      <a16:creationId xmlns:a16="http://schemas.microsoft.com/office/drawing/2014/main" id="{F00E63DA-8C47-ECB8-825D-28E6712FFDE5}"/>
                    </a:ext>
                  </a:extLst>
                </p:cNvPr>
                <p:cNvGrpSpPr/>
                <p:nvPr/>
              </p:nvGrpSpPr>
              <p:grpSpPr>
                <a:xfrm flipH="1">
                  <a:off x="3398982" y="3819237"/>
                  <a:ext cx="196273" cy="995218"/>
                  <a:chOff x="5461000" y="244764"/>
                  <a:chExt cx="768927" cy="3168073"/>
                </a:xfrm>
              </p:grpSpPr>
              <p:sp>
                <p:nvSpPr>
                  <p:cNvPr id="664" name="Donut 181">
                    <a:extLst>
                      <a:ext uri="{FF2B5EF4-FFF2-40B4-BE49-F238E27FC236}">
                        <a16:creationId xmlns:a16="http://schemas.microsoft.com/office/drawing/2014/main" id="{8CAA2CDB-E0F6-891B-C2E1-775EB0C41757}"/>
                      </a:ext>
                    </a:extLst>
                  </p:cNvPr>
                  <p:cNvSpPr/>
                  <p:nvPr/>
                </p:nvSpPr>
                <p:spPr>
                  <a:xfrm>
                    <a:off x="5495636" y="902854"/>
                    <a:ext cx="685800" cy="762000"/>
                  </a:xfrm>
                  <a:prstGeom prst="donut">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65" name="Multiply 182">
                    <a:extLst>
                      <a:ext uri="{FF2B5EF4-FFF2-40B4-BE49-F238E27FC236}">
                        <a16:creationId xmlns:a16="http://schemas.microsoft.com/office/drawing/2014/main" id="{C0A5CEFF-3893-AFD8-2138-A17EBAD7DE48}"/>
                      </a:ext>
                    </a:extLst>
                  </p:cNvPr>
                  <p:cNvSpPr/>
                  <p:nvPr/>
                </p:nvSpPr>
                <p:spPr>
                  <a:xfrm>
                    <a:off x="5461000" y="1403927"/>
                    <a:ext cx="762000" cy="914400"/>
                  </a:xfrm>
                  <a:prstGeom prst="mathMultiply">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6" name="Donut 183">
                    <a:extLst>
                      <a:ext uri="{FF2B5EF4-FFF2-40B4-BE49-F238E27FC236}">
                        <a16:creationId xmlns:a16="http://schemas.microsoft.com/office/drawing/2014/main" id="{540F7676-B5D9-9EE1-570B-2D0A354DC035}"/>
                      </a:ext>
                    </a:extLst>
                  </p:cNvPr>
                  <p:cNvSpPr/>
                  <p:nvPr/>
                </p:nvSpPr>
                <p:spPr>
                  <a:xfrm>
                    <a:off x="5495637" y="244764"/>
                    <a:ext cx="685800" cy="762000"/>
                  </a:xfrm>
                  <a:prstGeom prst="donut">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67" name="Donut 184">
                    <a:extLst>
                      <a:ext uri="{FF2B5EF4-FFF2-40B4-BE49-F238E27FC236}">
                        <a16:creationId xmlns:a16="http://schemas.microsoft.com/office/drawing/2014/main" id="{13DD87C6-789B-D31D-8F85-24A3335148A0}"/>
                      </a:ext>
                    </a:extLst>
                  </p:cNvPr>
                  <p:cNvSpPr/>
                  <p:nvPr/>
                </p:nvSpPr>
                <p:spPr>
                  <a:xfrm>
                    <a:off x="5514109" y="2650837"/>
                    <a:ext cx="685800" cy="762000"/>
                  </a:xfrm>
                  <a:prstGeom prst="donut">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68" name="Multiply 185">
                    <a:extLst>
                      <a:ext uri="{FF2B5EF4-FFF2-40B4-BE49-F238E27FC236}">
                        <a16:creationId xmlns:a16="http://schemas.microsoft.com/office/drawing/2014/main" id="{616D05A8-8AC4-4784-0B16-85AF45CDCA14}"/>
                      </a:ext>
                    </a:extLst>
                  </p:cNvPr>
                  <p:cNvSpPr/>
                  <p:nvPr/>
                </p:nvSpPr>
                <p:spPr>
                  <a:xfrm>
                    <a:off x="5467927" y="1976582"/>
                    <a:ext cx="762000" cy="914400"/>
                  </a:xfrm>
                  <a:prstGeom prst="mathMultiply">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633" name="Group 632">
              <a:extLst>
                <a:ext uri="{FF2B5EF4-FFF2-40B4-BE49-F238E27FC236}">
                  <a16:creationId xmlns:a16="http://schemas.microsoft.com/office/drawing/2014/main" id="{CCE405D1-3865-DCD8-7E46-5EE0226E861C}"/>
                </a:ext>
              </a:extLst>
            </p:cNvPr>
            <p:cNvGrpSpPr/>
            <p:nvPr/>
          </p:nvGrpSpPr>
          <p:grpSpPr>
            <a:xfrm>
              <a:off x="2286000" y="2057400"/>
              <a:ext cx="582605" cy="3375891"/>
              <a:chOff x="2743200" y="2339109"/>
              <a:chExt cx="582605" cy="3375891"/>
            </a:xfrm>
          </p:grpSpPr>
          <p:sp>
            <p:nvSpPr>
              <p:cNvPr id="635" name="Rectangle 634">
                <a:extLst>
                  <a:ext uri="{FF2B5EF4-FFF2-40B4-BE49-F238E27FC236}">
                    <a16:creationId xmlns:a16="http://schemas.microsoft.com/office/drawing/2014/main" id="{E52D161E-24BC-1649-5BE0-C75824411869}"/>
                  </a:ext>
                </a:extLst>
              </p:cNvPr>
              <p:cNvSpPr/>
              <p:nvPr/>
            </p:nvSpPr>
            <p:spPr>
              <a:xfrm>
                <a:off x="2971800" y="2819400"/>
                <a:ext cx="76200" cy="2895600"/>
              </a:xfrm>
              <a:prstGeom prst="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6" name="Group 635">
                <a:extLst>
                  <a:ext uri="{FF2B5EF4-FFF2-40B4-BE49-F238E27FC236}">
                    <a16:creationId xmlns:a16="http://schemas.microsoft.com/office/drawing/2014/main" id="{F7E9D291-BA71-1784-68AF-C84DF0527364}"/>
                  </a:ext>
                </a:extLst>
              </p:cNvPr>
              <p:cNvGrpSpPr/>
              <p:nvPr/>
            </p:nvGrpSpPr>
            <p:grpSpPr>
              <a:xfrm rot="14240719">
                <a:off x="2766661" y="2792247"/>
                <a:ext cx="582298" cy="460347"/>
                <a:chOff x="1077041" y="3083173"/>
                <a:chExt cx="1451068" cy="1576735"/>
              </a:xfrm>
              <a:solidFill>
                <a:srgbClr val="C00000"/>
              </a:solidFill>
            </p:grpSpPr>
            <p:sp>
              <p:nvSpPr>
                <p:cNvPr id="647" name="Moon 646">
                  <a:extLst>
                    <a:ext uri="{FF2B5EF4-FFF2-40B4-BE49-F238E27FC236}">
                      <a16:creationId xmlns:a16="http://schemas.microsoft.com/office/drawing/2014/main" id="{DA651919-A273-C474-425A-0B0BE2C956CC}"/>
                    </a:ext>
                  </a:extLst>
                </p:cNvPr>
                <p:cNvSpPr/>
                <p:nvPr/>
              </p:nvSpPr>
              <p:spPr>
                <a:xfrm rot="15564222">
                  <a:off x="1558954" y="3683209"/>
                  <a:ext cx="487241" cy="1451068"/>
                </a:xfrm>
                <a:prstGeom prst="moon">
                  <a:avLst>
                    <a:gd name="adj" fmla="val 51416"/>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8" name="Moon 647">
                  <a:extLst>
                    <a:ext uri="{FF2B5EF4-FFF2-40B4-BE49-F238E27FC236}">
                      <a16:creationId xmlns:a16="http://schemas.microsoft.com/office/drawing/2014/main" id="{6CC85DDB-2E24-4366-3300-8D9014A28209}"/>
                    </a:ext>
                  </a:extLst>
                </p:cNvPr>
                <p:cNvSpPr/>
                <p:nvPr/>
              </p:nvSpPr>
              <p:spPr>
                <a:xfrm rot="8599183">
                  <a:off x="1956781" y="3083173"/>
                  <a:ext cx="385316" cy="1576735"/>
                </a:xfrm>
                <a:prstGeom prst="moon">
                  <a:avLst>
                    <a:gd name="adj" fmla="val 57356"/>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7" name="Moon 636">
                <a:extLst>
                  <a:ext uri="{FF2B5EF4-FFF2-40B4-BE49-F238E27FC236}">
                    <a16:creationId xmlns:a16="http://schemas.microsoft.com/office/drawing/2014/main" id="{05025A0D-A365-A34B-DC21-3BDA941D3AB2}"/>
                  </a:ext>
                </a:extLst>
              </p:cNvPr>
              <p:cNvSpPr/>
              <p:nvPr/>
            </p:nvSpPr>
            <p:spPr>
              <a:xfrm rot="1702267">
                <a:off x="2761373" y="2651489"/>
                <a:ext cx="192253" cy="766528"/>
              </a:xfrm>
              <a:prstGeom prst="moon">
                <a:avLst>
                  <a:gd name="adj" fmla="val 28987"/>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8" name="Group 637">
                <a:extLst>
                  <a:ext uri="{FF2B5EF4-FFF2-40B4-BE49-F238E27FC236}">
                    <a16:creationId xmlns:a16="http://schemas.microsoft.com/office/drawing/2014/main" id="{73495B04-DBB9-43E2-09B6-69FAD2F8AB5B}"/>
                  </a:ext>
                </a:extLst>
              </p:cNvPr>
              <p:cNvGrpSpPr/>
              <p:nvPr/>
            </p:nvGrpSpPr>
            <p:grpSpPr>
              <a:xfrm>
                <a:off x="2971800" y="2362200"/>
                <a:ext cx="354005" cy="481626"/>
                <a:chOff x="2465395" y="1332423"/>
                <a:chExt cx="609600" cy="960581"/>
              </a:xfrm>
            </p:grpSpPr>
            <p:sp>
              <p:nvSpPr>
                <p:cNvPr id="644" name="Trapezoid 643">
                  <a:extLst>
                    <a:ext uri="{FF2B5EF4-FFF2-40B4-BE49-F238E27FC236}">
                      <a16:creationId xmlns:a16="http://schemas.microsoft.com/office/drawing/2014/main" id="{FC24B2B4-FFE5-3AB4-DD1A-83527C955AAC}"/>
                    </a:ext>
                  </a:extLst>
                </p:cNvPr>
                <p:cNvSpPr/>
                <p:nvPr/>
              </p:nvSpPr>
              <p:spPr>
                <a:xfrm rot="5999871">
                  <a:off x="2670904" y="1279314"/>
                  <a:ext cx="350982" cy="457200"/>
                </a:xfrm>
                <a:prstGeom prst="trapezoid">
                  <a:avLst>
                    <a:gd name="adj" fmla="val 15909"/>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5" name="Trapezoid 644">
                  <a:extLst>
                    <a:ext uri="{FF2B5EF4-FFF2-40B4-BE49-F238E27FC236}">
                      <a16:creationId xmlns:a16="http://schemas.microsoft.com/office/drawing/2014/main" id="{D474D912-461C-3A76-A5B8-420EEC139574}"/>
                    </a:ext>
                  </a:extLst>
                </p:cNvPr>
                <p:cNvSpPr/>
                <p:nvPr/>
              </p:nvSpPr>
              <p:spPr>
                <a:xfrm rot="6014075">
                  <a:off x="2594704" y="1584114"/>
                  <a:ext cx="350982" cy="457200"/>
                </a:xfrm>
                <a:prstGeom prst="trapezoid">
                  <a:avLst>
                    <a:gd name="adj" fmla="val 15909"/>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6" name="Trapezoid 645">
                  <a:extLst>
                    <a:ext uri="{FF2B5EF4-FFF2-40B4-BE49-F238E27FC236}">
                      <a16:creationId xmlns:a16="http://schemas.microsoft.com/office/drawing/2014/main" id="{5A51F1B1-036F-7610-2B93-46718913E947}"/>
                    </a:ext>
                  </a:extLst>
                </p:cNvPr>
                <p:cNvSpPr/>
                <p:nvPr/>
              </p:nvSpPr>
              <p:spPr>
                <a:xfrm rot="5999871">
                  <a:off x="2518504" y="1888913"/>
                  <a:ext cx="350982" cy="457200"/>
                </a:xfrm>
                <a:prstGeom prst="trapezoid">
                  <a:avLst>
                    <a:gd name="adj" fmla="val 15909"/>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9" name="Group 638">
                <a:extLst>
                  <a:ext uri="{FF2B5EF4-FFF2-40B4-BE49-F238E27FC236}">
                    <a16:creationId xmlns:a16="http://schemas.microsoft.com/office/drawing/2014/main" id="{782A9C28-FE3C-27EB-F716-2B1052F57E82}"/>
                  </a:ext>
                </a:extLst>
              </p:cNvPr>
              <p:cNvGrpSpPr/>
              <p:nvPr/>
            </p:nvGrpSpPr>
            <p:grpSpPr>
              <a:xfrm flipH="1">
                <a:off x="2743200" y="2362200"/>
                <a:ext cx="354005" cy="481626"/>
                <a:chOff x="2465395" y="1332423"/>
                <a:chExt cx="609600" cy="960581"/>
              </a:xfrm>
            </p:grpSpPr>
            <p:sp>
              <p:nvSpPr>
                <p:cNvPr id="641" name="Trapezoid 640">
                  <a:extLst>
                    <a:ext uri="{FF2B5EF4-FFF2-40B4-BE49-F238E27FC236}">
                      <a16:creationId xmlns:a16="http://schemas.microsoft.com/office/drawing/2014/main" id="{9A03D5A9-29D9-6A81-0F02-CA8869D2DEBF}"/>
                    </a:ext>
                  </a:extLst>
                </p:cNvPr>
                <p:cNvSpPr/>
                <p:nvPr/>
              </p:nvSpPr>
              <p:spPr>
                <a:xfrm rot="5999871">
                  <a:off x="2670904" y="1279314"/>
                  <a:ext cx="350982" cy="457200"/>
                </a:xfrm>
                <a:prstGeom prst="trapezoid">
                  <a:avLst>
                    <a:gd name="adj" fmla="val 15909"/>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2" name="Trapezoid 641">
                  <a:extLst>
                    <a:ext uri="{FF2B5EF4-FFF2-40B4-BE49-F238E27FC236}">
                      <a16:creationId xmlns:a16="http://schemas.microsoft.com/office/drawing/2014/main" id="{4467AC23-DB66-D2A9-3F0A-1172F7D9DD1B}"/>
                    </a:ext>
                  </a:extLst>
                </p:cNvPr>
                <p:cNvSpPr/>
                <p:nvPr/>
              </p:nvSpPr>
              <p:spPr>
                <a:xfrm rot="6014075">
                  <a:off x="2594704" y="1584114"/>
                  <a:ext cx="350982" cy="457200"/>
                </a:xfrm>
                <a:prstGeom prst="trapezoid">
                  <a:avLst>
                    <a:gd name="adj" fmla="val 15909"/>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3" name="Trapezoid 642">
                  <a:extLst>
                    <a:ext uri="{FF2B5EF4-FFF2-40B4-BE49-F238E27FC236}">
                      <a16:creationId xmlns:a16="http://schemas.microsoft.com/office/drawing/2014/main" id="{AEB567FE-4963-9F87-8227-0F92DC70FE21}"/>
                    </a:ext>
                  </a:extLst>
                </p:cNvPr>
                <p:cNvSpPr/>
                <p:nvPr/>
              </p:nvSpPr>
              <p:spPr>
                <a:xfrm rot="5999871">
                  <a:off x="2518504" y="1888913"/>
                  <a:ext cx="350982" cy="457200"/>
                </a:xfrm>
                <a:prstGeom prst="trapezoid">
                  <a:avLst>
                    <a:gd name="adj" fmla="val 15909"/>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0" name="Trapezoid 639">
                <a:extLst>
                  <a:ext uri="{FF2B5EF4-FFF2-40B4-BE49-F238E27FC236}">
                    <a16:creationId xmlns:a16="http://schemas.microsoft.com/office/drawing/2014/main" id="{9CD27C19-0BB8-329E-C66F-3AAC22788E84}"/>
                  </a:ext>
                </a:extLst>
              </p:cNvPr>
              <p:cNvSpPr/>
              <p:nvPr/>
            </p:nvSpPr>
            <p:spPr>
              <a:xfrm rot="10800000">
                <a:off x="2849418" y="2339109"/>
                <a:ext cx="350982" cy="457200"/>
              </a:xfrm>
              <a:prstGeom prst="trapezoid">
                <a:avLst>
                  <a:gd name="adj" fmla="val 15909"/>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4" name="Oval 633">
              <a:extLst>
                <a:ext uri="{FF2B5EF4-FFF2-40B4-BE49-F238E27FC236}">
                  <a16:creationId xmlns:a16="http://schemas.microsoft.com/office/drawing/2014/main" id="{DA71C130-3DDC-036B-E887-A147C93148F7}"/>
                </a:ext>
              </a:extLst>
            </p:cNvPr>
            <p:cNvSpPr/>
            <p:nvPr/>
          </p:nvSpPr>
          <p:spPr>
            <a:xfrm>
              <a:off x="2438400" y="4038600"/>
              <a:ext cx="228600" cy="3048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56916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 name="Picture 105">
            <a:extLst>
              <a:ext uri="{FF2B5EF4-FFF2-40B4-BE49-F238E27FC236}">
                <a16:creationId xmlns:a16="http://schemas.microsoft.com/office/drawing/2014/main" id="{3B1607F8-6878-425B-875A-0773972B77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2" y="0"/>
            <a:ext cx="12184978" cy="6858000"/>
          </a:xfrm>
          <a:prstGeom prst="rect">
            <a:avLst/>
          </a:prstGeom>
        </p:spPr>
      </p:pic>
      <p:sp>
        <p:nvSpPr>
          <p:cNvPr id="2" name="Rectangle 1"/>
          <p:cNvSpPr/>
          <p:nvPr/>
        </p:nvSpPr>
        <p:spPr>
          <a:xfrm>
            <a:off x="1524000" y="0"/>
            <a:ext cx="9144000" cy="68580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cxnSp>
        <p:nvCxnSpPr>
          <p:cNvPr id="3" name="Straight Connector 2"/>
          <p:cNvCxnSpPr/>
          <p:nvPr/>
        </p:nvCxnSpPr>
        <p:spPr>
          <a:xfrm>
            <a:off x="1524000" y="1219200"/>
            <a:ext cx="9144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2057400" y="1"/>
            <a:ext cx="8229600" cy="1200329"/>
          </a:xfrm>
          <a:prstGeom prst="rect">
            <a:avLst/>
          </a:prstGeom>
          <a:noFill/>
        </p:spPr>
        <p:txBody>
          <a:bodyPr wrap="square" rtlCol="0">
            <a:spAutoFit/>
          </a:bodyPr>
          <a:lstStyle/>
          <a:p>
            <a:pPr algn="ctr"/>
            <a:r>
              <a:rPr lang="en-US" sz="7200" dirty="0">
                <a:latin typeface="Imprint MT Shadow" panose="04020605060303030202" pitchFamily="82" charset="0"/>
              </a:rPr>
              <a:t>The Daily News</a:t>
            </a:r>
          </a:p>
        </p:txBody>
      </p:sp>
      <p:sp>
        <p:nvSpPr>
          <p:cNvPr id="5" name="TextBox 4"/>
          <p:cNvSpPr txBox="1"/>
          <p:nvPr/>
        </p:nvSpPr>
        <p:spPr>
          <a:xfrm>
            <a:off x="1524000" y="1143000"/>
            <a:ext cx="9144000" cy="381000"/>
          </a:xfrm>
          <a:prstGeom prst="rect">
            <a:avLst/>
          </a:prstGeom>
          <a:noFill/>
        </p:spPr>
        <p:txBody>
          <a:bodyPr wrap="square" rtlCol="0">
            <a:spAutoFit/>
          </a:bodyPr>
          <a:lstStyle/>
          <a:p>
            <a:pPr algn="ctr"/>
            <a:r>
              <a:rPr lang="en-US" dirty="0">
                <a:latin typeface="Baskerville Old Face" pitchFamily="18" charset="0"/>
              </a:rPr>
              <a:t>87 BC</a:t>
            </a:r>
          </a:p>
        </p:txBody>
      </p:sp>
      <p:sp>
        <p:nvSpPr>
          <p:cNvPr id="6" name="TextBox 5"/>
          <p:cNvSpPr txBox="1"/>
          <p:nvPr/>
        </p:nvSpPr>
        <p:spPr>
          <a:xfrm>
            <a:off x="1524000" y="1447801"/>
            <a:ext cx="9144000" cy="584775"/>
          </a:xfrm>
          <a:prstGeom prst="rect">
            <a:avLst/>
          </a:prstGeom>
          <a:noFill/>
        </p:spPr>
        <p:txBody>
          <a:bodyPr wrap="square" rtlCol="0">
            <a:spAutoFit/>
          </a:bodyPr>
          <a:lstStyle/>
          <a:p>
            <a:pPr algn="ctr"/>
            <a:r>
              <a:rPr lang="en-US" sz="3200" b="1" i="1" dirty="0">
                <a:latin typeface="Baskerville Old Face" pitchFamily="18" charset="0"/>
              </a:rPr>
              <a:t>Persecutions Arise </a:t>
            </a:r>
          </a:p>
        </p:txBody>
      </p:sp>
      <p:cxnSp>
        <p:nvCxnSpPr>
          <p:cNvPr id="7" name="Straight Connector 6"/>
          <p:cNvCxnSpPr/>
          <p:nvPr/>
        </p:nvCxnSpPr>
        <p:spPr>
          <a:xfrm>
            <a:off x="1524000" y="14478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1524000" y="1905000"/>
            <a:ext cx="1905000" cy="4953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763000" y="1905000"/>
            <a:ext cx="1905000" cy="4953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8763000" y="1905000"/>
            <a:ext cx="1905000" cy="338554"/>
          </a:xfrm>
          <a:prstGeom prst="rect">
            <a:avLst/>
          </a:prstGeom>
          <a:noFill/>
        </p:spPr>
        <p:txBody>
          <a:bodyPr wrap="square" rtlCol="0">
            <a:spAutoFit/>
          </a:bodyPr>
          <a:lstStyle/>
          <a:p>
            <a:r>
              <a:rPr lang="en-US" sz="1600" b="1" dirty="0">
                <a:latin typeface="Baskerville Old Face" pitchFamily="18" charset="0"/>
              </a:rPr>
              <a:t>Alma Takes Action</a:t>
            </a:r>
          </a:p>
        </p:txBody>
      </p:sp>
      <p:sp>
        <p:nvSpPr>
          <p:cNvPr id="11" name="TextBox 10"/>
          <p:cNvSpPr txBox="1"/>
          <p:nvPr/>
        </p:nvSpPr>
        <p:spPr>
          <a:xfrm>
            <a:off x="4343400" y="2133600"/>
            <a:ext cx="3581400" cy="2677656"/>
          </a:xfrm>
          <a:prstGeom prst="rect">
            <a:avLst/>
          </a:prstGeom>
          <a:noFill/>
        </p:spPr>
        <p:txBody>
          <a:bodyPr wrap="square" rtlCol="0">
            <a:spAutoFit/>
          </a:bodyPr>
          <a:lstStyle/>
          <a:p>
            <a:pPr algn="just"/>
            <a:r>
              <a:rPr lang="en-US" sz="1400" dirty="0">
                <a:latin typeface="Baskerville Old Face" pitchFamily="18" charset="0"/>
              </a:rPr>
              <a:t>Amlici, he being after the order of Nehor, who had killed Gideon by the sword, has gained followers and they, the followers, want Amlici to be their king. </a:t>
            </a:r>
          </a:p>
          <a:p>
            <a:pPr algn="just"/>
            <a:r>
              <a:rPr lang="en-US" sz="1400" dirty="0">
                <a:latin typeface="Baskerville Old Face" pitchFamily="18" charset="0"/>
              </a:rPr>
              <a:t>The people who follow Amlici want to be known as the </a:t>
            </a:r>
            <a:r>
              <a:rPr lang="en-US" sz="1400" dirty="0" err="1">
                <a:latin typeface="Baskerville Old Face" pitchFamily="18" charset="0"/>
              </a:rPr>
              <a:t>Amlicites</a:t>
            </a:r>
            <a:r>
              <a:rPr lang="en-US" sz="1400" dirty="0">
                <a:latin typeface="Baskerville Old Face" pitchFamily="18" charset="0"/>
              </a:rPr>
              <a:t> instead of Nephites. </a:t>
            </a:r>
          </a:p>
          <a:p>
            <a:pPr algn="just"/>
            <a:r>
              <a:rPr lang="en-US" sz="1400" dirty="0">
                <a:latin typeface="Baskerville Old Face" pitchFamily="18" charset="0"/>
              </a:rPr>
              <a:t>The </a:t>
            </a:r>
            <a:r>
              <a:rPr lang="en-US" sz="1400" dirty="0" err="1">
                <a:latin typeface="Baskerville Old Face" pitchFamily="18" charset="0"/>
              </a:rPr>
              <a:t>Amlicites</a:t>
            </a:r>
            <a:r>
              <a:rPr lang="en-US" sz="1400" dirty="0">
                <a:latin typeface="Baskerville Old Face" pitchFamily="18" charset="0"/>
              </a:rPr>
              <a:t> went before the judge, Alma, to be a voice concerning this matter. The Nephites also went before the judge to petition Alma to not have Amlici as their king. Despite the outcome, the </a:t>
            </a:r>
            <a:r>
              <a:rPr lang="en-US" sz="1400" dirty="0" err="1">
                <a:latin typeface="Baskerville Old Face" pitchFamily="18" charset="0"/>
              </a:rPr>
              <a:t>Amlicites</a:t>
            </a:r>
            <a:r>
              <a:rPr lang="en-US" sz="1400" dirty="0">
                <a:latin typeface="Baskerville Old Face" pitchFamily="18" charset="0"/>
              </a:rPr>
              <a:t> consecrated Amlici to be their king.</a:t>
            </a:r>
          </a:p>
        </p:txBody>
      </p:sp>
      <p:sp>
        <p:nvSpPr>
          <p:cNvPr id="12" name="TextBox 11"/>
          <p:cNvSpPr txBox="1"/>
          <p:nvPr/>
        </p:nvSpPr>
        <p:spPr>
          <a:xfrm>
            <a:off x="3352800" y="1905000"/>
            <a:ext cx="5410200" cy="400110"/>
          </a:xfrm>
          <a:prstGeom prst="rect">
            <a:avLst/>
          </a:prstGeom>
          <a:noFill/>
        </p:spPr>
        <p:txBody>
          <a:bodyPr wrap="square" rtlCol="0">
            <a:spAutoFit/>
          </a:bodyPr>
          <a:lstStyle/>
          <a:p>
            <a:pPr algn="ctr"/>
            <a:r>
              <a:rPr lang="en-US" sz="2000" b="1" dirty="0">
                <a:latin typeface="Baskerville Old Face" pitchFamily="18" charset="0"/>
              </a:rPr>
              <a:t>Amlici Gains Followers—Wants to Be King</a:t>
            </a:r>
          </a:p>
        </p:txBody>
      </p:sp>
      <p:sp>
        <p:nvSpPr>
          <p:cNvPr id="13" name="TextBox 12"/>
          <p:cNvSpPr txBox="1"/>
          <p:nvPr/>
        </p:nvSpPr>
        <p:spPr>
          <a:xfrm>
            <a:off x="9677400" y="914401"/>
            <a:ext cx="990600" cy="307777"/>
          </a:xfrm>
          <a:prstGeom prst="rect">
            <a:avLst/>
          </a:prstGeom>
          <a:noFill/>
        </p:spPr>
        <p:txBody>
          <a:bodyPr wrap="square" rtlCol="0">
            <a:spAutoFit/>
          </a:bodyPr>
          <a:lstStyle/>
          <a:p>
            <a:pPr algn="r"/>
            <a:r>
              <a:rPr lang="en-US" sz="1400" b="1" dirty="0">
                <a:latin typeface="Baskerville Old Face" pitchFamily="18" charset="0"/>
              </a:rPr>
              <a:t>Page 1</a:t>
            </a:r>
            <a:endParaRPr lang="en-US" sz="1400" dirty="0">
              <a:latin typeface="Baskerville Old Face" pitchFamily="18" charset="0"/>
            </a:endParaRPr>
          </a:p>
        </p:txBody>
      </p:sp>
      <p:sp>
        <p:nvSpPr>
          <p:cNvPr id="14" name="TextBox 13"/>
          <p:cNvSpPr txBox="1"/>
          <p:nvPr/>
        </p:nvSpPr>
        <p:spPr>
          <a:xfrm>
            <a:off x="1524000" y="2057400"/>
            <a:ext cx="1905000" cy="369332"/>
          </a:xfrm>
          <a:prstGeom prst="rect">
            <a:avLst/>
          </a:prstGeom>
          <a:noFill/>
        </p:spPr>
        <p:txBody>
          <a:bodyPr wrap="square" rtlCol="0">
            <a:spAutoFit/>
          </a:bodyPr>
          <a:lstStyle/>
          <a:p>
            <a:pPr algn="ctr"/>
            <a:r>
              <a:rPr lang="en-US" b="1" dirty="0">
                <a:latin typeface="Baskerville Old Face" pitchFamily="18" charset="0"/>
              </a:rPr>
              <a:t>Church Alarmed</a:t>
            </a:r>
          </a:p>
        </p:txBody>
      </p:sp>
      <p:sp>
        <p:nvSpPr>
          <p:cNvPr id="15" name="TextBox 14"/>
          <p:cNvSpPr txBox="1"/>
          <p:nvPr/>
        </p:nvSpPr>
        <p:spPr>
          <a:xfrm>
            <a:off x="8763000" y="2209801"/>
            <a:ext cx="1905000" cy="4616648"/>
          </a:xfrm>
          <a:prstGeom prst="rect">
            <a:avLst/>
          </a:prstGeom>
          <a:noFill/>
        </p:spPr>
        <p:txBody>
          <a:bodyPr wrap="square" rtlCol="0">
            <a:spAutoFit/>
          </a:bodyPr>
          <a:lstStyle/>
          <a:p>
            <a:pPr algn="just"/>
            <a:r>
              <a:rPr lang="en-US" sz="1400" dirty="0">
                <a:latin typeface="Baskerville Old Face" pitchFamily="18" charset="0"/>
              </a:rPr>
              <a:t>Due to the uprising of the </a:t>
            </a:r>
            <a:r>
              <a:rPr lang="en-US" sz="1400" dirty="0" err="1">
                <a:latin typeface="Baskerville Old Face" pitchFamily="18" charset="0"/>
              </a:rPr>
              <a:t>Amlicites</a:t>
            </a:r>
            <a:r>
              <a:rPr lang="en-US" sz="1400" dirty="0">
                <a:latin typeface="Baskerville Old Face" pitchFamily="18" charset="0"/>
              </a:rPr>
              <a:t> preparing for war with the Nephites, Alma also prepares for battle. </a:t>
            </a:r>
          </a:p>
          <a:p>
            <a:pPr algn="just"/>
            <a:r>
              <a:rPr lang="en-US" sz="1400" dirty="0">
                <a:latin typeface="Baskerville Old Face" pitchFamily="18" charset="0"/>
              </a:rPr>
              <a:t>Since the </a:t>
            </a:r>
            <a:r>
              <a:rPr lang="en-US" sz="1400" dirty="0" err="1">
                <a:latin typeface="Baskerville Old Face" pitchFamily="18" charset="0"/>
              </a:rPr>
              <a:t>Amlicites</a:t>
            </a:r>
            <a:r>
              <a:rPr lang="en-US" sz="1400" dirty="0">
                <a:latin typeface="Baskerville Old Face" pitchFamily="18" charset="0"/>
              </a:rPr>
              <a:t> moved themselves to Hill </a:t>
            </a:r>
            <a:r>
              <a:rPr lang="en-US" sz="1400" dirty="0" err="1">
                <a:latin typeface="Baskerville Old Face" pitchFamily="18" charset="0"/>
              </a:rPr>
              <a:t>Amnihu</a:t>
            </a:r>
            <a:r>
              <a:rPr lang="en-US" sz="1400" dirty="0">
                <a:latin typeface="Baskerville Old Face" pitchFamily="18" charset="0"/>
              </a:rPr>
              <a:t> to prepare for war the Nephites with the “strength of God” killed 12,532 </a:t>
            </a:r>
            <a:r>
              <a:rPr lang="en-US" sz="1400" dirty="0" err="1">
                <a:latin typeface="Baskerville Old Face" pitchFamily="18" charset="0"/>
              </a:rPr>
              <a:t>Amlicites</a:t>
            </a:r>
            <a:r>
              <a:rPr lang="en-US" sz="1400" dirty="0">
                <a:latin typeface="Baskerville Old Face" pitchFamily="18" charset="0"/>
              </a:rPr>
              <a:t>, while 6,562 men were killed from the </a:t>
            </a:r>
            <a:r>
              <a:rPr lang="en-US" sz="1400" dirty="0" err="1">
                <a:latin typeface="Baskerville Old Face" pitchFamily="18" charset="0"/>
              </a:rPr>
              <a:t>Nephite</a:t>
            </a:r>
            <a:r>
              <a:rPr lang="en-US" sz="1400" dirty="0">
                <a:latin typeface="Baskerville Old Face" pitchFamily="18" charset="0"/>
              </a:rPr>
              <a:t> army. </a:t>
            </a:r>
          </a:p>
          <a:p>
            <a:pPr algn="just"/>
            <a:r>
              <a:rPr lang="en-US" sz="1400" dirty="0">
                <a:latin typeface="Baskerville Old Face" pitchFamily="18" charset="0"/>
              </a:rPr>
              <a:t>Alma sends </a:t>
            </a:r>
            <a:r>
              <a:rPr lang="en-US" sz="1400" dirty="0" err="1">
                <a:latin typeface="Baskerville Old Face" pitchFamily="18" charset="0"/>
              </a:rPr>
              <a:t>Zeram</a:t>
            </a:r>
            <a:r>
              <a:rPr lang="en-US" sz="1400" dirty="0">
                <a:latin typeface="Baskerville Old Face" pitchFamily="18" charset="0"/>
              </a:rPr>
              <a:t>, </a:t>
            </a:r>
            <a:r>
              <a:rPr lang="en-US" sz="1400" dirty="0" err="1">
                <a:latin typeface="Baskerville Old Face" pitchFamily="18" charset="0"/>
              </a:rPr>
              <a:t>Amnor</a:t>
            </a:r>
            <a:r>
              <a:rPr lang="en-US" sz="1400" dirty="0">
                <a:latin typeface="Baskerville Old Face" pitchFamily="18" charset="0"/>
              </a:rPr>
              <a:t>, Manti, and </a:t>
            </a:r>
            <a:r>
              <a:rPr lang="en-US" sz="1400" dirty="0" err="1">
                <a:latin typeface="Baskerville Old Face" pitchFamily="18" charset="0"/>
              </a:rPr>
              <a:t>Limher</a:t>
            </a:r>
            <a:r>
              <a:rPr lang="en-US" sz="1400" dirty="0">
                <a:latin typeface="Baskerville Old Face" pitchFamily="18" charset="0"/>
              </a:rPr>
              <a:t> to spy on the </a:t>
            </a:r>
            <a:r>
              <a:rPr lang="en-US" sz="1400" dirty="0" err="1">
                <a:latin typeface="Baskerville Old Face" pitchFamily="18" charset="0"/>
              </a:rPr>
              <a:t>Amlicites</a:t>
            </a:r>
            <a:r>
              <a:rPr lang="en-US" sz="1400" dirty="0">
                <a:latin typeface="Baskerville Old Face" pitchFamily="18" charset="0"/>
              </a:rPr>
              <a:t>. They discover the people have joined with the Lamanites. </a:t>
            </a:r>
          </a:p>
        </p:txBody>
      </p:sp>
      <p:sp>
        <p:nvSpPr>
          <p:cNvPr id="16" name="Rectangle 15"/>
          <p:cNvSpPr/>
          <p:nvPr/>
        </p:nvSpPr>
        <p:spPr>
          <a:xfrm>
            <a:off x="3429000" y="1905000"/>
            <a:ext cx="5334000" cy="2819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Box 205"/>
          <p:cNvSpPr txBox="1"/>
          <p:nvPr/>
        </p:nvSpPr>
        <p:spPr>
          <a:xfrm>
            <a:off x="1524000" y="2514600"/>
            <a:ext cx="1905000" cy="3970318"/>
          </a:xfrm>
          <a:prstGeom prst="rect">
            <a:avLst/>
          </a:prstGeom>
          <a:noFill/>
        </p:spPr>
        <p:txBody>
          <a:bodyPr wrap="square" rtlCol="0">
            <a:spAutoFit/>
          </a:bodyPr>
          <a:lstStyle/>
          <a:p>
            <a:pPr algn="just"/>
            <a:r>
              <a:rPr lang="en-US" sz="1400" dirty="0">
                <a:latin typeface="Baskerville Old Face" pitchFamily="18" charset="0"/>
              </a:rPr>
              <a:t>People of the church express their opinions in a much heated debate about the persecutions of Amlici and his followers. </a:t>
            </a:r>
          </a:p>
          <a:p>
            <a:pPr algn="just"/>
            <a:r>
              <a:rPr lang="en-US" sz="1400" dirty="0">
                <a:latin typeface="Baskerville Old Face" pitchFamily="18" charset="0"/>
              </a:rPr>
              <a:t>The people express their rights as a voice of the people according to the law. They fear if Amlici gains favor of many he and his followers will deprive them of their rights and privileges of the church, and they fear that Amlici would destroy the church of God.</a:t>
            </a:r>
          </a:p>
        </p:txBody>
      </p:sp>
      <p:sp>
        <p:nvSpPr>
          <p:cNvPr id="207" name="TextBox 206"/>
          <p:cNvSpPr txBox="1"/>
          <p:nvPr/>
        </p:nvSpPr>
        <p:spPr>
          <a:xfrm>
            <a:off x="3429000" y="4724400"/>
            <a:ext cx="5410200" cy="400110"/>
          </a:xfrm>
          <a:prstGeom prst="rect">
            <a:avLst/>
          </a:prstGeom>
          <a:noFill/>
        </p:spPr>
        <p:txBody>
          <a:bodyPr wrap="square" rtlCol="0">
            <a:spAutoFit/>
          </a:bodyPr>
          <a:lstStyle/>
          <a:p>
            <a:pPr algn="ctr"/>
            <a:r>
              <a:rPr lang="en-US" sz="2000" b="1" dirty="0">
                <a:latin typeface="Baskerville Old Face" pitchFamily="18" charset="0"/>
              </a:rPr>
              <a:t>Alma Kills Amlici</a:t>
            </a:r>
          </a:p>
        </p:txBody>
      </p:sp>
      <p:sp>
        <p:nvSpPr>
          <p:cNvPr id="208" name="TextBox 207"/>
          <p:cNvSpPr txBox="1"/>
          <p:nvPr/>
        </p:nvSpPr>
        <p:spPr>
          <a:xfrm>
            <a:off x="3429000" y="5029200"/>
            <a:ext cx="5334000" cy="1815882"/>
          </a:xfrm>
          <a:prstGeom prst="rect">
            <a:avLst/>
          </a:prstGeom>
          <a:noFill/>
        </p:spPr>
        <p:txBody>
          <a:bodyPr wrap="square" rtlCol="0">
            <a:spAutoFit/>
          </a:bodyPr>
          <a:lstStyle/>
          <a:p>
            <a:pPr algn="just"/>
            <a:r>
              <a:rPr lang="en-US" sz="1400" dirty="0">
                <a:latin typeface="Baskerville Old Face" pitchFamily="18" charset="0"/>
              </a:rPr>
              <a:t>Alma fought with Amlici with the sword, face to face. After a long battle, Alma prays, “O Lord, have mercy and spare my life, that I may be an instrument in they hands to save and preserve this people.” With strength Alma kills Amlici. His prayers are heard, and he and his people were able to drive back the army of the Lamanites and the </a:t>
            </a:r>
            <a:r>
              <a:rPr lang="en-US" sz="1400" dirty="0" err="1">
                <a:latin typeface="Baskerville Old Face" pitchFamily="18" charset="0"/>
              </a:rPr>
              <a:t>Amlicites</a:t>
            </a:r>
            <a:r>
              <a:rPr lang="en-US" sz="1400" dirty="0">
                <a:latin typeface="Baskerville Old Face" pitchFamily="18" charset="0"/>
              </a:rPr>
              <a:t>. They fled into the wilderness where the bodies of the dead were devoured by beasts, and vultures of the air. There were many bones found in heaps on the earth.  </a:t>
            </a:r>
          </a:p>
        </p:txBody>
      </p:sp>
      <p:grpSp>
        <p:nvGrpSpPr>
          <p:cNvPr id="17" name="Group 16">
            <a:extLst>
              <a:ext uri="{FF2B5EF4-FFF2-40B4-BE49-F238E27FC236}">
                <a16:creationId xmlns:a16="http://schemas.microsoft.com/office/drawing/2014/main" id="{64360320-5B73-0987-78EA-AFEB32E48C38}"/>
              </a:ext>
            </a:extLst>
          </p:cNvPr>
          <p:cNvGrpSpPr/>
          <p:nvPr/>
        </p:nvGrpSpPr>
        <p:grpSpPr>
          <a:xfrm>
            <a:off x="3429000" y="2508089"/>
            <a:ext cx="907159" cy="1831370"/>
            <a:chOff x="7086600" y="990600"/>
            <a:chExt cx="1371600" cy="2590800"/>
          </a:xfrm>
        </p:grpSpPr>
        <p:sp>
          <p:nvSpPr>
            <p:cNvPr id="18" name="Oval 17">
              <a:extLst>
                <a:ext uri="{FF2B5EF4-FFF2-40B4-BE49-F238E27FC236}">
                  <a16:creationId xmlns:a16="http://schemas.microsoft.com/office/drawing/2014/main" id="{5FCCD95F-613F-2734-F67E-826FEE3A8FC2}"/>
                </a:ext>
              </a:extLst>
            </p:cNvPr>
            <p:cNvSpPr/>
            <p:nvPr/>
          </p:nvSpPr>
          <p:spPr>
            <a:xfrm rot="19801333">
              <a:off x="7848600" y="3048000"/>
              <a:ext cx="228600" cy="533400"/>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EE5C7DFD-4C92-BB8F-3012-762CE6208274}"/>
                </a:ext>
              </a:extLst>
            </p:cNvPr>
            <p:cNvSpPr/>
            <p:nvPr/>
          </p:nvSpPr>
          <p:spPr>
            <a:xfrm rot="1735740">
              <a:off x="7543800" y="3048000"/>
              <a:ext cx="228600" cy="533400"/>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18">
              <a:extLst>
                <a:ext uri="{FF2B5EF4-FFF2-40B4-BE49-F238E27FC236}">
                  <a16:creationId xmlns:a16="http://schemas.microsoft.com/office/drawing/2014/main" id="{79BFFDB7-D02E-3DCC-EAE7-57D59D2F67A4}"/>
                </a:ext>
              </a:extLst>
            </p:cNvPr>
            <p:cNvSpPr/>
            <p:nvPr/>
          </p:nvSpPr>
          <p:spPr>
            <a:xfrm>
              <a:off x="7467600" y="1066800"/>
              <a:ext cx="685800" cy="609600"/>
            </a:xfrm>
            <a:prstGeom prst="round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2A8F22BE-B9A5-0242-0585-9D39200E2CBF}"/>
                </a:ext>
              </a:extLst>
            </p:cNvPr>
            <p:cNvSpPr/>
            <p:nvPr/>
          </p:nvSpPr>
          <p:spPr>
            <a:xfrm>
              <a:off x="7086600" y="2514600"/>
              <a:ext cx="228600" cy="3048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9AEA04D-C372-A20F-CF49-9DEFB8C7BDF2}"/>
                </a:ext>
              </a:extLst>
            </p:cNvPr>
            <p:cNvSpPr/>
            <p:nvPr/>
          </p:nvSpPr>
          <p:spPr>
            <a:xfrm>
              <a:off x="8229600" y="2438400"/>
              <a:ext cx="228600" cy="3810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rapezoid 22">
              <a:extLst>
                <a:ext uri="{FF2B5EF4-FFF2-40B4-BE49-F238E27FC236}">
                  <a16:creationId xmlns:a16="http://schemas.microsoft.com/office/drawing/2014/main" id="{B5434BA6-0484-B210-DC69-7DC575B5074B}"/>
                </a:ext>
              </a:extLst>
            </p:cNvPr>
            <p:cNvSpPr/>
            <p:nvPr/>
          </p:nvSpPr>
          <p:spPr>
            <a:xfrm>
              <a:off x="7239000" y="2743200"/>
              <a:ext cx="1066800" cy="609600"/>
            </a:xfrm>
            <a:prstGeom prst="trapezoid">
              <a:avLst/>
            </a:prstGeom>
            <a:solidFill>
              <a:srgbClr val="E7D6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a:extLst>
                <a:ext uri="{FF2B5EF4-FFF2-40B4-BE49-F238E27FC236}">
                  <a16:creationId xmlns:a16="http://schemas.microsoft.com/office/drawing/2014/main" id="{A7E176A5-17AB-A5C3-BDB8-EC13317F73F8}"/>
                </a:ext>
              </a:extLst>
            </p:cNvPr>
            <p:cNvSpPr/>
            <p:nvPr/>
          </p:nvSpPr>
          <p:spPr>
            <a:xfrm>
              <a:off x="7315200" y="1752600"/>
              <a:ext cx="922301" cy="12954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rapezoid 24">
              <a:extLst>
                <a:ext uri="{FF2B5EF4-FFF2-40B4-BE49-F238E27FC236}">
                  <a16:creationId xmlns:a16="http://schemas.microsoft.com/office/drawing/2014/main" id="{1F2B93D3-F508-3C59-A17A-AD0764E7EA5D}"/>
                </a:ext>
              </a:extLst>
            </p:cNvPr>
            <p:cNvSpPr/>
            <p:nvPr/>
          </p:nvSpPr>
          <p:spPr>
            <a:xfrm rot="1691056">
              <a:off x="7156287" y="1873464"/>
              <a:ext cx="399865" cy="8382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rapezoid 25">
              <a:extLst>
                <a:ext uri="{FF2B5EF4-FFF2-40B4-BE49-F238E27FC236}">
                  <a16:creationId xmlns:a16="http://schemas.microsoft.com/office/drawing/2014/main" id="{108FDE4B-DE54-C15E-98DF-4563A2FE7901}"/>
                </a:ext>
              </a:extLst>
            </p:cNvPr>
            <p:cNvSpPr/>
            <p:nvPr/>
          </p:nvSpPr>
          <p:spPr>
            <a:xfrm rot="20060466">
              <a:off x="8010360" y="1874046"/>
              <a:ext cx="399865" cy="8382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15EB0E3-859D-88A4-ED75-041A529324BD}"/>
                </a:ext>
              </a:extLst>
            </p:cNvPr>
            <p:cNvSpPr/>
            <p:nvPr/>
          </p:nvSpPr>
          <p:spPr>
            <a:xfrm>
              <a:off x="7391400" y="1676400"/>
              <a:ext cx="838200" cy="685800"/>
            </a:xfrm>
            <a:prstGeom prst="ellipse">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DCF0E4B9-1C1A-7613-CB1D-9C3C323B58DF}"/>
                </a:ext>
              </a:extLst>
            </p:cNvPr>
            <p:cNvSpPr/>
            <p:nvPr/>
          </p:nvSpPr>
          <p:spPr>
            <a:xfrm>
              <a:off x="7467600" y="1752600"/>
              <a:ext cx="685800" cy="457200"/>
            </a:xfrm>
            <a:prstGeom prst="ellipse">
              <a:avLst/>
            </a:prstGeom>
            <a:solidFill>
              <a:srgbClr val="E7D6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gular Pentagon 88">
              <a:extLst>
                <a:ext uri="{FF2B5EF4-FFF2-40B4-BE49-F238E27FC236}">
                  <a16:creationId xmlns:a16="http://schemas.microsoft.com/office/drawing/2014/main" id="{18104DE3-82B1-8C57-CD1D-AF928F3EB2E6}"/>
                </a:ext>
              </a:extLst>
            </p:cNvPr>
            <p:cNvSpPr/>
            <p:nvPr/>
          </p:nvSpPr>
          <p:spPr>
            <a:xfrm rot="10800000">
              <a:off x="7467600" y="1143000"/>
              <a:ext cx="685800" cy="914400"/>
            </a:xfrm>
            <a:prstGeom prst="pentagon">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C7ECFE08-E461-D729-AF11-5D22AC909F99}"/>
                </a:ext>
              </a:extLst>
            </p:cNvPr>
            <p:cNvGrpSpPr/>
            <p:nvPr/>
          </p:nvGrpSpPr>
          <p:grpSpPr>
            <a:xfrm>
              <a:off x="7573818" y="1905000"/>
              <a:ext cx="457200" cy="718457"/>
              <a:chOff x="7772400" y="3962400"/>
              <a:chExt cx="1066800" cy="1676400"/>
            </a:xfrm>
          </p:grpSpPr>
          <p:sp>
            <p:nvSpPr>
              <p:cNvPr id="104" name="Oval 103">
                <a:extLst>
                  <a:ext uri="{FF2B5EF4-FFF2-40B4-BE49-F238E27FC236}">
                    <a16:creationId xmlns:a16="http://schemas.microsoft.com/office/drawing/2014/main" id="{29BA6684-DAF8-FB5E-C40D-1D3269247C7F}"/>
                  </a:ext>
                </a:extLst>
              </p:cNvPr>
              <p:cNvSpPr/>
              <p:nvPr/>
            </p:nvSpPr>
            <p:spPr>
              <a:xfrm>
                <a:off x="7772400" y="3962400"/>
                <a:ext cx="228600" cy="5334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B2CC2E08-2637-2BDB-3566-ACB9D40E1099}"/>
                  </a:ext>
                </a:extLst>
              </p:cNvPr>
              <p:cNvSpPr/>
              <p:nvPr/>
            </p:nvSpPr>
            <p:spPr>
              <a:xfrm rot="20572791">
                <a:off x="7845847" y="4441430"/>
                <a:ext cx="228600" cy="5334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E8AC61D4-CF31-B478-CF63-E033A488C21C}"/>
                  </a:ext>
                </a:extLst>
              </p:cNvPr>
              <p:cNvSpPr/>
              <p:nvPr/>
            </p:nvSpPr>
            <p:spPr>
              <a:xfrm rot="20189933">
                <a:off x="8077200" y="4876800"/>
                <a:ext cx="228600" cy="5334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a:extLst>
                  <a:ext uri="{FF2B5EF4-FFF2-40B4-BE49-F238E27FC236}">
                    <a16:creationId xmlns:a16="http://schemas.microsoft.com/office/drawing/2014/main" id="{5EB6C69D-BA68-44B3-8C5E-F8AA1BEED4B7}"/>
                  </a:ext>
                </a:extLst>
              </p:cNvPr>
              <p:cNvSpPr/>
              <p:nvPr/>
            </p:nvSpPr>
            <p:spPr>
              <a:xfrm rot="1461436">
                <a:off x="8329419" y="4900202"/>
                <a:ext cx="228600" cy="5334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BD7132DD-95BF-5393-7643-123168746DED}"/>
                  </a:ext>
                </a:extLst>
              </p:cNvPr>
              <p:cNvSpPr/>
              <p:nvPr/>
            </p:nvSpPr>
            <p:spPr>
              <a:xfrm rot="1008848">
                <a:off x="8530461" y="4441263"/>
                <a:ext cx="228600" cy="5334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C2084AA2-D773-FE6E-884C-A0DBC82F5CBF}"/>
                  </a:ext>
                </a:extLst>
              </p:cNvPr>
              <p:cNvSpPr/>
              <p:nvPr/>
            </p:nvSpPr>
            <p:spPr>
              <a:xfrm>
                <a:off x="8610600" y="3962400"/>
                <a:ext cx="228600" cy="5334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Diamond 110">
                <a:extLst>
                  <a:ext uri="{FF2B5EF4-FFF2-40B4-BE49-F238E27FC236}">
                    <a16:creationId xmlns:a16="http://schemas.microsoft.com/office/drawing/2014/main" id="{B157F00E-D3E9-49EB-0F12-1E6106150A13}"/>
                  </a:ext>
                </a:extLst>
              </p:cNvPr>
              <p:cNvSpPr/>
              <p:nvPr/>
            </p:nvSpPr>
            <p:spPr>
              <a:xfrm>
                <a:off x="7772400" y="4343400"/>
                <a:ext cx="228600" cy="228600"/>
              </a:xfrm>
              <a:prstGeom prst="diamond">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Diamond 111">
                <a:extLst>
                  <a:ext uri="{FF2B5EF4-FFF2-40B4-BE49-F238E27FC236}">
                    <a16:creationId xmlns:a16="http://schemas.microsoft.com/office/drawing/2014/main" id="{FE63C438-2C72-17EC-2D8C-9F6C067997C9}"/>
                  </a:ext>
                </a:extLst>
              </p:cNvPr>
              <p:cNvSpPr/>
              <p:nvPr/>
            </p:nvSpPr>
            <p:spPr>
              <a:xfrm>
                <a:off x="7924800" y="4800600"/>
                <a:ext cx="228600" cy="228600"/>
              </a:xfrm>
              <a:prstGeom prst="diamond">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Diamond 112">
                <a:extLst>
                  <a:ext uri="{FF2B5EF4-FFF2-40B4-BE49-F238E27FC236}">
                    <a16:creationId xmlns:a16="http://schemas.microsoft.com/office/drawing/2014/main" id="{DE13A799-4D49-55FF-71D2-BE7E4EEBC96E}"/>
                  </a:ext>
                </a:extLst>
              </p:cNvPr>
              <p:cNvSpPr/>
              <p:nvPr/>
            </p:nvSpPr>
            <p:spPr>
              <a:xfrm>
                <a:off x="8153400" y="5257800"/>
                <a:ext cx="304800" cy="381000"/>
              </a:xfrm>
              <a:prstGeom prst="diamond">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Diamond 113">
                <a:extLst>
                  <a:ext uri="{FF2B5EF4-FFF2-40B4-BE49-F238E27FC236}">
                    <a16:creationId xmlns:a16="http://schemas.microsoft.com/office/drawing/2014/main" id="{51DB5C7B-7F54-6396-47C1-69655D1F865B}"/>
                  </a:ext>
                </a:extLst>
              </p:cNvPr>
              <p:cNvSpPr/>
              <p:nvPr/>
            </p:nvSpPr>
            <p:spPr>
              <a:xfrm>
                <a:off x="8610600" y="4343400"/>
                <a:ext cx="228600" cy="228600"/>
              </a:xfrm>
              <a:prstGeom prst="diamond">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Diamond 114">
                <a:extLst>
                  <a:ext uri="{FF2B5EF4-FFF2-40B4-BE49-F238E27FC236}">
                    <a16:creationId xmlns:a16="http://schemas.microsoft.com/office/drawing/2014/main" id="{AA55CF8D-FC18-545A-FB2A-8A6800C72B5A}"/>
                  </a:ext>
                </a:extLst>
              </p:cNvPr>
              <p:cNvSpPr/>
              <p:nvPr/>
            </p:nvSpPr>
            <p:spPr>
              <a:xfrm>
                <a:off x="8458200" y="4800600"/>
                <a:ext cx="228600" cy="228600"/>
              </a:xfrm>
              <a:prstGeom prst="diamond">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D6D8F265-AD40-4360-BF75-6E4153790CD3}"/>
                </a:ext>
              </a:extLst>
            </p:cNvPr>
            <p:cNvGrpSpPr/>
            <p:nvPr/>
          </p:nvGrpSpPr>
          <p:grpSpPr>
            <a:xfrm>
              <a:off x="7428345" y="990600"/>
              <a:ext cx="762000" cy="256687"/>
              <a:chOff x="5788295" y="488189"/>
              <a:chExt cx="1312116" cy="552499"/>
            </a:xfrm>
          </p:grpSpPr>
          <p:sp>
            <p:nvSpPr>
              <p:cNvPr id="96" name="Flowchart: Direct Access Storage 95">
                <a:extLst>
                  <a:ext uri="{FF2B5EF4-FFF2-40B4-BE49-F238E27FC236}">
                    <a16:creationId xmlns:a16="http://schemas.microsoft.com/office/drawing/2014/main" id="{D34F44C7-4488-E815-E46A-5FAAE2B2FA9E}"/>
                  </a:ext>
                </a:extLst>
              </p:cNvPr>
              <p:cNvSpPr/>
              <p:nvPr/>
            </p:nvSpPr>
            <p:spPr>
              <a:xfrm rot="16200000">
                <a:off x="6170543" y="105941"/>
                <a:ext cx="547620" cy="1312116"/>
              </a:xfrm>
              <a:prstGeom prst="flowChartMagneticDrum">
                <a:avLst/>
              </a:prstGeom>
              <a:solidFill>
                <a:srgbClr val="D4A9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a:extLst>
                  <a:ext uri="{FF2B5EF4-FFF2-40B4-BE49-F238E27FC236}">
                    <a16:creationId xmlns:a16="http://schemas.microsoft.com/office/drawing/2014/main" id="{626CE7B3-4BC0-4BA9-08F2-A39D6D7C9454}"/>
                  </a:ext>
                </a:extLst>
              </p:cNvPr>
              <p:cNvGrpSpPr/>
              <p:nvPr/>
            </p:nvGrpSpPr>
            <p:grpSpPr>
              <a:xfrm>
                <a:off x="5911274" y="658092"/>
                <a:ext cx="1066800" cy="382596"/>
                <a:chOff x="7315200" y="152400"/>
                <a:chExt cx="1764145" cy="632691"/>
              </a:xfrm>
            </p:grpSpPr>
            <p:sp>
              <p:nvSpPr>
                <p:cNvPr id="98" name="Quad Arrow 110">
                  <a:extLst>
                    <a:ext uri="{FF2B5EF4-FFF2-40B4-BE49-F238E27FC236}">
                      <a16:creationId xmlns:a16="http://schemas.microsoft.com/office/drawing/2014/main" id="{93A5A65E-AC34-3665-DC24-A1AEC5FB4FFA}"/>
                    </a:ext>
                  </a:extLst>
                </p:cNvPr>
                <p:cNvSpPr/>
                <p:nvPr/>
              </p:nvSpPr>
              <p:spPr>
                <a:xfrm>
                  <a:off x="7315200" y="152400"/>
                  <a:ext cx="609600" cy="609600"/>
                </a:xfrm>
                <a:prstGeom prst="quadArrow">
                  <a:avLst>
                    <a:gd name="adj1" fmla="val 37652"/>
                    <a:gd name="adj2" fmla="val 22500"/>
                    <a:gd name="adj3" fmla="val 22500"/>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Plaque 98">
                  <a:extLst>
                    <a:ext uri="{FF2B5EF4-FFF2-40B4-BE49-F238E27FC236}">
                      <a16:creationId xmlns:a16="http://schemas.microsoft.com/office/drawing/2014/main" id="{3CCB6F20-FC83-A86D-DF80-C5EF59E16550}"/>
                    </a:ext>
                  </a:extLst>
                </p:cNvPr>
                <p:cNvSpPr/>
                <p:nvPr/>
              </p:nvSpPr>
              <p:spPr>
                <a:xfrm>
                  <a:off x="7525327" y="362527"/>
                  <a:ext cx="228600" cy="228600"/>
                </a:xfrm>
                <a:prstGeom prst="plaque">
                  <a:avLst/>
                </a:prstGeom>
                <a:solidFill>
                  <a:srgbClr val="F9EB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Quad Arrow 112">
                  <a:extLst>
                    <a:ext uri="{FF2B5EF4-FFF2-40B4-BE49-F238E27FC236}">
                      <a16:creationId xmlns:a16="http://schemas.microsoft.com/office/drawing/2014/main" id="{ECC64988-DFD3-987B-E06A-2232B4A678B9}"/>
                    </a:ext>
                  </a:extLst>
                </p:cNvPr>
                <p:cNvSpPr/>
                <p:nvPr/>
              </p:nvSpPr>
              <p:spPr>
                <a:xfrm>
                  <a:off x="7904018" y="154709"/>
                  <a:ext cx="609600" cy="609600"/>
                </a:xfrm>
                <a:prstGeom prst="quadArrow">
                  <a:avLst>
                    <a:gd name="adj1" fmla="val 37652"/>
                    <a:gd name="adj2" fmla="val 22500"/>
                    <a:gd name="adj3" fmla="val 22500"/>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Plaque 100">
                  <a:extLst>
                    <a:ext uri="{FF2B5EF4-FFF2-40B4-BE49-F238E27FC236}">
                      <a16:creationId xmlns:a16="http://schemas.microsoft.com/office/drawing/2014/main" id="{7994B7C9-0959-1A6A-A864-3ECB43A52F57}"/>
                    </a:ext>
                  </a:extLst>
                </p:cNvPr>
                <p:cNvSpPr/>
                <p:nvPr/>
              </p:nvSpPr>
              <p:spPr>
                <a:xfrm>
                  <a:off x="8114145" y="364836"/>
                  <a:ext cx="228600" cy="228600"/>
                </a:xfrm>
                <a:prstGeom prst="plaque">
                  <a:avLst/>
                </a:prstGeom>
                <a:solidFill>
                  <a:srgbClr val="F9EB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Quad Arrow 114">
                  <a:extLst>
                    <a:ext uri="{FF2B5EF4-FFF2-40B4-BE49-F238E27FC236}">
                      <a16:creationId xmlns:a16="http://schemas.microsoft.com/office/drawing/2014/main" id="{149C65E3-8FA7-044D-D545-320D3BAB223B}"/>
                    </a:ext>
                  </a:extLst>
                </p:cNvPr>
                <p:cNvSpPr/>
                <p:nvPr/>
              </p:nvSpPr>
              <p:spPr>
                <a:xfrm>
                  <a:off x="8469745" y="175491"/>
                  <a:ext cx="609600" cy="609600"/>
                </a:xfrm>
                <a:prstGeom prst="quadArrow">
                  <a:avLst>
                    <a:gd name="adj1" fmla="val 37652"/>
                    <a:gd name="adj2" fmla="val 22500"/>
                    <a:gd name="adj3" fmla="val 22500"/>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Plaque 102">
                  <a:extLst>
                    <a:ext uri="{FF2B5EF4-FFF2-40B4-BE49-F238E27FC236}">
                      <a16:creationId xmlns:a16="http://schemas.microsoft.com/office/drawing/2014/main" id="{97E8AEE3-8F36-3A55-3281-65E3D9BC171D}"/>
                    </a:ext>
                  </a:extLst>
                </p:cNvPr>
                <p:cNvSpPr/>
                <p:nvPr/>
              </p:nvSpPr>
              <p:spPr>
                <a:xfrm>
                  <a:off x="8679872" y="385618"/>
                  <a:ext cx="228600" cy="228600"/>
                </a:xfrm>
                <a:prstGeom prst="plaque">
                  <a:avLst/>
                </a:prstGeom>
                <a:solidFill>
                  <a:srgbClr val="F9EB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16" name="Group 115">
            <a:extLst>
              <a:ext uri="{FF2B5EF4-FFF2-40B4-BE49-F238E27FC236}">
                <a16:creationId xmlns:a16="http://schemas.microsoft.com/office/drawing/2014/main" id="{2A2E5821-5112-C2B0-F96F-4C19759A22A2}"/>
              </a:ext>
            </a:extLst>
          </p:cNvPr>
          <p:cNvGrpSpPr/>
          <p:nvPr/>
        </p:nvGrpSpPr>
        <p:grpSpPr>
          <a:xfrm>
            <a:off x="7924800" y="2514600"/>
            <a:ext cx="754737" cy="1865273"/>
            <a:chOff x="3429000" y="1066800"/>
            <a:chExt cx="1524000" cy="3766449"/>
          </a:xfrm>
        </p:grpSpPr>
        <p:grpSp>
          <p:nvGrpSpPr>
            <p:cNvPr id="117" name="Group 116">
              <a:extLst>
                <a:ext uri="{FF2B5EF4-FFF2-40B4-BE49-F238E27FC236}">
                  <a16:creationId xmlns:a16="http://schemas.microsoft.com/office/drawing/2014/main" id="{5A113264-0A67-E8A4-11DB-F3821110CBB3}"/>
                </a:ext>
              </a:extLst>
            </p:cNvPr>
            <p:cNvGrpSpPr/>
            <p:nvPr/>
          </p:nvGrpSpPr>
          <p:grpSpPr>
            <a:xfrm rot="9550070">
              <a:off x="4213978" y="4219465"/>
              <a:ext cx="304800" cy="613784"/>
              <a:chOff x="1295400" y="4546730"/>
              <a:chExt cx="409568" cy="689984"/>
            </a:xfrm>
          </p:grpSpPr>
          <p:sp>
            <p:nvSpPr>
              <p:cNvPr id="254" name="Oval 253">
                <a:extLst>
                  <a:ext uri="{FF2B5EF4-FFF2-40B4-BE49-F238E27FC236}">
                    <a16:creationId xmlns:a16="http://schemas.microsoft.com/office/drawing/2014/main" id="{868752E0-21D5-BBFF-81B1-B93526843E3E}"/>
                  </a:ext>
                </a:extLst>
              </p:cNvPr>
              <p:cNvSpPr/>
              <p:nvPr/>
            </p:nvSpPr>
            <p:spPr>
              <a:xfrm rot="19444033">
                <a:off x="1307650" y="4546730"/>
                <a:ext cx="397318" cy="689984"/>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55" name="Oval 254">
                <a:extLst>
                  <a:ext uri="{FF2B5EF4-FFF2-40B4-BE49-F238E27FC236}">
                    <a16:creationId xmlns:a16="http://schemas.microsoft.com/office/drawing/2014/main" id="{026C28DE-D3BA-94E4-8AEF-29192EADDA39}"/>
                  </a:ext>
                </a:extLst>
              </p:cNvPr>
              <p:cNvSpPr/>
              <p:nvPr/>
            </p:nvSpPr>
            <p:spPr>
              <a:xfrm>
                <a:off x="1295400" y="4648200"/>
                <a:ext cx="196273" cy="295564"/>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118" name="Group 117">
              <a:extLst>
                <a:ext uri="{FF2B5EF4-FFF2-40B4-BE49-F238E27FC236}">
                  <a16:creationId xmlns:a16="http://schemas.microsoft.com/office/drawing/2014/main" id="{5041114A-69CB-8BC2-4A3D-12C0F531BA58}"/>
                </a:ext>
              </a:extLst>
            </p:cNvPr>
            <p:cNvGrpSpPr/>
            <p:nvPr/>
          </p:nvGrpSpPr>
          <p:grpSpPr>
            <a:xfrm rot="15885139">
              <a:off x="3977145" y="4210668"/>
              <a:ext cx="304800" cy="613784"/>
              <a:chOff x="1295400" y="4546730"/>
              <a:chExt cx="409568" cy="689984"/>
            </a:xfrm>
          </p:grpSpPr>
          <p:sp>
            <p:nvSpPr>
              <p:cNvPr id="252" name="Oval 251">
                <a:extLst>
                  <a:ext uri="{FF2B5EF4-FFF2-40B4-BE49-F238E27FC236}">
                    <a16:creationId xmlns:a16="http://schemas.microsoft.com/office/drawing/2014/main" id="{26FC78EB-DB52-61F4-C42F-0CDABA22555C}"/>
                  </a:ext>
                </a:extLst>
              </p:cNvPr>
              <p:cNvSpPr/>
              <p:nvPr/>
            </p:nvSpPr>
            <p:spPr>
              <a:xfrm rot="19444033">
                <a:off x="1307650" y="4546730"/>
                <a:ext cx="397318" cy="689984"/>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53" name="Oval 252">
                <a:extLst>
                  <a:ext uri="{FF2B5EF4-FFF2-40B4-BE49-F238E27FC236}">
                    <a16:creationId xmlns:a16="http://schemas.microsoft.com/office/drawing/2014/main" id="{962D64BC-4104-D240-A256-4AC256D5F6BE}"/>
                  </a:ext>
                </a:extLst>
              </p:cNvPr>
              <p:cNvSpPr/>
              <p:nvPr/>
            </p:nvSpPr>
            <p:spPr>
              <a:xfrm>
                <a:off x="1295400" y="4648200"/>
                <a:ext cx="196273" cy="295564"/>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119" name="Trapezoid 118">
              <a:extLst>
                <a:ext uri="{FF2B5EF4-FFF2-40B4-BE49-F238E27FC236}">
                  <a16:creationId xmlns:a16="http://schemas.microsoft.com/office/drawing/2014/main" id="{71632250-969F-78F7-74D7-F6D92D296C81}"/>
                </a:ext>
              </a:extLst>
            </p:cNvPr>
            <p:cNvSpPr/>
            <p:nvPr/>
          </p:nvSpPr>
          <p:spPr>
            <a:xfrm>
              <a:off x="3685309" y="3384074"/>
              <a:ext cx="1115291" cy="1106055"/>
            </a:xfrm>
            <a:prstGeom prst="trapezoid">
              <a:avLst>
                <a:gd name="adj" fmla="val 13762"/>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0" name="Oval 119">
              <a:extLst>
                <a:ext uri="{FF2B5EF4-FFF2-40B4-BE49-F238E27FC236}">
                  <a16:creationId xmlns:a16="http://schemas.microsoft.com/office/drawing/2014/main" id="{7DC6CDFF-B94C-28C2-0A96-C51D626990F4}"/>
                </a:ext>
              </a:extLst>
            </p:cNvPr>
            <p:cNvSpPr/>
            <p:nvPr/>
          </p:nvSpPr>
          <p:spPr>
            <a:xfrm>
              <a:off x="4724400" y="3042330"/>
              <a:ext cx="228600" cy="4572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10" name="Oval 209">
              <a:extLst>
                <a:ext uri="{FF2B5EF4-FFF2-40B4-BE49-F238E27FC236}">
                  <a16:creationId xmlns:a16="http://schemas.microsoft.com/office/drawing/2014/main" id="{FB793B8A-10AA-0F47-25A3-002B0ABCC129}"/>
                </a:ext>
              </a:extLst>
            </p:cNvPr>
            <p:cNvSpPr/>
            <p:nvPr/>
          </p:nvSpPr>
          <p:spPr>
            <a:xfrm>
              <a:off x="3429000" y="3042330"/>
              <a:ext cx="228600" cy="4572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11" name="Trapezoid 210">
              <a:extLst>
                <a:ext uri="{FF2B5EF4-FFF2-40B4-BE49-F238E27FC236}">
                  <a16:creationId xmlns:a16="http://schemas.microsoft.com/office/drawing/2014/main" id="{A5926A15-0F3F-3784-54C6-64BEA82E2C6F}"/>
                </a:ext>
              </a:extLst>
            </p:cNvPr>
            <p:cNvSpPr/>
            <p:nvPr/>
          </p:nvSpPr>
          <p:spPr>
            <a:xfrm>
              <a:off x="3657600" y="2051730"/>
              <a:ext cx="1143000" cy="2133600"/>
            </a:xfrm>
            <a:prstGeom prst="trapezoid">
              <a:avLst>
                <a:gd name="adj" fmla="val 23863"/>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12" name="Oval 211">
              <a:extLst>
                <a:ext uri="{FF2B5EF4-FFF2-40B4-BE49-F238E27FC236}">
                  <a16:creationId xmlns:a16="http://schemas.microsoft.com/office/drawing/2014/main" id="{FC06F221-D5C2-2C9C-7B8A-01EA99F1978B}"/>
                </a:ext>
              </a:extLst>
            </p:cNvPr>
            <p:cNvSpPr/>
            <p:nvPr/>
          </p:nvSpPr>
          <p:spPr>
            <a:xfrm>
              <a:off x="3886200" y="2127930"/>
              <a:ext cx="685800" cy="525906"/>
            </a:xfrm>
            <a:prstGeom prst="ellipse">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13" name="Oval 212">
              <a:extLst>
                <a:ext uri="{FF2B5EF4-FFF2-40B4-BE49-F238E27FC236}">
                  <a16:creationId xmlns:a16="http://schemas.microsoft.com/office/drawing/2014/main" id="{8EF9475C-D352-A626-BAF6-3CE6B841EDA2}"/>
                </a:ext>
              </a:extLst>
            </p:cNvPr>
            <p:cNvSpPr/>
            <p:nvPr/>
          </p:nvSpPr>
          <p:spPr>
            <a:xfrm>
              <a:off x="3909291" y="1867002"/>
              <a:ext cx="609600" cy="525906"/>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14" name="Trapezoid 213">
              <a:extLst>
                <a:ext uri="{FF2B5EF4-FFF2-40B4-BE49-F238E27FC236}">
                  <a16:creationId xmlns:a16="http://schemas.microsoft.com/office/drawing/2014/main" id="{815F556C-70C1-E755-AF8E-EDEF45F24495}"/>
                </a:ext>
              </a:extLst>
            </p:cNvPr>
            <p:cNvSpPr/>
            <p:nvPr/>
          </p:nvSpPr>
          <p:spPr>
            <a:xfrm rot="20397331">
              <a:off x="4372636" y="2187397"/>
              <a:ext cx="551541" cy="1157352"/>
            </a:xfrm>
            <a:prstGeom prst="trapezoid">
              <a:avLst>
                <a:gd name="adj" fmla="val 35984"/>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15" name="Trapezoid 214">
              <a:extLst>
                <a:ext uri="{FF2B5EF4-FFF2-40B4-BE49-F238E27FC236}">
                  <a16:creationId xmlns:a16="http://schemas.microsoft.com/office/drawing/2014/main" id="{A44259C2-A0F2-E749-3407-CECD43854C0C}"/>
                </a:ext>
              </a:extLst>
            </p:cNvPr>
            <p:cNvSpPr/>
            <p:nvPr/>
          </p:nvSpPr>
          <p:spPr>
            <a:xfrm rot="1296214">
              <a:off x="3544730" y="2182303"/>
              <a:ext cx="511448" cy="1132587"/>
            </a:xfrm>
            <a:prstGeom prst="trapezoid">
              <a:avLst>
                <a:gd name="adj" fmla="val 32075"/>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16" name="Trapezoid 215">
              <a:extLst>
                <a:ext uri="{FF2B5EF4-FFF2-40B4-BE49-F238E27FC236}">
                  <a16:creationId xmlns:a16="http://schemas.microsoft.com/office/drawing/2014/main" id="{1C52357D-21FC-F74A-D449-34BF2B2EAF78}"/>
                </a:ext>
              </a:extLst>
            </p:cNvPr>
            <p:cNvSpPr/>
            <p:nvPr/>
          </p:nvSpPr>
          <p:spPr>
            <a:xfrm rot="287694">
              <a:off x="3726428" y="2125747"/>
              <a:ext cx="498368" cy="1764854"/>
            </a:xfrm>
            <a:prstGeom prst="trapezoid">
              <a:avLst>
                <a:gd name="adj" fmla="val 32759"/>
              </a:avLst>
            </a:prstGeom>
            <a:solidFill>
              <a:srgbClr val="B871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17" name="Trapezoid 216">
              <a:extLst>
                <a:ext uri="{FF2B5EF4-FFF2-40B4-BE49-F238E27FC236}">
                  <a16:creationId xmlns:a16="http://schemas.microsoft.com/office/drawing/2014/main" id="{099FAD25-1E14-4910-E1C3-856F24F99FBA}"/>
                </a:ext>
              </a:extLst>
            </p:cNvPr>
            <p:cNvSpPr/>
            <p:nvPr/>
          </p:nvSpPr>
          <p:spPr>
            <a:xfrm rot="21293170">
              <a:off x="4267801" y="2145148"/>
              <a:ext cx="464197" cy="1744020"/>
            </a:xfrm>
            <a:prstGeom prst="trapezoid">
              <a:avLst>
                <a:gd name="adj" fmla="val 35984"/>
              </a:avLst>
            </a:prstGeom>
            <a:solidFill>
              <a:srgbClr val="B871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218" name="Group 217">
              <a:extLst>
                <a:ext uri="{FF2B5EF4-FFF2-40B4-BE49-F238E27FC236}">
                  <a16:creationId xmlns:a16="http://schemas.microsoft.com/office/drawing/2014/main" id="{627E80C2-2153-7793-1D05-42BB9D839986}"/>
                </a:ext>
              </a:extLst>
            </p:cNvPr>
            <p:cNvGrpSpPr/>
            <p:nvPr/>
          </p:nvGrpSpPr>
          <p:grpSpPr>
            <a:xfrm rot="21151532">
              <a:off x="4409671" y="1410436"/>
              <a:ext cx="343204" cy="757299"/>
              <a:chOff x="1434718" y="4935165"/>
              <a:chExt cx="343204" cy="757299"/>
            </a:xfrm>
          </p:grpSpPr>
          <p:sp>
            <p:nvSpPr>
              <p:cNvPr id="249" name="Moon 248">
                <a:extLst>
                  <a:ext uri="{FF2B5EF4-FFF2-40B4-BE49-F238E27FC236}">
                    <a16:creationId xmlns:a16="http://schemas.microsoft.com/office/drawing/2014/main" id="{F079491B-A368-3BEF-5F15-DA95CEE42B0C}"/>
                  </a:ext>
                </a:extLst>
              </p:cNvPr>
              <p:cNvSpPr/>
              <p:nvPr/>
            </p:nvSpPr>
            <p:spPr>
              <a:xfrm rot="21119020">
                <a:off x="1528149" y="4935165"/>
                <a:ext cx="249773" cy="723791"/>
              </a:xfrm>
              <a:prstGeom prst="moon">
                <a:avLst>
                  <a:gd name="adj" fmla="val 78788"/>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50" name="Moon 249">
                <a:extLst>
                  <a:ext uri="{FF2B5EF4-FFF2-40B4-BE49-F238E27FC236}">
                    <a16:creationId xmlns:a16="http://schemas.microsoft.com/office/drawing/2014/main" id="{F61A1D10-ECDD-333C-01AB-79D642463383}"/>
                  </a:ext>
                </a:extLst>
              </p:cNvPr>
              <p:cNvSpPr/>
              <p:nvPr/>
            </p:nvSpPr>
            <p:spPr>
              <a:xfrm rot="10347730">
                <a:off x="1434718" y="5008712"/>
                <a:ext cx="249773" cy="683752"/>
              </a:xfrm>
              <a:prstGeom prst="moon">
                <a:avLst>
                  <a:gd name="adj" fmla="val 78788"/>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51" name="Moon 250">
                <a:extLst>
                  <a:ext uri="{FF2B5EF4-FFF2-40B4-BE49-F238E27FC236}">
                    <a16:creationId xmlns:a16="http://schemas.microsoft.com/office/drawing/2014/main" id="{48E90723-A37C-4B24-2479-1261DFBBF54F}"/>
                  </a:ext>
                </a:extLst>
              </p:cNvPr>
              <p:cNvSpPr/>
              <p:nvPr/>
            </p:nvSpPr>
            <p:spPr>
              <a:xfrm rot="21119020">
                <a:off x="1485851" y="5116123"/>
                <a:ext cx="192984" cy="559228"/>
              </a:xfrm>
              <a:prstGeom prst="moon">
                <a:avLst>
                  <a:gd name="adj" fmla="val 78788"/>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219" name="Group 218">
              <a:extLst>
                <a:ext uri="{FF2B5EF4-FFF2-40B4-BE49-F238E27FC236}">
                  <a16:creationId xmlns:a16="http://schemas.microsoft.com/office/drawing/2014/main" id="{ABE3DEAA-4261-26E4-D437-A499DCB2FDFB}"/>
                </a:ext>
              </a:extLst>
            </p:cNvPr>
            <p:cNvGrpSpPr/>
            <p:nvPr/>
          </p:nvGrpSpPr>
          <p:grpSpPr>
            <a:xfrm rot="1653802">
              <a:off x="3690953" y="1480868"/>
              <a:ext cx="343204" cy="757299"/>
              <a:chOff x="1434718" y="4935165"/>
              <a:chExt cx="343204" cy="757299"/>
            </a:xfrm>
          </p:grpSpPr>
          <p:sp>
            <p:nvSpPr>
              <p:cNvPr id="246" name="Moon 245">
                <a:extLst>
                  <a:ext uri="{FF2B5EF4-FFF2-40B4-BE49-F238E27FC236}">
                    <a16:creationId xmlns:a16="http://schemas.microsoft.com/office/drawing/2014/main" id="{248F4752-9961-0E09-A6E9-A220B4F6AC39}"/>
                  </a:ext>
                </a:extLst>
              </p:cNvPr>
              <p:cNvSpPr/>
              <p:nvPr/>
            </p:nvSpPr>
            <p:spPr>
              <a:xfrm rot="21119020">
                <a:off x="1528149" y="4935165"/>
                <a:ext cx="249773" cy="723791"/>
              </a:xfrm>
              <a:prstGeom prst="moon">
                <a:avLst>
                  <a:gd name="adj" fmla="val 78788"/>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47" name="Moon 246">
                <a:extLst>
                  <a:ext uri="{FF2B5EF4-FFF2-40B4-BE49-F238E27FC236}">
                    <a16:creationId xmlns:a16="http://schemas.microsoft.com/office/drawing/2014/main" id="{EA531E7D-9BBA-6718-8227-976B1CFC0FD3}"/>
                  </a:ext>
                </a:extLst>
              </p:cNvPr>
              <p:cNvSpPr/>
              <p:nvPr/>
            </p:nvSpPr>
            <p:spPr>
              <a:xfrm rot="10347730">
                <a:off x="1434718" y="5008712"/>
                <a:ext cx="249773" cy="683752"/>
              </a:xfrm>
              <a:prstGeom prst="moon">
                <a:avLst>
                  <a:gd name="adj" fmla="val 78788"/>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48" name="Moon 247">
                <a:extLst>
                  <a:ext uri="{FF2B5EF4-FFF2-40B4-BE49-F238E27FC236}">
                    <a16:creationId xmlns:a16="http://schemas.microsoft.com/office/drawing/2014/main" id="{75F70360-AB5F-FCCA-AE0A-7912EBB9726F}"/>
                  </a:ext>
                </a:extLst>
              </p:cNvPr>
              <p:cNvSpPr/>
              <p:nvPr/>
            </p:nvSpPr>
            <p:spPr>
              <a:xfrm rot="21119020">
                <a:off x="1485851" y="5116123"/>
                <a:ext cx="192984" cy="559228"/>
              </a:xfrm>
              <a:prstGeom prst="moon">
                <a:avLst>
                  <a:gd name="adj" fmla="val 78788"/>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220" name="Oval 219">
              <a:extLst>
                <a:ext uri="{FF2B5EF4-FFF2-40B4-BE49-F238E27FC236}">
                  <a16:creationId xmlns:a16="http://schemas.microsoft.com/office/drawing/2014/main" id="{9DBF9714-4455-5342-CEE6-AF3887CDA0FA}"/>
                </a:ext>
              </a:extLst>
            </p:cNvPr>
            <p:cNvSpPr/>
            <p:nvPr/>
          </p:nvSpPr>
          <p:spPr>
            <a:xfrm>
              <a:off x="3810000" y="1106527"/>
              <a:ext cx="872048" cy="1173802"/>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21" name="Moon 220">
              <a:extLst>
                <a:ext uri="{FF2B5EF4-FFF2-40B4-BE49-F238E27FC236}">
                  <a16:creationId xmlns:a16="http://schemas.microsoft.com/office/drawing/2014/main" id="{6FDE6A9A-4C99-9BAD-8ED0-BCD31AFAD0AC}"/>
                </a:ext>
              </a:extLst>
            </p:cNvPr>
            <p:cNvSpPr/>
            <p:nvPr/>
          </p:nvSpPr>
          <p:spPr>
            <a:xfrm rot="5412568">
              <a:off x="4013458" y="828675"/>
              <a:ext cx="381000" cy="857250"/>
            </a:xfrm>
            <a:prstGeom prst="moon">
              <a:avLst>
                <a:gd name="adj" fmla="val 78788"/>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22" name="Moon 221">
              <a:extLst>
                <a:ext uri="{FF2B5EF4-FFF2-40B4-BE49-F238E27FC236}">
                  <a16:creationId xmlns:a16="http://schemas.microsoft.com/office/drawing/2014/main" id="{3BEEECCA-0753-5459-97D4-3B5D3B525B99}"/>
                </a:ext>
              </a:extLst>
            </p:cNvPr>
            <p:cNvSpPr/>
            <p:nvPr/>
          </p:nvSpPr>
          <p:spPr>
            <a:xfrm rot="4358243">
              <a:off x="3899411" y="1137045"/>
              <a:ext cx="196323" cy="441725"/>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23" name="Moon 222">
              <a:extLst>
                <a:ext uri="{FF2B5EF4-FFF2-40B4-BE49-F238E27FC236}">
                  <a16:creationId xmlns:a16="http://schemas.microsoft.com/office/drawing/2014/main" id="{3293F7C2-9DC2-2D35-C064-93100B0A6466}"/>
                </a:ext>
              </a:extLst>
            </p:cNvPr>
            <p:cNvSpPr/>
            <p:nvPr/>
          </p:nvSpPr>
          <p:spPr>
            <a:xfrm rot="5412568">
              <a:off x="4065610" y="757058"/>
              <a:ext cx="223255" cy="851971"/>
            </a:xfrm>
            <a:prstGeom prst="moon">
              <a:avLst>
                <a:gd name="adj" fmla="val 78788"/>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24" name="Moon 223">
              <a:extLst>
                <a:ext uri="{FF2B5EF4-FFF2-40B4-BE49-F238E27FC236}">
                  <a16:creationId xmlns:a16="http://schemas.microsoft.com/office/drawing/2014/main" id="{15E1B253-EF28-E1D1-1871-6F02F2A94570}"/>
                </a:ext>
              </a:extLst>
            </p:cNvPr>
            <p:cNvSpPr/>
            <p:nvPr/>
          </p:nvSpPr>
          <p:spPr>
            <a:xfrm rot="5412568">
              <a:off x="3889596" y="983038"/>
              <a:ext cx="217103" cy="488482"/>
            </a:xfrm>
            <a:prstGeom prst="moon">
              <a:avLst>
                <a:gd name="adj" fmla="val 78788"/>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25" name="Moon 224">
              <a:extLst>
                <a:ext uri="{FF2B5EF4-FFF2-40B4-BE49-F238E27FC236}">
                  <a16:creationId xmlns:a16="http://schemas.microsoft.com/office/drawing/2014/main" id="{6DF4AA26-EEEB-25C9-6A13-FC7D22C6E495}"/>
                </a:ext>
              </a:extLst>
            </p:cNvPr>
            <p:cNvSpPr/>
            <p:nvPr/>
          </p:nvSpPr>
          <p:spPr>
            <a:xfrm rot="5412568">
              <a:off x="4351905" y="1006711"/>
              <a:ext cx="188274" cy="423618"/>
            </a:xfrm>
            <a:prstGeom prst="moon">
              <a:avLst>
                <a:gd name="adj" fmla="val 78788"/>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26" name="Moon 225">
              <a:extLst>
                <a:ext uri="{FF2B5EF4-FFF2-40B4-BE49-F238E27FC236}">
                  <a16:creationId xmlns:a16="http://schemas.microsoft.com/office/drawing/2014/main" id="{7876D978-168B-533F-26F6-ED5C2E0CDE1E}"/>
                </a:ext>
              </a:extLst>
            </p:cNvPr>
            <p:cNvSpPr/>
            <p:nvPr/>
          </p:nvSpPr>
          <p:spPr>
            <a:xfrm rot="14214603">
              <a:off x="4128820" y="1096021"/>
              <a:ext cx="233489" cy="441725"/>
            </a:xfrm>
            <a:prstGeom prst="moon">
              <a:avLst>
                <a:gd name="adj" fmla="val 78788"/>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27" name="Moon 226">
              <a:extLst>
                <a:ext uri="{FF2B5EF4-FFF2-40B4-BE49-F238E27FC236}">
                  <a16:creationId xmlns:a16="http://schemas.microsoft.com/office/drawing/2014/main" id="{80D2C9C1-BA3E-AC7D-742C-97DD2D16B910}"/>
                </a:ext>
              </a:extLst>
            </p:cNvPr>
            <p:cNvSpPr/>
            <p:nvPr/>
          </p:nvSpPr>
          <p:spPr>
            <a:xfrm rot="14214603">
              <a:off x="4125101" y="1103909"/>
              <a:ext cx="128959" cy="290158"/>
            </a:xfrm>
            <a:prstGeom prst="moon">
              <a:avLst>
                <a:gd name="adj" fmla="val 78788"/>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28" name="Moon 227">
              <a:extLst>
                <a:ext uri="{FF2B5EF4-FFF2-40B4-BE49-F238E27FC236}">
                  <a16:creationId xmlns:a16="http://schemas.microsoft.com/office/drawing/2014/main" id="{98F0AFDF-51CB-0228-74C5-8DBC10762D74}"/>
                </a:ext>
              </a:extLst>
            </p:cNvPr>
            <p:cNvSpPr/>
            <p:nvPr/>
          </p:nvSpPr>
          <p:spPr>
            <a:xfrm rot="14214603">
              <a:off x="3941218" y="1069196"/>
              <a:ext cx="196323" cy="441725"/>
            </a:xfrm>
            <a:prstGeom prst="moon">
              <a:avLst>
                <a:gd name="adj" fmla="val 78788"/>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29" name="Moon 228">
              <a:extLst>
                <a:ext uri="{FF2B5EF4-FFF2-40B4-BE49-F238E27FC236}">
                  <a16:creationId xmlns:a16="http://schemas.microsoft.com/office/drawing/2014/main" id="{308F8A42-AB3E-0F73-BAD8-4DD62351BD02}"/>
                </a:ext>
              </a:extLst>
            </p:cNvPr>
            <p:cNvSpPr/>
            <p:nvPr/>
          </p:nvSpPr>
          <p:spPr>
            <a:xfrm rot="3904094">
              <a:off x="4052332" y="929465"/>
              <a:ext cx="95325" cy="452370"/>
            </a:xfrm>
            <a:prstGeom prst="moon">
              <a:avLst>
                <a:gd name="adj" fmla="val 78788"/>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30" name="Moon 229">
              <a:extLst>
                <a:ext uri="{FF2B5EF4-FFF2-40B4-BE49-F238E27FC236}">
                  <a16:creationId xmlns:a16="http://schemas.microsoft.com/office/drawing/2014/main" id="{478CD5C0-D7A8-9A42-5C98-8934004BA1B0}"/>
                </a:ext>
              </a:extLst>
            </p:cNvPr>
            <p:cNvSpPr/>
            <p:nvPr/>
          </p:nvSpPr>
          <p:spPr>
            <a:xfrm rot="20210230">
              <a:off x="4404440" y="1144891"/>
              <a:ext cx="106521" cy="332192"/>
            </a:xfrm>
            <a:prstGeom prst="moon">
              <a:avLst>
                <a:gd name="adj" fmla="val 78788"/>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231" name="Group 230">
              <a:extLst>
                <a:ext uri="{FF2B5EF4-FFF2-40B4-BE49-F238E27FC236}">
                  <a16:creationId xmlns:a16="http://schemas.microsoft.com/office/drawing/2014/main" id="{8016BC41-D233-6398-7B0D-ADB99FA3B267}"/>
                </a:ext>
              </a:extLst>
            </p:cNvPr>
            <p:cNvGrpSpPr/>
            <p:nvPr/>
          </p:nvGrpSpPr>
          <p:grpSpPr>
            <a:xfrm>
              <a:off x="3890818" y="3982121"/>
              <a:ext cx="609603" cy="164122"/>
              <a:chOff x="553453" y="4798401"/>
              <a:chExt cx="1858183" cy="519282"/>
            </a:xfrm>
          </p:grpSpPr>
          <p:sp>
            <p:nvSpPr>
              <p:cNvPr id="241" name="Frame 240">
                <a:extLst>
                  <a:ext uri="{FF2B5EF4-FFF2-40B4-BE49-F238E27FC236}">
                    <a16:creationId xmlns:a16="http://schemas.microsoft.com/office/drawing/2014/main" id="{EB7D8888-E9A1-65AE-69B6-7EE4D30774BB}"/>
                  </a:ext>
                </a:extLst>
              </p:cNvPr>
              <p:cNvSpPr/>
              <p:nvPr/>
            </p:nvSpPr>
            <p:spPr>
              <a:xfrm rot="2844396">
                <a:off x="562504" y="4789350"/>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
            <p:nvSpPr>
              <p:cNvPr id="242" name="Frame 241">
                <a:extLst>
                  <a:ext uri="{FF2B5EF4-FFF2-40B4-BE49-F238E27FC236}">
                    <a16:creationId xmlns:a16="http://schemas.microsoft.com/office/drawing/2014/main" id="{121805CB-41B9-C3E7-A3AF-256B97E1A741}"/>
                  </a:ext>
                </a:extLst>
              </p:cNvPr>
              <p:cNvSpPr/>
              <p:nvPr/>
            </p:nvSpPr>
            <p:spPr>
              <a:xfrm rot="2844396">
                <a:off x="906559" y="4801645"/>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
            <p:nvSpPr>
              <p:cNvPr id="243" name="Frame 242">
                <a:extLst>
                  <a:ext uri="{FF2B5EF4-FFF2-40B4-BE49-F238E27FC236}">
                    <a16:creationId xmlns:a16="http://schemas.microsoft.com/office/drawing/2014/main" id="{31568A96-F10A-090E-3040-892DF89E5BBD}"/>
                  </a:ext>
                </a:extLst>
              </p:cNvPr>
              <p:cNvSpPr/>
              <p:nvPr/>
            </p:nvSpPr>
            <p:spPr>
              <a:xfrm rot="2844396">
                <a:off x="1250613" y="4812441"/>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
            <p:nvSpPr>
              <p:cNvPr id="244" name="Frame 243">
                <a:extLst>
                  <a:ext uri="{FF2B5EF4-FFF2-40B4-BE49-F238E27FC236}">
                    <a16:creationId xmlns:a16="http://schemas.microsoft.com/office/drawing/2014/main" id="{E854316B-DC18-ED68-27BA-570EA475CD4C}"/>
                  </a:ext>
                </a:extLst>
              </p:cNvPr>
              <p:cNvSpPr/>
              <p:nvPr/>
            </p:nvSpPr>
            <p:spPr>
              <a:xfrm rot="2844396">
                <a:off x="1573885" y="4821677"/>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
            <p:nvSpPr>
              <p:cNvPr id="245" name="Frame 244">
                <a:extLst>
                  <a:ext uri="{FF2B5EF4-FFF2-40B4-BE49-F238E27FC236}">
                    <a16:creationId xmlns:a16="http://schemas.microsoft.com/office/drawing/2014/main" id="{37B3E608-4E00-7487-517F-1EB1D4DF74A4}"/>
                  </a:ext>
                </a:extLst>
              </p:cNvPr>
              <p:cNvSpPr/>
              <p:nvPr/>
            </p:nvSpPr>
            <p:spPr>
              <a:xfrm rot="2844396">
                <a:off x="1924868" y="4830914"/>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grpSp>
        <p:grpSp>
          <p:nvGrpSpPr>
            <p:cNvPr id="232" name="Group 231">
              <a:extLst>
                <a:ext uri="{FF2B5EF4-FFF2-40B4-BE49-F238E27FC236}">
                  <a16:creationId xmlns:a16="http://schemas.microsoft.com/office/drawing/2014/main" id="{7CECC00C-3E0A-78F4-9F8D-F1DA7EFB2885}"/>
                </a:ext>
              </a:extLst>
            </p:cNvPr>
            <p:cNvGrpSpPr/>
            <p:nvPr/>
          </p:nvGrpSpPr>
          <p:grpSpPr>
            <a:xfrm rot="1653802">
              <a:off x="3691791" y="1315553"/>
              <a:ext cx="243277" cy="536804"/>
              <a:chOff x="1434718" y="4935165"/>
              <a:chExt cx="343204" cy="757299"/>
            </a:xfrm>
          </p:grpSpPr>
          <p:sp>
            <p:nvSpPr>
              <p:cNvPr id="238" name="Moon 237">
                <a:extLst>
                  <a:ext uri="{FF2B5EF4-FFF2-40B4-BE49-F238E27FC236}">
                    <a16:creationId xmlns:a16="http://schemas.microsoft.com/office/drawing/2014/main" id="{2918E7A5-D18E-E82C-6F6C-12531A3858ED}"/>
                  </a:ext>
                </a:extLst>
              </p:cNvPr>
              <p:cNvSpPr/>
              <p:nvPr/>
            </p:nvSpPr>
            <p:spPr>
              <a:xfrm rot="21119020">
                <a:off x="1528149" y="4935165"/>
                <a:ext cx="249773" cy="723791"/>
              </a:xfrm>
              <a:prstGeom prst="moon">
                <a:avLst>
                  <a:gd name="adj" fmla="val 78788"/>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39" name="Moon 238">
                <a:extLst>
                  <a:ext uri="{FF2B5EF4-FFF2-40B4-BE49-F238E27FC236}">
                    <a16:creationId xmlns:a16="http://schemas.microsoft.com/office/drawing/2014/main" id="{60E563C1-6772-B0B1-CC69-C9330D45A3B7}"/>
                  </a:ext>
                </a:extLst>
              </p:cNvPr>
              <p:cNvSpPr/>
              <p:nvPr/>
            </p:nvSpPr>
            <p:spPr>
              <a:xfrm rot="10347730">
                <a:off x="1434718" y="5008712"/>
                <a:ext cx="249773" cy="683752"/>
              </a:xfrm>
              <a:prstGeom prst="moon">
                <a:avLst>
                  <a:gd name="adj" fmla="val 78788"/>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40" name="Moon 239">
                <a:extLst>
                  <a:ext uri="{FF2B5EF4-FFF2-40B4-BE49-F238E27FC236}">
                    <a16:creationId xmlns:a16="http://schemas.microsoft.com/office/drawing/2014/main" id="{047BE02E-B5D7-41D3-6D9F-D800722E0D43}"/>
                  </a:ext>
                </a:extLst>
              </p:cNvPr>
              <p:cNvSpPr/>
              <p:nvPr/>
            </p:nvSpPr>
            <p:spPr>
              <a:xfrm rot="21119020">
                <a:off x="1485851" y="5116123"/>
                <a:ext cx="192984" cy="559228"/>
              </a:xfrm>
              <a:prstGeom prst="moon">
                <a:avLst>
                  <a:gd name="adj" fmla="val 78788"/>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233" name="Group 232">
              <a:extLst>
                <a:ext uri="{FF2B5EF4-FFF2-40B4-BE49-F238E27FC236}">
                  <a16:creationId xmlns:a16="http://schemas.microsoft.com/office/drawing/2014/main" id="{F40F7492-C6E7-8904-C85C-2577947E80FA}"/>
                </a:ext>
              </a:extLst>
            </p:cNvPr>
            <p:cNvGrpSpPr/>
            <p:nvPr/>
          </p:nvGrpSpPr>
          <p:grpSpPr>
            <a:xfrm rot="20849912">
              <a:off x="4551016" y="1309696"/>
              <a:ext cx="243277" cy="536804"/>
              <a:chOff x="1434718" y="4935165"/>
              <a:chExt cx="343204" cy="757299"/>
            </a:xfrm>
          </p:grpSpPr>
          <p:sp>
            <p:nvSpPr>
              <p:cNvPr id="235" name="Moon 234">
                <a:extLst>
                  <a:ext uri="{FF2B5EF4-FFF2-40B4-BE49-F238E27FC236}">
                    <a16:creationId xmlns:a16="http://schemas.microsoft.com/office/drawing/2014/main" id="{2A76C955-18BB-7910-80BD-2B3209B43756}"/>
                  </a:ext>
                </a:extLst>
              </p:cNvPr>
              <p:cNvSpPr/>
              <p:nvPr/>
            </p:nvSpPr>
            <p:spPr>
              <a:xfrm rot="21119020">
                <a:off x="1528149" y="4935165"/>
                <a:ext cx="249773" cy="723791"/>
              </a:xfrm>
              <a:prstGeom prst="moon">
                <a:avLst>
                  <a:gd name="adj" fmla="val 78788"/>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236" name="Moon 235">
                <a:extLst>
                  <a:ext uri="{FF2B5EF4-FFF2-40B4-BE49-F238E27FC236}">
                    <a16:creationId xmlns:a16="http://schemas.microsoft.com/office/drawing/2014/main" id="{D0265D62-D4E2-ED18-FA79-880DFABFA249}"/>
                  </a:ext>
                </a:extLst>
              </p:cNvPr>
              <p:cNvSpPr/>
              <p:nvPr/>
            </p:nvSpPr>
            <p:spPr>
              <a:xfrm rot="10347730">
                <a:off x="1434718" y="5008712"/>
                <a:ext cx="249773" cy="683752"/>
              </a:xfrm>
              <a:prstGeom prst="moon">
                <a:avLst>
                  <a:gd name="adj" fmla="val 78788"/>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37" name="Moon 236">
                <a:extLst>
                  <a:ext uri="{FF2B5EF4-FFF2-40B4-BE49-F238E27FC236}">
                    <a16:creationId xmlns:a16="http://schemas.microsoft.com/office/drawing/2014/main" id="{05D07878-0DDF-2619-28B6-EB1FC13C89BA}"/>
                  </a:ext>
                </a:extLst>
              </p:cNvPr>
              <p:cNvSpPr/>
              <p:nvPr/>
            </p:nvSpPr>
            <p:spPr>
              <a:xfrm rot="21119020">
                <a:off x="1485851" y="5116123"/>
                <a:ext cx="192984" cy="559228"/>
              </a:xfrm>
              <a:prstGeom prst="moon">
                <a:avLst>
                  <a:gd name="adj" fmla="val 78788"/>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234" name="Rounded Rectangle 30">
              <a:extLst>
                <a:ext uri="{FF2B5EF4-FFF2-40B4-BE49-F238E27FC236}">
                  <a16:creationId xmlns:a16="http://schemas.microsoft.com/office/drawing/2014/main" id="{B7720471-B303-4773-3CD6-0B67D16A447A}"/>
                </a:ext>
              </a:extLst>
            </p:cNvPr>
            <p:cNvSpPr/>
            <p:nvPr/>
          </p:nvSpPr>
          <p:spPr>
            <a:xfrm>
              <a:off x="3724514" y="1289149"/>
              <a:ext cx="990600" cy="76201"/>
            </a:xfrm>
            <a:prstGeom prst="roundRect">
              <a:avLst/>
            </a:prstGeom>
            <a:solidFill>
              <a:srgbClr val="CCA98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grpSp>
    </p:spTree>
    <p:extLst>
      <p:ext uri="{BB962C8B-B14F-4D97-AF65-F5344CB8AC3E}">
        <p14:creationId xmlns:p14="http://schemas.microsoft.com/office/powerpoint/2010/main" val="2756430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6"/>
                                        </p:tgtEl>
                                        <p:attrNameLst>
                                          <p:attrName>style.visibility</p:attrName>
                                        </p:attrNameLst>
                                      </p:cBhvr>
                                      <p:to>
                                        <p:strVal val="visible"/>
                                      </p:to>
                                    </p:set>
                                  </p:childTnLst>
                                </p:cTn>
                              </p:par>
                              <p:par>
                                <p:cTn id="9" presetID="10"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2000"/>
                                        <p:tgtEl>
                                          <p:spTgt spid="11"/>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20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4" grpId="0"/>
      <p:bldP spid="15" grpId="0"/>
      <p:bldP spid="206" grpId="0"/>
      <p:bldP spid="207" grpId="0"/>
      <p:bldP spid="20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9DACFB36-D8AD-4112-8D93-E70AAC98A6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2" y="0"/>
            <a:ext cx="12184978" cy="6858000"/>
          </a:xfrm>
          <a:prstGeom prst="rect">
            <a:avLst/>
          </a:prstGeom>
        </p:spPr>
      </p:pic>
      <p:sp>
        <p:nvSpPr>
          <p:cNvPr id="38" name="TextBox 37"/>
          <p:cNvSpPr txBox="1"/>
          <p:nvPr/>
        </p:nvSpPr>
        <p:spPr>
          <a:xfrm>
            <a:off x="1524000" y="1"/>
            <a:ext cx="9144000" cy="769441"/>
          </a:xfrm>
          <a:prstGeom prst="rect">
            <a:avLst/>
          </a:prstGeom>
          <a:noFill/>
        </p:spPr>
        <p:txBody>
          <a:bodyPr wrap="square" rtlCol="0">
            <a:spAutoFit/>
          </a:bodyPr>
          <a:lstStyle/>
          <a:p>
            <a:pPr algn="ctr"/>
            <a:r>
              <a:rPr lang="en-US" sz="4400" dirty="0">
                <a:latin typeface="Bernard MT Condensed" pitchFamily="18" charset="0"/>
              </a:rPr>
              <a:t>Calling on the Lord for Strength</a:t>
            </a:r>
          </a:p>
        </p:txBody>
      </p:sp>
      <p:sp>
        <p:nvSpPr>
          <p:cNvPr id="393" name="Rectangle 392"/>
          <p:cNvSpPr/>
          <p:nvPr/>
        </p:nvSpPr>
        <p:spPr>
          <a:xfrm>
            <a:off x="1524000" y="3944832"/>
            <a:ext cx="9816860" cy="2862322"/>
          </a:xfrm>
          <a:prstGeom prst="rect">
            <a:avLst/>
          </a:prstGeom>
        </p:spPr>
        <p:txBody>
          <a:bodyPr wrap="square">
            <a:spAutoFit/>
          </a:bodyPr>
          <a:lstStyle/>
          <a:p>
            <a:pPr fontAlgn="base"/>
            <a:r>
              <a:rPr lang="en-US" sz="2000" dirty="0"/>
              <a:t>Why do you think it is important to receive strength from God to stand against wickedness rather than having wicked influences removed completely from our lives?</a:t>
            </a:r>
          </a:p>
          <a:p>
            <a:pPr fontAlgn="base"/>
            <a:endParaRPr lang="en-US" sz="2000" dirty="0"/>
          </a:p>
          <a:p>
            <a:pPr fontAlgn="base"/>
            <a:r>
              <a:rPr lang="en-US" sz="2000" dirty="0"/>
              <a:t>How can you follow Alma’s example when you stand against wickedness?</a:t>
            </a:r>
          </a:p>
          <a:p>
            <a:pPr fontAlgn="base"/>
            <a:endParaRPr lang="en-US" sz="2000" dirty="0"/>
          </a:p>
          <a:p>
            <a:pPr fontAlgn="base"/>
            <a:endParaRPr lang="en-US" sz="2000" dirty="0"/>
          </a:p>
          <a:p>
            <a:pPr fontAlgn="base"/>
            <a:r>
              <a:rPr lang="en-US" sz="2000" dirty="0"/>
              <a:t>How has the Lord strengthened you as you have faced wickedness?</a:t>
            </a:r>
          </a:p>
          <a:p>
            <a:pPr fontAlgn="base"/>
            <a:endParaRPr lang="en-US" sz="2000" dirty="0"/>
          </a:p>
          <a:p>
            <a:pPr fontAlgn="base"/>
            <a:r>
              <a:rPr lang="en-US" sz="2000" dirty="0"/>
              <a:t>What is one way you can stand against wickedness now?</a:t>
            </a:r>
          </a:p>
        </p:txBody>
      </p:sp>
      <p:grpSp>
        <p:nvGrpSpPr>
          <p:cNvPr id="372" name="Group 371"/>
          <p:cNvGrpSpPr/>
          <p:nvPr/>
        </p:nvGrpSpPr>
        <p:grpSpPr>
          <a:xfrm>
            <a:off x="2438400" y="1143000"/>
            <a:ext cx="7315200" cy="2743200"/>
            <a:chOff x="965200" y="2286000"/>
            <a:chExt cx="7315200" cy="2743200"/>
          </a:xfrm>
        </p:grpSpPr>
        <p:grpSp>
          <p:nvGrpSpPr>
            <p:cNvPr id="373" name="Group 18"/>
            <p:cNvGrpSpPr/>
            <p:nvPr/>
          </p:nvGrpSpPr>
          <p:grpSpPr>
            <a:xfrm>
              <a:off x="965200" y="2286000"/>
              <a:ext cx="7315200" cy="2743200"/>
              <a:chOff x="965200" y="2286000"/>
              <a:chExt cx="7379144" cy="2743200"/>
            </a:xfrm>
          </p:grpSpPr>
          <p:sp>
            <p:nvSpPr>
              <p:cNvPr id="391" name="Rectangle 390"/>
              <p:cNvSpPr/>
              <p:nvPr/>
            </p:nvSpPr>
            <p:spPr>
              <a:xfrm>
                <a:off x="990600" y="2286000"/>
                <a:ext cx="7302500" cy="2466242"/>
              </a:xfrm>
              <a:prstGeom prst="rect">
                <a:avLst/>
              </a:prstGeom>
              <a:solidFill>
                <a:srgbClr val="1C766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2" name="Rectangle 391"/>
              <p:cNvSpPr/>
              <p:nvPr/>
            </p:nvSpPr>
            <p:spPr>
              <a:xfrm>
                <a:off x="965200" y="4739054"/>
                <a:ext cx="7302500" cy="290146"/>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5" name="Straight Connector 394"/>
              <p:cNvCxnSpPr/>
              <p:nvPr/>
            </p:nvCxnSpPr>
            <p:spPr>
              <a:xfrm>
                <a:off x="965200" y="478741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96" name="Straight Connector 395"/>
              <p:cNvCxnSpPr>
                <a:stCxn id="392" idx="1"/>
              </p:cNvCxnSpPr>
              <p:nvPr/>
            </p:nvCxnSpPr>
            <p:spPr>
              <a:xfrm flipV="1">
                <a:off x="965200" y="4876800"/>
                <a:ext cx="7379144" cy="7327"/>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97" name="Straight Connector 396"/>
              <p:cNvCxnSpPr/>
              <p:nvPr/>
            </p:nvCxnSpPr>
            <p:spPr>
              <a:xfrm>
                <a:off x="965200" y="498084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390" name="TextBox 389"/>
            <p:cNvSpPr txBox="1"/>
            <p:nvPr/>
          </p:nvSpPr>
          <p:spPr>
            <a:xfrm>
              <a:off x="1117600" y="2514600"/>
              <a:ext cx="7010400" cy="1754326"/>
            </a:xfrm>
            <a:prstGeom prst="rect">
              <a:avLst/>
            </a:prstGeom>
            <a:noFill/>
          </p:spPr>
          <p:txBody>
            <a:bodyPr wrap="square" rtlCol="0">
              <a:spAutoFit/>
            </a:bodyPr>
            <a:lstStyle/>
            <a:p>
              <a:pPr algn="ctr"/>
              <a:r>
                <a:rPr lang="en-US" sz="3600" b="1" dirty="0">
                  <a:solidFill>
                    <a:schemeClr val="bg1"/>
                  </a:solidFill>
                </a:rPr>
                <a:t>When we call upon God to help us stand against wickedness, He will strengthen us</a:t>
              </a:r>
              <a:endParaRPr lang="en-US" sz="3600" dirty="0">
                <a:solidFill>
                  <a:schemeClr val="bg1"/>
                </a:solidFill>
                <a:latin typeface="Abadi" panose="020B0604020104020204" pitchFamily="34" charset="0"/>
              </a:endParaRPr>
            </a:p>
          </p:txBody>
        </p:sp>
      </p:grpSp>
    </p:spTree>
    <p:extLst>
      <p:ext uri="{BB962C8B-B14F-4D97-AF65-F5344CB8AC3E}">
        <p14:creationId xmlns:p14="http://schemas.microsoft.com/office/powerpoint/2010/main" val="2990678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72"/>
                                        </p:tgtEl>
                                        <p:attrNameLst>
                                          <p:attrName>style.visibility</p:attrName>
                                        </p:attrNameLst>
                                      </p:cBhvr>
                                      <p:to>
                                        <p:strVal val="visible"/>
                                      </p:to>
                                    </p:set>
                                    <p:animEffect transition="in" filter="fade">
                                      <p:cBhvr>
                                        <p:cTn id="7" dur="1000"/>
                                        <p:tgtEl>
                                          <p:spTgt spid="372"/>
                                        </p:tgtEl>
                                      </p:cBhvr>
                                    </p:animEffect>
                                    <p:anim calcmode="lin" valueType="num">
                                      <p:cBhvr>
                                        <p:cTn id="8" dur="1000" fill="hold"/>
                                        <p:tgtEl>
                                          <p:spTgt spid="372"/>
                                        </p:tgtEl>
                                        <p:attrNameLst>
                                          <p:attrName>ppt_x</p:attrName>
                                        </p:attrNameLst>
                                      </p:cBhvr>
                                      <p:tavLst>
                                        <p:tav tm="0">
                                          <p:val>
                                            <p:strVal val="#ppt_x"/>
                                          </p:val>
                                        </p:tav>
                                        <p:tav tm="100000">
                                          <p:val>
                                            <p:strVal val="#ppt_x"/>
                                          </p:val>
                                        </p:tav>
                                      </p:tavLst>
                                    </p:anim>
                                    <p:anim calcmode="lin" valueType="num">
                                      <p:cBhvr>
                                        <p:cTn id="9" dur="1000" fill="hold"/>
                                        <p:tgtEl>
                                          <p:spTgt spid="37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93">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93">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93">
                                            <p:txEl>
                                              <p:pRg st="5" end="5"/>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9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1E78480-7070-4017-810A-78FA7714F1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2" y="0"/>
            <a:ext cx="12184978" cy="6858000"/>
          </a:xfrm>
          <a:prstGeom prst="rect">
            <a:avLst/>
          </a:prstGeom>
        </p:spPr>
      </p:pic>
      <p:sp>
        <p:nvSpPr>
          <p:cNvPr id="2" name="Rectangle 1"/>
          <p:cNvSpPr/>
          <p:nvPr/>
        </p:nvSpPr>
        <p:spPr>
          <a:xfrm>
            <a:off x="1752600" y="1066801"/>
            <a:ext cx="7467600" cy="5078313"/>
          </a:xfrm>
          <a:prstGeom prst="rect">
            <a:avLst/>
          </a:prstGeom>
        </p:spPr>
        <p:txBody>
          <a:bodyPr wrap="square">
            <a:spAutoFit/>
          </a:bodyPr>
          <a:lstStyle/>
          <a:p>
            <a:r>
              <a:rPr lang="en-US" dirty="0"/>
              <a:t>“Knowing why we are tested and what the test is tells us how to get help. We have to go to God. He gives us the commandments. And we will need more than our own strength to keep them.</a:t>
            </a:r>
          </a:p>
          <a:p>
            <a:endParaRPr lang="en-US" dirty="0"/>
          </a:p>
          <a:p>
            <a:r>
              <a:rPr lang="en-US" dirty="0"/>
              <a:t>…The first, the middle, and the last thing to do is to pray. </a:t>
            </a:r>
          </a:p>
          <a:p>
            <a:endParaRPr lang="en-US" dirty="0"/>
          </a:p>
          <a:p>
            <a:r>
              <a:rPr lang="en-US" dirty="0"/>
              <a:t>…Another simple thing to do, which allows God to give us strength, is to feast on the word of God: read and ponder the standard works of the Church and the words of living prophets. </a:t>
            </a:r>
          </a:p>
          <a:p>
            <a:endParaRPr lang="en-US" dirty="0"/>
          </a:p>
          <a:p>
            <a:r>
              <a:rPr lang="en-US" dirty="0"/>
              <a:t>There is a promise of help from God that comes with that daily practice. Faithful study of scriptures brings the Holy Ghost to us. The promise is given in the Book of Mormon, but it applies as well to all the words of God that He has given and will give us through His prophets.</a:t>
            </a:r>
          </a:p>
          <a:p>
            <a:endParaRPr lang="en-US" dirty="0"/>
          </a:p>
          <a:p>
            <a:r>
              <a:rPr lang="en-US" dirty="0"/>
              <a:t>…There is another simple thing to do. The Lord’s Church has been restored, and so any call to serve in it is a call to serve Him.”</a:t>
            </a:r>
          </a:p>
          <a:p>
            <a:r>
              <a:rPr lang="en-US" dirty="0"/>
              <a:t>Henry B. </a:t>
            </a:r>
            <a:r>
              <a:rPr lang="en-US" dirty="0" err="1"/>
              <a:t>Eyring</a:t>
            </a:r>
            <a:endParaRPr lang="en-US" dirty="0"/>
          </a:p>
        </p:txBody>
      </p:sp>
      <p:sp>
        <p:nvSpPr>
          <p:cNvPr id="4" name="TextBox 3"/>
          <p:cNvSpPr txBox="1"/>
          <p:nvPr/>
        </p:nvSpPr>
        <p:spPr>
          <a:xfrm>
            <a:off x="1524000" y="1"/>
            <a:ext cx="9144000" cy="769441"/>
          </a:xfrm>
          <a:prstGeom prst="rect">
            <a:avLst/>
          </a:prstGeom>
          <a:noFill/>
        </p:spPr>
        <p:txBody>
          <a:bodyPr wrap="square" rtlCol="0">
            <a:spAutoFit/>
          </a:bodyPr>
          <a:lstStyle/>
          <a:p>
            <a:pPr algn="ctr"/>
            <a:r>
              <a:rPr lang="en-US" sz="4400" dirty="0">
                <a:latin typeface="Bernard MT Condensed" pitchFamily="18" charset="0"/>
              </a:rPr>
              <a:t>Test of Strength</a:t>
            </a:r>
          </a:p>
        </p:txBody>
      </p:sp>
      <p:pic>
        <p:nvPicPr>
          <p:cNvPr id="5" name="Picture 4" descr="Henry B. Eyring.jpg"/>
          <p:cNvPicPr>
            <a:picLocks noChangeAspect="1"/>
          </p:cNvPicPr>
          <p:nvPr/>
        </p:nvPicPr>
        <p:blipFill>
          <a:blip r:embed="rId3" cstate="print"/>
          <a:stretch>
            <a:fillRect/>
          </a:stretch>
        </p:blipFill>
        <p:spPr>
          <a:xfrm>
            <a:off x="8991600" y="4800600"/>
            <a:ext cx="1408176" cy="1755648"/>
          </a:xfrm>
          <a:prstGeom prst="rect">
            <a:avLst/>
          </a:prstGeom>
        </p:spPr>
      </p:pic>
    </p:spTree>
    <p:extLst>
      <p:ext uri="{BB962C8B-B14F-4D97-AF65-F5344CB8AC3E}">
        <p14:creationId xmlns:p14="http://schemas.microsoft.com/office/powerpoint/2010/main" val="2007823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1BC1EF8-854B-40B0-B4BA-2F7BE29D76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2" y="0"/>
            <a:ext cx="12184978" cy="6858000"/>
          </a:xfrm>
          <a:prstGeom prst="rect">
            <a:avLst/>
          </a:prstGeom>
        </p:spPr>
      </p:pic>
      <p:sp>
        <p:nvSpPr>
          <p:cNvPr id="5" name="TextBox 4"/>
          <p:cNvSpPr txBox="1"/>
          <p:nvPr/>
        </p:nvSpPr>
        <p:spPr>
          <a:xfrm>
            <a:off x="152400" y="89277"/>
            <a:ext cx="11821064" cy="6740307"/>
          </a:xfrm>
          <a:prstGeom prst="rect">
            <a:avLst/>
          </a:prstGeom>
          <a:noFill/>
        </p:spPr>
        <p:txBody>
          <a:bodyPr wrap="square" rtlCol="0">
            <a:spAutoFit/>
          </a:bodyPr>
          <a:lstStyle/>
          <a:p>
            <a:r>
              <a:rPr lang="en-US" dirty="0"/>
              <a:t>Sources:</a:t>
            </a:r>
          </a:p>
          <a:p>
            <a:endParaRPr lang="en-US" dirty="0"/>
          </a:p>
          <a:p>
            <a:endParaRPr lang="en-US" dirty="0"/>
          </a:p>
          <a:p>
            <a:r>
              <a:rPr lang="en-US" dirty="0"/>
              <a:t>Who’s Who In the Book of Mormon Ed J. </a:t>
            </a:r>
            <a:r>
              <a:rPr lang="en-US" dirty="0" err="1"/>
              <a:t>Pinegar</a:t>
            </a:r>
            <a:r>
              <a:rPr lang="en-US" dirty="0"/>
              <a:t> and Richard J. Allen pgs. 17, 22. 58-59, 112-113, 117,136-137</a:t>
            </a:r>
          </a:p>
          <a:p>
            <a:pPr fontAlgn="base"/>
            <a:r>
              <a:rPr lang="en-US" dirty="0"/>
              <a:t>Truman G Madsen about B.H. Roberts </a:t>
            </a:r>
            <a:r>
              <a:rPr lang="en-US" i="1" dirty="0"/>
              <a:t>Comprehensive History of the Church </a:t>
            </a:r>
            <a:r>
              <a:rPr lang="en-US" dirty="0"/>
              <a:t>(1930), the editor of the seven-volume “documentary” </a:t>
            </a:r>
            <a:r>
              <a:rPr lang="en-US" i="1" dirty="0"/>
              <a:t>History of     the Church </a:t>
            </a:r>
            <a:r>
              <a:rPr lang="en-US" dirty="0"/>
              <a:t>(1902–1932), and the author of the three-volume </a:t>
            </a:r>
            <a:r>
              <a:rPr lang="en-US" i="1" dirty="0"/>
              <a:t>New Witnesses for God </a:t>
            </a:r>
            <a:r>
              <a:rPr lang="en-US" dirty="0"/>
              <a:t>(1909)</a:t>
            </a:r>
          </a:p>
          <a:p>
            <a:r>
              <a:rPr lang="en-US" dirty="0"/>
              <a:t> (Emerson Roy West, </a:t>
            </a:r>
            <a:r>
              <a:rPr lang="en-US" i="1" dirty="0"/>
              <a:t>Profiles of the Presidents,</a:t>
            </a:r>
            <a:r>
              <a:rPr lang="en-US" dirty="0"/>
              <a:t> rev. ed. [Salt Lake City: Deseret Book Co., 1980], p. 90). </a:t>
            </a:r>
          </a:p>
          <a:p>
            <a:r>
              <a:rPr lang="en-US" dirty="0"/>
              <a:t>John Taylor </a:t>
            </a:r>
            <a:r>
              <a:rPr lang="en-US" i="1" dirty="0"/>
              <a:t>The Presidents of the Church: Teacher’s Manual </a:t>
            </a:r>
            <a:r>
              <a:rPr lang="en-US" dirty="0"/>
              <a:t>(Emerson Roy West, </a:t>
            </a:r>
            <a:r>
              <a:rPr lang="en-US" i="1" dirty="0"/>
              <a:t>Profiles of the Presidents,</a:t>
            </a:r>
            <a:r>
              <a:rPr lang="en-US" dirty="0"/>
              <a:t> rev. ed. [Salt Lake City: Deseret Book Co., 1980], p. 90).</a:t>
            </a:r>
          </a:p>
          <a:p>
            <a:r>
              <a:rPr lang="en-US" dirty="0">
                <a:solidFill>
                  <a:srgbClr val="333333"/>
                </a:solidFill>
              </a:rPr>
              <a:t>Dallin H. Oaks, “Reading Church History” [address to Church Educational System religious educators, Aug. 16, 1985], 3</a:t>
            </a:r>
            <a:endParaRPr lang="en-US" dirty="0"/>
          </a:p>
          <a:p>
            <a:r>
              <a:rPr lang="en-US" dirty="0"/>
              <a:t>Joseph Fielding </a:t>
            </a:r>
            <a:r>
              <a:rPr lang="en-US" dirty="0" err="1"/>
              <a:t>McConkie</a:t>
            </a:r>
            <a:r>
              <a:rPr lang="en-US" dirty="0"/>
              <a:t> and Robert L. Millet Doctrinal Commentary on the Book of Mormon Vol. 3 Pgs. 5-8</a:t>
            </a:r>
          </a:p>
          <a:p>
            <a:pPr fontAlgn="base"/>
            <a:r>
              <a:rPr lang="en-US" dirty="0"/>
              <a:t>Truman G. Madsen B. H. Roberts after Fifty Years: Still Witnessing for the Book of Mormon December 1983 Ensign</a:t>
            </a:r>
          </a:p>
          <a:p>
            <a:pPr fontAlgn="base"/>
            <a:r>
              <a:rPr lang="en-US" dirty="0"/>
              <a:t>"Lesson 13: John Taylor—Defender of the Faith," </a:t>
            </a:r>
            <a:r>
              <a:rPr lang="en-US" i="1" dirty="0"/>
              <a:t>The Presidents of the Church: Teacher’s Manual</a:t>
            </a:r>
            <a:r>
              <a:rPr lang="en-US" dirty="0"/>
              <a:t>, (1996)</a:t>
            </a:r>
          </a:p>
          <a:p>
            <a:pPr fontAlgn="base"/>
            <a:r>
              <a:rPr lang="en-US" dirty="0"/>
              <a:t>1889 Official Declaration on Capital Punishment (newsroom.lds.org/official-statement/capital-punishment; accessed July 23, 2012).</a:t>
            </a:r>
          </a:p>
          <a:p>
            <a:pPr fontAlgn="base"/>
            <a:r>
              <a:rPr lang="en-US" dirty="0"/>
              <a:t>Marvin J. Aston Conference Report April 1978, p. 9</a:t>
            </a:r>
          </a:p>
          <a:p>
            <a:pPr fontAlgn="base"/>
            <a:r>
              <a:rPr lang="en-US" dirty="0"/>
              <a:t>David A. </a:t>
            </a:r>
            <a:r>
              <a:rPr lang="en-US" dirty="0" err="1"/>
              <a:t>Bednar</a:t>
            </a:r>
            <a:r>
              <a:rPr lang="en-US" dirty="0"/>
              <a:t> (“Seek Learning by Faith,” </a:t>
            </a:r>
            <a:r>
              <a:rPr lang="en-US" i="1" dirty="0"/>
              <a:t>Ensign,</a:t>
            </a:r>
            <a:r>
              <a:rPr lang="en-US" dirty="0"/>
              <a:t> Sept. 2007, 66–67).</a:t>
            </a:r>
          </a:p>
          <a:p>
            <a:pPr fontAlgn="base"/>
            <a:r>
              <a:rPr lang="en-US" dirty="0"/>
              <a:t>Harold B. Lee (</a:t>
            </a:r>
            <a:r>
              <a:rPr lang="en-US" i="1" dirty="0"/>
              <a:t>Decisions for Successful Living</a:t>
            </a:r>
            <a:r>
              <a:rPr lang="en-US" dirty="0"/>
              <a:t> [1973], 61–62).</a:t>
            </a:r>
          </a:p>
          <a:p>
            <a:pPr fontAlgn="base"/>
            <a:r>
              <a:rPr lang="en-US" dirty="0"/>
              <a:t>Russell M. Nelson(“Face the Future with Faith,” </a:t>
            </a:r>
            <a:r>
              <a:rPr lang="en-US" i="1" dirty="0"/>
              <a:t>Ensign</a:t>
            </a:r>
            <a:r>
              <a:rPr lang="en-US" dirty="0"/>
              <a:t> or </a:t>
            </a:r>
            <a:r>
              <a:rPr lang="en-US" i="1" dirty="0"/>
              <a:t>Liahona,</a:t>
            </a:r>
            <a:r>
              <a:rPr lang="en-US" dirty="0"/>
              <a:t> May 2011, 35–36).</a:t>
            </a:r>
          </a:p>
          <a:p>
            <a:pPr fontAlgn="base"/>
            <a:r>
              <a:rPr lang="en-US" dirty="0"/>
              <a:t>Henry B. </a:t>
            </a:r>
            <a:r>
              <a:rPr lang="en-US" dirty="0" err="1"/>
              <a:t>Eyring</a:t>
            </a:r>
            <a:r>
              <a:rPr lang="en-US" dirty="0"/>
              <a:t> </a:t>
            </a:r>
            <a:r>
              <a:rPr lang="en-US" i="1" dirty="0"/>
              <a:t>In the Strength of the Lord </a:t>
            </a:r>
            <a:r>
              <a:rPr lang="en-US" dirty="0"/>
              <a:t>April 2004 General Conference</a:t>
            </a:r>
          </a:p>
          <a:p>
            <a:pPr fontAlgn="base"/>
            <a:endParaRPr lang="en-US" dirty="0"/>
          </a:p>
          <a:p>
            <a:pPr fontAlgn="base"/>
            <a:endParaRPr lang="en-US" dirty="0"/>
          </a:p>
          <a:p>
            <a:pPr fontAlgn="base"/>
            <a:endParaRPr lang="en-US" dirty="0"/>
          </a:p>
          <a:p>
            <a:endParaRPr lang="en-US" dirty="0"/>
          </a:p>
        </p:txBody>
      </p:sp>
      <p:sp>
        <p:nvSpPr>
          <p:cNvPr id="8" name="Footer Placeholder 14">
            <a:extLst>
              <a:ext uri="{FF2B5EF4-FFF2-40B4-BE49-F238E27FC236}">
                <a16:creationId xmlns:a16="http://schemas.microsoft.com/office/drawing/2014/main" id="{52CF1427-DA03-42C5-AC62-0A0AAF362DB2}"/>
              </a:ext>
            </a:extLst>
          </p:cNvPr>
          <p:cNvSpPr>
            <a:spLocks noGrp="1"/>
          </p:cNvSpPr>
          <p:nvPr/>
        </p:nvSpPr>
        <p:spPr>
          <a:xfrm>
            <a:off x="152400" y="6400800"/>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t>Presentation by ©http://fashionsbylynda.com/blog/</a:t>
            </a:r>
          </a:p>
        </p:txBody>
      </p:sp>
    </p:spTree>
    <p:extLst>
      <p:ext uri="{BB962C8B-B14F-4D97-AF65-F5344CB8AC3E}">
        <p14:creationId xmlns:p14="http://schemas.microsoft.com/office/powerpoint/2010/main" val="21406434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8" name="Picture 167">
            <a:extLst>
              <a:ext uri="{FF2B5EF4-FFF2-40B4-BE49-F238E27FC236}">
                <a16:creationId xmlns:a16="http://schemas.microsoft.com/office/drawing/2014/main" id="{16739883-261C-4AE4-AD8F-1E910AFC7D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2" y="0"/>
            <a:ext cx="12184978" cy="6858000"/>
          </a:xfrm>
          <a:prstGeom prst="rect">
            <a:avLst/>
          </a:prstGeom>
        </p:spPr>
      </p:pic>
      <p:sp>
        <p:nvSpPr>
          <p:cNvPr id="5" name="TextBox 4"/>
          <p:cNvSpPr txBox="1"/>
          <p:nvPr/>
        </p:nvSpPr>
        <p:spPr>
          <a:xfrm>
            <a:off x="1524000" y="1"/>
            <a:ext cx="9144000" cy="1015663"/>
          </a:xfrm>
          <a:prstGeom prst="rect">
            <a:avLst/>
          </a:prstGeom>
          <a:noFill/>
        </p:spPr>
        <p:txBody>
          <a:bodyPr wrap="square" rtlCol="0">
            <a:spAutoFit/>
          </a:bodyPr>
          <a:lstStyle/>
          <a:p>
            <a:pPr algn="ctr"/>
            <a:r>
              <a:rPr lang="en-US" sz="6000" dirty="0">
                <a:latin typeface="Bernard MT Condensed" pitchFamily="18" charset="0"/>
              </a:rPr>
              <a:t>Book of Alma</a:t>
            </a:r>
          </a:p>
        </p:txBody>
      </p:sp>
      <p:sp>
        <p:nvSpPr>
          <p:cNvPr id="21" name="Rectangle 20"/>
          <p:cNvSpPr/>
          <p:nvPr/>
        </p:nvSpPr>
        <p:spPr>
          <a:xfrm>
            <a:off x="692751" y="953473"/>
            <a:ext cx="5638800" cy="5016758"/>
          </a:xfrm>
          <a:prstGeom prst="rect">
            <a:avLst/>
          </a:prstGeom>
        </p:spPr>
        <p:txBody>
          <a:bodyPr wrap="square">
            <a:spAutoFit/>
          </a:bodyPr>
          <a:lstStyle/>
          <a:p>
            <a:r>
              <a:rPr lang="en-US" sz="1600" dirty="0"/>
              <a:t>Mormon compiled and abridged records from the large plates of Nephi to create the Book of Alma. </a:t>
            </a:r>
          </a:p>
          <a:p>
            <a:endParaRPr lang="en-US" sz="1600" dirty="0"/>
          </a:p>
          <a:p>
            <a:r>
              <a:rPr lang="en-US" sz="1600" dirty="0"/>
              <a:t>The book is named for Alma, who, as the son of Alma, is often called Alma the Younger. </a:t>
            </a:r>
          </a:p>
          <a:p>
            <a:endParaRPr lang="en-US" sz="1600" dirty="0"/>
          </a:p>
          <a:p>
            <a:r>
              <a:rPr lang="en-US" sz="1600" dirty="0"/>
              <a:t>When King Mosiah instituted the reign of the judges among the Nephites, Alma the Younger became the first chief judge and succeeded his father as high priest over the Church (see Mosiah 29:42). </a:t>
            </a:r>
          </a:p>
          <a:p>
            <a:endParaRPr lang="en-US" sz="1600" dirty="0"/>
          </a:p>
          <a:p>
            <a:r>
              <a:rPr lang="en-US" sz="1600" dirty="0"/>
              <a:t>Alma eventually resigned his position as chief judge to dedicate himself “wholly to the high priesthood” and “to deliver the word of God unto the people” throughout the land of the Nephites (Alma 4:20;5:1). </a:t>
            </a:r>
          </a:p>
          <a:p>
            <a:endParaRPr lang="en-US" sz="1600" dirty="0"/>
          </a:p>
          <a:p>
            <a:r>
              <a:rPr lang="en-US" sz="1600" dirty="0"/>
              <a:t>Mormon used the records of Alma’s ministry </a:t>
            </a:r>
          </a:p>
          <a:p>
            <a:r>
              <a:rPr lang="en-US" sz="1600" dirty="0"/>
              <a:t>(see Alma 1–44) and the writings of Alma’s sons Helaman (see Alma 45–62) and </a:t>
            </a:r>
            <a:r>
              <a:rPr lang="en-US" sz="1600" dirty="0" err="1"/>
              <a:t>Shiblon</a:t>
            </a:r>
            <a:r>
              <a:rPr lang="en-US" sz="1600" dirty="0"/>
              <a:t> (see Alma 63)</a:t>
            </a:r>
          </a:p>
          <a:p>
            <a:r>
              <a:rPr lang="en-US" sz="1600" dirty="0"/>
              <a:t>to compose the Book of Alma.</a:t>
            </a:r>
          </a:p>
        </p:txBody>
      </p:sp>
      <p:sp>
        <p:nvSpPr>
          <p:cNvPr id="22" name="Rectangle 21"/>
          <p:cNvSpPr/>
          <p:nvPr/>
        </p:nvSpPr>
        <p:spPr>
          <a:xfrm>
            <a:off x="7462671" y="1271475"/>
            <a:ext cx="3595254" cy="2862322"/>
          </a:xfrm>
          <a:prstGeom prst="rect">
            <a:avLst/>
          </a:prstGeom>
        </p:spPr>
        <p:txBody>
          <a:bodyPr wrap="square">
            <a:spAutoFit/>
          </a:bodyPr>
          <a:lstStyle/>
          <a:p>
            <a:r>
              <a:rPr lang="en-US" dirty="0"/>
              <a:t>The original records used as sources for the Book of Alma were likely written between 91 B.C. and 52 B.C. </a:t>
            </a:r>
          </a:p>
          <a:p>
            <a:endParaRPr lang="en-US" dirty="0"/>
          </a:p>
          <a:p>
            <a:r>
              <a:rPr lang="en-US" dirty="0"/>
              <a:t>Mormon abridged those records sometime between A.D. 345 and A.D. 385. </a:t>
            </a:r>
          </a:p>
          <a:p>
            <a:endParaRPr lang="en-US" dirty="0"/>
          </a:p>
          <a:p>
            <a:r>
              <a:rPr lang="en-US" dirty="0"/>
              <a:t>Mormon did not record where he was when he compiled this book.</a:t>
            </a:r>
          </a:p>
        </p:txBody>
      </p:sp>
      <p:grpSp>
        <p:nvGrpSpPr>
          <p:cNvPr id="206" name="Group 205">
            <a:extLst>
              <a:ext uri="{FF2B5EF4-FFF2-40B4-BE49-F238E27FC236}">
                <a16:creationId xmlns:a16="http://schemas.microsoft.com/office/drawing/2014/main" id="{9DB6266F-B322-099F-F69F-AB93C39FB96A}"/>
              </a:ext>
            </a:extLst>
          </p:cNvPr>
          <p:cNvGrpSpPr/>
          <p:nvPr/>
        </p:nvGrpSpPr>
        <p:grpSpPr>
          <a:xfrm>
            <a:off x="7620001" y="4495800"/>
            <a:ext cx="2876551" cy="2133600"/>
            <a:chOff x="7620001" y="4495800"/>
            <a:chExt cx="2876551" cy="2133600"/>
          </a:xfrm>
        </p:grpSpPr>
        <p:grpSp>
          <p:nvGrpSpPr>
            <p:cNvPr id="2" name="Group 6"/>
            <p:cNvGrpSpPr/>
            <p:nvPr/>
          </p:nvGrpSpPr>
          <p:grpSpPr>
            <a:xfrm>
              <a:off x="7620001" y="4495800"/>
              <a:ext cx="2876551" cy="2133600"/>
              <a:chOff x="3441191" y="1240801"/>
              <a:chExt cx="3755898" cy="3007122"/>
            </a:xfrm>
          </p:grpSpPr>
          <p:grpSp>
            <p:nvGrpSpPr>
              <p:cNvPr id="3" name="Group 46"/>
              <p:cNvGrpSpPr/>
              <p:nvPr/>
            </p:nvGrpSpPr>
            <p:grpSpPr>
              <a:xfrm>
                <a:off x="3441191" y="1240801"/>
                <a:ext cx="3755898" cy="3007122"/>
                <a:chOff x="802558" y="4166401"/>
                <a:chExt cx="1981641" cy="1586581"/>
              </a:xfrm>
            </p:grpSpPr>
            <p:grpSp>
              <p:nvGrpSpPr>
                <p:cNvPr id="6" name="Group 16"/>
                <p:cNvGrpSpPr/>
                <p:nvPr/>
              </p:nvGrpSpPr>
              <p:grpSpPr>
                <a:xfrm>
                  <a:off x="802558" y="4166401"/>
                  <a:ext cx="1981641" cy="1586581"/>
                  <a:chOff x="-2011680" y="1349418"/>
                  <a:chExt cx="7269480" cy="6346781"/>
                </a:xfrm>
              </p:grpSpPr>
              <p:grpSp>
                <p:nvGrpSpPr>
                  <p:cNvPr id="7" name="Group 1"/>
                  <p:cNvGrpSpPr/>
                  <p:nvPr/>
                </p:nvGrpSpPr>
                <p:grpSpPr>
                  <a:xfrm>
                    <a:off x="-2011680" y="1349418"/>
                    <a:ext cx="7269480" cy="6346781"/>
                    <a:chOff x="-137160" y="1426805"/>
                    <a:chExt cx="2423160" cy="1697395"/>
                  </a:xfrm>
                </p:grpSpPr>
                <p:sp>
                  <p:nvSpPr>
                    <p:cNvPr id="56" name="Rounded Rectangle 2"/>
                    <p:cNvSpPr/>
                    <p:nvPr/>
                  </p:nvSpPr>
                  <p:spPr>
                    <a:xfrm>
                      <a:off x="990600" y="1447800"/>
                      <a:ext cx="1219200" cy="1676400"/>
                    </a:xfrm>
                    <a:prstGeom prst="roundRect">
                      <a:avLst/>
                    </a:prstGeom>
                    <a:solidFill>
                      <a:srgbClr val="FFC000"/>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ounded Rectangle 3"/>
                    <p:cNvSpPr/>
                    <p:nvPr/>
                  </p:nvSpPr>
                  <p:spPr>
                    <a:xfrm>
                      <a:off x="1066800" y="1447800"/>
                      <a:ext cx="1219200" cy="1676400"/>
                    </a:xfrm>
                    <a:prstGeom prst="roundRect">
                      <a:avLst/>
                    </a:prstGeom>
                    <a:solidFill>
                      <a:srgbClr val="FFC000"/>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ounded Rectangle 4"/>
                    <p:cNvSpPr/>
                    <p:nvPr/>
                  </p:nvSpPr>
                  <p:spPr>
                    <a:xfrm>
                      <a:off x="-137160" y="1426805"/>
                      <a:ext cx="1219200" cy="1676400"/>
                    </a:xfrm>
                    <a:prstGeom prst="roundRect">
                      <a:avLst/>
                    </a:prstGeom>
                    <a:solidFill>
                      <a:srgbClr val="FFC000"/>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Donut 5"/>
                    <p:cNvSpPr/>
                    <p:nvPr/>
                  </p:nvSpPr>
                  <p:spPr>
                    <a:xfrm>
                      <a:off x="838200" y="2057400"/>
                      <a:ext cx="533400" cy="304800"/>
                    </a:xfrm>
                    <a:prstGeom prst="donut">
                      <a:avLst/>
                    </a:prstGeom>
                    <a:solidFill>
                      <a:srgbClr val="FFC000"/>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Donut 6"/>
                    <p:cNvSpPr/>
                    <p:nvPr/>
                  </p:nvSpPr>
                  <p:spPr>
                    <a:xfrm>
                      <a:off x="838200" y="2438400"/>
                      <a:ext cx="533400" cy="304800"/>
                    </a:xfrm>
                    <a:prstGeom prst="donut">
                      <a:avLst/>
                    </a:prstGeom>
                    <a:solidFill>
                      <a:srgbClr val="FFC000"/>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1" name="Donut 7"/>
                    <p:cNvSpPr/>
                    <p:nvPr/>
                  </p:nvSpPr>
                  <p:spPr>
                    <a:xfrm>
                      <a:off x="838200" y="1676400"/>
                      <a:ext cx="533400" cy="304800"/>
                    </a:xfrm>
                    <a:prstGeom prst="donut">
                      <a:avLst/>
                    </a:prstGeom>
                    <a:solidFill>
                      <a:srgbClr val="FFC000"/>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2" name="Frame 51"/>
                  <p:cNvSpPr/>
                  <p:nvPr/>
                </p:nvSpPr>
                <p:spPr>
                  <a:xfrm>
                    <a:off x="1219200" y="2438400"/>
                    <a:ext cx="914400" cy="838200"/>
                  </a:xfrm>
                  <a:prstGeom prst="frame">
                    <a:avLst>
                      <a:gd name="adj1" fmla="val 21057"/>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 name="Frame 52"/>
                  <p:cNvSpPr/>
                  <p:nvPr/>
                </p:nvSpPr>
                <p:spPr>
                  <a:xfrm>
                    <a:off x="1219200" y="3886200"/>
                    <a:ext cx="914400" cy="838200"/>
                  </a:xfrm>
                  <a:prstGeom prst="frame">
                    <a:avLst>
                      <a:gd name="adj1" fmla="val 21057"/>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4" name="Frame 53"/>
                  <p:cNvSpPr/>
                  <p:nvPr/>
                </p:nvSpPr>
                <p:spPr>
                  <a:xfrm>
                    <a:off x="1219200" y="5257800"/>
                    <a:ext cx="914400" cy="838200"/>
                  </a:xfrm>
                  <a:prstGeom prst="frame">
                    <a:avLst>
                      <a:gd name="adj1" fmla="val 21057"/>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Rectangle 54"/>
                  <p:cNvSpPr/>
                  <p:nvPr/>
                </p:nvSpPr>
                <p:spPr>
                  <a:xfrm>
                    <a:off x="2133600" y="1447800"/>
                    <a:ext cx="3124200" cy="571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p:cNvSpPr txBox="1"/>
                <p:nvPr/>
              </p:nvSpPr>
              <p:spPr>
                <a:xfrm>
                  <a:off x="1988662" y="4309435"/>
                  <a:ext cx="695994" cy="389075"/>
                </a:xfrm>
                <a:prstGeom prst="rect">
                  <a:avLst/>
                </a:prstGeom>
                <a:noFill/>
              </p:spPr>
              <p:txBody>
                <a:bodyPr wrap="square" rtlCol="0">
                  <a:spAutoFit/>
                </a:bodyPr>
                <a:lstStyle/>
                <a:p>
                  <a:pPr algn="ctr"/>
                  <a:endParaRPr lang="en-US" sz="2800" dirty="0">
                    <a:latin typeface="Comic Sans MS" pitchFamily="66" charset="0"/>
                  </a:endParaRPr>
                </a:p>
              </p:txBody>
            </p:sp>
          </p:grpSp>
          <p:sp>
            <p:nvSpPr>
              <p:cNvPr id="48" name="TextBox 47"/>
              <p:cNvSpPr txBox="1"/>
              <p:nvPr/>
            </p:nvSpPr>
            <p:spPr>
              <a:xfrm>
                <a:off x="5928540" y="1670390"/>
                <a:ext cx="994940" cy="2212298"/>
              </a:xfrm>
              <a:prstGeom prst="rect">
                <a:avLst/>
              </a:prstGeom>
              <a:noFill/>
            </p:spPr>
            <p:txBody>
              <a:bodyPr wrap="square" rtlCol="0">
                <a:spAutoFit/>
              </a:bodyPr>
              <a:lstStyle/>
              <a:p>
                <a:pPr algn="ctr"/>
                <a:r>
                  <a:rPr lang="en-US" sz="2400" dirty="0">
                    <a:solidFill>
                      <a:schemeClr val="bg2">
                        <a:lumMod val="25000"/>
                      </a:schemeClr>
                    </a:solidFill>
                    <a:latin typeface="AR ESSENCE" pitchFamily="2" charset="0"/>
                  </a:rPr>
                  <a:t>The Book of Alma</a:t>
                </a:r>
              </a:p>
            </p:txBody>
          </p:sp>
        </p:grpSp>
        <p:grpSp>
          <p:nvGrpSpPr>
            <p:cNvPr id="4" name="Group 3">
              <a:extLst>
                <a:ext uri="{FF2B5EF4-FFF2-40B4-BE49-F238E27FC236}">
                  <a16:creationId xmlns:a16="http://schemas.microsoft.com/office/drawing/2014/main" id="{25A545C3-3098-BED4-D192-8541161DE316}"/>
                </a:ext>
              </a:extLst>
            </p:cNvPr>
            <p:cNvGrpSpPr/>
            <p:nvPr/>
          </p:nvGrpSpPr>
          <p:grpSpPr>
            <a:xfrm>
              <a:off x="7866031" y="4666242"/>
              <a:ext cx="730982" cy="1806565"/>
              <a:chOff x="3429000" y="1066800"/>
              <a:chExt cx="1524000" cy="3766449"/>
            </a:xfrm>
          </p:grpSpPr>
          <p:grpSp>
            <p:nvGrpSpPr>
              <p:cNvPr id="8" name="Group 49">
                <a:extLst>
                  <a:ext uri="{FF2B5EF4-FFF2-40B4-BE49-F238E27FC236}">
                    <a16:creationId xmlns:a16="http://schemas.microsoft.com/office/drawing/2014/main" id="{034E0D40-D418-2DE8-8CD3-CC2EF53F93F8}"/>
                  </a:ext>
                </a:extLst>
              </p:cNvPr>
              <p:cNvGrpSpPr/>
              <p:nvPr/>
            </p:nvGrpSpPr>
            <p:grpSpPr>
              <a:xfrm rot="9550070">
                <a:off x="4213978" y="4219465"/>
                <a:ext cx="304800" cy="613784"/>
                <a:chOff x="1295400" y="4546730"/>
                <a:chExt cx="409568" cy="689984"/>
              </a:xfrm>
            </p:grpSpPr>
            <p:sp>
              <p:nvSpPr>
                <p:cNvPr id="204" name="Oval 203">
                  <a:extLst>
                    <a:ext uri="{FF2B5EF4-FFF2-40B4-BE49-F238E27FC236}">
                      <a16:creationId xmlns:a16="http://schemas.microsoft.com/office/drawing/2014/main" id="{FB979B66-214C-5AFA-9D01-1EC79D6F3270}"/>
                    </a:ext>
                  </a:extLst>
                </p:cNvPr>
                <p:cNvSpPr/>
                <p:nvPr/>
              </p:nvSpPr>
              <p:spPr>
                <a:xfrm rot="19444033">
                  <a:off x="1307650" y="4546730"/>
                  <a:ext cx="397318" cy="689984"/>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FC357A0C-B18F-86AB-DE8F-7563A0A020AF}"/>
                    </a:ext>
                  </a:extLst>
                </p:cNvPr>
                <p:cNvSpPr/>
                <p:nvPr/>
              </p:nvSpPr>
              <p:spPr>
                <a:xfrm>
                  <a:off x="1295400" y="4648200"/>
                  <a:ext cx="196273" cy="295564"/>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42">
                <a:extLst>
                  <a:ext uri="{FF2B5EF4-FFF2-40B4-BE49-F238E27FC236}">
                    <a16:creationId xmlns:a16="http://schemas.microsoft.com/office/drawing/2014/main" id="{D672B05C-08CE-A755-B33B-A2D145952B19}"/>
                  </a:ext>
                </a:extLst>
              </p:cNvPr>
              <p:cNvGrpSpPr/>
              <p:nvPr/>
            </p:nvGrpSpPr>
            <p:grpSpPr>
              <a:xfrm rot="15885139">
                <a:off x="3977145" y="4210668"/>
                <a:ext cx="304800" cy="613784"/>
                <a:chOff x="1295400" y="4546730"/>
                <a:chExt cx="409568" cy="689984"/>
              </a:xfrm>
            </p:grpSpPr>
            <p:sp>
              <p:nvSpPr>
                <p:cNvPr id="202" name="Oval 5">
                  <a:extLst>
                    <a:ext uri="{FF2B5EF4-FFF2-40B4-BE49-F238E27FC236}">
                      <a16:creationId xmlns:a16="http://schemas.microsoft.com/office/drawing/2014/main" id="{D67BDE91-59B7-5A91-D135-6C760DBA757D}"/>
                    </a:ext>
                  </a:extLst>
                </p:cNvPr>
                <p:cNvSpPr/>
                <p:nvPr/>
              </p:nvSpPr>
              <p:spPr>
                <a:xfrm rot="19444033">
                  <a:off x="1307650" y="4546730"/>
                  <a:ext cx="397318" cy="689984"/>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11305B1A-0D38-DA0A-BDFD-510CBE116549}"/>
                    </a:ext>
                  </a:extLst>
                </p:cNvPr>
                <p:cNvSpPr/>
                <p:nvPr/>
              </p:nvSpPr>
              <p:spPr>
                <a:xfrm>
                  <a:off x="1295400" y="4648200"/>
                  <a:ext cx="196273" cy="295564"/>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rapezoid 9">
                <a:extLst>
                  <a:ext uri="{FF2B5EF4-FFF2-40B4-BE49-F238E27FC236}">
                    <a16:creationId xmlns:a16="http://schemas.microsoft.com/office/drawing/2014/main" id="{9D606F40-6C49-779E-D9E9-D704CFE74A1D}"/>
                  </a:ext>
                </a:extLst>
              </p:cNvPr>
              <p:cNvSpPr/>
              <p:nvPr/>
            </p:nvSpPr>
            <p:spPr>
              <a:xfrm>
                <a:off x="3685309" y="3384074"/>
                <a:ext cx="1115291" cy="1106055"/>
              </a:xfrm>
              <a:prstGeom prst="trapezoid">
                <a:avLst>
                  <a:gd name="adj" fmla="val 13762"/>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A3698B2-4CE1-D3A3-BB33-D0A1884EA35A}"/>
                  </a:ext>
                </a:extLst>
              </p:cNvPr>
              <p:cNvSpPr/>
              <p:nvPr/>
            </p:nvSpPr>
            <p:spPr>
              <a:xfrm>
                <a:off x="4724400" y="3042330"/>
                <a:ext cx="228600" cy="4572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65ED2B-1034-5A58-F95F-0C4B1982C2DE}"/>
                  </a:ext>
                </a:extLst>
              </p:cNvPr>
              <p:cNvSpPr/>
              <p:nvPr/>
            </p:nvSpPr>
            <p:spPr>
              <a:xfrm>
                <a:off x="3429000" y="3042330"/>
                <a:ext cx="228600" cy="4572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apezoid 12">
                <a:extLst>
                  <a:ext uri="{FF2B5EF4-FFF2-40B4-BE49-F238E27FC236}">
                    <a16:creationId xmlns:a16="http://schemas.microsoft.com/office/drawing/2014/main" id="{C1AB4CD5-B5E1-AAF8-6B14-9A401184474E}"/>
                  </a:ext>
                </a:extLst>
              </p:cNvPr>
              <p:cNvSpPr/>
              <p:nvPr/>
            </p:nvSpPr>
            <p:spPr>
              <a:xfrm>
                <a:off x="3657600" y="2051730"/>
                <a:ext cx="1143000" cy="2133600"/>
              </a:xfrm>
              <a:prstGeom prst="trapezoid">
                <a:avLst>
                  <a:gd name="adj" fmla="val 23863"/>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5BC24F9-A0BB-CA6C-3124-EF5EC06AEB48}"/>
                  </a:ext>
                </a:extLst>
              </p:cNvPr>
              <p:cNvSpPr/>
              <p:nvPr/>
            </p:nvSpPr>
            <p:spPr>
              <a:xfrm>
                <a:off x="3886200" y="2127930"/>
                <a:ext cx="685800" cy="525906"/>
              </a:xfrm>
              <a:prstGeom prst="ellipse">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265FD0D-8306-6F6E-49F0-678E256B8473}"/>
                  </a:ext>
                </a:extLst>
              </p:cNvPr>
              <p:cNvSpPr/>
              <p:nvPr/>
            </p:nvSpPr>
            <p:spPr>
              <a:xfrm>
                <a:off x="3909291" y="1867002"/>
                <a:ext cx="609600" cy="525906"/>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a:extLst>
                  <a:ext uri="{FF2B5EF4-FFF2-40B4-BE49-F238E27FC236}">
                    <a16:creationId xmlns:a16="http://schemas.microsoft.com/office/drawing/2014/main" id="{ECE61F8A-86EC-F9DE-2188-E58C94F83633}"/>
                  </a:ext>
                </a:extLst>
              </p:cNvPr>
              <p:cNvSpPr/>
              <p:nvPr/>
            </p:nvSpPr>
            <p:spPr>
              <a:xfrm rot="20397331">
                <a:off x="4372636" y="2187397"/>
                <a:ext cx="551541" cy="1157352"/>
              </a:xfrm>
              <a:prstGeom prst="trapezoid">
                <a:avLst>
                  <a:gd name="adj" fmla="val 35984"/>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a:extLst>
                  <a:ext uri="{FF2B5EF4-FFF2-40B4-BE49-F238E27FC236}">
                    <a16:creationId xmlns:a16="http://schemas.microsoft.com/office/drawing/2014/main" id="{A2C83EF1-E80E-AC8D-C51D-A80A098758CA}"/>
                  </a:ext>
                </a:extLst>
              </p:cNvPr>
              <p:cNvSpPr/>
              <p:nvPr/>
            </p:nvSpPr>
            <p:spPr>
              <a:xfrm rot="1296214">
                <a:off x="3544730" y="2182303"/>
                <a:ext cx="511448" cy="1132587"/>
              </a:xfrm>
              <a:prstGeom prst="trapezoid">
                <a:avLst>
                  <a:gd name="adj" fmla="val 32075"/>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17">
                <a:extLst>
                  <a:ext uri="{FF2B5EF4-FFF2-40B4-BE49-F238E27FC236}">
                    <a16:creationId xmlns:a16="http://schemas.microsoft.com/office/drawing/2014/main" id="{D0E459FB-9277-9CBF-CBD3-4AE2CA9DD025}"/>
                  </a:ext>
                </a:extLst>
              </p:cNvPr>
              <p:cNvSpPr/>
              <p:nvPr/>
            </p:nvSpPr>
            <p:spPr>
              <a:xfrm rot="287694">
                <a:off x="3726428" y="2125747"/>
                <a:ext cx="498368" cy="1764854"/>
              </a:xfrm>
              <a:prstGeom prst="trapezoid">
                <a:avLst>
                  <a:gd name="adj" fmla="val 32759"/>
                </a:avLst>
              </a:prstGeom>
              <a:solidFill>
                <a:srgbClr val="B871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apezoid 18">
                <a:extLst>
                  <a:ext uri="{FF2B5EF4-FFF2-40B4-BE49-F238E27FC236}">
                    <a16:creationId xmlns:a16="http://schemas.microsoft.com/office/drawing/2014/main" id="{2B6C42BB-6C16-2645-41F3-CF58B749F1D7}"/>
                  </a:ext>
                </a:extLst>
              </p:cNvPr>
              <p:cNvSpPr/>
              <p:nvPr/>
            </p:nvSpPr>
            <p:spPr>
              <a:xfrm rot="21293170">
                <a:off x="4267801" y="2145148"/>
                <a:ext cx="464197" cy="1744020"/>
              </a:xfrm>
              <a:prstGeom prst="trapezoid">
                <a:avLst>
                  <a:gd name="adj" fmla="val 35984"/>
                </a:avLst>
              </a:prstGeom>
              <a:solidFill>
                <a:srgbClr val="B871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31">
                <a:extLst>
                  <a:ext uri="{FF2B5EF4-FFF2-40B4-BE49-F238E27FC236}">
                    <a16:creationId xmlns:a16="http://schemas.microsoft.com/office/drawing/2014/main" id="{42812CA4-CB15-63E4-6405-DCB595EC5116}"/>
                  </a:ext>
                </a:extLst>
              </p:cNvPr>
              <p:cNvGrpSpPr/>
              <p:nvPr/>
            </p:nvGrpSpPr>
            <p:grpSpPr>
              <a:xfrm rot="21151532">
                <a:off x="4409671" y="1410436"/>
                <a:ext cx="343204" cy="757299"/>
                <a:chOff x="1434718" y="4935165"/>
                <a:chExt cx="343204" cy="757299"/>
              </a:xfrm>
            </p:grpSpPr>
            <p:sp>
              <p:nvSpPr>
                <p:cNvPr id="199" name="Moon 198">
                  <a:extLst>
                    <a:ext uri="{FF2B5EF4-FFF2-40B4-BE49-F238E27FC236}">
                      <a16:creationId xmlns:a16="http://schemas.microsoft.com/office/drawing/2014/main" id="{B498C78C-2EAD-D262-1453-70F6FED0987B}"/>
                    </a:ext>
                  </a:extLst>
                </p:cNvPr>
                <p:cNvSpPr/>
                <p:nvPr/>
              </p:nvSpPr>
              <p:spPr>
                <a:xfrm rot="21119020">
                  <a:off x="1528149" y="4935165"/>
                  <a:ext cx="249773" cy="723791"/>
                </a:xfrm>
                <a:prstGeom prst="moon">
                  <a:avLst>
                    <a:gd name="adj" fmla="val 78788"/>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Moon 199">
                  <a:extLst>
                    <a:ext uri="{FF2B5EF4-FFF2-40B4-BE49-F238E27FC236}">
                      <a16:creationId xmlns:a16="http://schemas.microsoft.com/office/drawing/2014/main" id="{2B9EEE29-4B52-C07B-C3BE-46A0B85E9233}"/>
                    </a:ext>
                  </a:extLst>
                </p:cNvPr>
                <p:cNvSpPr/>
                <p:nvPr/>
              </p:nvSpPr>
              <p:spPr>
                <a:xfrm rot="10347730">
                  <a:off x="1434718" y="5008712"/>
                  <a:ext cx="249773" cy="683752"/>
                </a:xfrm>
                <a:prstGeom prst="moon">
                  <a:avLst>
                    <a:gd name="adj" fmla="val 78788"/>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Moon 200">
                  <a:extLst>
                    <a:ext uri="{FF2B5EF4-FFF2-40B4-BE49-F238E27FC236}">
                      <a16:creationId xmlns:a16="http://schemas.microsoft.com/office/drawing/2014/main" id="{A326DCF0-822D-35F2-35DE-AAB6322175C1}"/>
                    </a:ext>
                  </a:extLst>
                </p:cNvPr>
                <p:cNvSpPr/>
                <p:nvPr/>
              </p:nvSpPr>
              <p:spPr>
                <a:xfrm rot="21119020">
                  <a:off x="1485851" y="5116123"/>
                  <a:ext cx="192984" cy="559228"/>
                </a:xfrm>
                <a:prstGeom prst="moon">
                  <a:avLst>
                    <a:gd name="adj" fmla="val 78788"/>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9" name="Group 29">
                <a:extLst>
                  <a:ext uri="{FF2B5EF4-FFF2-40B4-BE49-F238E27FC236}">
                    <a16:creationId xmlns:a16="http://schemas.microsoft.com/office/drawing/2014/main" id="{2139E402-6545-6713-5609-1652FE6BD87D}"/>
                  </a:ext>
                </a:extLst>
              </p:cNvPr>
              <p:cNvGrpSpPr/>
              <p:nvPr/>
            </p:nvGrpSpPr>
            <p:grpSpPr>
              <a:xfrm rot="1653802">
                <a:off x="3690953" y="1480868"/>
                <a:ext cx="343204" cy="757299"/>
                <a:chOff x="1434718" y="4935165"/>
                <a:chExt cx="343204" cy="757299"/>
              </a:xfrm>
            </p:grpSpPr>
            <p:sp>
              <p:nvSpPr>
                <p:cNvPr id="196" name="Moon 195">
                  <a:extLst>
                    <a:ext uri="{FF2B5EF4-FFF2-40B4-BE49-F238E27FC236}">
                      <a16:creationId xmlns:a16="http://schemas.microsoft.com/office/drawing/2014/main" id="{7DED1FCA-D824-075B-CB8C-D6D7AFEE91CA}"/>
                    </a:ext>
                  </a:extLst>
                </p:cNvPr>
                <p:cNvSpPr/>
                <p:nvPr/>
              </p:nvSpPr>
              <p:spPr>
                <a:xfrm rot="21119020">
                  <a:off x="1528149" y="4935165"/>
                  <a:ext cx="249773" cy="723791"/>
                </a:xfrm>
                <a:prstGeom prst="moon">
                  <a:avLst>
                    <a:gd name="adj" fmla="val 78788"/>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Moon 27">
                  <a:extLst>
                    <a:ext uri="{FF2B5EF4-FFF2-40B4-BE49-F238E27FC236}">
                      <a16:creationId xmlns:a16="http://schemas.microsoft.com/office/drawing/2014/main" id="{10B6BD1A-CB39-FCEB-8CF6-FE965717917E}"/>
                    </a:ext>
                  </a:extLst>
                </p:cNvPr>
                <p:cNvSpPr/>
                <p:nvPr/>
              </p:nvSpPr>
              <p:spPr>
                <a:xfrm rot="10347730">
                  <a:off x="1434718" y="5008712"/>
                  <a:ext cx="249773" cy="683752"/>
                </a:xfrm>
                <a:prstGeom prst="moon">
                  <a:avLst>
                    <a:gd name="adj" fmla="val 78788"/>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Moon 28">
                  <a:extLst>
                    <a:ext uri="{FF2B5EF4-FFF2-40B4-BE49-F238E27FC236}">
                      <a16:creationId xmlns:a16="http://schemas.microsoft.com/office/drawing/2014/main" id="{8A55FB8C-5713-F779-9CC2-7BF2A799FBDE}"/>
                    </a:ext>
                  </a:extLst>
                </p:cNvPr>
                <p:cNvSpPr/>
                <p:nvPr/>
              </p:nvSpPr>
              <p:spPr>
                <a:xfrm rot="21119020">
                  <a:off x="1485851" y="5116123"/>
                  <a:ext cx="192984" cy="559228"/>
                </a:xfrm>
                <a:prstGeom prst="moon">
                  <a:avLst>
                    <a:gd name="adj" fmla="val 78788"/>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0" name="Oval 14">
                <a:extLst>
                  <a:ext uri="{FF2B5EF4-FFF2-40B4-BE49-F238E27FC236}">
                    <a16:creationId xmlns:a16="http://schemas.microsoft.com/office/drawing/2014/main" id="{28E628A3-5596-B44B-BCEC-420691658E2B}"/>
                  </a:ext>
                </a:extLst>
              </p:cNvPr>
              <p:cNvSpPr/>
              <p:nvPr/>
            </p:nvSpPr>
            <p:spPr>
              <a:xfrm>
                <a:off x="3810000" y="1106527"/>
                <a:ext cx="872048" cy="1173802"/>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Moon 170">
                <a:extLst>
                  <a:ext uri="{FF2B5EF4-FFF2-40B4-BE49-F238E27FC236}">
                    <a16:creationId xmlns:a16="http://schemas.microsoft.com/office/drawing/2014/main" id="{8EE6D55D-13D7-A30F-6F9A-50869B5D30E9}"/>
                  </a:ext>
                </a:extLst>
              </p:cNvPr>
              <p:cNvSpPr/>
              <p:nvPr/>
            </p:nvSpPr>
            <p:spPr>
              <a:xfrm rot="5412568">
                <a:off x="4013458" y="828675"/>
                <a:ext cx="381000" cy="857250"/>
              </a:xfrm>
              <a:prstGeom prst="moon">
                <a:avLst>
                  <a:gd name="adj" fmla="val 78788"/>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Moon 171">
                <a:extLst>
                  <a:ext uri="{FF2B5EF4-FFF2-40B4-BE49-F238E27FC236}">
                    <a16:creationId xmlns:a16="http://schemas.microsoft.com/office/drawing/2014/main" id="{E1F4C23E-D1D6-63E5-7103-536F51F56C8F}"/>
                  </a:ext>
                </a:extLst>
              </p:cNvPr>
              <p:cNvSpPr/>
              <p:nvPr/>
            </p:nvSpPr>
            <p:spPr>
              <a:xfrm rot="4358243">
                <a:off x="3899411" y="1137045"/>
                <a:ext cx="196323" cy="441725"/>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Moon 172">
                <a:extLst>
                  <a:ext uri="{FF2B5EF4-FFF2-40B4-BE49-F238E27FC236}">
                    <a16:creationId xmlns:a16="http://schemas.microsoft.com/office/drawing/2014/main" id="{A0891305-89D6-7E7C-0285-3ECD55A680D7}"/>
                  </a:ext>
                </a:extLst>
              </p:cNvPr>
              <p:cNvSpPr/>
              <p:nvPr/>
            </p:nvSpPr>
            <p:spPr>
              <a:xfrm rot="5412568">
                <a:off x="4065610" y="757058"/>
                <a:ext cx="223255" cy="851971"/>
              </a:xfrm>
              <a:prstGeom prst="moon">
                <a:avLst>
                  <a:gd name="adj" fmla="val 78788"/>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Moon 173">
                <a:extLst>
                  <a:ext uri="{FF2B5EF4-FFF2-40B4-BE49-F238E27FC236}">
                    <a16:creationId xmlns:a16="http://schemas.microsoft.com/office/drawing/2014/main" id="{80198BA4-9ECB-4E99-D028-5CD4AD491113}"/>
                  </a:ext>
                </a:extLst>
              </p:cNvPr>
              <p:cNvSpPr/>
              <p:nvPr/>
            </p:nvSpPr>
            <p:spPr>
              <a:xfrm rot="5412568">
                <a:off x="3889596" y="983038"/>
                <a:ext cx="217103" cy="488482"/>
              </a:xfrm>
              <a:prstGeom prst="moon">
                <a:avLst>
                  <a:gd name="adj" fmla="val 78788"/>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Moon 174">
                <a:extLst>
                  <a:ext uri="{FF2B5EF4-FFF2-40B4-BE49-F238E27FC236}">
                    <a16:creationId xmlns:a16="http://schemas.microsoft.com/office/drawing/2014/main" id="{AAE24BBC-3D5C-5B4D-FCE6-B851A47848B0}"/>
                  </a:ext>
                </a:extLst>
              </p:cNvPr>
              <p:cNvSpPr/>
              <p:nvPr/>
            </p:nvSpPr>
            <p:spPr>
              <a:xfrm rot="5412568">
                <a:off x="4351905" y="1006711"/>
                <a:ext cx="188274" cy="423618"/>
              </a:xfrm>
              <a:prstGeom prst="moon">
                <a:avLst>
                  <a:gd name="adj" fmla="val 78788"/>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Moon 175">
                <a:extLst>
                  <a:ext uri="{FF2B5EF4-FFF2-40B4-BE49-F238E27FC236}">
                    <a16:creationId xmlns:a16="http://schemas.microsoft.com/office/drawing/2014/main" id="{EDE4EFE5-A4EB-F31B-1BA7-D23428B3353A}"/>
                  </a:ext>
                </a:extLst>
              </p:cNvPr>
              <p:cNvSpPr/>
              <p:nvPr/>
            </p:nvSpPr>
            <p:spPr>
              <a:xfrm rot="14214603">
                <a:off x="4128820" y="1096021"/>
                <a:ext cx="233489" cy="441725"/>
              </a:xfrm>
              <a:prstGeom prst="moon">
                <a:avLst>
                  <a:gd name="adj" fmla="val 78788"/>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Moon 176">
                <a:extLst>
                  <a:ext uri="{FF2B5EF4-FFF2-40B4-BE49-F238E27FC236}">
                    <a16:creationId xmlns:a16="http://schemas.microsoft.com/office/drawing/2014/main" id="{B6400C97-FBC4-D963-7F0A-6F3CA7657A46}"/>
                  </a:ext>
                </a:extLst>
              </p:cNvPr>
              <p:cNvSpPr/>
              <p:nvPr/>
            </p:nvSpPr>
            <p:spPr>
              <a:xfrm rot="14214603">
                <a:off x="4125101" y="1103909"/>
                <a:ext cx="128959" cy="290158"/>
              </a:xfrm>
              <a:prstGeom prst="moon">
                <a:avLst>
                  <a:gd name="adj" fmla="val 78788"/>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Moon 177">
                <a:extLst>
                  <a:ext uri="{FF2B5EF4-FFF2-40B4-BE49-F238E27FC236}">
                    <a16:creationId xmlns:a16="http://schemas.microsoft.com/office/drawing/2014/main" id="{D0B6C872-1B79-A8A3-E903-5E607D51B14A}"/>
                  </a:ext>
                </a:extLst>
              </p:cNvPr>
              <p:cNvSpPr/>
              <p:nvPr/>
            </p:nvSpPr>
            <p:spPr>
              <a:xfrm rot="14214603">
                <a:off x="3941218" y="1069196"/>
                <a:ext cx="196323" cy="441725"/>
              </a:xfrm>
              <a:prstGeom prst="moon">
                <a:avLst>
                  <a:gd name="adj" fmla="val 78788"/>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Moon 178">
                <a:extLst>
                  <a:ext uri="{FF2B5EF4-FFF2-40B4-BE49-F238E27FC236}">
                    <a16:creationId xmlns:a16="http://schemas.microsoft.com/office/drawing/2014/main" id="{76A03B73-A963-B9B6-061D-07C30E9CAEA1}"/>
                  </a:ext>
                </a:extLst>
              </p:cNvPr>
              <p:cNvSpPr/>
              <p:nvPr/>
            </p:nvSpPr>
            <p:spPr>
              <a:xfrm rot="3904094">
                <a:off x="4052332" y="929465"/>
                <a:ext cx="95325" cy="452370"/>
              </a:xfrm>
              <a:prstGeom prst="moon">
                <a:avLst>
                  <a:gd name="adj" fmla="val 78788"/>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Moon 179">
                <a:extLst>
                  <a:ext uri="{FF2B5EF4-FFF2-40B4-BE49-F238E27FC236}">
                    <a16:creationId xmlns:a16="http://schemas.microsoft.com/office/drawing/2014/main" id="{5D2B1CFE-9283-713A-4FBE-5A0E8924066F}"/>
                  </a:ext>
                </a:extLst>
              </p:cNvPr>
              <p:cNvSpPr/>
              <p:nvPr/>
            </p:nvSpPr>
            <p:spPr>
              <a:xfrm rot="20210230">
                <a:off x="4404440" y="1144891"/>
                <a:ext cx="106521" cy="332192"/>
              </a:xfrm>
              <a:prstGeom prst="moon">
                <a:avLst>
                  <a:gd name="adj" fmla="val 78788"/>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1" name="Group 48">
                <a:extLst>
                  <a:ext uri="{FF2B5EF4-FFF2-40B4-BE49-F238E27FC236}">
                    <a16:creationId xmlns:a16="http://schemas.microsoft.com/office/drawing/2014/main" id="{CEE75F6B-F82C-0737-F65B-FA0C028F3844}"/>
                  </a:ext>
                </a:extLst>
              </p:cNvPr>
              <p:cNvGrpSpPr/>
              <p:nvPr/>
            </p:nvGrpSpPr>
            <p:grpSpPr>
              <a:xfrm>
                <a:off x="3890818" y="3982130"/>
                <a:ext cx="609600" cy="164123"/>
                <a:chOff x="553453" y="4798401"/>
                <a:chExt cx="1858183" cy="519282"/>
              </a:xfrm>
            </p:grpSpPr>
            <p:sp>
              <p:nvSpPr>
                <p:cNvPr id="191" name="Frame 190">
                  <a:extLst>
                    <a:ext uri="{FF2B5EF4-FFF2-40B4-BE49-F238E27FC236}">
                      <a16:creationId xmlns:a16="http://schemas.microsoft.com/office/drawing/2014/main" id="{F07B6214-3D22-366B-2D10-0D6AC8D0AE92}"/>
                    </a:ext>
                  </a:extLst>
                </p:cNvPr>
                <p:cNvSpPr/>
                <p:nvPr/>
              </p:nvSpPr>
              <p:spPr>
                <a:xfrm rot="2844396">
                  <a:off x="562504" y="4789350"/>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2" name="Frame 191">
                  <a:extLst>
                    <a:ext uri="{FF2B5EF4-FFF2-40B4-BE49-F238E27FC236}">
                      <a16:creationId xmlns:a16="http://schemas.microsoft.com/office/drawing/2014/main" id="{26B7788D-2E10-A81B-3868-FFB8699A3216}"/>
                    </a:ext>
                  </a:extLst>
                </p:cNvPr>
                <p:cNvSpPr/>
                <p:nvPr/>
              </p:nvSpPr>
              <p:spPr>
                <a:xfrm rot="2844396">
                  <a:off x="906559" y="4801645"/>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3" name="Frame 192">
                  <a:extLst>
                    <a:ext uri="{FF2B5EF4-FFF2-40B4-BE49-F238E27FC236}">
                      <a16:creationId xmlns:a16="http://schemas.microsoft.com/office/drawing/2014/main" id="{75CC40BC-7735-4E7A-F6FA-9C3835A9527D}"/>
                    </a:ext>
                  </a:extLst>
                </p:cNvPr>
                <p:cNvSpPr/>
                <p:nvPr/>
              </p:nvSpPr>
              <p:spPr>
                <a:xfrm rot="2844396">
                  <a:off x="1250613" y="4812441"/>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4" name="Frame 193">
                  <a:extLst>
                    <a:ext uri="{FF2B5EF4-FFF2-40B4-BE49-F238E27FC236}">
                      <a16:creationId xmlns:a16="http://schemas.microsoft.com/office/drawing/2014/main" id="{52CCDD95-E6D4-FCC9-AAE5-2F8082A38A49}"/>
                    </a:ext>
                  </a:extLst>
                </p:cNvPr>
                <p:cNvSpPr/>
                <p:nvPr/>
              </p:nvSpPr>
              <p:spPr>
                <a:xfrm rot="2844396">
                  <a:off x="1573885" y="4821677"/>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5" name="Frame 194">
                  <a:extLst>
                    <a:ext uri="{FF2B5EF4-FFF2-40B4-BE49-F238E27FC236}">
                      <a16:creationId xmlns:a16="http://schemas.microsoft.com/office/drawing/2014/main" id="{F9F6C145-F16F-AD79-65C0-FA3073994958}"/>
                    </a:ext>
                  </a:extLst>
                </p:cNvPr>
                <p:cNvSpPr/>
                <p:nvPr/>
              </p:nvSpPr>
              <p:spPr>
                <a:xfrm rot="2844396">
                  <a:off x="1924868" y="4830914"/>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82" name="Group 53">
                <a:extLst>
                  <a:ext uri="{FF2B5EF4-FFF2-40B4-BE49-F238E27FC236}">
                    <a16:creationId xmlns:a16="http://schemas.microsoft.com/office/drawing/2014/main" id="{244CAB10-2FBA-556E-E77F-0D21F9B4F17A}"/>
                  </a:ext>
                </a:extLst>
              </p:cNvPr>
              <p:cNvGrpSpPr/>
              <p:nvPr/>
            </p:nvGrpSpPr>
            <p:grpSpPr>
              <a:xfrm rot="1653802">
                <a:off x="3691791" y="1315553"/>
                <a:ext cx="243277" cy="536804"/>
                <a:chOff x="1434718" y="4935165"/>
                <a:chExt cx="343204" cy="757299"/>
              </a:xfrm>
            </p:grpSpPr>
            <p:sp>
              <p:nvSpPr>
                <p:cNvPr id="188" name="Moon 187">
                  <a:extLst>
                    <a:ext uri="{FF2B5EF4-FFF2-40B4-BE49-F238E27FC236}">
                      <a16:creationId xmlns:a16="http://schemas.microsoft.com/office/drawing/2014/main" id="{06C2975C-EBC1-3E6D-C0C6-D0F1E01007CC}"/>
                    </a:ext>
                  </a:extLst>
                </p:cNvPr>
                <p:cNvSpPr/>
                <p:nvPr/>
              </p:nvSpPr>
              <p:spPr>
                <a:xfrm rot="21119020">
                  <a:off x="1528149" y="4935165"/>
                  <a:ext cx="249773" cy="723791"/>
                </a:xfrm>
                <a:prstGeom prst="moon">
                  <a:avLst>
                    <a:gd name="adj" fmla="val 78788"/>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Moon 188">
                  <a:extLst>
                    <a:ext uri="{FF2B5EF4-FFF2-40B4-BE49-F238E27FC236}">
                      <a16:creationId xmlns:a16="http://schemas.microsoft.com/office/drawing/2014/main" id="{B7D08847-6D4E-AE13-C1E3-6886CD53356B}"/>
                    </a:ext>
                  </a:extLst>
                </p:cNvPr>
                <p:cNvSpPr/>
                <p:nvPr/>
              </p:nvSpPr>
              <p:spPr>
                <a:xfrm rot="10347730">
                  <a:off x="1434718" y="5008712"/>
                  <a:ext cx="249773" cy="683752"/>
                </a:xfrm>
                <a:prstGeom prst="moon">
                  <a:avLst>
                    <a:gd name="adj" fmla="val 78788"/>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Moon 189">
                  <a:extLst>
                    <a:ext uri="{FF2B5EF4-FFF2-40B4-BE49-F238E27FC236}">
                      <a16:creationId xmlns:a16="http://schemas.microsoft.com/office/drawing/2014/main" id="{4CD085B7-88C2-2F27-F8A2-FDE5E0D637DA}"/>
                    </a:ext>
                  </a:extLst>
                </p:cNvPr>
                <p:cNvSpPr/>
                <p:nvPr/>
              </p:nvSpPr>
              <p:spPr>
                <a:xfrm rot="21119020">
                  <a:off x="1485851" y="5116123"/>
                  <a:ext cx="192984" cy="559228"/>
                </a:xfrm>
                <a:prstGeom prst="moon">
                  <a:avLst>
                    <a:gd name="adj" fmla="val 78788"/>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3" name="Group 57">
                <a:extLst>
                  <a:ext uri="{FF2B5EF4-FFF2-40B4-BE49-F238E27FC236}">
                    <a16:creationId xmlns:a16="http://schemas.microsoft.com/office/drawing/2014/main" id="{DE04CC8E-1F98-30A8-6DC2-A0FF9BBE8E7F}"/>
                  </a:ext>
                </a:extLst>
              </p:cNvPr>
              <p:cNvGrpSpPr/>
              <p:nvPr/>
            </p:nvGrpSpPr>
            <p:grpSpPr>
              <a:xfrm rot="20849912">
                <a:off x="4551016" y="1309696"/>
                <a:ext cx="243277" cy="536804"/>
                <a:chOff x="1434718" y="4935165"/>
                <a:chExt cx="343204" cy="757299"/>
              </a:xfrm>
            </p:grpSpPr>
            <p:sp>
              <p:nvSpPr>
                <p:cNvPr id="185" name="Moon 184">
                  <a:extLst>
                    <a:ext uri="{FF2B5EF4-FFF2-40B4-BE49-F238E27FC236}">
                      <a16:creationId xmlns:a16="http://schemas.microsoft.com/office/drawing/2014/main" id="{3E5BFD89-6888-E481-04C8-28B54884B6D7}"/>
                    </a:ext>
                  </a:extLst>
                </p:cNvPr>
                <p:cNvSpPr/>
                <p:nvPr/>
              </p:nvSpPr>
              <p:spPr>
                <a:xfrm rot="21119020">
                  <a:off x="1528149" y="4935165"/>
                  <a:ext cx="249773" cy="723791"/>
                </a:xfrm>
                <a:prstGeom prst="moon">
                  <a:avLst>
                    <a:gd name="adj" fmla="val 78788"/>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6" name="Moon 185">
                  <a:extLst>
                    <a:ext uri="{FF2B5EF4-FFF2-40B4-BE49-F238E27FC236}">
                      <a16:creationId xmlns:a16="http://schemas.microsoft.com/office/drawing/2014/main" id="{893EECE8-BFEF-FC39-1F74-982A943F3D71}"/>
                    </a:ext>
                  </a:extLst>
                </p:cNvPr>
                <p:cNvSpPr/>
                <p:nvPr/>
              </p:nvSpPr>
              <p:spPr>
                <a:xfrm rot="10347730">
                  <a:off x="1434718" y="5008712"/>
                  <a:ext cx="249773" cy="683752"/>
                </a:xfrm>
                <a:prstGeom prst="moon">
                  <a:avLst>
                    <a:gd name="adj" fmla="val 78788"/>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Moon 186">
                  <a:extLst>
                    <a:ext uri="{FF2B5EF4-FFF2-40B4-BE49-F238E27FC236}">
                      <a16:creationId xmlns:a16="http://schemas.microsoft.com/office/drawing/2014/main" id="{63259BD3-C2F9-37D9-DE18-66D86E42FD99}"/>
                    </a:ext>
                  </a:extLst>
                </p:cNvPr>
                <p:cNvSpPr/>
                <p:nvPr/>
              </p:nvSpPr>
              <p:spPr>
                <a:xfrm rot="21119020">
                  <a:off x="1485851" y="5116123"/>
                  <a:ext cx="192984" cy="559228"/>
                </a:xfrm>
                <a:prstGeom prst="moon">
                  <a:avLst>
                    <a:gd name="adj" fmla="val 78788"/>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4" name="Rounded Rectangle 30">
                <a:extLst>
                  <a:ext uri="{FF2B5EF4-FFF2-40B4-BE49-F238E27FC236}">
                    <a16:creationId xmlns:a16="http://schemas.microsoft.com/office/drawing/2014/main" id="{9F04C815-6E01-100E-39CA-1CB175A3CF98}"/>
                  </a:ext>
                </a:extLst>
              </p:cNvPr>
              <p:cNvSpPr/>
              <p:nvPr/>
            </p:nvSpPr>
            <p:spPr>
              <a:xfrm>
                <a:off x="3724514" y="1289149"/>
                <a:ext cx="990600" cy="76201"/>
              </a:xfrm>
              <a:prstGeom prst="roundRect">
                <a:avLst/>
              </a:prstGeom>
              <a:solidFill>
                <a:srgbClr val="CCA98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07" name="Group 206">
            <a:extLst>
              <a:ext uri="{FF2B5EF4-FFF2-40B4-BE49-F238E27FC236}">
                <a16:creationId xmlns:a16="http://schemas.microsoft.com/office/drawing/2014/main" id="{0DBDDA6C-DD28-CF30-491C-D265AE566101}"/>
              </a:ext>
            </a:extLst>
          </p:cNvPr>
          <p:cNvGrpSpPr/>
          <p:nvPr/>
        </p:nvGrpSpPr>
        <p:grpSpPr>
          <a:xfrm>
            <a:off x="6242129" y="3707327"/>
            <a:ext cx="1033084" cy="2862665"/>
            <a:chOff x="2133600" y="3124200"/>
            <a:chExt cx="1209964" cy="3352800"/>
          </a:xfrm>
        </p:grpSpPr>
        <p:grpSp>
          <p:nvGrpSpPr>
            <p:cNvPr id="208" name="Group 285">
              <a:extLst>
                <a:ext uri="{FF2B5EF4-FFF2-40B4-BE49-F238E27FC236}">
                  <a16:creationId xmlns:a16="http://schemas.microsoft.com/office/drawing/2014/main" id="{C74121E1-EBF4-A79A-C3CF-6A7885BC84FB}"/>
                </a:ext>
              </a:extLst>
            </p:cNvPr>
            <p:cNvGrpSpPr/>
            <p:nvPr/>
          </p:nvGrpSpPr>
          <p:grpSpPr>
            <a:xfrm rot="17194410">
              <a:off x="2764132" y="5999335"/>
              <a:ext cx="359123" cy="509595"/>
              <a:chOff x="4934260" y="5008578"/>
              <a:chExt cx="373811" cy="553131"/>
            </a:xfrm>
          </p:grpSpPr>
          <p:sp>
            <p:nvSpPr>
              <p:cNvPr id="286" name="Oval 3">
                <a:extLst>
                  <a:ext uri="{FF2B5EF4-FFF2-40B4-BE49-F238E27FC236}">
                    <a16:creationId xmlns:a16="http://schemas.microsoft.com/office/drawing/2014/main" id="{B080EAB1-59E6-F4F5-028C-4CF84078F346}"/>
                  </a:ext>
                </a:extLst>
              </p:cNvPr>
              <p:cNvSpPr/>
              <p:nvPr/>
            </p:nvSpPr>
            <p:spPr>
              <a:xfrm rot="2385655">
                <a:off x="4934260" y="5008578"/>
                <a:ext cx="373811" cy="553131"/>
              </a:xfrm>
              <a:prstGeom prst="ellipse">
                <a:avLst/>
              </a:prstGeom>
              <a:solidFill>
                <a:srgbClr val="BD83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Oval 4">
                <a:extLst>
                  <a:ext uri="{FF2B5EF4-FFF2-40B4-BE49-F238E27FC236}">
                    <a16:creationId xmlns:a16="http://schemas.microsoft.com/office/drawing/2014/main" id="{2B8F91D9-9257-14D9-F463-88C7C0FA384B}"/>
                  </a:ext>
                </a:extLst>
              </p:cNvPr>
              <p:cNvSpPr/>
              <p:nvPr/>
            </p:nvSpPr>
            <p:spPr>
              <a:xfrm rot="2385655">
                <a:off x="4958925" y="5096340"/>
                <a:ext cx="348365" cy="382782"/>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9" name="Group 284">
              <a:extLst>
                <a:ext uri="{FF2B5EF4-FFF2-40B4-BE49-F238E27FC236}">
                  <a16:creationId xmlns:a16="http://schemas.microsoft.com/office/drawing/2014/main" id="{A5E62689-D4C0-2594-7D14-0B1CA3AB34F1}"/>
                </a:ext>
              </a:extLst>
            </p:cNvPr>
            <p:cNvGrpSpPr/>
            <p:nvPr/>
          </p:nvGrpSpPr>
          <p:grpSpPr>
            <a:xfrm>
              <a:off x="2379689" y="5993567"/>
              <a:ext cx="376003" cy="483433"/>
              <a:chOff x="4934260" y="5008578"/>
              <a:chExt cx="373811" cy="553131"/>
            </a:xfrm>
          </p:grpSpPr>
          <p:sp>
            <p:nvSpPr>
              <p:cNvPr id="284" name="Oval 6">
                <a:extLst>
                  <a:ext uri="{FF2B5EF4-FFF2-40B4-BE49-F238E27FC236}">
                    <a16:creationId xmlns:a16="http://schemas.microsoft.com/office/drawing/2014/main" id="{2BF27C47-254A-E75E-85D9-6F2A556243A5}"/>
                  </a:ext>
                </a:extLst>
              </p:cNvPr>
              <p:cNvSpPr/>
              <p:nvPr/>
            </p:nvSpPr>
            <p:spPr>
              <a:xfrm rot="2385655">
                <a:off x="4934260" y="5008578"/>
                <a:ext cx="373811" cy="553131"/>
              </a:xfrm>
              <a:prstGeom prst="ellipse">
                <a:avLst/>
              </a:prstGeom>
              <a:solidFill>
                <a:srgbClr val="BD83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Oval 7">
                <a:extLst>
                  <a:ext uri="{FF2B5EF4-FFF2-40B4-BE49-F238E27FC236}">
                    <a16:creationId xmlns:a16="http://schemas.microsoft.com/office/drawing/2014/main" id="{0BF3125A-7EC1-A22A-9CEF-E0F4FA26FB92}"/>
                  </a:ext>
                </a:extLst>
              </p:cNvPr>
              <p:cNvSpPr/>
              <p:nvPr/>
            </p:nvSpPr>
            <p:spPr>
              <a:xfrm rot="2385655">
                <a:off x="4958925" y="5096340"/>
                <a:ext cx="348365" cy="382782"/>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0" name="Oval 209">
              <a:extLst>
                <a:ext uri="{FF2B5EF4-FFF2-40B4-BE49-F238E27FC236}">
                  <a16:creationId xmlns:a16="http://schemas.microsoft.com/office/drawing/2014/main" id="{7081F9F6-C7D4-E33F-F326-9A8CC13DD476}"/>
                </a:ext>
              </a:extLst>
            </p:cNvPr>
            <p:cNvSpPr/>
            <p:nvPr/>
          </p:nvSpPr>
          <p:spPr>
            <a:xfrm>
              <a:off x="3048000" y="4648200"/>
              <a:ext cx="263506" cy="7620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Oval 210">
              <a:extLst>
                <a:ext uri="{FF2B5EF4-FFF2-40B4-BE49-F238E27FC236}">
                  <a16:creationId xmlns:a16="http://schemas.microsoft.com/office/drawing/2014/main" id="{EE2CF325-BB85-3591-F594-47319188EEED}"/>
                </a:ext>
              </a:extLst>
            </p:cNvPr>
            <p:cNvSpPr/>
            <p:nvPr/>
          </p:nvSpPr>
          <p:spPr>
            <a:xfrm>
              <a:off x="2209800" y="4724400"/>
              <a:ext cx="263506" cy="6858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Trapezoid 211">
              <a:extLst>
                <a:ext uri="{FF2B5EF4-FFF2-40B4-BE49-F238E27FC236}">
                  <a16:creationId xmlns:a16="http://schemas.microsoft.com/office/drawing/2014/main" id="{1AFA6134-E691-B357-D621-556A187D51ED}"/>
                </a:ext>
              </a:extLst>
            </p:cNvPr>
            <p:cNvSpPr/>
            <p:nvPr/>
          </p:nvSpPr>
          <p:spPr>
            <a:xfrm rot="20102191">
              <a:off x="2826865" y="4306248"/>
              <a:ext cx="454262" cy="607411"/>
            </a:xfrm>
            <a:prstGeom prst="trapezoid">
              <a:avLst>
                <a:gd name="adj" fmla="val 34133"/>
              </a:avLst>
            </a:prstGeom>
            <a:solidFill>
              <a:srgbClr val="319DB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Trapezoid 212">
              <a:extLst>
                <a:ext uri="{FF2B5EF4-FFF2-40B4-BE49-F238E27FC236}">
                  <a16:creationId xmlns:a16="http://schemas.microsoft.com/office/drawing/2014/main" id="{40ED4205-8E3F-ED6F-BA5B-BB3530EF1C0F}"/>
                </a:ext>
              </a:extLst>
            </p:cNvPr>
            <p:cNvSpPr/>
            <p:nvPr/>
          </p:nvSpPr>
          <p:spPr>
            <a:xfrm rot="1327004">
              <a:off x="2226974" y="4287357"/>
              <a:ext cx="454262" cy="632639"/>
            </a:xfrm>
            <a:prstGeom prst="trapezoid">
              <a:avLst>
                <a:gd name="adj" fmla="val 34133"/>
              </a:avLst>
            </a:prstGeom>
            <a:solidFill>
              <a:srgbClr val="319DB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Trapezoid 213">
              <a:extLst>
                <a:ext uri="{FF2B5EF4-FFF2-40B4-BE49-F238E27FC236}">
                  <a16:creationId xmlns:a16="http://schemas.microsoft.com/office/drawing/2014/main" id="{2BBC64C0-D791-2687-C5A0-D7514AC50E67}"/>
                </a:ext>
              </a:extLst>
            </p:cNvPr>
            <p:cNvSpPr/>
            <p:nvPr/>
          </p:nvSpPr>
          <p:spPr>
            <a:xfrm>
              <a:off x="2286000" y="4285379"/>
              <a:ext cx="898237" cy="1124822"/>
            </a:xfrm>
            <a:prstGeom prst="trapezoid">
              <a:avLst/>
            </a:prstGeom>
            <a:solidFill>
              <a:srgbClr val="319DB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5" name="Group 25">
              <a:extLst>
                <a:ext uri="{FF2B5EF4-FFF2-40B4-BE49-F238E27FC236}">
                  <a16:creationId xmlns:a16="http://schemas.microsoft.com/office/drawing/2014/main" id="{A65EF128-A045-A463-D13F-567E54D6D5E2}"/>
                </a:ext>
              </a:extLst>
            </p:cNvPr>
            <p:cNvGrpSpPr/>
            <p:nvPr/>
          </p:nvGrpSpPr>
          <p:grpSpPr>
            <a:xfrm>
              <a:off x="2480714" y="4105564"/>
              <a:ext cx="546919" cy="609600"/>
              <a:chOff x="2321193" y="914400"/>
              <a:chExt cx="1962699" cy="2187638"/>
            </a:xfrm>
          </p:grpSpPr>
          <p:sp>
            <p:nvSpPr>
              <p:cNvPr id="278" name="Oval 17">
                <a:extLst>
                  <a:ext uri="{FF2B5EF4-FFF2-40B4-BE49-F238E27FC236}">
                    <a16:creationId xmlns:a16="http://schemas.microsoft.com/office/drawing/2014/main" id="{04315BA1-0A90-8537-B8AA-3D274B427367}"/>
                  </a:ext>
                </a:extLst>
              </p:cNvPr>
              <p:cNvSpPr/>
              <p:nvPr/>
            </p:nvSpPr>
            <p:spPr>
              <a:xfrm>
                <a:off x="2514599" y="914400"/>
                <a:ext cx="1449972" cy="1295401"/>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Pentagon 19">
                <a:extLst>
                  <a:ext uri="{FF2B5EF4-FFF2-40B4-BE49-F238E27FC236}">
                    <a16:creationId xmlns:a16="http://schemas.microsoft.com/office/drawing/2014/main" id="{EE2A2615-F145-BAE0-0B75-BD85CDDF7D08}"/>
                  </a:ext>
                </a:extLst>
              </p:cNvPr>
              <p:cNvSpPr/>
              <p:nvPr/>
            </p:nvSpPr>
            <p:spPr>
              <a:xfrm rot="7715010">
                <a:off x="1968160" y="2238635"/>
                <a:ext cx="990601" cy="284535"/>
              </a:xfrm>
              <a:prstGeom prst="homePlate">
                <a:avLst>
                  <a:gd name="adj" fmla="val 22294"/>
                </a:avLst>
              </a:prstGeom>
              <a:solidFill>
                <a:srgbClr val="E6A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Pentagon 20">
                <a:extLst>
                  <a:ext uri="{FF2B5EF4-FFF2-40B4-BE49-F238E27FC236}">
                    <a16:creationId xmlns:a16="http://schemas.microsoft.com/office/drawing/2014/main" id="{83102E47-4D4E-70AB-FBBB-A26A95F93DAD}"/>
                  </a:ext>
                </a:extLst>
              </p:cNvPr>
              <p:cNvSpPr/>
              <p:nvPr/>
            </p:nvSpPr>
            <p:spPr>
              <a:xfrm rot="6796692">
                <a:off x="2325189" y="2430609"/>
                <a:ext cx="990600" cy="270404"/>
              </a:xfrm>
              <a:prstGeom prst="homePlate">
                <a:avLst>
                  <a:gd name="adj" fmla="val 22294"/>
                </a:avLst>
              </a:prstGeom>
              <a:solidFill>
                <a:srgbClr val="E6A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Pentagon 21">
                <a:extLst>
                  <a:ext uri="{FF2B5EF4-FFF2-40B4-BE49-F238E27FC236}">
                    <a16:creationId xmlns:a16="http://schemas.microsoft.com/office/drawing/2014/main" id="{4062ADB6-E2A9-9B01-15B0-93E7A172882B}"/>
                  </a:ext>
                </a:extLst>
              </p:cNvPr>
              <p:cNvSpPr/>
              <p:nvPr/>
            </p:nvSpPr>
            <p:spPr>
              <a:xfrm rot="5662573">
                <a:off x="2776493" y="2444492"/>
                <a:ext cx="990600" cy="324492"/>
              </a:xfrm>
              <a:prstGeom prst="homePlate">
                <a:avLst>
                  <a:gd name="adj" fmla="val 22294"/>
                </a:avLst>
              </a:prstGeom>
              <a:solidFill>
                <a:srgbClr val="E6A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Pentagon 22">
                <a:extLst>
                  <a:ext uri="{FF2B5EF4-FFF2-40B4-BE49-F238E27FC236}">
                    <a16:creationId xmlns:a16="http://schemas.microsoft.com/office/drawing/2014/main" id="{A25CD11F-EBC3-FF25-4070-2BE655B91D15}"/>
                  </a:ext>
                </a:extLst>
              </p:cNvPr>
              <p:cNvSpPr/>
              <p:nvPr/>
            </p:nvSpPr>
            <p:spPr>
              <a:xfrm rot="4595082">
                <a:off x="3242812" y="2434930"/>
                <a:ext cx="990600" cy="271500"/>
              </a:xfrm>
              <a:prstGeom prst="homePlate">
                <a:avLst>
                  <a:gd name="adj" fmla="val 22294"/>
                </a:avLst>
              </a:prstGeom>
              <a:solidFill>
                <a:srgbClr val="E6A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Pentagon 23">
                <a:extLst>
                  <a:ext uri="{FF2B5EF4-FFF2-40B4-BE49-F238E27FC236}">
                    <a16:creationId xmlns:a16="http://schemas.microsoft.com/office/drawing/2014/main" id="{8F59F9B1-EC3B-2B53-3B01-6FC9CD9AB7E4}"/>
                  </a:ext>
                </a:extLst>
              </p:cNvPr>
              <p:cNvSpPr/>
              <p:nvPr/>
            </p:nvSpPr>
            <p:spPr>
              <a:xfrm rot="2870494">
                <a:off x="3655529" y="2228408"/>
                <a:ext cx="990600" cy="266127"/>
              </a:xfrm>
              <a:prstGeom prst="homePlate">
                <a:avLst>
                  <a:gd name="adj" fmla="val 22294"/>
                </a:avLst>
              </a:prstGeom>
              <a:solidFill>
                <a:srgbClr val="E6A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6" name="Group 35">
              <a:extLst>
                <a:ext uri="{FF2B5EF4-FFF2-40B4-BE49-F238E27FC236}">
                  <a16:creationId xmlns:a16="http://schemas.microsoft.com/office/drawing/2014/main" id="{241A64FA-1140-9A80-B5B6-0A3CD9F877E2}"/>
                </a:ext>
              </a:extLst>
            </p:cNvPr>
            <p:cNvGrpSpPr/>
            <p:nvPr/>
          </p:nvGrpSpPr>
          <p:grpSpPr>
            <a:xfrm rot="1699902">
              <a:off x="2147930" y="4740678"/>
              <a:ext cx="291183" cy="118991"/>
              <a:chOff x="2209800" y="1905000"/>
              <a:chExt cx="2286000" cy="1066800"/>
            </a:xfrm>
          </p:grpSpPr>
          <p:grpSp>
            <p:nvGrpSpPr>
              <p:cNvPr id="272" name="Group 29">
                <a:extLst>
                  <a:ext uri="{FF2B5EF4-FFF2-40B4-BE49-F238E27FC236}">
                    <a16:creationId xmlns:a16="http://schemas.microsoft.com/office/drawing/2014/main" id="{57085021-BBEE-EDFB-3EE7-6A29C447C498}"/>
                  </a:ext>
                </a:extLst>
              </p:cNvPr>
              <p:cNvGrpSpPr/>
              <p:nvPr/>
            </p:nvGrpSpPr>
            <p:grpSpPr>
              <a:xfrm>
                <a:off x="2209800" y="1905000"/>
                <a:ext cx="1066800" cy="1066800"/>
                <a:chOff x="990600" y="1905000"/>
                <a:chExt cx="1066800" cy="1066800"/>
              </a:xfrm>
            </p:grpSpPr>
            <p:sp>
              <p:nvSpPr>
                <p:cNvPr id="276" name="&quot;No&quot; Symbol 98">
                  <a:extLst>
                    <a:ext uri="{FF2B5EF4-FFF2-40B4-BE49-F238E27FC236}">
                      <a16:creationId xmlns:a16="http://schemas.microsoft.com/office/drawing/2014/main" id="{5D410A17-264E-8B53-B09A-9908FA204FCA}"/>
                    </a:ext>
                  </a:extLst>
                </p:cNvPr>
                <p:cNvSpPr/>
                <p:nvPr/>
              </p:nvSpPr>
              <p:spPr>
                <a:xfrm>
                  <a:off x="990600" y="1905000"/>
                  <a:ext cx="1066800" cy="1066800"/>
                </a:xfrm>
                <a:prstGeom prst="noSmoking">
                  <a:avLst>
                    <a:gd name="adj" fmla="val 10958"/>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7" name="Oval 276">
                  <a:extLst>
                    <a:ext uri="{FF2B5EF4-FFF2-40B4-BE49-F238E27FC236}">
                      <a16:creationId xmlns:a16="http://schemas.microsoft.com/office/drawing/2014/main" id="{C3424D28-9F80-8245-FE15-E6C12A34F527}"/>
                    </a:ext>
                  </a:extLst>
                </p:cNvPr>
                <p:cNvSpPr/>
                <p:nvPr/>
              </p:nvSpPr>
              <p:spPr>
                <a:xfrm>
                  <a:off x="1219200" y="2209800"/>
                  <a:ext cx="609600" cy="533400"/>
                </a:xfrm>
                <a:prstGeom prst="ellipse">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3" name="Group 32">
                <a:extLst>
                  <a:ext uri="{FF2B5EF4-FFF2-40B4-BE49-F238E27FC236}">
                    <a16:creationId xmlns:a16="http://schemas.microsoft.com/office/drawing/2014/main" id="{AC98126B-67AE-F8F5-CC47-91CC8DBDF95E}"/>
                  </a:ext>
                </a:extLst>
              </p:cNvPr>
              <p:cNvGrpSpPr/>
              <p:nvPr/>
            </p:nvGrpSpPr>
            <p:grpSpPr>
              <a:xfrm>
                <a:off x="3429000" y="1905000"/>
                <a:ext cx="1066800" cy="1066800"/>
                <a:chOff x="990600" y="1905000"/>
                <a:chExt cx="1066800" cy="1066800"/>
              </a:xfrm>
            </p:grpSpPr>
            <p:sp>
              <p:nvSpPr>
                <p:cNvPr id="274" name="&quot;No&quot; Symbol 96">
                  <a:extLst>
                    <a:ext uri="{FF2B5EF4-FFF2-40B4-BE49-F238E27FC236}">
                      <a16:creationId xmlns:a16="http://schemas.microsoft.com/office/drawing/2014/main" id="{FBDCA423-497F-554D-58D3-11C5B3EA4205}"/>
                    </a:ext>
                  </a:extLst>
                </p:cNvPr>
                <p:cNvSpPr/>
                <p:nvPr/>
              </p:nvSpPr>
              <p:spPr>
                <a:xfrm>
                  <a:off x="990600" y="1905000"/>
                  <a:ext cx="1066800" cy="1066800"/>
                </a:xfrm>
                <a:prstGeom prst="noSmoking">
                  <a:avLst>
                    <a:gd name="adj" fmla="val 10958"/>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5" name="Oval 34">
                  <a:extLst>
                    <a:ext uri="{FF2B5EF4-FFF2-40B4-BE49-F238E27FC236}">
                      <a16:creationId xmlns:a16="http://schemas.microsoft.com/office/drawing/2014/main" id="{94D18839-2835-70F8-7951-EC2A80431891}"/>
                    </a:ext>
                  </a:extLst>
                </p:cNvPr>
                <p:cNvSpPr/>
                <p:nvPr/>
              </p:nvSpPr>
              <p:spPr>
                <a:xfrm>
                  <a:off x="1219200" y="2209800"/>
                  <a:ext cx="609600" cy="533400"/>
                </a:xfrm>
                <a:prstGeom prst="ellipse">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17" name="Group 36">
              <a:extLst>
                <a:ext uri="{FF2B5EF4-FFF2-40B4-BE49-F238E27FC236}">
                  <a16:creationId xmlns:a16="http://schemas.microsoft.com/office/drawing/2014/main" id="{38FC4175-4977-E2F8-1E51-B314AA7BD98A}"/>
                </a:ext>
              </a:extLst>
            </p:cNvPr>
            <p:cNvGrpSpPr/>
            <p:nvPr/>
          </p:nvGrpSpPr>
          <p:grpSpPr>
            <a:xfrm rot="20019181">
              <a:off x="3048475" y="4742987"/>
              <a:ext cx="291183" cy="118991"/>
              <a:chOff x="2209800" y="1905000"/>
              <a:chExt cx="2286000" cy="1066800"/>
            </a:xfrm>
          </p:grpSpPr>
          <p:grpSp>
            <p:nvGrpSpPr>
              <p:cNvPr id="266" name="Group 29">
                <a:extLst>
                  <a:ext uri="{FF2B5EF4-FFF2-40B4-BE49-F238E27FC236}">
                    <a16:creationId xmlns:a16="http://schemas.microsoft.com/office/drawing/2014/main" id="{E423664D-EA3F-BDB0-9473-30E0903D0081}"/>
                  </a:ext>
                </a:extLst>
              </p:cNvPr>
              <p:cNvGrpSpPr/>
              <p:nvPr/>
            </p:nvGrpSpPr>
            <p:grpSpPr>
              <a:xfrm>
                <a:off x="2209800" y="1905000"/>
                <a:ext cx="1066800" cy="1066800"/>
                <a:chOff x="990600" y="1905000"/>
                <a:chExt cx="1066800" cy="1066800"/>
              </a:xfrm>
            </p:grpSpPr>
            <p:sp>
              <p:nvSpPr>
                <p:cNvPr id="270" name="&quot;No&quot; Symbol 92">
                  <a:extLst>
                    <a:ext uri="{FF2B5EF4-FFF2-40B4-BE49-F238E27FC236}">
                      <a16:creationId xmlns:a16="http://schemas.microsoft.com/office/drawing/2014/main" id="{C358BEEE-FB85-00E6-B945-C39C240E6F2B}"/>
                    </a:ext>
                  </a:extLst>
                </p:cNvPr>
                <p:cNvSpPr/>
                <p:nvPr/>
              </p:nvSpPr>
              <p:spPr>
                <a:xfrm>
                  <a:off x="990600" y="1905000"/>
                  <a:ext cx="1066800" cy="1066800"/>
                </a:xfrm>
                <a:prstGeom prst="noSmoking">
                  <a:avLst>
                    <a:gd name="adj" fmla="val 10958"/>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1" name="Oval 270">
                  <a:extLst>
                    <a:ext uri="{FF2B5EF4-FFF2-40B4-BE49-F238E27FC236}">
                      <a16:creationId xmlns:a16="http://schemas.microsoft.com/office/drawing/2014/main" id="{87B98D99-2D45-8A49-605C-0E0DCB36AA43}"/>
                    </a:ext>
                  </a:extLst>
                </p:cNvPr>
                <p:cNvSpPr/>
                <p:nvPr/>
              </p:nvSpPr>
              <p:spPr>
                <a:xfrm>
                  <a:off x="1219200" y="2209800"/>
                  <a:ext cx="609600" cy="533400"/>
                </a:xfrm>
                <a:prstGeom prst="ellipse">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7" name="Group 32">
                <a:extLst>
                  <a:ext uri="{FF2B5EF4-FFF2-40B4-BE49-F238E27FC236}">
                    <a16:creationId xmlns:a16="http://schemas.microsoft.com/office/drawing/2014/main" id="{ACC1F305-E615-A6D5-12FD-79E9CCB14910}"/>
                  </a:ext>
                </a:extLst>
              </p:cNvPr>
              <p:cNvGrpSpPr/>
              <p:nvPr/>
            </p:nvGrpSpPr>
            <p:grpSpPr>
              <a:xfrm>
                <a:off x="3429000" y="1905000"/>
                <a:ext cx="1066800" cy="1066800"/>
                <a:chOff x="990600" y="1905000"/>
                <a:chExt cx="1066800" cy="1066800"/>
              </a:xfrm>
            </p:grpSpPr>
            <p:sp>
              <p:nvSpPr>
                <p:cNvPr id="268" name="&quot;No&quot; Symbol 90">
                  <a:extLst>
                    <a:ext uri="{FF2B5EF4-FFF2-40B4-BE49-F238E27FC236}">
                      <a16:creationId xmlns:a16="http://schemas.microsoft.com/office/drawing/2014/main" id="{24544D7D-2D92-4DCE-8127-E125D4DD8958}"/>
                    </a:ext>
                  </a:extLst>
                </p:cNvPr>
                <p:cNvSpPr/>
                <p:nvPr/>
              </p:nvSpPr>
              <p:spPr>
                <a:xfrm>
                  <a:off x="990600" y="1905000"/>
                  <a:ext cx="1066800" cy="1066800"/>
                </a:xfrm>
                <a:prstGeom prst="noSmoking">
                  <a:avLst>
                    <a:gd name="adj" fmla="val 10958"/>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9" name="Oval 268">
                  <a:extLst>
                    <a:ext uri="{FF2B5EF4-FFF2-40B4-BE49-F238E27FC236}">
                      <a16:creationId xmlns:a16="http://schemas.microsoft.com/office/drawing/2014/main" id="{84E47E80-DCFC-C2E3-E55C-3A4572CC257A}"/>
                    </a:ext>
                  </a:extLst>
                </p:cNvPr>
                <p:cNvSpPr/>
                <p:nvPr/>
              </p:nvSpPr>
              <p:spPr>
                <a:xfrm>
                  <a:off x="1219200" y="2209800"/>
                  <a:ext cx="609600" cy="533400"/>
                </a:xfrm>
                <a:prstGeom prst="ellipse">
                  <a:avLst/>
                </a:prstGeom>
                <a:solidFill>
                  <a:srgbClr val="E6A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8" name="Trapezoid 217">
              <a:extLst>
                <a:ext uri="{FF2B5EF4-FFF2-40B4-BE49-F238E27FC236}">
                  <a16:creationId xmlns:a16="http://schemas.microsoft.com/office/drawing/2014/main" id="{7CA83214-73F6-56E1-8E8A-EF2E5A9A2A75}"/>
                </a:ext>
              </a:extLst>
            </p:cNvPr>
            <p:cNvSpPr/>
            <p:nvPr/>
          </p:nvSpPr>
          <p:spPr>
            <a:xfrm>
              <a:off x="2133600" y="5334000"/>
              <a:ext cx="1209964" cy="914400"/>
            </a:xfrm>
            <a:prstGeom prst="trapezoid">
              <a:avLst>
                <a:gd name="adj" fmla="val 25000"/>
              </a:avLst>
            </a:prstGeom>
            <a:solidFill>
              <a:srgbClr val="E6A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9" name="Group 65">
              <a:extLst>
                <a:ext uri="{FF2B5EF4-FFF2-40B4-BE49-F238E27FC236}">
                  <a16:creationId xmlns:a16="http://schemas.microsoft.com/office/drawing/2014/main" id="{533EA2BB-F4D8-5F37-873F-D919BE0F7CBE}"/>
                </a:ext>
              </a:extLst>
            </p:cNvPr>
            <p:cNvGrpSpPr/>
            <p:nvPr/>
          </p:nvGrpSpPr>
          <p:grpSpPr>
            <a:xfrm rot="10800000" flipH="1" flipV="1">
              <a:off x="2235200" y="6029036"/>
              <a:ext cx="990600" cy="158496"/>
              <a:chOff x="1447800" y="2040716"/>
              <a:chExt cx="3102900" cy="387950"/>
            </a:xfrm>
          </p:grpSpPr>
          <p:sp>
            <p:nvSpPr>
              <p:cNvPr id="260" name="Diagonal Stripe 259">
                <a:extLst>
                  <a:ext uri="{FF2B5EF4-FFF2-40B4-BE49-F238E27FC236}">
                    <a16:creationId xmlns:a16="http://schemas.microsoft.com/office/drawing/2014/main" id="{6CFDAAD4-336B-C7B5-9910-A2B24AFA8104}"/>
                  </a:ext>
                </a:extLst>
              </p:cNvPr>
              <p:cNvSpPr/>
              <p:nvPr/>
            </p:nvSpPr>
            <p:spPr>
              <a:xfrm>
                <a:off x="1447800" y="2061571"/>
                <a:ext cx="435900" cy="367095"/>
              </a:xfrm>
              <a:prstGeom prst="diagStrip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1" name="Diagonal Stripe 260">
                <a:extLst>
                  <a:ext uri="{FF2B5EF4-FFF2-40B4-BE49-F238E27FC236}">
                    <a16:creationId xmlns:a16="http://schemas.microsoft.com/office/drawing/2014/main" id="{2450DC9A-2CE2-336B-BBE3-568CA6535F84}"/>
                  </a:ext>
                </a:extLst>
              </p:cNvPr>
              <p:cNvSpPr/>
              <p:nvPr/>
            </p:nvSpPr>
            <p:spPr>
              <a:xfrm>
                <a:off x="1981200" y="2057400"/>
                <a:ext cx="435900" cy="367095"/>
              </a:xfrm>
              <a:prstGeom prst="diagStrip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2" name="Diagonal Stripe 261">
                <a:extLst>
                  <a:ext uri="{FF2B5EF4-FFF2-40B4-BE49-F238E27FC236}">
                    <a16:creationId xmlns:a16="http://schemas.microsoft.com/office/drawing/2014/main" id="{68B538A8-F51B-5078-6E84-E40122677FC2}"/>
                  </a:ext>
                </a:extLst>
              </p:cNvPr>
              <p:cNvSpPr/>
              <p:nvPr/>
            </p:nvSpPr>
            <p:spPr>
              <a:xfrm>
                <a:off x="2514600" y="2053229"/>
                <a:ext cx="435900" cy="367095"/>
              </a:xfrm>
              <a:prstGeom prst="diagStrip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3" name="Diagonal Stripe 262">
                <a:extLst>
                  <a:ext uri="{FF2B5EF4-FFF2-40B4-BE49-F238E27FC236}">
                    <a16:creationId xmlns:a16="http://schemas.microsoft.com/office/drawing/2014/main" id="{986C9D7F-F307-AC04-570E-8EC7D356FE1E}"/>
                  </a:ext>
                </a:extLst>
              </p:cNvPr>
              <p:cNvSpPr/>
              <p:nvPr/>
            </p:nvSpPr>
            <p:spPr>
              <a:xfrm>
                <a:off x="3048000" y="2049058"/>
                <a:ext cx="435900" cy="367095"/>
              </a:xfrm>
              <a:prstGeom prst="diagStrip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4" name="Diagonal Stripe 263">
                <a:extLst>
                  <a:ext uri="{FF2B5EF4-FFF2-40B4-BE49-F238E27FC236}">
                    <a16:creationId xmlns:a16="http://schemas.microsoft.com/office/drawing/2014/main" id="{A09684DD-221B-AB90-E0F0-24263BAA560C}"/>
                  </a:ext>
                </a:extLst>
              </p:cNvPr>
              <p:cNvSpPr/>
              <p:nvPr/>
            </p:nvSpPr>
            <p:spPr>
              <a:xfrm>
                <a:off x="3581400" y="2044887"/>
                <a:ext cx="435900" cy="367095"/>
              </a:xfrm>
              <a:prstGeom prst="diagStrip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5" name="Diagonal Stripe 264">
                <a:extLst>
                  <a:ext uri="{FF2B5EF4-FFF2-40B4-BE49-F238E27FC236}">
                    <a16:creationId xmlns:a16="http://schemas.microsoft.com/office/drawing/2014/main" id="{B78DF398-019A-4931-E595-64EFB1A37C22}"/>
                  </a:ext>
                </a:extLst>
              </p:cNvPr>
              <p:cNvSpPr/>
              <p:nvPr/>
            </p:nvSpPr>
            <p:spPr>
              <a:xfrm>
                <a:off x="4114800" y="2040716"/>
                <a:ext cx="435900" cy="367095"/>
              </a:xfrm>
              <a:prstGeom prst="diagStrip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20" name="Group 108">
              <a:extLst>
                <a:ext uri="{FF2B5EF4-FFF2-40B4-BE49-F238E27FC236}">
                  <a16:creationId xmlns:a16="http://schemas.microsoft.com/office/drawing/2014/main" id="{C2E2B89E-B3D4-04B9-4A63-01F31D7A3FE4}"/>
                </a:ext>
              </a:extLst>
            </p:cNvPr>
            <p:cNvGrpSpPr/>
            <p:nvPr/>
          </p:nvGrpSpPr>
          <p:grpSpPr>
            <a:xfrm>
              <a:off x="2209800" y="6172199"/>
              <a:ext cx="1087582" cy="152401"/>
              <a:chOff x="1295400" y="2819400"/>
              <a:chExt cx="1327484" cy="304800"/>
            </a:xfrm>
          </p:grpSpPr>
          <p:grpSp>
            <p:nvGrpSpPr>
              <p:cNvPr id="231" name="Group 86">
                <a:extLst>
                  <a:ext uri="{FF2B5EF4-FFF2-40B4-BE49-F238E27FC236}">
                    <a16:creationId xmlns:a16="http://schemas.microsoft.com/office/drawing/2014/main" id="{2D71381D-8F1D-9D82-418F-BE6580274823}"/>
                  </a:ext>
                </a:extLst>
              </p:cNvPr>
              <p:cNvGrpSpPr/>
              <p:nvPr/>
            </p:nvGrpSpPr>
            <p:grpSpPr>
              <a:xfrm>
                <a:off x="1295400" y="2819400"/>
                <a:ext cx="914400" cy="304800"/>
                <a:chOff x="838200" y="2193636"/>
                <a:chExt cx="2895600" cy="946728"/>
              </a:xfrm>
            </p:grpSpPr>
            <p:grpSp>
              <p:nvGrpSpPr>
                <p:cNvPr id="240" name="Group 69">
                  <a:extLst>
                    <a:ext uri="{FF2B5EF4-FFF2-40B4-BE49-F238E27FC236}">
                      <a16:creationId xmlns:a16="http://schemas.microsoft.com/office/drawing/2014/main" id="{FEA5735D-E3B9-29E5-500D-9907535581DF}"/>
                    </a:ext>
                  </a:extLst>
                </p:cNvPr>
                <p:cNvGrpSpPr/>
                <p:nvPr/>
              </p:nvGrpSpPr>
              <p:grpSpPr>
                <a:xfrm>
                  <a:off x="838200" y="2193636"/>
                  <a:ext cx="381000" cy="930564"/>
                  <a:chOff x="838200" y="2193636"/>
                  <a:chExt cx="381000" cy="930564"/>
                </a:xfrm>
              </p:grpSpPr>
              <p:sp>
                <p:nvSpPr>
                  <p:cNvPr id="257" name="Isosceles Triangle 256">
                    <a:extLst>
                      <a:ext uri="{FF2B5EF4-FFF2-40B4-BE49-F238E27FC236}">
                        <a16:creationId xmlns:a16="http://schemas.microsoft.com/office/drawing/2014/main" id="{097EECBA-4D90-7B21-5CDA-0D0F1DE69B5C}"/>
                      </a:ext>
                    </a:extLst>
                  </p:cNvPr>
                  <p:cNvSpPr/>
                  <p:nvPr/>
                </p:nvSpPr>
                <p:spPr>
                  <a:xfrm>
                    <a:off x="838200" y="2438400"/>
                    <a:ext cx="381000" cy="685800"/>
                  </a:xfrm>
                  <a:prstGeom prst="triangl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Oval 257">
                    <a:extLst>
                      <a:ext uri="{FF2B5EF4-FFF2-40B4-BE49-F238E27FC236}">
                        <a16:creationId xmlns:a16="http://schemas.microsoft.com/office/drawing/2014/main" id="{DEC1E56F-0A96-A23E-500C-AFF9FCE12093}"/>
                      </a:ext>
                    </a:extLst>
                  </p:cNvPr>
                  <p:cNvSpPr/>
                  <p:nvPr/>
                </p:nvSpPr>
                <p:spPr>
                  <a:xfrm>
                    <a:off x="872836" y="2193636"/>
                    <a:ext cx="327891" cy="397164"/>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Diamond 258">
                    <a:extLst>
                      <a:ext uri="{FF2B5EF4-FFF2-40B4-BE49-F238E27FC236}">
                        <a16:creationId xmlns:a16="http://schemas.microsoft.com/office/drawing/2014/main" id="{878C7309-EAE6-B960-A741-3A03ABCFCA3B}"/>
                      </a:ext>
                    </a:extLst>
                  </p:cNvPr>
                  <p:cNvSpPr/>
                  <p:nvPr/>
                </p:nvSpPr>
                <p:spPr>
                  <a:xfrm>
                    <a:off x="960582" y="2225964"/>
                    <a:ext cx="129309" cy="332509"/>
                  </a:xfrm>
                  <a:prstGeom prst="diamond">
                    <a:avLst/>
                  </a:prstGeom>
                  <a:solidFill>
                    <a:srgbClr val="FFC000"/>
                  </a:solidFill>
                  <a:ln>
                    <a:solidFill>
                      <a:srgbClr val="E6A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1" name="Group 70">
                  <a:extLst>
                    <a:ext uri="{FF2B5EF4-FFF2-40B4-BE49-F238E27FC236}">
                      <a16:creationId xmlns:a16="http://schemas.microsoft.com/office/drawing/2014/main" id="{3F27DDF5-CB48-A98D-B485-A4FCFEAB0329}"/>
                    </a:ext>
                  </a:extLst>
                </p:cNvPr>
                <p:cNvGrpSpPr/>
                <p:nvPr/>
              </p:nvGrpSpPr>
              <p:grpSpPr>
                <a:xfrm>
                  <a:off x="2133600" y="2209800"/>
                  <a:ext cx="381000" cy="930564"/>
                  <a:chOff x="838200" y="2193636"/>
                  <a:chExt cx="381000" cy="930564"/>
                </a:xfrm>
              </p:grpSpPr>
              <p:sp>
                <p:nvSpPr>
                  <p:cNvPr id="254" name="Isosceles Triangle 253">
                    <a:extLst>
                      <a:ext uri="{FF2B5EF4-FFF2-40B4-BE49-F238E27FC236}">
                        <a16:creationId xmlns:a16="http://schemas.microsoft.com/office/drawing/2014/main" id="{41CC2135-D6E1-BE4E-A656-AC68A363725F}"/>
                      </a:ext>
                    </a:extLst>
                  </p:cNvPr>
                  <p:cNvSpPr/>
                  <p:nvPr/>
                </p:nvSpPr>
                <p:spPr>
                  <a:xfrm>
                    <a:off x="838200" y="2438400"/>
                    <a:ext cx="381000" cy="685800"/>
                  </a:xfrm>
                  <a:prstGeom prst="triangl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Oval 254">
                    <a:extLst>
                      <a:ext uri="{FF2B5EF4-FFF2-40B4-BE49-F238E27FC236}">
                        <a16:creationId xmlns:a16="http://schemas.microsoft.com/office/drawing/2014/main" id="{044B909C-53EE-4967-9305-76DA71A4A971}"/>
                      </a:ext>
                    </a:extLst>
                  </p:cNvPr>
                  <p:cNvSpPr/>
                  <p:nvPr/>
                </p:nvSpPr>
                <p:spPr>
                  <a:xfrm>
                    <a:off x="872836" y="2193636"/>
                    <a:ext cx="327891" cy="397164"/>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Diamond 255">
                    <a:extLst>
                      <a:ext uri="{FF2B5EF4-FFF2-40B4-BE49-F238E27FC236}">
                        <a16:creationId xmlns:a16="http://schemas.microsoft.com/office/drawing/2014/main" id="{D787D9BC-A8F0-3BC3-4AC2-9A37745C0BE8}"/>
                      </a:ext>
                    </a:extLst>
                  </p:cNvPr>
                  <p:cNvSpPr/>
                  <p:nvPr/>
                </p:nvSpPr>
                <p:spPr>
                  <a:xfrm>
                    <a:off x="960582" y="2225964"/>
                    <a:ext cx="129309" cy="332509"/>
                  </a:xfrm>
                  <a:prstGeom prst="diamond">
                    <a:avLst/>
                  </a:prstGeom>
                  <a:solidFill>
                    <a:srgbClr val="FFC000"/>
                  </a:solidFill>
                  <a:ln>
                    <a:solidFill>
                      <a:srgbClr val="E6A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2" name="Group 74">
                  <a:extLst>
                    <a:ext uri="{FF2B5EF4-FFF2-40B4-BE49-F238E27FC236}">
                      <a16:creationId xmlns:a16="http://schemas.microsoft.com/office/drawing/2014/main" id="{5F6A3046-F59E-17E4-89FE-04D96CE769D5}"/>
                    </a:ext>
                  </a:extLst>
                </p:cNvPr>
                <p:cNvGrpSpPr/>
                <p:nvPr/>
              </p:nvGrpSpPr>
              <p:grpSpPr>
                <a:xfrm>
                  <a:off x="1524000" y="2209800"/>
                  <a:ext cx="381000" cy="930564"/>
                  <a:chOff x="838200" y="2193636"/>
                  <a:chExt cx="381000" cy="930564"/>
                </a:xfrm>
              </p:grpSpPr>
              <p:sp>
                <p:nvSpPr>
                  <p:cNvPr id="251" name="Isosceles Triangle 250">
                    <a:extLst>
                      <a:ext uri="{FF2B5EF4-FFF2-40B4-BE49-F238E27FC236}">
                        <a16:creationId xmlns:a16="http://schemas.microsoft.com/office/drawing/2014/main" id="{E0A882D9-C0F6-C9B2-CA71-93B7B5EFF2CF}"/>
                      </a:ext>
                    </a:extLst>
                  </p:cNvPr>
                  <p:cNvSpPr/>
                  <p:nvPr/>
                </p:nvSpPr>
                <p:spPr>
                  <a:xfrm>
                    <a:off x="838200" y="2438400"/>
                    <a:ext cx="381000" cy="685800"/>
                  </a:xfrm>
                  <a:prstGeom prst="triangl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Oval 251">
                    <a:extLst>
                      <a:ext uri="{FF2B5EF4-FFF2-40B4-BE49-F238E27FC236}">
                        <a16:creationId xmlns:a16="http://schemas.microsoft.com/office/drawing/2014/main" id="{C92713EC-A880-E060-724D-5E0DF0CC6278}"/>
                      </a:ext>
                    </a:extLst>
                  </p:cNvPr>
                  <p:cNvSpPr/>
                  <p:nvPr/>
                </p:nvSpPr>
                <p:spPr>
                  <a:xfrm>
                    <a:off x="872836" y="2193636"/>
                    <a:ext cx="327891" cy="397164"/>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Diamond 252">
                    <a:extLst>
                      <a:ext uri="{FF2B5EF4-FFF2-40B4-BE49-F238E27FC236}">
                        <a16:creationId xmlns:a16="http://schemas.microsoft.com/office/drawing/2014/main" id="{E5D14EC1-A259-C9DE-88BA-EEED9EB46E22}"/>
                      </a:ext>
                    </a:extLst>
                  </p:cNvPr>
                  <p:cNvSpPr/>
                  <p:nvPr/>
                </p:nvSpPr>
                <p:spPr>
                  <a:xfrm>
                    <a:off x="960582" y="2225964"/>
                    <a:ext cx="129309" cy="332509"/>
                  </a:xfrm>
                  <a:prstGeom prst="diamond">
                    <a:avLst/>
                  </a:prstGeom>
                  <a:solidFill>
                    <a:srgbClr val="FFC000"/>
                  </a:solidFill>
                  <a:ln>
                    <a:solidFill>
                      <a:srgbClr val="E6A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3" name="Group 78">
                  <a:extLst>
                    <a:ext uri="{FF2B5EF4-FFF2-40B4-BE49-F238E27FC236}">
                      <a16:creationId xmlns:a16="http://schemas.microsoft.com/office/drawing/2014/main" id="{A3AA1602-CE45-BD51-364C-4C02943220B1}"/>
                    </a:ext>
                  </a:extLst>
                </p:cNvPr>
                <p:cNvGrpSpPr/>
                <p:nvPr/>
              </p:nvGrpSpPr>
              <p:grpSpPr>
                <a:xfrm>
                  <a:off x="2667000" y="2209800"/>
                  <a:ext cx="381000" cy="930564"/>
                  <a:chOff x="838200" y="2193636"/>
                  <a:chExt cx="381000" cy="930564"/>
                </a:xfrm>
              </p:grpSpPr>
              <p:sp>
                <p:nvSpPr>
                  <p:cNvPr id="248" name="Isosceles Triangle 247">
                    <a:extLst>
                      <a:ext uri="{FF2B5EF4-FFF2-40B4-BE49-F238E27FC236}">
                        <a16:creationId xmlns:a16="http://schemas.microsoft.com/office/drawing/2014/main" id="{6BCE1EFF-DACB-87B1-EBE2-53F5AEF1A9D5}"/>
                      </a:ext>
                    </a:extLst>
                  </p:cNvPr>
                  <p:cNvSpPr/>
                  <p:nvPr/>
                </p:nvSpPr>
                <p:spPr>
                  <a:xfrm>
                    <a:off x="838200" y="2438400"/>
                    <a:ext cx="381000" cy="685800"/>
                  </a:xfrm>
                  <a:prstGeom prst="triangl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Oval 248">
                    <a:extLst>
                      <a:ext uri="{FF2B5EF4-FFF2-40B4-BE49-F238E27FC236}">
                        <a16:creationId xmlns:a16="http://schemas.microsoft.com/office/drawing/2014/main" id="{B8322C0A-CC0E-7089-B57A-E4EB9EB60D61}"/>
                      </a:ext>
                    </a:extLst>
                  </p:cNvPr>
                  <p:cNvSpPr/>
                  <p:nvPr/>
                </p:nvSpPr>
                <p:spPr>
                  <a:xfrm>
                    <a:off x="872836" y="2193636"/>
                    <a:ext cx="327891" cy="397164"/>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Diamond 249">
                    <a:extLst>
                      <a:ext uri="{FF2B5EF4-FFF2-40B4-BE49-F238E27FC236}">
                        <a16:creationId xmlns:a16="http://schemas.microsoft.com/office/drawing/2014/main" id="{1658B65C-9506-745F-05F7-E84B65FE2BCD}"/>
                      </a:ext>
                    </a:extLst>
                  </p:cNvPr>
                  <p:cNvSpPr/>
                  <p:nvPr/>
                </p:nvSpPr>
                <p:spPr>
                  <a:xfrm>
                    <a:off x="960582" y="2225964"/>
                    <a:ext cx="129309" cy="332509"/>
                  </a:xfrm>
                  <a:prstGeom prst="diamond">
                    <a:avLst/>
                  </a:prstGeom>
                  <a:solidFill>
                    <a:srgbClr val="FFC000"/>
                  </a:solidFill>
                  <a:ln>
                    <a:solidFill>
                      <a:srgbClr val="E6A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4" name="Group 82">
                  <a:extLst>
                    <a:ext uri="{FF2B5EF4-FFF2-40B4-BE49-F238E27FC236}">
                      <a16:creationId xmlns:a16="http://schemas.microsoft.com/office/drawing/2014/main" id="{B0C31045-4074-7F98-589D-DD517161E568}"/>
                    </a:ext>
                  </a:extLst>
                </p:cNvPr>
                <p:cNvGrpSpPr/>
                <p:nvPr/>
              </p:nvGrpSpPr>
              <p:grpSpPr>
                <a:xfrm>
                  <a:off x="3352800" y="2209800"/>
                  <a:ext cx="381000" cy="930564"/>
                  <a:chOff x="838200" y="2193636"/>
                  <a:chExt cx="381000" cy="930564"/>
                </a:xfrm>
              </p:grpSpPr>
              <p:sp>
                <p:nvSpPr>
                  <p:cNvPr id="245" name="Isosceles Triangle 244">
                    <a:extLst>
                      <a:ext uri="{FF2B5EF4-FFF2-40B4-BE49-F238E27FC236}">
                        <a16:creationId xmlns:a16="http://schemas.microsoft.com/office/drawing/2014/main" id="{88F93A60-1AE4-A4A0-85EB-8158DA73A6AB}"/>
                      </a:ext>
                    </a:extLst>
                  </p:cNvPr>
                  <p:cNvSpPr/>
                  <p:nvPr/>
                </p:nvSpPr>
                <p:spPr>
                  <a:xfrm>
                    <a:off x="838200" y="2438400"/>
                    <a:ext cx="381000" cy="685800"/>
                  </a:xfrm>
                  <a:prstGeom prst="triangl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Oval 245">
                    <a:extLst>
                      <a:ext uri="{FF2B5EF4-FFF2-40B4-BE49-F238E27FC236}">
                        <a16:creationId xmlns:a16="http://schemas.microsoft.com/office/drawing/2014/main" id="{417A4B0E-2ED1-58C2-3B7C-75712D1176F2}"/>
                      </a:ext>
                    </a:extLst>
                  </p:cNvPr>
                  <p:cNvSpPr/>
                  <p:nvPr/>
                </p:nvSpPr>
                <p:spPr>
                  <a:xfrm>
                    <a:off x="872836" y="2193636"/>
                    <a:ext cx="327891" cy="397164"/>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Diamond 246">
                    <a:extLst>
                      <a:ext uri="{FF2B5EF4-FFF2-40B4-BE49-F238E27FC236}">
                        <a16:creationId xmlns:a16="http://schemas.microsoft.com/office/drawing/2014/main" id="{80C29ED0-D84E-0E23-AA65-AC59870710FD}"/>
                      </a:ext>
                    </a:extLst>
                  </p:cNvPr>
                  <p:cNvSpPr/>
                  <p:nvPr/>
                </p:nvSpPr>
                <p:spPr>
                  <a:xfrm>
                    <a:off x="960582" y="2225964"/>
                    <a:ext cx="129309" cy="332509"/>
                  </a:xfrm>
                  <a:prstGeom prst="diamond">
                    <a:avLst/>
                  </a:prstGeom>
                  <a:solidFill>
                    <a:srgbClr val="FFC000"/>
                  </a:solidFill>
                  <a:ln>
                    <a:solidFill>
                      <a:srgbClr val="E6A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32" name="Group 69">
                <a:extLst>
                  <a:ext uri="{FF2B5EF4-FFF2-40B4-BE49-F238E27FC236}">
                    <a16:creationId xmlns:a16="http://schemas.microsoft.com/office/drawing/2014/main" id="{41C096FC-B106-E03F-99A3-6F4E967CCAB6}"/>
                  </a:ext>
                </a:extLst>
              </p:cNvPr>
              <p:cNvGrpSpPr/>
              <p:nvPr/>
            </p:nvGrpSpPr>
            <p:grpSpPr>
              <a:xfrm>
                <a:off x="2286000" y="2819400"/>
                <a:ext cx="120316" cy="299596"/>
                <a:chOff x="838200" y="2193636"/>
                <a:chExt cx="381000" cy="930564"/>
              </a:xfrm>
            </p:grpSpPr>
            <p:sp>
              <p:nvSpPr>
                <p:cNvPr id="237" name="Isosceles Triangle 236">
                  <a:extLst>
                    <a:ext uri="{FF2B5EF4-FFF2-40B4-BE49-F238E27FC236}">
                      <a16:creationId xmlns:a16="http://schemas.microsoft.com/office/drawing/2014/main" id="{CA3492A4-2E23-21EA-D0F0-604C7F75E2D4}"/>
                    </a:ext>
                  </a:extLst>
                </p:cNvPr>
                <p:cNvSpPr/>
                <p:nvPr/>
              </p:nvSpPr>
              <p:spPr>
                <a:xfrm>
                  <a:off x="838200" y="2438400"/>
                  <a:ext cx="381000" cy="685800"/>
                </a:xfrm>
                <a:prstGeom prst="triangl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Oval 237">
                  <a:extLst>
                    <a:ext uri="{FF2B5EF4-FFF2-40B4-BE49-F238E27FC236}">
                      <a16:creationId xmlns:a16="http://schemas.microsoft.com/office/drawing/2014/main" id="{ADC695A5-5A96-49FE-DDF8-DCEA88B4DA93}"/>
                    </a:ext>
                  </a:extLst>
                </p:cNvPr>
                <p:cNvSpPr/>
                <p:nvPr/>
              </p:nvSpPr>
              <p:spPr>
                <a:xfrm>
                  <a:off x="872836" y="2193636"/>
                  <a:ext cx="327891" cy="397164"/>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Diamond 238">
                  <a:extLst>
                    <a:ext uri="{FF2B5EF4-FFF2-40B4-BE49-F238E27FC236}">
                      <a16:creationId xmlns:a16="http://schemas.microsoft.com/office/drawing/2014/main" id="{9F2DD751-D90B-97A8-3DBC-AAB648D432F8}"/>
                    </a:ext>
                  </a:extLst>
                </p:cNvPr>
                <p:cNvSpPr/>
                <p:nvPr/>
              </p:nvSpPr>
              <p:spPr>
                <a:xfrm>
                  <a:off x="960582" y="2225964"/>
                  <a:ext cx="129309" cy="332509"/>
                </a:xfrm>
                <a:prstGeom prst="diamond">
                  <a:avLst/>
                </a:prstGeom>
                <a:solidFill>
                  <a:srgbClr val="FFC000"/>
                </a:solidFill>
                <a:ln>
                  <a:solidFill>
                    <a:srgbClr val="E6A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3" name="Group 74">
                <a:extLst>
                  <a:ext uri="{FF2B5EF4-FFF2-40B4-BE49-F238E27FC236}">
                    <a16:creationId xmlns:a16="http://schemas.microsoft.com/office/drawing/2014/main" id="{638C0372-795A-70F0-912A-42CA86A00F4B}"/>
                  </a:ext>
                </a:extLst>
              </p:cNvPr>
              <p:cNvGrpSpPr/>
              <p:nvPr/>
            </p:nvGrpSpPr>
            <p:grpSpPr>
              <a:xfrm>
                <a:off x="2502568" y="2824604"/>
                <a:ext cx="120316" cy="299596"/>
                <a:chOff x="838200" y="2193636"/>
                <a:chExt cx="381000" cy="930564"/>
              </a:xfrm>
            </p:grpSpPr>
            <p:sp>
              <p:nvSpPr>
                <p:cNvPr id="234" name="Isosceles Triangle 233">
                  <a:extLst>
                    <a:ext uri="{FF2B5EF4-FFF2-40B4-BE49-F238E27FC236}">
                      <a16:creationId xmlns:a16="http://schemas.microsoft.com/office/drawing/2014/main" id="{F9E714C6-89CA-FDEA-CE02-0193213E2BF5}"/>
                    </a:ext>
                  </a:extLst>
                </p:cNvPr>
                <p:cNvSpPr/>
                <p:nvPr/>
              </p:nvSpPr>
              <p:spPr>
                <a:xfrm>
                  <a:off x="838200" y="2438400"/>
                  <a:ext cx="381000" cy="685800"/>
                </a:xfrm>
                <a:prstGeom prst="triangl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Oval 234">
                  <a:extLst>
                    <a:ext uri="{FF2B5EF4-FFF2-40B4-BE49-F238E27FC236}">
                      <a16:creationId xmlns:a16="http://schemas.microsoft.com/office/drawing/2014/main" id="{6C4B9DCF-E1DA-1432-0544-84A1BF3DF90F}"/>
                    </a:ext>
                  </a:extLst>
                </p:cNvPr>
                <p:cNvSpPr/>
                <p:nvPr/>
              </p:nvSpPr>
              <p:spPr>
                <a:xfrm>
                  <a:off x="872836" y="2193636"/>
                  <a:ext cx="327891" cy="397164"/>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Diamond 235">
                  <a:extLst>
                    <a:ext uri="{FF2B5EF4-FFF2-40B4-BE49-F238E27FC236}">
                      <a16:creationId xmlns:a16="http://schemas.microsoft.com/office/drawing/2014/main" id="{3130A049-822D-670B-830F-EC834CAD4989}"/>
                    </a:ext>
                  </a:extLst>
                </p:cNvPr>
                <p:cNvSpPr/>
                <p:nvPr/>
              </p:nvSpPr>
              <p:spPr>
                <a:xfrm>
                  <a:off x="960582" y="2225964"/>
                  <a:ext cx="129309" cy="332509"/>
                </a:xfrm>
                <a:prstGeom prst="diamond">
                  <a:avLst/>
                </a:prstGeom>
                <a:solidFill>
                  <a:srgbClr val="FFC000"/>
                </a:solidFill>
                <a:ln>
                  <a:solidFill>
                    <a:srgbClr val="E6A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21" name="Oval 220">
              <a:extLst>
                <a:ext uri="{FF2B5EF4-FFF2-40B4-BE49-F238E27FC236}">
                  <a16:creationId xmlns:a16="http://schemas.microsoft.com/office/drawing/2014/main" id="{DD834553-8706-C38C-45AC-835A217DADB8}"/>
                </a:ext>
              </a:extLst>
            </p:cNvPr>
            <p:cNvSpPr/>
            <p:nvPr/>
          </p:nvSpPr>
          <p:spPr>
            <a:xfrm>
              <a:off x="2362200" y="3276600"/>
              <a:ext cx="742263" cy="1092492"/>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2" name="Round Diagonal Corner Rectangle 15">
              <a:extLst>
                <a:ext uri="{FF2B5EF4-FFF2-40B4-BE49-F238E27FC236}">
                  <a16:creationId xmlns:a16="http://schemas.microsoft.com/office/drawing/2014/main" id="{FAADBB06-F8A0-ED9A-FD04-9CCA28B30910}"/>
                </a:ext>
              </a:extLst>
            </p:cNvPr>
            <p:cNvSpPr/>
            <p:nvPr/>
          </p:nvSpPr>
          <p:spPr>
            <a:xfrm rot="1115382">
              <a:off x="2559119" y="3208572"/>
              <a:ext cx="590862" cy="376003"/>
            </a:xfrm>
            <a:prstGeom prst="round2DiagRect">
              <a:avLst>
                <a:gd name="adj1" fmla="val 0"/>
                <a:gd name="adj2" fmla="val 31459"/>
              </a:avLst>
            </a:prstGeom>
            <a:solidFill>
              <a:srgbClr val="3E1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Round Diagonal Corner Rectangle 14">
              <a:extLst>
                <a:ext uri="{FF2B5EF4-FFF2-40B4-BE49-F238E27FC236}">
                  <a16:creationId xmlns:a16="http://schemas.microsoft.com/office/drawing/2014/main" id="{8C38C7CC-00BE-8CA2-2594-A5C24E9E5695}"/>
                </a:ext>
              </a:extLst>
            </p:cNvPr>
            <p:cNvSpPr/>
            <p:nvPr/>
          </p:nvSpPr>
          <p:spPr>
            <a:xfrm rot="19484512">
              <a:off x="2300741" y="3224406"/>
              <a:ext cx="452992" cy="332988"/>
            </a:xfrm>
            <a:prstGeom prst="round2DiagRect">
              <a:avLst>
                <a:gd name="adj1" fmla="val 50000"/>
                <a:gd name="adj2" fmla="val 17120"/>
              </a:avLst>
            </a:prstGeom>
            <a:solidFill>
              <a:srgbClr val="3E1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4" name="Group 110">
              <a:extLst>
                <a:ext uri="{FF2B5EF4-FFF2-40B4-BE49-F238E27FC236}">
                  <a16:creationId xmlns:a16="http://schemas.microsoft.com/office/drawing/2014/main" id="{6CD836CE-2DBC-27B0-AD1D-0DD3E299ADFB}"/>
                </a:ext>
              </a:extLst>
            </p:cNvPr>
            <p:cNvGrpSpPr/>
            <p:nvPr/>
          </p:nvGrpSpPr>
          <p:grpSpPr>
            <a:xfrm>
              <a:off x="2362200" y="3505200"/>
              <a:ext cx="762000" cy="228600"/>
              <a:chOff x="1600200" y="1219200"/>
              <a:chExt cx="838200" cy="228600"/>
            </a:xfrm>
          </p:grpSpPr>
          <p:sp>
            <p:nvSpPr>
              <p:cNvPr id="229" name="Rectangle 16">
                <a:extLst>
                  <a:ext uri="{FF2B5EF4-FFF2-40B4-BE49-F238E27FC236}">
                    <a16:creationId xmlns:a16="http://schemas.microsoft.com/office/drawing/2014/main" id="{C51519C5-A59B-16D0-FF62-AAD27B5C3D00}"/>
                  </a:ext>
                </a:extLst>
              </p:cNvPr>
              <p:cNvSpPr/>
              <p:nvPr/>
            </p:nvSpPr>
            <p:spPr>
              <a:xfrm>
                <a:off x="1600200" y="1219200"/>
                <a:ext cx="838200" cy="152400"/>
              </a:xfrm>
              <a:prstGeom prst="rect">
                <a:avLst/>
              </a:prstGeom>
              <a:solidFill>
                <a:srgbClr val="E6A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Double Wave 229">
                <a:extLst>
                  <a:ext uri="{FF2B5EF4-FFF2-40B4-BE49-F238E27FC236}">
                    <a16:creationId xmlns:a16="http://schemas.microsoft.com/office/drawing/2014/main" id="{8C9ED833-6FEB-C7A1-7CD0-176B5FC00D7C}"/>
                  </a:ext>
                </a:extLst>
              </p:cNvPr>
              <p:cNvSpPr/>
              <p:nvPr/>
            </p:nvSpPr>
            <p:spPr>
              <a:xfrm>
                <a:off x="1600200" y="1295400"/>
                <a:ext cx="838200" cy="152400"/>
              </a:xfrm>
              <a:prstGeom prst="doubleWave">
                <a:avLst/>
              </a:prstGeom>
              <a:solidFill>
                <a:srgbClr val="E6A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5" name="Oval 224">
              <a:extLst>
                <a:ext uri="{FF2B5EF4-FFF2-40B4-BE49-F238E27FC236}">
                  <a16:creationId xmlns:a16="http://schemas.microsoft.com/office/drawing/2014/main" id="{2C1810CA-4F53-DDDC-5E35-7A0FB18594C2}"/>
                </a:ext>
              </a:extLst>
            </p:cNvPr>
            <p:cNvSpPr/>
            <p:nvPr/>
          </p:nvSpPr>
          <p:spPr>
            <a:xfrm>
              <a:off x="2514600" y="3124200"/>
              <a:ext cx="304800" cy="304800"/>
            </a:xfrm>
            <a:prstGeom prst="ellipse">
              <a:avLst/>
            </a:prstGeom>
            <a:solidFill>
              <a:srgbClr val="3E1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Rounded Rectangle 48">
              <a:extLst>
                <a:ext uri="{FF2B5EF4-FFF2-40B4-BE49-F238E27FC236}">
                  <a16:creationId xmlns:a16="http://schemas.microsoft.com/office/drawing/2014/main" id="{C81975D8-F498-2F2D-614B-680C224A0327}"/>
                </a:ext>
              </a:extLst>
            </p:cNvPr>
            <p:cNvSpPr/>
            <p:nvPr/>
          </p:nvSpPr>
          <p:spPr>
            <a:xfrm>
              <a:off x="2286000" y="5334000"/>
              <a:ext cx="914400" cy="152400"/>
            </a:xfrm>
            <a:prstGeom prst="roundRect">
              <a:avLst/>
            </a:prstGeom>
            <a:solidFill>
              <a:srgbClr val="E6A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Rounded Rectangle 49">
              <a:extLst>
                <a:ext uri="{FF2B5EF4-FFF2-40B4-BE49-F238E27FC236}">
                  <a16:creationId xmlns:a16="http://schemas.microsoft.com/office/drawing/2014/main" id="{26093D80-D69E-5C8F-F578-53B22CABDBD2}"/>
                </a:ext>
              </a:extLst>
            </p:cNvPr>
            <p:cNvSpPr/>
            <p:nvPr/>
          </p:nvSpPr>
          <p:spPr>
            <a:xfrm rot="20780584">
              <a:off x="3091513" y="5417062"/>
              <a:ext cx="103747" cy="381000"/>
            </a:xfrm>
            <a:prstGeom prst="roundRect">
              <a:avLst>
                <a:gd name="adj" fmla="val 40910"/>
              </a:avLst>
            </a:prstGeom>
            <a:solidFill>
              <a:srgbClr val="E6A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Rounded Rectangle 50">
              <a:extLst>
                <a:ext uri="{FF2B5EF4-FFF2-40B4-BE49-F238E27FC236}">
                  <a16:creationId xmlns:a16="http://schemas.microsoft.com/office/drawing/2014/main" id="{3D80667C-A353-8B1D-923E-806620C46D90}"/>
                </a:ext>
              </a:extLst>
            </p:cNvPr>
            <p:cNvSpPr/>
            <p:nvPr/>
          </p:nvSpPr>
          <p:spPr>
            <a:xfrm>
              <a:off x="2971800" y="5334000"/>
              <a:ext cx="228600" cy="152400"/>
            </a:xfrm>
            <a:prstGeom prst="roundRect">
              <a:avLst/>
            </a:prstGeom>
            <a:solidFill>
              <a:srgbClr val="E6A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76782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1">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1">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1">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1">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1">
                                            <p:txEl>
                                              <p:pRg st="10" end="1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5442A3A2-7235-4F8B-9EA7-BC85B92CDB34}"/>
              </a:ext>
            </a:extLst>
          </p:cNvPr>
          <p:cNvGrpSpPr/>
          <p:nvPr/>
        </p:nvGrpSpPr>
        <p:grpSpPr>
          <a:xfrm>
            <a:off x="0" y="0"/>
            <a:ext cx="12192000" cy="6858000"/>
            <a:chOff x="1524000" y="0"/>
            <a:chExt cx="9144000" cy="6858000"/>
          </a:xfrm>
        </p:grpSpPr>
        <p:sp>
          <p:nvSpPr>
            <p:cNvPr id="2" name="Rectangle 1"/>
            <p:cNvSpPr/>
            <p:nvPr/>
          </p:nvSpPr>
          <p:spPr>
            <a:xfrm>
              <a:off x="1524000" y="0"/>
              <a:ext cx="9144000" cy="6858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 name="Straight Connector 2"/>
            <p:cNvCxnSpPr/>
            <p:nvPr/>
          </p:nvCxnSpPr>
          <p:spPr>
            <a:xfrm>
              <a:off x="1524000" y="1219200"/>
              <a:ext cx="9144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2057400" y="1"/>
              <a:ext cx="8229600" cy="1200329"/>
            </a:xfrm>
            <a:prstGeom prst="rect">
              <a:avLst/>
            </a:prstGeom>
            <a:noFill/>
          </p:spPr>
          <p:txBody>
            <a:bodyPr wrap="square" rtlCol="0">
              <a:spAutoFit/>
            </a:bodyPr>
            <a:lstStyle/>
            <a:p>
              <a:pPr algn="ctr"/>
              <a:r>
                <a:rPr lang="en-US" sz="7200" dirty="0">
                  <a:latin typeface="Abadi" panose="020B0604020104020204" pitchFamily="34" charset="0"/>
                </a:rPr>
                <a:t>The Daily News</a:t>
              </a:r>
            </a:p>
          </p:txBody>
        </p:sp>
        <p:sp>
          <p:nvSpPr>
            <p:cNvPr id="5" name="TextBox 4"/>
            <p:cNvSpPr txBox="1"/>
            <p:nvPr/>
          </p:nvSpPr>
          <p:spPr>
            <a:xfrm>
              <a:off x="1524000" y="1143000"/>
              <a:ext cx="9144000" cy="381000"/>
            </a:xfrm>
            <a:prstGeom prst="rect">
              <a:avLst/>
            </a:prstGeom>
            <a:noFill/>
          </p:spPr>
          <p:txBody>
            <a:bodyPr wrap="square" rtlCol="0">
              <a:spAutoFit/>
            </a:bodyPr>
            <a:lstStyle/>
            <a:p>
              <a:pPr algn="ctr"/>
              <a:r>
                <a:rPr lang="en-US" dirty="0">
                  <a:latin typeface="Baskerville Old Face" pitchFamily="18" charset="0"/>
                </a:rPr>
                <a:t>87 BC</a:t>
              </a:r>
            </a:p>
          </p:txBody>
        </p:sp>
        <p:cxnSp>
          <p:nvCxnSpPr>
            <p:cNvPr id="7" name="Straight Connector 6"/>
            <p:cNvCxnSpPr/>
            <p:nvPr/>
          </p:nvCxnSpPr>
          <p:spPr>
            <a:xfrm>
              <a:off x="1524000" y="14478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1524000" y="1905000"/>
              <a:ext cx="1905000" cy="4953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763000" y="1905000"/>
              <a:ext cx="1905000" cy="4953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9677400" y="914401"/>
              <a:ext cx="990600" cy="307777"/>
            </a:xfrm>
            <a:prstGeom prst="rect">
              <a:avLst/>
            </a:prstGeom>
            <a:noFill/>
          </p:spPr>
          <p:txBody>
            <a:bodyPr wrap="square" rtlCol="0">
              <a:spAutoFit/>
            </a:bodyPr>
            <a:lstStyle/>
            <a:p>
              <a:pPr algn="r"/>
              <a:r>
                <a:rPr lang="en-US" sz="1400" b="1" dirty="0">
                  <a:latin typeface="Baskerville Old Face" pitchFamily="18" charset="0"/>
                </a:rPr>
                <a:t>Page 1</a:t>
              </a:r>
              <a:endParaRPr lang="en-US" sz="1400" dirty="0">
                <a:latin typeface="Baskerville Old Face" pitchFamily="18" charset="0"/>
              </a:endParaRPr>
            </a:p>
          </p:txBody>
        </p:sp>
        <p:sp>
          <p:nvSpPr>
            <p:cNvPr id="16" name="Rectangle 15"/>
            <p:cNvSpPr/>
            <p:nvPr/>
          </p:nvSpPr>
          <p:spPr>
            <a:xfrm>
              <a:off x="3429000" y="1905000"/>
              <a:ext cx="5334000" cy="2667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732599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ACBA829-98A2-6493-1C04-EDC0F1276D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919545"/>
          </a:xfrm>
          <a:prstGeom prst="rect">
            <a:avLst/>
          </a:prstGeom>
        </p:spPr>
      </p:pic>
      <p:grpSp>
        <p:nvGrpSpPr>
          <p:cNvPr id="3" name="Group 2">
            <a:extLst>
              <a:ext uri="{FF2B5EF4-FFF2-40B4-BE49-F238E27FC236}">
                <a16:creationId xmlns:a16="http://schemas.microsoft.com/office/drawing/2014/main" id="{8750D346-F475-0B06-8C53-7E6495E5419C}"/>
              </a:ext>
            </a:extLst>
          </p:cNvPr>
          <p:cNvGrpSpPr/>
          <p:nvPr/>
        </p:nvGrpSpPr>
        <p:grpSpPr>
          <a:xfrm>
            <a:off x="8184771" y="1481016"/>
            <a:ext cx="2036486" cy="4790126"/>
            <a:chOff x="3429000" y="1066800"/>
            <a:chExt cx="1524000" cy="3766449"/>
          </a:xfrm>
        </p:grpSpPr>
        <p:grpSp>
          <p:nvGrpSpPr>
            <p:cNvPr id="4" name="Group 3">
              <a:extLst>
                <a:ext uri="{FF2B5EF4-FFF2-40B4-BE49-F238E27FC236}">
                  <a16:creationId xmlns:a16="http://schemas.microsoft.com/office/drawing/2014/main" id="{027A8BA1-2E58-F89A-E0B9-FED4F700DB66}"/>
                </a:ext>
              </a:extLst>
            </p:cNvPr>
            <p:cNvGrpSpPr/>
            <p:nvPr/>
          </p:nvGrpSpPr>
          <p:grpSpPr>
            <a:xfrm rot="9550070">
              <a:off x="4213978" y="4219465"/>
              <a:ext cx="304800" cy="613784"/>
              <a:chOff x="1295400" y="4546730"/>
              <a:chExt cx="409568" cy="689984"/>
            </a:xfrm>
          </p:grpSpPr>
          <p:sp>
            <p:nvSpPr>
              <p:cNvPr id="52" name="Oval 51">
                <a:extLst>
                  <a:ext uri="{FF2B5EF4-FFF2-40B4-BE49-F238E27FC236}">
                    <a16:creationId xmlns:a16="http://schemas.microsoft.com/office/drawing/2014/main" id="{B4B50051-EC37-55BC-46CD-D4A117EE26B9}"/>
                  </a:ext>
                </a:extLst>
              </p:cNvPr>
              <p:cNvSpPr/>
              <p:nvPr/>
            </p:nvSpPr>
            <p:spPr>
              <a:xfrm rot="19444033">
                <a:off x="1307650" y="4546730"/>
                <a:ext cx="397318" cy="689984"/>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3" name="Oval 52">
                <a:extLst>
                  <a:ext uri="{FF2B5EF4-FFF2-40B4-BE49-F238E27FC236}">
                    <a16:creationId xmlns:a16="http://schemas.microsoft.com/office/drawing/2014/main" id="{58000EBC-1A31-D4C3-BF8F-AC4F7191F6C0}"/>
                  </a:ext>
                </a:extLst>
              </p:cNvPr>
              <p:cNvSpPr/>
              <p:nvPr/>
            </p:nvSpPr>
            <p:spPr>
              <a:xfrm>
                <a:off x="1295400" y="4648200"/>
                <a:ext cx="196273" cy="295564"/>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5" name="Group 4">
              <a:extLst>
                <a:ext uri="{FF2B5EF4-FFF2-40B4-BE49-F238E27FC236}">
                  <a16:creationId xmlns:a16="http://schemas.microsoft.com/office/drawing/2014/main" id="{7762BD88-4F9C-D1E6-9F97-8A635D0F5058}"/>
                </a:ext>
              </a:extLst>
            </p:cNvPr>
            <p:cNvGrpSpPr/>
            <p:nvPr/>
          </p:nvGrpSpPr>
          <p:grpSpPr>
            <a:xfrm rot="15885139">
              <a:off x="3977145" y="4210668"/>
              <a:ext cx="304800" cy="613784"/>
              <a:chOff x="1295400" y="4546730"/>
              <a:chExt cx="409568" cy="689984"/>
            </a:xfrm>
          </p:grpSpPr>
          <p:sp>
            <p:nvSpPr>
              <p:cNvPr id="50" name="Oval 49">
                <a:extLst>
                  <a:ext uri="{FF2B5EF4-FFF2-40B4-BE49-F238E27FC236}">
                    <a16:creationId xmlns:a16="http://schemas.microsoft.com/office/drawing/2014/main" id="{EA72AB3D-0D2B-9AEE-1500-B4860CC49E2D}"/>
                  </a:ext>
                </a:extLst>
              </p:cNvPr>
              <p:cNvSpPr/>
              <p:nvPr/>
            </p:nvSpPr>
            <p:spPr>
              <a:xfrm rot="19444033">
                <a:off x="1307650" y="4546730"/>
                <a:ext cx="397318" cy="689984"/>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1" name="Oval 50">
                <a:extLst>
                  <a:ext uri="{FF2B5EF4-FFF2-40B4-BE49-F238E27FC236}">
                    <a16:creationId xmlns:a16="http://schemas.microsoft.com/office/drawing/2014/main" id="{3F0691ED-E139-EB11-EAF2-76AA9957ECC2}"/>
                  </a:ext>
                </a:extLst>
              </p:cNvPr>
              <p:cNvSpPr/>
              <p:nvPr/>
            </p:nvSpPr>
            <p:spPr>
              <a:xfrm>
                <a:off x="1295400" y="4648200"/>
                <a:ext cx="196273" cy="295564"/>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6" name="Trapezoid 5">
              <a:extLst>
                <a:ext uri="{FF2B5EF4-FFF2-40B4-BE49-F238E27FC236}">
                  <a16:creationId xmlns:a16="http://schemas.microsoft.com/office/drawing/2014/main" id="{EBFD2E1D-AAE8-4C46-8C65-5EA43324B5DF}"/>
                </a:ext>
              </a:extLst>
            </p:cNvPr>
            <p:cNvSpPr/>
            <p:nvPr/>
          </p:nvSpPr>
          <p:spPr>
            <a:xfrm>
              <a:off x="3685309" y="3384074"/>
              <a:ext cx="1115291" cy="1106055"/>
            </a:xfrm>
            <a:prstGeom prst="trapezoid">
              <a:avLst>
                <a:gd name="adj" fmla="val 13762"/>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 name="Oval 6">
              <a:extLst>
                <a:ext uri="{FF2B5EF4-FFF2-40B4-BE49-F238E27FC236}">
                  <a16:creationId xmlns:a16="http://schemas.microsoft.com/office/drawing/2014/main" id="{430F573E-7DAE-8C0B-EECE-085ABDA5B5B9}"/>
                </a:ext>
              </a:extLst>
            </p:cNvPr>
            <p:cNvSpPr/>
            <p:nvPr/>
          </p:nvSpPr>
          <p:spPr>
            <a:xfrm>
              <a:off x="4724400" y="3042330"/>
              <a:ext cx="228600" cy="4572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 name="Oval 7">
              <a:extLst>
                <a:ext uri="{FF2B5EF4-FFF2-40B4-BE49-F238E27FC236}">
                  <a16:creationId xmlns:a16="http://schemas.microsoft.com/office/drawing/2014/main" id="{F27A7DC4-8809-6C6F-6CC1-90B1C0BCB130}"/>
                </a:ext>
              </a:extLst>
            </p:cNvPr>
            <p:cNvSpPr/>
            <p:nvPr/>
          </p:nvSpPr>
          <p:spPr>
            <a:xfrm>
              <a:off x="3429000" y="3042330"/>
              <a:ext cx="228600" cy="4572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 name="Trapezoid 8">
              <a:extLst>
                <a:ext uri="{FF2B5EF4-FFF2-40B4-BE49-F238E27FC236}">
                  <a16:creationId xmlns:a16="http://schemas.microsoft.com/office/drawing/2014/main" id="{5B7BD724-625D-B5CF-B59C-7CD9F4BA0EAE}"/>
                </a:ext>
              </a:extLst>
            </p:cNvPr>
            <p:cNvSpPr/>
            <p:nvPr/>
          </p:nvSpPr>
          <p:spPr>
            <a:xfrm>
              <a:off x="3657600" y="2051730"/>
              <a:ext cx="1143000" cy="2133600"/>
            </a:xfrm>
            <a:prstGeom prst="trapezoid">
              <a:avLst>
                <a:gd name="adj" fmla="val 23863"/>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Oval 9">
              <a:extLst>
                <a:ext uri="{FF2B5EF4-FFF2-40B4-BE49-F238E27FC236}">
                  <a16:creationId xmlns:a16="http://schemas.microsoft.com/office/drawing/2014/main" id="{6925171B-9DB3-FD13-1195-2F39C23892FD}"/>
                </a:ext>
              </a:extLst>
            </p:cNvPr>
            <p:cNvSpPr/>
            <p:nvPr/>
          </p:nvSpPr>
          <p:spPr>
            <a:xfrm>
              <a:off x="3886200" y="2127930"/>
              <a:ext cx="685800" cy="525906"/>
            </a:xfrm>
            <a:prstGeom prst="ellipse">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Oval 10">
              <a:extLst>
                <a:ext uri="{FF2B5EF4-FFF2-40B4-BE49-F238E27FC236}">
                  <a16:creationId xmlns:a16="http://schemas.microsoft.com/office/drawing/2014/main" id="{2DA2BABE-4970-0323-028F-3A35C33F814A}"/>
                </a:ext>
              </a:extLst>
            </p:cNvPr>
            <p:cNvSpPr/>
            <p:nvPr/>
          </p:nvSpPr>
          <p:spPr>
            <a:xfrm>
              <a:off x="3909291" y="1867002"/>
              <a:ext cx="609600" cy="525906"/>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Trapezoid 11">
              <a:extLst>
                <a:ext uri="{FF2B5EF4-FFF2-40B4-BE49-F238E27FC236}">
                  <a16:creationId xmlns:a16="http://schemas.microsoft.com/office/drawing/2014/main" id="{AE388A48-8661-6D92-BD22-B2482C58654A}"/>
                </a:ext>
              </a:extLst>
            </p:cNvPr>
            <p:cNvSpPr/>
            <p:nvPr/>
          </p:nvSpPr>
          <p:spPr>
            <a:xfrm rot="20397331">
              <a:off x="4372636" y="2187397"/>
              <a:ext cx="551541" cy="1157352"/>
            </a:xfrm>
            <a:prstGeom prst="trapezoid">
              <a:avLst>
                <a:gd name="adj" fmla="val 35984"/>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Trapezoid 12">
              <a:extLst>
                <a:ext uri="{FF2B5EF4-FFF2-40B4-BE49-F238E27FC236}">
                  <a16:creationId xmlns:a16="http://schemas.microsoft.com/office/drawing/2014/main" id="{7747BF46-2247-9E1A-1BF5-C7BBEA7CA844}"/>
                </a:ext>
              </a:extLst>
            </p:cNvPr>
            <p:cNvSpPr/>
            <p:nvPr/>
          </p:nvSpPr>
          <p:spPr>
            <a:xfrm rot="1296214">
              <a:off x="3544730" y="2182303"/>
              <a:ext cx="511448" cy="1132587"/>
            </a:xfrm>
            <a:prstGeom prst="trapezoid">
              <a:avLst>
                <a:gd name="adj" fmla="val 32075"/>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 name="Trapezoid 13">
              <a:extLst>
                <a:ext uri="{FF2B5EF4-FFF2-40B4-BE49-F238E27FC236}">
                  <a16:creationId xmlns:a16="http://schemas.microsoft.com/office/drawing/2014/main" id="{D277395A-69FD-C3E1-E630-50D48FA620FB}"/>
                </a:ext>
              </a:extLst>
            </p:cNvPr>
            <p:cNvSpPr/>
            <p:nvPr/>
          </p:nvSpPr>
          <p:spPr>
            <a:xfrm rot="287694">
              <a:off x="3726428" y="2125747"/>
              <a:ext cx="498368" cy="1764854"/>
            </a:xfrm>
            <a:prstGeom prst="trapezoid">
              <a:avLst>
                <a:gd name="adj" fmla="val 32759"/>
              </a:avLst>
            </a:prstGeom>
            <a:solidFill>
              <a:srgbClr val="B871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 name="Trapezoid 14">
              <a:extLst>
                <a:ext uri="{FF2B5EF4-FFF2-40B4-BE49-F238E27FC236}">
                  <a16:creationId xmlns:a16="http://schemas.microsoft.com/office/drawing/2014/main" id="{E165C511-7462-C2F4-30A8-0885DEA0C96E}"/>
                </a:ext>
              </a:extLst>
            </p:cNvPr>
            <p:cNvSpPr/>
            <p:nvPr/>
          </p:nvSpPr>
          <p:spPr>
            <a:xfrm rot="21293170">
              <a:off x="4267801" y="2145148"/>
              <a:ext cx="464197" cy="1744020"/>
            </a:xfrm>
            <a:prstGeom prst="trapezoid">
              <a:avLst>
                <a:gd name="adj" fmla="val 35984"/>
              </a:avLst>
            </a:prstGeom>
            <a:solidFill>
              <a:srgbClr val="B871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6" name="Group 15">
              <a:extLst>
                <a:ext uri="{FF2B5EF4-FFF2-40B4-BE49-F238E27FC236}">
                  <a16:creationId xmlns:a16="http://schemas.microsoft.com/office/drawing/2014/main" id="{28479CC3-3EC0-72CD-D58B-2551451DE926}"/>
                </a:ext>
              </a:extLst>
            </p:cNvPr>
            <p:cNvGrpSpPr/>
            <p:nvPr/>
          </p:nvGrpSpPr>
          <p:grpSpPr>
            <a:xfrm rot="21151532">
              <a:off x="4409671" y="1410436"/>
              <a:ext cx="343204" cy="757299"/>
              <a:chOff x="1434718" y="4935165"/>
              <a:chExt cx="343204" cy="757299"/>
            </a:xfrm>
          </p:grpSpPr>
          <p:sp>
            <p:nvSpPr>
              <p:cNvPr id="47" name="Moon 46">
                <a:extLst>
                  <a:ext uri="{FF2B5EF4-FFF2-40B4-BE49-F238E27FC236}">
                    <a16:creationId xmlns:a16="http://schemas.microsoft.com/office/drawing/2014/main" id="{D540DD5A-A510-E90F-390F-7960DCD7539B}"/>
                  </a:ext>
                </a:extLst>
              </p:cNvPr>
              <p:cNvSpPr/>
              <p:nvPr/>
            </p:nvSpPr>
            <p:spPr>
              <a:xfrm rot="21119020">
                <a:off x="1528149" y="4935165"/>
                <a:ext cx="249773" cy="723791"/>
              </a:xfrm>
              <a:prstGeom prst="moon">
                <a:avLst>
                  <a:gd name="adj" fmla="val 78788"/>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8" name="Moon 47">
                <a:extLst>
                  <a:ext uri="{FF2B5EF4-FFF2-40B4-BE49-F238E27FC236}">
                    <a16:creationId xmlns:a16="http://schemas.microsoft.com/office/drawing/2014/main" id="{B21178CB-9953-1515-5FF9-D4D17BFB117B}"/>
                  </a:ext>
                </a:extLst>
              </p:cNvPr>
              <p:cNvSpPr/>
              <p:nvPr/>
            </p:nvSpPr>
            <p:spPr>
              <a:xfrm rot="10347730">
                <a:off x="1434718" y="5008712"/>
                <a:ext cx="249773" cy="683752"/>
              </a:xfrm>
              <a:prstGeom prst="moon">
                <a:avLst>
                  <a:gd name="adj" fmla="val 78788"/>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9" name="Moon 48">
                <a:extLst>
                  <a:ext uri="{FF2B5EF4-FFF2-40B4-BE49-F238E27FC236}">
                    <a16:creationId xmlns:a16="http://schemas.microsoft.com/office/drawing/2014/main" id="{11F5FCDF-07C9-A296-5340-BF25D9019662}"/>
                  </a:ext>
                </a:extLst>
              </p:cNvPr>
              <p:cNvSpPr/>
              <p:nvPr/>
            </p:nvSpPr>
            <p:spPr>
              <a:xfrm rot="21119020">
                <a:off x="1485851" y="5116123"/>
                <a:ext cx="192984" cy="559228"/>
              </a:xfrm>
              <a:prstGeom prst="moon">
                <a:avLst>
                  <a:gd name="adj" fmla="val 78788"/>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17" name="Group 16">
              <a:extLst>
                <a:ext uri="{FF2B5EF4-FFF2-40B4-BE49-F238E27FC236}">
                  <a16:creationId xmlns:a16="http://schemas.microsoft.com/office/drawing/2014/main" id="{0428D819-8A10-98BF-3152-906D8D81DD68}"/>
                </a:ext>
              </a:extLst>
            </p:cNvPr>
            <p:cNvGrpSpPr/>
            <p:nvPr/>
          </p:nvGrpSpPr>
          <p:grpSpPr>
            <a:xfrm rot="1653802">
              <a:off x="3690953" y="1480868"/>
              <a:ext cx="343204" cy="757299"/>
              <a:chOff x="1434718" y="4935165"/>
              <a:chExt cx="343204" cy="757299"/>
            </a:xfrm>
          </p:grpSpPr>
          <p:sp>
            <p:nvSpPr>
              <p:cNvPr id="44" name="Moon 43">
                <a:extLst>
                  <a:ext uri="{FF2B5EF4-FFF2-40B4-BE49-F238E27FC236}">
                    <a16:creationId xmlns:a16="http://schemas.microsoft.com/office/drawing/2014/main" id="{C7D10125-0E28-DCEB-587C-CC38922A2A45}"/>
                  </a:ext>
                </a:extLst>
              </p:cNvPr>
              <p:cNvSpPr/>
              <p:nvPr/>
            </p:nvSpPr>
            <p:spPr>
              <a:xfrm rot="21119020">
                <a:off x="1528149" y="4935165"/>
                <a:ext cx="249773" cy="723791"/>
              </a:xfrm>
              <a:prstGeom prst="moon">
                <a:avLst>
                  <a:gd name="adj" fmla="val 78788"/>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5" name="Moon 44">
                <a:extLst>
                  <a:ext uri="{FF2B5EF4-FFF2-40B4-BE49-F238E27FC236}">
                    <a16:creationId xmlns:a16="http://schemas.microsoft.com/office/drawing/2014/main" id="{51D9FBB7-712D-B478-40E5-4E85C8AFCBA6}"/>
                  </a:ext>
                </a:extLst>
              </p:cNvPr>
              <p:cNvSpPr/>
              <p:nvPr/>
            </p:nvSpPr>
            <p:spPr>
              <a:xfrm rot="10347730">
                <a:off x="1434718" y="5008712"/>
                <a:ext cx="249773" cy="683752"/>
              </a:xfrm>
              <a:prstGeom prst="moon">
                <a:avLst>
                  <a:gd name="adj" fmla="val 78788"/>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6" name="Moon 45">
                <a:extLst>
                  <a:ext uri="{FF2B5EF4-FFF2-40B4-BE49-F238E27FC236}">
                    <a16:creationId xmlns:a16="http://schemas.microsoft.com/office/drawing/2014/main" id="{A1B8BB88-71A1-B337-94E6-9FFFB0D2672E}"/>
                  </a:ext>
                </a:extLst>
              </p:cNvPr>
              <p:cNvSpPr/>
              <p:nvPr/>
            </p:nvSpPr>
            <p:spPr>
              <a:xfrm rot="21119020">
                <a:off x="1485851" y="5116123"/>
                <a:ext cx="192984" cy="559228"/>
              </a:xfrm>
              <a:prstGeom prst="moon">
                <a:avLst>
                  <a:gd name="adj" fmla="val 78788"/>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18" name="Oval 17">
              <a:extLst>
                <a:ext uri="{FF2B5EF4-FFF2-40B4-BE49-F238E27FC236}">
                  <a16:creationId xmlns:a16="http://schemas.microsoft.com/office/drawing/2014/main" id="{180A52DB-A826-C28F-222A-161D8B6ABD22}"/>
                </a:ext>
              </a:extLst>
            </p:cNvPr>
            <p:cNvSpPr/>
            <p:nvPr/>
          </p:nvSpPr>
          <p:spPr>
            <a:xfrm>
              <a:off x="3810000" y="1106527"/>
              <a:ext cx="872048" cy="1173802"/>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9" name="Moon 18">
              <a:extLst>
                <a:ext uri="{FF2B5EF4-FFF2-40B4-BE49-F238E27FC236}">
                  <a16:creationId xmlns:a16="http://schemas.microsoft.com/office/drawing/2014/main" id="{EE0447F4-FC40-3B30-D5EE-F781BD03BBC0}"/>
                </a:ext>
              </a:extLst>
            </p:cNvPr>
            <p:cNvSpPr/>
            <p:nvPr/>
          </p:nvSpPr>
          <p:spPr>
            <a:xfrm rot="5412568">
              <a:off x="4013458" y="828675"/>
              <a:ext cx="381000" cy="857250"/>
            </a:xfrm>
            <a:prstGeom prst="moon">
              <a:avLst>
                <a:gd name="adj" fmla="val 78788"/>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0" name="Moon 19">
              <a:extLst>
                <a:ext uri="{FF2B5EF4-FFF2-40B4-BE49-F238E27FC236}">
                  <a16:creationId xmlns:a16="http://schemas.microsoft.com/office/drawing/2014/main" id="{55BDE147-B8C9-49A3-D627-36CD8BC49713}"/>
                </a:ext>
              </a:extLst>
            </p:cNvPr>
            <p:cNvSpPr/>
            <p:nvPr/>
          </p:nvSpPr>
          <p:spPr>
            <a:xfrm rot="4358243">
              <a:off x="3899411" y="1137045"/>
              <a:ext cx="196323" cy="441725"/>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1" name="Moon 20">
              <a:extLst>
                <a:ext uri="{FF2B5EF4-FFF2-40B4-BE49-F238E27FC236}">
                  <a16:creationId xmlns:a16="http://schemas.microsoft.com/office/drawing/2014/main" id="{B088D0FF-09D4-71CF-9190-165B99A7BBE7}"/>
                </a:ext>
              </a:extLst>
            </p:cNvPr>
            <p:cNvSpPr/>
            <p:nvPr/>
          </p:nvSpPr>
          <p:spPr>
            <a:xfrm rot="5412568">
              <a:off x="4065610" y="757058"/>
              <a:ext cx="223255" cy="851971"/>
            </a:xfrm>
            <a:prstGeom prst="moon">
              <a:avLst>
                <a:gd name="adj" fmla="val 78788"/>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2" name="Moon 21">
              <a:extLst>
                <a:ext uri="{FF2B5EF4-FFF2-40B4-BE49-F238E27FC236}">
                  <a16:creationId xmlns:a16="http://schemas.microsoft.com/office/drawing/2014/main" id="{8F9D9DD1-CB68-F939-A2A9-A840D3CD1FFB}"/>
                </a:ext>
              </a:extLst>
            </p:cNvPr>
            <p:cNvSpPr/>
            <p:nvPr/>
          </p:nvSpPr>
          <p:spPr>
            <a:xfrm rot="5412568">
              <a:off x="3889596" y="983038"/>
              <a:ext cx="217103" cy="488482"/>
            </a:xfrm>
            <a:prstGeom prst="moon">
              <a:avLst>
                <a:gd name="adj" fmla="val 78788"/>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3" name="Moon 22">
              <a:extLst>
                <a:ext uri="{FF2B5EF4-FFF2-40B4-BE49-F238E27FC236}">
                  <a16:creationId xmlns:a16="http://schemas.microsoft.com/office/drawing/2014/main" id="{4C720697-00BB-A67A-C9F1-A6A73571D6E5}"/>
                </a:ext>
              </a:extLst>
            </p:cNvPr>
            <p:cNvSpPr/>
            <p:nvPr/>
          </p:nvSpPr>
          <p:spPr>
            <a:xfrm rot="5412568">
              <a:off x="4351905" y="1006711"/>
              <a:ext cx="188274" cy="423618"/>
            </a:xfrm>
            <a:prstGeom prst="moon">
              <a:avLst>
                <a:gd name="adj" fmla="val 78788"/>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4" name="Moon 23">
              <a:extLst>
                <a:ext uri="{FF2B5EF4-FFF2-40B4-BE49-F238E27FC236}">
                  <a16:creationId xmlns:a16="http://schemas.microsoft.com/office/drawing/2014/main" id="{924A2BAC-E6CC-0B96-304F-E5EC01B0E144}"/>
                </a:ext>
              </a:extLst>
            </p:cNvPr>
            <p:cNvSpPr/>
            <p:nvPr/>
          </p:nvSpPr>
          <p:spPr>
            <a:xfrm rot="14214603">
              <a:off x="4128820" y="1096021"/>
              <a:ext cx="233489" cy="441725"/>
            </a:xfrm>
            <a:prstGeom prst="moon">
              <a:avLst>
                <a:gd name="adj" fmla="val 78788"/>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5" name="Moon 24">
              <a:extLst>
                <a:ext uri="{FF2B5EF4-FFF2-40B4-BE49-F238E27FC236}">
                  <a16:creationId xmlns:a16="http://schemas.microsoft.com/office/drawing/2014/main" id="{5AFB5F8F-99EB-A4B2-4241-5C3C2273892F}"/>
                </a:ext>
              </a:extLst>
            </p:cNvPr>
            <p:cNvSpPr/>
            <p:nvPr/>
          </p:nvSpPr>
          <p:spPr>
            <a:xfrm rot="14214603">
              <a:off x="4125101" y="1103909"/>
              <a:ext cx="128959" cy="290158"/>
            </a:xfrm>
            <a:prstGeom prst="moon">
              <a:avLst>
                <a:gd name="adj" fmla="val 78788"/>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6" name="Moon 25">
              <a:extLst>
                <a:ext uri="{FF2B5EF4-FFF2-40B4-BE49-F238E27FC236}">
                  <a16:creationId xmlns:a16="http://schemas.microsoft.com/office/drawing/2014/main" id="{43DBA3C1-D548-5C75-2B1A-4463F7E9AE72}"/>
                </a:ext>
              </a:extLst>
            </p:cNvPr>
            <p:cNvSpPr/>
            <p:nvPr/>
          </p:nvSpPr>
          <p:spPr>
            <a:xfrm rot="14214603">
              <a:off x="3941218" y="1069196"/>
              <a:ext cx="196323" cy="441725"/>
            </a:xfrm>
            <a:prstGeom prst="moon">
              <a:avLst>
                <a:gd name="adj" fmla="val 78788"/>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7" name="Moon 26">
              <a:extLst>
                <a:ext uri="{FF2B5EF4-FFF2-40B4-BE49-F238E27FC236}">
                  <a16:creationId xmlns:a16="http://schemas.microsoft.com/office/drawing/2014/main" id="{0CFE8C7A-91AB-5B4C-A217-60EE4121CEF6}"/>
                </a:ext>
              </a:extLst>
            </p:cNvPr>
            <p:cNvSpPr/>
            <p:nvPr/>
          </p:nvSpPr>
          <p:spPr>
            <a:xfrm rot="3904094">
              <a:off x="4052332" y="929465"/>
              <a:ext cx="95325" cy="452370"/>
            </a:xfrm>
            <a:prstGeom prst="moon">
              <a:avLst>
                <a:gd name="adj" fmla="val 78788"/>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8" name="Moon 27">
              <a:extLst>
                <a:ext uri="{FF2B5EF4-FFF2-40B4-BE49-F238E27FC236}">
                  <a16:creationId xmlns:a16="http://schemas.microsoft.com/office/drawing/2014/main" id="{704967BC-46F9-58B7-A603-1689B7E6410F}"/>
                </a:ext>
              </a:extLst>
            </p:cNvPr>
            <p:cNvSpPr/>
            <p:nvPr/>
          </p:nvSpPr>
          <p:spPr>
            <a:xfrm rot="20210230">
              <a:off x="4404440" y="1144891"/>
              <a:ext cx="106521" cy="332192"/>
            </a:xfrm>
            <a:prstGeom prst="moon">
              <a:avLst>
                <a:gd name="adj" fmla="val 78788"/>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29" name="Group 28">
              <a:extLst>
                <a:ext uri="{FF2B5EF4-FFF2-40B4-BE49-F238E27FC236}">
                  <a16:creationId xmlns:a16="http://schemas.microsoft.com/office/drawing/2014/main" id="{1EBEA663-9B23-3606-2CE7-877A36B8EE4E}"/>
                </a:ext>
              </a:extLst>
            </p:cNvPr>
            <p:cNvGrpSpPr/>
            <p:nvPr/>
          </p:nvGrpSpPr>
          <p:grpSpPr>
            <a:xfrm>
              <a:off x="3890818" y="3982121"/>
              <a:ext cx="609603" cy="164122"/>
              <a:chOff x="553453" y="4798401"/>
              <a:chExt cx="1858183" cy="519282"/>
            </a:xfrm>
          </p:grpSpPr>
          <p:sp>
            <p:nvSpPr>
              <p:cNvPr id="39" name="Frame 38">
                <a:extLst>
                  <a:ext uri="{FF2B5EF4-FFF2-40B4-BE49-F238E27FC236}">
                    <a16:creationId xmlns:a16="http://schemas.microsoft.com/office/drawing/2014/main" id="{8F9EB235-A1B5-7C6E-A9CF-6FBB795349BA}"/>
                  </a:ext>
                </a:extLst>
              </p:cNvPr>
              <p:cNvSpPr/>
              <p:nvPr/>
            </p:nvSpPr>
            <p:spPr>
              <a:xfrm rot="2844396">
                <a:off x="562504" y="4789350"/>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
            <p:nvSpPr>
              <p:cNvPr id="40" name="Frame 39">
                <a:extLst>
                  <a:ext uri="{FF2B5EF4-FFF2-40B4-BE49-F238E27FC236}">
                    <a16:creationId xmlns:a16="http://schemas.microsoft.com/office/drawing/2014/main" id="{7C49FC5F-D0F1-6206-414B-7D640F75E4B2}"/>
                  </a:ext>
                </a:extLst>
              </p:cNvPr>
              <p:cNvSpPr/>
              <p:nvPr/>
            </p:nvSpPr>
            <p:spPr>
              <a:xfrm rot="2844396">
                <a:off x="906559" y="4801645"/>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
            <p:nvSpPr>
              <p:cNvPr id="41" name="Frame 40">
                <a:extLst>
                  <a:ext uri="{FF2B5EF4-FFF2-40B4-BE49-F238E27FC236}">
                    <a16:creationId xmlns:a16="http://schemas.microsoft.com/office/drawing/2014/main" id="{384628FB-F8E7-AB68-271E-27680C988725}"/>
                  </a:ext>
                </a:extLst>
              </p:cNvPr>
              <p:cNvSpPr/>
              <p:nvPr/>
            </p:nvSpPr>
            <p:spPr>
              <a:xfrm rot="2844396">
                <a:off x="1250613" y="4812441"/>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
            <p:nvSpPr>
              <p:cNvPr id="42" name="Frame 41">
                <a:extLst>
                  <a:ext uri="{FF2B5EF4-FFF2-40B4-BE49-F238E27FC236}">
                    <a16:creationId xmlns:a16="http://schemas.microsoft.com/office/drawing/2014/main" id="{BE523095-60AB-A4D7-A82F-AAB09405BB16}"/>
                  </a:ext>
                </a:extLst>
              </p:cNvPr>
              <p:cNvSpPr/>
              <p:nvPr/>
            </p:nvSpPr>
            <p:spPr>
              <a:xfrm rot="2844396">
                <a:off x="1573885" y="4821677"/>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
            <p:nvSpPr>
              <p:cNvPr id="43" name="Frame 42">
                <a:extLst>
                  <a:ext uri="{FF2B5EF4-FFF2-40B4-BE49-F238E27FC236}">
                    <a16:creationId xmlns:a16="http://schemas.microsoft.com/office/drawing/2014/main" id="{10C39440-FADB-FA38-7635-64C19962CE93}"/>
                  </a:ext>
                </a:extLst>
              </p:cNvPr>
              <p:cNvSpPr/>
              <p:nvPr/>
            </p:nvSpPr>
            <p:spPr>
              <a:xfrm rot="2844396">
                <a:off x="1924868" y="4830914"/>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grpSp>
        <p:grpSp>
          <p:nvGrpSpPr>
            <p:cNvPr id="30" name="Group 29">
              <a:extLst>
                <a:ext uri="{FF2B5EF4-FFF2-40B4-BE49-F238E27FC236}">
                  <a16:creationId xmlns:a16="http://schemas.microsoft.com/office/drawing/2014/main" id="{C0E7A837-1012-5162-1A88-892038D7DBBC}"/>
                </a:ext>
              </a:extLst>
            </p:cNvPr>
            <p:cNvGrpSpPr/>
            <p:nvPr/>
          </p:nvGrpSpPr>
          <p:grpSpPr>
            <a:xfrm rot="1653802">
              <a:off x="3691791" y="1315553"/>
              <a:ext cx="243277" cy="536804"/>
              <a:chOff x="1434718" y="4935165"/>
              <a:chExt cx="343204" cy="757299"/>
            </a:xfrm>
          </p:grpSpPr>
          <p:sp>
            <p:nvSpPr>
              <p:cNvPr id="36" name="Moon 35">
                <a:extLst>
                  <a:ext uri="{FF2B5EF4-FFF2-40B4-BE49-F238E27FC236}">
                    <a16:creationId xmlns:a16="http://schemas.microsoft.com/office/drawing/2014/main" id="{A2E3E569-1D1A-5563-5D1E-939601FB80D7}"/>
                  </a:ext>
                </a:extLst>
              </p:cNvPr>
              <p:cNvSpPr/>
              <p:nvPr/>
            </p:nvSpPr>
            <p:spPr>
              <a:xfrm rot="21119020">
                <a:off x="1528149" y="4935165"/>
                <a:ext cx="249773" cy="723791"/>
              </a:xfrm>
              <a:prstGeom prst="moon">
                <a:avLst>
                  <a:gd name="adj" fmla="val 78788"/>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7" name="Moon 36">
                <a:extLst>
                  <a:ext uri="{FF2B5EF4-FFF2-40B4-BE49-F238E27FC236}">
                    <a16:creationId xmlns:a16="http://schemas.microsoft.com/office/drawing/2014/main" id="{3602CB2D-ED46-7F53-41A4-7D59510ABE36}"/>
                  </a:ext>
                </a:extLst>
              </p:cNvPr>
              <p:cNvSpPr/>
              <p:nvPr/>
            </p:nvSpPr>
            <p:spPr>
              <a:xfrm rot="10347730">
                <a:off x="1434718" y="5008712"/>
                <a:ext cx="249773" cy="683752"/>
              </a:xfrm>
              <a:prstGeom prst="moon">
                <a:avLst>
                  <a:gd name="adj" fmla="val 78788"/>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8" name="Moon 37">
                <a:extLst>
                  <a:ext uri="{FF2B5EF4-FFF2-40B4-BE49-F238E27FC236}">
                    <a16:creationId xmlns:a16="http://schemas.microsoft.com/office/drawing/2014/main" id="{7631CD7A-3789-B022-C919-1EE5D7D43087}"/>
                  </a:ext>
                </a:extLst>
              </p:cNvPr>
              <p:cNvSpPr/>
              <p:nvPr/>
            </p:nvSpPr>
            <p:spPr>
              <a:xfrm rot="21119020">
                <a:off x="1485851" y="5116123"/>
                <a:ext cx="192984" cy="559228"/>
              </a:xfrm>
              <a:prstGeom prst="moon">
                <a:avLst>
                  <a:gd name="adj" fmla="val 78788"/>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31" name="Group 30">
              <a:extLst>
                <a:ext uri="{FF2B5EF4-FFF2-40B4-BE49-F238E27FC236}">
                  <a16:creationId xmlns:a16="http://schemas.microsoft.com/office/drawing/2014/main" id="{96D1D784-20AC-6EAD-7451-63F67E695225}"/>
                </a:ext>
              </a:extLst>
            </p:cNvPr>
            <p:cNvGrpSpPr/>
            <p:nvPr/>
          </p:nvGrpSpPr>
          <p:grpSpPr>
            <a:xfrm rot="20849912">
              <a:off x="4551016" y="1309696"/>
              <a:ext cx="243277" cy="536804"/>
              <a:chOff x="1434718" y="4935165"/>
              <a:chExt cx="343204" cy="757299"/>
            </a:xfrm>
          </p:grpSpPr>
          <p:sp>
            <p:nvSpPr>
              <p:cNvPr id="33" name="Moon 32">
                <a:extLst>
                  <a:ext uri="{FF2B5EF4-FFF2-40B4-BE49-F238E27FC236}">
                    <a16:creationId xmlns:a16="http://schemas.microsoft.com/office/drawing/2014/main" id="{10512A3D-BFBF-171B-42BB-BAA6E24501D5}"/>
                  </a:ext>
                </a:extLst>
              </p:cNvPr>
              <p:cNvSpPr/>
              <p:nvPr/>
            </p:nvSpPr>
            <p:spPr>
              <a:xfrm rot="21119020">
                <a:off x="1528149" y="4935165"/>
                <a:ext cx="249773" cy="723791"/>
              </a:xfrm>
              <a:prstGeom prst="moon">
                <a:avLst>
                  <a:gd name="adj" fmla="val 78788"/>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34" name="Moon 33">
                <a:extLst>
                  <a:ext uri="{FF2B5EF4-FFF2-40B4-BE49-F238E27FC236}">
                    <a16:creationId xmlns:a16="http://schemas.microsoft.com/office/drawing/2014/main" id="{26F25F46-E3D2-C9A7-73A8-932A23B65DC1}"/>
                  </a:ext>
                </a:extLst>
              </p:cNvPr>
              <p:cNvSpPr/>
              <p:nvPr/>
            </p:nvSpPr>
            <p:spPr>
              <a:xfrm rot="10347730">
                <a:off x="1434718" y="5008712"/>
                <a:ext cx="249773" cy="683752"/>
              </a:xfrm>
              <a:prstGeom prst="moon">
                <a:avLst>
                  <a:gd name="adj" fmla="val 78788"/>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5" name="Moon 34">
                <a:extLst>
                  <a:ext uri="{FF2B5EF4-FFF2-40B4-BE49-F238E27FC236}">
                    <a16:creationId xmlns:a16="http://schemas.microsoft.com/office/drawing/2014/main" id="{8DE6711B-93D1-FE37-F240-E88E06897F3B}"/>
                  </a:ext>
                </a:extLst>
              </p:cNvPr>
              <p:cNvSpPr/>
              <p:nvPr/>
            </p:nvSpPr>
            <p:spPr>
              <a:xfrm rot="21119020">
                <a:off x="1485851" y="5116123"/>
                <a:ext cx="192984" cy="559228"/>
              </a:xfrm>
              <a:prstGeom prst="moon">
                <a:avLst>
                  <a:gd name="adj" fmla="val 78788"/>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32" name="Rounded Rectangle 30">
              <a:extLst>
                <a:ext uri="{FF2B5EF4-FFF2-40B4-BE49-F238E27FC236}">
                  <a16:creationId xmlns:a16="http://schemas.microsoft.com/office/drawing/2014/main" id="{C44E5DA9-AD2C-9095-F2FD-C1A185B9ADE2}"/>
                </a:ext>
              </a:extLst>
            </p:cNvPr>
            <p:cNvSpPr/>
            <p:nvPr/>
          </p:nvSpPr>
          <p:spPr>
            <a:xfrm>
              <a:off x="3724514" y="1289149"/>
              <a:ext cx="990600" cy="76201"/>
            </a:xfrm>
            <a:prstGeom prst="roundRect">
              <a:avLst/>
            </a:prstGeom>
            <a:solidFill>
              <a:srgbClr val="CCA98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grpSp>
      <p:grpSp>
        <p:nvGrpSpPr>
          <p:cNvPr id="54" name="Group 53">
            <a:extLst>
              <a:ext uri="{FF2B5EF4-FFF2-40B4-BE49-F238E27FC236}">
                <a16:creationId xmlns:a16="http://schemas.microsoft.com/office/drawing/2014/main" id="{40A82E82-4AE5-FE23-F5E1-E167B52FAB9A}"/>
              </a:ext>
            </a:extLst>
          </p:cNvPr>
          <p:cNvGrpSpPr/>
          <p:nvPr/>
        </p:nvGrpSpPr>
        <p:grpSpPr>
          <a:xfrm flipH="1">
            <a:off x="1713001" y="1641729"/>
            <a:ext cx="1929819" cy="4629413"/>
            <a:chOff x="0" y="1600200"/>
            <a:chExt cx="2711511" cy="6705600"/>
          </a:xfrm>
        </p:grpSpPr>
        <p:grpSp>
          <p:nvGrpSpPr>
            <p:cNvPr id="55" name="Group 57">
              <a:extLst>
                <a:ext uri="{FF2B5EF4-FFF2-40B4-BE49-F238E27FC236}">
                  <a16:creationId xmlns:a16="http://schemas.microsoft.com/office/drawing/2014/main" id="{BBB7A1C1-E67E-94F6-F56B-9C35AE994B50}"/>
                </a:ext>
              </a:extLst>
            </p:cNvPr>
            <p:cNvGrpSpPr/>
            <p:nvPr/>
          </p:nvGrpSpPr>
          <p:grpSpPr>
            <a:xfrm rot="251141">
              <a:off x="2116694" y="3216468"/>
              <a:ext cx="576696" cy="3733800"/>
              <a:chOff x="4757304" y="1219200"/>
              <a:chExt cx="924791" cy="4114800"/>
            </a:xfrm>
          </p:grpSpPr>
          <p:grpSp>
            <p:nvGrpSpPr>
              <p:cNvPr id="85" name="Group 30">
                <a:extLst>
                  <a:ext uri="{FF2B5EF4-FFF2-40B4-BE49-F238E27FC236}">
                    <a16:creationId xmlns:a16="http://schemas.microsoft.com/office/drawing/2014/main" id="{7597AF27-2A1C-B6FC-50FC-DED917589347}"/>
                  </a:ext>
                </a:extLst>
              </p:cNvPr>
              <p:cNvGrpSpPr/>
              <p:nvPr/>
            </p:nvGrpSpPr>
            <p:grpSpPr>
              <a:xfrm rot="10800000">
                <a:off x="4757304" y="1295400"/>
                <a:ext cx="576695" cy="3179864"/>
                <a:chOff x="4679408" y="1676400"/>
                <a:chExt cx="927343" cy="1987415"/>
              </a:xfrm>
            </p:grpSpPr>
            <p:sp>
              <p:nvSpPr>
                <p:cNvPr id="101" name="Pentagon 89">
                  <a:extLst>
                    <a:ext uri="{FF2B5EF4-FFF2-40B4-BE49-F238E27FC236}">
                      <a16:creationId xmlns:a16="http://schemas.microsoft.com/office/drawing/2014/main" id="{2C293147-9981-DCC6-FFF4-2BB3983E89C8}"/>
                    </a:ext>
                  </a:extLst>
                </p:cNvPr>
                <p:cNvSpPr/>
                <p:nvPr/>
              </p:nvSpPr>
              <p:spPr>
                <a:xfrm rot="16200000">
                  <a:off x="4457700" y="2705100"/>
                  <a:ext cx="1447800" cy="304800"/>
                </a:xfrm>
                <a:prstGeom prst="homePlat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Lightning Bolt 23">
                  <a:extLst>
                    <a:ext uri="{FF2B5EF4-FFF2-40B4-BE49-F238E27FC236}">
                      <a16:creationId xmlns:a16="http://schemas.microsoft.com/office/drawing/2014/main" id="{7322B93C-452F-45A8-27DA-B62414F81FF1}"/>
                    </a:ext>
                  </a:extLst>
                </p:cNvPr>
                <p:cNvSpPr/>
                <p:nvPr/>
              </p:nvSpPr>
              <p:spPr>
                <a:xfrm rot="537820">
                  <a:off x="5008201" y="3219636"/>
                  <a:ext cx="598550" cy="431759"/>
                </a:xfrm>
                <a:prstGeom prst="lightningBolt">
                  <a:avLst/>
                </a:prstGeom>
                <a:solidFill>
                  <a:srgbClr val="D443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Lightning Bolt 25">
                  <a:extLst>
                    <a:ext uri="{FF2B5EF4-FFF2-40B4-BE49-F238E27FC236}">
                      <a16:creationId xmlns:a16="http://schemas.microsoft.com/office/drawing/2014/main" id="{3DC135E3-9F75-0A88-6622-7396230130BD}"/>
                    </a:ext>
                  </a:extLst>
                </p:cNvPr>
                <p:cNvSpPr/>
                <p:nvPr/>
              </p:nvSpPr>
              <p:spPr>
                <a:xfrm rot="21275730" flipH="1">
                  <a:off x="4679408" y="3213234"/>
                  <a:ext cx="626344" cy="450581"/>
                </a:xfrm>
                <a:prstGeom prst="lightningBolt">
                  <a:avLst/>
                </a:prstGeom>
                <a:solidFill>
                  <a:srgbClr val="D443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29">
                  <a:extLst>
                    <a:ext uri="{FF2B5EF4-FFF2-40B4-BE49-F238E27FC236}">
                      <a16:creationId xmlns:a16="http://schemas.microsoft.com/office/drawing/2014/main" id="{21A66ADD-0423-02F2-28EA-ED4F9B9DC69C}"/>
                    </a:ext>
                  </a:extLst>
                </p:cNvPr>
                <p:cNvSpPr/>
                <p:nvPr/>
              </p:nvSpPr>
              <p:spPr>
                <a:xfrm>
                  <a:off x="4876801" y="1676400"/>
                  <a:ext cx="533399" cy="762000"/>
                </a:xfrm>
                <a:custGeom>
                  <a:avLst/>
                  <a:gdLst>
                    <a:gd name="connsiteX0" fmla="*/ 195942 w 936171"/>
                    <a:gd name="connsiteY0" fmla="*/ 914400 h 1065140"/>
                    <a:gd name="connsiteX1" fmla="*/ 283028 w 936171"/>
                    <a:gd name="connsiteY1" fmla="*/ 936171 h 1065140"/>
                    <a:gd name="connsiteX2" fmla="*/ 348342 w 936171"/>
                    <a:gd name="connsiteY2" fmla="*/ 957942 h 1065140"/>
                    <a:gd name="connsiteX3" fmla="*/ 478971 w 936171"/>
                    <a:gd name="connsiteY3" fmla="*/ 979714 h 1065140"/>
                    <a:gd name="connsiteX4" fmla="*/ 914400 w 936171"/>
                    <a:gd name="connsiteY4" fmla="*/ 892628 h 1065140"/>
                    <a:gd name="connsiteX5" fmla="*/ 936171 w 936171"/>
                    <a:gd name="connsiteY5" fmla="*/ 827314 h 1065140"/>
                    <a:gd name="connsiteX6" fmla="*/ 914400 w 936171"/>
                    <a:gd name="connsiteY6" fmla="*/ 696685 h 1065140"/>
                    <a:gd name="connsiteX7" fmla="*/ 870857 w 936171"/>
                    <a:gd name="connsiteY7" fmla="*/ 631371 h 1065140"/>
                    <a:gd name="connsiteX8" fmla="*/ 849085 w 936171"/>
                    <a:gd name="connsiteY8" fmla="*/ 566057 h 1065140"/>
                    <a:gd name="connsiteX9" fmla="*/ 718457 w 936171"/>
                    <a:gd name="connsiteY9" fmla="*/ 370114 h 1065140"/>
                    <a:gd name="connsiteX10" fmla="*/ 674914 w 936171"/>
                    <a:gd name="connsiteY10" fmla="*/ 304800 h 1065140"/>
                    <a:gd name="connsiteX11" fmla="*/ 631371 w 936171"/>
                    <a:gd name="connsiteY11" fmla="*/ 217714 h 1065140"/>
                    <a:gd name="connsiteX12" fmla="*/ 566057 w 936171"/>
                    <a:gd name="connsiteY12" fmla="*/ 152400 h 1065140"/>
                    <a:gd name="connsiteX13" fmla="*/ 500742 w 936171"/>
                    <a:gd name="connsiteY13" fmla="*/ 21771 h 1065140"/>
                    <a:gd name="connsiteX14" fmla="*/ 435428 w 936171"/>
                    <a:gd name="connsiteY14" fmla="*/ 0 h 1065140"/>
                    <a:gd name="connsiteX15" fmla="*/ 348342 w 936171"/>
                    <a:gd name="connsiteY15" fmla="*/ 130628 h 1065140"/>
                    <a:gd name="connsiteX16" fmla="*/ 239485 w 936171"/>
                    <a:gd name="connsiteY16" fmla="*/ 261257 h 1065140"/>
                    <a:gd name="connsiteX17" fmla="*/ 217714 w 936171"/>
                    <a:gd name="connsiteY17" fmla="*/ 326571 h 1065140"/>
                    <a:gd name="connsiteX18" fmla="*/ 152400 w 936171"/>
                    <a:gd name="connsiteY18" fmla="*/ 370114 h 1065140"/>
                    <a:gd name="connsiteX19" fmla="*/ 108857 w 936171"/>
                    <a:gd name="connsiteY19" fmla="*/ 500742 h 1065140"/>
                    <a:gd name="connsiteX20" fmla="*/ 65314 w 936171"/>
                    <a:gd name="connsiteY20" fmla="*/ 631371 h 1065140"/>
                    <a:gd name="connsiteX21" fmla="*/ 21771 w 936171"/>
                    <a:gd name="connsiteY21" fmla="*/ 762000 h 1065140"/>
                    <a:gd name="connsiteX22" fmla="*/ 0 w 936171"/>
                    <a:gd name="connsiteY22" fmla="*/ 827314 h 1065140"/>
                    <a:gd name="connsiteX23" fmla="*/ 21771 w 936171"/>
                    <a:gd name="connsiteY23" fmla="*/ 892628 h 1065140"/>
                    <a:gd name="connsiteX24" fmla="*/ 326571 w 936171"/>
                    <a:gd name="connsiteY24" fmla="*/ 957942 h 1065140"/>
                    <a:gd name="connsiteX25" fmla="*/ 370114 w 936171"/>
                    <a:gd name="connsiteY25" fmla="*/ 957942 h 106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36171" h="1065140">
                      <a:moveTo>
                        <a:pt x="195942" y="914400"/>
                      </a:moveTo>
                      <a:cubicBezTo>
                        <a:pt x="224971" y="921657"/>
                        <a:pt x="254257" y="927951"/>
                        <a:pt x="283028" y="936171"/>
                      </a:cubicBezTo>
                      <a:cubicBezTo>
                        <a:pt x="305094" y="942475"/>
                        <a:pt x="325940" y="952964"/>
                        <a:pt x="348342" y="957942"/>
                      </a:cubicBezTo>
                      <a:cubicBezTo>
                        <a:pt x="391434" y="967518"/>
                        <a:pt x="435428" y="972457"/>
                        <a:pt x="478971" y="979714"/>
                      </a:cubicBezTo>
                      <a:cubicBezTo>
                        <a:pt x="747688" y="964785"/>
                        <a:pt x="828144" y="1065140"/>
                        <a:pt x="914400" y="892628"/>
                      </a:cubicBezTo>
                      <a:cubicBezTo>
                        <a:pt x="924663" y="872102"/>
                        <a:pt x="928914" y="849085"/>
                        <a:pt x="936171" y="827314"/>
                      </a:cubicBezTo>
                      <a:cubicBezTo>
                        <a:pt x="928914" y="783771"/>
                        <a:pt x="928359" y="738563"/>
                        <a:pt x="914400" y="696685"/>
                      </a:cubicBezTo>
                      <a:cubicBezTo>
                        <a:pt x="906126" y="671862"/>
                        <a:pt x="882559" y="654774"/>
                        <a:pt x="870857" y="631371"/>
                      </a:cubicBezTo>
                      <a:cubicBezTo>
                        <a:pt x="860594" y="610845"/>
                        <a:pt x="860230" y="586118"/>
                        <a:pt x="849085" y="566057"/>
                      </a:cubicBezTo>
                      <a:cubicBezTo>
                        <a:pt x="849075" y="566040"/>
                        <a:pt x="740234" y="402779"/>
                        <a:pt x="718457" y="370114"/>
                      </a:cubicBezTo>
                      <a:cubicBezTo>
                        <a:pt x="703943" y="348343"/>
                        <a:pt x="686616" y="328204"/>
                        <a:pt x="674914" y="304800"/>
                      </a:cubicBezTo>
                      <a:cubicBezTo>
                        <a:pt x="660400" y="275771"/>
                        <a:pt x="650235" y="244124"/>
                        <a:pt x="631371" y="217714"/>
                      </a:cubicBezTo>
                      <a:cubicBezTo>
                        <a:pt x="613475" y="192660"/>
                        <a:pt x="587828" y="174171"/>
                        <a:pt x="566057" y="152400"/>
                      </a:cubicBezTo>
                      <a:cubicBezTo>
                        <a:pt x="551715" y="109374"/>
                        <a:pt x="539110" y="52465"/>
                        <a:pt x="500742" y="21771"/>
                      </a:cubicBezTo>
                      <a:cubicBezTo>
                        <a:pt x="482822" y="7435"/>
                        <a:pt x="457199" y="7257"/>
                        <a:pt x="435428" y="0"/>
                      </a:cubicBezTo>
                      <a:cubicBezTo>
                        <a:pt x="406399" y="43543"/>
                        <a:pt x="385346" y="93624"/>
                        <a:pt x="348342" y="130628"/>
                      </a:cubicBezTo>
                      <a:cubicBezTo>
                        <a:pt x="264526" y="214444"/>
                        <a:pt x="300107" y="170324"/>
                        <a:pt x="239485" y="261257"/>
                      </a:cubicBezTo>
                      <a:cubicBezTo>
                        <a:pt x="232228" y="283028"/>
                        <a:pt x="232050" y="308651"/>
                        <a:pt x="217714" y="326571"/>
                      </a:cubicBezTo>
                      <a:cubicBezTo>
                        <a:pt x="201368" y="347003"/>
                        <a:pt x="166268" y="347925"/>
                        <a:pt x="152400" y="370114"/>
                      </a:cubicBezTo>
                      <a:cubicBezTo>
                        <a:pt x="128074" y="409035"/>
                        <a:pt x="123371" y="457199"/>
                        <a:pt x="108857" y="500742"/>
                      </a:cubicBezTo>
                      <a:lnTo>
                        <a:pt x="65314" y="631371"/>
                      </a:lnTo>
                      <a:lnTo>
                        <a:pt x="21771" y="762000"/>
                      </a:lnTo>
                      <a:lnTo>
                        <a:pt x="0" y="827314"/>
                      </a:lnTo>
                      <a:cubicBezTo>
                        <a:pt x="7257" y="849085"/>
                        <a:pt x="3097" y="879289"/>
                        <a:pt x="21771" y="892628"/>
                      </a:cubicBezTo>
                      <a:cubicBezTo>
                        <a:pt x="85459" y="938120"/>
                        <a:pt x="262945" y="951580"/>
                        <a:pt x="326571" y="957942"/>
                      </a:cubicBezTo>
                      <a:cubicBezTo>
                        <a:pt x="341013" y="959386"/>
                        <a:pt x="355600" y="957942"/>
                        <a:pt x="370114" y="957942"/>
                      </a:cubicBezTo>
                    </a:path>
                  </a:pathLst>
                </a:custGeom>
                <a:solidFill>
                  <a:schemeClr val="tx1">
                    <a:lumMod val="65000"/>
                    <a:lumOff val="35000"/>
                  </a:schemeClr>
                </a:solidFill>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6" name="Group 31">
                <a:extLst>
                  <a:ext uri="{FF2B5EF4-FFF2-40B4-BE49-F238E27FC236}">
                    <a16:creationId xmlns:a16="http://schemas.microsoft.com/office/drawing/2014/main" id="{8F8F497D-E30D-AD30-830C-12396566F729}"/>
                  </a:ext>
                </a:extLst>
              </p:cNvPr>
              <p:cNvGrpSpPr/>
              <p:nvPr/>
            </p:nvGrpSpPr>
            <p:grpSpPr>
              <a:xfrm rot="10800000">
                <a:off x="5029200" y="1219200"/>
                <a:ext cx="576695" cy="3179864"/>
                <a:chOff x="4679408" y="1676400"/>
                <a:chExt cx="927343" cy="1987415"/>
              </a:xfrm>
            </p:grpSpPr>
            <p:sp>
              <p:nvSpPr>
                <p:cNvPr id="97" name="Pentagon 85">
                  <a:extLst>
                    <a:ext uri="{FF2B5EF4-FFF2-40B4-BE49-F238E27FC236}">
                      <a16:creationId xmlns:a16="http://schemas.microsoft.com/office/drawing/2014/main" id="{28CB4E69-6C52-4971-1DED-0B3F827C3B37}"/>
                    </a:ext>
                  </a:extLst>
                </p:cNvPr>
                <p:cNvSpPr/>
                <p:nvPr/>
              </p:nvSpPr>
              <p:spPr>
                <a:xfrm rot="16200000">
                  <a:off x="4457700" y="2705100"/>
                  <a:ext cx="1447800" cy="304800"/>
                </a:xfrm>
                <a:prstGeom prst="homePlate">
                  <a:avLst/>
                </a:prstGeom>
                <a:solidFill>
                  <a:srgbClr val="99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Lightning Bolt 97">
                  <a:extLst>
                    <a:ext uri="{FF2B5EF4-FFF2-40B4-BE49-F238E27FC236}">
                      <a16:creationId xmlns:a16="http://schemas.microsoft.com/office/drawing/2014/main" id="{78043A84-FF02-C33D-0CF8-12F321438610}"/>
                    </a:ext>
                  </a:extLst>
                </p:cNvPr>
                <p:cNvSpPr/>
                <p:nvPr/>
              </p:nvSpPr>
              <p:spPr>
                <a:xfrm rot="537820">
                  <a:off x="5008201" y="3219636"/>
                  <a:ext cx="598550" cy="431759"/>
                </a:xfrm>
                <a:prstGeom prst="lightningBolt">
                  <a:avLst/>
                </a:prstGeom>
                <a:solidFill>
                  <a:srgbClr val="D443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Lightning Bolt 98">
                  <a:extLst>
                    <a:ext uri="{FF2B5EF4-FFF2-40B4-BE49-F238E27FC236}">
                      <a16:creationId xmlns:a16="http://schemas.microsoft.com/office/drawing/2014/main" id="{8A658C0D-A0A9-CA2D-5981-064DCA8A6CD6}"/>
                    </a:ext>
                  </a:extLst>
                </p:cNvPr>
                <p:cNvSpPr/>
                <p:nvPr/>
              </p:nvSpPr>
              <p:spPr>
                <a:xfrm rot="21275730" flipH="1">
                  <a:off x="4679408" y="3213234"/>
                  <a:ext cx="626344" cy="450581"/>
                </a:xfrm>
                <a:prstGeom prst="lightningBolt">
                  <a:avLst/>
                </a:prstGeom>
                <a:solidFill>
                  <a:srgbClr val="D443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88">
                  <a:extLst>
                    <a:ext uri="{FF2B5EF4-FFF2-40B4-BE49-F238E27FC236}">
                      <a16:creationId xmlns:a16="http://schemas.microsoft.com/office/drawing/2014/main" id="{969D9D1B-1DA7-86FB-8B90-F8FB332C12B6}"/>
                    </a:ext>
                  </a:extLst>
                </p:cNvPr>
                <p:cNvSpPr/>
                <p:nvPr/>
              </p:nvSpPr>
              <p:spPr>
                <a:xfrm>
                  <a:off x="4876801" y="1676400"/>
                  <a:ext cx="533399" cy="762000"/>
                </a:xfrm>
                <a:custGeom>
                  <a:avLst/>
                  <a:gdLst>
                    <a:gd name="connsiteX0" fmla="*/ 195942 w 936171"/>
                    <a:gd name="connsiteY0" fmla="*/ 914400 h 1065140"/>
                    <a:gd name="connsiteX1" fmla="*/ 283028 w 936171"/>
                    <a:gd name="connsiteY1" fmla="*/ 936171 h 1065140"/>
                    <a:gd name="connsiteX2" fmla="*/ 348342 w 936171"/>
                    <a:gd name="connsiteY2" fmla="*/ 957942 h 1065140"/>
                    <a:gd name="connsiteX3" fmla="*/ 478971 w 936171"/>
                    <a:gd name="connsiteY3" fmla="*/ 979714 h 1065140"/>
                    <a:gd name="connsiteX4" fmla="*/ 914400 w 936171"/>
                    <a:gd name="connsiteY4" fmla="*/ 892628 h 1065140"/>
                    <a:gd name="connsiteX5" fmla="*/ 936171 w 936171"/>
                    <a:gd name="connsiteY5" fmla="*/ 827314 h 1065140"/>
                    <a:gd name="connsiteX6" fmla="*/ 914400 w 936171"/>
                    <a:gd name="connsiteY6" fmla="*/ 696685 h 1065140"/>
                    <a:gd name="connsiteX7" fmla="*/ 870857 w 936171"/>
                    <a:gd name="connsiteY7" fmla="*/ 631371 h 1065140"/>
                    <a:gd name="connsiteX8" fmla="*/ 849085 w 936171"/>
                    <a:gd name="connsiteY8" fmla="*/ 566057 h 1065140"/>
                    <a:gd name="connsiteX9" fmla="*/ 718457 w 936171"/>
                    <a:gd name="connsiteY9" fmla="*/ 370114 h 1065140"/>
                    <a:gd name="connsiteX10" fmla="*/ 674914 w 936171"/>
                    <a:gd name="connsiteY10" fmla="*/ 304800 h 1065140"/>
                    <a:gd name="connsiteX11" fmla="*/ 631371 w 936171"/>
                    <a:gd name="connsiteY11" fmla="*/ 217714 h 1065140"/>
                    <a:gd name="connsiteX12" fmla="*/ 566057 w 936171"/>
                    <a:gd name="connsiteY12" fmla="*/ 152400 h 1065140"/>
                    <a:gd name="connsiteX13" fmla="*/ 500742 w 936171"/>
                    <a:gd name="connsiteY13" fmla="*/ 21771 h 1065140"/>
                    <a:gd name="connsiteX14" fmla="*/ 435428 w 936171"/>
                    <a:gd name="connsiteY14" fmla="*/ 0 h 1065140"/>
                    <a:gd name="connsiteX15" fmla="*/ 348342 w 936171"/>
                    <a:gd name="connsiteY15" fmla="*/ 130628 h 1065140"/>
                    <a:gd name="connsiteX16" fmla="*/ 239485 w 936171"/>
                    <a:gd name="connsiteY16" fmla="*/ 261257 h 1065140"/>
                    <a:gd name="connsiteX17" fmla="*/ 217714 w 936171"/>
                    <a:gd name="connsiteY17" fmla="*/ 326571 h 1065140"/>
                    <a:gd name="connsiteX18" fmla="*/ 152400 w 936171"/>
                    <a:gd name="connsiteY18" fmla="*/ 370114 h 1065140"/>
                    <a:gd name="connsiteX19" fmla="*/ 108857 w 936171"/>
                    <a:gd name="connsiteY19" fmla="*/ 500742 h 1065140"/>
                    <a:gd name="connsiteX20" fmla="*/ 65314 w 936171"/>
                    <a:gd name="connsiteY20" fmla="*/ 631371 h 1065140"/>
                    <a:gd name="connsiteX21" fmla="*/ 21771 w 936171"/>
                    <a:gd name="connsiteY21" fmla="*/ 762000 h 1065140"/>
                    <a:gd name="connsiteX22" fmla="*/ 0 w 936171"/>
                    <a:gd name="connsiteY22" fmla="*/ 827314 h 1065140"/>
                    <a:gd name="connsiteX23" fmla="*/ 21771 w 936171"/>
                    <a:gd name="connsiteY23" fmla="*/ 892628 h 1065140"/>
                    <a:gd name="connsiteX24" fmla="*/ 326571 w 936171"/>
                    <a:gd name="connsiteY24" fmla="*/ 957942 h 1065140"/>
                    <a:gd name="connsiteX25" fmla="*/ 370114 w 936171"/>
                    <a:gd name="connsiteY25" fmla="*/ 957942 h 106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36171" h="1065140">
                      <a:moveTo>
                        <a:pt x="195942" y="914400"/>
                      </a:moveTo>
                      <a:cubicBezTo>
                        <a:pt x="224971" y="921657"/>
                        <a:pt x="254257" y="927951"/>
                        <a:pt x="283028" y="936171"/>
                      </a:cubicBezTo>
                      <a:cubicBezTo>
                        <a:pt x="305094" y="942475"/>
                        <a:pt x="325940" y="952964"/>
                        <a:pt x="348342" y="957942"/>
                      </a:cubicBezTo>
                      <a:cubicBezTo>
                        <a:pt x="391434" y="967518"/>
                        <a:pt x="435428" y="972457"/>
                        <a:pt x="478971" y="979714"/>
                      </a:cubicBezTo>
                      <a:cubicBezTo>
                        <a:pt x="747688" y="964785"/>
                        <a:pt x="828144" y="1065140"/>
                        <a:pt x="914400" y="892628"/>
                      </a:cubicBezTo>
                      <a:cubicBezTo>
                        <a:pt x="924663" y="872102"/>
                        <a:pt x="928914" y="849085"/>
                        <a:pt x="936171" y="827314"/>
                      </a:cubicBezTo>
                      <a:cubicBezTo>
                        <a:pt x="928914" y="783771"/>
                        <a:pt x="928359" y="738563"/>
                        <a:pt x="914400" y="696685"/>
                      </a:cubicBezTo>
                      <a:cubicBezTo>
                        <a:pt x="906126" y="671862"/>
                        <a:pt x="882559" y="654774"/>
                        <a:pt x="870857" y="631371"/>
                      </a:cubicBezTo>
                      <a:cubicBezTo>
                        <a:pt x="860594" y="610845"/>
                        <a:pt x="860230" y="586118"/>
                        <a:pt x="849085" y="566057"/>
                      </a:cubicBezTo>
                      <a:cubicBezTo>
                        <a:pt x="849075" y="566040"/>
                        <a:pt x="740234" y="402779"/>
                        <a:pt x="718457" y="370114"/>
                      </a:cubicBezTo>
                      <a:cubicBezTo>
                        <a:pt x="703943" y="348343"/>
                        <a:pt x="686616" y="328204"/>
                        <a:pt x="674914" y="304800"/>
                      </a:cubicBezTo>
                      <a:cubicBezTo>
                        <a:pt x="660400" y="275771"/>
                        <a:pt x="650235" y="244124"/>
                        <a:pt x="631371" y="217714"/>
                      </a:cubicBezTo>
                      <a:cubicBezTo>
                        <a:pt x="613475" y="192660"/>
                        <a:pt x="587828" y="174171"/>
                        <a:pt x="566057" y="152400"/>
                      </a:cubicBezTo>
                      <a:cubicBezTo>
                        <a:pt x="551715" y="109374"/>
                        <a:pt x="539110" y="52465"/>
                        <a:pt x="500742" y="21771"/>
                      </a:cubicBezTo>
                      <a:cubicBezTo>
                        <a:pt x="482822" y="7435"/>
                        <a:pt x="457199" y="7257"/>
                        <a:pt x="435428" y="0"/>
                      </a:cubicBezTo>
                      <a:cubicBezTo>
                        <a:pt x="406399" y="43543"/>
                        <a:pt x="385346" y="93624"/>
                        <a:pt x="348342" y="130628"/>
                      </a:cubicBezTo>
                      <a:cubicBezTo>
                        <a:pt x="264526" y="214444"/>
                        <a:pt x="300107" y="170324"/>
                        <a:pt x="239485" y="261257"/>
                      </a:cubicBezTo>
                      <a:cubicBezTo>
                        <a:pt x="232228" y="283028"/>
                        <a:pt x="232050" y="308651"/>
                        <a:pt x="217714" y="326571"/>
                      </a:cubicBezTo>
                      <a:cubicBezTo>
                        <a:pt x="201368" y="347003"/>
                        <a:pt x="166268" y="347925"/>
                        <a:pt x="152400" y="370114"/>
                      </a:cubicBezTo>
                      <a:cubicBezTo>
                        <a:pt x="128074" y="409035"/>
                        <a:pt x="123371" y="457199"/>
                        <a:pt x="108857" y="500742"/>
                      </a:cubicBezTo>
                      <a:lnTo>
                        <a:pt x="65314" y="631371"/>
                      </a:lnTo>
                      <a:lnTo>
                        <a:pt x="21771" y="762000"/>
                      </a:lnTo>
                      <a:lnTo>
                        <a:pt x="0" y="827314"/>
                      </a:lnTo>
                      <a:cubicBezTo>
                        <a:pt x="7257" y="849085"/>
                        <a:pt x="3097" y="879289"/>
                        <a:pt x="21771" y="892628"/>
                      </a:cubicBezTo>
                      <a:cubicBezTo>
                        <a:pt x="85459" y="938120"/>
                        <a:pt x="262945" y="951580"/>
                        <a:pt x="326571" y="957942"/>
                      </a:cubicBezTo>
                      <a:cubicBezTo>
                        <a:pt x="341013" y="959386"/>
                        <a:pt x="355600" y="957942"/>
                        <a:pt x="370114" y="957942"/>
                      </a:cubicBezTo>
                    </a:path>
                  </a:pathLst>
                </a:custGeom>
                <a:solidFill>
                  <a:schemeClr val="tx1">
                    <a:lumMod val="65000"/>
                    <a:lumOff val="35000"/>
                  </a:schemeClr>
                </a:solidFill>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87" name="Group 36">
                <a:extLst>
                  <a:ext uri="{FF2B5EF4-FFF2-40B4-BE49-F238E27FC236}">
                    <a16:creationId xmlns:a16="http://schemas.microsoft.com/office/drawing/2014/main" id="{82ED8568-E4D7-CDFE-487B-116661E2A0AE}"/>
                  </a:ext>
                </a:extLst>
              </p:cNvPr>
              <p:cNvGrpSpPr/>
              <p:nvPr/>
            </p:nvGrpSpPr>
            <p:grpSpPr>
              <a:xfrm rot="10800000">
                <a:off x="5105400" y="1905000"/>
                <a:ext cx="576695" cy="3179864"/>
                <a:chOff x="4679408" y="1676400"/>
                <a:chExt cx="927343" cy="1987415"/>
              </a:xfrm>
            </p:grpSpPr>
            <p:sp>
              <p:nvSpPr>
                <p:cNvPr id="93" name="Pentagon 81">
                  <a:extLst>
                    <a:ext uri="{FF2B5EF4-FFF2-40B4-BE49-F238E27FC236}">
                      <a16:creationId xmlns:a16="http://schemas.microsoft.com/office/drawing/2014/main" id="{7CB8A058-81D8-EF71-BA01-F6C2644FC89F}"/>
                    </a:ext>
                  </a:extLst>
                </p:cNvPr>
                <p:cNvSpPr/>
                <p:nvPr/>
              </p:nvSpPr>
              <p:spPr>
                <a:xfrm rot="16200000">
                  <a:off x="4457700" y="2705100"/>
                  <a:ext cx="1447800" cy="304800"/>
                </a:xfrm>
                <a:prstGeom prst="homePlat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Lightning Bolt 93">
                  <a:extLst>
                    <a:ext uri="{FF2B5EF4-FFF2-40B4-BE49-F238E27FC236}">
                      <a16:creationId xmlns:a16="http://schemas.microsoft.com/office/drawing/2014/main" id="{8DA5E04F-CCF1-5C4F-239A-395C1B209201}"/>
                    </a:ext>
                  </a:extLst>
                </p:cNvPr>
                <p:cNvSpPr/>
                <p:nvPr/>
              </p:nvSpPr>
              <p:spPr>
                <a:xfrm rot="537820">
                  <a:off x="5008201" y="3219636"/>
                  <a:ext cx="598550" cy="431759"/>
                </a:xfrm>
                <a:prstGeom prst="lightningBolt">
                  <a:avLst/>
                </a:prstGeom>
                <a:solidFill>
                  <a:srgbClr val="D443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Lightning Bolt 94">
                  <a:extLst>
                    <a:ext uri="{FF2B5EF4-FFF2-40B4-BE49-F238E27FC236}">
                      <a16:creationId xmlns:a16="http://schemas.microsoft.com/office/drawing/2014/main" id="{35AAE7E3-2E95-F2C4-A7C6-96028E5C9ADF}"/>
                    </a:ext>
                  </a:extLst>
                </p:cNvPr>
                <p:cNvSpPr/>
                <p:nvPr/>
              </p:nvSpPr>
              <p:spPr>
                <a:xfrm rot="21275730" flipH="1">
                  <a:off x="4679408" y="3213234"/>
                  <a:ext cx="626344" cy="450581"/>
                </a:xfrm>
                <a:prstGeom prst="lightningBolt">
                  <a:avLst/>
                </a:prstGeom>
                <a:solidFill>
                  <a:srgbClr val="D443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84">
                  <a:extLst>
                    <a:ext uri="{FF2B5EF4-FFF2-40B4-BE49-F238E27FC236}">
                      <a16:creationId xmlns:a16="http://schemas.microsoft.com/office/drawing/2014/main" id="{A49B0719-8416-083B-C6AD-D4AD87A713C9}"/>
                    </a:ext>
                  </a:extLst>
                </p:cNvPr>
                <p:cNvSpPr/>
                <p:nvPr/>
              </p:nvSpPr>
              <p:spPr>
                <a:xfrm>
                  <a:off x="4876801" y="1676400"/>
                  <a:ext cx="533399" cy="762000"/>
                </a:xfrm>
                <a:custGeom>
                  <a:avLst/>
                  <a:gdLst>
                    <a:gd name="connsiteX0" fmla="*/ 195942 w 936171"/>
                    <a:gd name="connsiteY0" fmla="*/ 914400 h 1065140"/>
                    <a:gd name="connsiteX1" fmla="*/ 283028 w 936171"/>
                    <a:gd name="connsiteY1" fmla="*/ 936171 h 1065140"/>
                    <a:gd name="connsiteX2" fmla="*/ 348342 w 936171"/>
                    <a:gd name="connsiteY2" fmla="*/ 957942 h 1065140"/>
                    <a:gd name="connsiteX3" fmla="*/ 478971 w 936171"/>
                    <a:gd name="connsiteY3" fmla="*/ 979714 h 1065140"/>
                    <a:gd name="connsiteX4" fmla="*/ 914400 w 936171"/>
                    <a:gd name="connsiteY4" fmla="*/ 892628 h 1065140"/>
                    <a:gd name="connsiteX5" fmla="*/ 936171 w 936171"/>
                    <a:gd name="connsiteY5" fmla="*/ 827314 h 1065140"/>
                    <a:gd name="connsiteX6" fmla="*/ 914400 w 936171"/>
                    <a:gd name="connsiteY6" fmla="*/ 696685 h 1065140"/>
                    <a:gd name="connsiteX7" fmla="*/ 870857 w 936171"/>
                    <a:gd name="connsiteY7" fmla="*/ 631371 h 1065140"/>
                    <a:gd name="connsiteX8" fmla="*/ 849085 w 936171"/>
                    <a:gd name="connsiteY8" fmla="*/ 566057 h 1065140"/>
                    <a:gd name="connsiteX9" fmla="*/ 718457 w 936171"/>
                    <a:gd name="connsiteY9" fmla="*/ 370114 h 1065140"/>
                    <a:gd name="connsiteX10" fmla="*/ 674914 w 936171"/>
                    <a:gd name="connsiteY10" fmla="*/ 304800 h 1065140"/>
                    <a:gd name="connsiteX11" fmla="*/ 631371 w 936171"/>
                    <a:gd name="connsiteY11" fmla="*/ 217714 h 1065140"/>
                    <a:gd name="connsiteX12" fmla="*/ 566057 w 936171"/>
                    <a:gd name="connsiteY12" fmla="*/ 152400 h 1065140"/>
                    <a:gd name="connsiteX13" fmla="*/ 500742 w 936171"/>
                    <a:gd name="connsiteY13" fmla="*/ 21771 h 1065140"/>
                    <a:gd name="connsiteX14" fmla="*/ 435428 w 936171"/>
                    <a:gd name="connsiteY14" fmla="*/ 0 h 1065140"/>
                    <a:gd name="connsiteX15" fmla="*/ 348342 w 936171"/>
                    <a:gd name="connsiteY15" fmla="*/ 130628 h 1065140"/>
                    <a:gd name="connsiteX16" fmla="*/ 239485 w 936171"/>
                    <a:gd name="connsiteY16" fmla="*/ 261257 h 1065140"/>
                    <a:gd name="connsiteX17" fmla="*/ 217714 w 936171"/>
                    <a:gd name="connsiteY17" fmla="*/ 326571 h 1065140"/>
                    <a:gd name="connsiteX18" fmla="*/ 152400 w 936171"/>
                    <a:gd name="connsiteY18" fmla="*/ 370114 h 1065140"/>
                    <a:gd name="connsiteX19" fmla="*/ 108857 w 936171"/>
                    <a:gd name="connsiteY19" fmla="*/ 500742 h 1065140"/>
                    <a:gd name="connsiteX20" fmla="*/ 65314 w 936171"/>
                    <a:gd name="connsiteY20" fmla="*/ 631371 h 1065140"/>
                    <a:gd name="connsiteX21" fmla="*/ 21771 w 936171"/>
                    <a:gd name="connsiteY21" fmla="*/ 762000 h 1065140"/>
                    <a:gd name="connsiteX22" fmla="*/ 0 w 936171"/>
                    <a:gd name="connsiteY22" fmla="*/ 827314 h 1065140"/>
                    <a:gd name="connsiteX23" fmla="*/ 21771 w 936171"/>
                    <a:gd name="connsiteY23" fmla="*/ 892628 h 1065140"/>
                    <a:gd name="connsiteX24" fmla="*/ 326571 w 936171"/>
                    <a:gd name="connsiteY24" fmla="*/ 957942 h 1065140"/>
                    <a:gd name="connsiteX25" fmla="*/ 370114 w 936171"/>
                    <a:gd name="connsiteY25" fmla="*/ 957942 h 106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36171" h="1065140">
                      <a:moveTo>
                        <a:pt x="195942" y="914400"/>
                      </a:moveTo>
                      <a:cubicBezTo>
                        <a:pt x="224971" y="921657"/>
                        <a:pt x="254257" y="927951"/>
                        <a:pt x="283028" y="936171"/>
                      </a:cubicBezTo>
                      <a:cubicBezTo>
                        <a:pt x="305094" y="942475"/>
                        <a:pt x="325940" y="952964"/>
                        <a:pt x="348342" y="957942"/>
                      </a:cubicBezTo>
                      <a:cubicBezTo>
                        <a:pt x="391434" y="967518"/>
                        <a:pt x="435428" y="972457"/>
                        <a:pt x="478971" y="979714"/>
                      </a:cubicBezTo>
                      <a:cubicBezTo>
                        <a:pt x="747688" y="964785"/>
                        <a:pt x="828144" y="1065140"/>
                        <a:pt x="914400" y="892628"/>
                      </a:cubicBezTo>
                      <a:cubicBezTo>
                        <a:pt x="924663" y="872102"/>
                        <a:pt x="928914" y="849085"/>
                        <a:pt x="936171" y="827314"/>
                      </a:cubicBezTo>
                      <a:cubicBezTo>
                        <a:pt x="928914" y="783771"/>
                        <a:pt x="928359" y="738563"/>
                        <a:pt x="914400" y="696685"/>
                      </a:cubicBezTo>
                      <a:cubicBezTo>
                        <a:pt x="906126" y="671862"/>
                        <a:pt x="882559" y="654774"/>
                        <a:pt x="870857" y="631371"/>
                      </a:cubicBezTo>
                      <a:cubicBezTo>
                        <a:pt x="860594" y="610845"/>
                        <a:pt x="860230" y="586118"/>
                        <a:pt x="849085" y="566057"/>
                      </a:cubicBezTo>
                      <a:cubicBezTo>
                        <a:pt x="849075" y="566040"/>
                        <a:pt x="740234" y="402779"/>
                        <a:pt x="718457" y="370114"/>
                      </a:cubicBezTo>
                      <a:cubicBezTo>
                        <a:pt x="703943" y="348343"/>
                        <a:pt x="686616" y="328204"/>
                        <a:pt x="674914" y="304800"/>
                      </a:cubicBezTo>
                      <a:cubicBezTo>
                        <a:pt x="660400" y="275771"/>
                        <a:pt x="650235" y="244124"/>
                        <a:pt x="631371" y="217714"/>
                      </a:cubicBezTo>
                      <a:cubicBezTo>
                        <a:pt x="613475" y="192660"/>
                        <a:pt x="587828" y="174171"/>
                        <a:pt x="566057" y="152400"/>
                      </a:cubicBezTo>
                      <a:cubicBezTo>
                        <a:pt x="551715" y="109374"/>
                        <a:pt x="539110" y="52465"/>
                        <a:pt x="500742" y="21771"/>
                      </a:cubicBezTo>
                      <a:cubicBezTo>
                        <a:pt x="482822" y="7435"/>
                        <a:pt x="457199" y="7257"/>
                        <a:pt x="435428" y="0"/>
                      </a:cubicBezTo>
                      <a:cubicBezTo>
                        <a:pt x="406399" y="43543"/>
                        <a:pt x="385346" y="93624"/>
                        <a:pt x="348342" y="130628"/>
                      </a:cubicBezTo>
                      <a:cubicBezTo>
                        <a:pt x="264526" y="214444"/>
                        <a:pt x="300107" y="170324"/>
                        <a:pt x="239485" y="261257"/>
                      </a:cubicBezTo>
                      <a:cubicBezTo>
                        <a:pt x="232228" y="283028"/>
                        <a:pt x="232050" y="308651"/>
                        <a:pt x="217714" y="326571"/>
                      </a:cubicBezTo>
                      <a:cubicBezTo>
                        <a:pt x="201368" y="347003"/>
                        <a:pt x="166268" y="347925"/>
                        <a:pt x="152400" y="370114"/>
                      </a:cubicBezTo>
                      <a:cubicBezTo>
                        <a:pt x="128074" y="409035"/>
                        <a:pt x="123371" y="457199"/>
                        <a:pt x="108857" y="500742"/>
                      </a:cubicBezTo>
                      <a:lnTo>
                        <a:pt x="65314" y="631371"/>
                      </a:lnTo>
                      <a:lnTo>
                        <a:pt x="21771" y="762000"/>
                      </a:lnTo>
                      <a:lnTo>
                        <a:pt x="0" y="827314"/>
                      </a:lnTo>
                      <a:cubicBezTo>
                        <a:pt x="7257" y="849085"/>
                        <a:pt x="3097" y="879289"/>
                        <a:pt x="21771" y="892628"/>
                      </a:cubicBezTo>
                      <a:cubicBezTo>
                        <a:pt x="85459" y="938120"/>
                        <a:pt x="262945" y="951580"/>
                        <a:pt x="326571" y="957942"/>
                      </a:cubicBezTo>
                      <a:cubicBezTo>
                        <a:pt x="341013" y="959386"/>
                        <a:pt x="355600" y="957942"/>
                        <a:pt x="370114" y="957942"/>
                      </a:cubicBezTo>
                    </a:path>
                  </a:pathLst>
                </a:custGeom>
                <a:solidFill>
                  <a:schemeClr val="tx1">
                    <a:lumMod val="65000"/>
                    <a:lumOff val="35000"/>
                  </a:schemeClr>
                </a:solidFill>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88" name="Rounded Rectangle 51">
                <a:extLst>
                  <a:ext uri="{FF2B5EF4-FFF2-40B4-BE49-F238E27FC236}">
                    <a16:creationId xmlns:a16="http://schemas.microsoft.com/office/drawing/2014/main" id="{D55601CB-961B-65AF-1EFF-E0FADC966D84}"/>
                  </a:ext>
                </a:extLst>
              </p:cNvPr>
              <p:cNvSpPr/>
              <p:nvPr/>
            </p:nvSpPr>
            <p:spPr>
              <a:xfrm>
                <a:off x="4876800" y="2971800"/>
                <a:ext cx="685800" cy="2362200"/>
              </a:xfrm>
              <a:prstGeom prst="roundRect">
                <a:avLst>
                  <a:gd name="adj" fmla="val 28096"/>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52">
                <a:extLst>
                  <a:ext uri="{FF2B5EF4-FFF2-40B4-BE49-F238E27FC236}">
                    <a16:creationId xmlns:a16="http://schemas.microsoft.com/office/drawing/2014/main" id="{F664559A-5ECD-F75C-350F-52F2B0263F33}"/>
                  </a:ext>
                </a:extLst>
              </p:cNvPr>
              <p:cNvGrpSpPr/>
              <p:nvPr/>
            </p:nvGrpSpPr>
            <p:grpSpPr>
              <a:xfrm rot="5400000">
                <a:off x="4114800" y="3886200"/>
                <a:ext cx="2438400" cy="457200"/>
                <a:chOff x="3962400" y="5105400"/>
                <a:chExt cx="2677885" cy="1143001"/>
              </a:xfrm>
            </p:grpSpPr>
            <p:sp>
              <p:nvSpPr>
                <p:cNvPr id="90" name="Multiply 78">
                  <a:extLst>
                    <a:ext uri="{FF2B5EF4-FFF2-40B4-BE49-F238E27FC236}">
                      <a16:creationId xmlns:a16="http://schemas.microsoft.com/office/drawing/2014/main" id="{A11B548E-6533-20BC-BE1E-A0C2B1222D7D}"/>
                    </a:ext>
                  </a:extLst>
                </p:cNvPr>
                <p:cNvSpPr/>
                <p:nvPr/>
              </p:nvSpPr>
              <p:spPr>
                <a:xfrm>
                  <a:off x="3962400" y="5105400"/>
                  <a:ext cx="1295400" cy="1143000"/>
                </a:xfrm>
                <a:prstGeom prst="mathMultiply">
                  <a:avLst>
                    <a:gd name="adj1" fmla="val 1780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Multiply 79">
                  <a:extLst>
                    <a:ext uri="{FF2B5EF4-FFF2-40B4-BE49-F238E27FC236}">
                      <a16:creationId xmlns:a16="http://schemas.microsoft.com/office/drawing/2014/main" id="{5EAC17CA-04F6-8462-51CD-C4D07778AC5F}"/>
                    </a:ext>
                  </a:extLst>
                </p:cNvPr>
                <p:cNvSpPr/>
                <p:nvPr/>
              </p:nvSpPr>
              <p:spPr>
                <a:xfrm>
                  <a:off x="4648200" y="5105400"/>
                  <a:ext cx="1295400" cy="1143000"/>
                </a:xfrm>
                <a:prstGeom prst="mathMultiply">
                  <a:avLst>
                    <a:gd name="adj1" fmla="val 1780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Multiply 80">
                  <a:extLst>
                    <a:ext uri="{FF2B5EF4-FFF2-40B4-BE49-F238E27FC236}">
                      <a16:creationId xmlns:a16="http://schemas.microsoft.com/office/drawing/2014/main" id="{722D3CD2-CA63-E283-8D84-15BADD2787F7}"/>
                    </a:ext>
                  </a:extLst>
                </p:cNvPr>
                <p:cNvSpPr/>
                <p:nvPr/>
              </p:nvSpPr>
              <p:spPr>
                <a:xfrm>
                  <a:off x="5344885" y="5105401"/>
                  <a:ext cx="1295400" cy="1143000"/>
                </a:xfrm>
                <a:prstGeom prst="mathMultiply">
                  <a:avLst>
                    <a:gd name="adj1" fmla="val 1780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6" name="Oval 55">
              <a:extLst>
                <a:ext uri="{FF2B5EF4-FFF2-40B4-BE49-F238E27FC236}">
                  <a16:creationId xmlns:a16="http://schemas.microsoft.com/office/drawing/2014/main" id="{0F003CBE-5EAB-8973-EF5A-EF1CAF0774A3}"/>
                </a:ext>
              </a:extLst>
            </p:cNvPr>
            <p:cNvSpPr/>
            <p:nvPr/>
          </p:nvSpPr>
          <p:spPr>
            <a:xfrm>
              <a:off x="2057400" y="5410200"/>
              <a:ext cx="609600" cy="533400"/>
            </a:xfrm>
            <a:prstGeom prst="ellips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C1EB8E4-5A94-D427-3E15-53BE83B65F90}"/>
                </a:ext>
              </a:extLst>
            </p:cNvPr>
            <p:cNvSpPr/>
            <p:nvPr/>
          </p:nvSpPr>
          <p:spPr>
            <a:xfrm>
              <a:off x="0" y="5334000"/>
              <a:ext cx="838200" cy="609600"/>
            </a:xfrm>
            <a:prstGeom prst="ellips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ounded Rectangle 46">
              <a:extLst>
                <a:ext uri="{FF2B5EF4-FFF2-40B4-BE49-F238E27FC236}">
                  <a16:creationId xmlns:a16="http://schemas.microsoft.com/office/drawing/2014/main" id="{47CE023C-FA0D-A2C7-046F-2E4280524C3C}"/>
                </a:ext>
              </a:extLst>
            </p:cNvPr>
            <p:cNvSpPr/>
            <p:nvPr/>
          </p:nvSpPr>
          <p:spPr>
            <a:xfrm rot="1200398">
              <a:off x="404929" y="3638782"/>
              <a:ext cx="696046" cy="2044440"/>
            </a:xfrm>
            <a:prstGeom prst="roundRect">
              <a:avLst>
                <a:gd name="adj" fmla="val 40477"/>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rapezoid 58">
              <a:extLst>
                <a:ext uri="{FF2B5EF4-FFF2-40B4-BE49-F238E27FC236}">
                  <a16:creationId xmlns:a16="http://schemas.microsoft.com/office/drawing/2014/main" id="{8CF9E067-4EEA-107C-BD5B-8F3954CF6645}"/>
                </a:ext>
              </a:extLst>
            </p:cNvPr>
            <p:cNvSpPr/>
            <p:nvPr/>
          </p:nvSpPr>
          <p:spPr>
            <a:xfrm>
              <a:off x="685800" y="3657600"/>
              <a:ext cx="1295400" cy="2743200"/>
            </a:xfrm>
            <a:prstGeom prst="trapezoid">
              <a:avLst>
                <a:gd name="adj" fmla="val 23319"/>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D7913C99-35B5-F5BE-899B-2D88E7130B54}"/>
                </a:ext>
              </a:extLst>
            </p:cNvPr>
            <p:cNvSpPr/>
            <p:nvPr/>
          </p:nvSpPr>
          <p:spPr>
            <a:xfrm>
              <a:off x="762000" y="6172200"/>
              <a:ext cx="533400" cy="1828800"/>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61068E7F-0A08-869D-AF8A-A9474D8071F1}"/>
                </a:ext>
              </a:extLst>
            </p:cNvPr>
            <p:cNvSpPr/>
            <p:nvPr/>
          </p:nvSpPr>
          <p:spPr>
            <a:xfrm>
              <a:off x="1371600" y="6172200"/>
              <a:ext cx="533400" cy="1828800"/>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rapezoid 61">
              <a:extLst>
                <a:ext uri="{FF2B5EF4-FFF2-40B4-BE49-F238E27FC236}">
                  <a16:creationId xmlns:a16="http://schemas.microsoft.com/office/drawing/2014/main" id="{3D020A1D-3FF8-CBC5-F0E0-DFE0F365977B}"/>
                </a:ext>
              </a:extLst>
            </p:cNvPr>
            <p:cNvSpPr/>
            <p:nvPr/>
          </p:nvSpPr>
          <p:spPr>
            <a:xfrm>
              <a:off x="457200" y="5562600"/>
              <a:ext cx="1796143" cy="1219200"/>
            </a:xfrm>
            <a:prstGeom prst="trapezoid">
              <a:avLst>
                <a:gd name="adj" fmla="val 23319"/>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14">
              <a:extLst>
                <a:ext uri="{FF2B5EF4-FFF2-40B4-BE49-F238E27FC236}">
                  <a16:creationId xmlns:a16="http://schemas.microsoft.com/office/drawing/2014/main" id="{6AD5D71D-6769-9E78-4779-611D661BFBFA}"/>
                </a:ext>
              </a:extLst>
            </p:cNvPr>
            <p:cNvGrpSpPr/>
            <p:nvPr/>
          </p:nvGrpSpPr>
          <p:grpSpPr>
            <a:xfrm>
              <a:off x="304800" y="6324600"/>
              <a:ext cx="2133600" cy="533400"/>
              <a:chOff x="3962400" y="5105400"/>
              <a:chExt cx="2677885" cy="1143001"/>
            </a:xfrm>
          </p:grpSpPr>
          <p:sp>
            <p:nvSpPr>
              <p:cNvPr id="82" name="Multiply 15">
                <a:extLst>
                  <a:ext uri="{FF2B5EF4-FFF2-40B4-BE49-F238E27FC236}">
                    <a16:creationId xmlns:a16="http://schemas.microsoft.com/office/drawing/2014/main" id="{D3F1FB24-A7CE-9922-8441-4E87E75235E1}"/>
                  </a:ext>
                </a:extLst>
              </p:cNvPr>
              <p:cNvSpPr/>
              <p:nvPr/>
            </p:nvSpPr>
            <p:spPr>
              <a:xfrm>
                <a:off x="3962400" y="5105400"/>
                <a:ext cx="1295400" cy="1143000"/>
              </a:xfrm>
              <a:prstGeom prst="mathMultiply">
                <a:avLst>
                  <a:gd name="adj1" fmla="val 1780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Multiply 16">
                <a:extLst>
                  <a:ext uri="{FF2B5EF4-FFF2-40B4-BE49-F238E27FC236}">
                    <a16:creationId xmlns:a16="http://schemas.microsoft.com/office/drawing/2014/main" id="{9C2790DD-5136-F6F7-DCBB-BF02032C0CB0}"/>
                  </a:ext>
                </a:extLst>
              </p:cNvPr>
              <p:cNvSpPr/>
              <p:nvPr/>
            </p:nvSpPr>
            <p:spPr>
              <a:xfrm>
                <a:off x="4648200" y="5105400"/>
                <a:ext cx="1295400" cy="1143000"/>
              </a:xfrm>
              <a:prstGeom prst="mathMultiply">
                <a:avLst>
                  <a:gd name="adj1" fmla="val 1780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Multiply 17">
                <a:extLst>
                  <a:ext uri="{FF2B5EF4-FFF2-40B4-BE49-F238E27FC236}">
                    <a16:creationId xmlns:a16="http://schemas.microsoft.com/office/drawing/2014/main" id="{A028D6B2-30D5-0831-52C6-4217EBEDFA31}"/>
                  </a:ext>
                </a:extLst>
              </p:cNvPr>
              <p:cNvSpPr/>
              <p:nvPr/>
            </p:nvSpPr>
            <p:spPr>
              <a:xfrm>
                <a:off x="5344885" y="5105401"/>
                <a:ext cx="1295400" cy="1143000"/>
              </a:xfrm>
              <a:prstGeom prst="mathMultiply">
                <a:avLst>
                  <a:gd name="adj1" fmla="val 1780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 name="Group 41">
              <a:extLst>
                <a:ext uri="{FF2B5EF4-FFF2-40B4-BE49-F238E27FC236}">
                  <a16:creationId xmlns:a16="http://schemas.microsoft.com/office/drawing/2014/main" id="{FDA8D8F7-FD0D-EDB6-D674-1757D167CE50}"/>
                </a:ext>
              </a:extLst>
            </p:cNvPr>
            <p:cNvGrpSpPr/>
            <p:nvPr/>
          </p:nvGrpSpPr>
          <p:grpSpPr>
            <a:xfrm rot="10960960">
              <a:off x="76200" y="3733800"/>
              <a:ext cx="576695" cy="3179864"/>
              <a:chOff x="4679408" y="1676400"/>
              <a:chExt cx="927343" cy="1987415"/>
            </a:xfrm>
          </p:grpSpPr>
          <p:sp>
            <p:nvSpPr>
              <p:cNvPr id="78" name="Pentagon 66">
                <a:extLst>
                  <a:ext uri="{FF2B5EF4-FFF2-40B4-BE49-F238E27FC236}">
                    <a16:creationId xmlns:a16="http://schemas.microsoft.com/office/drawing/2014/main" id="{31D38DB4-7345-B359-A405-1BD61CB77CC6}"/>
                  </a:ext>
                </a:extLst>
              </p:cNvPr>
              <p:cNvSpPr/>
              <p:nvPr/>
            </p:nvSpPr>
            <p:spPr>
              <a:xfrm rot="16200000">
                <a:off x="4457700" y="2705100"/>
                <a:ext cx="1447800" cy="304800"/>
              </a:xfrm>
              <a:prstGeom prst="homePlat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Lightning Bolt 43">
                <a:extLst>
                  <a:ext uri="{FF2B5EF4-FFF2-40B4-BE49-F238E27FC236}">
                    <a16:creationId xmlns:a16="http://schemas.microsoft.com/office/drawing/2014/main" id="{012FEAB4-B170-B650-B9B3-9F9D439F24A2}"/>
                  </a:ext>
                </a:extLst>
              </p:cNvPr>
              <p:cNvSpPr/>
              <p:nvPr/>
            </p:nvSpPr>
            <p:spPr>
              <a:xfrm rot="537820">
                <a:off x="5008201" y="3219636"/>
                <a:ext cx="598550" cy="431759"/>
              </a:xfrm>
              <a:prstGeom prst="lightningBolt">
                <a:avLst/>
              </a:prstGeom>
              <a:solidFill>
                <a:srgbClr val="D443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Lightning Bolt 79">
                <a:extLst>
                  <a:ext uri="{FF2B5EF4-FFF2-40B4-BE49-F238E27FC236}">
                    <a16:creationId xmlns:a16="http://schemas.microsoft.com/office/drawing/2014/main" id="{16584028-0DE1-1914-9750-40E7CDCA3DF7}"/>
                  </a:ext>
                </a:extLst>
              </p:cNvPr>
              <p:cNvSpPr/>
              <p:nvPr/>
            </p:nvSpPr>
            <p:spPr>
              <a:xfrm rot="21275730" flipH="1">
                <a:off x="4679408" y="3213234"/>
                <a:ext cx="626344" cy="450581"/>
              </a:xfrm>
              <a:prstGeom prst="lightningBolt">
                <a:avLst/>
              </a:prstGeom>
              <a:solidFill>
                <a:srgbClr val="D443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69">
                <a:extLst>
                  <a:ext uri="{FF2B5EF4-FFF2-40B4-BE49-F238E27FC236}">
                    <a16:creationId xmlns:a16="http://schemas.microsoft.com/office/drawing/2014/main" id="{9BD0CCB6-FE90-805E-F64B-69B2809AB878}"/>
                  </a:ext>
                </a:extLst>
              </p:cNvPr>
              <p:cNvSpPr/>
              <p:nvPr/>
            </p:nvSpPr>
            <p:spPr>
              <a:xfrm>
                <a:off x="4876801" y="1676400"/>
                <a:ext cx="533399" cy="762000"/>
              </a:xfrm>
              <a:custGeom>
                <a:avLst/>
                <a:gdLst>
                  <a:gd name="connsiteX0" fmla="*/ 195942 w 936171"/>
                  <a:gd name="connsiteY0" fmla="*/ 914400 h 1065140"/>
                  <a:gd name="connsiteX1" fmla="*/ 283028 w 936171"/>
                  <a:gd name="connsiteY1" fmla="*/ 936171 h 1065140"/>
                  <a:gd name="connsiteX2" fmla="*/ 348342 w 936171"/>
                  <a:gd name="connsiteY2" fmla="*/ 957942 h 1065140"/>
                  <a:gd name="connsiteX3" fmla="*/ 478971 w 936171"/>
                  <a:gd name="connsiteY3" fmla="*/ 979714 h 1065140"/>
                  <a:gd name="connsiteX4" fmla="*/ 914400 w 936171"/>
                  <a:gd name="connsiteY4" fmla="*/ 892628 h 1065140"/>
                  <a:gd name="connsiteX5" fmla="*/ 936171 w 936171"/>
                  <a:gd name="connsiteY5" fmla="*/ 827314 h 1065140"/>
                  <a:gd name="connsiteX6" fmla="*/ 914400 w 936171"/>
                  <a:gd name="connsiteY6" fmla="*/ 696685 h 1065140"/>
                  <a:gd name="connsiteX7" fmla="*/ 870857 w 936171"/>
                  <a:gd name="connsiteY7" fmla="*/ 631371 h 1065140"/>
                  <a:gd name="connsiteX8" fmla="*/ 849085 w 936171"/>
                  <a:gd name="connsiteY8" fmla="*/ 566057 h 1065140"/>
                  <a:gd name="connsiteX9" fmla="*/ 718457 w 936171"/>
                  <a:gd name="connsiteY9" fmla="*/ 370114 h 1065140"/>
                  <a:gd name="connsiteX10" fmla="*/ 674914 w 936171"/>
                  <a:gd name="connsiteY10" fmla="*/ 304800 h 1065140"/>
                  <a:gd name="connsiteX11" fmla="*/ 631371 w 936171"/>
                  <a:gd name="connsiteY11" fmla="*/ 217714 h 1065140"/>
                  <a:gd name="connsiteX12" fmla="*/ 566057 w 936171"/>
                  <a:gd name="connsiteY12" fmla="*/ 152400 h 1065140"/>
                  <a:gd name="connsiteX13" fmla="*/ 500742 w 936171"/>
                  <a:gd name="connsiteY13" fmla="*/ 21771 h 1065140"/>
                  <a:gd name="connsiteX14" fmla="*/ 435428 w 936171"/>
                  <a:gd name="connsiteY14" fmla="*/ 0 h 1065140"/>
                  <a:gd name="connsiteX15" fmla="*/ 348342 w 936171"/>
                  <a:gd name="connsiteY15" fmla="*/ 130628 h 1065140"/>
                  <a:gd name="connsiteX16" fmla="*/ 239485 w 936171"/>
                  <a:gd name="connsiteY16" fmla="*/ 261257 h 1065140"/>
                  <a:gd name="connsiteX17" fmla="*/ 217714 w 936171"/>
                  <a:gd name="connsiteY17" fmla="*/ 326571 h 1065140"/>
                  <a:gd name="connsiteX18" fmla="*/ 152400 w 936171"/>
                  <a:gd name="connsiteY18" fmla="*/ 370114 h 1065140"/>
                  <a:gd name="connsiteX19" fmla="*/ 108857 w 936171"/>
                  <a:gd name="connsiteY19" fmla="*/ 500742 h 1065140"/>
                  <a:gd name="connsiteX20" fmla="*/ 65314 w 936171"/>
                  <a:gd name="connsiteY20" fmla="*/ 631371 h 1065140"/>
                  <a:gd name="connsiteX21" fmla="*/ 21771 w 936171"/>
                  <a:gd name="connsiteY21" fmla="*/ 762000 h 1065140"/>
                  <a:gd name="connsiteX22" fmla="*/ 0 w 936171"/>
                  <a:gd name="connsiteY22" fmla="*/ 827314 h 1065140"/>
                  <a:gd name="connsiteX23" fmla="*/ 21771 w 936171"/>
                  <a:gd name="connsiteY23" fmla="*/ 892628 h 1065140"/>
                  <a:gd name="connsiteX24" fmla="*/ 326571 w 936171"/>
                  <a:gd name="connsiteY24" fmla="*/ 957942 h 1065140"/>
                  <a:gd name="connsiteX25" fmla="*/ 370114 w 936171"/>
                  <a:gd name="connsiteY25" fmla="*/ 957942 h 106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36171" h="1065140">
                    <a:moveTo>
                      <a:pt x="195942" y="914400"/>
                    </a:moveTo>
                    <a:cubicBezTo>
                      <a:pt x="224971" y="921657"/>
                      <a:pt x="254257" y="927951"/>
                      <a:pt x="283028" y="936171"/>
                    </a:cubicBezTo>
                    <a:cubicBezTo>
                      <a:pt x="305094" y="942475"/>
                      <a:pt x="325940" y="952964"/>
                      <a:pt x="348342" y="957942"/>
                    </a:cubicBezTo>
                    <a:cubicBezTo>
                      <a:pt x="391434" y="967518"/>
                      <a:pt x="435428" y="972457"/>
                      <a:pt x="478971" y="979714"/>
                    </a:cubicBezTo>
                    <a:cubicBezTo>
                      <a:pt x="747688" y="964785"/>
                      <a:pt x="828144" y="1065140"/>
                      <a:pt x="914400" y="892628"/>
                    </a:cubicBezTo>
                    <a:cubicBezTo>
                      <a:pt x="924663" y="872102"/>
                      <a:pt x="928914" y="849085"/>
                      <a:pt x="936171" y="827314"/>
                    </a:cubicBezTo>
                    <a:cubicBezTo>
                      <a:pt x="928914" y="783771"/>
                      <a:pt x="928359" y="738563"/>
                      <a:pt x="914400" y="696685"/>
                    </a:cubicBezTo>
                    <a:cubicBezTo>
                      <a:pt x="906126" y="671862"/>
                      <a:pt x="882559" y="654774"/>
                      <a:pt x="870857" y="631371"/>
                    </a:cubicBezTo>
                    <a:cubicBezTo>
                      <a:pt x="860594" y="610845"/>
                      <a:pt x="860230" y="586118"/>
                      <a:pt x="849085" y="566057"/>
                    </a:cubicBezTo>
                    <a:cubicBezTo>
                      <a:pt x="849075" y="566040"/>
                      <a:pt x="740234" y="402779"/>
                      <a:pt x="718457" y="370114"/>
                    </a:cubicBezTo>
                    <a:cubicBezTo>
                      <a:pt x="703943" y="348343"/>
                      <a:pt x="686616" y="328204"/>
                      <a:pt x="674914" y="304800"/>
                    </a:cubicBezTo>
                    <a:cubicBezTo>
                      <a:pt x="660400" y="275771"/>
                      <a:pt x="650235" y="244124"/>
                      <a:pt x="631371" y="217714"/>
                    </a:cubicBezTo>
                    <a:cubicBezTo>
                      <a:pt x="613475" y="192660"/>
                      <a:pt x="587828" y="174171"/>
                      <a:pt x="566057" y="152400"/>
                    </a:cubicBezTo>
                    <a:cubicBezTo>
                      <a:pt x="551715" y="109374"/>
                      <a:pt x="539110" y="52465"/>
                      <a:pt x="500742" y="21771"/>
                    </a:cubicBezTo>
                    <a:cubicBezTo>
                      <a:pt x="482822" y="7435"/>
                      <a:pt x="457199" y="7257"/>
                      <a:pt x="435428" y="0"/>
                    </a:cubicBezTo>
                    <a:cubicBezTo>
                      <a:pt x="406399" y="43543"/>
                      <a:pt x="385346" y="93624"/>
                      <a:pt x="348342" y="130628"/>
                    </a:cubicBezTo>
                    <a:cubicBezTo>
                      <a:pt x="264526" y="214444"/>
                      <a:pt x="300107" y="170324"/>
                      <a:pt x="239485" y="261257"/>
                    </a:cubicBezTo>
                    <a:cubicBezTo>
                      <a:pt x="232228" y="283028"/>
                      <a:pt x="232050" y="308651"/>
                      <a:pt x="217714" y="326571"/>
                    </a:cubicBezTo>
                    <a:cubicBezTo>
                      <a:pt x="201368" y="347003"/>
                      <a:pt x="166268" y="347925"/>
                      <a:pt x="152400" y="370114"/>
                    </a:cubicBezTo>
                    <a:cubicBezTo>
                      <a:pt x="128074" y="409035"/>
                      <a:pt x="123371" y="457199"/>
                      <a:pt x="108857" y="500742"/>
                    </a:cubicBezTo>
                    <a:lnTo>
                      <a:pt x="65314" y="631371"/>
                    </a:lnTo>
                    <a:lnTo>
                      <a:pt x="21771" y="762000"/>
                    </a:lnTo>
                    <a:lnTo>
                      <a:pt x="0" y="827314"/>
                    </a:lnTo>
                    <a:cubicBezTo>
                      <a:pt x="7257" y="849085"/>
                      <a:pt x="3097" y="879289"/>
                      <a:pt x="21771" y="892628"/>
                    </a:cubicBezTo>
                    <a:cubicBezTo>
                      <a:pt x="85459" y="938120"/>
                      <a:pt x="262945" y="951580"/>
                      <a:pt x="326571" y="957942"/>
                    </a:cubicBezTo>
                    <a:cubicBezTo>
                      <a:pt x="341013" y="959386"/>
                      <a:pt x="355600" y="957942"/>
                      <a:pt x="370114" y="957942"/>
                    </a:cubicBezTo>
                  </a:path>
                </a:pathLst>
              </a:custGeom>
              <a:solidFill>
                <a:schemeClr val="tx1">
                  <a:lumMod val="65000"/>
                  <a:lumOff val="35000"/>
                </a:schemeClr>
              </a:solidFill>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65" name="Oval 64">
              <a:extLst>
                <a:ext uri="{FF2B5EF4-FFF2-40B4-BE49-F238E27FC236}">
                  <a16:creationId xmlns:a16="http://schemas.microsoft.com/office/drawing/2014/main" id="{211831B6-6448-A3AF-B262-74900F86292C}"/>
                </a:ext>
              </a:extLst>
            </p:cNvPr>
            <p:cNvSpPr/>
            <p:nvPr/>
          </p:nvSpPr>
          <p:spPr>
            <a:xfrm>
              <a:off x="533400" y="7696200"/>
              <a:ext cx="838200" cy="609600"/>
            </a:xfrm>
            <a:prstGeom prst="ellips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F75EAE11-0240-8780-A71F-3EADB31C0160}"/>
                </a:ext>
              </a:extLst>
            </p:cNvPr>
            <p:cNvSpPr/>
            <p:nvPr/>
          </p:nvSpPr>
          <p:spPr>
            <a:xfrm>
              <a:off x="1219200" y="7696200"/>
              <a:ext cx="838200" cy="609600"/>
            </a:xfrm>
            <a:prstGeom prst="ellips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567CAF43-7BE4-88D1-5050-AB334F6F7388}"/>
                </a:ext>
              </a:extLst>
            </p:cNvPr>
            <p:cNvSpPr/>
            <p:nvPr/>
          </p:nvSpPr>
          <p:spPr>
            <a:xfrm>
              <a:off x="152400" y="5486400"/>
              <a:ext cx="457200" cy="304800"/>
            </a:xfrm>
            <a:prstGeom prst="ellips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Curved Up Arrow 56">
              <a:extLst>
                <a:ext uri="{FF2B5EF4-FFF2-40B4-BE49-F238E27FC236}">
                  <a16:creationId xmlns:a16="http://schemas.microsoft.com/office/drawing/2014/main" id="{3EDDBCC4-F904-6A71-0A86-C02379916141}"/>
                </a:ext>
              </a:extLst>
            </p:cNvPr>
            <p:cNvSpPr/>
            <p:nvPr/>
          </p:nvSpPr>
          <p:spPr>
            <a:xfrm rot="10317511" flipH="1">
              <a:off x="1356276" y="3667332"/>
              <a:ext cx="1355235" cy="1801951"/>
            </a:xfrm>
            <a:prstGeom prst="curvedUpArrow">
              <a:avLst>
                <a:gd name="adj1" fmla="val 14286"/>
                <a:gd name="adj2" fmla="val 50000"/>
                <a:gd name="adj3" fmla="val 0"/>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9" name="Rounded Rectangle 57">
              <a:extLst>
                <a:ext uri="{FF2B5EF4-FFF2-40B4-BE49-F238E27FC236}">
                  <a16:creationId xmlns:a16="http://schemas.microsoft.com/office/drawing/2014/main" id="{84A25EDF-F81E-DED9-DDFF-E321C2F3C530}"/>
                </a:ext>
              </a:extLst>
            </p:cNvPr>
            <p:cNvSpPr/>
            <p:nvPr/>
          </p:nvSpPr>
          <p:spPr>
            <a:xfrm rot="20564933">
              <a:off x="1814792" y="3769282"/>
              <a:ext cx="549417" cy="2044440"/>
            </a:xfrm>
            <a:prstGeom prst="roundRect">
              <a:avLst>
                <a:gd name="adj" fmla="val 40477"/>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B14B2F8C-D1E2-9BAB-5D13-D478C45B89F5}"/>
                </a:ext>
              </a:extLst>
            </p:cNvPr>
            <p:cNvSpPr/>
            <p:nvPr/>
          </p:nvSpPr>
          <p:spPr>
            <a:xfrm>
              <a:off x="457200" y="1600200"/>
              <a:ext cx="1676400" cy="2286000"/>
            </a:xfrm>
            <a:prstGeom prst="ellips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60">
              <a:extLst>
                <a:ext uri="{FF2B5EF4-FFF2-40B4-BE49-F238E27FC236}">
                  <a16:creationId xmlns:a16="http://schemas.microsoft.com/office/drawing/2014/main" id="{B2600411-2472-A599-47EF-07E8BE7C734C}"/>
                </a:ext>
              </a:extLst>
            </p:cNvPr>
            <p:cNvGrpSpPr/>
            <p:nvPr/>
          </p:nvGrpSpPr>
          <p:grpSpPr>
            <a:xfrm>
              <a:off x="457200" y="2057400"/>
              <a:ext cx="1828800" cy="228600"/>
              <a:chOff x="3124200" y="2133600"/>
              <a:chExt cx="1828800" cy="480061"/>
            </a:xfrm>
          </p:grpSpPr>
          <p:sp>
            <p:nvSpPr>
              <p:cNvPr id="73" name="Rounded Rectangle 61">
                <a:extLst>
                  <a:ext uri="{FF2B5EF4-FFF2-40B4-BE49-F238E27FC236}">
                    <a16:creationId xmlns:a16="http://schemas.microsoft.com/office/drawing/2014/main" id="{D9D100BF-EAF7-D44C-8F3B-F315CA96AA04}"/>
                  </a:ext>
                </a:extLst>
              </p:cNvPr>
              <p:cNvSpPr/>
              <p:nvPr/>
            </p:nvSpPr>
            <p:spPr>
              <a:xfrm>
                <a:off x="3124200" y="2133600"/>
                <a:ext cx="1721225" cy="480061"/>
              </a:xfrm>
              <a:prstGeom prst="roundRect">
                <a:avLst>
                  <a:gd name="adj" fmla="val 37302"/>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12">
                <a:extLst>
                  <a:ext uri="{FF2B5EF4-FFF2-40B4-BE49-F238E27FC236}">
                    <a16:creationId xmlns:a16="http://schemas.microsoft.com/office/drawing/2014/main" id="{3D573354-DFFB-7A45-C0E1-3AF5DFAE83CD}"/>
                  </a:ext>
                </a:extLst>
              </p:cNvPr>
              <p:cNvGrpSpPr/>
              <p:nvPr/>
            </p:nvGrpSpPr>
            <p:grpSpPr>
              <a:xfrm>
                <a:off x="3124200" y="2133600"/>
                <a:ext cx="1828800" cy="480060"/>
                <a:chOff x="3962400" y="5105400"/>
                <a:chExt cx="2677885" cy="1143001"/>
              </a:xfrm>
            </p:grpSpPr>
            <p:sp>
              <p:nvSpPr>
                <p:cNvPr id="75" name="Multiply 63">
                  <a:extLst>
                    <a:ext uri="{FF2B5EF4-FFF2-40B4-BE49-F238E27FC236}">
                      <a16:creationId xmlns:a16="http://schemas.microsoft.com/office/drawing/2014/main" id="{8CEB2753-6FAF-70B3-5CE0-75BFAAC46E23}"/>
                    </a:ext>
                  </a:extLst>
                </p:cNvPr>
                <p:cNvSpPr/>
                <p:nvPr/>
              </p:nvSpPr>
              <p:spPr>
                <a:xfrm>
                  <a:off x="3962400" y="5105400"/>
                  <a:ext cx="1295400" cy="1143000"/>
                </a:xfrm>
                <a:prstGeom prst="mathMultiply">
                  <a:avLst>
                    <a:gd name="adj1" fmla="val 1780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Multiply 64">
                  <a:extLst>
                    <a:ext uri="{FF2B5EF4-FFF2-40B4-BE49-F238E27FC236}">
                      <a16:creationId xmlns:a16="http://schemas.microsoft.com/office/drawing/2014/main" id="{755C36FA-D099-6CF0-EEF8-FBD5C631FE2A}"/>
                    </a:ext>
                  </a:extLst>
                </p:cNvPr>
                <p:cNvSpPr/>
                <p:nvPr/>
              </p:nvSpPr>
              <p:spPr>
                <a:xfrm>
                  <a:off x="4648200" y="5105400"/>
                  <a:ext cx="1295400" cy="1143000"/>
                </a:xfrm>
                <a:prstGeom prst="mathMultiply">
                  <a:avLst>
                    <a:gd name="adj1" fmla="val 1780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Multiply 65">
                  <a:extLst>
                    <a:ext uri="{FF2B5EF4-FFF2-40B4-BE49-F238E27FC236}">
                      <a16:creationId xmlns:a16="http://schemas.microsoft.com/office/drawing/2014/main" id="{4502DF92-1FF4-1B1A-2666-38068BCADF62}"/>
                    </a:ext>
                  </a:extLst>
                </p:cNvPr>
                <p:cNvSpPr/>
                <p:nvPr/>
              </p:nvSpPr>
              <p:spPr>
                <a:xfrm>
                  <a:off x="5344885" y="5105401"/>
                  <a:ext cx="1295400" cy="1143000"/>
                </a:xfrm>
                <a:prstGeom prst="mathMultiply">
                  <a:avLst>
                    <a:gd name="adj1" fmla="val 1780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2" name="Diagonal Stripe 71">
              <a:extLst>
                <a:ext uri="{FF2B5EF4-FFF2-40B4-BE49-F238E27FC236}">
                  <a16:creationId xmlns:a16="http://schemas.microsoft.com/office/drawing/2014/main" id="{73BFF4F9-B1DE-3787-40B0-8814DE497F73}"/>
                </a:ext>
              </a:extLst>
            </p:cNvPr>
            <p:cNvSpPr/>
            <p:nvPr/>
          </p:nvSpPr>
          <p:spPr>
            <a:xfrm rot="20559247" flipH="1">
              <a:off x="695769" y="1906393"/>
              <a:ext cx="1066709" cy="229586"/>
            </a:xfrm>
            <a:prstGeom prst="diagStrip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05" name="TextBox 104">
            <a:extLst>
              <a:ext uri="{FF2B5EF4-FFF2-40B4-BE49-F238E27FC236}">
                <a16:creationId xmlns:a16="http://schemas.microsoft.com/office/drawing/2014/main" id="{B3888B96-FA6C-9ECC-F505-C1B94803D4DC}"/>
              </a:ext>
            </a:extLst>
          </p:cNvPr>
          <p:cNvSpPr txBox="1"/>
          <p:nvPr/>
        </p:nvSpPr>
        <p:spPr>
          <a:xfrm>
            <a:off x="1790470" y="774060"/>
            <a:ext cx="8534400" cy="1446550"/>
          </a:xfrm>
          <a:prstGeom prst="rect">
            <a:avLst/>
          </a:prstGeom>
          <a:noFill/>
        </p:spPr>
        <p:txBody>
          <a:bodyPr wrap="square" rtlCol="0">
            <a:spAutoFit/>
          </a:bodyPr>
          <a:lstStyle/>
          <a:p>
            <a:pPr algn="ctr"/>
            <a:r>
              <a:rPr lang="en-US" sz="4400" dirty="0">
                <a:solidFill>
                  <a:schemeClr val="bg1"/>
                </a:solidFill>
                <a:latin typeface="Franklin Gothic Medium" panose="020B0603020102020204" pitchFamily="34" charset="0"/>
              </a:rPr>
              <a:t>The Choice is Yours</a:t>
            </a:r>
          </a:p>
          <a:p>
            <a:pPr algn="ctr"/>
            <a:r>
              <a:rPr lang="en-US" sz="4400" dirty="0">
                <a:solidFill>
                  <a:schemeClr val="bg1"/>
                </a:solidFill>
                <a:latin typeface="Franklin Gothic Medium" panose="020B0603020102020204" pitchFamily="34" charset="0"/>
              </a:rPr>
              <a:t>Alma 3-4</a:t>
            </a:r>
          </a:p>
        </p:txBody>
      </p:sp>
    </p:spTree>
    <p:extLst>
      <p:ext uri="{BB962C8B-B14F-4D97-AF65-F5344CB8AC3E}">
        <p14:creationId xmlns:p14="http://schemas.microsoft.com/office/powerpoint/2010/main" val="15372832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87A91F3-5A7C-4381-B7D7-00887A7A2F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8" name="TextBox 7"/>
          <p:cNvSpPr txBox="1"/>
          <p:nvPr/>
        </p:nvSpPr>
        <p:spPr>
          <a:xfrm>
            <a:off x="1416627" y="6371345"/>
            <a:ext cx="2971800" cy="369332"/>
          </a:xfrm>
          <a:prstGeom prst="rect">
            <a:avLst/>
          </a:prstGeom>
          <a:noFill/>
        </p:spPr>
        <p:txBody>
          <a:bodyPr wrap="square" rtlCol="0">
            <a:spAutoFit/>
          </a:bodyPr>
          <a:lstStyle/>
          <a:p>
            <a:r>
              <a:rPr lang="en-US" dirty="0">
                <a:solidFill>
                  <a:schemeClr val="bg1"/>
                </a:solidFill>
              </a:rPr>
              <a:t>Alma 3:2</a:t>
            </a:r>
          </a:p>
        </p:txBody>
      </p:sp>
      <p:sp>
        <p:nvSpPr>
          <p:cNvPr id="9" name="TextBox 8"/>
          <p:cNvSpPr txBox="1"/>
          <p:nvPr/>
        </p:nvSpPr>
        <p:spPr>
          <a:xfrm>
            <a:off x="2286000" y="914400"/>
            <a:ext cx="4419600" cy="1015663"/>
          </a:xfrm>
          <a:prstGeom prst="rect">
            <a:avLst/>
          </a:prstGeom>
          <a:noFill/>
        </p:spPr>
        <p:txBody>
          <a:bodyPr wrap="square" rtlCol="0">
            <a:spAutoFit/>
          </a:bodyPr>
          <a:lstStyle/>
          <a:p>
            <a:r>
              <a:rPr lang="en-US" sz="2000" dirty="0">
                <a:solidFill>
                  <a:schemeClr val="bg1"/>
                </a:solidFill>
              </a:rPr>
              <a:t>Many women and children had been slain, their flocks and their herds, and the fields of grain were destroyed</a:t>
            </a:r>
          </a:p>
        </p:txBody>
      </p:sp>
      <p:sp>
        <p:nvSpPr>
          <p:cNvPr id="10" name="TextBox 9"/>
          <p:cNvSpPr txBox="1"/>
          <p:nvPr/>
        </p:nvSpPr>
        <p:spPr>
          <a:xfrm>
            <a:off x="1752600" y="1"/>
            <a:ext cx="8534400" cy="769441"/>
          </a:xfrm>
          <a:prstGeom prst="rect">
            <a:avLst/>
          </a:prstGeom>
          <a:noFill/>
        </p:spPr>
        <p:txBody>
          <a:bodyPr wrap="square" rtlCol="0">
            <a:spAutoFit/>
          </a:bodyPr>
          <a:lstStyle/>
          <a:p>
            <a:pPr algn="ctr"/>
            <a:r>
              <a:rPr lang="en-US" sz="4400" dirty="0">
                <a:solidFill>
                  <a:schemeClr val="bg1"/>
                </a:solidFill>
                <a:latin typeface="Franklin Gothic Medium" panose="020B0603020102020204" pitchFamily="34" charset="0"/>
              </a:rPr>
              <a:t>Trodden Down by the Hosts of Men</a:t>
            </a:r>
          </a:p>
        </p:txBody>
      </p:sp>
      <p:pic>
        <p:nvPicPr>
          <p:cNvPr id="13" name="Picture 12">
            <a:extLst>
              <a:ext uri="{FF2B5EF4-FFF2-40B4-BE49-F238E27FC236}">
                <a16:creationId xmlns:a16="http://schemas.microsoft.com/office/drawing/2014/main" id="{B966E498-35DE-4275-83B4-99CFB2B210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706" y="2105959"/>
            <a:ext cx="4677641" cy="3113972"/>
          </a:xfrm>
          <a:prstGeom prst="rect">
            <a:avLst/>
          </a:prstGeom>
        </p:spPr>
      </p:pic>
      <p:pic>
        <p:nvPicPr>
          <p:cNvPr id="15" name="Picture 14">
            <a:extLst>
              <a:ext uri="{FF2B5EF4-FFF2-40B4-BE49-F238E27FC236}">
                <a16:creationId xmlns:a16="http://schemas.microsoft.com/office/drawing/2014/main" id="{B5F85AA5-A3BE-4320-823D-B6F6843CB1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73637" y="864865"/>
            <a:ext cx="3966296" cy="2722132"/>
          </a:xfrm>
          <a:prstGeom prst="rect">
            <a:avLst/>
          </a:prstGeom>
        </p:spPr>
      </p:pic>
      <p:pic>
        <p:nvPicPr>
          <p:cNvPr id="17" name="Picture 16">
            <a:extLst>
              <a:ext uri="{FF2B5EF4-FFF2-40B4-BE49-F238E27FC236}">
                <a16:creationId xmlns:a16="http://schemas.microsoft.com/office/drawing/2014/main" id="{FCA6626E-78BF-48F8-875F-7D6FE58EE5EE}"/>
              </a:ext>
            </a:extLst>
          </p:cNvPr>
          <p:cNvPicPr>
            <a:picLocks noChangeAspect="1"/>
          </p:cNvPicPr>
          <p:nvPr/>
        </p:nvPicPr>
        <p:blipFill rotWithShape="1">
          <a:blip r:embed="rId5">
            <a:extLst>
              <a:ext uri="{28A0092B-C50C-407E-A947-70E740481C1C}">
                <a14:useLocalDpi xmlns:a14="http://schemas.microsoft.com/office/drawing/2010/main" val="0"/>
              </a:ext>
            </a:extLst>
          </a:blip>
          <a:srcRect t="30030" r="19329"/>
          <a:stretch/>
        </p:blipFill>
        <p:spPr>
          <a:xfrm>
            <a:off x="6245367" y="3813694"/>
            <a:ext cx="2343584" cy="2812473"/>
          </a:xfrm>
          <a:prstGeom prst="rect">
            <a:avLst/>
          </a:prstGeom>
        </p:spPr>
      </p:pic>
    </p:spTree>
    <p:extLst>
      <p:ext uri="{BB962C8B-B14F-4D97-AF65-F5344CB8AC3E}">
        <p14:creationId xmlns:p14="http://schemas.microsoft.com/office/powerpoint/2010/main" val="22190317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1E55F59-8C47-4FFE-A097-BBA6E2B75F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7007468"/>
          </a:xfrm>
          <a:prstGeom prst="rect">
            <a:avLst/>
          </a:prstGeom>
        </p:spPr>
      </p:pic>
      <p:sp>
        <p:nvSpPr>
          <p:cNvPr id="3" name="TextBox 2"/>
          <p:cNvSpPr txBox="1"/>
          <p:nvPr/>
        </p:nvSpPr>
        <p:spPr>
          <a:xfrm>
            <a:off x="1752600" y="1"/>
            <a:ext cx="8534400" cy="769441"/>
          </a:xfrm>
          <a:prstGeom prst="rect">
            <a:avLst/>
          </a:prstGeom>
          <a:noFill/>
        </p:spPr>
        <p:txBody>
          <a:bodyPr wrap="square" rtlCol="0">
            <a:spAutoFit/>
          </a:bodyPr>
          <a:lstStyle/>
          <a:p>
            <a:pPr algn="ctr"/>
            <a:r>
              <a:rPr lang="en-US" sz="4400" dirty="0">
                <a:solidFill>
                  <a:schemeClr val="bg1"/>
                </a:solidFill>
                <a:latin typeface="Franklin Gothic Medium" panose="020B0603020102020204" pitchFamily="34" charset="0"/>
              </a:rPr>
              <a:t>The Waters of Sidon</a:t>
            </a:r>
          </a:p>
        </p:txBody>
      </p:sp>
      <p:sp>
        <p:nvSpPr>
          <p:cNvPr id="28" name="TextBox 27"/>
          <p:cNvSpPr txBox="1"/>
          <p:nvPr/>
        </p:nvSpPr>
        <p:spPr>
          <a:xfrm>
            <a:off x="1641319" y="6488668"/>
            <a:ext cx="2971800" cy="369332"/>
          </a:xfrm>
          <a:prstGeom prst="rect">
            <a:avLst/>
          </a:prstGeom>
          <a:noFill/>
        </p:spPr>
        <p:txBody>
          <a:bodyPr wrap="square" rtlCol="0">
            <a:spAutoFit/>
          </a:bodyPr>
          <a:lstStyle/>
          <a:p>
            <a:r>
              <a:rPr lang="en-US" dirty="0">
                <a:solidFill>
                  <a:schemeClr val="bg1"/>
                </a:solidFill>
              </a:rPr>
              <a:t>Alma 3:3</a:t>
            </a:r>
          </a:p>
        </p:txBody>
      </p:sp>
      <p:grpSp>
        <p:nvGrpSpPr>
          <p:cNvPr id="30" name="Group 29"/>
          <p:cNvGrpSpPr/>
          <p:nvPr/>
        </p:nvGrpSpPr>
        <p:grpSpPr>
          <a:xfrm>
            <a:off x="2209803" y="914398"/>
            <a:ext cx="3505199" cy="2057402"/>
            <a:chOff x="685802" y="914398"/>
            <a:chExt cx="3505199" cy="2057402"/>
          </a:xfrm>
        </p:grpSpPr>
        <p:grpSp>
          <p:nvGrpSpPr>
            <p:cNvPr id="6" name="Group 5"/>
            <p:cNvGrpSpPr/>
            <p:nvPr/>
          </p:nvGrpSpPr>
          <p:grpSpPr>
            <a:xfrm rot="16200000">
              <a:off x="1409701" y="190499"/>
              <a:ext cx="2057402" cy="3505199"/>
              <a:chOff x="2514600" y="1676400"/>
              <a:chExt cx="2057400" cy="4343400"/>
            </a:xfrm>
          </p:grpSpPr>
          <p:sp>
            <p:nvSpPr>
              <p:cNvPr id="7" name="Heart 6"/>
              <p:cNvSpPr/>
              <p:nvPr/>
            </p:nvSpPr>
            <p:spPr>
              <a:xfrm>
                <a:off x="2514600" y="1676400"/>
                <a:ext cx="1981200" cy="1371600"/>
              </a:xfrm>
              <a:prstGeom prst="hear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art 7"/>
              <p:cNvSpPr/>
              <p:nvPr/>
            </p:nvSpPr>
            <p:spPr>
              <a:xfrm rot="10800000">
                <a:off x="2590800" y="4648200"/>
                <a:ext cx="1981200" cy="1371600"/>
              </a:xfrm>
              <a:prstGeom prst="hear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2895600" y="2514600"/>
                <a:ext cx="1219200" cy="2776928"/>
              </a:xfrm>
              <a:prstGeom prst="round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2925580" y="2299742"/>
                <a:ext cx="1166736" cy="758252"/>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2893101" y="4770620"/>
                <a:ext cx="1232941" cy="758252"/>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p:cNvSpPr txBox="1"/>
            <p:nvPr/>
          </p:nvSpPr>
          <p:spPr>
            <a:xfrm>
              <a:off x="1600200" y="1371600"/>
              <a:ext cx="1981200" cy="1200329"/>
            </a:xfrm>
            <a:prstGeom prst="rect">
              <a:avLst/>
            </a:prstGeom>
            <a:noFill/>
          </p:spPr>
          <p:txBody>
            <a:bodyPr wrap="square" rtlCol="0">
              <a:spAutoFit/>
            </a:bodyPr>
            <a:lstStyle/>
            <a:p>
              <a:r>
                <a:rPr lang="en-US" dirty="0"/>
                <a:t>Many Lamanites and </a:t>
              </a:r>
              <a:r>
                <a:rPr lang="en-US" dirty="0" err="1"/>
                <a:t>Amlicites</a:t>
              </a:r>
              <a:r>
                <a:rPr lang="en-US" dirty="0"/>
                <a:t> who were slain were cast into the River</a:t>
              </a:r>
            </a:p>
          </p:txBody>
        </p:sp>
      </p:grpSp>
      <p:pic>
        <p:nvPicPr>
          <p:cNvPr id="13" name="Picture 12">
            <a:extLst>
              <a:ext uri="{FF2B5EF4-FFF2-40B4-BE49-F238E27FC236}">
                <a16:creationId xmlns:a16="http://schemas.microsoft.com/office/drawing/2014/main" id="{1895369C-7C33-469C-B2B2-EAFA633B3F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5003" y="2770339"/>
            <a:ext cx="4870304" cy="3843591"/>
          </a:xfrm>
          <a:prstGeom prst="rect">
            <a:avLst/>
          </a:prstGeom>
        </p:spPr>
      </p:pic>
    </p:spTree>
    <p:extLst>
      <p:ext uri="{BB962C8B-B14F-4D97-AF65-F5344CB8AC3E}">
        <p14:creationId xmlns:p14="http://schemas.microsoft.com/office/powerpoint/2010/main" val="10697612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94CAC5F-EEDF-41B4-95C6-6BC1468819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5700"/>
            <a:ext cx="12192000" cy="7061962"/>
          </a:xfrm>
          <a:prstGeom prst="rect">
            <a:avLst/>
          </a:prstGeom>
        </p:spPr>
      </p:pic>
      <p:sp>
        <p:nvSpPr>
          <p:cNvPr id="3" name="TextBox 2"/>
          <p:cNvSpPr txBox="1"/>
          <p:nvPr/>
        </p:nvSpPr>
        <p:spPr>
          <a:xfrm>
            <a:off x="1752600" y="1"/>
            <a:ext cx="8534400" cy="769441"/>
          </a:xfrm>
          <a:prstGeom prst="rect">
            <a:avLst/>
          </a:prstGeom>
          <a:noFill/>
        </p:spPr>
        <p:txBody>
          <a:bodyPr wrap="square" rtlCol="0">
            <a:spAutoFit/>
          </a:bodyPr>
          <a:lstStyle/>
          <a:p>
            <a:pPr algn="ctr"/>
            <a:r>
              <a:rPr lang="en-US" sz="4400" dirty="0">
                <a:solidFill>
                  <a:schemeClr val="bg1"/>
                </a:solidFill>
                <a:latin typeface="Franklin Gothic Medium" panose="020B0603020102020204" pitchFamily="34" charset="0"/>
              </a:rPr>
              <a:t>Messages</a:t>
            </a:r>
          </a:p>
        </p:txBody>
      </p:sp>
      <p:sp>
        <p:nvSpPr>
          <p:cNvPr id="9" name="TextBox 8"/>
          <p:cNvSpPr txBox="1"/>
          <p:nvPr/>
        </p:nvSpPr>
        <p:spPr>
          <a:xfrm>
            <a:off x="4604430" y="2251508"/>
            <a:ext cx="2514263" cy="1938992"/>
          </a:xfrm>
          <a:prstGeom prst="rect">
            <a:avLst/>
          </a:prstGeom>
          <a:noFill/>
        </p:spPr>
        <p:txBody>
          <a:bodyPr wrap="square" rtlCol="0">
            <a:spAutoFit/>
          </a:bodyPr>
          <a:lstStyle/>
          <a:p>
            <a:pPr algn="ctr"/>
            <a:r>
              <a:rPr lang="en-US" sz="2400" dirty="0">
                <a:solidFill>
                  <a:schemeClr val="bg1"/>
                </a:solidFill>
              </a:rPr>
              <a:t>What Messages might one send, either intentionally or unintentionally </a:t>
            </a:r>
          </a:p>
        </p:txBody>
      </p:sp>
      <p:pic>
        <p:nvPicPr>
          <p:cNvPr id="5" name="Picture 4">
            <a:extLst>
              <a:ext uri="{FF2B5EF4-FFF2-40B4-BE49-F238E27FC236}">
                <a16:creationId xmlns:a16="http://schemas.microsoft.com/office/drawing/2014/main" id="{65E7DEF7-FBD8-4A50-A21C-E266A78CF6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9491" y="245485"/>
            <a:ext cx="2332344" cy="3183515"/>
          </a:xfrm>
          <a:prstGeom prst="rect">
            <a:avLst/>
          </a:prstGeom>
        </p:spPr>
      </p:pic>
      <p:pic>
        <p:nvPicPr>
          <p:cNvPr id="7" name="Picture 6">
            <a:extLst>
              <a:ext uri="{FF2B5EF4-FFF2-40B4-BE49-F238E27FC236}">
                <a16:creationId xmlns:a16="http://schemas.microsoft.com/office/drawing/2014/main" id="{F77B13E5-EAE2-4441-A5F2-479C507B3B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23430" y="815143"/>
            <a:ext cx="3205810" cy="2405861"/>
          </a:xfrm>
          <a:prstGeom prst="rect">
            <a:avLst/>
          </a:prstGeom>
        </p:spPr>
      </p:pic>
      <p:pic>
        <p:nvPicPr>
          <p:cNvPr id="10" name="Picture 9">
            <a:extLst>
              <a:ext uri="{FF2B5EF4-FFF2-40B4-BE49-F238E27FC236}">
                <a16:creationId xmlns:a16="http://schemas.microsoft.com/office/drawing/2014/main" id="{86CB2E3B-AD2E-4585-A8A2-C54733417C3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27085" y="3722000"/>
            <a:ext cx="1864523" cy="3029009"/>
          </a:xfrm>
          <a:prstGeom prst="rect">
            <a:avLst/>
          </a:prstGeom>
        </p:spPr>
      </p:pic>
      <p:pic>
        <p:nvPicPr>
          <p:cNvPr id="15" name="Picture 14">
            <a:extLst>
              <a:ext uri="{FF2B5EF4-FFF2-40B4-BE49-F238E27FC236}">
                <a16:creationId xmlns:a16="http://schemas.microsoft.com/office/drawing/2014/main" id="{2F4AE3EE-1CA1-49C3-93B4-E08218EE51F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98517" y="3671455"/>
            <a:ext cx="2050269" cy="2730958"/>
          </a:xfrm>
          <a:prstGeom prst="rect">
            <a:avLst/>
          </a:prstGeom>
        </p:spPr>
      </p:pic>
    </p:spTree>
    <p:extLst>
      <p:ext uri="{BB962C8B-B14F-4D97-AF65-F5344CB8AC3E}">
        <p14:creationId xmlns:p14="http://schemas.microsoft.com/office/powerpoint/2010/main" val="27627093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Picture 56">
            <a:extLst>
              <a:ext uri="{FF2B5EF4-FFF2-40B4-BE49-F238E27FC236}">
                <a16:creationId xmlns:a16="http://schemas.microsoft.com/office/drawing/2014/main" id="{FC13034F-D924-4242-BEAA-B5799A9FCF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1439"/>
            <a:ext cx="12192000" cy="7100115"/>
          </a:xfrm>
          <a:prstGeom prst="rect">
            <a:avLst/>
          </a:prstGeom>
        </p:spPr>
      </p:pic>
      <p:sp>
        <p:nvSpPr>
          <p:cNvPr id="3" name="TextBox 2"/>
          <p:cNvSpPr txBox="1"/>
          <p:nvPr/>
        </p:nvSpPr>
        <p:spPr>
          <a:xfrm>
            <a:off x="1752600" y="1"/>
            <a:ext cx="8534400" cy="769441"/>
          </a:xfrm>
          <a:prstGeom prst="rect">
            <a:avLst/>
          </a:prstGeom>
          <a:noFill/>
        </p:spPr>
        <p:txBody>
          <a:bodyPr wrap="square" rtlCol="0">
            <a:spAutoFit/>
          </a:bodyPr>
          <a:lstStyle/>
          <a:p>
            <a:pPr algn="ctr"/>
            <a:r>
              <a:rPr lang="en-US" sz="4400" dirty="0">
                <a:solidFill>
                  <a:schemeClr val="bg1"/>
                </a:solidFill>
                <a:latin typeface="Franklin Gothic Medium" panose="020B0603020102020204" pitchFamily="34" charset="0"/>
              </a:rPr>
              <a:t>Change of Appearance</a:t>
            </a:r>
          </a:p>
        </p:txBody>
      </p:sp>
      <p:sp>
        <p:nvSpPr>
          <p:cNvPr id="293" name="TextBox 292"/>
          <p:cNvSpPr txBox="1"/>
          <p:nvPr/>
        </p:nvSpPr>
        <p:spPr>
          <a:xfrm>
            <a:off x="1832946" y="3793740"/>
            <a:ext cx="3483054" cy="1569660"/>
          </a:xfrm>
          <a:prstGeom prst="rect">
            <a:avLst/>
          </a:prstGeom>
          <a:noFill/>
        </p:spPr>
        <p:txBody>
          <a:bodyPr wrap="square" rtlCol="0">
            <a:spAutoFit/>
          </a:bodyPr>
          <a:lstStyle/>
          <a:p>
            <a:r>
              <a:rPr lang="en-US" sz="2400" dirty="0">
                <a:solidFill>
                  <a:schemeClr val="bg1"/>
                </a:solidFill>
              </a:rPr>
              <a:t>The </a:t>
            </a:r>
            <a:r>
              <a:rPr lang="en-US" sz="2400" dirty="0" err="1">
                <a:solidFill>
                  <a:schemeClr val="bg1"/>
                </a:solidFill>
              </a:rPr>
              <a:t>Amliciites</a:t>
            </a:r>
            <a:r>
              <a:rPr lang="en-US" sz="2400" dirty="0">
                <a:solidFill>
                  <a:schemeClr val="bg1"/>
                </a:solidFill>
              </a:rPr>
              <a:t> had marked themselves with red in their foreheads after the manner of the Lamanites</a:t>
            </a:r>
          </a:p>
        </p:txBody>
      </p:sp>
      <p:sp>
        <p:nvSpPr>
          <p:cNvPr id="297" name="Lightning Bolt 296"/>
          <p:cNvSpPr/>
          <p:nvPr/>
        </p:nvSpPr>
        <p:spPr>
          <a:xfrm rot="2169127">
            <a:off x="-521879" y="368381"/>
            <a:ext cx="2438400" cy="2590800"/>
          </a:xfrm>
          <a:prstGeom prst="lightningBol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TextBox 297"/>
          <p:cNvSpPr txBox="1"/>
          <p:nvPr/>
        </p:nvSpPr>
        <p:spPr>
          <a:xfrm>
            <a:off x="1586346" y="6425786"/>
            <a:ext cx="2971800" cy="369332"/>
          </a:xfrm>
          <a:prstGeom prst="rect">
            <a:avLst/>
          </a:prstGeom>
          <a:noFill/>
        </p:spPr>
        <p:txBody>
          <a:bodyPr wrap="square" rtlCol="0">
            <a:spAutoFit/>
          </a:bodyPr>
          <a:lstStyle/>
          <a:p>
            <a:r>
              <a:rPr lang="en-US" dirty="0">
                <a:solidFill>
                  <a:schemeClr val="bg1"/>
                </a:solidFill>
              </a:rPr>
              <a:t>Alma 3:4</a:t>
            </a:r>
          </a:p>
        </p:txBody>
      </p:sp>
      <p:pic>
        <p:nvPicPr>
          <p:cNvPr id="5" name="Picture 4">
            <a:extLst>
              <a:ext uri="{FF2B5EF4-FFF2-40B4-BE49-F238E27FC236}">
                <a16:creationId xmlns:a16="http://schemas.microsoft.com/office/drawing/2014/main" id="{EE27E437-9023-4CDE-90F3-3C90F57589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0121" y="815207"/>
            <a:ext cx="3519147" cy="2360947"/>
          </a:xfrm>
          <a:prstGeom prst="rect">
            <a:avLst/>
          </a:prstGeom>
        </p:spPr>
      </p:pic>
      <p:grpSp>
        <p:nvGrpSpPr>
          <p:cNvPr id="2" name="Group 1">
            <a:extLst>
              <a:ext uri="{FF2B5EF4-FFF2-40B4-BE49-F238E27FC236}">
                <a16:creationId xmlns:a16="http://schemas.microsoft.com/office/drawing/2014/main" id="{A5D282D3-2738-1041-2A05-99C9C2DB2BCC}"/>
              </a:ext>
            </a:extLst>
          </p:cNvPr>
          <p:cNvGrpSpPr/>
          <p:nvPr/>
        </p:nvGrpSpPr>
        <p:grpSpPr>
          <a:xfrm>
            <a:off x="8767743" y="198912"/>
            <a:ext cx="1374136" cy="3382488"/>
            <a:chOff x="0" y="1600200"/>
            <a:chExt cx="2711511" cy="6705600"/>
          </a:xfrm>
        </p:grpSpPr>
        <p:grpSp>
          <p:nvGrpSpPr>
            <p:cNvPr id="4" name="Group 57">
              <a:extLst>
                <a:ext uri="{FF2B5EF4-FFF2-40B4-BE49-F238E27FC236}">
                  <a16:creationId xmlns:a16="http://schemas.microsoft.com/office/drawing/2014/main" id="{104A58FA-375A-A24C-1E78-5C4392547CBA}"/>
                </a:ext>
              </a:extLst>
            </p:cNvPr>
            <p:cNvGrpSpPr/>
            <p:nvPr/>
          </p:nvGrpSpPr>
          <p:grpSpPr>
            <a:xfrm rot="251141">
              <a:off x="2116694" y="3216468"/>
              <a:ext cx="576696" cy="3733800"/>
              <a:chOff x="4757304" y="1219200"/>
              <a:chExt cx="924791" cy="4114800"/>
            </a:xfrm>
          </p:grpSpPr>
          <p:grpSp>
            <p:nvGrpSpPr>
              <p:cNvPr id="228" name="Group 30">
                <a:extLst>
                  <a:ext uri="{FF2B5EF4-FFF2-40B4-BE49-F238E27FC236}">
                    <a16:creationId xmlns:a16="http://schemas.microsoft.com/office/drawing/2014/main" id="{B8C60E47-3642-20B1-F2BF-5007E5A8FF71}"/>
                  </a:ext>
                </a:extLst>
              </p:cNvPr>
              <p:cNvGrpSpPr/>
              <p:nvPr/>
            </p:nvGrpSpPr>
            <p:grpSpPr>
              <a:xfrm rot="10800000">
                <a:off x="4757304" y="1295400"/>
                <a:ext cx="576695" cy="3179864"/>
                <a:chOff x="4679408" y="1676400"/>
                <a:chExt cx="927343" cy="1987415"/>
              </a:xfrm>
            </p:grpSpPr>
            <p:sp>
              <p:nvSpPr>
                <p:cNvPr id="244" name="Pentagon 89">
                  <a:extLst>
                    <a:ext uri="{FF2B5EF4-FFF2-40B4-BE49-F238E27FC236}">
                      <a16:creationId xmlns:a16="http://schemas.microsoft.com/office/drawing/2014/main" id="{DAEEA820-0670-33EF-6751-A6B66D2ED0A4}"/>
                    </a:ext>
                  </a:extLst>
                </p:cNvPr>
                <p:cNvSpPr/>
                <p:nvPr/>
              </p:nvSpPr>
              <p:spPr>
                <a:xfrm rot="16200000">
                  <a:off x="4457700" y="2705100"/>
                  <a:ext cx="1447800" cy="304800"/>
                </a:xfrm>
                <a:prstGeom prst="homePlat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Lightning Bolt 23">
                  <a:extLst>
                    <a:ext uri="{FF2B5EF4-FFF2-40B4-BE49-F238E27FC236}">
                      <a16:creationId xmlns:a16="http://schemas.microsoft.com/office/drawing/2014/main" id="{D8628861-2F2D-18D6-9718-E849FC0C6939}"/>
                    </a:ext>
                  </a:extLst>
                </p:cNvPr>
                <p:cNvSpPr/>
                <p:nvPr/>
              </p:nvSpPr>
              <p:spPr>
                <a:xfrm rot="537820">
                  <a:off x="5008201" y="3219636"/>
                  <a:ext cx="598550" cy="431759"/>
                </a:xfrm>
                <a:prstGeom prst="lightningBolt">
                  <a:avLst/>
                </a:prstGeom>
                <a:solidFill>
                  <a:srgbClr val="D443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Lightning Bolt 25">
                  <a:extLst>
                    <a:ext uri="{FF2B5EF4-FFF2-40B4-BE49-F238E27FC236}">
                      <a16:creationId xmlns:a16="http://schemas.microsoft.com/office/drawing/2014/main" id="{758BDC4F-D512-36EA-FEBD-A74D5412621D}"/>
                    </a:ext>
                  </a:extLst>
                </p:cNvPr>
                <p:cNvSpPr/>
                <p:nvPr/>
              </p:nvSpPr>
              <p:spPr>
                <a:xfrm rot="21275730" flipH="1">
                  <a:off x="4679408" y="3213234"/>
                  <a:ext cx="626344" cy="450581"/>
                </a:xfrm>
                <a:prstGeom prst="lightningBolt">
                  <a:avLst/>
                </a:prstGeom>
                <a:solidFill>
                  <a:srgbClr val="D443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Freeform 29">
                  <a:extLst>
                    <a:ext uri="{FF2B5EF4-FFF2-40B4-BE49-F238E27FC236}">
                      <a16:creationId xmlns:a16="http://schemas.microsoft.com/office/drawing/2014/main" id="{A9B3D17E-FD12-BA93-4F86-CAA35D0397B6}"/>
                    </a:ext>
                  </a:extLst>
                </p:cNvPr>
                <p:cNvSpPr/>
                <p:nvPr/>
              </p:nvSpPr>
              <p:spPr>
                <a:xfrm>
                  <a:off x="4876801" y="1676400"/>
                  <a:ext cx="533399" cy="762000"/>
                </a:xfrm>
                <a:custGeom>
                  <a:avLst/>
                  <a:gdLst>
                    <a:gd name="connsiteX0" fmla="*/ 195942 w 936171"/>
                    <a:gd name="connsiteY0" fmla="*/ 914400 h 1065140"/>
                    <a:gd name="connsiteX1" fmla="*/ 283028 w 936171"/>
                    <a:gd name="connsiteY1" fmla="*/ 936171 h 1065140"/>
                    <a:gd name="connsiteX2" fmla="*/ 348342 w 936171"/>
                    <a:gd name="connsiteY2" fmla="*/ 957942 h 1065140"/>
                    <a:gd name="connsiteX3" fmla="*/ 478971 w 936171"/>
                    <a:gd name="connsiteY3" fmla="*/ 979714 h 1065140"/>
                    <a:gd name="connsiteX4" fmla="*/ 914400 w 936171"/>
                    <a:gd name="connsiteY4" fmla="*/ 892628 h 1065140"/>
                    <a:gd name="connsiteX5" fmla="*/ 936171 w 936171"/>
                    <a:gd name="connsiteY5" fmla="*/ 827314 h 1065140"/>
                    <a:gd name="connsiteX6" fmla="*/ 914400 w 936171"/>
                    <a:gd name="connsiteY6" fmla="*/ 696685 h 1065140"/>
                    <a:gd name="connsiteX7" fmla="*/ 870857 w 936171"/>
                    <a:gd name="connsiteY7" fmla="*/ 631371 h 1065140"/>
                    <a:gd name="connsiteX8" fmla="*/ 849085 w 936171"/>
                    <a:gd name="connsiteY8" fmla="*/ 566057 h 1065140"/>
                    <a:gd name="connsiteX9" fmla="*/ 718457 w 936171"/>
                    <a:gd name="connsiteY9" fmla="*/ 370114 h 1065140"/>
                    <a:gd name="connsiteX10" fmla="*/ 674914 w 936171"/>
                    <a:gd name="connsiteY10" fmla="*/ 304800 h 1065140"/>
                    <a:gd name="connsiteX11" fmla="*/ 631371 w 936171"/>
                    <a:gd name="connsiteY11" fmla="*/ 217714 h 1065140"/>
                    <a:gd name="connsiteX12" fmla="*/ 566057 w 936171"/>
                    <a:gd name="connsiteY12" fmla="*/ 152400 h 1065140"/>
                    <a:gd name="connsiteX13" fmla="*/ 500742 w 936171"/>
                    <a:gd name="connsiteY13" fmla="*/ 21771 h 1065140"/>
                    <a:gd name="connsiteX14" fmla="*/ 435428 w 936171"/>
                    <a:gd name="connsiteY14" fmla="*/ 0 h 1065140"/>
                    <a:gd name="connsiteX15" fmla="*/ 348342 w 936171"/>
                    <a:gd name="connsiteY15" fmla="*/ 130628 h 1065140"/>
                    <a:gd name="connsiteX16" fmla="*/ 239485 w 936171"/>
                    <a:gd name="connsiteY16" fmla="*/ 261257 h 1065140"/>
                    <a:gd name="connsiteX17" fmla="*/ 217714 w 936171"/>
                    <a:gd name="connsiteY17" fmla="*/ 326571 h 1065140"/>
                    <a:gd name="connsiteX18" fmla="*/ 152400 w 936171"/>
                    <a:gd name="connsiteY18" fmla="*/ 370114 h 1065140"/>
                    <a:gd name="connsiteX19" fmla="*/ 108857 w 936171"/>
                    <a:gd name="connsiteY19" fmla="*/ 500742 h 1065140"/>
                    <a:gd name="connsiteX20" fmla="*/ 65314 w 936171"/>
                    <a:gd name="connsiteY20" fmla="*/ 631371 h 1065140"/>
                    <a:gd name="connsiteX21" fmla="*/ 21771 w 936171"/>
                    <a:gd name="connsiteY21" fmla="*/ 762000 h 1065140"/>
                    <a:gd name="connsiteX22" fmla="*/ 0 w 936171"/>
                    <a:gd name="connsiteY22" fmla="*/ 827314 h 1065140"/>
                    <a:gd name="connsiteX23" fmla="*/ 21771 w 936171"/>
                    <a:gd name="connsiteY23" fmla="*/ 892628 h 1065140"/>
                    <a:gd name="connsiteX24" fmla="*/ 326571 w 936171"/>
                    <a:gd name="connsiteY24" fmla="*/ 957942 h 1065140"/>
                    <a:gd name="connsiteX25" fmla="*/ 370114 w 936171"/>
                    <a:gd name="connsiteY25" fmla="*/ 957942 h 106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36171" h="1065140">
                      <a:moveTo>
                        <a:pt x="195942" y="914400"/>
                      </a:moveTo>
                      <a:cubicBezTo>
                        <a:pt x="224971" y="921657"/>
                        <a:pt x="254257" y="927951"/>
                        <a:pt x="283028" y="936171"/>
                      </a:cubicBezTo>
                      <a:cubicBezTo>
                        <a:pt x="305094" y="942475"/>
                        <a:pt x="325940" y="952964"/>
                        <a:pt x="348342" y="957942"/>
                      </a:cubicBezTo>
                      <a:cubicBezTo>
                        <a:pt x="391434" y="967518"/>
                        <a:pt x="435428" y="972457"/>
                        <a:pt x="478971" y="979714"/>
                      </a:cubicBezTo>
                      <a:cubicBezTo>
                        <a:pt x="747688" y="964785"/>
                        <a:pt x="828144" y="1065140"/>
                        <a:pt x="914400" y="892628"/>
                      </a:cubicBezTo>
                      <a:cubicBezTo>
                        <a:pt x="924663" y="872102"/>
                        <a:pt x="928914" y="849085"/>
                        <a:pt x="936171" y="827314"/>
                      </a:cubicBezTo>
                      <a:cubicBezTo>
                        <a:pt x="928914" y="783771"/>
                        <a:pt x="928359" y="738563"/>
                        <a:pt x="914400" y="696685"/>
                      </a:cubicBezTo>
                      <a:cubicBezTo>
                        <a:pt x="906126" y="671862"/>
                        <a:pt x="882559" y="654774"/>
                        <a:pt x="870857" y="631371"/>
                      </a:cubicBezTo>
                      <a:cubicBezTo>
                        <a:pt x="860594" y="610845"/>
                        <a:pt x="860230" y="586118"/>
                        <a:pt x="849085" y="566057"/>
                      </a:cubicBezTo>
                      <a:cubicBezTo>
                        <a:pt x="849075" y="566040"/>
                        <a:pt x="740234" y="402779"/>
                        <a:pt x="718457" y="370114"/>
                      </a:cubicBezTo>
                      <a:cubicBezTo>
                        <a:pt x="703943" y="348343"/>
                        <a:pt x="686616" y="328204"/>
                        <a:pt x="674914" y="304800"/>
                      </a:cubicBezTo>
                      <a:cubicBezTo>
                        <a:pt x="660400" y="275771"/>
                        <a:pt x="650235" y="244124"/>
                        <a:pt x="631371" y="217714"/>
                      </a:cubicBezTo>
                      <a:cubicBezTo>
                        <a:pt x="613475" y="192660"/>
                        <a:pt x="587828" y="174171"/>
                        <a:pt x="566057" y="152400"/>
                      </a:cubicBezTo>
                      <a:cubicBezTo>
                        <a:pt x="551715" y="109374"/>
                        <a:pt x="539110" y="52465"/>
                        <a:pt x="500742" y="21771"/>
                      </a:cubicBezTo>
                      <a:cubicBezTo>
                        <a:pt x="482822" y="7435"/>
                        <a:pt x="457199" y="7257"/>
                        <a:pt x="435428" y="0"/>
                      </a:cubicBezTo>
                      <a:cubicBezTo>
                        <a:pt x="406399" y="43543"/>
                        <a:pt x="385346" y="93624"/>
                        <a:pt x="348342" y="130628"/>
                      </a:cubicBezTo>
                      <a:cubicBezTo>
                        <a:pt x="264526" y="214444"/>
                        <a:pt x="300107" y="170324"/>
                        <a:pt x="239485" y="261257"/>
                      </a:cubicBezTo>
                      <a:cubicBezTo>
                        <a:pt x="232228" y="283028"/>
                        <a:pt x="232050" y="308651"/>
                        <a:pt x="217714" y="326571"/>
                      </a:cubicBezTo>
                      <a:cubicBezTo>
                        <a:pt x="201368" y="347003"/>
                        <a:pt x="166268" y="347925"/>
                        <a:pt x="152400" y="370114"/>
                      </a:cubicBezTo>
                      <a:cubicBezTo>
                        <a:pt x="128074" y="409035"/>
                        <a:pt x="123371" y="457199"/>
                        <a:pt x="108857" y="500742"/>
                      </a:cubicBezTo>
                      <a:lnTo>
                        <a:pt x="65314" y="631371"/>
                      </a:lnTo>
                      <a:lnTo>
                        <a:pt x="21771" y="762000"/>
                      </a:lnTo>
                      <a:lnTo>
                        <a:pt x="0" y="827314"/>
                      </a:lnTo>
                      <a:cubicBezTo>
                        <a:pt x="7257" y="849085"/>
                        <a:pt x="3097" y="879289"/>
                        <a:pt x="21771" y="892628"/>
                      </a:cubicBezTo>
                      <a:cubicBezTo>
                        <a:pt x="85459" y="938120"/>
                        <a:pt x="262945" y="951580"/>
                        <a:pt x="326571" y="957942"/>
                      </a:cubicBezTo>
                      <a:cubicBezTo>
                        <a:pt x="341013" y="959386"/>
                        <a:pt x="355600" y="957942"/>
                        <a:pt x="370114" y="957942"/>
                      </a:cubicBezTo>
                    </a:path>
                  </a:pathLst>
                </a:custGeom>
                <a:solidFill>
                  <a:schemeClr val="tx1">
                    <a:lumMod val="65000"/>
                    <a:lumOff val="35000"/>
                  </a:schemeClr>
                </a:solidFill>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29" name="Group 31">
                <a:extLst>
                  <a:ext uri="{FF2B5EF4-FFF2-40B4-BE49-F238E27FC236}">
                    <a16:creationId xmlns:a16="http://schemas.microsoft.com/office/drawing/2014/main" id="{88683F8C-81BF-BA13-1B19-E8DF068C797B}"/>
                  </a:ext>
                </a:extLst>
              </p:cNvPr>
              <p:cNvGrpSpPr/>
              <p:nvPr/>
            </p:nvGrpSpPr>
            <p:grpSpPr>
              <a:xfrm rot="10800000">
                <a:off x="5029200" y="1219200"/>
                <a:ext cx="576695" cy="3179864"/>
                <a:chOff x="4679408" y="1676400"/>
                <a:chExt cx="927343" cy="1987415"/>
              </a:xfrm>
            </p:grpSpPr>
            <p:sp>
              <p:nvSpPr>
                <p:cNvPr id="240" name="Pentagon 85">
                  <a:extLst>
                    <a:ext uri="{FF2B5EF4-FFF2-40B4-BE49-F238E27FC236}">
                      <a16:creationId xmlns:a16="http://schemas.microsoft.com/office/drawing/2014/main" id="{C2DF54C0-8D8D-D150-8DA5-0DCEC305DABF}"/>
                    </a:ext>
                  </a:extLst>
                </p:cNvPr>
                <p:cNvSpPr/>
                <p:nvPr/>
              </p:nvSpPr>
              <p:spPr>
                <a:xfrm rot="16200000">
                  <a:off x="4457700" y="2705100"/>
                  <a:ext cx="1447800" cy="304800"/>
                </a:xfrm>
                <a:prstGeom prst="homePlate">
                  <a:avLst/>
                </a:prstGeom>
                <a:solidFill>
                  <a:srgbClr val="99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Lightning Bolt 240">
                  <a:extLst>
                    <a:ext uri="{FF2B5EF4-FFF2-40B4-BE49-F238E27FC236}">
                      <a16:creationId xmlns:a16="http://schemas.microsoft.com/office/drawing/2014/main" id="{FC499779-D801-8AB3-C365-982F3D95EF42}"/>
                    </a:ext>
                  </a:extLst>
                </p:cNvPr>
                <p:cNvSpPr/>
                <p:nvPr/>
              </p:nvSpPr>
              <p:spPr>
                <a:xfrm rot="537820">
                  <a:off x="5008201" y="3219636"/>
                  <a:ext cx="598550" cy="431759"/>
                </a:xfrm>
                <a:prstGeom prst="lightningBolt">
                  <a:avLst/>
                </a:prstGeom>
                <a:solidFill>
                  <a:srgbClr val="D443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Lightning Bolt 241">
                  <a:extLst>
                    <a:ext uri="{FF2B5EF4-FFF2-40B4-BE49-F238E27FC236}">
                      <a16:creationId xmlns:a16="http://schemas.microsoft.com/office/drawing/2014/main" id="{42BEBD0A-1B1E-CC33-32DD-DAF49B3C9BB2}"/>
                    </a:ext>
                  </a:extLst>
                </p:cNvPr>
                <p:cNvSpPr/>
                <p:nvPr/>
              </p:nvSpPr>
              <p:spPr>
                <a:xfrm rot="21275730" flipH="1">
                  <a:off x="4679408" y="3213234"/>
                  <a:ext cx="626344" cy="450581"/>
                </a:xfrm>
                <a:prstGeom prst="lightningBolt">
                  <a:avLst/>
                </a:prstGeom>
                <a:solidFill>
                  <a:srgbClr val="D443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Freeform 88">
                  <a:extLst>
                    <a:ext uri="{FF2B5EF4-FFF2-40B4-BE49-F238E27FC236}">
                      <a16:creationId xmlns:a16="http://schemas.microsoft.com/office/drawing/2014/main" id="{77649DDD-3A2C-2883-1A13-945FD5039645}"/>
                    </a:ext>
                  </a:extLst>
                </p:cNvPr>
                <p:cNvSpPr/>
                <p:nvPr/>
              </p:nvSpPr>
              <p:spPr>
                <a:xfrm>
                  <a:off x="4876801" y="1676400"/>
                  <a:ext cx="533399" cy="762000"/>
                </a:xfrm>
                <a:custGeom>
                  <a:avLst/>
                  <a:gdLst>
                    <a:gd name="connsiteX0" fmla="*/ 195942 w 936171"/>
                    <a:gd name="connsiteY0" fmla="*/ 914400 h 1065140"/>
                    <a:gd name="connsiteX1" fmla="*/ 283028 w 936171"/>
                    <a:gd name="connsiteY1" fmla="*/ 936171 h 1065140"/>
                    <a:gd name="connsiteX2" fmla="*/ 348342 w 936171"/>
                    <a:gd name="connsiteY2" fmla="*/ 957942 h 1065140"/>
                    <a:gd name="connsiteX3" fmla="*/ 478971 w 936171"/>
                    <a:gd name="connsiteY3" fmla="*/ 979714 h 1065140"/>
                    <a:gd name="connsiteX4" fmla="*/ 914400 w 936171"/>
                    <a:gd name="connsiteY4" fmla="*/ 892628 h 1065140"/>
                    <a:gd name="connsiteX5" fmla="*/ 936171 w 936171"/>
                    <a:gd name="connsiteY5" fmla="*/ 827314 h 1065140"/>
                    <a:gd name="connsiteX6" fmla="*/ 914400 w 936171"/>
                    <a:gd name="connsiteY6" fmla="*/ 696685 h 1065140"/>
                    <a:gd name="connsiteX7" fmla="*/ 870857 w 936171"/>
                    <a:gd name="connsiteY7" fmla="*/ 631371 h 1065140"/>
                    <a:gd name="connsiteX8" fmla="*/ 849085 w 936171"/>
                    <a:gd name="connsiteY8" fmla="*/ 566057 h 1065140"/>
                    <a:gd name="connsiteX9" fmla="*/ 718457 w 936171"/>
                    <a:gd name="connsiteY9" fmla="*/ 370114 h 1065140"/>
                    <a:gd name="connsiteX10" fmla="*/ 674914 w 936171"/>
                    <a:gd name="connsiteY10" fmla="*/ 304800 h 1065140"/>
                    <a:gd name="connsiteX11" fmla="*/ 631371 w 936171"/>
                    <a:gd name="connsiteY11" fmla="*/ 217714 h 1065140"/>
                    <a:gd name="connsiteX12" fmla="*/ 566057 w 936171"/>
                    <a:gd name="connsiteY12" fmla="*/ 152400 h 1065140"/>
                    <a:gd name="connsiteX13" fmla="*/ 500742 w 936171"/>
                    <a:gd name="connsiteY13" fmla="*/ 21771 h 1065140"/>
                    <a:gd name="connsiteX14" fmla="*/ 435428 w 936171"/>
                    <a:gd name="connsiteY14" fmla="*/ 0 h 1065140"/>
                    <a:gd name="connsiteX15" fmla="*/ 348342 w 936171"/>
                    <a:gd name="connsiteY15" fmla="*/ 130628 h 1065140"/>
                    <a:gd name="connsiteX16" fmla="*/ 239485 w 936171"/>
                    <a:gd name="connsiteY16" fmla="*/ 261257 h 1065140"/>
                    <a:gd name="connsiteX17" fmla="*/ 217714 w 936171"/>
                    <a:gd name="connsiteY17" fmla="*/ 326571 h 1065140"/>
                    <a:gd name="connsiteX18" fmla="*/ 152400 w 936171"/>
                    <a:gd name="connsiteY18" fmla="*/ 370114 h 1065140"/>
                    <a:gd name="connsiteX19" fmla="*/ 108857 w 936171"/>
                    <a:gd name="connsiteY19" fmla="*/ 500742 h 1065140"/>
                    <a:gd name="connsiteX20" fmla="*/ 65314 w 936171"/>
                    <a:gd name="connsiteY20" fmla="*/ 631371 h 1065140"/>
                    <a:gd name="connsiteX21" fmla="*/ 21771 w 936171"/>
                    <a:gd name="connsiteY21" fmla="*/ 762000 h 1065140"/>
                    <a:gd name="connsiteX22" fmla="*/ 0 w 936171"/>
                    <a:gd name="connsiteY22" fmla="*/ 827314 h 1065140"/>
                    <a:gd name="connsiteX23" fmla="*/ 21771 w 936171"/>
                    <a:gd name="connsiteY23" fmla="*/ 892628 h 1065140"/>
                    <a:gd name="connsiteX24" fmla="*/ 326571 w 936171"/>
                    <a:gd name="connsiteY24" fmla="*/ 957942 h 1065140"/>
                    <a:gd name="connsiteX25" fmla="*/ 370114 w 936171"/>
                    <a:gd name="connsiteY25" fmla="*/ 957942 h 106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36171" h="1065140">
                      <a:moveTo>
                        <a:pt x="195942" y="914400"/>
                      </a:moveTo>
                      <a:cubicBezTo>
                        <a:pt x="224971" y="921657"/>
                        <a:pt x="254257" y="927951"/>
                        <a:pt x="283028" y="936171"/>
                      </a:cubicBezTo>
                      <a:cubicBezTo>
                        <a:pt x="305094" y="942475"/>
                        <a:pt x="325940" y="952964"/>
                        <a:pt x="348342" y="957942"/>
                      </a:cubicBezTo>
                      <a:cubicBezTo>
                        <a:pt x="391434" y="967518"/>
                        <a:pt x="435428" y="972457"/>
                        <a:pt x="478971" y="979714"/>
                      </a:cubicBezTo>
                      <a:cubicBezTo>
                        <a:pt x="747688" y="964785"/>
                        <a:pt x="828144" y="1065140"/>
                        <a:pt x="914400" y="892628"/>
                      </a:cubicBezTo>
                      <a:cubicBezTo>
                        <a:pt x="924663" y="872102"/>
                        <a:pt x="928914" y="849085"/>
                        <a:pt x="936171" y="827314"/>
                      </a:cubicBezTo>
                      <a:cubicBezTo>
                        <a:pt x="928914" y="783771"/>
                        <a:pt x="928359" y="738563"/>
                        <a:pt x="914400" y="696685"/>
                      </a:cubicBezTo>
                      <a:cubicBezTo>
                        <a:pt x="906126" y="671862"/>
                        <a:pt x="882559" y="654774"/>
                        <a:pt x="870857" y="631371"/>
                      </a:cubicBezTo>
                      <a:cubicBezTo>
                        <a:pt x="860594" y="610845"/>
                        <a:pt x="860230" y="586118"/>
                        <a:pt x="849085" y="566057"/>
                      </a:cubicBezTo>
                      <a:cubicBezTo>
                        <a:pt x="849075" y="566040"/>
                        <a:pt x="740234" y="402779"/>
                        <a:pt x="718457" y="370114"/>
                      </a:cubicBezTo>
                      <a:cubicBezTo>
                        <a:pt x="703943" y="348343"/>
                        <a:pt x="686616" y="328204"/>
                        <a:pt x="674914" y="304800"/>
                      </a:cubicBezTo>
                      <a:cubicBezTo>
                        <a:pt x="660400" y="275771"/>
                        <a:pt x="650235" y="244124"/>
                        <a:pt x="631371" y="217714"/>
                      </a:cubicBezTo>
                      <a:cubicBezTo>
                        <a:pt x="613475" y="192660"/>
                        <a:pt x="587828" y="174171"/>
                        <a:pt x="566057" y="152400"/>
                      </a:cubicBezTo>
                      <a:cubicBezTo>
                        <a:pt x="551715" y="109374"/>
                        <a:pt x="539110" y="52465"/>
                        <a:pt x="500742" y="21771"/>
                      </a:cubicBezTo>
                      <a:cubicBezTo>
                        <a:pt x="482822" y="7435"/>
                        <a:pt x="457199" y="7257"/>
                        <a:pt x="435428" y="0"/>
                      </a:cubicBezTo>
                      <a:cubicBezTo>
                        <a:pt x="406399" y="43543"/>
                        <a:pt x="385346" y="93624"/>
                        <a:pt x="348342" y="130628"/>
                      </a:cubicBezTo>
                      <a:cubicBezTo>
                        <a:pt x="264526" y="214444"/>
                        <a:pt x="300107" y="170324"/>
                        <a:pt x="239485" y="261257"/>
                      </a:cubicBezTo>
                      <a:cubicBezTo>
                        <a:pt x="232228" y="283028"/>
                        <a:pt x="232050" y="308651"/>
                        <a:pt x="217714" y="326571"/>
                      </a:cubicBezTo>
                      <a:cubicBezTo>
                        <a:pt x="201368" y="347003"/>
                        <a:pt x="166268" y="347925"/>
                        <a:pt x="152400" y="370114"/>
                      </a:cubicBezTo>
                      <a:cubicBezTo>
                        <a:pt x="128074" y="409035"/>
                        <a:pt x="123371" y="457199"/>
                        <a:pt x="108857" y="500742"/>
                      </a:cubicBezTo>
                      <a:lnTo>
                        <a:pt x="65314" y="631371"/>
                      </a:lnTo>
                      <a:lnTo>
                        <a:pt x="21771" y="762000"/>
                      </a:lnTo>
                      <a:lnTo>
                        <a:pt x="0" y="827314"/>
                      </a:lnTo>
                      <a:cubicBezTo>
                        <a:pt x="7257" y="849085"/>
                        <a:pt x="3097" y="879289"/>
                        <a:pt x="21771" y="892628"/>
                      </a:cubicBezTo>
                      <a:cubicBezTo>
                        <a:pt x="85459" y="938120"/>
                        <a:pt x="262945" y="951580"/>
                        <a:pt x="326571" y="957942"/>
                      </a:cubicBezTo>
                      <a:cubicBezTo>
                        <a:pt x="341013" y="959386"/>
                        <a:pt x="355600" y="957942"/>
                        <a:pt x="370114" y="957942"/>
                      </a:cubicBezTo>
                    </a:path>
                  </a:pathLst>
                </a:custGeom>
                <a:solidFill>
                  <a:schemeClr val="tx1">
                    <a:lumMod val="65000"/>
                    <a:lumOff val="35000"/>
                  </a:schemeClr>
                </a:solidFill>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30" name="Group 36">
                <a:extLst>
                  <a:ext uri="{FF2B5EF4-FFF2-40B4-BE49-F238E27FC236}">
                    <a16:creationId xmlns:a16="http://schemas.microsoft.com/office/drawing/2014/main" id="{831ED82E-5970-5501-BDBA-BCAA02AEB900}"/>
                  </a:ext>
                </a:extLst>
              </p:cNvPr>
              <p:cNvGrpSpPr/>
              <p:nvPr/>
            </p:nvGrpSpPr>
            <p:grpSpPr>
              <a:xfrm rot="10800000">
                <a:off x="5105400" y="1905000"/>
                <a:ext cx="576695" cy="3179864"/>
                <a:chOff x="4679408" y="1676400"/>
                <a:chExt cx="927343" cy="1987415"/>
              </a:xfrm>
            </p:grpSpPr>
            <p:sp>
              <p:nvSpPr>
                <p:cNvPr id="236" name="Pentagon 81">
                  <a:extLst>
                    <a:ext uri="{FF2B5EF4-FFF2-40B4-BE49-F238E27FC236}">
                      <a16:creationId xmlns:a16="http://schemas.microsoft.com/office/drawing/2014/main" id="{4A1D56B9-DBB3-B5B3-D356-3BF8E23663DB}"/>
                    </a:ext>
                  </a:extLst>
                </p:cNvPr>
                <p:cNvSpPr/>
                <p:nvPr/>
              </p:nvSpPr>
              <p:spPr>
                <a:xfrm rot="16200000">
                  <a:off x="4457700" y="2705100"/>
                  <a:ext cx="1447800" cy="304800"/>
                </a:xfrm>
                <a:prstGeom prst="homePlat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Lightning Bolt 236">
                  <a:extLst>
                    <a:ext uri="{FF2B5EF4-FFF2-40B4-BE49-F238E27FC236}">
                      <a16:creationId xmlns:a16="http://schemas.microsoft.com/office/drawing/2014/main" id="{3E4587F6-A203-0BB3-C685-7857DF3EE49D}"/>
                    </a:ext>
                  </a:extLst>
                </p:cNvPr>
                <p:cNvSpPr/>
                <p:nvPr/>
              </p:nvSpPr>
              <p:spPr>
                <a:xfrm rot="537820">
                  <a:off x="5008201" y="3219636"/>
                  <a:ext cx="598550" cy="431759"/>
                </a:xfrm>
                <a:prstGeom prst="lightningBolt">
                  <a:avLst/>
                </a:prstGeom>
                <a:solidFill>
                  <a:srgbClr val="D443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Lightning Bolt 237">
                  <a:extLst>
                    <a:ext uri="{FF2B5EF4-FFF2-40B4-BE49-F238E27FC236}">
                      <a16:creationId xmlns:a16="http://schemas.microsoft.com/office/drawing/2014/main" id="{09BFEB12-C36C-B3B2-DA46-1FEF187E184D}"/>
                    </a:ext>
                  </a:extLst>
                </p:cNvPr>
                <p:cNvSpPr/>
                <p:nvPr/>
              </p:nvSpPr>
              <p:spPr>
                <a:xfrm rot="21275730" flipH="1">
                  <a:off x="4679408" y="3213234"/>
                  <a:ext cx="626344" cy="450581"/>
                </a:xfrm>
                <a:prstGeom prst="lightningBolt">
                  <a:avLst/>
                </a:prstGeom>
                <a:solidFill>
                  <a:srgbClr val="D443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Freeform 84">
                  <a:extLst>
                    <a:ext uri="{FF2B5EF4-FFF2-40B4-BE49-F238E27FC236}">
                      <a16:creationId xmlns:a16="http://schemas.microsoft.com/office/drawing/2014/main" id="{6B33D48B-DFD1-7164-EC32-9F16E840737D}"/>
                    </a:ext>
                  </a:extLst>
                </p:cNvPr>
                <p:cNvSpPr/>
                <p:nvPr/>
              </p:nvSpPr>
              <p:spPr>
                <a:xfrm>
                  <a:off x="4876801" y="1676400"/>
                  <a:ext cx="533399" cy="762000"/>
                </a:xfrm>
                <a:custGeom>
                  <a:avLst/>
                  <a:gdLst>
                    <a:gd name="connsiteX0" fmla="*/ 195942 w 936171"/>
                    <a:gd name="connsiteY0" fmla="*/ 914400 h 1065140"/>
                    <a:gd name="connsiteX1" fmla="*/ 283028 w 936171"/>
                    <a:gd name="connsiteY1" fmla="*/ 936171 h 1065140"/>
                    <a:gd name="connsiteX2" fmla="*/ 348342 w 936171"/>
                    <a:gd name="connsiteY2" fmla="*/ 957942 h 1065140"/>
                    <a:gd name="connsiteX3" fmla="*/ 478971 w 936171"/>
                    <a:gd name="connsiteY3" fmla="*/ 979714 h 1065140"/>
                    <a:gd name="connsiteX4" fmla="*/ 914400 w 936171"/>
                    <a:gd name="connsiteY4" fmla="*/ 892628 h 1065140"/>
                    <a:gd name="connsiteX5" fmla="*/ 936171 w 936171"/>
                    <a:gd name="connsiteY5" fmla="*/ 827314 h 1065140"/>
                    <a:gd name="connsiteX6" fmla="*/ 914400 w 936171"/>
                    <a:gd name="connsiteY6" fmla="*/ 696685 h 1065140"/>
                    <a:gd name="connsiteX7" fmla="*/ 870857 w 936171"/>
                    <a:gd name="connsiteY7" fmla="*/ 631371 h 1065140"/>
                    <a:gd name="connsiteX8" fmla="*/ 849085 w 936171"/>
                    <a:gd name="connsiteY8" fmla="*/ 566057 h 1065140"/>
                    <a:gd name="connsiteX9" fmla="*/ 718457 w 936171"/>
                    <a:gd name="connsiteY9" fmla="*/ 370114 h 1065140"/>
                    <a:gd name="connsiteX10" fmla="*/ 674914 w 936171"/>
                    <a:gd name="connsiteY10" fmla="*/ 304800 h 1065140"/>
                    <a:gd name="connsiteX11" fmla="*/ 631371 w 936171"/>
                    <a:gd name="connsiteY11" fmla="*/ 217714 h 1065140"/>
                    <a:gd name="connsiteX12" fmla="*/ 566057 w 936171"/>
                    <a:gd name="connsiteY12" fmla="*/ 152400 h 1065140"/>
                    <a:gd name="connsiteX13" fmla="*/ 500742 w 936171"/>
                    <a:gd name="connsiteY13" fmla="*/ 21771 h 1065140"/>
                    <a:gd name="connsiteX14" fmla="*/ 435428 w 936171"/>
                    <a:gd name="connsiteY14" fmla="*/ 0 h 1065140"/>
                    <a:gd name="connsiteX15" fmla="*/ 348342 w 936171"/>
                    <a:gd name="connsiteY15" fmla="*/ 130628 h 1065140"/>
                    <a:gd name="connsiteX16" fmla="*/ 239485 w 936171"/>
                    <a:gd name="connsiteY16" fmla="*/ 261257 h 1065140"/>
                    <a:gd name="connsiteX17" fmla="*/ 217714 w 936171"/>
                    <a:gd name="connsiteY17" fmla="*/ 326571 h 1065140"/>
                    <a:gd name="connsiteX18" fmla="*/ 152400 w 936171"/>
                    <a:gd name="connsiteY18" fmla="*/ 370114 h 1065140"/>
                    <a:gd name="connsiteX19" fmla="*/ 108857 w 936171"/>
                    <a:gd name="connsiteY19" fmla="*/ 500742 h 1065140"/>
                    <a:gd name="connsiteX20" fmla="*/ 65314 w 936171"/>
                    <a:gd name="connsiteY20" fmla="*/ 631371 h 1065140"/>
                    <a:gd name="connsiteX21" fmla="*/ 21771 w 936171"/>
                    <a:gd name="connsiteY21" fmla="*/ 762000 h 1065140"/>
                    <a:gd name="connsiteX22" fmla="*/ 0 w 936171"/>
                    <a:gd name="connsiteY22" fmla="*/ 827314 h 1065140"/>
                    <a:gd name="connsiteX23" fmla="*/ 21771 w 936171"/>
                    <a:gd name="connsiteY23" fmla="*/ 892628 h 1065140"/>
                    <a:gd name="connsiteX24" fmla="*/ 326571 w 936171"/>
                    <a:gd name="connsiteY24" fmla="*/ 957942 h 1065140"/>
                    <a:gd name="connsiteX25" fmla="*/ 370114 w 936171"/>
                    <a:gd name="connsiteY25" fmla="*/ 957942 h 106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36171" h="1065140">
                      <a:moveTo>
                        <a:pt x="195942" y="914400"/>
                      </a:moveTo>
                      <a:cubicBezTo>
                        <a:pt x="224971" y="921657"/>
                        <a:pt x="254257" y="927951"/>
                        <a:pt x="283028" y="936171"/>
                      </a:cubicBezTo>
                      <a:cubicBezTo>
                        <a:pt x="305094" y="942475"/>
                        <a:pt x="325940" y="952964"/>
                        <a:pt x="348342" y="957942"/>
                      </a:cubicBezTo>
                      <a:cubicBezTo>
                        <a:pt x="391434" y="967518"/>
                        <a:pt x="435428" y="972457"/>
                        <a:pt x="478971" y="979714"/>
                      </a:cubicBezTo>
                      <a:cubicBezTo>
                        <a:pt x="747688" y="964785"/>
                        <a:pt x="828144" y="1065140"/>
                        <a:pt x="914400" y="892628"/>
                      </a:cubicBezTo>
                      <a:cubicBezTo>
                        <a:pt x="924663" y="872102"/>
                        <a:pt x="928914" y="849085"/>
                        <a:pt x="936171" y="827314"/>
                      </a:cubicBezTo>
                      <a:cubicBezTo>
                        <a:pt x="928914" y="783771"/>
                        <a:pt x="928359" y="738563"/>
                        <a:pt x="914400" y="696685"/>
                      </a:cubicBezTo>
                      <a:cubicBezTo>
                        <a:pt x="906126" y="671862"/>
                        <a:pt x="882559" y="654774"/>
                        <a:pt x="870857" y="631371"/>
                      </a:cubicBezTo>
                      <a:cubicBezTo>
                        <a:pt x="860594" y="610845"/>
                        <a:pt x="860230" y="586118"/>
                        <a:pt x="849085" y="566057"/>
                      </a:cubicBezTo>
                      <a:cubicBezTo>
                        <a:pt x="849075" y="566040"/>
                        <a:pt x="740234" y="402779"/>
                        <a:pt x="718457" y="370114"/>
                      </a:cubicBezTo>
                      <a:cubicBezTo>
                        <a:pt x="703943" y="348343"/>
                        <a:pt x="686616" y="328204"/>
                        <a:pt x="674914" y="304800"/>
                      </a:cubicBezTo>
                      <a:cubicBezTo>
                        <a:pt x="660400" y="275771"/>
                        <a:pt x="650235" y="244124"/>
                        <a:pt x="631371" y="217714"/>
                      </a:cubicBezTo>
                      <a:cubicBezTo>
                        <a:pt x="613475" y="192660"/>
                        <a:pt x="587828" y="174171"/>
                        <a:pt x="566057" y="152400"/>
                      </a:cubicBezTo>
                      <a:cubicBezTo>
                        <a:pt x="551715" y="109374"/>
                        <a:pt x="539110" y="52465"/>
                        <a:pt x="500742" y="21771"/>
                      </a:cubicBezTo>
                      <a:cubicBezTo>
                        <a:pt x="482822" y="7435"/>
                        <a:pt x="457199" y="7257"/>
                        <a:pt x="435428" y="0"/>
                      </a:cubicBezTo>
                      <a:cubicBezTo>
                        <a:pt x="406399" y="43543"/>
                        <a:pt x="385346" y="93624"/>
                        <a:pt x="348342" y="130628"/>
                      </a:cubicBezTo>
                      <a:cubicBezTo>
                        <a:pt x="264526" y="214444"/>
                        <a:pt x="300107" y="170324"/>
                        <a:pt x="239485" y="261257"/>
                      </a:cubicBezTo>
                      <a:cubicBezTo>
                        <a:pt x="232228" y="283028"/>
                        <a:pt x="232050" y="308651"/>
                        <a:pt x="217714" y="326571"/>
                      </a:cubicBezTo>
                      <a:cubicBezTo>
                        <a:pt x="201368" y="347003"/>
                        <a:pt x="166268" y="347925"/>
                        <a:pt x="152400" y="370114"/>
                      </a:cubicBezTo>
                      <a:cubicBezTo>
                        <a:pt x="128074" y="409035"/>
                        <a:pt x="123371" y="457199"/>
                        <a:pt x="108857" y="500742"/>
                      </a:cubicBezTo>
                      <a:lnTo>
                        <a:pt x="65314" y="631371"/>
                      </a:lnTo>
                      <a:lnTo>
                        <a:pt x="21771" y="762000"/>
                      </a:lnTo>
                      <a:lnTo>
                        <a:pt x="0" y="827314"/>
                      </a:lnTo>
                      <a:cubicBezTo>
                        <a:pt x="7257" y="849085"/>
                        <a:pt x="3097" y="879289"/>
                        <a:pt x="21771" y="892628"/>
                      </a:cubicBezTo>
                      <a:cubicBezTo>
                        <a:pt x="85459" y="938120"/>
                        <a:pt x="262945" y="951580"/>
                        <a:pt x="326571" y="957942"/>
                      </a:cubicBezTo>
                      <a:cubicBezTo>
                        <a:pt x="341013" y="959386"/>
                        <a:pt x="355600" y="957942"/>
                        <a:pt x="370114" y="957942"/>
                      </a:cubicBezTo>
                    </a:path>
                  </a:pathLst>
                </a:custGeom>
                <a:solidFill>
                  <a:schemeClr val="tx1">
                    <a:lumMod val="65000"/>
                    <a:lumOff val="35000"/>
                  </a:schemeClr>
                </a:solidFill>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31" name="Rounded Rectangle 51">
                <a:extLst>
                  <a:ext uri="{FF2B5EF4-FFF2-40B4-BE49-F238E27FC236}">
                    <a16:creationId xmlns:a16="http://schemas.microsoft.com/office/drawing/2014/main" id="{45E11C85-A8E0-352E-F285-AEEC1E8CAE58}"/>
                  </a:ext>
                </a:extLst>
              </p:cNvPr>
              <p:cNvSpPr/>
              <p:nvPr/>
            </p:nvSpPr>
            <p:spPr>
              <a:xfrm>
                <a:off x="4876800" y="2971800"/>
                <a:ext cx="685800" cy="2362200"/>
              </a:xfrm>
              <a:prstGeom prst="roundRect">
                <a:avLst>
                  <a:gd name="adj" fmla="val 28096"/>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2" name="Group 52">
                <a:extLst>
                  <a:ext uri="{FF2B5EF4-FFF2-40B4-BE49-F238E27FC236}">
                    <a16:creationId xmlns:a16="http://schemas.microsoft.com/office/drawing/2014/main" id="{45257F76-4C21-3E16-4127-2E6E820C719D}"/>
                  </a:ext>
                </a:extLst>
              </p:cNvPr>
              <p:cNvGrpSpPr/>
              <p:nvPr/>
            </p:nvGrpSpPr>
            <p:grpSpPr>
              <a:xfrm rot="5400000">
                <a:off x="4114800" y="3886200"/>
                <a:ext cx="2438400" cy="457200"/>
                <a:chOff x="3962400" y="5105400"/>
                <a:chExt cx="2677885" cy="1143001"/>
              </a:xfrm>
            </p:grpSpPr>
            <p:sp>
              <p:nvSpPr>
                <p:cNvPr id="233" name="Multiply 78">
                  <a:extLst>
                    <a:ext uri="{FF2B5EF4-FFF2-40B4-BE49-F238E27FC236}">
                      <a16:creationId xmlns:a16="http://schemas.microsoft.com/office/drawing/2014/main" id="{481977FD-8D70-A2B2-A8B8-6972BCA99400}"/>
                    </a:ext>
                  </a:extLst>
                </p:cNvPr>
                <p:cNvSpPr/>
                <p:nvPr/>
              </p:nvSpPr>
              <p:spPr>
                <a:xfrm>
                  <a:off x="3962400" y="5105400"/>
                  <a:ext cx="1295400" cy="1143000"/>
                </a:xfrm>
                <a:prstGeom prst="mathMultiply">
                  <a:avLst>
                    <a:gd name="adj1" fmla="val 1780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Multiply 79">
                  <a:extLst>
                    <a:ext uri="{FF2B5EF4-FFF2-40B4-BE49-F238E27FC236}">
                      <a16:creationId xmlns:a16="http://schemas.microsoft.com/office/drawing/2014/main" id="{4D14ECA6-2E62-5294-3C7E-A594858D96CB}"/>
                    </a:ext>
                  </a:extLst>
                </p:cNvPr>
                <p:cNvSpPr/>
                <p:nvPr/>
              </p:nvSpPr>
              <p:spPr>
                <a:xfrm>
                  <a:off x="4648200" y="5105400"/>
                  <a:ext cx="1295400" cy="1143000"/>
                </a:xfrm>
                <a:prstGeom prst="mathMultiply">
                  <a:avLst>
                    <a:gd name="adj1" fmla="val 1780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Multiply 80">
                  <a:extLst>
                    <a:ext uri="{FF2B5EF4-FFF2-40B4-BE49-F238E27FC236}">
                      <a16:creationId xmlns:a16="http://schemas.microsoft.com/office/drawing/2014/main" id="{A81FBDC8-2DCF-0888-2A55-DDF162B31C08}"/>
                    </a:ext>
                  </a:extLst>
                </p:cNvPr>
                <p:cNvSpPr/>
                <p:nvPr/>
              </p:nvSpPr>
              <p:spPr>
                <a:xfrm>
                  <a:off x="5344885" y="5105401"/>
                  <a:ext cx="1295400" cy="1143000"/>
                </a:xfrm>
                <a:prstGeom prst="mathMultiply">
                  <a:avLst>
                    <a:gd name="adj1" fmla="val 1780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 name="Oval 5">
              <a:extLst>
                <a:ext uri="{FF2B5EF4-FFF2-40B4-BE49-F238E27FC236}">
                  <a16:creationId xmlns:a16="http://schemas.microsoft.com/office/drawing/2014/main" id="{6F9F74F6-907C-A447-74DA-77FF9C43BFA4}"/>
                </a:ext>
              </a:extLst>
            </p:cNvPr>
            <p:cNvSpPr/>
            <p:nvPr/>
          </p:nvSpPr>
          <p:spPr>
            <a:xfrm>
              <a:off x="2057400" y="5410200"/>
              <a:ext cx="609600" cy="533400"/>
            </a:xfrm>
            <a:prstGeom prst="ellips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60ABCAC4-4EE9-036A-CAD3-2FBF14F462C0}"/>
                </a:ext>
              </a:extLst>
            </p:cNvPr>
            <p:cNvSpPr/>
            <p:nvPr/>
          </p:nvSpPr>
          <p:spPr>
            <a:xfrm>
              <a:off x="0" y="5334000"/>
              <a:ext cx="838200" cy="609600"/>
            </a:xfrm>
            <a:prstGeom prst="ellips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ounded Rectangle 46">
              <a:extLst>
                <a:ext uri="{FF2B5EF4-FFF2-40B4-BE49-F238E27FC236}">
                  <a16:creationId xmlns:a16="http://schemas.microsoft.com/office/drawing/2014/main" id="{5FA63956-291A-889F-1AAC-5B9F0575188B}"/>
                </a:ext>
              </a:extLst>
            </p:cNvPr>
            <p:cNvSpPr/>
            <p:nvPr/>
          </p:nvSpPr>
          <p:spPr>
            <a:xfrm rot="1200398">
              <a:off x="404929" y="3638782"/>
              <a:ext cx="696046" cy="2044440"/>
            </a:xfrm>
            <a:prstGeom prst="roundRect">
              <a:avLst>
                <a:gd name="adj" fmla="val 40477"/>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rapezoid 9">
              <a:extLst>
                <a:ext uri="{FF2B5EF4-FFF2-40B4-BE49-F238E27FC236}">
                  <a16:creationId xmlns:a16="http://schemas.microsoft.com/office/drawing/2014/main" id="{AFE1CFE2-B56A-4204-466D-C7C24FAA9830}"/>
                </a:ext>
              </a:extLst>
            </p:cNvPr>
            <p:cNvSpPr/>
            <p:nvPr/>
          </p:nvSpPr>
          <p:spPr>
            <a:xfrm>
              <a:off x="685800" y="3657600"/>
              <a:ext cx="1295400" cy="2743200"/>
            </a:xfrm>
            <a:prstGeom prst="trapezoid">
              <a:avLst>
                <a:gd name="adj" fmla="val 23319"/>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AC214FB-68B5-3E65-EB88-5CC23D505BC2}"/>
                </a:ext>
              </a:extLst>
            </p:cNvPr>
            <p:cNvSpPr/>
            <p:nvPr/>
          </p:nvSpPr>
          <p:spPr>
            <a:xfrm>
              <a:off x="762000" y="6172200"/>
              <a:ext cx="533400" cy="1828800"/>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8AAB06B-7BFF-DD87-A7D8-927C3ADFD4D9}"/>
                </a:ext>
              </a:extLst>
            </p:cNvPr>
            <p:cNvSpPr/>
            <p:nvPr/>
          </p:nvSpPr>
          <p:spPr>
            <a:xfrm>
              <a:off x="1371600" y="6172200"/>
              <a:ext cx="533400" cy="1828800"/>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apezoid 12">
              <a:extLst>
                <a:ext uri="{FF2B5EF4-FFF2-40B4-BE49-F238E27FC236}">
                  <a16:creationId xmlns:a16="http://schemas.microsoft.com/office/drawing/2014/main" id="{DCA1F03B-2750-05E5-A3D1-9E3CC0864132}"/>
                </a:ext>
              </a:extLst>
            </p:cNvPr>
            <p:cNvSpPr/>
            <p:nvPr/>
          </p:nvSpPr>
          <p:spPr>
            <a:xfrm>
              <a:off x="457200" y="5562600"/>
              <a:ext cx="1796143" cy="1219200"/>
            </a:xfrm>
            <a:prstGeom prst="trapezoid">
              <a:avLst>
                <a:gd name="adj" fmla="val 23319"/>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4">
              <a:extLst>
                <a:ext uri="{FF2B5EF4-FFF2-40B4-BE49-F238E27FC236}">
                  <a16:creationId xmlns:a16="http://schemas.microsoft.com/office/drawing/2014/main" id="{E30082B9-EA89-2480-EA41-0B7AE6D8EF61}"/>
                </a:ext>
              </a:extLst>
            </p:cNvPr>
            <p:cNvGrpSpPr/>
            <p:nvPr/>
          </p:nvGrpSpPr>
          <p:grpSpPr>
            <a:xfrm>
              <a:off x="304800" y="6324600"/>
              <a:ext cx="2133600" cy="533400"/>
              <a:chOff x="3962400" y="5105400"/>
              <a:chExt cx="2677885" cy="1143001"/>
            </a:xfrm>
          </p:grpSpPr>
          <p:sp>
            <p:nvSpPr>
              <p:cNvPr id="225" name="Multiply 15">
                <a:extLst>
                  <a:ext uri="{FF2B5EF4-FFF2-40B4-BE49-F238E27FC236}">
                    <a16:creationId xmlns:a16="http://schemas.microsoft.com/office/drawing/2014/main" id="{539F7B7C-58AF-77FD-B293-A371E3C32D74}"/>
                  </a:ext>
                </a:extLst>
              </p:cNvPr>
              <p:cNvSpPr/>
              <p:nvPr/>
            </p:nvSpPr>
            <p:spPr>
              <a:xfrm>
                <a:off x="3962400" y="5105400"/>
                <a:ext cx="1295400" cy="1143000"/>
              </a:xfrm>
              <a:prstGeom prst="mathMultiply">
                <a:avLst>
                  <a:gd name="adj1" fmla="val 1780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Multiply 16">
                <a:extLst>
                  <a:ext uri="{FF2B5EF4-FFF2-40B4-BE49-F238E27FC236}">
                    <a16:creationId xmlns:a16="http://schemas.microsoft.com/office/drawing/2014/main" id="{1CA93819-EE4A-C821-08AC-717061015E04}"/>
                  </a:ext>
                </a:extLst>
              </p:cNvPr>
              <p:cNvSpPr/>
              <p:nvPr/>
            </p:nvSpPr>
            <p:spPr>
              <a:xfrm>
                <a:off x="4648200" y="5105400"/>
                <a:ext cx="1295400" cy="1143000"/>
              </a:xfrm>
              <a:prstGeom prst="mathMultiply">
                <a:avLst>
                  <a:gd name="adj1" fmla="val 1780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Multiply 17">
                <a:extLst>
                  <a:ext uri="{FF2B5EF4-FFF2-40B4-BE49-F238E27FC236}">
                    <a16:creationId xmlns:a16="http://schemas.microsoft.com/office/drawing/2014/main" id="{6B419C29-FF16-9896-A054-AF7C14D91032}"/>
                  </a:ext>
                </a:extLst>
              </p:cNvPr>
              <p:cNvSpPr/>
              <p:nvPr/>
            </p:nvSpPr>
            <p:spPr>
              <a:xfrm>
                <a:off x="5344885" y="5105401"/>
                <a:ext cx="1295400" cy="1143000"/>
              </a:xfrm>
              <a:prstGeom prst="mathMultiply">
                <a:avLst>
                  <a:gd name="adj1" fmla="val 1780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41">
              <a:extLst>
                <a:ext uri="{FF2B5EF4-FFF2-40B4-BE49-F238E27FC236}">
                  <a16:creationId xmlns:a16="http://schemas.microsoft.com/office/drawing/2014/main" id="{3F53FF18-73AB-851C-DA38-4F96F8EF2DCF}"/>
                </a:ext>
              </a:extLst>
            </p:cNvPr>
            <p:cNvGrpSpPr/>
            <p:nvPr/>
          </p:nvGrpSpPr>
          <p:grpSpPr>
            <a:xfrm rot="10960960">
              <a:off x="76200" y="3733800"/>
              <a:ext cx="576695" cy="3179864"/>
              <a:chOff x="4679408" y="1676400"/>
              <a:chExt cx="927343" cy="1987415"/>
            </a:xfrm>
          </p:grpSpPr>
          <p:sp>
            <p:nvSpPr>
              <p:cNvPr id="29" name="Pentagon 66">
                <a:extLst>
                  <a:ext uri="{FF2B5EF4-FFF2-40B4-BE49-F238E27FC236}">
                    <a16:creationId xmlns:a16="http://schemas.microsoft.com/office/drawing/2014/main" id="{A6D4D059-6E8A-03F4-F218-C8DAC6CE91CE}"/>
                  </a:ext>
                </a:extLst>
              </p:cNvPr>
              <p:cNvSpPr/>
              <p:nvPr/>
            </p:nvSpPr>
            <p:spPr>
              <a:xfrm rot="16200000">
                <a:off x="4457700" y="2705100"/>
                <a:ext cx="1447800" cy="304800"/>
              </a:xfrm>
              <a:prstGeom prst="homePlat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Lightning Bolt 43">
                <a:extLst>
                  <a:ext uri="{FF2B5EF4-FFF2-40B4-BE49-F238E27FC236}">
                    <a16:creationId xmlns:a16="http://schemas.microsoft.com/office/drawing/2014/main" id="{669EEE96-D9D1-6EAB-D18A-921D331396BA}"/>
                  </a:ext>
                </a:extLst>
              </p:cNvPr>
              <p:cNvSpPr/>
              <p:nvPr/>
            </p:nvSpPr>
            <p:spPr>
              <a:xfrm rot="537820">
                <a:off x="5008201" y="3219636"/>
                <a:ext cx="598550" cy="431759"/>
              </a:xfrm>
              <a:prstGeom prst="lightningBolt">
                <a:avLst/>
              </a:prstGeom>
              <a:solidFill>
                <a:srgbClr val="D443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Lightning Bolt 30">
                <a:extLst>
                  <a:ext uri="{FF2B5EF4-FFF2-40B4-BE49-F238E27FC236}">
                    <a16:creationId xmlns:a16="http://schemas.microsoft.com/office/drawing/2014/main" id="{75857AC5-42A2-7928-9838-B27D054659E3}"/>
                  </a:ext>
                </a:extLst>
              </p:cNvPr>
              <p:cNvSpPr/>
              <p:nvPr/>
            </p:nvSpPr>
            <p:spPr>
              <a:xfrm rot="21275730" flipH="1">
                <a:off x="4679408" y="3213234"/>
                <a:ext cx="626344" cy="450581"/>
              </a:xfrm>
              <a:prstGeom prst="lightningBolt">
                <a:avLst/>
              </a:prstGeom>
              <a:solidFill>
                <a:srgbClr val="D4433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Freeform 69">
                <a:extLst>
                  <a:ext uri="{FF2B5EF4-FFF2-40B4-BE49-F238E27FC236}">
                    <a16:creationId xmlns:a16="http://schemas.microsoft.com/office/drawing/2014/main" id="{EF2F2D31-839C-C8EF-404D-921E9AB8A8DC}"/>
                  </a:ext>
                </a:extLst>
              </p:cNvPr>
              <p:cNvSpPr/>
              <p:nvPr/>
            </p:nvSpPr>
            <p:spPr>
              <a:xfrm>
                <a:off x="4876801" y="1676400"/>
                <a:ext cx="533399" cy="762000"/>
              </a:xfrm>
              <a:custGeom>
                <a:avLst/>
                <a:gdLst>
                  <a:gd name="connsiteX0" fmla="*/ 195942 w 936171"/>
                  <a:gd name="connsiteY0" fmla="*/ 914400 h 1065140"/>
                  <a:gd name="connsiteX1" fmla="*/ 283028 w 936171"/>
                  <a:gd name="connsiteY1" fmla="*/ 936171 h 1065140"/>
                  <a:gd name="connsiteX2" fmla="*/ 348342 w 936171"/>
                  <a:gd name="connsiteY2" fmla="*/ 957942 h 1065140"/>
                  <a:gd name="connsiteX3" fmla="*/ 478971 w 936171"/>
                  <a:gd name="connsiteY3" fmla="*/ 979714 h 1065140"/>
                  <a:gd name="connsiteX4" fmla="*/ 914400 w 936171"/>
                  <a:gd name="connsiteY4" fmla="*/ 892628 h 1065140"/>
                  <a:gd name="connsiteX5" fmla="*/ 936171 w 936171"/>
                  <a:gd name="connsiteY5" fmla="*/ 827314 h 1065140"/>
                  <a:gd name="connsiteX6" fmla="*/ 914400 w 936171"/>
                  <a:gd name="connsiteY6" fmla="*/ 696685 h 1065140"/>
                  <a:gd name="connsiteX7" fmla="*/ 870857 w 936171"/>
                  <a:gd name="connsiteY7" fmla="*/ 631371 h 1065140"/>
                  <a:gd name="connsiteX8" fmla="*/ 849085 w 936171"/>
                  <a:gd name="connsiteY8" fmla="*/ 566057 h 1065140"/>
                  <a:gd name="connsiteX9" fmla="*/ 718457 w 936171"/>
                  <a:gd name="connsiteY9" fmla="*/ 370114 h 1065140"/>
                  <a:gd name="connsiteX10" fmla="*/ 674914 w 936171"/>
                  <a:gd name="connsiteY10" fmla="*/ 304800 h 1065140"/>
                  <a:gd name="connsiteX11" fmla="*/ 631371 w 936171"/>
                  <a:gd name="connsiteY11" fmla="*/ 217714 h 1065140"/>
                  <a:gd name="connsiteX12" fmla="*/ 566057 w 936171"/>
                  <a:gd name="connsiteY12" fmla="*/ 152400 h 1065140"/>
                  <a:gd name="connsiteX13" fmla="*/ 500742 w 936171"/>
                  <a:gd name="connsiteY13" fmla="*/ 21771 h 1065140"/>
                  <a:gd name="connsiteX14" fmla="*/ 435428 w 936171"/>
                  <a:gd name="connsiteY14" fmla="*/ 0 h 1065140"/>
                  <a:gd name="connsiteX15" fmla="*/ 348342 w 936171"/>
                  <a:gd name="connsiteY15" fmla="*/ 130628 h 1065140"/>
                  <a:gd name="connsiteX16" fmla="*/ 239485 w 936171"/>
                  <a:gd name="connsiteY16" fmla="*/ 261257 h 1065140"/>
                  <a:gd name="connsiteX17" fmla="*/ 217714 w 936171"/>
                  <a:gd name="connsiteY17" fmla="*/ 326571 h 1065140"/>
                  <a:gd name="connsiteX18" fmla="*/ 152400 w 936171"/>
                  <a:gd name="connsiteY18" fmla="*/ 370114 h 1065140"/>
                  <a:gd name="connsiteX19" fmla="*/ 108857 w 936171"/>
                  <a:gd name="connsiteY19" fmla="*/ 500742 h 1065140"/>
                  <a:gd name="connsiteX20" fmla="*/ 65314 w 936171"/>
                  <a:gd name="connsiteY20" fmla="*/ 631371 h 1065140"/>
                  <a:gd name="connsiteX21" fmla="*/ 21771 w 936171"/>
                  <a:gd name="connsiteY21" fmla="*/ 762000 h 1065140"/>
                  <a:gd name="connsiteX22" fmla="*/ 0 w 936171"/>
                  <a:gd name="connsiteY22" fmla="*/ 827314 h 1065140"/>
                  <a:gd name="connsiteX23" fmla="*/ 21771 w 936171"/>
                  <a:gd name="connsiteY23" fmla="*/ 892628 h 1065140"/>
                  <a:gd name="connsiteX24" fmla="*/ 326571 w 936171"/>
                  <a:gd name="connsiteY24" fmla="*/ 957942 h 1065140"/>
                  <a:gd name="connsiteX25" fmla="*/ 370114 w 936171"/>
                  <a:gd name="connsiteY25" fmla="*/ 957942 h 106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36171" h="1065140">
                    <a:moveTo>
                      <a:pt x="195942" y="914400"/>
                    </a:moveTo>
                    <a:cubicBezTo>
                      <a:pt x="224971" y="921657"/>
                      <a:pt x="254257" y="927951"/>
                      <a:pt x="283028" y="936171"/>
                    </a:cubicBezTo>
                    <a:cubicBezTo>
                      <a:pt x="305094" y="942475"/>
                      <a:pt x="325940" y="952964"/>
                      <a:pt x="348342" y="957942"/>
                    </a:cubicBezTo>
                    <a:cubicBezTo>
                      <a:pt x="391434" y="967518"/>
                      <a:pt x="435428" y="972457"/>
                      <a:pt x="478971" y="979714"/>
                    </a:cubicBezTo>
                    <a:cubicBezTo>
                      <a:pt x="747688" y="964785"/>
                      <a:pt x="828144" y="1065140"/>
                      <a:pt x="914400" y="892628"/>
                    </a:cubicBezTo>
                    <a:cubicBezTo>
                      <a:pt x="924663" y="872102"/>
                      <a:pt x="928914" y="849085"/>
                      <a:pt x="936171" y="827314"/>
                    </a:cubicBezTo>
                    <a:cubicBezTo>
                      <a:pt x="928914" y="783771"/>
                      <a:pt x="928359" y="738563"/>
                      <a:pt x="914400" y="696685"/>
                    </a:cubicBezTo>
                    <a:cubicBezTo>
                      <a:pt x="906126" y="671862"/>
                      <a:pt x="882559" y="654774"/>
                      <a:pt x="870857" y="631371"/>
                    </a:cubicBezTo>
                    <a:cubicBezTo>
                      <a:pt x="860594" y="610845"/>
                      <a:pt x="860230" y="586118"/>
                      <a:pt x="849085" y="566057"/>
                    </a:cubicBezTo>
                    <a:cubicBezTo>
                      <a:pt x="849075" y="566040"/>
                      <a:pt x="740234" y="402779"/>
                      <a:pt x="718457" y="370114"/>
                    </a:cubicBezTo>
                    <a:cubicBezTo>
                      <a:pt x="703943" y="348343"/>
                      <a:pt x="686616" y="328204"/>
                      <a:pt x="674914" y="304800"/>
                    </a:cubicBezTo>
                    <a:cubicBezTo>
                      <a:pt x="660400" y="275771"/>
                      <a:pt x="650235" y="244124"/>
                      <a:pt x="631371" y="217714"/>
                    </a:cubicBezTo>
                    <a:cubicBezTo>
                      <a:pt x="613475" y="192660"/>
                      <a:pt x="587828" y="174171"/>
                      <a:pt x="566057" y="152400"/>
                    </a:cubicBezTo>
                    <a:cubicBezTo>
                      <a:pt x="551715" y="109374"/>
                      <a:pt x="539110" y="52465"/>
                      <a:pt x="500742" y="21771"/>
                    </a:cubicBezTo>
                    <a:cubicBezTo>
                      <a:pt x="482822" y="7435"/>
                      <a:pt x="457199" y="7257"/>
                      <a:pt x="435428" y="0"/>
                    </a:cubicBezTo>
                    <a:cubicBezTo>
                      <a:pt x="406399" y="43543"/>
                      <a:pt x="385346" y="93624"/>
                      <a:pt x="348342" y="130628"/>
                    </a:cubicBezTo>
                    <a:cubicBezTo>
                      <a:pt x="264526" y="214444"/>
                      <a:pt x="300107" y="170324"/>
                      <a:pt x="239485" y="261257"/>
                    </a:cubicBezTo>
                    <a:cubicBezTo>
                      <a:pt x="232228" y="283028"/>
                      <a:pt x="232050" y="308651"/>
                      <a:pt x="217714" y="326571"/>
                    </a:cubicBezTo>
                    <a:cubicBezTo>
                      <a:pt x="201368" y="347003"/>
                      <a:pt x="166268" y="347925"/>
                      <a:pt x="152400" y="370114"/>
                    </a:cubicBezTo>
                    <a:cubicBezTo>
                      <a:pt x="128074" y="409035"/>
                      <a:pt x="123371" y="457199"/>
                      <a:pt x="108857" y="500742"/>
                    </a:cubicBezTo>
                    <a:lnTo>
                      <a:pt x="65314" y="631371"/>
                    </a:lnTo>
                    <a:lnTo>
                      <a:pt x="21771" y="762000"/>
                    </a:lnTo>
                    <a:lnTo>
                      <a:pt x="0" y="827314"/>
                    </a:lnTo>
                    <a:cubicBezTo>
                      <a:pt x="7257" y="849085"/>
                      <a:pt x="3097" y="879289"/>
                      <a:pt x="21771" y="892628"/>
                    </a:cubicBezTo>
                    <a:cubicBezTo>
                      <a:pt x="85459" y="938120"/>
                      <a:pt x="262945" y="951580"/>
                      <a:pt x="326571" y="957942"/>
                    </a:cubicBezTo>
                    <a:cubicBezTo>
                      <a:pt x="341013" y="959386"/>
                      <a:pt x="355600" y="957942"/>
                      <a:pt x="370114" y="957942"/>
                    </a:cubicBezTo>
                  </a:path>
                </a:pathLst>
              </a:custGeom>
              <a:solidFill>
                <a:schemeClr val="tx1">
                  <a:lumMod val="65000"/>
                  <a:lumOff val="35000"/>
                </a:schemeClr>
              </a:solidFill>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6" name="Oval 15">
              <a:extLst>
                <a:ext uri="{FF2B5EF4-FFF2-40B4-BE49-F238E27FC236}">
                  <a16:creationId xmlns:a16="http://schemas.microsoft.com/office/drawing/2014/main" id="{F67403B9-BFD0-7DA4-7C4E-BBA51000637B}"/>
                </a:ext>
              </a:extLst>
            </p:cNvPr>
            <p:cNvSpPr/>
            <p:nvPr/>
          </p:nvSpPr>
          <p:spPr>
            <a:xfrm>
              <a:off x="533400" y="7696200"/>
              <a:ext cx="838200" cy="609600"/>
            </a:xfrm>
            <a:prstGeom prst="ellips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1DE0CFE2-C041-6C34-73F5-361CFD33D5AB}"/>
                </a:ext>
              </a:extLst>
            </p:cNvPr>
            <p:cNvSpPr/>
            <p:nvPr/>
          </p:nvSpPr>
          <p:spPr>
            <a:xfrm>
              <a:off x="1219200" y="7696200"/>
              <a:ext cx="838200" cy="609600"/>
            </a:xfrm>
            <a:prstGeom prst="ellips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162CC8D5-01BE-6BF0-4FD5-66E23499939A}"/>
                </a:ext>
              </a:extLst>
            </p:cNvPr>
            <p:cNvSpPr/>
            <p:nvPr/>
          </p:nvSpPr>
          <p:spPr>
            <a:xfrm>
              <a:off x="152400" y="5486400"/>
              <a:ext cx="457200" cy="304800"/>
            </a:xfrm>
            <a:prstGeom prst="ellips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urved Up Arrow 56">
              <a:extLst>
                <a:ext uri="{FF2B5EF4-FFF2-40B4-BE49-F238E27FC236}">
                  <a16:creationId xmlns:a16="http://schemas.microsoft.com/office/drawing/2014/main" id="{7AC8A472-7349-0EE0-AD60-25886B1F6D1D}"/>
                </a:ext>
              </a:extLst>
            </p:cNvPr>
            <p:cNvSpPr/>
            <p:nvPr/>
          </p:nvSpPr>
          <p:spPr>
            <a:xfrm rot="10317511" flipH="1">
              <a:off x="1356276" y="3667332"/>
              <a:ext cx="1355235" cy="1801951"/>
            </a:xfrm>
            <a:prstGeom prst="curvedUpArrow">
              <a:avLst>
                <a:gd name="adj1" fmla="val 14286"/>
                <a:gd name="adj2" fmla="val 50000"/>
                <a:gd name="adj3" fmla="val 0"/>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Rounded Rectangle 57">
              <a:extLst>
                <a:ext uri="{FF2B5EF4-FFF2-40B4-BE49-F238E27FC236}">
                  <a16:creationId xmlns:a16="http://schemas.microsoft.com/office/drawing/2014/main" id="{54592A65-BD31-60E5-289E-B8C679B38B3F}"/>
                </a:ext>
              </a:extLst>
            </p:cNvPr>
            <p:cNvSpPr/>
            <p:nvPr/>
          </p:nvSpPr>
          <p:spPr>
            <a:xfrm rot="20564933">
              <a:off x="1814792" y="3769282"/>
              <a:ext cx="549417" cy="2044440"/>
            </a:xfrm>
            <a:prstGeom prst="roundRect">
              <a:avLst>
                <a:gd name="adj" fmla="val 40477"/>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E59FB73-29A7-BFFD-D3CD-0FADDB8132E0}"/>
                </a:ext>
              </a:extLst>
            </p:cNvPr>
            <p:cNvSpPr/>
            <p:nvPr/>
          </p:nvSpPr>
          <p:spPr>
            <a:xfrm>
              <a:off x="457200" y="1600200"/>
              <a:ext cx="1676400" cy="2286000"/>
            </a:xfrm>
            <a:prstGeom prst="ellips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60">
              <a:extLst>
                <a:ext uri="{FF2B5EF4-FFF2-40B4-BE49-F238E27FC236}">
                  <a16:creationId xmlns:a16="http://schemas.microsoft.com/office/drawing/2014/main" id="{1D8EEDAE-D656-6A02-40F4-DAF859E96AB1}"/>
                </a:ext>
              </a:extLst>
            </p:cNvPr>
            <p:cNvGrpSpPr/>
            <p:nvPr/>
          </p:nvGrpSpPr>
          <p:grpSpPr>
            <a:xfrm>
              <a:off x="457200" y="2057400"/>
              <a:ext cx="1828800" cy="228600"/>
              <a:chOff x="3124200" y="2133600"/>
              <a:chExt cx="1828800" cy="480061"/>
            </a:xfrm>
          </p:grpSpPr>
          <p:sp>
            <p:nvSpPr>
              <p:cNvPr id="24" name="Rounded Rectangle 61">
                <a:extLst>
                  <a:ext uri="{FF2B5EF4-FFF2-40B4-BE49-F238E27FC236}">
                    <a16:creationId xmlns:a16="http://schemas.microsoft.com/office/drawing/2014/main" id="{F8813AED-9979-E349-47DF-46066DB3F9A9}"/>
                  </a:ext>
                </a:extLst>
              </p:cNvPr>
              <p:cNvSpPr/>
              <p:nvPr/>
            </p:nvSpPr>
            <p:spPr>
              <a:xfrm>
                <a:off x="3124200" y="2133600"/>
                <a:ext cx="1721225" cy="480061"/>
              </a:xfrm>
              <a:prstGeom prst="roundRect">
                <a:avLst>
                  <a:gd name="adj" fmla="val 37302"/>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12">
                <a:extLst>
                  <a:ext uri="{FF2B5EF4-FFF2-40B4-BE49-F238E27FC236}">
                    <a16:creationId xmlns:a16="http://schemas.microsoft.com/office/drawing/2014/main" id="{AB2D9B10-2189-3AB3-9432-443151FC116D}"/>
                  </a:ext>
                </a:extLst>
              </p:cNvPr>
              <p:cNvGrpSpPr/>
              <p:nvPr/>
            </p:nvGrpSpPr>
            <p:grpSpPr>
              <a:xfrm>
                <a:off x="3124200" y="2133600"/>
                <a:ext cx="1828800" cy="480060"/>
                <a:chOff x="3962400" y="5105400"/>
                <a:chExt cx="2677885" cy="1143001"/>
              </a:xfrm>
            </p:grpSpPr>
            <p:sp>
              <p:nvSpPr>
                <p:cNvPr id="26" name="Multiply 63">
                  <a:extLst>
                    <a:ext uri="{FF2B5EF4-FFF2-40B4-BE49-F238E27FC236}">
                      <a16:creationId xmlns:a16="http://schemas.microsoft.com/office/drawing/2014/main" id="{2EDE5997-9BE5-2C86-8E0C-79047CF9CE10}"/>
                    </a:ext>
                  </a:extLst>
                </p:cNvPr>
                <p:cNvSpPr/>
                <p:nvPr/>
              </p:nvSpPr>
              <p:spPr>
                <a:xfrm>
                  <a:off x="3962400" y="5105400"/>
                  <a:ext cx="1295400" cy="1143000"/>
                </a:xfrm>
                <a:prstGeom prst="mathMultiply">
                  <a:avLst>
                    <a:gd name="adj1" fmla="val 1780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Multiply 64">
                  <a:extLst>
                    <a:ext uri="{FF2B5EF4-FFF2-40B4-BE49-F238E27FC236}">
                      <a16:creationId xmlns:a16="http://schemas.microsoft.com/office/drawing/2014/main" id="{2C74EB7B-29BA-33BB-F114-94D3FDCE8833}"/>
                    </a:ext>
                  </a:extLst>
                </p:cNvPr>
                <p:cNvSpPr/>
                <p:nvPr/>
              </p:nvSpPr>
              <p:spPr>
                <a:xfrm>
                  <a:off x="4648200" y="5105400"/>
                  <a:ext cx="1295400" cy="1143000"/>
                </a:xfrm>
                <a:prstGeom prst="mathMultiply">
                  <a:avLst>
                    <a:gd name="adj1" fmla="val 1780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Multiply 65">
                  <a:extLst>
                    <a:ext uri="{FF2B5EF4-FFF2-40B4-BE49-F238E27FC236}">
                      <a16:creationId xmlns:a16="http://schemas.microsoft.com/office/drawing/2014/main" id="{35380449-D78A-0E32-8B13-4E601D5614DA}"/>
                    </a:ext>
                  </a:extLst>
                </p:cNvPr>
                <p:cNvSpPr/>
                <p:nvPr/>
              </p:nvSpPr>
              <p:spPr>
                <a:xfrm>
                  <a:off x="5344885" y="5105401"/>
                  <a:ext cx="1295400" cy="1143000"/>
                </a:xfrm>
                <a:prstGeom prst="mathMultiply">
                  <a:avLst>
                    <a:gd name="adj1" fmla="val 1780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3" name="Diagonal Stripe 22">
              <a:extLst>
                <a:ext uri="{FF2B5EF4-FFF2-40B4-BE49-F238E27FC236}">
                  <a16:creationId xmlns:a16="http://schemas.microsoft.com/office/drawing/2014/main" id="{D8D40CAE-08F4-F60A-7462-72382EEA1B1A}"/>
                </a:ext>
              </a:extLst>
            </p:cNvPr>
            <p:cNvSpPr/>
            <p:nvPr/>
          </p:nvSpPr>
          <p:spPr>
            <a:xfrm rot="20559247" flipH="1">
              <a:off x="695769" y="1906393"/>
              <a:ext cx="1066709" cy="229586"/>
            </a:xfrm>
            <a:prstGeom prst="diagStrip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3074" name="Picture 2" descr="reload">
            <a:extLst>
              <a:ext uri="{FF2B5EF4-FFF2-40B4-BE49-F238E27FC236}">
                <a16:creationId xmlns:a16="http://schemas.microsoft.com/office/drawing/2014/main" id="{117F6419-15B9-1A0F-A5D2-A089C9EA45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87083" y="3350502"/>
            <a:ext cx="3034077" cy="30340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13217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E7DB755-847C-4427-84D5-B9A6C603CE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9131"/>
            <a:ext cx="12192000" cy="7112977"/>
          </a:xfrm>
          <a:prstGeom prst="rect">
            <a:avLst/>
          </a:prstGeom>
        </p:spPr>
      </p:pic>
      <p:sp>
        <p:nvSpPr>
          <p:cNvPr id="7" name="TextBox 6"/>
          <p:cNvSpPr txBox="1"/>
          <p:nvPr/>
        </p:nvSpPr>
        <p:spPr>
          <a:xfrm>
            <a:off x="1752600" y="1"/>
            <a:ext cx="8534400" cy="769441"/>
          </a:xfrm>
          <a:prstGeom prst="rect">
            <a:avLst/>
          </a:prstGeom>
          <a:noFill/>
        </p:spPr>
        <p:txBody>
          <a:bodyPr wrap="square" rtlCol="0">
            <a:spAutoFit/>
          </a:bodyPr>
          <a:lstStyle/>
          <a:p>
            <a:pPr algn="ctr"/>
            <a:r>
              <a:rPr lang="en-US" sz="4400" dirty="0">
                <a:solidFill>
                  <a:schemeClr val="bg1"/>
                </a:solidFill>
                <a:latin typeface="Franklin Gothic Medium" panose="020B0603020102020204" pitchFamily="34" charset="0"/>
              </a:rPr>
              <a:t>The Appearance of the Lamanites</a:t>
            </a:r>
          </a:p>
        </p:txBody>
      </p:sp>
      <p:sp>
        <p:nvSpPr>
          <p:cNvPr id="8" name="TextBox 7"/>
          <p:cNvSpPr txBox="1"/>
          <p:nvPr/>
        </p:nvSpPr>
        <p:spPr>
          <a:xfrm>
            <a:off x="1517073" y="769442"/>
            <a:ext cx="9373665" cy="2031325"/>
          </a:xfrm>
          <a:prstGeom prst="rect">
            <a:avLst/>
          </a:prstGeom>
          <a:noFill/>
        </p:spPr>
        <p:txBody>
          <a:bodyPr wrap="square" rtlCol="0">
            <a:spAutoFit/>
          </a:bodyPr>
          <a:lstStyle/>
          <a:p>
            <a:pPr fontAlgn="base"/>
            <a:r>
              <a:rPr lang="en-US" dirty="0">
                <a:solidFill>
                  <a:schemeClr val="bg1"/>
                </a:solidFill>
              </a:rPr>
              <a:t>“Now the heads of the Lamanites were shorn; and they were </a:t>
            </a:r>
            <a:r>
              <a:rPr lang="en-US" baseline="30000" dirty="0">
                <a:solidFill>
                  <a:schemeClr val="bg1"/>
                </a:solidFill>
              </a:rPr>
              <a:t> </a:t>
            </a:r>
            <a:r>
              <a:rPr lang="en-US" dirty="0">
                <a:solidFill>
                  <a:schemeClr val="bg1"/>
                </a:solidFill>
              </a:rPr>
              <a:t>naked, save it were skin which was girded about their loins, and also their armor, which was girded about them, and their bows, and their arrows, and their stones, and their slings, and so forth.</a:t>
            </a:r>
          </a:p>
          <a:p>
            <a:pPr fontAlgn="base"/>
            <a:endParaRPr lang="en-US" dirty="0">
              <a:solidFill>
                <a:schemeClr val="bg1"/>
              </a:solidFill>
            </a:endParaRPr>
          </a:p>
          <a:p>
            <a:pPr fontAlgn="base"/>
            <a:r>
              <a:rPr lang="en-US" dirty="0">
                <a:solidFill>
                  <a:schemeClr val="bg1"/>
                </a:solidFill>
              </a:rPr>
              <a:t> And the skins of the Lamanites were dark, according to the mark which was set upon their fathers, which was a</a:t>
            </a:r>
            <a:r>
              <a:rPr lang="en-US" baseline="30000" dirty="0">
                <a:solidFill>
                  <a:schemeClr val="bg1"/>
                </a:solidFill>
              </a:rPr>
              <a:t> </a:t>
            </a:r>
            <a:r>
              <a:rPr lang="en-US" dirty="0">
                <a:solidFill>
                  <a:schemeClr val="bg1"/>
                </a:solidFill>
              </a:rPr>
              <a:t>curse upon them because of their transgression and their rebellion against their brethren, who consisted of Nephi, Jacob, and Joseph, and Sam, who were just and holy men.”</a:t>
            </a:r>
          </a:p>
        </p:txBody>
      </p:sp>
      <p:sp>
        <p:nvSpPr>
          <p:cNvPr id="9" name="TextBox 8"/>
          <p:cNvSpPr txBox="1"/>
          <p:nvPr/>
        </p:nvSpPr>
        <p:spPr>
          <a:xfrm>
            <a:off x="1517073" y="6342330"/>
            <a:ext cx="2971800" cy="369332"/>
          </a:xfrm>
          <a:prstGeom prst="rect">
            <a:avLst/>
          </a:prstGeom>
          <a:noFill/>
        </p:spPr>
        <p:txBody>
          <a:bodyPr wrap="square" rtlCol="0">
            <a:spAutoFit/>
          </a:bodyPr>
          <a:lstStyle/>
          <a:p>
            <a:r>
              <a:rPr lang="en-US" dirty="0">
                <a:solidFill>
                  <a:schemeClr val="bg1"/>
                </a:solidFill>
              </a:rPr>
              <a:t>Alma 3:5-6</a:t>
            </a:r>
          </a:p>
        </p:txBody>
      </p:sp>
      <p:sp>
        <p:nvSpPr>
          <p:cNvPr id="13" name="Lightning Bolt 12">
            <a:extLst>
              <a:ext uri="{FF2B5EF4-FFF2-40B4-BE49-F238E27FC236}">
                <a16:creationId xmlns:a16="http://schemas.microsoft.com/office/drawing/2014/main" id="{7DA767E4-124E-42D6-80CC-94DE72B7D160}"/>
              </a:ext>
            </a:extLst>
          </p:cNvPr>
          <p:cNvSpPr/>
          <p:nvPr/>
        </p:nvSpPr>
        <p:spPr>
          <a:xfrm rot="2169127">
            <a:off x="-460663" y="292695"/>
            <a:ext cx="2438400" cy="2590800"/>
          </a:xfrm>
          <a:prstGeom prst="lightningBol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47BF8815-88EF-4544-B48B-AD8A488F6A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1028" y="3353315"/>
            <a:ext cx="3878839" cy="2724150"/>
          </a:xfrm>
          <a:prstGeom prst="rect">
            <a:avLst/>
          </a:prstGeom>
        </p:spPr>
      </p:pic>
      <p:pic>
        <p:nvPicPr>
          <p:cNvPr id="2050" name="Picture 2" descr="reload">
            <a:extLst>
              <a:ext uri="{FF2B5EF4-FFF2-40B4-BE49-F238E27FC236}">
                <a16:creationId xmlns:a16="http://schemas.microsoft.com/office/drawing/2014/main" id="{1358FB4E-9E84-F90A-EABA-6BF8365488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8253" y="2963478"/>
            <a:ext cx="3726674" cy="37266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8399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00E58BCA-A458-4C17-8CF0-55A7E51A93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1439"/>
            <a:ext cx="12192000" cy="7135285"/>
          </a:xfrm>
          <a:prstGeom prst="rect">
            <a:avLst/>
          </a:prstGeom>
        </p:spPr>
      </p:pic>
      <p:sp>
        <p:nvSpPr>
          <p:cNvPr id="7" name="TextBox 6"/>
          <p:cNvSpPr txBox="1"/>
          <p:nvPr/>
        </p:nvSpPr>
        <p:spPr>
          <a:xfrm>
            <a:off x="1752600" y="1"/>
            <a:ext cx="8534400" cy="769441"/>
          </a:xfrm>
          <a:prstGeom prst="rect">
            <a:avLst/>
          </a:prstGeom>
          <a:noFill/>
        </p:spPr>
        <p:txBody>
          <a:bodyPr wrap="square" rtlCol="0">
            <a:spAutoFit/>
          </a:bodyPr>
          <a:lstStyle/>
          <a:p>
            <a:pPr algn="ctr"/>
            <a:r>
              <a:rPr lang="en-US" sz="4400" dirty="0">
                <a:solidFill>
                  <a:schemeClr val="bg1"/>
                </a:solidFill>
                <a:latin typeface="Franklin Gothic Medium" panose="020B0603020102020204" pitchFamily="34" charset="0"/>
              </a:rPr>
              <a:t>The Curse — their own doing</a:t>
            </a:r>
          </a:p>
        </p:txBody>
      </p:sp>
      <p:sp>
        <p:nvSpPr>
          <p:cNvPr id="8" name="TextBox 7"/>
          <p:cNvSpPr txBox="1"/>
          <p:nvPr/>
        </p:nvSpPr>
        <p:spPr>
          <a:xfrm>
            <a:off x="1752600" y="849123"/>
            <a:ext cx="7162800" cy="830997"/>
          </a:xfrm>
          <a:prstGeom prst="rect">
            <a:avLst/>
          </a:prstGeom>
          <a:noFill/>
        </p:spPr>
        <p:txBody>
          <a:bodyPr wrap="square" rtlCol="0">
            <a:spAutoFit/>
          </a:bodyPr>
          <a:lstStyle/>
          <a:p>
            <a:pPr fontAlgn="base"/>
            <a:r>
              <a:rPr lang="en-US" sz="2400" dirty="0">
                <a:solidFill>
                  <a:schemeClr val="bg1"/>
                </a:solidFill>
              </a:rPr>
              <a:t>Those who mingled with the seed of the Lamanites brought that same curse upon themselves</a:t>
            </a:r>
          </a:p>
        </p:txBody>
      </p:sp>
      <p:sp>
        <p:nvSpPr>
          <p:cNvPr id="9" name="TextBox 8"/>
          <p:cNvSpPr txBox="1"/>
          <p:nvPr/>
        </p:nvSpPr>
        <p:spPr>
          <a:xfrm>
            <a:off x="1455365" y="6419395"/>
            <a:ext cx="2971800" cy="369332"/>
          </a:xfrm>
          <a:prstGeom prst="rect">
            <a:avLst/>
          </a:prstGeom>
          <a:noFill/>
        </p:spPr>
        <p:txBody>
          <a:bodyPr wrap="square" rtlCol="0">
            <a:spAutoFit/>
          </a:bodyPr>
          <a:lstStyle/>
          <a:p>
            <a:r>
              <a:rPr lang="en-US" dirty="0">
                <a:solidFill>
                  <a:schemeClr val="bg1"/>
                </a:solidFill>
              </a:rPr>
              <a:t>Alma 3:5-6</a:t>
            </a:r>
          </a:p>
        </p:txBody>
      </p:sp>
      <p:sp>
        <p:nvSpPr>
          <p:cNvPr id="11" name="TextBox 10"/>
          <p:cNvSpPr txBox="1"/>
          <p:nvPr/>
        </p:nvSpPr>
        <p:spPr>
          <a:xfrm>
            <a:off x="3092570" y="2160171"/>
            <a:ext cx="7162800" cy="461665"/>
          </a:xfrm>
          <a:prstGeom prst="rect">
            <a:avLst/>
          </a:prstGeom>
          <a:noFill/>
        </p:spPr>
        <p:txBody>
          <a:bodyPr wrap="square" rtlCol="0">
            <a:spAutoFit/>
          </a:bodyPr>
          <a:lstStyle/>
          <a:p>
            <a:pPr fontAlgn="base"/>
            <a:r>
              <a:rPr lang="en-US" sz="2400" dirty="0">
                <a:solidFill>
                  <a:schemeClr val="bg1"/>
                </a:solidFill>
              </a:rPr>
              <a:t>God set the mark of the dark skin upon the Lamanites</a:t>
            </a:r>
          </a:p>
        </p:txBody>
      </p:sp>
      <p:sp>
        <p:nvSpPr>
          <p:cNvPr id="12" name="TextBox 11"/>
          <p:cNvSpPr txBox="1"/>
          <p:nvPr/>
        </p:nvSpPr>
        <p:spPr>
          <a:xfrm>
            <a:off x="3722421" y="3213598"/>
            <a:ext cx="7162800" cy="461665"/>
          </a:xfrm>
          <a:prstGeom prst="rect">
            <a:avLst/>
          </a:prstGeom>
          <a:noFill/>
        </p:spPr>
        <p:txBody>
          <a:bodyPr wrap="square" rtlCol="0">
            <a:spAutoFit/>
          </a:bodyPr>
          <a:lstStyle/>
          <a:p>
            <a:pPr fontAlgn="base"/>
            <a:r>
              <a:rPr lang="en-US" sz="2400" dirty="0">
                <a:solidFill>
                  <a:schemeClr val="bg1"/>
                </a:solidFill>
              </a:rPr>
              <a:t>While the people of </a:t>
            </a:r>
            <a:r>
              <a:rPr lang="en-US" sz="2400" dirty="0" err="1">
                <a:solidFill>
                  <a:schemeClr val="bg1"/>
                </a:solidFill>
              </a:rPr>
              <a:t>Amlici</a:t>
            </a:r>
            <a:r>
              <a:rPr lang="en-US" sz="2400" dirty="0">
                <a:solidFill>
                  <a:schemeClr val="bg1"/>
                </a:solidFill>
              </a:rPr>
              <a:t> marked themselves with red</a:t>
            </a:r>
          </a:p>
        </p:txBody>
      </p:sp>
      <p:grpSp>
        <p:nvGrpSpPr>
          <p:cNvPr id="13" name="Group 12"/>
          <p:cNvGrpSpPr/>
          <p:nvPr/>
        </p:nvGrpSpPr>
        <p:grpSpPr>
          <a:xfrm>
            <a:off x="4648200" y="4572000"/>
            <a:ext cx="4876800" cy="1828800"/>
            <a:chOff x="965200" y="2286000"/>
            <a:chExt cx="7315200" cy="2743200"/>
          </a:xfrm>
        </p:grpSpPr>
        <p:grpSp>
          <p:nvGrpSpPr>
            <p:cNvPr id="14" name="Group 18"/>
            <p:cNvGrpSpPr/>
            <p:nvPr/>
          </p:nvGrpSpPr>
          <p:grpSpPr>
            <a:xfrm>
              <a:off x="965200" y="2286000"/>
              <a:ext cx="7315200" cy="2743200"/>
              <a:chOff x="965200" y="2286000"/>
              <a:chExt cx="7379144" cy="2743200"/>
            </a:xfrm>
          </p:grpSpPr>
          <p:sp>
            <p:nvSpPr>
              <p:cNvPr id="16" name="Rectangle 15"/>
              <p:cNvSpPr/>
              <p:nvPr/>
            </p:nvSpPr>
            <p:spPr>
              <a:xfrm>
                <a:off x="990600" y="2286000"/>
                <a:ext cx="7302500" cy="2466242"/>
              </a:xfrm>
              <a:prstGeom prst="rect">
                <a:avLst/>
              </a:prstGeom>
              <a:solidFill>
                <a:srgbClr val="1C766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965200" y="4739054"/>
                <a:ext cx="7302500" cy="290146"/>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965200" y="478741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17" idx="1"/>
              </p:cNvCxnSpPr>
              <p:nvPr/>
            </p:nvCxnSpPr>
            <p:spPr>
              <a:xfrm flipV="1">
                <a:off x="965200" y="4876800"/>
                <a:ext cx="7379144" cy="7327"/>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965200" y="498084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15" name="TextBox 14"/>
            <p:cNvSpPr txBox="1"/>
            <p:nvPr/>
          </p:nvSpPr>
          <p:spPr>
            <a:xfrm>
              <a:off x="1117600" y="2397752"/>
              <a:ext cx="7010400" cy="2354490"/>
            </a:xfrm>
            <a:prstGeom prst="rect">
              <a:avLst/>
            </a:prstGeom>
            <a:noFill/>
          </p:spPr>
          <p:txBody>
            <a:bodyPr wrap="square" rtlCol="0">
              <a:spAutoFit/>
            </a:bodyPr>
            <a:lstStyle/>
            <a:p>
              <a:pPr algn="ctr"/>
              <a:r>
                <a:rPr lang="en-US" sz="2400" b="1" dirty="0">
                  <a:solidFill>
                    <a:schemeClr val="bg1"/>
                  </a:solidFill>
                </a:rPr>
                <a:t>Those who come out in open rebellion against God bring negative consequences upon themselves</a:t>
              </a:r>
              <a:r>
                <a:rPr lang="en-US" sz="2400" dirty="0">
                  <a:solidFill>
                    <a:schemeClr val="bg1"/>
                  </a:solidFill>
                </a:rPr>
                <a:t> </a:t>
              </a:r>
              <a:endParaRPr lang="en-US" sz="2400" dirty="0">
                <a:solidFill>
                  <a:schemeClr val="bg1"/>
                </a:solidFill>
                <a:latin typeface="Abadi" panose="020B0604020104020204" pitchFamily="34" charset="0"/>
              </a:endParaRPr>
            </a:p>
          </p:txBody>
        </p:sp>
      </p:grpSp>
      <p:sp>
        <p:nvSpPr>
          <p:cNvPr id="22" name="Lightning Bolt 21">
            <a:extLst>
              <a:ext uri="{FF2B5EF4-FFF2-40B4-BE49-F238E27FC236}">
                <a16:creationId xmlns:a16="http://schemas.microsoft.com/office/drawing/2014/main" id="{D6D49C6C-919B-4D27-AABD-CC6F12B75114}"/>
              </a:ext>
            </a:extLst>
          </p:cNvPr>
          <p:cNvSpPr/>
          <p:nvPr/>
        </p:nvSpPr>
        <p:spPr>
          <a:xfrm rot="2169127">
            <a:off x="-480316" y="368381"/>
            <a:ext cx="2438400" cy="2590800"/>
          </a:xfrm>
          <a:prstGeom prst="lightningBol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9778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97181F86-CD99-445B-92C9-EB6ABD8E9E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p:cNvSpPr txBox="1"/>
          <p:nvPr/>
        </p:nvSpPr>
        <p:spPr>
          <a:xfrm>
            <a:off x="1752600" y="1"/>
            <a:ext cx="8915400" cy="769441"/>
          </a:xfrm>
          <a:prstGeom prst="rect">
            <a:avLst/>
          </a:prstGeom>
          <a:noFill/>
        </p:spPr>
        <p:txBody>
          <a:bodyPr wrap="square" rtlCol="0">
            <a:spAutoFit/>
          </a:bodyPr>
          <a:lstStyle/>
          <a:p>
            <a:pPr algn="ctr"/>
            <a:r>
              <a:rPr lang="en-US" sz="4300" dirty="0">
                <a:solidFill>
                  <a:schemeClr val="bg1"/>
                </a:solidFill>
                <a:latin typeface="Franklin Gothic Medium" panose="020B0603020102020204" pitchFamily="34" charset="0"/>
              </a:rPr>
              <a:t>Curses-- Opposite of Blessings</a:t>
            </a:r>
          </a:p>
        </p:txBody>
      </p:sp>
      <p:sp>
        <p:nvSpPr>
          <p:cNvPr id="8" name="TextBox 7"/>
          <p:cNvSpPr txBox="1"/>
          <p:nvPr/>
        </p:nvSpPr>
        <p:spPr>
          <a:xfrm>
            <a:off x="2743200" y="1447800"/>
            <a:ext cx="3657600" cy="1477328"/>
          </a:xfrm>
          <a:prstGeom prst="rect">
            <a:avLst/>
          </a:prstGeom>
          <a:noFill/>
        </p:spPr>
        <p:txBody>
          <a:bodyPr wrap="square" rtlCol="0">
            <a:spAutoFit/>
          </a:bodyPr>
          <a:lstStyle/>
          <a:p>
            <a:pPr fontAlgn="base"/>
            <a:r>
              <a:rPr lang="en-US" dirty="0">
                <a:solidFill>
                  <a:schemeClr val="bg1"/>
                </a:solidFill>
              </a:rPr>
              <a:t>“Now I would that ye should see that they brought upon themselves the </a:t>
            </a:r>
            <a:r>
              <a:rPr lang="en-US" baseline="30000" dirty="0">
                <a:solidFill>
                  <a:schemeClr val="bg1"/>
                </a:solidFill>
              </a:rPr>
              <a:t> </a:t>
            </a:r>
            <a:r>
              <a:rPr lang="en-US" dirty="0">
                <a:solidFill>
                  <a:schemeClr val="bg1"/>
                </a:solidFill>
              </a:rPr>
              <a:t>curse; and even so doth every man that is cursed bring upon himself his own condemnation.”</a:t>
            </a:r>
          </a:p>
        </p:txBody>
      </p:sp>
      <p:sp>
        <p:nvSpPr>
          <p:cNvPr id="9" name="TextBox 8"/>
          <p:cNvSpPr txBox="1"/>
          <p:nvPr/>
        </p:nvSpPr>
        <p:spPr>
          <a:xfrm>
            <a:off x="1600200" y="6453146"/>
            <a:ext cx="2971800" cy="369332"/>
          </a:xfrm>
          <a:prstGeom prst="rect">
            <a:avLst/>
          </a:prstGeom>
          <a:noFill/>
        </p:spPr>
        <p:txBody>
          <a:bodyPr wrap="square" rtlCol="0">
            <a:spAutoFit/>
          </a:bodyPr>
          <a:lstStyle/>
          <a:p>
            <a:r>
              <a:rPr lang="en-US" dirty="0">
                <a:solidFill>
                  <a:schemeClr val="bg1"/>
                </a:solidFill>
              </a:rPr>
              <a:t>Alma 3:19</a:t>
            </a:r>
          </a:p>
        </p:txBody>
      </p:sp>
      <p:grpSp>
        <p:nvGrpSpPr>
          <p:cNvPr id="3" name="Group 12"/>
          <p:cNvGrpSpPr/>
          <p:nvPr/>
        </p:nvGrpSpPr>
        <p:grpSpPr>
          <a:xfrm>
            <a:off x="3657600" y="4659867"/>
            <a:ext cx="4876800" cy="1828800"/>
            <a:chOff x="965200" y="2286000"/>
            <a:chExt cx="7315200" cy="2743200"/>
          </a:xfrm>
        </p:grpSpPr>
        <p:grpSp>
          <p:nvGrpSpPr>
            <p:cNvPr id="13" name="Group 18"/>
            <p:cNvGrpSpPr/>
            <p:nvPr/>
          </p:nvGrpSpPr>
          <p:grpSpPr>
            <a:xfrm>
              <a:off x="965200" y="2286000"/>
              <a:ext cx="7315200" cy="2743200"/>
              <a:chOff x="965200" y="2286000"/>
              <a:chExt cx="7379144" cy="2743200"/>
            </a:xfrm>
          </p:grpSpPr>
          <p:sp>
            <p:nvSpPr>
              <p:cNvPr id="16" name="Rectangle 15"/>
              <p:cNvSpPr/>
              <p:nvPr/>
            </p:nvSpPr>
            <p:spPr>
              <a:xfrm>
                <a:off x="990600" y="2286000"/>
                <a:ext cx="7302500" cy="2466242"/>
              </a:xfrm>
              <a:prstGeom prst="rect">
                <a:avLst/>
              </a:prstGeom>
              <a:solidFill>
                <a:srgbClr val="1C766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965200" y="4739054"/>
                <a:ext cx="7302500" cy="290146"/>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965200" y="478741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17" idx="1"/>
              </p:cNvCxnSpPr>
              <p:nvPr/>
            </p:nvCxnSpPr>
            <p:spPr>
              <a:xfrm flipV="1">
                <a:off x="965200" y="4876800"/>
                <a:ext cx="7379144" cy="7327"/>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965200" y="498084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15" name="TextBox 14"/>
            <p:cNvSpPr txBox="1"/>
            <p:nvPr/>
          </p:nvSpPr>
          <p:spPr>
            <a:xfrm>
              <a:off x="1117600" y="2514600"/>
              <a:ext cx="7010400" cy="1800494"/>
            </a:xfrm>
            <a:prstGeom prst="rect">
              <a:avLst/>
            </a:prstGeom>
            <a:noFill/>
          </p:spPr>
          <p:txBody>
            <a:bodyPr wrap="square" rtlCol="0">
              <a:spAutoFit/>
            </a:bodyPr>
            <a:lstStyle/>
            <a:p>
              <a:pPr algn="ctr"/>
              <a:r>
                <a:rPr lang="en-US" sz="2400" dirty="0">
                  <a:solidFill>
                    <a:schemeClr val="bg1"/>
                  </a:solidFill>
                </a:rPr>
                <a:t> </a:t>
              </a:r>
              <a:r>
                <a:rPr lang="en-US" sz="2400" b="1" dirty="0">
                  <a:solidFill>
                    <a:schemeClr val="bg1"/>
                  </a:solidFill>
                </a:rPr>
                <a:t>If we are separated from God, it is because we have separated ourselves from Him</a:t>
              </a:r>
              <a:endParaRPr lang="en-US" sz="2400" dirty="0">
                <a:solidFill>
                  <a:schemeClr val="bg1"/>
                </a:solidFill>
                <a:latin typeface="Abadi" panose="020B0604020104020204" pitchFamily="34" charset="0"/>
              </a:endParaRPr>
            </a:p>
          </p:txBody>
        </p:sp>
      </p:grpSp>
      <p:sp>
        <p:nvSpPr>
          <p:cNvPr id="22" name="Lightning Bolt 21">
            <a:extLst>
              <a:ext uri="{FF2B5EF4-FFF2-40B4-BE49-F238E27FC236}">
                <a16:creationId xmlns:a16="http://schemas.microsoft.com/office/drawing/2014/main" id="{086E24EE-FFEC-4DB9-A000-76DF1D86D15F}"/>
              </a:ext>
            </a:extLst>
          </p:cNvPr>
          <p:cNvSpPr/>
          <p:nvPr/>
        </p:nvSpPr>
        <p:spPr>
          <a:xfrm rot="2169127">
            <a:off x="-397189" y="302940"/>
            <a:ext cx="2438400" cy="2590800"/>
          </a:xfrm>
          <a:prstGeom prst="lightningBol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6A6BCAC2-8DE2-432E-B621-F8C206270E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8980" y="1259171"/>
            <a:ext cx="3689808" cy="2764050"/>
          </a:xfrm>
          <a:prstGeom prst="rect">
            <a:avLst/>
          </a:prstGeom>
        </p:spPr>
      </p:pic>
    </p:spTree>
    <p:extLst>
      <p:ext uri="{BB962C8B-B14F-4D97-AF65-F5344CB8AC3E}">
        <p14:creationId xmlns:p14="http://schemas.microsoft.com/office/powerpoint/2010/main" val="665459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47A2BB8-5DEC-4B0F-BAC5-C4A750747F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p:cNvSpPr txBox="1"/>
          <p:nvPr/>
        </p:nvSpPr>
        <p:spPr>
          <a:xfrm>
            <a:off x="1752600" y="1"/>
            <a:ext cx="8915400" cy="769441"/>
          </a:xfrm>
          <a:prstGeom prst="rect">
            <a:avLst/>
          </a:prstGeom>
          <a:noFill/>
        </p:spPr>
        <p:txBody>
          <a:bodyPr wrap="square" rtlCol="0">
            <a:spAutoFit/>
          </a:bodyPr>
          <a:lstStyle/>
          <a:p>
            <a:pPr algn="ctr"/>
            <a:r>
              <a:rPr lang="en-US" sz="4300" dirty="0">
                <a:solidFill>
                  <a:schemeClr val="bg1"/>
                </a:solidFill>
                <a:latin typeface="Franklin Gothic Medium" panose="020B0603020102020204" pitchFamily="34" charset="0"/>
              </a:rPr>
              <a:t>Our Own Appearance</a:t>
            </a:r>
          </a:p>
        </p:txBody>
      </p:sp>
      <p:sp>
        <p:nvSpPr>
          <p:cNvPr id="8" name="TextBox 7"/>
          <p:cNvSpPr txBox="1"/>
          <p:nvPr/>
        </p:nvSpPr>
        <p:spPr>
          <a:xfrm>
            <a:off x="1752600" y="1066800"/>
            <a:ext cx="3657600" cy="1569660"/>
          </a:xfrm>
          <a:prstGeom prst="rect">
            <a:avLst/>
          </a:prstGeom>
          <a:noFill/>
        </p:spPr>
        <p:txBody>
          <a:bodyPr wrap="square" rtlCol="0">
            <a:spAutoFit/>
          </a:bodyPr>
          <a:lstStyle/>
          <a:p>
            <a:pPr fontAlgn="base"/>
            <a:r>
              <a:rPr lang="en-US" sz="2400" dirty="0">
                <a:solidFill>
                  <a:schemeClr val="bg1"/>
                </a:solidFill>
              </a:rPr>
              <a:t>What are some ways we can show through our dress and appearance that we are disciples of Jesus Christ?</a:t>
            </a:r>
          </a:p>
        </p:txBody>
      </p:sp>
      <p:sp>
        <p:nvSpPr>
          <p:cNvPr id="9" name="TextBox 8"/>
          <p:cNvSpPr txBox="1"/>
          <p:nvPr/>
        </p:nvSpPr>
        <p:spPr>
          <a:xfrm>
            <a:off x="266700" y="6482747"/>
            <a:ext cx="2971800" cy="369332"/>
          </a:xfrm>
          <a:prstGeom prst="rect">
            <a:avLst/>
          </a:prstGeom>
          <a:noFill/>
        </p:spPr>
        <p:txBody>
          <a:bodyPr wrap="square" rtlCol="0">
            <a:spAutoFit/>
          </a:bodyPr>
          <a:lstStyle/>
          <a:p>
            <a:r>
              <a:rPr lang="en-US" dirty="0">
                <a:solidFill>
                  <a:schemeClr val="bg1"/>
                </a:solidFill>
              </a:rPr>
              <a:t>Alma 3:19</a:t>
            </a:r>
          </a:p>
        </p:txBody>
      </p:sp>
      <p:pic>
        <p:nvPicPr>
          <p:cNvPr id="21" name="Picture 20" descr="image-239.jpg"/>
          <p:cNvPicPr>
            <a:picLocks noChangeAspect="1"/>
          </p:cNvPicPr>
          <p:nvPr/>
        </p:nvPicPr>
        <p:blipFill>
          <a:blip r:embed="rId3" cstate="print"/>
          <a:stretch>
            <a:fillRect/>
          </a:stretch>
        </p:blipFill>
        <p:spPr>
          <a:xfrm>
            <a:off x="6629400" y="1066800"/>
            <a:ext cx="3276600" cy="4434544"/>
          </a:xfrm>
          <a:prstGeom prst="rect">
            <a:avLst/>
          </a:prstGeom>
        </p:spPr>
      </p:pic>
      <p:pic>
        <p:nvPicPr>
          <p:cNvPr id="23" name="Picture 22" descr="SAM_1020.JPG"/>
          <p:cNvPicPr>
            <a:picLocks noChangeAspect="1"/>
          </p:cNvPicPr>
          <p:nvPr/>
        </p:nvPicPr>
        <p:blipFill>
          <a:blip r:embed="rId4" cstate="print"/>
          <a:srcRect l="24167" t="26250" r="27500"/>
          <a:stretch>
            <a:fillRect/>
          </a:stretch>
        </p:blipFill>
        <p:spPr>
          <a:xfrm>
            <a:off x="2432098" y="3124199"/>
            <a:ext cx="3307442" cy="3364467"/>
          </a:xfrm>
          <a:prstGeom prst="rect">
            <a:avLst/>
          </a:prstGeom>
        </p:spPr>
      </p:pic>
    </p:spTree>
    <p:extLst>
      <p:ext uri="{BB962C8B-B14F-4D97-AF65-F5344CB8AC3E}">
        <p14:creationId xmlns:p14="http://schemas.microsoft.com/office/powerpoint/2010/main" val="324015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animEffect transition="in" filter="fade">
                                      <p:cBhvr>
                                        <p:cTn id="9" dur="2000"/>
                                        <p:tgtEl>
                                          <p:spTgt spid="21"/>
                                        </p:tgtEl>
                                      </p:cBhvr>
                                    </p:animEffect>
                                  </p:childTnLst>
                                </p:cTn>
                              </p:par>
                              <p:par>
                                <p:cTn id="10" presetID="10" presetClass="entr" presetSubtype="0" fill="hold"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3" name="Picture 272">
            <a:extLst>
              <a:ext uri="{FF2B5EF4-FFF2-40B4-BE49-F238E27FC236}">
                <a16:creationId xmlns:a16="http://schemas.microsoft.com/office/drawing/2014/main" id="{AF615CEE-A368-470A-ACBC-53D13C750B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2" y="0"/>
            <a:ext cx="12184978" cy="6858000"/>
          </a:xfrm>
          <a:prstGeom prst="rect">
            <a:avLst/>
          </a:prstGeom>
        </p:spPr>
      </p:pic>
      <p:sp>
        <p:nvSpPr>
          <p:cNvPr id="5" name="TextBox 4"/>
          <p:cNvSpPr txBox="1"/>
          <p:nvPr/>
        </p:nvSpPr>
        <p:spPr>
          <a:xfrm>
            <a:off x="1524000" y="1"/>
            <a:ext cx="9144000" cy="1015663"/>
          </a:xfrm>
          <a:prstGeom prst="rect">
            <a:avLst/>
          </a:prstGeom>
          <a:noFill/>
        </p:spPr>
        <p:txBody>
          <a:bodyPr wrap="square" rtlCol="0">
            <a:spAutoFit/>
          </a:bodyPr>
          <a:lstStyle/>
          <a:p>
            <a:pPr algn="ctr"/>
            <a:r>
              <a:rPr lang="en-US" sz="6000" dirty="0">
                <a:latin typeface="Bernard MT Condensed" pitchFamily="18" charset="0"/>
              </a:rPr>
              <a:t>Mission Statement</a:t>
            </a:r>
          </a:p>
        </p:txBody>
      </p:sp>
      <p:sp>
        <p:nvSpPr>
          <p:cNvPr id="21" name="Rectangle 20"/>
          <p:cNvSpPr/>
          <p:nvPr/>
        </p:nvSpPr>
        <p:spPr>
          <a:xfrm>
            <a:off x="493059" y="867935"/>
            <a:ext cx="11402291" cy="3293209"/>
          </a:xfrm>
          <a:prstGeom prst="rect">
            <a:avLst/>
          </a:prstGeom>
        </p:spPr>
        <p:txBody>
          <a:bodyPr wrap="square">
            <a:spAutoFit/>
          </a:bodyPr>
          <a:lstStyle/>
          <a:p>
            <a:r>
              <a:rPr lang="en-US" sz="1600" dirty="0"/>
              <a:t>Although the Book of Alma is the longest in the Book of Mormon, it covers a period of only 39 years—approximately 91 B.C. to 52 B.C. The book recounts the first instance of successful missionary labors among the Lamanites. It also highlights the faithfulness of the converted Lamanites in keeping their covenants</a:t>
            </a:r>
          </a:p>
          <a:p>
            <a:endParaRPr lang="en-US" sz="1600" dirty="0"/>
          </a:p>
          <a:p>
            <a:r>
              <a:rPr lang="en-US" sz="1600" dirty="0"/>
              <a:t> The Book of Alma includes teachings about the doctrine of foreordination and the ministry of Melchizedek, the power of the word of God, how to develop faith in Jesus Christ, the severity of breaking the law of chastity ,the state of our spirits following death, the doctrines of resurrection and restoration, and the roles of justice and mercy in Heavenly Father’s plan of redemption </a:t>
            </a:r>
          </a:p>
          <a:p>
            <a:endParaRPr lang="en-US" sz="1600" dirty="0"/>
          </a:p>
          <a:p>
            <a:r>
              <a:rPr lang="en-US" sz="1600" dirty="0"/>
              <a:t>This book also contains the Lord’s instructions concerning self-defense and the justification for war</a:t>
            </a:r>
          </a:p>
          <a:p>
            <a:endParaRPr lang="en-US" sz="1600" dirty="0"/>
          </a:p>
          <a:p>
            <a:r>
              <a:rPr lang="en-US" sz="1600" dirty="0"/>
              <a:t>The book’s numerous teachings on the redeeming mission of Jesus Christ contribute to a central purpose of the Book of Mormon, which is to testify “that Jesus is the Christ, the Eternal God”</a:t>
            </a:r>
          </a:p>
          <a:p>
            <a:endParaRPr lang="en-US" sz="1600" dirty="0"/>
          </a:p>
        </p:txBody>
      </p:sp>
      <p:grpSp>
        <p:nvGrpSpPr>
          <p:cNvPr id="2" name="Group 110">
            <a:extLst>
              <a:ext uri="{FF2B5EF4-FFF2-40B4-BE49-F238E27FC236}">
                <a16:creationId xmlns:a16="http://schemas.microsoft.com/office/drawing/2014/main" id="{59A7F276-5D94-F1A9-5DC6-8A0E70CD8F08}"/>
              </a:ext>
            </a:extLst>
          </p:cNvPr>
          <p:cNvGrpSpPr/>
          <p:nvPr/>
        </p:nvGrpSpPr>
        <p:grpSpPr>
          <a:xfrm>
            <a:off x="7951776" y="3878191"/>
            <a:ext cx="1230373" cy="2799573"/>
            <a:chOff x="4551349" y="660472"/>
            <a:chExt cx="2098185" cy="4774178"/>
          </a:xfrm>
        </p:grpSpPr>
        <p:sp>
          <p:nvSpPr>
            <p:cNvPr id="3" name="Oval 2">
              <a:extLst>
                <a:ext uri="{FF2B5EF4-FFF2-40B4-BE49-F238E27FC236}">
                  <a16:creationId xmlns:a16="http://schemas.microsoft.com/office/drawing/2014/main" id="{689A5D4A-10C2-2609-69F4-22B23033F459}"/>
                </a:ext>
              </a:extLst>
            </p:cNvPr>
            <p:cNvSpPr/>
            <p:nvPr/>
          </p:nvSpPr>
          <p:spPr>
            <a:xfrm>
              <a:off x="5887534" y="2962302"/>
              <a:ext cx="762000" cy="9906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9B17061A-D46C-50CE-C13C-C6B91CE8023A}"/>
                </a:ext>
              </a:extLst>
            </p:cNvPr>
            <p:cNvSpPr/>
            <p:nvPr/>
          </p:nvSpPr>
          <p:spPr>
            <a:xfrm>
              <a:off x="4567093" y="2931074"/>
              <a:ext cx="762000" cy="9906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87">
              <a:extLst>
                <a:ext uri="{FF2B5EF4-FFF2-40B4-BE49-F238E27FC236}">
                  <a16:creationId xmlns:a16="http://schemas.microsoft.com/office/drawing/2014/main" id="{AEA81FD2-3DC3-5BAB-7D32-7D7259A83C59}"/>
                </a:ext>
              </a:extLst>
            </p:cNvPr>
            <p:cNvGrpSpPr/>
            <p:nvPr/>
          </p:nvGrpSpPr>
          <p:grpSpPr>
            <a:xfrm rot="1905584" flipH="1">
              <a:off x="5104960" y="4411402"/>
              <a:ext cx="549476" cy="1023248"/>
              <a:chOff x="6213924" y="4956136"/>
              <a:chExt cx="549476" cy="1023248"/>
            </a:xfrm>
          </p:grpSpPr>
          <p:sp>
            <p:nvSpPr>
              <p:cNvPr id="54" name="Oval 53">
                <a:extLst>
                  <a:ext uri="{FF2B5EF4-FFF2-40B4-BE49-F238E27FC236}">
                    <a16:creationId xmlns:a16="http://schemas.microsoft.com/office/drawing/2014/main" id="{83521A68-DEBE-5697-0FB7-1F2A5A2F1C69}"/>
                  </a:ext>
                </a:extLst>
              </p:cNvPr>
              <p:cNvSpPr/>
              <p:nvPr/>
            </p:nvSpPr>
            <p:spPr>
              <a:xfrm rot="3399159">
                <a:off x="6053238" y="5269222"/>
                <a:ext cx="870848" cy="549476"/>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E35261BE-6774-048D-9C49-06A401438CEE}"/>
                  </a:ext>
                </a:extLst>
              </p:cNvPr>
              <p:cNvSpPr/>
              <p:nvPr/>
            </p:nvSpPr>
            <p:spPr>
              <a:xfrm rot="3399159">
                <a:off x="6053238" y="5116822"/>
                <a:ext cx="870848" cy="549476"/>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86">
              <a:extLst>
                <a:ext uri="{FF2B5EF4-FFF2-40B4-BE49-F238E27FC236}">
                  <a16:creationId xmlns:a16="http://schemas.microsoft.com/office/drawing/2014/main" id="{5D1B4C41-CB44-83E5-C0AA-D356164D1A2E}"/>
                </a:ext>
              </a:extLst>
            </p:cNvPr>
            <p:cNvGrpSpPr/>
            <p:nvPr/>
          </p:nvGrpSpPr>
          <p:grpSpPr>
            <a:xfrm rot="19694416">
              <a:off x="5715000" y="4343400"/>
              <a:ext cx="549476" cy="1023248"/>
              <a:chOff x="6213924" y="4956136"/>
              <a:chExt cx="549476" cy="1023248"/>
            </a:xfrm>
          </p:grpSpPr>
          <p:sp>
            <p:nvSpPr>
              <p:cNvPr id="52" name="Oval 51">
                <a:extLst>
                  <a:ext uri="{FF2B5EF4-FFF2-40B4-BE49-F238E27FC236}">
                    <a16:creationId xmlns:a16="http://schemas.microsoft.com/office/drawing/2014/main" id="{AE4F4440-1408-DA30-592C-D862393D6092}"/>
                  </a:ext>
                </a:extLst>
              </p:cNvPr>
              <p:cNvSpPr/>
              <p:nvPr/>
            </p:nvSpPr>
            <p:spPr>
              <a:xfrm rot="3399159">
                <a:off x="6053238" y="5269222"/>
                <a:ext cx="870848" cy="549476"/>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2FF3731A-64C5-8C72-B019-D01BD2761982}"/>
                  </a:ext>
                </a:extLst>
              </p:cNvPr>
              <p:cNvSpPr/>
              <p:nvPr/>
            </p:nvSpPr>
            <p:spPr>
              <a:xfrm rot="3399159">
                <a:off x="6053238" y="5116822"/>
                <a:ext cx="870848" cy="549476"/>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rapezoid 7">
              <a:extLst>
                <a:ext uri="{FF2B5EF4-FFF2-40B4-BE49-F238E27FC236}">
                  <a16:creationId xmlns:a16="http://schemas.microsoft.com/office/drawing/2014/main" id="{D054DAD7-F9E9-AEA4-FFDD-CB7A2FF75E24}"/>
                </a:ext>
              </a:extLst>
            </p:cNvPr>
            <p:cNvSpPr/>
            <p:nvPr/>
          </p:nvSpPr>
          <p:spPr>
            <a:xfrm rot="19892058">
              <a:off x="5938555" y="2099223"/>
              <a:ext cx="619485" cy="1479138"/>
            </a:xfrm>
            <a:prstGeom prst="trapezoid">
              <a:avLst>
                <a:gd name="adj" fmla="val 32035"/>
              </a:avLst>
            </a:prstGeom>
            <a:solidFill>
              <a:srgbClr val="D0B57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rapezoid 8">
              <a:extLst>
                <a:ext uri="{FF2B5EF4-FFF2-40B4-BE49-F238E27FC236}">
                  <a16:creationId xmlns:a16="http://schemas.microsoft.com/office/drawing/2014/main" id="{D8F312D3-857E-DD24-9006-6FCE868BC517}"/>
                </a:ext>
              </a:extLst>
            </p:cNvPr>
            <p:cNvSpPr/>
            <p:nvPr/>
          </p:nvSpPr>
          <p:spPr>
            <a:xfrm rot="1180462">
              <a:off x="4551349" y="2168864"/>
              <a:ext cx="619485" cy="1371600"/>
            </a:xfrm>
            <a:prstGeom prst="trapezoid">
              <a:avLst>
                <a:gd name="adj" fmla="val 32035"/>
              </a:avLst>
            </a:prstGeom>
            <a:solidFill>
              <a:srgbClr val="D0B57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rapezoid 9">
              <a:extLst>
                <a:ext uri="{FF2B5EF4-FFF2-40B4-BE49-F238E27FC236}">
                  <a16:creationId xmlns:a16="http://schemas.microsoft.com/office/drawing/2014/main" id="{8106C565-465E-16AF-E689-3CF0CF7F51C3}"/>
                </a:ext>
              </a:extLst>
            </p:cNvPr>
            <p:cNvSpPr/>
            <p:nvPr/>
          </p:nvSpPr>
          <p:spPr>
            <a:xfrm>
              <a:off x="4648200" y="2209800"/>
              <a:ext cx="1828800" cy="2667000"/>
            </a:xfrm>
            <a:prstGeom prst="trapezoid">
              <a:avLst>
                <a:gd name="adj" fmla="val 26844"/>
              </a:avLst>
            </a:prstGeom>
            <a:solidFill>
              <a:srgbClr val="D0B57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79">
              <a:extLst>
                <a:ext uri="{FF2B5EF4-FFF2-40B4-BE49-F238E27FC236}">
                  <a16:creationId xmlns:a16="http://schemas.microsoft.com/office/drawing/2014/main" id="{809CDB22-BCEC-5ED5-2EF2-9A0B3AC43131}"/>
                </a:ext>
              </a:extLst>
            </p:cNvPr>
            <p:cNvGrpSpPr/>
            <p:nvPr/>
          </p:nvGrpSpPr>
          <p:grpSpPr>
            <a:xfrm>
              <a:off x="4835373" y="3108238"/>
              <a:ext cx="1665512" cy="1768562"/>
              <a:chOff x="4909631" y="1889038"/>
              <a:chExt cx="1743656" cy="1768562"/>
            </a:xfrm>
          </p:grpSpPr>
          <p:sp>
            <p:nvSpPr>
              <p:cNvPr id="285" name="Moon 284">
                <a:extLst>
                  <a:ext uri="{FF2B5EF4-FFF2-40B4-BE49-F238E27FC236}">
                    <a16:creationId xmlns:a16="http://schemas.microsoft.com/office/drawing/2014/main" id="{CB3DB76F-F382-71B0-B200-B1ED57A6BB97}"/>
                  </a:ext>
                </a:extLst>
              </p:cNvPr>
              <p:cNvSpPr/>
              <p:nvPr/>
            </p:nvSpPr>
            <p:spPr>
              <a:xfrm rot="16200000">
                <a:off x="5334000" y="1600200"/>
                <a:ext cx="685800" cy="14478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Moon 285">
                <a:extLst>
                  <a:ext uri="{FF2B5EF4-FFF2-40B4-BE49-F238E27FC236}">
                    <a16:creationId xmlns:a16="http://schemas.microsoft.com/office/drawing/2014/main" id="{EE2D9BFC-B7D6-EF7A-C80A-1B0AB56817CE}"/>
                  </a:ext>
                </a:extLst>
              </p:cNvPr>
              <p:cNvSpPr/>
              <p:nvPr/>
            </p:nvSpPr>
            <p:spPr>
              <a:xfrm rot="16764772">
                <a:off x="5330518" y="1816535"/>
                <a:ext cx="533400" cy="1375173"/>
              </a:xfrm>
              <a:prstGeom prst="mo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Oval 286">
                <a:extLst>
                  <a:ext uri="{FF2B5EF4-FFF2-40B4-BE49-F238E27FC236}">
                    <a16:creationId xmlns:a16="http://schemas.microsoft.com/office/drawing/2014/main" id="{150C31BB-61F9-3D40-EC0D-531F747CD9C8}"/>
                  </a:ext>
                </a:extLst>
              </p:cNvPr>
              <p:cNvSpPr/>
              <p:nvPr/>
            </p:nvSpPr>
            <p:spPr>
              <a:xfrm>
                <a:off x="6019800" y="2286000"/>
                <a:ext cx="304800" cy="13716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587FBF19-AADE-F7C3-E0AB-CE6F8511CDAF}"/>
                  </a:ext>
                </a:extLst>
              </p:cNvPr>
              <p:cNvSpPr/>
              <p:nvPr/>
            </p:nvSpPr>
            <p:spPr>
              <a:xfrm rot="20771879">
                <a:off x="6272287" y="2080845"/>
                <a:ext cx="381000" cy="15240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0939F34C-4F77-C6FC-5158-C3E1F01F6891}"/>
                  </a:ext>
                </a:extLst>
              </p:cNvPr>
              <p:cNvSpPr/>
              <p:nvPr/>
            </p:nvSpPr>
            <p:spPr>
              <a:xfrm>
                <a:off x="5870475" y="1889038"/>
                <a:ext cx="609600" cy="5334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Isosceles Triangle 11">
              <a:extLst>
                <a:ext uri="{FF2B5EF4-FFF2-40B4-BE49-F238E27FC236}">
                  <a16:creationId xmlns:a16="http://schemas.microsoft.com/office/drawing/2014/main" id="{63197A83-06CD-6D1B-6436-D123053219EF}"/>
                </a:ext>
              </a:extLst>
            </p:cNvPr>
            <p:cNvSpPr/>
            <p:nvPr/>
          </p:nvSpPr>
          <p:spPr>
            <a:xfrm rot="10800000">
              <a:off x="5253972" y="1895661"/>
              <a:ext cx="533400" cy="885002"/>
            </a:xfrm>
            <a:prstGeom prst="triangl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6C1C8B1-86DC-629C-A539-67CCDB3C7CC9}"/>
                </a:ext>
              </a:extLst>
            </p:cNvPr>
            <p:cNvSpPr/>
            <p:nvPr/>
          </p:nvSpPr>
          <p:spPr>
            <a:xfrm>
              <a:off x="4724400" y="1143000"/>
              <a:ext cx="1600200" cy="12192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 Diagonal Corner Rectangle 14">
              <a:extLst>
                <a:ext uri="{FF2B5EF4-FFF2-40B4-BE49-F238E27FC236}">
                  <a16:creationId xmlns:a16="http://schemas.microsoft.com/office/drawing/2014/main" id="{0A0FAB5F-D858-0337-D2F3-A9FFAB6E1765}"/>
                </a:ext>
              </a:extLst>
            </p:cNvPr>
            <p:cNvSpPr/>
            <p:nvPr/>
          </p:nvSpPr>
          <p:spPr>
            <a:xfrm rot="17735882">
              <a:off x="4775818" y="836918"/>
              <a:ext cx="762770" cy="715179"/>
            </a:xfrm>
            <a:prstGeom prst="round2DiagRect">
              <a:avLst>
                <a:gd name="adj1" fmla="val 16667"/>
                <a:gd name="adj2"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 Diagonal Corner Rectangle 15">
              <a:extLst>
                <a:ext uri="{FF2B5EF4-FFF2-40B4-BE49-F238E27FC236}">
                  <a16:creationId xmlns:a16="http://schemas.microsoft.com/office/drawing/2014/main" id="{4E452058-3DF8-70E3-28B3-53F50EFBAC52}"/>
                </a:ext>
              </a:extLst>
            </p:cNvPr>
            <p:cNvSpPr/>
            <p:nvPr/>
          </p:nvSpPr>
          <p:spPr>
            <a:xfrm rot="20565624">
              <a:off x="5499044" y="935165"/>
              <a:ext cx="762770" cy="715179"/>
            </a:xfrm>
            <a:prstGeom prst="round2DiagRect">
              <a:avLst>
                <a:gd name="adj1" fmla="val 16667"/>
                <a:gd name="adj2"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 Diagonal Corner Rectangle 16">
              <a:extLst>
                <a:ext uri="{FF2B5EF4-FFF2-40B4-BE49-F238E27FC236}">
                  <a16:creationId xmlns:a16="http://schemas.microsoft.com/office/drawing/2014/main" id="{C836B1B7-77C0-517A-C965-CEEEC41E4D1C}"/>
                </a:ext>
              </a:extLst>
            </p:cNvPr>
            <p:cNvSpPr/>
            <p:nvPr/>
          </p:nvSpPr>
          <p:spPr>
            <a:xfrm rot="19014106">
              <a:off x="5079797" y="660472"/>
              <a:ext cx="871151" cy="715179"/>
            </a:xfrm>
            <a:prstGeom prst="round2DiagRect">
              <a:avLst>
                <a:gd name="adj1" fmla="val 16667"/>
                <a:gd name="adj2"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09">
              <a:extLst>
                <a:ext uri="{FF2B5EF4-FFF2-40B4-BE49-F238E27FC236}">
                  <a16:creationId xmlns:a16="http://schemas.microsoft.com/office/drawing/2014/main" id="{976DD6B6-AC48-BD21-41A1-86C5F670780E}"/>
                </a:ext>
              </a:extLst>
            </p:cNvPr>
            <p:cNvGrpSpPr/>
            <p:nvPr/>
          </p:nvGrpSpPr>
          <p:grpSpPr>
            <a:xfrm>
              <a:off x="4708161" y="1045564"/>
              <a:ext cx="1600200" cy="381000"/>
              <a:chOff x="6858000" y="914400"/>
              <a:chExt cx="1752600" cy="533400"/>
            </a:xfrm>
          </p:grpSpPr>
          <p:sp>
            <p:nvSpPr>
              <p:cNvPr id="18" name="Rounded Rectangle 18">
                <a:extLst>
                  <a:ext uri="{FF2B5EF4-FFF2-40B4-BE49-F238E27FC236}">
                    <a16:creationId xmlns:a16="http://schemas.microsoft.com/office/drawing/2014/main" id="{F9F111C0-44F2-465C-B15E-9E8905C419B0}"/>
                  </a:ext>
                </a:extLst>
              </p:cNvPr>
              <p:cNvSpPr/>
              <p:nvPr/>
            </p:nvSpPr>
            <p:spPr>
              <a:xfrm>
                <a:off x="6858000" y="914400"/>
                <a:ext cx="1752600" cy="5334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08">
                <a:extLst>
                  <a:ext uri="{FF2B5EF4-FFF2-40B4-BE49-F238E27FC236}">
                    <a16:creationId xmlns:a16="http://schemas.microsoft.com/office/drawing/2014/main" id="{74B3B955-E36D-237D-D83C-FE86675F82FA}"/>
                  </a:ext>
                </a:extLst>
              </p:cNvPr>
              <p:cNvGrpSpPr/>
              <p:nvPr/>
            </p:nvGrpSpPr>
            <p:grpSpPr>
              <a:xfrm>
                <a:off x="6880485" y="973111"/>
                <a:ext cx="1676400" cy="457200"/>
                <a:chOff x="5791200" y="5562600"/>
                <a:chExt cx="5025452" cy="1182974"/>
              </a:xfrm>
            </p:grpSpPr>
            <p:grpSp>
              <p:nvGrpSpPr>
                <p:cNvPr id="20" name="Group 99">
                  <a:extLst>
                    <a:ext uri="{FF2B5EF4-FFF2-40B4-BE49-F238E27FC236}">
                      <a16:creationId xmlns:a16="http://schemas.microsoft.com/office/drawing/2014/main" id="{360C3B7B-4410-1686-B384-B3B46F7A0B75}"/>
                    </a:ext>
                  </a:extLst>
                </p:cNvPr>
                <p:cNvGrpSpPr/>
                <p:nvPr/>
              </p:nvGrpSpPr>
              <p:grpSpPr>
                <a:xfrm>
                  <a:off x="5791200" y="5562600"/>
                  <a:ext cx="1524000" cy="1156741"/>
                  <a:chOff x="5791200" y="5562600"/>
                  <a:chExt cx="1524000" cy="1156741"/>
                </a:xfrm>
              </p:grpSpPr>
              <p:sp>
                <p:nvSpPr>
                  <p:cNvPr id="282" name="L-Shape 281">
                    <a:extLst>
                      <a:ext uri="{FF2B5EF4-FFF2-40B4-BE49-F238E27FC236}">
                        <a16:creationId xmlns:a16="http://schemas.microsoft.com/office/drawing/2014/main" id="{BEBE5B77-63F8-7EB7-B235-BC6D844E8FE8}"/>
                      </a:ext>
                    </a:extLst>
                  </p:cNvPr>
                  <p:cNvSpPr/>
                  <p:nvPr/>
                </p:nvSpPr>
                <p:spPr>
                  <a:xfrm>
                    <a:off x="5791200" y="5562600"/>
                    <a:ext cx="990600" cy="1143000"/>
                  </a:xfrm>
                  <a:prstGeom prst="corner">
                    <a:avLst>
                      <a:gd name="adj1" fmla="val 31841"/>
                      <a:gd name="adj2" fmla="val 30328"/>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L-Shape 282">
                    <a:extLst>
                      <a:ext uri="{FF2B5EF4-FFF2-40B4-BE49-F238E27FC236}">
                        <a16:creationId xmlns:a16="http://schemas.microsoft.com/office/drawing/2014/main" id="{C13E026F-233D-AE6D-CD13-8827520C48EF}"/>
                      </a:ext>
                    </a:extLst>
                  </p:cNvPr>
                  <p:cNvSpPr/>
                  <p:nvPr/>
                </p:nvSpPr>
                <p:spPr>
                  <a:xfrm rot="10800000">
                    <a:off x="6324600" y="5576341"/>
                    <a:ext cx="990600" cy="1143000"/>
                  </a:xfrm>
                  <a:prstGeom prst="corner">
                    <a:avLst>
                      <a:gd name="adj1" fmla="val 31841"/>
                      <a:gd name="adj2" fmla="val 30328"/>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Oval 283">
                    <a:extLst>
                      <a:ext uri="{FF2B5EF4-FFF2-40B4-BE49-F238E27FC236}">
                        <a16:creationId xmlns:a16="http://schemas.microsoft.com/office/drawing/2014/main" id="{366AE934-4052-E7E1-93FB-A6C55DD82F24}"/>
                      </a:ext>
                    </a:extLst>
                  </p:cNvPr>
                  <p:cNvSpPr/>
                  <p:nvPr/>
                </p:nvSpPr>
                <p:spPr>
                  <a:xfrm>
                    <a:off x="6279630" y="5928609"/>
                    <a:ext cx="457200" cy="4572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4" name="Group 100">
                  <a:extLst>
                    <a:ext uri="{FF2B5EF4-FFF2-40B4-BE49-F238E27FC236}">
                      <a16:creationId xmlns:a16="http://schemas.microsoft.com/office/drawing/2014/main" id="{53ACDDBA-BABA-3478-7F26-9EA08BD9D61B}"/>
                    </a:ext>
                  </a:extLst>
                </p:cNvPr>
                <p:cNvGrpSpPr/>
                <p:nvPr/>
              </p:nvGrpSpPr>
              <p:grpSpPr>
                <a:xfrm>
                  <a:off x="7522564" y="5581338"/>
                  <a:ext cx="1524000" cy="1156741"/>
                  <a:chOff x="5791200" y="5562600"/>
                  <a:chExt cx="1524000" cy="1156741"/>
                </a:xfrm>
              </p:grpSpPr>
              <p:sp>
                <p:nvSpPr>
                  <p:cNvPr id="279" name="L-Shape 278">
                    <a:extLst>
                      <a:ext uri="{FF2B5EF4-FFF2-40B4-BE49-F238E27FC236}">
                        <a16:creationId xmlns:a16="http://schemas.microsoft.com/office/drawing/2014/main" id="{E1651167-D983-6394-1999-914C744D9237}"/>
                      </a:ext>
                    </a:extLst>
                  </p:cNvPr>
                  <p:cNvSpPr/>
                  <p:nvPr/>
                </p:nvSpPr>
                <p:spPr>
                  <a:xfrm>
                    <a:off x="5791200" y="5562600"/>
                    <a:ext cx="990600" cy="1143000"/>
                  </a:xfrm>
                  <a:prstGeom prst="corner">
                    <a:avLst>
                      <a:gd name="adj1" fmla="val 31841"/>
                      <a:gd name="adj2" fmla="val 30328"/>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L-Shape 279">
                    <a:extLst>
                      <a:ext uri="{FF2B5EF4-FFF2-40B4-BE49-F238E27FC236}">
                        <a16:creationId xmlns:a16="http://schemas.microsoft.com/office/drawing/2014/main" id="{D975EE4D-F988-E18C-39F6-D8B59A8AA8CA}"/>
                      </a:ext>
                    </a:extLst>
                  </p:cNvPr>
                  <p:cNvSpPr/>
                  <p:nvPr/>
                </p:nvSpPr>
                <p:spPr>
                  <a:xfrm rot="10800000">
                    <a:off x="6324600" y="5576341"/>
                    <a:ext cx="990600" cy="1143000"/>
                  </a:xfrm>
                  <a:prstGeom prst="corner">
                    <a:avLst>
                      <a:gd name="adj1" fmla="val 31841"/>
                      <a:gd name="adj2" fmla="val 30328"/>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Oval 280">
                    <a:extLst>
                      <a:ext uri="{FF2B5EF4-FFF2-40B4-BE49-F238E27FC236}">
                        <a16:creationId xmlns:a16="http://schemas.microsoft.com/office/drawing/2014/main" id="{9963A548-E30D-AD9E-17B0-2B6C84067D9B}"/>
                      </a:ext>
                    </a:extLst>
                  </p:cNvPr>
                  <p:cNvSpPr/>
                  <p:nvPr/>
                </p:nvSpPr>
                <p:spPr>
                  <a:xfrm>
                    <a:off x="6279630" y="5928609"/>
                    <a:ext cx="457200" cy="4572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5" name="Group 104">
                  <a:extLst>
                    <a:ext uri="{FF2B5EF4-FFF2-40B4-BE49-F238E27FC236}">
                      <a16:creationId xmlns:a16="http://schemas.microsoft.com/office/drawing/2014/main" id="{471A73F0-1B93-C161-131F-0B2BB9DBE992}"/>
                    </a:ext>
                  </a:extLst>
                </p:cNvPr>
                <p:cNvGrpSpPr/>
                <p:nvPr/>
              </p:nvGrpSpPr>
              <p:grpSpPr>
                <a:xfrm>
                  <a:off x="9292652" y="5588833"/>
                  <a:ext cx="1524000" cy="1156741"/>
                  <a:chOff x="5791200" y="5562600"/>
                  <a:chExt cx="1524000" cy="1156741"/>
                </a:xfrm>
              </p:grpSpPr>
              <p:sp>
                <p:nvSpPr>
                  <p:cNvPr id="276" name="L-Shape 275">
                    <a:extLst>
                      <a:ext uri="{FF2B5EF4-FFF2-40B4-BE49-F238E27FC236}">
                        <a16:creationId xmlns:a16="http://schemas.microsoft.com/office/drawing/2014/main" id="{334FDADA-3310-B9D4-E812-6FE97BE56C85}"/>
                      </a:ext>
                    </a:extLst>
                  </p:cNvPr>
                  <p:cNvSpPr/>
                  <p:nvPr/>
                </p:nvSpPr>
                <p:spPr>
                  <a:xfrm>
                    <a:off x="5791200" y="5562600"/>
                    <a:ext cx="990600" cy="1143000"/>
                  </a:xfrm>
                  <a:prstGeom prst="corner">
                    <a:avLst>
                      <a:gd name="adj1" fmla="val 31841"/>
                      <a:gd name="adj2" fmla="val 30328"/>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L-Shape 276">
                    <a:extLst>
                      <a:ext uri="{FF2B5EF4-FFF2-40B4-BE49-F238E27FC236}">
                        <a16:creationId xmlns:a16="http://schemas.microsoft.com/office/drawing/2014/main" id="{0427412D-688D-CC20-B73F-59E2E3102816}"/>
                      </a:ext>
                    </a:extLst>
                  </p:cNvPr>
                  <p:cNvSpPr/>
                  <p:nvPr/>
                </p:nvSpPr>
                <p:spPr>
                  <a:xfrm rot="10800000">
                    <a:off x="6324600" y="5576341"/>
                    <a:ext cx="990600" cy="1143000"/>
                  </a:xfrm>
                  <a:prstGeom prst="corner">
                    <a:avLst>
                      <a:gd name="adj1" fmla="val 31841"/>
                      <a:gd name="adj2" fmla="val 30328"/>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Oval 277">
                    <a:extLst>
                      <a:ext uri="{FF2B5EF4-FFF2-40B4-BE49-F238E27FC236}">
                        <a16:creationId xmlns:a16="http://schemas.microsoft.com/office/drawing/2014/main" id="{BBDA74D8-F80B-AEB4-E603-9571256ABDC8}"/>
                      </a:ext>
                    </a:extLst>
                  </p:cNvPr>
                  <p:cNvSpPr/>
                  <p:nvPr/>
                </p:nvSpPr>
                <p:spPr>
                  <a:xfrm>
                    <a:off x="6279630" y="5928609"/>
                    <a:ext cx="457200" cy="4572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nvGrpSpPr>
          <p:cNvPr id="56" name="Group 131">
            <a:extLst>
              <a:ext uri="{FF2B5EF4-FFF2-40B4-BE49-F238E27FC236}">
                <a16:creationId xmlns:a16="http://schemas.microsoft.com/office/drawing/2014/main" id="{A4DEECF5-8586-70B9-761D-85B96EC00C43}"/>
              </a:ext>
            </a:extLst>
          </p:cNvPr>
          <p:cNvGrpSpPr/>
          <p:nvPr/>
        </p:nvGrpSpPr>
        <p:grpSpPr>
          <a:xfrm>
            <a:off x="5006105" y="3983395"/>
            <a:ext cx="1139721" cy="2712635"/>
            <a:chOff x="5715000" y="1143000"/>
            <a:chExt cx="1978594" cy="4664894"/>
          </a:xfrm>
        </p:grpSpPr>
        <p:sp>
          <p:nvSpPr>
            <p:cNvPr id="57" name="Double Wave 8">
              <a:extLst>
                <a:ext uri="{FF2B5EF4-FFF2-40B4-BE49-F238E27FC236}">
                  <a16:creationId xmlns:a16="http://schemas.microsoft.com/office/drawing/2014/main" id="{2F5094B1-7C7C-CEAD-1666-2F30B14A72E1}"/>
                </a:ext>
              </a:extLst>
            </p:cNvPr>
            <p:cNvSpPr/>
            <p:nvPr/>
          </p:nvSpPr>
          <p:spPr>
            <a:xfrm rot="5400000">
              <a:off x="6717586" y="1740613"/>
              <a:ext cx="1066801" cy="481175"/>
            </a:xfrm>
            <a:prstGeom prst="doubleWave">
              <a:avLst>
                <a:gd name="adj1" fmla="val 12500"/>
                <a:gd name="adj2" fmla="val -6233"/>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Double Wave 8">
              <a:extLst>
                <a:ext uri="{FF2B5EF4-FFF2-40B4-BE49-F238E27FC236}">
                  <a16:creationId xmlns:a16="http://schemas.microsoft.com/office/drawing/2014/main" id="{DA02AED3-C19A-9322-89A0-C59454AD643C}"/>
                </a:ext>
              </a:extLst>
            </p:cNvPr>
            <p:cNvSpPr/>
            <p:nvPr/>
          </p:nvSpPr>
          <p:spPr>
            <a:xfrm rot="6254388">
              <a:off x="5735554" y="1735644"/>
              <a:ext cx="968254" cy="481175"/>
            </a:xfrm>
            <a:prstGeom prst="doubleWave">
              <a:avLst>
                <a:gd name="adj1" fmla="val 12500"/>
                <a:gd name="adj2" fmla="val -6233"/>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2">
              <a:extLst>
                <a:ext uri="{FF2B5EF4-FFF2-40B4-BE49-F238E27FC236}">
                  <a16:creationId xmlns:a16="http://schemas.microsoft.com/office/drawing/2014/main" id="{7EEE5206-232D-0E27-3BDC-2241F73949D9}"/>
                </a:ext>
              </a:extLst>
            </p:cNvPr>
            <p:cNvSpPr/>
            <p:nvPr/>
          </p:nvSpPr>
          <p:spPr>
            <a:xfrm rot="1267050">
              <a:off x="6215525" y="5054328"/>
              <a:ext cx="456113" cy="748528"/>
            </a:xfrm>
            <a:prstGeom prst="ellipse">
              <a:avLst/>
            </a:prstGeom>
            <a:solidFill>
              <a:srgbClr val="A4912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4A0AFCA4-C271-4CB5-53B5-97FE1D0ED4E2}"/>
                </a:ext>
              </a:extLst>
            </p:cNvPr>
            <p:cNvSpPr/>
            <p:nvPr/>
          </p:nvSpPr>
          <p:spPr>
            <a:xfrm rot="19394983">
              <a:off x="6731807" y="5059366"/>
              <a:ext cx="456113" cy="748528"/>
            </a:xfrm>
            <a:prstGeom prst="ellipse">
              <a:avLst/>
            </a:prstGeom>
            <a:solidFill>
              <a:srgbClr val="A4912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2">
              <a:extLst>
                <a:ext uri="{FF2B5EF4-FFF2-40B4-BE49-F238E27FC236}">
                  <a16:creationId xmlns:a16="http://schemas.microsoft.com/office/drawing/2014/main" id="{A39FB033-3F9E-9297-0880-B00F2423945C}"/>
                </a:ext>
              </a:extLst>
            </p:cNvPr>
            <p:cNvSpPr/>
            <p:nvPr/>
          </p:nvSpPr>
          <p:spPr>
            <a:xfrm rot="20847300">
              <a:off x="7306829" y="3278739"/>
              <a:ext cx="386765" cy="66707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Oval 3">
              <a:extLst>
                <a:ext uri="{FF2B5EF4-FFF2-40B4-BE49-F238E27FC236}">
                  <a16:creationId xmlns:a16="http://schemas.microsoft.com/office/drawing/2014/main" id="{E6EFDE67-7944-180F-A6A7-642466931470}"/>
                </a:ext>
              </a:extLst>
            </p:cNvPr>
            <p:cNvSpPr/>
            <p:nvPr/>
          </p:nvSpPr>
          <p:spPr>
            <a:xfrm>
              <a:off x="5715000" y="3397098"/>
              <a:ext cx="386765" cy="66707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Trapezoid 4">
              <a:extLst>
                <a:ext uri="{FF2B5EF4-FFF2-40B4-BE49-F238E27FC236}">
                  <a16:creationId xmlns:a16="http://schemas.microsoft.com/office/drawing/2014/main" id="{25F53DD9-99D1-C130-B1BD-0FDC84C2DD4C}"/>
                </a:ext>
              </a:extLst>
            </p:cNvPr>
            <p:cNvSpPr/>
            <p:nvPr/>
          </p:nvSpPr>
          <p:spPr>
            <a:xfrm rot="20339459">
              <a:off x="6830592" y="2089476"/>
              <a:ext cx="666750" cy="1671083"/>
            </a:xfrm>
            <a:prstGeom prst="trapezoid">
              <a:avLst>
                <a:gd name="adj" fmla="val 34133"/>
              </a:avLst>
            </a:prstGeom>
            <a:solidFill>
              <a:srgbClr val="E8CA5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Trapezoid 5">
              <a:extLst>
                <a:ext uri="{FF2B5EF4-FFF2-40B4-BE49-F238E27FC236}">
                  <a16:creationId xmlns:a16="http://schemas.microsoft.com/office/drawing/2014/main" id="{FBCC7E0B-2455-05F1-A111-2390347D638E}"/>
                </a:ext>
              </a:extLst>
            </p:cNvPr>
            <p:cNvSpPr/>
            <p:nvPr/>
          </p:nvSpPr>
          <p:spPr>
            <a:xfrm rot="1327004">
              <a:off x="5928848" y="2241933"/>
              <a:ext cx="666750" cy="1671083"/>
            </a:xfrm>
            <a:prstGeom prst="trapezoid">
              <a:avLst>
                <a:gd name="adj" fmla="val 34133"/>
              </a:avLst>
            </a:prstGeom>
            <a:solidFill>
              <a:srgbClr val="E8CA5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Trapezoid 6">
              <a:extLst>
                <a:ext uri="{FF2B5EF4-FFF2-40B4-BE49-F238E27FC236}">
                  <a16:creationId xmlns:a16="http://schemas.microsoft.com/office/drawing/2014/main" id="{0E584882-669B-771B-AA72-D003E0D6762E}"/>
                </a:ext>
              </a:extLst>
            </p:cNvPr>
            <p:cNvSpPr/>
            <p:nvPr/>
          </p:nvSpPr>
          <p:spPr>
            <a:xfrm>
              <a:off x="6022731" y="2248545"/>
              <a:ext cx="1436077" cy="3250485"/>
            </a:xfrm>
            <a:prstGeom prst="trapezoid">
              <a:avLst>
                <a:gd name="adj" fmla="val 30618"/>
              </a:avLst>
            </a:prstGeom>
            <a:solidFill>
              <a:srgbClr val="E8CA5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Isosceles Triangle 7">
              <a:extLst>
                <a:ext uri="{FF2B5EF4-FFF2-40B4-BE49-F238E27FC236}">
                  <a16:creationId xmlns:a16="http://schemas.microsoft.com/office/drawing/2014/main" id="{A1052E59-E78A-58C7-1325-A3F3021EE59C}"/>
                </a:ext>
              </a:extLst>
            </p:cNvPr>
            <p:cNvSpPr/>
            <p:nvPr/>
          </p:nvSpPr>
          <p:spPr>
            <a:xfrm rot="10800000">
              <a:off x="6535615" y="2248545"/>
              <a:ext cx="410308" cy="601942"/>
            </a:xfrm>
            <a:prstGeom prst="triangl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Oval 292">
              <a:extLst>
                <a:ext uri="{FF2B5EF4-FFF2-40B4-BE49-F238E27FC236}">
                  <a16:creationId xmlns:a16="http://schemas.microsoft.com/office/drawing/2014/main" id="{E85D700C-23EE-12AE-6E9A-F9D8C3477DC0}"/>
                </a:ext>
              </a:extLst>
            </p:cNvPr>
            <p:cNvSpPr/>
            <p:nvPr/>
          </p:nvSpPr>
          <p:spPr>
            <a:xfrm>
              <a:off x="6172200" y="1143000"/>
              <a:ext cx="1143000" cy="1300331"/>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4" name="Group 64">
              <a:extLst>
                <a:ext uri="{FF2B5EF4-FFF2-40B4-BE49-F238E27FC236}">
                  <a16:creationId xmlns:a16="http://schemas.microsoft.com/office/drawing/2014/main" id="{403A44A3-E8E6-4DB8-BEA6-5DBF08033DF3}"/>
                </a:ext>
              </a:extLst>
            </p:cNvPr>
            <p:cNvGrpSpPr/>
            <p:nvPr/>
          </p:nvGrpSpPr>
          <p:grpSpPr>
            <a:xfrm flipH="1">
              <a:off x="6248400" y="3573101"/>
              <a:ext cx="1230923" cy="1384466"/>
              <a:chOff x="7543801" y="3581401"/>
              <a:chExt cx="1066799" cy="1066800"/>
            </a:xfrm>
          </p:grpSpPr>
          <p:sp>
            <p:nvSpPr>
              <p:cNvPr id="330" name="Rounded Rectangle 59">
                <a:extLst>
                  <a:ext uri="{FF2B5EF4-FFF2-40B4-BE49-F238E27FC236}">
                    <a16:creationId xmlns:a16="http://schemas.microsoft.com/office/drawing/2014/main" id="{670883BE-BB24-7934-91A0-6B44951E507A}"/>
                  </a:ext>
                </a:extLst>
              </p:cNvPr>
              <p:cNvSpPr/>
              <p:nvPr/>
            </p:nvSpPr>
            <p:spPr>
              <a:xfrm>
                <a:off x="7696200" y="3657600"/>
                <a:ext cx="914400" cy="152400"/>
              </a:xfrm>
              <a:prstGeom prst="roundRect">
                <a:avLst/>
              </a:prstGeom>
              <a:solidFill>
                <a:srgbClr val="D98A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1" name="Group 162">
                <a:extLst>
                  <a:ext uri="{FF2B5EF4-FFF2-40B4-BE49-F238E27FC236}">
                    <a16:creationId xmlns:a16="http://schemas.microsoft.com/office/drawing/2014/main" id="{477425C3-2ED9-4BCC-E713-F00DA6A927E9}"/>
                  </a:ext>
                </a:extLst>
              </p:cNvPr>
              <p:cNvGrpSpPr/>
              <p:nvPr/>
            </p:nvGrpSpPr>
            <p:grpSpPr>
              <a:xfrm>
                <a:off x="7543801" y="3581401"/>
                <a:ext cx="457200" cy="1066800"/>
                <a:chOff x="6827799" y="4800600"/>
                <a:chExt cx="868401" cy="2043177"/>
              </a:xfrm>
              <a:solidFill>
                <a:srgbClr val="D98A33"/>
              </a:solidFill>
            </p:grpSpPr>
            <p:sp>
              <p:nvSpPr>
                <p:cNvPr id="332" name="Double Wave 331">
                  <a:extLst>
                    <a:ext uri="{FF2B5EF4-FFF2-40B4-BE49-F238E27FC236}">
                      <a16:creationId xmlns:a16="http://schemas.microsoft.com/office/drawing/2014/main" id="{D71D3010-A7CB-2148-D0EF-D1D0C9026CEC}"/>
                    </a:ext>
                  </a:extLst>
                </p:cNvPr>
                <p:cNvSpPr/>
                <p:nvPr/>
              </p:nvSpPr>
              <p:spPr>
                <a:xfrm rot="16516316">
                  <a:off x="6407650" y="5697864"/>
                  <a:ext cx="1828800" cy="457200"/>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Double Wave 19">
                  <a:extLst>
                    <a:ext uri="{FF2B5EF4-FFF2-40B4-BE49-F238E27FC236}">
                      <a16:creationId xmlns:a16="http://schemas.microsoft.com/office/drawing/2014/main" id="{F466881F-F12A-E773-EC5E-612122DC7C8C}"/>
                    </a:ext>
                  </a:extLst>
                </p:cNvPr>
                <p:cNvSpPr/>
                <p:nvPr/>
              </p:nvSpPr>
              <p:spPr>
                <a:xfrm rot="17633710">
                  <a:off x="6141999" y="5700777"/>
                  <a:ext cx="1828800" cy="457200"/>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Rounded Rectangle 63">
                  <a:extLst>
                    <a:ext uri="{FF2B5EF4-FFF2-40B4-BE49-F238E27FC236}">
                      <a16:creationId xmlns:a16="http://schemas.microsoft.com/office/drawing/2014/main" id="{9C334FC5-08CD-FF15-3A91-09A484EA0CBF}"/>
                    </a:ext>
                  </a:extLst>
                </p:cNvPr>
                <p:cNvSpPr/>
                <p:nvPr/>
              </p:nvSpPr>
              <p:spPr>
                <a:xfrm>
                  <a:off x="7010400" y="4800600"/>
                  <a:ext cx="685800" cy="6096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5" name="Group 188">
              <a:extLst>
                <a:ext uri="{FF2B5EF4-FFF2-40B4-BE49-F238E27FC236}">
                  <a16:creationId xmlns:a16="http://schemas.microsoft.com/office/drawing/2014/main" id="{BDDE7A87-7A2E-1462-1D9E-0B18D96C7DA0}"/>
                </a:ext>
              </a:extLst>
            </p:cNvPr>
            <p:cNvGrpSpPr/>
            <p:nvPr/>
          </p:nvGrpSpPr>
          <p:grpSpPr>
            <a:xfrm>
              <a:off x="6019800" y="5173301"/>
              <a:ext cx="1447800" cy="289560"/>
              <a:chOff x="2286000" y="6019800"/>
              <a:chExt cx="3048000" cy="609600"/>
            </a:xfrm>
          </p:grpSpPr>
          <p:grpSp>
            <p:nvGrpSpPr>
              <p:cNvPr id="315" name="Group 175">
                <a:extLst>
                  <a:ext uri="{FF2B5EF4-FFF2-40B4-BE49-F238E27FC236}">
                    <a16:creationId xmlns:a16="http://schemas.microsoft.com/office/drawing/2014/main" id="{BAF47FAA-D772-851D-F4D8-CAE04503F4F1}"/>
                  </a:ext>
                </a:extLst>
              </p:cNvPr>
              <p:cNvGrpSpPr/>
              <p:nvPr/>
            </p:nvGrpSpPr>
            <p:grpSpPr>
              <a:xfrm>
                <a:off x="2286000" y="6019800"/>
                <a:ext cx="609600" cy="609600"/>
                <a:chOff x="2286000" y="6019800"/>
                <a:chExt cx="609600" cy="609600"/>
              </a:xfrm>
            </p:grpSpPr>
            <p:sp>
              <p:nvSpPr>
                <p:cNvPr id="328" name="Quad Arrow Callout 57">
                  <a:extLst>
                    <a:ext uri="{FF2B5EF4-FFF2-40B4-BE49-F238E27FC236}">
                      <a16:creationId xmlns:a16="http://schemas.microsoft.com/office/drawing/2014/main" id="{F2792EB1-9564-6856-7E8E-216F2533DBD3}"/>
                    </a:ext>
                  </a:extLst>
                </p:cNvPr>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Cross 328">
                  <a:extLst>
                    <a:ext uri="{FF2B5EF4-FFF2-40B4-BE49-F238E27FC236}">
                      <a16:creationId xmlns:a16="http://schemas.microsoft.com/office/drawing/2014/main" id="{9EF9A06B-DBBE-68A2-D9C9-A83643D48A84}"/>
                    </a:ext>
                  </a:extLst>
                </p:cNvPr>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6" name="Group 176">
                <a:extLst>
                  <a:ext uri="{FF2B5EF4-FFF2-40B4-BE49-F238E27FC236}">
                    <a16:creationId xmlns:a16="http://schemas.microsoft.com/office/drawing/2014/main" id="{E6F9D111-AA0B-B531-E3D1-0C56B01E8BC1}"/>
                  </a:ext>
                </a:extLst>
              </p:cNvPr>
              <p:cNvGrpSpPr/>
              <p:nvPr/>
            </p:nvGrpSpPr>
            <p:grpSpPr>
              <a:xfrm>
                <a:off x="2895600" y="6019800"/>
                <a:ext cx="609600" cy="609600"/>
                <a:chOff x="2286000" y="6019800"/>
                <a:chExt cx="609600" cy="609600"/>
              </a:xfrm>
            </p:grpSpPr>
            <p:sp>
              <p:nvSpPr>
                <p:cNvPr id="326" name="Quad Arrow Callout 55">
                  <a:extLst>
                    <a:ext uri="{FF2B5EF4-FFF2-40B4-BE49-F238E27FC236}">
                      <a16:creationId xmlns:a16="http://schemas.microsoft.com/office/drawing/2014/main" id="{B50FBC16-F0AC-F5AD-E557-B95BA2A79632}"/>
                    </a:ext>
                  </a:extLst>
                </p:cNvPr>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Cross 326">
                  <a:extLst>
                    <a:ext uri="{FF2B5EF4-FFF2-40B4-BE49-F238E27FC236}">
                      <a16:creationId xmlns:a16="http://schemas.microsoft.com/office/drawing/2014/main" id="{C31B7A61-A3AE-6C23-ED89-C7874D81BA45}"/>
                    </a:ext>
                  </a:extLst>
                </p:cNvPr>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7" name="Group 179">
                <a:extLst>
                  <a:ext uri="{FF2B5EF4-FFF2-40B4-BE49-F238E27FC236}">
                    <a16:creationId xmlns:a16="http://schemas.microsoft.com/office/drawing/2014/main" id="{2BA5C8FF-ECB1-018E-921B-F2BE14938248}"/>
                  </a:ext>
                </a:extLst>
              </p:cNvPr>
              <p:cNvGrpSpPr/>
              <p:nvPr/>
            </p:nvGrpSpPr>
            <p:grpSpPr>
              <a:xfrm>
                <a:off x="3505200" y="6019800"/>
                <a:ext cx="609600" cy="609600"/>
                <a:chOff x="2286000" y="6019800"/>
                <a:chExt cx="609600" cy="609600"/>
              </a:xfrm>
            </p:grpSpPr>
            <p:sp>
              <p:nvSpPr>
                <p:cNvPr id="324" name="Quad Arrow Callout 53">
                  <a:extLst>
                    <a:ext uri="{FF2B5EF4-FFF2-40B4-BE49-F238E27FC236}">
                      <a16:creationId xmlns:a16="http://schemas.microsoft.com/office/drawing/2014/main" id="{9A713106-8EFC-5B48-55D6-B9B804A799E1}"/>
                    </a:ext>
                  </a:extLst>
                </p:cNvPr>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Cross 324">
                  <a:extLst>
                    <a:ext uri="{FF2B5EF4-FFF2-40B4-BE49-F238E27FC236}">
                      <a16:creationId xmlns:a16="http://schemas.microsoft.com/office/drawing/2014/main" id="{D0A7E6DC-A78A-0F1C-A2E4-7072A40F0743}"/>
                    </a:ext>
                  </a:extLst>
                </p:cNvPr>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8" name="Group 182">
                <a:extLst>
                  <a:ext uri="{FF2B5EF4-FFF2-40B4-BE49-F238E27FC236}">
                    <a16:creationId xmlns:a16="http://schemas.microsoft.com/office/drawing/2014/main" id="{384F8C0B-A937-21FF-DD48-388CC4D910A8}"/>
                  </a:ext>
                </a:extLst>
              </p:cNvPr>
              <p:cNvGrpSpPr/>
              <p:nvPr/>
            </p:nvGrpSpPr>
            <p:grpSpPr>
              <a:xfrm>
                <a:off x="4114800" y="6019800"/>
                <a:ext cx="609600" cy="609600"/>
                <a:chOff x="2286000" y="6019800"/>
                <a:chExt cx="609600" cy="609600"/>
              </a:xfrm>
            </p:grpSpPr>
            <p:sp>
              <p:nvSpPr>
                <p:cNvPr id="322" name="Quad Arrow Callout 51">
                  <a:extLst>
                    <a:ext uri="{FF2B5EF4-FFF2-40B4-BE49-F238E27FC236}">
                      <a16:creationId xmlns:a16="http://schemas.microsoft.com/office/drawing/2014/main" id="{A4E6B062-398D-BCD2-45F7-8E6ACA186CFB}"/>
                    </a:ext>
                  </a:extLst>
                </p:cNvPr>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Cross 322">
                  <a:extLst>
                    <a:ext uri="{FF2B5EF4-FFF2-40B4-BE49-F238E27FC236}">
                      <a16:creationId xmlns:a16="http://schemas.microsoft.com/office/drawing/2014/main" id="{3D894390-87AA-2BD0-A95A-F2B2B1C464C3}"/>
                    </a:ext>
                  </a:extLst>
                </p:cNvPr>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9" name="Group 185">
                <a:extLst>
                  <a:ext uri="{FF2B5EF4-FFF2-40B4-BE49-F238E27FC236}">
                    <a16:creationId xmlns:a16="http://schemas.microsoft.com/office/drawing/2014/main" id="{32B777F0-1804-91A7-14CD-0DC52687E5BF}"/>
                  </a:ext>
                </a:extLst>
              </p:cNvPr>
              <p:cNvGrpSpPr/>
              <p:nvPr/>
            </p:nvGrpSpPr>
            <p:grpSpPr>
              <a:xfrm>
                <a:off x="4724400" y="6019800"/>
                <a:ext cx="609600" cy="609600"/>
                <a:chOff x="2286000" y="6019800"/>
                <a:chExt cx="609600" cy="609600"/>
              </a:xfrm>
            </p:grpSpPr>
            <p:sp>
              <p:nvSpPr>
                <p:cNvPr id="320" name="Quad Arrow Callout 49">
                  <a:extLst>
                    <a:ext uri="{FF2B5EF4-FFF2-40B4-BE49-F238E27FC236}">
                      <a16:creationId xmlns:a16="http://schemas.microsoft.com/office/drawing/2014/main" id="{77F884F7-E3A9-BEDD-3B37-8F8AB72EA47C}"/>
                    </a:ext>
                  </a:extLst>
                </p:cNvPr>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Cross 320">
                  <a:extLst>
                    <a:ext uri="{FF2B5EF4-FFF2-40B4-BE49-F238E27FC236}">
                      <a16:creationId xmlns:a16="http://schemas.microsoft.com/office/drawing/2014/main" id="{A98CFF35-83F9-E2F5-70B1-EF3E58BA2CF8}"/>
                    </a:ext>
                  </a:extLst>
                </p:cNvPr>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96" name="Double Wave 8">
              <a:extLst>
                <a:ext uri="{FF2B5EF4-FFF2-40B4-BE49-F238E27FC236}">
                  <a16:creationId xmlns:a16="http://schemas.microsoft.com/office/drawing/2014/main" id="{967E4ABF-7603-9009-B331-4814A811B2F7}"/>
                </a:ext>
              </a:extLst>
            </p:cNvPr>
            <p:cNvSpPr/>
            <p:nvPr/>
          </p:nvSpPr>
          <p:spPr>
            <a:xfrm rot="10558211">
              <a:off x="6102425" y="1488339"/>
              <a:ext cx="1161594" cy="223721"/>
            </a:xfrm>
            <a:prstGeom prst="doubleWave">
              <a:avLst>
                <a:gd name="adj1" fmla="val 12500"/>
                <a:gd name="adj2" fmla="val -6233"/>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Moon 296">
              <a:extLst>
                <a:ext uri="{FF2B5EF4-FFF2-40B4-BE49-F238E27FC236}">
                  <a16:creationId xmlns:a16="http://schemas.microsoft.com/office/drawing/2014/main" id="{BF536FFF-F893-5596-EBFB-81AC5FC46482}"/>
                </a:ext>
              </a:extLst>
            </p:cNvPr>
            <p:cNvSpPr/>
            <p:nvPr/>
          </p:nvSpPr>
          <p:spPr>
            <a:xfrm rot="5598382">
              <a:off x="6527289" y="806839"/>
              <a:ext cx="423981" cy="1096304"/>
            </a:xfrm>
            <a:prstGeom prst="moon">
              <a:avLst>
                <a:gd name="adj" fmla="val 61082"/>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Rounded Rectangle 27">
              <a:extLst>
                <a:ext uri="{FF2B5EF4-FFF2-40B4-BE49-F238E27FC236}">
                  <a16:creationId xmlns:a16="http://schemas.microsoft.com/office/drawing/2014/main" id="{9704B448-7524-2B00-BF28-81593EC0A983}"/>
                </a:ext>
              </a:extLst>
            </p:cNvPr>
            <p:cNvSpPr/>
            <p:nvPr/>
          </p:nvSpPr>
          <p:spPr>
            <a:xfrm>
              <a:off x="6179812" y="1371982"/>
              <a:ext cx="1100074" cy="194131"/>
            </a:xfrm>
            <a:prstGeom prst="roundRect">
              <a:avLst/>
            </a:prstGeom>
            <a:solidFill>
              <a:srgbClr val="F9EB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9" name="Group 189">
              <a:extLst>
                <a:ext uri="{FF2B5EF4-FFF2-40B4-BE49-F238E27FC236}">
                  <a16:creationId xmlns:a16="http://schemas.microsoft.com/office/drawing/2014/main" id="{28E96F39-2E72-4047-61F1-82613A65A355}"/>
                </a:ext>
              </a:extLst>
            </p:cNvPr>
            <p:cNvGrpSpPr/>
            <p:nvPr/>
          </p:nvGrpSpPr>
          <p:grpSpPr>
            <a:xfrm>
              <a:off x="6172200" y="1357767"/>
              <a:ext cx="1054396" cy="210879"/>
              <a:chOff x="2286000" y="6019800"/>
              <a:chExt cx="3048000" cy="609600"/>
            </a:xfrm>
          </p:grpSpPr>
          <p:grpSp>
            <p:nvGrpSpPr>
              <p:cNvPr id="300" name="Group 175">
                <a:extLst>
                  <a:ext uri="{FF2B5EF4-FFF2-40B4-BE49-F238E27FC236}">
                    <a16:creationId xmlns:a16="http://schemas.microsoft.com/office/drawing/2014/main" id="{6F216E72-2621-C100-6C18-61FFE21ADBA8}"/>
                  </a:ext>
                </a:extLst>
              </p:cNvPr>
              <p:cNvGrpSpPr/>
              <p:nvPr/>
            </p:nvGrpSpPr>
            <p:grpSpPr>
              <a:xfrm>
                <a:off x="2286000" y="6019800"/>
                <a:ext cx="609600" cy="609600"/>
                <a:chOff x="2286000" y="6019800"/>
                <a:chExt cx="609600" cy="609600"/>
              </a:xfrm>
            </p:grpSpPr>
            <p:sp>
              <p:nvSpPr>
                <p:cNvPr id="313" name="Quad Arrow Callout 42">
                  <a:extLst>
                    <a:ext uri="{FF2B5EF4-FFF2-40B4-BE49-F238E27FC236}">
                      <a16:creationId xmlns:a16="http://schemas.microsoft.com/office/drawing/2014/main" id="{DC5FFC10-55DD-3D55-4720-B2DCDA4FB26A}"/>
                    </a:ext>
                  </a:extLst>
                </p:cNvPr>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Cross 313">
                  <a:extLst>
                    <a:ext uri="{FF2B5EF4-FFF2-40B4-BE49-F238E27FC236}">
                      <a16:creationId xmlns:a16="http://schemas.microsoft.com/office/drawing/2014/main" id="{543DAA8E-90E5-805B-2EE8-77F1DBA4827E}"/>
                    </a:ext>
                  </a:extLst>
                </p:cNvPr>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1" name="Group 176">
                <a:extLst>
                  <a:ext uri="{FF2B5EF4-FFF2-40B4-BE49-F238E27FC236}">
                    <a16:creationId xmlns:a16="http://schemas.microsoft.com/office/drawing/2014/main" id="{A63E44A0-C041-8CCD-A8C0-086E365FCF25}"/>
                  </a:ext>
                </a:extLst>
              </p:cNvPr>
              <p:cNvGrpSpPr/>
              <p:nvPr/>
            </p:nvGrpSpPr>
            <p:grpSpPr>
              <a:xfrm>
                <a:off x="2895600" y="6019800"/>
                <a:ext cx="609600" cy="609600"/>
                <a:chOff x="2286000" y="6019800"/>
                <a:chExt cx="609600" cy="609600"/>
              </a:xfrm>
            </p:grpSpPr>
            <p:sp>
              <p:nvSpPr>
                <p:cNvPr id="311" name="Quad Arrow Callout 40">
                  <a:extLst>
                    <a:ext uri="{FF2B5EF4-FFF2-40B4-BE49-F238E27FC236}">
                      <a16:creationId xmlns:a16="http://schemas.microsoft.com/office/drawing/2014/main" id="{8C564E6E-FB2A-9AB4-665C-8EAD57721C27}"/>
                    </a:ext>
                  </a:extLst>
                </p:cNvPr>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Cross 311">
                  <a:extLst>
                    <a:ext uri="{FF2B5EF4-FFF2-40B4-BE49-F238E27FC236}">
                      <a16:creationId xmlns:a16="http://schemas.microsoft.com/office/drawing/2014/main" id="{63E87707-DD8F-D380-526F-34F96A552A1B}"/>
                    </a:ext>
                  </a:extLst>
                </p:cNvPr>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2" name="Group 179">
                <a:extLst>
                  <a:ext uri="{FF2B5EF4-FFF2-40B4-BE49-F238E27FC236}">
                    <a16:creationId xmlns:a16="http://schemas.microsoft.com/office/drawing/2014/main" id="{EA466B88-A79F-EB1F-9EC8-E97AD16908EA}"/>
                  </a:ext>
                </a:extLst>
              </p:cNvPr>
              <p:cNvGrpSpPr/>
              <p:nvPr/>
            </p:nvGrpSpPr>
            <p:grpSpPr>
              <a:xfrm>
                <a:off x="3505200" y="6019800"/>
                <a:ext cx="609600" cy="609600"/>
                <a:chOff x="2286000" y="6019800"/>
                <a:chExt cx="609600" cy="609600"/>
              </a:xfrm>
            </p:grpSpPr>
            <p:sp>
              <p:nvSpPr>
                <p:cNvPr id="309" name="Quad Arrow Callout 38">
                  <a:extLst>
                    <a:ext uri="{FF2B5EF4-FFF2-40B4-BE49-F238E27FC236}">
                      <a16:creationId xmlns:a16="http://schemas.microsoft.com/office/drawing/2014/main" id="{49A30C83-353D-BA08-1EE6-28CB6826BCBE}"/>
                    </a:ext>
                  </a:extLst>
                </p:cNvPr>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Cross 309">
                  <a:extLst>
                    <a:ext uri="{FF2B5EF4-FFF2-40B4-BE49-F238E27FC236}">
                      <a16:creationId xmlns:a16="http://schemas.microsoft.com/office/drawing/2014/main" id="{5182B94B-CC5E-F22F-5C10-9A3BF740A9FC}"/>
                    </a:ext>
                  </a:extLst>
                </p:cNvPr>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3" name="Group 182">
                <a:extLst>
                  <a:ext uri="{FF2B5EF4-FFF2-40B4-BE49-F238E27FC236}">
                    <a16:creationId xmlns:a16="http://schemas.microsoft.com/office/drawing/2014/main" id="{27281238-BBFC-CE6E-0CA9-EFFEBE840532}"/>
                  </a:ext>
                </a:extLst>
              </p:cNvPr>
              <p:cNvGrpSpPr/>
              <p:nvPr/>
            </p:nvGrpSpPr>
            <p:grpSpPr>
              <a:xfrm>
                <a:off x="4114800" y="6019800"/>
                <a:ext cx="609600" cy="609600"/>
                <a:chOff x="2286000" y="6019800"/>
                <a:chExt cx="609600" cy="609600"/>
              </a:xfrm>
            </p:grpSpPr>
            <p:sp>
              <p:nvSpPr>
                <p:cNvPr id="307" name="Quad Arrow Callout 36">
                  <a:extLst>
                    <a:ext uri="{FF2B5EF4-FFF2-40B4-BE49-F238E27FC236}">
                      <a16:creationId xmlns:a16="http://schemas.microsoft.com/office/drawing/2014/main" id="{80C48955-DBF1-11E5-5B92-69AA4858980C}"/>
                    </a:ext>
                  </a:extLst>
                </p:cNvPr>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Cross 307">
                  <a:extLst>
                    <a:ext uri="{FF2B5EF4-FFF2-40B4-BE49-F238E27FC236}">
                      <a16:creationId xmlns:a16="http://schemas.microsoft.com/office/drawing/2014/main" id="{D786B9C0-FCE1-8194-0562-FD0B6D423612}"/>
                    </a:ext>
                  </a:extLst>
                </p:cNvPr>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4" name="Group 185">
                <a:extLst>
                  <a:ext uri="{FF2B5EF4-FFF2-40B4-BE49-F238E27FC236}">
                    <a16:creationId xmlns:a16="http://schemas.microsoft.com/office/drawing/2014/main" id="{63819B85-C1E8-12D9-AC2D-75D4F11761C2}"/>
                  </a:ext>
                </a:extLst>
              </p:cNvPr>
              <p:cNvGrpSpPr/>
              <p:nvPr/>
            </p:nvGrpSpPr>
            <p:grpSpPr>
              <a:xfrm>
                <a:off x="4724400" y="6019800"/>
                <a:ext cx="609600" cy="609600"/>
                <a:chOff x="2286000" y="6019800"/>
                <a:chExt cx="609600" cy="609600"/>
              </a:xfrm>
            </p:grpSpPr>
            <p:sp>
              <p:nvSpPr>
                <p:cNvPr id="305" name="Quad Arrow Callout 34">
                  <a:extLst>
                    <a:ext uri="{FF2B5EF4-FFF2-40B4-BE49-F238E27FC236}">
                      <a16:creationId xmlns:a16="http://schemas.microsoft.com/office/drawing/2014/main" id="{4549F461-D849-EB70-0EFE-111CB91A2129}"/>
                    </a:ext>
                  </a:extLst>
                </p:cNvPr>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Cross 305">
                  <a:extLst>
                    <a:ext uri="{FF2B5EF4-FFF2-40B4-BE49-F238E27FC236}">
                      <a16:creationId xmlns:a16="http://schemas.microsoft.com/office/drawing/2014/main" id="{18EB065D-5B3B-8200-5087-854627F900C6}"/>
                    </a:ext>
                  </a:extLst>
                </p:cNvPr>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35" name="Group 334">
            <a:extLst>
              <a:ext uri="{FF2B5EF4-FFF2-40B4-BE49-F238E27FC236}">
                <a16:creationId xmlns:a16="http://schemas.microsoft.com/office/drawing/2014/main" id="{C039A2D7-202A-FDA9-F889-738C72731002}"/>
              </a:ext>
            </a:extLst>
          </p:cNvPr>
          <p:cNvGrpSpPr/>
          <p:nvPr/>
        </p:nvGrpSpPr>
        <p:grpSpPr>
          <a:xfrm>
            <a:off x="3429010" y="3851780"/>
            <a:ext cx="1361222" cy="2838647"/>
            <a:chOff x="2971800" y="685800"/>
            <a:chExt cx="1323830" cy="2971800"/>
          </a:xfrm>
        </p:grpSpPr>
        <p:sp>
          <p:nvSpPr>
            <p:cNvPr id="336" name="Oval 335">
              <a:extLst>
                <a:ext uri="{FF2B5EF4-FFF2-40B4-BE49-F238E27FC236}">
                  <a16:creationId xmlns:a16="http://schemas.microsoft.com/office/drawing/2014/main" id="{7751F243-B6F7-6306-5756-468E690C8C56}"/>
                </a:ext>
              </a:extLst>
            </p:cNvPr>
            <p:cNvSpPr/>
            <p:nvPr/>
          </p:nvSpPr>
          <p:spPr>
            <a:xfrm>
              <a:off x="2971800" y="2514600"/>
              <a:ext cx="181486" cy="347133"/>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Flowchart: Manual Operation 336">
              <a:extLst>
                <a:ext uri="{FF2B5EF4-FFF2-40B4-BE49-F238E27FC236}">
                  <a16:creationId xmlns:a16="http://schemas.microsoft.com/office/drawing/2014/main" id="{DAD32E5A-A228-F61B-E608-9359BB96487D}"/>
                </a:ext>
              </a:extLst>
            </p:cNvPr>
            <p:cNvSpPr/>
            <p:nvPr/>
          </p:nvSpPr>
          <p:spPr>
            <a:xfrm rot="12279233">
              <a:off x="3118206" y="1600084"/>
              <a:ext cx="318990" cy="1150137"/>
            </a:xfrm>
            <a:prstGeom prst="flowChartManualOperati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Oval 337">
              <a:extLst>
                <a:ext uri="{FF2B5EF4-FFF2-40B4-BE49-F238E27FC236}">
                  <a16:creationId xmlns:a16="http://schemas.microsoft.com/office/drawing/2014/main" id="{005857B0-40E7-D50E-309B-63EC398877A1}"/>
                </a:ext>
              </a:extLst>
            </p:cNvPr>
            <p:cNvSpPr/>
            <p:nvPr/>
          </p:nvSpPr>
          <p:spPr>
            <a:xfrm rot="18242526">
              <a:off x="4075142" y="2468175"/>
              <a:ext cx="183075" cy="2579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Flowchart: Manual Operation 338">
              <a:extLst>
                <a:ext uri="{FF2B5EF4-FFF2-40B4-BE49-F238E27FC236}">
                  <a16:creationId xmlns:a16="http://schemas.microsoft.com/office/drawing/2014/main" id="{5737FDD4-29AB-B239-E4D1-466E7DD623D9}"/>
                </a:ext>
              </a:extLst>
            </p:cNvPr>
            <p:cNvSpPr/>
            <p:nvPr/>
          </p:nvSpPr>
          <p:spPr>
            <a:xfrm rot="8993220" flipH="1">
              <a:off x="3735213" y="1557859"/>
              <a:ext cx="318990" cy="1105828"/>
            </a:xfrm>
            <a:prstGeom prst="flowChartManualOperati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 name="Trapezoid 339">
              <a:extLst>
                <a:ext uri="{FF2B5EF4-FFF2-40B4-BE49-F238E27FC236}">
                  <a16:creationId xmlns:a16="http://schemas.microsoft.com/office/drawing/2014/main" id="{45AA6F17-FDD3-3EC4-0284-5077EFB98452}"/>
                </a:ext>
              </a:extLst>
            </p:cNvPr>
            <p:cNvSpPr/>
            <p:nvPr/>
          </p:nvSpPr>
          <p:spPr>
            <a:xfrm>
              <a:off x="3124200" y="1676400"/>
              <a:ext cx="914400" cy="1676400"/>
            </a:xfrm>
            <a:prstGeom prst="trapezoid">
              <a:avLst>
                <a:gd name="adj" fmla="val 33815"/>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 name="Oval 340">
              <a:extLst>
                <a:ext uri="{FF2B5EF4-FFF2-40B4-BE49-F238E27FC236}">
                  <a16:creationId xmlns:a16="http://schemas.microsoft.com/office/drawing/2014/main" id="{27B3D28E-6811-264B-6659-A56C46F5FFC0}"/>
                </a:ext>
              </a:extLst>
            </p:cNvPr>
            <p:cNvSpPr/>
            <p:nvPr/>
          </p:nvSpPr>
          <p:spPr>
            <a:xfrm>
              <a:off x="3198657" y="3409648"/>
              <a:ext cx="362972" cy="247952"/>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Oval 341">
              <a:extLst>
                <a:ext uri="{FF2B5EF4-FFF2-40B4-BE49-F238E27FC236}">
                  <a16:creationId xmlns:a16="http://schemas.microsoft.com/office/drawing/2014/main" id="{2D752BCF-652C-123E-474E-D58EBD397311}"/>
                </a:ext>
              </a:extLst>
            </p:cNvPr>
            <p:cNvSpPr/>
            <p:nvPr/>
          </p:nvSpPr>
          <p:spPr>
            <a:xfrm>
              <a:off x="3561629" y="3409648"/>
              <a:ext cx="362972" cy="247952"/>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Cloud 342">
              <a:extLst>
                <a:ext uri="{FF2B5EF4-FFF2-40B4-BE49-F238E27FC236}">
                  <a16:creationId xmlns:a16="http://schemas.microsoft.com/office/drawing/2014/main" id="{2D7A04D3-BCC7-0CBA-96A7-C39DA28554BF}"/>
                </a:ext>
              </a:extLst>
            </p:cNvPr>
            <p:cNvSpPr/>
            <p:nvPr/>
          </p:nvSpPr>
          <p:spPr>
            <a:xfrm rot="20835976" flipH="1">
              <a:off x="3634582" y="865894"/>
              <a:ext cx="569631" cy="1041400"/>
            </a:xfrm>
            <a:prstGeom prst="clou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Rectangle 343">
              <a:extLst>
                <a:ext uri="{FF2B5EF4-FFF2-40B4-BE49-F238E27FC236}">
                  <a16:creationId xmlns:a16="http://schemas.microsoft.com/office/drawing/2014/main" id="{43F62FBB-CE8A-6C96-F028-12A144C23C2B}"/>
                </a:ext>
              </a:extLst>
            </p:cNvPr>
            <p:cNvSpPr/>
            <p:nvPr/>
          </p:nvSpPr>
          <p:spPr>
            <a:xfrm>
              <a:off x="3153286" y="3310467"/>
              <a:ext cx="862057" cy="198362"/>
            </a:xfrm>
            <a:prstGeom prst="rect">
              <a:avLst/>
            </a:prstGeom>
            <a:solidFill>
              <a:srgbClr val="FFC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Flowchart: Extract 344">
              <a:extLst>
                <a:ext uri="{FF2B5EF4-FFF2-40B4-BE49-F238E27FC236}">
                  <a16:creationId xmlns:a16="http://schemas.microsoft.com/office/drawing/2014/main" id="{0FCBCB13-75A0-B5ED-7D31-745DAC073B3E}"/>
                </a:ext>
              </a:extLst>
            </p:cNvPr>
            <p:cNvSpPr/>
            <p:nvPr/>
          </p:nvSpPr>
          <p:spPr>
            <a:xfrm rot="10800000">
              <a:off x="3425514" y="1624390"/>
              <a:ext cx="317600" cy="446314"/>
            </a:xfrm>
            <a:prstGeom prst="flowChartExtra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Rounded Rectangle 75">
              <a:extLst>
                <a:ext uri="{FF2B5EF4-FFF2-40B4-BE49-F238E27FC236}">
                  <a16:creationId xmlns:a16="http://schemas.microsoft.com/office/drawing/2014/main" id="{28D295C8-63EB-2E02-6168-C3A9E512922F}"/>
                </a:ext>
              </a:extLst>
            </p:cNvPr>
            <p:cNvSpPr/>
            <p:nvPr/>
          </p:nvSpPr>
          <p:spPr>
            <a:xfrm rot="2203033">
              <a:off x="3454847" y="1679760"/>
              <a:ext cx="135657" cy="1143048"/>
            </a:xfrm>
            <a:prstGeom prst="round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Rounded Rectangle 76">
              <a:extLst>
                <a:ext uri="{FF2B5EF4-FFF2-40B4-BE49-F238E27FC236}">
                  <a16:creationId xmlns:a16="http://schemas.microsoft.com/office/drawing/2014/main" id="{DF39F372-F430-7E1A-DF46-647861A77AE9}"/>
                </a:ext>
              </a:extLst>
            </p:cNvPr>
            <p:cNvSpPr/>
            <p:nvPr/>
          </p:nvSpPr>
          <p:spPr>
            <a:xfrm>
              <a:off x="3226261" y="2219476"/>
              <a:ext cx="136114" cy="595086"/>
            </a:xfrm>
            <a:prstGeom prst="round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Rounded Rectangle 77">
              <a:extLst>
                <a:ext uri="{FF2B5EF4-FFF2-40B4-BE49-F238E27FC236}">
                  <a16:creationId xmlns:a16="http://schemas.microsoft.com/office/drawing/2014/main" id="{23661EDA-FD66-CD66-7263-DA0D12E1A5F5}"/>
                </a:ext>
              </a:extLst>
            </p:cNvPr>
            <p:cNvSpPr/>
            <p:nvPr/>
          </p:nvSpPr>
          <p:spPr>
            <a:xfrm rot="5400000">
              <a:off x="3269522" y="2230024"/>
              <a:ext cx="49590" cy="226857"/>
            </a:xfrm>
            <a:prstGeom prst="roundRect">
              <a:avLst/>
            </a:prstGeom>
            <a:solidFill>
              <a:srgbClr val="FFC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Pentagon 78">
              <a:extLst>
                <a:ext uri="{FF2B5EF4-FFF2-40B4-BE49-F238E27FC236}">
                  <a16:creationId xmlns:a16="http://schemas.microsoft.com/office/drawing/2014/main" id="{8481ADFA-163C-0A1D-001B-43B5EAC815CE}"/>
                </a:ext>
              </a:extLst>
            </p:cNvPr>
            <p:cNvSpPr/>
            <p:nvPr/>
          </p:nvSpPr>
          <p:spPr>
            <a:xfrm rot="5400000">
              <a:off x="3073270" y="2628857"/>
              <a:ext cx="396724" cy="272229"/>
            </a:xfrm>
            <a:prstGeom prst="homePlate">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Rectangle 349">
              <a:extLst>
                <a:ext uri="{FF2B5EF4-FFF2-40B4-BE49-F238E27FC236}">
                  <a16:creationId xmlns:a16="http://schemas.microsoft.com/office/drawing/2014/main" id="{5942A374-43E6-5E23-4E6D-27C08E40FB60}"/>
                </a:ext>
              </a:extLst>
            </p:cNvPr>
            <p:cNvSpPr/>
            <p:nvPr/>
          </p:nvSpPr>
          <p:spPr>
            <a:xfrm>
              <a:off x="3135518" y="2566610"/>
              <a:ext cx="272229" cy="99181"/>
            </a:xfrm>
            <a:prstGeom prst="rect">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Cloud 350">
              <a:extLst>
                <a:ext uri="{FF2B5EF4-FFF2-40B4-BE49-F238E27FC236}">
                  <a16:creationId xmlns:a16="http://schemas.microsoft.com/office/drawing/2014/main" id="{A7DAEB85-6477-7A2E-7070-FFAEEFB7DB39}"/>
                </a:ext>
              </a:extLst>
            </p:cNvPr>
            <p:cNvSpPr/>
            <p:nvPr/>
          </p:nvSpPr>
          <p:spPr>
            <a:xfrm rot="308159">
              <a:off x="3018336" y="857248"/>
              <a:ext cx="471419" cy="1060825"/>
            </a:xfrm>
            <a:prstGeom prst="clou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Oval 351">
              <a:extLst>
                <a:ext uri="{FF2B5EF4-FFF2-40B4-BE49-F238E27FC236}">
                  <a16:creationId xmlns:a16="http://schemas.microsoft.com/office/drawing/2014/main" id="{16519C80-865D-911E-655A-BFAE72555999}"/>
                </a:ext>
              </a:extLst>
            </p:cNvPr>
            <p:cNvSpPr/>
            <p:nvPr/>
          </p:nvSpPr>
          <p:spPr>
            <a:xfrm>
              <a:off x="3289400" y="830943"/>
              <a:ext cx="589829" cy="942219"/>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 name="Cloud 352">
              <a:extLst>
                <a:ext uri="{FF2B5EF4-FFF2-40B4-BE49-F238E27FC236}">
                  <a16:creationId xmlns:a16="http://schemas.microsoft.com/office/drawing/2014/main" id="{214CDF5D-FFFF-54DD-0022-5B4674D306E4}"/>
                </a:ext>
              </a:extLst>
            </p:cNvPr>
            <p:cNvSpPr/>
            <p:nvPr/>
          </p:nvSpPr>
          <p:spPr>
            <a:xfrm rot="16200000" flipH="1">
              <a:off x="3435248" y="403838"/>
              <a:ext cx="343505" cy="907429"/>
            </a:xfrm>
            <a:prstGeom prst="clou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Rounded Rectangle 83">
              <a:extLst>
                <a:ext uri="{FF2B5EF4-FFF2-40B4-BE49-F238E27FC236}">
                  <a16:creationId xmlns:a16="http://schemas.microsoft.com/office/drawing/2014/main" id="{E9A79E4F-B403-AB07-262B-AC87BEA2CCAB}"/>
                </a:ext>
              </a:extLst>
            </p:cNvPr>
            <p:cNvSpPr/>
            <p:nvPr/>
          </p:nvSpPr>
          <p:spPr>
            <a:xfrm>
              <a:off x="3124200" y="838200"/>
              <a:ext cx="952800" cy="148771"/>
            </a:xfrm>
            <a:prstGeom prst="round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 name="Pentagon 84">
              <a:extLst>
                <a:ext uri="{FF2B5EF4-FFF2-40B4-BE49-F238E27FC236}">
                  <a16:creationId xmlns:a16="http://schemas.microsoft.com/office/drawing/2014/main" id="{9F8920C7-6822-C929-957A-939D8FAD378A}"/>
                </a:ext>
              </a:extLst>
            </p:cNvPr>
            <p:cNvSpPr/>
            <p:nvPr/>
          </p:nvSpPr>
          <p:spPr>
            <a:xfrm>
              <a:off x="3198657" y="3310467"/>
              <a:ext cx="136114" cy="198362"/>
            </a:xfrm>
            <a:prstGeom prst="homePlate">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 name="Pentagon 85">
              <a:extLst>
                <a:ext uri="{FF2B5EF4-FFF2-40B4-BE49-F238E27FC236}">
                  <a16:creationId xmlns:a16="http://schemas.microsoft.com/office/drawing/2014/main" id="{96B26836-549E-B469-D1F5-07F6ADB2E426}"/>
                </a:ext>
              </a:extLst>
            </p:cNvPr>
            <p:cNvSpPr/>
            <p:nvPr/>
          </p:nvSpPr>
          <p:spPr>
            <a:xfrm>
              <a:off x="3380143" y="3310467"/>
              <a:ext cx="136114" cy="198362"/>
            </a:xfrm>
            <a:prstGeom prst="homePlate">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 name="Pentagon 86">
              <a:extLst>
                <a:ext uri="{FF2B5EF4-FFF2-40B4-BE49-F238E27FC236}">
                  <a16:creationId xmlns:a16="http://schemas.microsoft.com/office/drawing/2014/main" id="{084C7DD4-2A66-8C4D-D808-328DA58C2337}"/>
                </a:ext>
              </a:extLst>
            </p:cNvPr>
            <p:cNvSpPr/>
            <p:nvPr/>
          </p:nvSpPr>
          <p:spPr>
            <a:xfrm>
              <a:off x="3561629" y="3310467"/>
              <a:ext cx="136114" cy="198362"/>
            </a:xfrm>
            <a:prstGeom prst="homePlate">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 name="Pentagon 87">
              <a:extLst>
                <a:ext uri="{FF2B5EF4-FFF2-40B4-BE49-F238E27FC236}">
                  <a16:creationId xmlns:a16="http://schemas.microsoft.com/office/drawing/2014/main" id="{2ABF7B76-2C84-E43B-BC2A-A2FC0C05DC60}"/>
                </a:ext>
              </a:extLst>
            </p:cNvPr>
            <p:cNvSpPr/>
            <p:nvPr/>
          </p:nvSpPr>
          <p:spPr>
            <a:xfrm>
              <a:off x="3743114" y="3310467"/>
              <a:ext cx="136114" cy="198362"/>
            </a:xfrm>
            <a:prstGeom prst="homePlate">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 name="Pentagon 88">
              <a:extLst>
                <a:ext uri="{FF2B5EF4-FFF2-40B4-BE49-F238E27FC236}">
                  <a16:creationId xmlns:a16="http://schemas.microsoft.com/office/drawing/2014/main" id="{26CD75C9-C009-B859-134F-1EB12FDE3C06}"/>
                </a:ext>
              </a:extLst>
            </p:cNvPr>
            <p:cNvSpPr/>
            <p:nvPr/>
          </p:nvSpPr>
          <p:spPr>
            <a:xfrm>
              <a:off x="3924600" y="3310467"/>
              <a:ext cx="90743" cy="198362"/>
            </a:xfrm>
            <a:prstGeom prst="homePlate">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0" name="Group 359">
            <a:extLst>
              <a:ext uri="{FF2B5EF4-FFF2-40B4-BE49-F238E27FC236}">
                <a16:creationId xmlns:a16="http://schemas.microsoft.com/office/drawing/2014/main" id="{AE8FC681-BEC3-BCDE-842C-B255327195A4}"/>
              </a:ext>
            </a:extLst>
          </p:cNvPr>
          <p:cNvGrpSpPr/>
          <p:nvPr/>
        </p:nvGrpSpPr>
        <p:grpSpPr>
          <a:xfrm>
            <a:off x="6494081" y="4121813"/>
            <a:ext cx="1072234" cy="2517084"/>
            <a:chOff x="990600" y="1869556"/>
            <a:chExt cx="1625545" cy="3815989"/>
          </a:xfrm>
        </p:grpSpPr>
        <p:sp>
          <p:nvSpPr>
            <p:cNvPr id="361" name="Oval 360">
              <a:extLst>
                <a:ext uri="{FF2B5EF4-FFF2-40B4-BE49-F238E27FC236}">
                  <a16:creationId xmlns:a16="http://schemas.microsoft.com/office/drawing/2014/main" id="{AF1DD97B-5A2D-0F99-2849-6A9CB2395F7F}"/>
                </a:ext>
              </a:extLst>
            </p:cNvPr>
            <p:cNvSpPr/>
            <p:nvPr/>
          </p:nvSpPr>
          <p:spPr>
            <a:xfrm rot="6922285">
              <a:off x="1308408" y="5244859"/>
              <a:ext cx="500424" cy="374039"/>
            </a:xfrm>
            <a:prstGeom prst="ellipse">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 name="Oval 361">
              <a:extLst>
                <a:ext uri="{FF2B5EF4-FFF2-40B4-BE49-F238E27FC236}">
                  <a16:creationId xmlns:a16="http://schemas.microsoft.com/office/drawing/2014/main" id="{90613223-2FE7-B988-5561-012CAF12F532}"/>
                </a:ext>
              </a:extLst>
            </p:cNvPr>
            <p:cNvSpPr/>
            <p:nvPr/>
          </p:nvSpPr>
          <p:spPr>
            <a:xfrm rot="3646842">
              <a:off x="1850980" y="5248313"/>
              <a:ext cx="500424" cy="374039"/>
            </a:xfrm>
            <a:prstGeom prst="ellipse">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 name="Trapezoid 362">
              <a:extLst>
                <a:ext uri="{FF2B5EF4-FFF2-40B4-BE49-F238E27FC236}">
                  <a16:creationId xmlns:a16="http://schemas.microsoft.com/office/drawing/2014/main" id="{D7395A56-FB3B-4CC8-175B-2D10F737680B}"/>
                </a:ext>
              </a:extLst>
            </p:cNvPr>
            <p:cNvSpPr/>
            <p:nvPr/>
          </p:nvSpPr>
          <p:spPr>
            <a:xfrm>
              <a:off x="1206228" y="4058865"/>
              <a:ext cx="1295400" cy="1295400"/>
            </a:xfrm>
            <a:prstGeom prst="trapezoid">
              <a:avLst>
                <a:gd name="adj" fmla="val 21250"/>
              </a:avLst>
            </a:prstGeom>
            <a:solidFill>
              <a:srgbClr val="D5B8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 name="Oval 363">
              <a:extLst>
                <a:ext uri="{FF2B5EF4-FFF2-40B4-BE49-F238E27FC236}">
                  <a16:creationId xmlns:a16="http://schemas.microsoft.com/office/drawing/2014/main" id="{327F30FB-221A-B535-EC0D-4801281F8441}"/>
                </a:ext>
              </a:extLst>
            </p:cNvPr>
            <p:cNvSpPr/>
            <p:nvPr/>
          </p:nvSpPr>
          <p:spPr>
            <a:xfrm rot="4724043">
              <a:off x="2178914" y="3848972"/>
              <a:ext cx="500424" cy="374039"/>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 name="Oval 364">
              <a:extLst>
                <a:ext uri="{FF2B5EF4-FFF2-40B4-BE49-F238E27FC236}">
                  <a16:creationId xmlns:a16="http://schemas.microsoft.com/office/drawing/2014/main" id="{B718BE8D-3034-35D2-BA68-B15716FB28C2}"/>
                </a:ext>
              </a:extLst>
            </p:cNvPr>
            <p:cNvSpPr/>
            <p:nvPr/>
          </p:nvSpPr>
          <p:spPr>
            <a:xfrm rot="6922285">
              <a:off x="927408" y="3949460"/>
              <a:ext cx="500424" cy="374039"/>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Trapezoid 365">
              <a:extLst>
                <a:ext uri="{FF2B5EF4-FFF2-40B4-BE49-F238E27FC236}">
                  <a16:creationId xmlns:a16="http://schemas.microsoft.com/office/drawing/2014/main" id="{32423EEC-AAF6-A816-2139-DDBC46AA203F}"/>
                </a:ext>
              </a:extLst>
            </p:cNvPr>
            <p:cNvSpPr/>
            <p:nvPr/>
          </p:nvSpPr>
          <p:spPr>
            <a:xfrm rot="19684206">
              <a:off x="2026032" y="3140170"/>
              <a:ext cx="543829" cy="950480"/>
            </a:xfrm>
            <a:prstGeom prst="trapezoid">
              <a:avLst/>
            </a:prstGeom>
            <a:solidFill>
              <a:srgbClr val="E3D0A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 name="Trapezoid 366">
              <a:extLst>
                <a:ext uri="{FF2B5EF4-FFF2-40B4-BE49-F238E27FC236}">
                  <a16:creationId xmlns:a16="http://schemas.microsoft.com/office/drawing/2014/main" id="{4DFFF9E8-474C-F854-6443-1F8EFAE459EE}"/>
                </a:ext>
              </a:extLst>
            </p:cNvPr>
            <p:cNvSpPr/>
            <p:nvPr/>
          </p:nvSpPr>
          <p:spPr>
            <a:xfrm rot="1711066">
              <a:off x="1095331" y="3216624"/>
              <a:ext cx="543829" cy="950480"/>
            </a:xfrm>
            <a:prstGeom prst="trapezoid">
              <a:avLst/>
            </a:prstGeom>
            <a:solidFill>
              <a:srgbClr val="E3D0A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 name="Cloud 367">
              <a:extLst>
                <a:ext uri="{FF2B5EF4-FFF2-40B4-BE49-F238E27FC236}">
                  <a16:creationId xmlns:a16="http://schemas.microsoft.com/office/drawing/2014/main" id="{757C815B-953D-26B0-27E3-37B433DBA967}"/>
                </a:ext>
              </a:extLst>
            </p:cNvPr>
            <p:cNvSpPr/>
            <p:nvPr/>
          </p:nvSpPr>
          <p:spPr>
            <a:xfrm rot="21304292">
              <a:off x="1922597" y="1996079"/>
              <a:ext cx="645572" cy="1109362"/>
            </a:xfrm>
            <a:prstGeom prst="cloud">
              <a:avLst/>
            </a:prstGeom>
            <a:solidFill>
              <a:srgbClr val="3E1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 name="Cloud 368">
              <a:extLst>
                <a:ext uri="{FF2B5EF4-FFF2-40B4-BE49-F238E27FC236}">
                  <a16:creationId xmlns:a16="http://schemas.microsoft.com/office/drawing/2014/main" id="{40902A2B-DB4A-5DD8-9119-C87216EB400E}"/>
                </a:ext>
              </a:extLst>
            </p:cNvPr>
            <p:cNvSpPr/>
            <p:nvPr/>
          </p:nvSpPr>
          <p:spPr>
            <a:xfrm>
              <a:off x="1062548" y="1978092"/>
              <a:ext cx="635729" cy="1109362"/>
            </a:xfrm>
            <a:prstGeom prst="cloud">
              <a:avLst/>
            </a:prstGeom>
            <a:solidFill>
              <a:srgbClr val="3E1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 name="Hexagon 369">
              <a:extLst>
                <a:ext uri="{FF2B5EF4-FFF2-40B4-BE49-F238E27FC236}">
                  <a16:creationId xmlns:a16="http://schemas.microsoft.com/office/drawing/2014/main" id="{DA381E0D-2A85-8517-63BA-6A71DB661092}"/>
                </a:ext>
              </a:extLst>
            </p:cNvPr>
            <p:cNvSpPr/>
            <p:nvPr/>
          </p:nvSpPr>
          <p:spPr>
            <a:xfrm>
              <a:off x="1676453" y="2093285"/>
              <a:ext cx="317770" cy="252030"/>
            </a:xfrm>
            <a:prstGeom prst="hexagon">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 name="Trapezoid 370">
              <a:extLst>
                <a:ext uri="{FF2B5EF4-FFF2-40B4-BE49-F238E27FC236}">
                  <a16:creationId xmlns:a16="http://schemas.microsoft.com/office/drawing/2014/main" id="{4EA24758-1163-685E-736B-45DBB549E2A8}"/>
                </a:ext>
              </a:extLst>
            </p:cNvPr>
            <p:cNvSpPr/>
            <p:nvPr/>
          </p:nvSpPr>
          <p:spPr>
            <a:xfrm>
              <a:off x="1282428" y="3220665"/>
              <a:ext cx="1143000" cy="1524000"/>
            </a:xfrm>
            <a:prstGeom prst="trapezoid">
              <a:avLst/>
            </a:prstGeom>
            <a:solidFill>
              <a:srgbClr val="E3D0A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 name="Isosceles Triangle 371">
              <a:extLst>
                <a:ext uri="{FF2B5EF4-FFF2-40B4-BE49-F238E27FC236}">
                  <a16:creationId xmlns:a16="http://schemas.microsoft.com/office/drawing/2014/main" id="{2117BE21-1020-2904-A5F0-5F4C421D9B1E}"/>
                </a:ext>
              </a:extLst>
            </p:cNvPr>
            <p:cNvSpPr/>
            <p:nvPr/>
          </p:nvSpPr>
          <p:spPr>
            <a:xfrm rot="10800000">
              <a:off x="1626852" y="2906721"/>
              <a:ext cx="381000" cy="762000"/>
            </a:xfrm>
            <a:prstGeom prst="triangl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3" name="Group 74">
              <a:extLst>
                <a:ext uri="{FF2B5EF4-FFF2-40B4-BE49-F238E27FC236}">
                  <a16:creationId xmlns:a16="http://schemas.microsoft.com/office/drawing/2014/main" id="{7D29A304-51FB-2AC0-4415-29CA0798033B}"/>
                </a:ext>
              </a:extLst>
            </p:cNvPr>
            <p:cNvGrpSpPr/>
            <p:nvPr/>
          </p:nvGrpSpPr>
          <p:grpSpPr>
            <a:xfrm rot="5400000">
              <a:off x="1282428" y="3525465"/>
              <a:ext cx="762000" cy="152400"/>
              <a:chOff x="4038600" y="287312"/>
              <a:chExt cx="5102902" cy="474688"/>
            </a:xfrm>
          </p:grpSpPr>
          <p:sp>
            <p:nvSpPr>
              <p:cNvPr id="396" name="Quad Arrow Callout 100">
                <a:extLst>
                  <a:ext uri="{FF2B5EF4-FFF2-40B4-BE49-F238E27FC236}">
                    <a16:creationId xmlns:a16="http://schemas.microsoft.com/office/drawing/2014/main" id="{F32610B3-6107-D460-536D-AB071700E5EB}"/>
                  </a:ext>
                </a:extLst>
              </p:cNvPr>
              <p:cNvSpPr/>
              <p:nvPr/>
            </p:nvSpPr>
            <p:spPr>
              <a:xfrm>
                <a:off x="4038600" y="304800"/>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7" name="Quad Arrow Callout 101">
                <a:extLst>
                  <a:ext uri="{FF2B5EF4-FFF2-40B4-BE49-F238E27FC236}">
                    <a16:creationId xmlns:a16="http://schemas.microsoft.com/office/drawing/2014/main" id="{7DE5136B-655B-E24E-EBC5-C2F94D525823}"/>
                  </a:ext>
                </a:extLst>
              </p:cNvPr>
              <p:cNvSpPr/>
              <p:nvPr/>
            </p:nvSpPr>
            <p:spPr>
              <a:xfrm>
                <a:off x="5257800" y="304800"/>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8" name="Quad Arrow Callout 102">
                <a:extLst>
                  <a:ext uri="{FF2B5EF4-FFF2-40B4-BE49-F238E27FC236}">
                    <a16:creationId xmlns:a16="http://schemas.microsoft.com/office/drawing/2014/main" id="{5FF1D922-0DC6-69E8-7ACC-70340059D557}"/>
                  </a:ext>
                </a:extLst>
              </p:cNvPr>
              <p:cNvSpPr/>
              <p:nvPr/>
            </p:nvSpPr>
            <p:spPr>
              <a:xfrm>
                <a:off x="6551951" y="296056"/>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 name="Quad Arrow Callout 103">
                <a:extLst>
                  <a:ext uri="{FF2B5EF4-FFF2-40B4-BE49-F238E27FC236}">
                    <a16:creationId xmlns:a16="http://schemas.microsoft.com/office/drawing/2014/main" id="{DA8D166B-0498-7449-1C2A-2E447CC0638B}"/>
                  </a:ext>
                </a:extLst>
              </p:cNvPr>
              <p:cNvSpPr/>
              <p:nvPr/>
            </p:nvSpPr>
            <p:spPr>
              <a:xfrm>
                <a:off x="7846102" y="287312"/>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4" name="Group 79">
              <a:extLst>
                <a:ext uri="{FF2B5EF4-FFF2-40B4-BE49-F238E27FC236}">
                  <a16:creationId xmlns:a16="http://schemas.microsoft.com/office/drawing/2014/main" id="{7171DF08-D4BC-E9A5-3D89-6E268A39AEC8}"/>
                </a:ext>
              </a:extLst>
            </p:cNvPr>
            <p:cNvGrpSpPr/>
            <p:nvPr/>
          </p:nvGrpSpPr>
          <p:grpSpPr>
            <a:xfrm rot="5400000">
              <a:off x="1587228" y="3525465"/>
              <a:ext cx="762000" cy="152400"/>
              <a:chOff x="4038600" y="287312"/>
              <a:chExt cx="5102902" cy="474688"/>
            </a:xfrm>
          </p:grpSpPr>
          <p:sp>
            <p:nvSpPr>
              <p:cNvPr id="392" name="Quad Arrow Callout 96">
                <a:extLst>
                  <a:ext uri="{FF2B5EF4-FFF2-40B4-BE49-F238E27FC236}">
                    <a16:creationId xmlns:a16="http://schemas.microsoft.com/office/drawing/2014/main" id="{96B5696F-5356-0438-55A3-D29E8054F685}"/>
                  </a:ext>
                </a:extLst>
              </p:cNvPr>
              <p:cNvSpPr/>
              <p:nvPr/>
            </p:nvSpPr>
            <p:spPr>
              <a:xfrm>
                <a:off x="4038600" y="304800"/>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3" name="Quad Arrow Callout 97">
                <a:extLst>
                  <a:ext uri="{FF2B5EF4-FFF2-40B4-BE49-F238E27FC236}">
                    <a16:creationId xmlns:a16="http://schemas.microsoft.com/office/drawing/2014/main" id="{6FB3A5AC-E95D-F019-B10E-AA8302C6C30B}"/>
                  </a:ext>
                </a:extLst>
              </p:cNvPr>
              <p:cNvSpPr/>
              <p:nvPr/>
            </p:nvSpPr>
            <p:spPr>
              <a:xfrm>
                <a:off x="5257800" y="304800"/>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4" name="Quad Arrow Callout 98">
                <a:extLst>
                  <a:ext uri="{FF2B5EF4-FFF2-40B4-BE49-F238E27FC236}">
                    <a16:creationId xmlns:a16="http://schemas.microsoft.com/office/drawing/2014/main" id="{8B6EC010-DAE3-4C24-3404-05C0BB39D18F}"/>
                  </a:ext>
                </a:extLst>
              </p:cNvPr>
              <p:cNvSpPr/>
              <p:nvPr/>
            </p:nvSpPr>
            <p:spPr>
              <a:xfrm>
                <a:off x="6551951" y="296056"/>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5" name="Quad Arrow Callout 99">
                <a:extLst>
                  <a:ext uri="{FF2B5EF4-FFF2-40B4-BE49-F238E27FC236}">
                    <a16:creationId xmlns:a16="http://schemas.microsoft.com/office/drawing/2014/main" id="{F497258E-E2AC-82B3-D3AF-34FADB7E5352}"/>
                  </a:ext>
                </a:extLst>
              </p:cNvPr>
              <p:cNvSpPr/>
              <p:nvPr/>
            </p:nvSpPr>
            <p:spPr>
              <a:xfrm>
                <a:off x="7846102" y="287312"/>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5" name="Group 84">
              <a:extLst>
                <a:ext uri="{FF2B5EF4-FFF2-40B4-BE49-F238E27FC236}">
                  <a16:creationId xmlns:a16="http://schemas.microsoft.com/office/drawing/2014/main" id="{7F70006D-756C-E26D-790C-E4BF6A2F7A08}"/>
                </a:ext>
              </a:extLst>
            </p:cNvPr>
            <p:cNvGrpSpPr/>
            <p:nvPr/>
          </p:nvGrpSpPr>
          <p:grpSpPr>
            <a:xfrm rot="5400000">
              <a:off x="1621079" y="3720214"/>
              <a:ext cx="386690" cy="149593"/>
              <a:chOff x="5257800" y="296056"/>
              <a:chExt cx="2589551" cy="465944"/>
            </a:xfrm>
          </p:grpSpPr>
          <p:sp>
            <p:nvSpPr>
              <p:cNvPr id="390" name="Quad Arrow Callout 94">
                <a:extLst>
                  <a:ext uri="{FF2B5EF4-FFF2-40B4-BE49-F238E27FC236}">
                    <a16:creationId xmlns:a16="http://schemas.microsoft.com/office/drawing/2014/main" id="{7F30AAA7-0CDD-22F9-4063-40D3F9A1FC3E}"/>
                  </a:ext>
                </a:extLst>
              </p:cNvPr>
              <p:cNvSpPr/>
              <p:nvPr/>
            </p:nvSpPr>
            <p:spPr>
              <a:xfrm>
                <a:off x="5257800" y="304800"/>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1" name="Quad Arrow Callout 95">
                <a:extLst>
                  <a:ext uri="{FF2B5EF4-FFF2-40B4-BE49-F238E27FC236}">
                    <a16:creationId xmlns:a16="http://schemas.microsoft.com/office/drawing/2014/main" id="{D1F258D4-2881-0703-11A9-D5754A72110A}"/>
                  </a:ext>
                </a:extLst>
              </p:cNvPr>
              <p:cNvSpPr/>
              <p:nvPr/>
            </p:nvSpPr>
            <p:spPr>
              <a:xfrm>
                <a:off x="6551951" y="296056"/>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6" name="Oval 375">
              <a:extLst>
                <a:ext uri="{FF2B5EF4-FFF2-40B4-BE49-F238E27FC236}">
                  <a16:creationId xmlns:a16="http://schemas.microsoft.com/office/drawing/2014/main" id="{26FA2841-9674-8FBC-0D45-5A1872098A6B}"/>
                </a:ext>
              </a:extLst>
            </p:cNvPr>
            <p:cNvSpPr/>
            <p:nvPr/>
          </p:nvSpPr>
          <p:spPr>
            <a:xfrm>
              <a:off x="1206228" y="2133599"/>
              <a:ext cx="1165157" cy="1235457"/>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7" name="Group 68">
              <a:extLst>
                <a:ext uri="{FF2B5EF4-FFF2-40B4-BE49-F238E27FC236}">
                  <a16:creationId xmlns:a16="http://schemas.microsoft.com/office/drawing/2014/main" id="{E199BFE5-1E6F-5B24-A61B-B208502B40C6}"/>
                </a:ext>
              </a:extLst>
            </p:cNvPr>
            <p:cNvGrpSpPr/>
            <p:nvPr/>
          </p:nvGrpSpPr>
          <p:grpSpPr>
            <a:xfrm>
              <a:off x="1358628" y="4135065"/>
              <a:ext cx="990600" cy="838200"/>
              <a:chOff x="5715000" y="5771234"/>
              <a:chExt cx="1154507" cy="1086766"/>
            </a:xfrm>
          </p:grpSpPr>
          <p:sp>
            <p:nvSpPr>
              <p:cNvPr id="385" name="Wave 384">
                <a:extLst>
                  <a:ext uri="{FF2B5EF4-FFF2-40B4-BE49-F238E27FC236}">
                    <a16:creationId xmlns:a16="http://schemas.microsoft.com/office/drawing/2014/main" id="{B65310E6-727A-FFC4-B37C-7B36ED4F0D0F}"/>
                  </a:ext>
                </a:extLst>
              </p:cNvPr>
              <p:cNvSpPr/>
              <p:nvPr/>
            </p:nvSpPr>
            <p:spPr>
              <a:xfrm rot="16200000">
                <a:off x="6093773" y="6319799"/>
                <a:ext cx="845228" cy="231174"/>
              </a:xfrm>
              <a:prstGeom prst="wave">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6" name="Group 67">
                <a:extLst>
                  <a:ext uri="{FF2B5EF4-FFF2-40B4-BE49-F238E27FC236}">
                    <a16:creationId xmlns:a16="http://schemas.microsoft.com/office/drawing/2014/main" id="{81C33DBA-F867-AD29-B460-511F5C0DF42E}"/>
                  </a:ext>
                </a:extLst>
              </p:cNvPr>
              <p:cNvGrpSpPr/>
              <p:nvPr/>
            </p:nvGrpSpPr>
            <p:grpSpPr>
              <a:xfrm>
                <a:off x="5715000" y="5771234"/>
                <a:ext cx="1154507" cy="1086766"/>
                <a:chOff x="1205362" y="4212084"/>
                <a:chExt cx="1154507" cy="1086766"/>
              </a:xfrm>
            </p:grpSpPr>
            <p:sp>
              <p:nvSpPr>
                <p:cNvPr id="387" name="Rounded Rectangle 16">
                  <a:extLst>
                    <a:ext uri="{FF2B5EF4-FFF2-40B4-BE49-F238E27FC236}">
                      <a16:creationId xmlns:a16="http://schemas.microsoft.com/office/drawing/2014/main" id="{F3783C21-2F49-9D19-E9BB-6CBF2285A6EF}"/>
                    </a:ext>
                  </a:extLst>
                </p:cNvPr>
                <p:cNvSpPr/>
                <p:nvPr/>
              </p:nvSpPr>
              <p:spPr>
                <a:xfrm>
                  <a:off x="1205362" y="4264912"/>
                  <a:ext cx="1154507" cy="211307"/>
                </a:xfrm>
                <a:prstGeom prst="roundRect">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8" name="Wave 387">
                  <a:extLst>
                    <a:ext uri="{FF2B5EF4-FFF2-40B4-BE49-F238E27FC236}">
                      <a16:creationId xmlns:a16="http://schemas.microsoft.com/office/drawing/2014/main" id="{2DDA3ABE-5234-23EB-279B-C8636B394B30}"/>
                    </a:ext>
                  </a:extLst>
                </p:cNvPr>
                <p:cNvSpPr/>
                <p:nvPr/>
              </p:nvSpPr>
              <p:spPr>
                <a:xfrm rot="15242885">
                  <a:off x="1667743" y="4683044"/>
                  <a:ext cx="917103" cy="314510"/>
                </a:xfrm>
                <a:prstGeom prst="wave">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 name="Rounded Rectangle 93">
                  <a:extLst>
                    <a:ext uri="{FF2B5EF4-FFF2-40B4-BE49-F238E27FC236}">
                      <a16:creationId xmlns:a16="http://schemas.microsoft.com/office/drawing/2014/main" id="{4D1A3E30-FFE5-38BB-8B2F-98D930E4C790}"/>
                    </a:ext>
                  </a:extLst>
                </p:cNvPr>
                <p:cNvSpPr/>
                <p:nvPr/>
              </p:nvSpPr>
              <p:spPr>
                <a:xfrm>
                  <a:off x="1866223" y="4212084"/>
                  <a:ext cx="314099" cy="264134"/>
                </a:xfrm>
                <a:prstGeom prst="roundRect">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78" name="Cloud 377">
              <a:extLst>
                <a:ext uri="{FF2B5EF4-FFF2-40B4-BE49-F238E27FC236}">
                  <a16:creationId xmlns:a16="http://schemas.microsoft.com/office/drawing/2014/main" id="{299462EE-0534-7294-2BC1-1C8770C76862}"/>
                </a:ext>
              </a:extLst>
            </p:cNvPr>
            <p:cNvSpPr/>
            <p:nvPr/>
          </p:nvSpPr>
          <p:spPr>
            <a:xfrm rot="214273">
              <a:off x="1158582" y="1869556"/>
              <a:ext cx="1325469" cy="541635"/>
            </a:xfrm>
            <a:prstGeom prst="cloud">
              <a:avLst/>
            </a:prstGeom>
            <a:solidFill>
              <a:srgbClr val="3E1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 name="Rounded Rectangle 83">
              <a:extLst>
                <a:ext uri="{FF2B5EF4-FFF2-40B4-BE49-F238E27FC236}">
                  <a16:creationId xmlns:a16="http://schemas.microsoft.com/office/drawing/2014/main" id="{A12338E6-DA10-D2D6-7D8B-C80465ACEED7}"/>
                </a:ext>
              </a:extLst>
            </p:cNvPr>
            <p:cNvSpPr/>
            <p:nvPr/>
          </p:nvSpPr>
          <p:spPr>
            <a:xfrm>
              <a:off x="1130028" y="2077665"/>
              <a:ext cx="1377003" cy="252030"/>
            </a:xfrm>
            <a:prstGeom prst="roundRect">
              <a:avLst/>
            </a:prstGeom>
            <a:solidFill>
              <a:srgbClr val="D5B8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0" name="Group 91">
              <a:extLst>
                <a:ext uri="{FF2B5EF4-FFF2-40B4-BE49-F238E27FC236}">
                  <a16:creationId xmlns:a16="http://schemas.microsoft.com/office/drawing/2014/main" id="{12E60C7A-94E6-9118-0463-D57EC3320167}"/>
                </a:ext>
              </a:extLst>
            </p:cNvPr>
            <p:cNvGrpSpPr/>
            <p:nvPr/>
          </p:nvGrpSpPr>
          <p:grpSpPr>
            <a:xfrm>
              <a:off x="1413492" y="2129481"/>
              <a:ext cx="762000" cy="152400"/>
              <a:chOff x="4038600" y="287312"/>
              <a:chExt cx="5102902" cy="474688"/>
            </a:xfrm>
          </p:grpSpPr>
          <p:sp>
            <p:nvSpPr>
              <p:cNvPr id="381" name="Quad Arrow Callout 85">
                <a:extLst>
                  <a:ext uri="{FF2B5EF4-FFF2-40B4-BE49-F238E27FC236}">
                    <a16:creationId xmlns:a16="http://schemas.microsoft.com/office/drawing/2014/main" id="{775148D5-7C18-26D7-B13D-05AB5BAEE66A}"/>
                  </a:ext>
                </a:extLst>
              </p:cNvPr>
              <p:cNvSpPr/>
              <p:nvPr/>
            </p:nvSpPr>
            <p:spPr>
              <a:xfrm>
                <a:off x="4038600" y="304800"/>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 name="Quad Arrow Callout 86">
                <a:extLst>
                  <a:ext uri="{FF2B5EF4-FFF2-40B4-BE49-F238E27FC236}">
                    <a16:creationId xmlns:a16="http://schemas.microsoft.com/office/drawing/2014/main" id="{705A1F83-EC24-9CB4-3859-37A66B067838}"/>
                  </a:ext>
                </a:extLst>
              </p:cNvPr>
              <p:cNvSpPr/>
              <p:nvPr/>
            </p:nvSpPr>
            <p:spPr>
              <a:xfrm>
                <a:off x="5257800" y="304800"/>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3" name="Quad Arrow Callout 87">
                <a:extLst>
                  <a:ext uri="{FF2B5EF4-FFF2-40B4-BE49-F238E27FC236}">
                    <a16:creationId xmlns:a16="http://schemas.microsoft.com/office/drawing/2014/main" id="{002E783B-8108-54A5-605D-90C65EA8DA5B}"/>
                  </a:ext>
                </a:extLst>
              </p:cNvPr>
              <p:cNvSpPr/>
              <p:nvPr/>
            </p:nvSpPr>
            <p:spPr>
              <a:xfrm>
                <a:off x="6551951" y="296056"/>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4" name="Quad Arrow Callout 88">
                <a:extLst>
                  <a:ext uri="{FF2B5EF4-FFF2-40B4-BE49-F238E27FC236}">
                    <a16:creationId xmlns:a16="http://schemas.microsoft.com/office/drawing/2014/main" id="{683A339E-BC2E-360A-EC5E-2DD5B05A39D7}"/>
                  </a:ext>
                </a:extLst>
              </p:cNvPr>
              <p:cNvSpPr/>
              <p:nvPr/>
            </p:nvSpPr>
            <p:spPr>
              <a:xfrm>
                <a:off x="7846102" y="287312"/>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00" name="Group 399">
            <a:extLst>
              <a:ext uri="{FF2B5EF4-FFF2-40B4-BE49-F238E27FC236}">
                <a16:creationId xmlns:a16="http://schemas.microsoft.com/office/drawing/2014/main" id="{56A74B84-E733-F499-207C-A62176D4F608}"/>
              </a:ext>
            </a:extLst>
          </p:cNvPr>
          <p:cNvGrpSpPr/>
          <p:nvPr/>
        </p:nvGrpSpPr>
        <p:grpSpPr>
          <a:xfrm>
            <a:off x="1450326" y="3817016"/>
            <a:ext cx="1227480" cy="3033623"/>
            <a:chOff x="3429000" y="1066800"/>
            <a:chExt cx="1524000" cy="3766449"/>
          </a:xfrm>
        </p:grpSpPr>
        <p:grpSp>
          <p:nvGrpSpPr>
            <p:cNvPr id="401" name="Group 400">
              <a:extLst>
                <a:ext uri="{FF2B5EF4-FFF2-40B4-BE49-F238E27FC236}">
                  <a16:creationId xmlns:a16="http://schemas.microsoft.com/office/drawing/2014/main" id="{3C2C7D0A-7B48-AF52-5552-49E45CE73FFC}"/>
                </a:ext>
              </a:extLst>
            </p:cNvPr>
            <p:cNvGrpSpPr/>
            <p:nvPr/>
          </p:nvGrpSpPr>
          <p:grpSpPr>
            <a:xfrm rot="9550070">
              <a:off x="4213978" y="4219465"/>
              <a:ext cx="304800" cy="613784"/>
              <a:chOff x="1295400" y="4546730"/>
              <a:chExt cx="409568" cy="689984"/>
            </a:xfrm>
          </p:grpSpPr>
          <p:sp>
            <p:nvSpPr>
              <p:cNvPr id="449" name="Oval 448">
                <a:extLst>
                  <a:ext uri="{FF2B5EF4-FFF2-40B4-BE49-F238E27FC236}">
                    <a16:creationId xmlns:a16="http://schemas.microsoft.com/office/drawing/2014/main" id="{C2645BC7-A335-3F4C-265F-38C019E21F00}"/>
                  </a:ext>
                </a:extLst>
              </p:cNvPr>
              <p:cNvSpPr/>
              <p:nvPr/>
            </p:nvSpPr>
            <p:spPr>
              <a:xfrm rot="19444033">
                <a:off x="1307650" y="4546730"/>
                <a:ext cx="397318" cy="689984"/>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50" name="Oval 449">
                <a:extLst>
                  <a:ext uri="{FF2B5EF4-FFF2-40B4-BE49-F238E27FC236}">
                    <a16:creationId xmlns:a16="http://schemas.microsoft.com/office/drawing/2014/main" id="{84A1FF77-902B-566D-A6F8-26C04BC91EE7}"/>
                  </a:ext>
                </a:extLst>
              </p:cNvPr>
              <p:cNvSpPr/>
              <p:nvPr/>
            </p:nvSpPr>
            <p:spPr>
              <a:xfrm>
                <a:off x="1295400" y="4648200"/>
                <a:ext cx="196273" cy="295564"/>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402" name="Group 401">
              <a:extLst>
                <a:ext uri="{FF2B5EF4-FFF2-40B4-BE49-F238E27FC236}">
                  <a16:creationId xmlns:a16="http://schemas.microsoft.com/office/drawing/2014/main" id="{D1470EF9-7609-0BAF-E4F7-1A713E9899BF}"/>
                </a:ext>
              </a:extLst>
            </p:cNvPr>
            <p:cNvGrpSpPr/>
            <p:nvPr/>
          </p:nvGrpSpPr>
          <p:grpSpPr>
            <a:xfrm rot="15885139">
              <a:off x="3977145" y="4210668"/>
              <a:ext cx="304800" cy="613784"/>
              <a:chOff x="1295400" y="4546730"/>
              <a:chExt cx="409568" cy="689984"/>
            </a:xfrm>
          </p:grpSpPr>
          <p:sp>
            <p:nvSpPr>
              <p:cNvPr id="447" name="Oval 446">
                <a:extLst>
                  <a:ext uri="{FF2B5EF4-FFF2-40B4-BE49-F238E27FC236}">
                    <a16:creationId xmlns:a16="http://schemas.microsoft.com/office/drawing/2014/main" id="{D13429D9-BD97-2A2E-F773-0D2A477C2485}"/>
                  </a:ext>
                </a:extLst>
              </p:cNvPr>
              <p:cNvSpPr/>
              <p:nvPr/>
            </p:nvSpPr>
            <p:spPr>
              <a:xfrm rot="19444033">
                <a:off x="1307650" y="4546730"/>
                <a:ext cx="397318" cy="689984"/>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48" name="Oval 447">
                <a:extLst>
                  <a:ext uri="{FF2B5EF4-FFF2-40B4-BE49-F238E27FC236}">
                    <a16:creationId xmlns:a16="http://schemas.microsoft.com/office/drawing/2014/main" id="{1D57D094-0463-6EE0-CB63-B9B702455EAC}"/>
                  </a:ext>
                </a:extLst>
              </p:cNvPr>
              <p:cNvSpPr/>
              <p:nvPr/>
            </p:nvSpPr>
            <p:spPr>
              <a:xfrm>
                <a:off x="1295400" y="4648200"/>
                <a:ext cx="196273" cy="295564"/>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403" name="Trapezoid 402">
              <a:extLst>
                <a:ext uri="{FF2B5EF4-FFF2-40B4-BE49-F238E27FC236}">
                  <a16:creationId xmlns:a16="http://schemas.microsoft.com/office/drawing/2014/main" id="{D4622B30-8A8A-811B-E202-173666642E0C}"/>
                </a:ext>
              </a:extLst>
            </p:cNvPr>
            <p:cNvSpPr/>
            <p:nvPr/>
          </p:nvSpPr>
          <p:spPr>
            <a:xfrm>
              <a:off x="3685309" y="3384074"/>
              <a:ext cx="1115291" cy="1106055"/>
            </a:xfrm>
            <a:prstGeom prst="trapezoid">
              <a:avLst>
                <a:gd name="adj" fmla="val 13762"/>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04" name="Oval 403">
              <a:extLst>
                <a:ext uri="{FF2B5EF4-FFF2-40B4-BE49-F238E27FC236}">
                  <a16:creationId xmlns:a16="http://schemas.microsoft.com/office/drawing/2014/main" id="{42110C33-CACD-993B-937A-E08A619E9AA6}"/>
                </a:ext>
              </a:extLst>
            </p:cNvPr>
            <p:cNvSpPr/>
            <p:nvPr/>
          </p:nvSpPr>
          <p:spPr>
            <a:xfrm>
              <a:off x="4724400" y="3042330"/>
              <a:ext cx="228600" cy="4572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05" name="Oval 404">
              <a:extLst>
                <a:ext uri="{FF2B5EF4-FFF2-40B4-BE49-F238E27FC236}">
                  <a16:creationId xmlns:a16="http://schemas.microsoft.com/office/drawing/2014/main" id="{49DD9D01-C04E-1DFA-9724-22A975DEEF78}"/>
                </a:ext>
              </a:extLst>
            </p:cNvPr>
            <p:cNvSpPr/>
            <p:nvPr/>
          </p:nvSpPr>
          <p:spPr>
            <a:xfrm>
              <a:off x="3429000" y="3042330"/>
              <a:ext cx="228600" cy="4572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06" name="Trapezoid 405">
              <a:extLst>
                <a:ext uri="{FF2B5EF4-FFF2-40B4-BE49-F238E27FC236}">
                  <a16:creationId xmlns:a16="http://schemas.microsoft.com/office/drawing/2014/main" id="{AEC9A540-E165-032C-00CE-3D383AA9B223}"/>
                </a:ext>
              </a:extLst>
            </p:cNvPr>
            <p:cNvSpPr/>
            <p:nvPr/>
          </p:nvSpPr>
          <p:spPr>
            <a:xfrm>
              <a:off x="3657600" y="2051730"/>
              <a:ext cx="1143000" cy="2133600"/>
            </a:xfrm>
            <a:prstGeom prst="trapezoid">
              <a:avLst>
                <a:gd name="adj" fmla="val 23863"/>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07" name="Oval 406">
              <a:extLst>
                <a:ext uri="{FF2B5EF4-FFF2-40B4-BE49-F238E27FC236}">
                  <a16:creationId xmlns:a16="http://schemas.microsoft.com/office/drawing/2014/main" id="{4CD1E366-3002-7C00-EA9D-05F6B0379B51}"/>
                </a:ext>
              </a:extLst>
            </p:cNvPr>
            <p:cNvSpPr/>
            <p:nvPr/>
          </p:nvSpPr>
          <p:spPr>
            <a:xfrm>
              <a:off x="3886200" y="2127930"/>
              <a:ext cx="685800" cy="525906"/>
            </a:xfrm>
            <a:prstGeom prst="ellipse">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08" name="Oval 407">
              <a:extLst>
                <a:ext uri="{FF2B5EF4-FFF2-40B4-BE49-F238E27FC236}">
                  <a16:creationId xmlns:a16="http://schemas.microsoft.com/office/drawing/2014/main" id="{F12B9E99-92F2-FF11-60F6-BE837DB36B59}"/>
                </a:ext>
              </a:extLst>
            </p:cNvPr>
            <p:cNvSpPr/>
            <p:nvPr/>
          </p:nvSpPr>
          <p:spPr>
            <a:xfrm>
              <a:off x="3909291" y="1867002"/>
              <a:ext cx="609600" cy="525906"/>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09" name="Trapezoid 408">
              <a:extLst>
                <a:ext uri="{FF2B5EF4-FFF2-40B4-BE49-F238E27FC236}">
                  <a16:creationId xmlns:a16="http://schemas.microsoft.com/office/drawing/2014/main" id="{3095E76E-634F-572F-1DDE-12F343A53F7B}"/>
                </a:ext>
              </a:extLst>
            </p:cNvPr>
            <p:cNvSpPr/>
            <p:nvPr/>
          </p:nvSpPr>
          <p:spPr>
            <a:xfrm rot="20397331">
              <a:off x="4372636" y="2187397"/>
              <a:ext cx="551541" cy="1157352"/>
            </a:xfrm>
            <a:prstGeom prst="trapezoid">
              <a:avLst>
                <a:gd name="adj" fmla="val 35984"/>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10" name="Trapezoid 409">
              <a:extLst>
                <a:ext uri="{FF2B5EF4-FFF2-40B4-BE49-F238E27FC236}">
                  <a16:creationId xmlns:a16="http://schemas.microsoft.com/office/drawing/2014/main" id="{C2DD5F50-C00C-7B68-157F-B15245BD5372}"/>
                </a:ext>
              </a:extLst>
            </p:cNvPr>
            <p:cNvSpPr/>
            <p:nvPr/>
          </p:nvSpPr>
          <p:spPr>
            <a:xfrm rot="1296214">
              <a:off x="3544730" y="2182303"/>
              <a:ext cx="511448" cy="1132587"/>
            </a:xfrm>
            <a:prstGeom prst="trapezoid">
              <a:avLst>
                <a:gd name="adj" fmla="val 32075"/>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11" name="Trapezoid 410">
              <a:extLst>
                <a:ext uri="{FF2B5EF4-FFF2-40B4-BE49-F238E27FC236}">
                  <a16:creationId xmlns:a16="http://schemas.microsoft.com/office/drawing/2014/main" id="{6404AF0C-FCF9-9B2F-08F8-937D5E7F10E9}"/>
                </a:ext>
              </a:extLst>
            </p:cNvPr>
            <p:cNvSpPr/>
            <p:nvPr/>
          </p:nvSpPr>
          <p:spPr>
            <a:xfrm rot="287694">
              <a:off x="3726428" y="2125747"/>
              <a:ext cx="498368" cy="1764854"/>
            </a:xfrm>
            <a:prstGeom prst="trapezoid">
              <a:avLst>
                <a:gd name="adj" fmla="val 32759"/>
              </a:avLst>
            </a:prstGeom>
            <a:solidFill>
              <a:srgbClr val="B871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12" name="Trapezoid 411">
              <a:extLst>
                <a:ext uri="{FF2B5EF4-FFF2-40B4-BE49-F238E27FC236}">
                  <a16:creationId xmlns:a16="http://schemas.microsoft.com/office/drawing/2014/main" id="{496A5F1F-7446-3C20-3FB0-54A6F5CF3989}"/>
                </a:ext>
              </a:extLst>
            </p:cNvPr>
            <p:cNvSpPr/>
            <p:nvPr/>
          </p:nvSpPr>
          <p:spPr>
            <a:xfrm rot="21293170">
              <a:off x="4267801" y="2145148"/>
              <a:ext cx="464197" cy="1744020"/>
            </a:xfrm>
            <a:prstGeom prst="trapezoid">
              <a:avLst>
                <a:gd name="adj" fmla="val 35984"/>
              </a:avLst>
            </a:prstGeom>
            <a:solidFill>
              <a:srgbClr val="B871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413" name="Group 412">
              <a:extLst>
                <a:ext uri="{FF2B5EF4-FFF2-40B4-BE49-F238E27FC236}">
                  <a16:creationId xmlns:a16="http://schemas.microsoft.com/office/drawing/2014/main" id="{EB7F3515-4E57-C62A-B646-0FC06703772D}"/>
                </a:ext>
              </a:extLst>
            </p:cNvPr>
            <p:cNvGrpSpPr/>
            <p:nvPr/>
          </p:nvGrpSpPr>
          <p:grpSpPr>
            <a:xfrm rot="21151532">
              <a:off x="4409671" y="1410436"/>
              <a:ext cx="343204" cy="757299"/>
              <a:chOff x="1434718" y="4935165"/>
              <a:chExt cx="343204" cy="757299"/>
            </a:xfrm>
          </p:grpSpPr>
          <p:sp>
            <p:nvSpPr>
              <p:cNvPr id="444" name="Moon 443">
                <a:extLst>
                  <a:ext uri="{FF2B5EF4-FFF2-40B4-BE49-F238E27FC236}">
                    <a16:creationId xmlns:a16="http://schemas.microsoft.com/office/drawing/2014/main" id="{7497D359-B234-A57C-DF31-0E5AD5C44632}"/>
                  </a:ext>
                </a:extLst>
              </p:cNvPr>
              <p:cNvSpPr/>
              <p:nvPr/>
            </p:nvSpPr>
            <p:spPr>
              <a:xfrm rot="21119020">
                <a:off x="1528149" y="4935165"/>
                <a:ext cx="249773" cy="723791"/>
              </a:xfrm>
              <a:prstGeom prst="moon">
                <a:avLst>
                  <a:gd name="adj" fmla="val 78788"/>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45" name="Moon 444">
                <a:extLst>
                  <a:ext uri="{FF2B5EF4-FFF2-40B4-BE49-F238E27FC236}">
                    <a16:creationId xmlns:a16="http://schemas.microsoft.com/office/drawing/2014/main" id="{7C4270AF-F222-17C2-C82F-8A91CDA11A0E}"/>
                  </a:ext>
                </a:extLst>
              </p:cNvPr>
              <p:cNvSpPr/>
              <p:nvPr/>
            </p:nvSpPr>
            <p:spPr>
              <a:xfrm rot="10347730">
                <a:off x="1434718" y="5008712"/>
                <a:ext cx="249773" cy="683752"/>
              </a:xfrm>
              <a:prstGeom prst="moon">
                <a:avLst>
                  <a:gd name="adj" fmla="val 78788"/>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46" name="Moon 445">
                <a:extLst>
                  <a:ext uri="{FF2B5EF4-FFF2-40B4-BE49-F238E27FC236}">
                    <a16:creationId xmlns:a16="http://schemas.microsoft.com/office/drawing/2014/main" id="{DA3128B6-209B-5555-2121-4E9073AF24FA}"/>
                  </a:ext>
                </a:extLst>
              </p:cNvPr>
              <p:cNvSpPr/>
              <p:nvPr/>
            </p:nvSpPr>
            <p:spPr>
              <a:xfrm rot="21119020">
                <a:off x="1485851" y="5116123"/>
                <a:ext cx="192984" cy="559228"/>
              </a:xfrm>
              <a:prstGeom prst="moon">
                <a:avLst>
                  <a:gd name="adj" fmla="val 78788"/>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414" name="Group 413">
              <a:extLst>
                <a:ext uri="{FF2B5EF4-FFF2-40B4-BE49-F238E27FC236}">
                  <a16:creationId xmlns:a16="http://schemas.microsoft.com/office/drawing/2014/main" id="{7BEF52EE-B4FC-1B06-71E9-51808F5412FA}"/>
                </a:ext>
              </a:extLst>
            </p:cNvPr>
            <p:cNvGrpSpPr/>
            <p:nvPr/>
          </p:nvGrpSpPr>
          <p:grpSpPr>
            <a:xfrm rot="1653802">
              <a:off x="3690953" y="1480868"/>
              <a:ext cx="343204" cy="757299"/>
              <a:chOff x="1434718" y="4935165"/>
              <a:chExt cx="343204" cy="757299"/>
            </a:xfrm>
          </p:grpSpPr>
          <p:sp>
            <p:nvSpPr>
              <p:cNvPr id="441" name="Moon 440">
                <a:extLst>
                  <a:ext uri="{FF2B5EF4-FFF2-40B4-BE49-F238E27FC236}">
                    <a16:creationId xmlns:a16="http://schemas.microsoft.com/office/drawing/2014/main" id="{F16DA74F-A1B6-E2B7-DBE3-0B4E8D8EEB68}"/>
                  </a:ext>
                </a:extLst>
              </p:cNvPr>
              <p:cNvSpPr/>
              <p:nvPr/>
            </p:nvSpPr>
            <p:spPr>
              <a:xfrm rot="21119020">
                <a:off x="1528149" y="4935165"/>
                <a:ext cx="249773" cy="723791"/>
              </a:xfrm>
              <a:prstGeom prst="moon">
                <a:avLst>
                  <a:gd name="adj" fmla="val 78788"/>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42" name="Moon 441">
                <a:extLst>
                  <a:ext uri="{FF2B5EF4-FFF2-40B4-BE49-F238E27FC236}">
                    <a16:creationId xmlns:a16="http://schemas.microsoft.com/office/drawing/2014/main" id="{64760808-10BD-AA32-1843-ABD1A0217961}"/>
                  </a:ext>
                </a:extLst>
              </p:cNvPr>
              <p:cNvSpPr/>
              <p:nvPr/>
            </p:nvSpPr>
            <p:spPr>
              <a:xfrm rot="10347730">
                <a:off x="1434718" y="5008712"/>
                <a:ext cx="249773" cy="683752"/>
              </a:xfrm>
              <a:prstGeom prst="moon">
                <a:avLst>
                  <a:gd name="adj" fmla="val 78788"/>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43" name="Moon 442">
                <a:extLst>
                  <a:ext uri="{FF2B5EF4-FFF2-40B4-BE49-F238E27FC236}">
                    <a16:creationId xmlns:a16="http://schemas.microsoft.com/office/drawing/2014/main" id="{A8A79955-691C-A140-3174-2DD066BD6079}"/>
                  </a:ext>
                </a:extLst>
              </p:cNvPr>
              <p:cNvSpPr/>
              <p:nvPr/>
            </p:nvSpPr>
            <p:spPr>
              <a:xfrm rot="21119020">
                <a:off x="1485851" y="5116123"/>
                <a:ext cx="192984" cy="559228"/>
              </a:xfrm>
              <a:prstGeom prst="moon">
                <a:avLst>
                  <a:gd name="adj" fmla="val 78788"/>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415" name="Oval 414">
              <a:extLst>
                <a:ext uri="{FF2B5EF4-FFF2-40B4-BE49-F238E27FC236}">
                  <a16:creationId xmlns:a16="http://schemas.microsoft.com/office/drawing/2014/main" id="{EBF6EBF4-B4AE-D40D-B8C6-BDE3079FF6E3}"/>
                </a:ext>
              </a:extLst>
            </p:cNvPr>
            <p:cNvSpPr/>
            <p:nvPr/>
          </p:nvSpPr>
          <p:spPr>
            <a:xfrm>
              <a:off x="3810000" y="1106527"/>
              <a:ext cx="872048" cy="1173802"/>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16" name="Moon 415">
              <a:extLst>
                <a:ext uri="{FF2B5EF4-FFF2-40B4-BE49-F238E27FC236}">
                  <a16:creationId xmlns:a16="http://schemas.microsoft.com/office/drawing/2014/main" id="{CB1554A6-7B7F-E61E-0383-924787C62816}"/>
                </a:ext>
              </a:extLst>
            </p:cNvPr>
            <p:cNvSpPr/>
            <p:nvPr/>
          </p:nvSpPr>
          <p:spPr>
            <a:xfrm rot="5412568">
              <a:off x="4013458" y="828675"/>
              <a:ext cx="381000" cy="857250"/>
            </a:xfrm>
            <a:prstGeom prst="moon">
              <a:avLst>
                <a:gd name="adj" fmla="val 78788"/>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17" name="Moon 416">
              <a:extLst>
                <a:ext uri="{FF2B5EF4-FFF2-40B4-BE49-F238E27FC236}">
                  <a16:creationId xmlns:a16="http://schemas.microsoft.com/office/drawing/2014/main" id="{94430DD8-C6D7-A20B-8755-5DAC0794CB2A}"/>
                </a:ext>
              </a:extLst>
            </p:cNvPr>
            <p:cNvSpPr/>
            <p:nvPr/>
          </p:nvSpPr>
          <p:spPr>
            <a:xfrm rot="4358243">
              <a:off x="3899411" y="1137045"/>
              <a:ext cx="196323" cy="441725"/>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18" name="Moon 417">
              <a:extLst>
                <a:ext uri="{FF2B5EF4-FFF2-40B4-BE49-F238E27FC236}">
                  <a16:creationId xmlns:a16="http://schemas.microsoft.com/office/drawing/2014/main" id="{907E910F-5DF3-7B2C-DE15-2821F4395AC7}"/>
                </a:ext>
              </a:extLst>
            </p:cNvPr>
            <p:cNvSpPr/>
            <p:nvPr/>
          </p:nvSpPr>
          <p:spPr>
            <a:xfrm rot="5412568">
              <a:off x="4065610" y="757058"/>
              <a:ext cx="223255" cy="851971"/>
            </a:xfrm>
            <a:prstGeom prst="moon">
              <a:avLst>
                <a:gd name="adj" fmla="val 78788"/>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19" name="Moon 418">
              <a:extLst>
                <a:ext uri="{FF2B5EF4-FFF2-40B4-BE49-F238E27FC236}">
                  <a16:creationId xmlns:a16="http://schemas.microsoft.com/office/drawing/2014/main" id="{40B0BC95-5D49-C17E-0C63-AEF0D985FD36}"/>
                </a:ext>
              </a:extLst>
            </p:cNvPr>
            <p:cNvSpPr/>
            <p:nvPr/>
          </p:nvSpPr>
          <p:spPr>
            <a:xfrm rot="5412568">
              <a:off x="3889596" y="983038"/>
              <a:ext cx="217103" cy="488482"/>
            </a:xfrm>
            <a:prstGeom prst="moon">
              <a:avLst>
                <a:gd name="adj" fmla="val 78788"/>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20" name="Moon 419">
              <a:extLst>
                <a:ext uri="{FF2B5EF4-FFF2-40B4-BE49-F238E27FC236}">
                  <a16:creationId xmlns:a16="http://schemas.microsoft.com/office/drawing/2014/main" id="{6BDB6104-E993-1480-DB2D-A3EB49F25647}"/>
                </a:ext>
              </a:extLst>
            </p:cNvPr>
            <p:cNvSpPr/>
            <p:nvPr/>
          </p:nvSpPr>
          <p:spPr>
            <a:xfrm rot="5412568">
              <a:off x="4351905" y="1006711"/>
              <a:ext cx="188274" cy="423618"/>
            </a:xfrm>
            <a:prstGeom prst="moon">
              <a:avLst>
                <a:gd name="adj" fmla="val 78788"/>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21" name="Moon 420">
              <a:extLst>
                <a:ext uri="{FF2B5EF4-FFF2-40B4-BE49-F238E27FC236}">
                  <a16:creationId xmlns:a16="http://schemas.microsoft.com/office/drawing/2014/main" id="{E7C11B5A-DF91-5F1A-D01A-8B160AC9C6A7}"/>
                </a:ext>
              </a:extLst>
            </p:cNvPr>
            <p:cNvSpPr/>
            <p:nvPr/>
          </p:nvSpPr>
          <p:spPr>
            <a:xfrm rot="14214603">
              <a:off x="4128820" y="1096021"/>
              <a:ext cx="233489" cy="441725"/>
            </a:xfrm>
            <a:prstGeom prst="moon">
              <a:avLst>
                <a:gd name="adj" fmla="val 78788"/>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22" name="Moon 421">
              <a:extLst>
                <a:ext uri="{FF2B5EF4-FFF2-40B4-BE49-F238E27FC236}">
                  <a16:creationId xmlns:a16="http://schemas.microsoft.com/office/drawing/2014/main" id="{DCAA44AF-0AFC-193D-4BA6-3F2B349A1870}"/>
                </a:ext>
              </a:extLst>
            </p:cNvPr>
            <p:cNvSpPr/>
            <p:nvPr/>
          </p:nvSpPr>
          <p:spPr>
            <a:xfrm rot="14214603">
              <a:off x="4125101" y="1103909"/>
              <a:ext cx="128959" cy="290158"/>
            </a:xfrm>
            <a:prstGeom prst="moon">
              <a:avLst>
                <a:gd name="adj" fmla="val 78788"/>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23" name="Moon 422">
              <a:extLst>
                <a:ext uri="{FF2B5EF4-FFF2-40B4-BE49-F238E27FC236}">
                  <a16:creationId xmlns:a16="http://schemas.microsoft.com/office/drawing/2014/main" id="{073026DB-ED1C-0BB6-CA40-F5B27CF5B063}"/>
                </a:ext>
              </a:extLst>
            </p:cNvPr>
            <p:cNvSpPr/>
            <p:nvPr/>
          </p:nvSpPr>
          <p:spPr>
            <a:xfrm rot="14214603">
              <a:off x="3941218" y="1069196"/>
              <a:ext cx="196323" cy="441725"/>
            </a:xfrm>
            <a:prstGeom prst="moon">
              <a:avLst>
                <a:gd name="adj" fmla="val 78788"/>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24" name="Moon 423">
              <a:extLst>
                <a:ext uri="{FF2B5EF4-FFF2-40B4-BE49-F238E27FC236}">
                  <a16:creationId xmlns:a16="http://schemas.microsoft.com/office/drawing/2014/main" id="{940EB9B9-71D9-6AE8-72D9-597D28E0D8DC}"/>
                </a:ext>
              </a:extLst>
            </p:cNvPr>
            <p:cNvSpPr/>
            <p:nvPr/>
          </p:nvSpPr>
          <p:spPr>
            <a:xfrm rot="3904094">
              <a:off x="4052332" y="929465"/>
              <a:ext cx="95325" cy="452370"/>
            </a:xfrm>
            <a:prstGeom prst="moon">
              <a:avLst>
                <a:gd name="adj" fmla="val 78788"/>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25" name="Moon 424">
              <a:extLst>
                <a:ext uri="{FF2B5EF4-FFF2-40B4-BE49-F238E27FC236}">
                  <a16:creationId xmlns:a16="http://schemas.microsoft.com/office/drawing/2014/main" id="{FF91F682-CC83-7FEE-D348-FDFD33319F54}"/>
                </a:ext>
              </a:extLst>
            </p:cNvPr>
            <p:cNvSpPr/>
            <p:nvPr/>
          </p:nvSpPr>
          <p:spPr>
            <a:xfrm rot="20210230">
              <a:off x="4404440" y="1144891"/>
              <a:ext cx="106521" cy="332192"/>
            </a:xfrm>
            <a:prstGeom prst="moon">
              <a:avLst>
                <a:gd name="adj" fmla="val 78788"/>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426" name="Group 425">
              <a:extLst>
                <a:ext uri="{FF2B5EF4-FFF2-40B4-BE49-F238E27FC236}">
                  <a16:creationId xmlns:a16="http://schemas.microsoft.com/office/drawing/2014/main" id="{EE786D16-C779-DEC2-2109-909F7FC2758C}"/>
                </a:ext>
              </a:extLst>
            </p:cNvPr>
            <p:cNvGrpSpPr/>
            <p:nvPr/>
          </p:nvGrpSpPr>
          <p:grpSpPr>
            <a:xfrm>
              <a:off x="3890818" y="3982121"/>
              <a:ext cx="609603" cy="164122"/>
              <a:chOff x="553453" y="4798401"/>
              <a:chExt cx="1858183" cy="519282"/>
            </a:xfrm>
          </p:grpSpPr>
          <p:sp>
            <p:nvSpPr>
              <p:cNvPr id="436" name="Frame 435">
                <a:extLst>
                  <a:ext uri="{FF2B5EF4-FFF2-40B4-BE49-F238E27FC236}">
                    <a16:creationId xmlns:a16="http://schemas.microsoft.com/office/drawing/2014/main" id="{2F579606-8267-DD80-1D1C-ADF37357DBEE}"/>
                  </a:ext>
                </a:extLst>
              </p:cNvPr>
              <p:cNvSpPr/>
              <p:nvPr/>
            </p:nvSpPr>
            <p:spPr>
              <a:xfrm rot="2844396">
                <a:off x="562504" y="4789350"/>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
            <p:nvSpPr>
              <p:cNvPr id="437" name="Frame 436">
                <a:extLst>
                  <a:ext uri="{FF2B5EF4-FFF2-40B4-BE49-F238E27FC236}">
                    <a16:creationId xmlns:a16="http://schemas.microsoft.com/office/drawing/2014/main" id="{E1A19475-BBDE-4CDE-CC55-1E81B66E8809}"/>
                  </a:ext>
                </a:extLst>
              </p:cNvPr>
              <p:cNvSpPr/>
              <p:nvPr/>
            </p:nvSpPr>
            <p:spPr>
              <a:xfrm rot="2844396">
                <a:off x="906559" y="4801645"/>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
            <p:nvSpPr>
              <p:cNvPr id="438" name="Frame 437">
                <a:extLst>
                  <a:ext uri="{FF2B5EF4-FFF2-40B4-BE49-F238E27FC236}">
                    <a16:creationId xmlns:a16="http://schemas.microsoft.com/office/drawing/2014/main" id="{C3E62C5D-FCD0-4A51-1B9E-5256655FD38D}"/>
                  </a:ext>
                </a:extLst>
              </p:cNvPr>
              <p:cNvSpPr/>
              <p:nvPr/>
            </p:nvSpPr>
            <p:spPr>
              <a:xfrm rot="2844396">
                <a:off x="1250613" y="4812441"/>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
            <p:nvSpPr>
              <p:cNvPr id="439" name="Frame 438">
                <a:extLst>
                  <a:ext uri="{FF2B5EF4-FFF2-40B4-BE49-F238E27FC236}">
                    <a16:creationId xmlns:a16="http://schemas.microsoft.com/office/drawing/2014/main" id="{E8374304-74FC-B043-84C3-BE951624221E}"/>
                  </a:ext>
                </a:extLst>
              </p:cNvPr>
              <p:cNvSpPr/>
              <p:nvPr/>
            </p:nvSpPr>
            <p:spPr>
              <a:xfrm rot="2844396">
                <a:off x="1573885" y="4821677"/>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
            <p:nvSpPr>
              <p:cNvPr id="440" name="Frame 439">
                <a:extLst>
                  <a:ext uri="{FF2B5EF4-FFF2-40B4-BE49-F238E27FC236}">
                    <a16:creationId xmlns:a16="http://schemas.microsoft.com/office/drawing/2014/main" id="{86EDB2F9-A8F8-E0F3-2A14-CCE13F0FF8A6}"/>
                  </a:ext>
                </a:extLst>
              </p:cNvPr>
              <p:cNvSpPr/>
              <p:nvPr/>
            </p:nvSpPr>
            <p:spPr>
              <a:xfrm rot="2844396">
                <a:off x="1924868" y="4830914"/>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grpSp>
        <p:grpSp>
          <p:nvGrpSpPr>
            <p:cNvPr id="427" name="Group 426">
              <a:extLst>
                <a:ext uri="{FF2B5EF4-FFF2-40B4-BE49-F238E27FC236}">
                  <a16:creationId xmlns:a16="http://schemas.microsoft.com/office/drawing/2014/main" id="{EE9B8AE0-56EE-35DA-8A8A-FAFB306DACA9}"/>
                </a:ext>
              </a:extLst>
            </p:cNvPr>
            <p:cNvGrpSpPr/>
            <p:nvPr/>
          </p:nvGrpSpPr>
          <p:grpSpPr>
            <a:xfrm rot="1653802">
              <a:off x="3691791" y="1315553"/>
              <a:ext cx="243277" cy="536804"/>
              <a:chOff x="1434718" y="4935165"/>
              <a:chExt cx="343204" cy="757299"/>
            </a:xfrm>
          </p:grpSpPr>
          <p:sp>
            <p:nvSpPr>
              <p:cNvPr id="433" name="Moon 432">
                <a:extLst>
                  <a:ext uri="{FF2B5EF4-FFF2-40B4-BE49-F238E27FC236}">
                    <a16:creationId xmlns:a16="http://schemas.microsoft.com/office/drawing/2014/main" id="{8F02E61D-0830-2006-5474-87ED4D952182}"/>
                  </a:ext>
                </a:extLst>
              </p:cNvPr>
              <p:cNvSpPr/>
              <p:nvPr/>
            </p:nvSpPr>
            <p:spPr>
              <a:xfrm rot="21119020">
                <a:off x="1528149" y="4935165"/>
                <a:ext cx="249773" cy="723791"/>
              </a:xfrm>
              <a:prstGeom prst="moon">
                <a:avLst>
                  <a:gd name="adj" fmla="val 78788"/>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34" name="Moon 433">
                <a:extLst>
                  <a:ext uri="{FF2B5EF4-FFF2-40B4-BE49-F238E27FC236}">
                    <a16:creationId xmlns:a16="http://schemas.microsoft.com/office/drawing/2014/main" id="{E47D0A66-E88E-F3E2-A246-355FE4007343}"/>
                  </a:ext>
                </a:extLst>
              </p:cNvPr>
              <p:cNvSpPr/>
              <p:nvPr/>
            </p:nvSpPr>
            <p:spPr>
              <a:xfrm rot="10347730">
                <a:off x="1434718" y="5008712"/>
                <a:ext cx="249773" cy="683752"/>
              </a:xfrm>
              <a:prstGeom prst="moon">
                <a:avLst>
                  <a:gd name="adj" fmla="val 78788"/>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35" name="Moon 434">
                <a:extLst>
                  <a:ext uri="{FF2B5EF4-FFF2-40B4-BE49-F238E27FC236}">
                    <a16:creationId xmlns:a16="http://schemas.microsoft.com/office/drawing/2014/main" id="{704BC978-FC68-AFA5-9CE3-DF3B1F953461}"/>
                  </a:ext>
                </a:extLst>
              </p:cNvPr>
              <p:cNvSpPr/>
              <p:nvPr/>
            </p:nvSpPr>
            <p:spPr>
              <a:xfrm rot="21119020">
                <a:off x="1485851" y="5116123"/>
                <a:ext cx="192984" cy="559228"/>
              </a:xfrm>
              <a:prstGeom prst="moon">
                <a:avLst>
                  <a:gd name="adj" fmla="val 78788"/>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428" name="Group 427">
              <a:extLst>
                <a:ext uri="{FF2B5EF4-FFF2-40B4-BE49-F238E27FC236}">
                  <a16:creationId xmlns:a16="http://schemas.microsoft.com/office/drawing/2014/main" id="{71C50550-F1B3-0FE8-1782-A9DFE5A23F4C}"/>
                </a:ext>
              </a:extLst>
            </p:cNvPr>
            <p:cNvGrpSpPr/>
            <p:nvPr/>
          </p:nvGrpSpPr>
          <p:grpSpPr>
            <a:xfrm rot="20849912">
              <a:off x="4551016" y="1309696"/>
              <a:ext cx="243277" cy="536804"/>
              <a:chOff x="1434718" y="4935165"/>
              <a:chExt cx="343204" cy="757299"/>
            </a:xfrm>
          </p:grpSpPr>
          <p:sp>
            <p:nvSpPr>
              <p:cNvPr id="430" name="Moon 429">
                <a:extLst>
                  <a:ext uri="{FF2B5EF4-FFF2-40B4-BE49-F238E27FC236}">
                    <a16:creationId xmlns:a16="http://schemas.microsoft.com/office/drawing/2014/main" id="{D9F1C7F6-DEBB-5529-3A33-AC1BFCCDF915}"/>
                  </a:ext>
                </a:extLst>
              </p:cNvPr>
              <p:cNvSpPr/>
              <p:nvPr/>
            </p:nvSpPr>
            <p:spPr>
              <a:xfrm rot="21119020">
                <a:off x="1528149" y="4935165"/>
                <a:ext cx="249773" cy="723791"/>
              </a:xfrm>
              <a:prstGeom prst="moon">
                <a:avLst>
                  <a:gd name="adj" fmla="val 78788"/>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431" name="Moon 430">
                <a:extLst>
                  <a:ext uri="{FF2B5EF4-FFF2-40B4-BE49-F238E27FC236}">
                    <a16:creationId xmlns:a16="http://schemas.microsoft.com/office/drawing/2014/main" id="{E1A332A0-91DD-5240-BE18-AC4395F1A895}"/>
                  </a:ext>
                </a:extLst>
              </p:cNvPr>
              <p:cNvSpPr/>
              <p:nvPr/>
            </p:nvSpPr>
            <p:spPr>
              <a:xfrm rot="10347730">
                <a:off x="1434718" y="5008712"/>
                <a:ext cx="249773" cy="683752"/>
              </a:xfrm>
              <a:prstGeom prst="moon">
                <a:avLst>
                  <a:gd name="adj" fmla="val 78788"/>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32" name="Moon 431">
                <a:extLst>
                  <a:ext uri="{FF2B5EF4-FFF2-40B4-BE49-F238E27FC236}">
                    <a16:creationId xmlns:a16="http://schemas.microsoft.com/office/drawing/2014/main" id="{89A74848-D0CA-F932-F835-FCF8235F084E}"/>
                  </a:ext>
                </a:extLst>
              </p:cNvPr>
              <p:cNvSpPr/>
              <p:nvPr/>
            </p:nvSpPr>
            <p:spPr>
              <a:xfrm rot="21119020">
                <a:off x="1485851" y="5116123"/>
                <a:ext cx="192984" cy="559228"/>
              </a:xfrm>
              <a:prstGeom prst="moon">
                <a:avLst>
                  <a:gd name="adj" fmla="val 78788"/>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429" name="Rounded Rectangle 30">
              <a:extLst>
                <a:ext uri="{FF2B5EF4-FFF2-40B4-BE49-F238E27FC236}">
                  <a16:creationId xmlns:a16="http://schemas.microsoft.com/office/drawing/2014/main" id="{B008EF99-7CFF-835A-210A-2F3B41DC9CFB}"/>
                </a:ext>
              </a:extLst>
            </p:cNvPr>
            <p:cNvSpPr/>
            <p:nvPr/>
          </p:nvSpPr>
          <p:spPr>
            <a:xfrm>
              <a:off x="3724514" y="1289149"/>
              <a:ext cx="990600" cy="76201"/>
            </a:xfrm>
            <a:prstGeom prst="roundRect">
              <a:avLst/>
            </a:prstGeom>
            <a:solidFill>
              <a:srgbClr val="CCA98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grpSp>
      <p:grpSp>
        <p:nvGrpSpPr>
          <p:cNvPr id="451" name="Group 450">
            <a:extLst>
              <a:ext uri="{FF2B5EF4-FFF2-40B4-BE49-F238E27FC236}">
                <a16:creationId xmlns:a16="http://schemas.microsoft.com/office/drawing/2014/main" id="{6083FA68-EA65-6F52-B9B9-247162F605C0}"/>
              </a:ext>
            </a:extLst>
          </p:cNvPr>
          <p:cNvGrpSpPr/>
          <p:nvPr/>
        </p:nvGrpSpPr>
        <p:grpSpPr>
          <a:xfrm>
            <a:off x="9910113" y="3882052"/>
            <a:ext cx="1279984" cy="2757065"/>
            <a:chOff x="8724014" y="1057702"/>
            <a:chExt cx="2452862" cy="5283426"/>
          </a:xfrm>
        </p:grpSpPr>
        <p:sp>
          <p:nvSpPr>
            <p:cNvPr id="452" name="Oval 451">
              <a:extLst>
                <a:ext uri="{FF2B5EF4-FFF2-40B4-BE49-F238E27FC236}">
                  <a16:creationId xmlns:a16="http://schemas.microsoft.com/office/drawing/2014/main" id="{F43205B4-E39A-3225-EE52-21732AE0878D}"/>
                </a:ext>
              </a:extLst>
            </p:cNvPr>
            <p:cNvSpPr/>
            <p:nvPr/>
          </p:nvSpPr>
          <p:spPr>
            <a:xfrm rot="2648374">
              <a:off x="9428880" y="5042881"/>
              <a:ext cx="597325" cy="1298247"/>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Oval 452">
              <a:extLst>
                <a:ext uri="{FF2B5EF4-FFF2-40B4-BE49-F238E27FC236}">
                  <a16:creationId xmlns:a16="http://schemas.microsoft.com/office/drawing/2014/main" id="{9B893AE5-C980-B64D-B6B7-EBA2571E9E31}"/>
                </a:ext>
              </a:extLst>
            </p:cNvPr>
            <p:cNvSpPr/>
            <p:nvPr/>
          </p:nvSpPr>
          <p:spPr>
            <a:xfrm rot="19444033">
              <a:off x="9884687" y="5044159"/>
              <a:ext cx="621455" cy="1266742"/>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Oval 453">
              <a:extLst>
                <a:ext uri="{FF2B5EF4-FFF2-40B4-BE49-F238E27FC236}">
                  <a16:creationId xmlns:a16="http://schemas.microsoft.com/office/drawing/2014/main" id="{F17952DE-7DF7-7272-96AA-8B81A3834344}"/>
                </a:ext>
              </a:extLst>
            </p:cNvPr>
            <p:cNvSpPr/>
            <p:nvPr/>
          </p:nvSpPr>
          <p:spPr>
            <a:xfrm rot="1346075">
              <a:off x="8747860" y="3395421"/>
              <a:ext cx="626587" cy="1160267"/>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5" name="Oval 454">
              <a:extLst>
                <a:ext uri="{FF2B5EF4-FFF2-40B4-BE49-F238E27FC236}">
                  <a16:creationId xmlns:a16="http://schemas.microsoft.com/office/drawing/2014/main" id="{3A531EED-F84F-EF8A-D256-811D35A8E993}"/>
                </a:ext>
              </a:extLst>
            </p:cNvPr>
            <p:cNvSpPr/>
            <p:nvPr/>
          </p:nvSpPr>
          <p:spPr>
            <a:xfrm rot="19749742">
              <a:off x="10503633" y="3742914"/>
              <a:ext cx="558414" cy="955004"/>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Trapezoid 455">
              <a:extLst>
                <a:ext uri="{FF2B5EF4-FFF2-40B4-BE49-F238E27FC236}">
                  <a16:creationId xmlns:a16="http://schemas.microsoft.com/office/drawing/2014/main" id="{308D41D3-230D-6B3F-EA1B-147AAC964BC6}"/>
                </a:ext>
              </a:extLst>
            </p:cNvPr>
            <p:cNvSpPr/>
            <p:nvPr/>
          </p:nvSpPr>
          <p:spPr>
            <a:xfrm>
              <a:off x="9141319" y="5071119"/>
              <a:ext cx="1483180" cy="657855"/>
            </a:xfrm>
            <a:prstGeom prst="trapezoid">
              <a:avLst>
                <a:gd name="adj" fmla="val 35984"/>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Trapezoid 456">
              <a:extLst>
                <a:ext uri="{FF2B5EF4-FFF2-40B4-BE49-F238E27FC236}">
                  <a16:creationId xmlns:a16="http://schemas.microsoft.com/office/drawing/2014/main" id="{6FF2920C-8449-56CB-DB30-40EADC0F9B3D}"/>
                </a:ext>
              </a:extLst>
            </p:cNvPr>
            <p:cNvSpPr/>
            <p:nvPr/>
          </p:nvSpPr>
          <p:spPr>
            <a:xfrm rot="19932635">
              <a:off x="9677197" y="1870135"/>
              <a:ext cx="1010459" cy="2572575"/>
            </a:xfrm>
            <a:prstGeom prst="trapezoid">
              <a:avLst>
                <a:gd name="adj" fmla="val 35984"/>
              </a:avLst>
            </a:prstGeom>
            <a:solidFill>
              <a:srgbClr val="EACA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8" name="Trapezoid 457">
              <a:extLst>
                <a:ext uri="{FF2B5EF4-FFF2-40B4-BE49-F238E27FC236}">
                  <a16:creationId xmlns:a16="http://schemas.microsoft.com/office/drawing/2014/main" id="{3FE7AB1A-F189-4B22-7E85-5486D7CD36FF}"/>
                </a:ext>
              </a:extLst>
            </p:cNvPr>
            <p:cNvSpPr/>
            <p:nvPr/>
          </p:nvSpPr>
          <p:spPr>
            <a:xfrm>
              <a:off x="9141318" y="2374761"/>
              <a:ext cx="1483180" cy="2995955"/>
            </a:xfrm>
            <a:prstGeom prst="trapezoid">
              <a:avLst>
                <a:gd name="adj" fmla="val 35984"/>
              </a:avLst>
            </a:prstGeom>
            <a:solidFill>
              <a:srgbClr val="EACA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Oval 458">
              <a:extLst>
                <a:ext uri="{FF2B5EF4-FFF2-40B4-BE49-F238E27FC236}">
                  <a16:creationId xmlns:a16="http://schemas.microsoft.com/office/drawing/2014/main" id="{1040F740-DFA2-26A0-5F07-AA1D9A49AED5}"/>
                </a:ext>
              </a:extLst>
            </p:cNvPr>
            <p:cNvSpPr/>
            <p:nvPr/>
          </p:nvSpPr>
          <p:spPr>
            <a:xfrm>
              <a:off x="9609689" y="1975300"/>
              <a:ext cx="676956" cy="12070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Trapezoid 459">
              <a:extLst>
                <a:ext uri="{FF2B5EF4-FFF2-40B4-BE49-F238E27FC236}">
                  <a16:creationId xmlns:a16="http://schemas.microsoft.com/office/drawing/2014/main" id="{E9CA282C-C935-191F-F2B5-374F22296230}"/>
                </a:ext>
              </a:extLst>
            </p:cNvPr>
            <p:cNvSpPr/>
            <p:nvPr/>
          </p:nvSpPr>
          <p:spPr>
            <a:xfrm rot="2088477">
              <a:off x="8942829" y="2549404"/>
              <a:ext cx="872511" cy="1705448"/>
            </a:xfrm>
            <a:prstGeom prst="trapezoid">
              <a:avLst>
                <a:gd name="adj" fmla="val 35984"/>
              </a:avLst>
            </a:prstGeom>
            <a:solidFill>
              <a:srgbClr val="EACA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Isosceles Triangle 460">
              <a:extLst>
                <a:ext uri="{FF2B5EF4-FFF2-40B4-BE49-F238E27FC236}">
                  <a16:creationId xmlns:a16="http://schemas.microsoft.com/office/drawing/2014/main" id="{8C6D0D4C-8001-2DDF-BCA8-EE8DAECA3FB7}"/>
                </a:ext>
              </a:extLst>
            </p:cNvPr>
            <p:cNvSpPr/>
            <p:nvPr/>
          </p:nvSpPr>
          <p:spPr>
            <a:xfrm rot="10800000">
              <a:off x="9588628" y="2704801"/>
              <a:ext cx="698017" cy="1114169"/>
            </a:xfrm>
            <a:prstGeom prst="triangl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2" name="Trapezoid 99">
              <a:extLst>
                <a:ext uri="{FF2B5EF4-FFF2-40B4-BE49-F238E27FC236}">
                  <a16:creationId xmlns:a16="http://schemas.microsoft.com/office/drawing/2014/main" id="{A8224449-B3CF-924B-B07B-3EB39727DEFC}"/>
                </a:ext>
              </a:extLst>
            </p:cNvPr>
            <p:cNvSpPr/>
            <p:nvPr/>
          </p:nvSpPr>
          <p:spPr>
            <a:xfrm rot="1343500">
              <a:off x="9100760" y="2476399"/>
              <a:ext cx="1141137" cy="3590876"/>
            </a:xfrm>
            <a:custGeom>
              <a:avLst/>
              <a:gdLst>
                <a:gd name="connsiteX0" fmla="*/ 0 w 1141137"/>
                <a:gd name="connsiteY0" fmla="*/ 3383458 h 3383458"/>
                <a:gd name="connsiteX1" fmla="*/ 410627 w 1141137"/>
                <a:gd name="connsiteY1" fmla="*/ 0 h 3383458"/>
                <a:gd name="connsiteX2" fmla="*/ 730510 w 1141137"/>
                <a:gd name="connsiteY2" fmla="*/ 0 h 3383458"/>
                <a:gd name="connsiteX3" fmla="*/ 1141137 w 1141137"/>
                <a:gd name="connsiteY3" fmla="*/ 3383458 h 3383458"/>
                <a:gd name="connsiteX4" fmla="*/ 0 w 1141137"/>
                <a:gd name="connsiteY4" fmla="*/ 3383458 h 3383458"/>
                <a:gd name="connsiteX0" fmla="*/ 0 w 1141137"/>
                <a:gd name="connsiteY0" fmla="*/ 3383458 h 3383458"/>
                <a:gd name="connsiteX1" fmla="*/ 410627 w 1141137"/>
                <a:gd name="connsiteY1" fmla="*/ 0 h 3383458"/>
                <a:gd name="connsiteX2" fmla="*/ 617291 w 1141137"/>
                <a:gd name="connsiteY2" fmla="*/ 57168 h 3383458"/>
                <a:gd name="connsiteX3" fmla="*/ 1141137 w 1141137"/>
                <a:gd name="connsiteY3" fmla="*/ 3383458 h 3383458"/>
                <a:gd name="connsiteX4" fmla="*/ 0 w 1141137"/>
                <a:gd name="connsiteY4" fmla="*/ 3383458 h 3383458"/>
                <a:gd name="connsiteX0" fmla="*/ 0 w 1141137"/>
                <a:gd name="connsiteY0" fmla="*/ 3383458 h 3590876"/>
                <a:gd name="connsiteX1" fmla="*/ 410627 w 1141137"/>
                <a:gd name="connsiteY1" fmla="*/ 0 h 3590876"/>
                <a:gd name="connsiteX2" fmla="*/ 617291 w 1141137"/>
                <a:gd name="connsiteY2" fmla="*/ 57168 h 3590876"/>
                <a:gd name="connsiteX3" fmla="*/ 1141137 w 1141137"/>
                <a:gd name="connsiteY3" fmla="*/ 3383458 h 3590876"/>
                <a:gd name="connsiteX4" fmla="*/ 0 w 1141137"/>
                <a:gd name="connsiteY4" fmla="*/ 3383458 h 3590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1137" h="3590876">
                  <a:moveTo>
                    <a:pt x="0" y="3383458"/>
                  </a:moveTo>
                  <a:lnTo>
                    <a:pt x="410627" y="0"/>
                  </a:lnTo>
                  <a:lnTo>
                    <a:pt x="617291" y="57168"/>
                  </a:lnTo>
                  <a:lnTo>
                    <a:pt x="1141137" y="3383458"/>
                  </a:lnTo>
                  <a:cubicBezTo>
                    <a:pt x="760758" y="3383458"/>
                    <a:pt x="320153" y="3850150"/>
                    <a:pt x="0" y="3383458"/>
                  </a:cubicBezTo>
                  <a:close/>
                </a:path>
              </a:pathLst>
            </a:custGeom>
            <a:solidFill>
              <a:srgbClr val="AE924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3" name="Group 47">
              <a:extLst>
                <a:ext uri="{FF2B5EF4-FFF2-40B4-BE49-F238E27FC236}">
                  <a16:creationId xmlns:a16="http://schemas.microsoft.com/office/drawing/2014/main" id="{0889B205-2818-774E-FDC6-E1DC22ABF4BA}"/>
                </a:ext>
              </a:extLst>
            </p:cNvPr>
            <p:cNvGrpSpPr/>
            <p:nvPr/>
          </p:nvGrpSpPr>
          <p:grpSpPr>
            <a:xfrm rot="20000033">
              <a:off x="10411570" y="3951496"/>
              <a:ext cx="765306" cy="329378"/>
              <a:chOff x="5638800" y="2514600"/>
              <a:chExt cx="1810870" cy="304800"/>
            </a:xfrm>
          </p:grpSpPr>
          <p:sp>
            <p:nvSpPr>
              <p:cNvPr id="472" name="Left-Right-Up Arrow 233">
                <a:extLst>
                  <a:ext uri="{FF2B5EF4-FFF2-40B4-BE49-F238E27FC236}">
                    <a16:creationId xmlns:a16="http://schemas.microsoft.com/office/drawing/2014/main" id="{71105465-0B04-024D-A29D-2167A977F0A2}"/>
                  </a:ext>
                </a:extLst>
              </p:cNvPr>
              <p:cNvSpPr/>
              <p:nvPr/>
            </p:nvSpPr>
            <p:spPr>
              <a:xfrm>
                <a:off x="5638800" y="2514600"/>
                <a:ext cx="457200" cy="304800"/>
              </a:xfrm>
              <a:prstGeom prst="leftRightUpArrow">
                <a:avLst>
                  <a:gd name="adj1" fmla="val 50000"/>
                  <a:gd name="adj2" fmla="val 25000"/>
                  <a:gd name="adj3" fmla="val 250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3" name="Left-Right-Up Arrow 234">
                <a:extLst>
                  <a:ext uri="{FF2B5EF4-FFF2-40B4-BE49-F238E27FC236}">
                    <a16:creationId xmlns:a16="http://schemas.microsoft.com/office/drawing/2014/main" id="{959CF79B-450C-1C58-9025-04F16B27165B}"/>
                  </a:ext>
                </a:extLst>
              </p:cNvPr>
              <p:cNvSpPr/>
              <p:nvPr/>
            </p:nvSpPr>
            <p:spPr>
              <a:xfrm>
                <a:off x="6096000" y="2514600"/>
                <a:ext cx="457200" cy="304800"/>
              </a:xfrm>
              <a:prstGeom prst="leftRightUpArrow">
                <a:avLst>
                  <a:gd name="adj1" fmla="val 50000"/>
                  <a:gd name="adj2" fmla="val 25000"/>
                  <a:gd name="adj3" fmla="val 250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4" name="Left-Right-Up Arrow 235">
                <a:extLst>
                  <a:ext uri="{FF2B5EF4-FFF2-40B4-BE49-F238E27FC236}">
                    <a16:creationId xmlns:a16="http://schemas.microsoft.com/office/drawing/2014/main" id="{AC7CB7CB-EE18-4242-B52E-350D49AE22AE}"/>
                  </a:ext>
                </a:extLst>
              </p:cNvPr>
              <p:cNvSpPr/>
              <p:nvPr/>
            </p:nvSpPr>
            <p:spPr>
              <a:xfrm>
                <a:off x="6544235" y="2514600"/>
                <a:ext cx="457200" cy="304800"/>
              </a:xfrm>
              <a:prstGeom prst="leftRightUpArrow">
                <a:avLst>
                  <a:gd name="adj1" fmla="val 50000"/>
                  <a:gd name="adj2" fmla="val 25000"/>
                  <a:gd name="adj3" fmla="val 250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5" name="Left-Right-Up Arrow 236">
                <a:extLst>
                  <a:ext uri="{FF2B5EF4-FFF2-40B4-BE49-F238E27FC236}">
                    <a16:creationId xmlns:a16="http://schemas.microsoft.com/office/drawing/2014/main" id="{397C9385-9A64-99F4-1E15-A8FE00A5A1A5}"/>
                  </a:ext>
                </a:extLst>
              </p:cNvPr>
              <p:cNvSpPr/>
              <p:nvPr/>
            </p:nvSpPr>
            <p:spPr>
              <a:xfrm>
                <a:off x="6992470" y="2514600"/>
                <a:ext cx="457200" cy="304800"/>
              </a:xfrm>
              <a:prstGeom prst="leftRightUpArrow">
                <a:avLst>
                  <a:gd name="adj1" fmla="val 50000"/>
                  <a:gd name="adj2" fmla="val 25000"/>
                  <a:gd name="adj3" fmla="val 250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4" name="Group 48">
              <a:extLst>
                <a:ext uri="{FF2B5EF4-FFF2-40B4-BE49-F238E27FC236}">
                  <a16:creationId xmlns:a16="http://schemas.microsoft.com/office/drawing/2014/main" id="{379C6760-F64A-7D55-43E0-23373A150908}"/>
                </a:ext>
              </a:extLst>
            </p:cNvPr>
            <p:cNvGrpSpPr/>
            <p:nvPr/>
          </p:nvGrpSpPr>
          <p:grpSpPr>
            <a:xfrm rot="2421609">
              <a:off x="8724014" y="3784767"/>
              <a:ext cx="627201" cy="358736"/>
              <a:chOff x="5638800" y="2514600"/>
              <a:chExt cx="1362635" cy="304800"/>
            </a:xfrm>
          </p:grpSpPr>
          <p:sp>
            <p:nvSpPr>
              <p:cNvPr id="469" name="Left-Right-Up Arrow 230">
                <a:extLst>
                  <a:ext uri="{FF2B5EF4-FFF2-40B4-BE49-F238E27FC236}">
                    <a16:creationId xmlns:a16="http://schemas.microsoft.com/office/drawing/2014/main" id="{8E6A86FE-4CC6-9B78-A16B-7856675F7A8B}"/>
                  </a:ext>
                </a:extLst>
              </p:cNvPr>
              <p:cNvSpPr/>
              <p:nvPr/>
            </p:nvSpPr>
            <p:spPr>
              <a:xfrm>
                <a:off x="5638800" y="2514600"/>
                <a:ext cx="457200" cy="304800"/>
              </a:xfrm>
              <a:prstGeom prst="leftRightUpArrow">
                <a:avLst>
                  <a:gd name="adj1" fmla="val 50000"/>
                  <a:gd name="adj2" fmla="val 25000"/>
                  <a:gd name="adj3" fmla="val 250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Left-Right-Up Arrow 231">
                <a:extLst>
                  <a:ext uri="{FF2B5EF4-FFF2-40B4-BE49-F238E27FC236}">
                    <a16:creationId xmlns:a16="http://schemas.microsoft.com/office/drawing/2014/main" id="{A748FED9-4D19-EA36-DA05-C42E99765093}"/>
                  </a:ext>
                </a:extLst>
              </p:cNvPr>
              <p:cNvSpPr/>
              <p:nvPr/>
            </p:nvSpPr>
            <p:spPr>
              <a:xfrm>
                <a:off x="6096000" y="2514600"/>
                <a:ext cx="457200" cy="304800"/>
              </a:xfrm>
              <a:prstGeom prst="leftRightUpArrow">
                <a:avLst>
                  <a:gd name="adj1" fmla="val 50000"/>
                  <a:gd name="adj2" fmla="val 25000"/>
                  <a:gd name="adj3" fmla="val 250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1" name="Left-Right-Up Arrow 232">
                <a:extLst>
                  <a:ext uri="{FF2B5EF4-FFF2-40B4-BE49-F238E27FC236}">
                    <a16:creationId xmlns:a16="http://schemas.microsoft.com/office/drawing/2014/main" id="{1D02A26A-BAA5-6AE9-1C91-A329CFA119C8}"/>
                  </a:ext>
                </a:extLst>
              </p:cNvPr>
              <p:cNvSpPr/>
              <p:nvPr/>
            </p:nvSpPr>
            <p:spPr>
              <a:xfrm>
                <a:off x="6544235" y="2514600"/>
                <a:ext cx="457200" cy="304800"/>
              </a:xfrm>
              <a:prstGeom prst="leftRightUpArrow">
                <a:avLst>
                  <a:gd name="adj1" fmla="val 50000"/>
                  <a:gd name="adj2" fmla="val 25000"/>
                  <a:gd name="adj3" fmla="val 250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5" name="Trapezoid 105">
              <a:extLst>
                <a:ext uri="{FF2B5EF4-FFF2-40B4-BE49-F238E27FC236}">
                  <a16:creationId xmlns:a16="http://schemas.microsoft.com/office/drawing/2014/main" id="{96233070-81EB-E672-57D9-4E0D55C6A414}"/>
                </a:ext>
              </a:extLst>
            </p:cNvPr>
            <p:cNvSpPr/>
            <p:nvPr/>
          </p:nvSpPr>
          <p:spPr>
            <a:xfrm rot="1130737">
              <a:off x="9504910" y="2609283"/>
              <a:ext cx="739656" cy="3319628"/>
            </a:xfrm>
            <a:custGeom>
              <a:avLst/>
              <a:gdLst>
                <a:gd name="connsiteX0" fmla="*/ 0 w 739656"/>
                <a:gd name="connsiteY0" fmla="*/ 3105450 h 3105450"/>
                <a:gd name="connsiteX1" fmla="*/ 266158 w 739656"/>
                <a:gd name="connsiteY1" fmla="*/ 0 h 3105450"/>
                <a:gd name="connsiteX2" fmla="*/ 473498 w 739656"/>
                <a:gd name="connsiteY2" fmla="*/ 0 h 3105450"/>
                <a:gd name="connsiteX3" fmla="*/ 739656 w 739656"/>
                <a:gd name="connsiteY3" fmla="*/ 3105450 h 3105450"/>
                <a:gd name="connsiteX4" fmla="*/ 0 w 739656"/>
                <a:gd name="connsiteY4" fmla="*/ 3105450 h 3105450"/>
                <a:gd name="connsiteX0" fmla="*/ 0 w 739656"/>
                <a:gd name="connsiteY0" fmla="*/ 3120237 h 3120237"/>
                <a:gd name="connsiteX1" fmla="*/ 266158 w 739656"/>
                <a:gd name="connsiteY1" fmla="*/ 14787 h 3120237"/>
                <a:gd name="connsiteX2" fmla="*/ 330635 w 739656"/>
                <a:gd name="connsiteY2" fmla="*/ 0 h 3120237"/>
                <a:gd name="connsiteX3" fmla="*/ 739656 w 739656"/>
                <a:gd name="connsiteY3" fmla="*/ 3120237 h 3120237"/>
                <a:gd name="connsiteX4" fmla="*/ 0 w 739656"/>
                <a:gd name="connsiteY4" fmla="*/ 3120237 h 3120237"/>
                <a:gd name="connsiteX0" fmla="*/ 0 w 739656"/>
                <a:gd name="connsiteY0" fmla="*/ 3120237 h 3319628"/>
                <a:gd name="connsiteX1" fmla="*/ 266158 w 739656"/>
                <a:gd name="connsiteY1" fmla="*/ 14787 h 3319628"/>
                <a:gd name="connsiteX2" fmla="*/ 330635 w 739656"/>
                <a:gd name="connsiteY2" fmla="*/ 0 h 3319628"/>
                <a:gd name="connsiteX3" fmla="*/ 739656 w 739656"/>
                <a:gd name="connsiteY3" fmla="*/ 3120237 h 3319628"/>
                <a:gd name="connsiteX4" fmla="*/ 0 w 739656"/>
                <a:gd name="connsiteY4" fmla="*/ 3120237 h 3319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9656" h="3319628">
                  <a:moveTo>
                    <a:pt x="0" y="3120237"/>
                  </a:moveTo>
                  <a:lnTo>
                    <a:pt x="266158" y="14787"/>
                  </a:lnTo>
                  <a:lnTo>
                    <a:pt x="330635" y="0"/>
                  </a:lnTo>
                  <a:lnTo>
                    <a:pt x="739656" y="3120237"/>
                  </a:lnTo>
                  <a:cubicBezTo>
                    <a:pt x="493104" y="3120237"/>
                    <a:pt x="536597" y="3568868"/>
                    <a:pt x="0" y="3120237"/>
                  </a:cubicBezTo>
                  <a:close/>
                </a:path>
              </a:pathLst>
            </a:custGeom>
            <a:solidFill>
              <a:srgbClr val="AE924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Oval 465">
              <a:extLst>
                <a:ext uri="{FF2B5EF4-FFF2-40B4-BE49-F238E27FC236}">
                  <a16:creationId xmlns:a16="http://schemas.microsoft.com/office/drawing/2014/main" id="{86E83203-1655-8501-9894-108F592F7653}"/>
                </a:ext>
              </a:extLst>
            </p:cNvPr>
            <p:cNvSpPr/>
            <p:nvPr/>
          </p:nvSpPr>
          <p:spPr>
            <a:xfrm>
              <a:off x="9280418" y="1397530"/>
              <a:ext cx="1285436" cy="1514578"/>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7" name="Freeform: Shape 466">
              <a:extLst>
                <a:ext uri="{FF2B5EF4-FFF2-40B4-BE49-F238E27FC236}">
                  <a16:creationId xmlns:a16="http://schemas.microsoft.com/office/drawing/2014/main" id="{251F0808-8BBB-D730-8F25-53FFAE8E765B}"/>
                </a:ext>
              </a:extLst>
            </p:cNvPr>
            <p:cNvSpPr/>
            <p:nvPr/>
          </p:nvSpPr>
          <p:spPr>
            <a:xfrm rot="1424257">
              <a:off x="9041348" y="1057702"/>
              <a:ext cx="1813636" cy="1358914"/>
            </a:xfrm>
            <a:custGeom>
              <a:avLst/>
              <a:gdLst>
                <a:gd name="connsiteX0" fmla="*/ 727104 w 2466507"/>
                <a:gd name="connsiteY0" fmla="*/ 35015 h 1848095"/>
                <a:gd name="connsiteX1" fmla="*/ 1382000 w 2466507"/>
                <a:gd name="connsiteY1" fmla="*/ 96914 h 1848095"/>
                <a:gd name="connsiteX2" fmla="*/ 1515770 w 2466507"/>
                <a:gd name="connsiteY2" fmla="*/ 156589 h 1848095"/>
                <a:gd name="connsiteX3" fmla="*/ 1523803 w 2466507"/>
                <a:gd name="connsiteY3" fmla="*/ 157852 h 1848095"/>
                <a:gd name="connsiteX4" fmla="*/ 1636485 w 2466507"/>
                <a:gd name="connsiteY4" fmla="*/ 85919 h 1848095"/>
                <a:gd name="connsiteX5" fmla="*/ 2401174 w 2466507"/>
                <a:gd name="connsiteY5" fmla="*/ 161628 h 1848095"/>
                <a:gd name="connsiteX6" fmla="*/ 1905700 w 2466507"/>
                <a:gd name="connsiteY6" fmla="*/ 287661 h 1848095"/>
                <a:gd name="connsiteX7" fmla="*/ 1886767 w 2466507"/>
                <a:gd name="connsiteY7" fmla="*/ 299994 h 1848095"/>
                <a:gd name="connsiteX8" fmla="*/ 1927697 w 2466507"/>
                <a:gd name="connsiteY8" fmla="*/ 338204 h 1848095"/>
                <a:gd name="connsiteX9" fmla="*/ 1977065 w 2466507"/>
                <a:gd name="connsiteY9" fmla="*/ 462114 h 1848095"/>
                <a:gd name="connsiteX10" fmla="*/ 1971632 w 2466507"/>
                <a:gd name="connsiteY10" fmla="*/ 489425 h 1848095"/>
                <a:gd name="connsiteX11" fmla="*/ 1990586 w 2466507"/>
                <a:gd name="connsiteY11" fmla="*/ 493369 h 1848095"/>
                <a:gd name="connsiteX12" fmla="*/ 2466507 w 2466507"/>
                <a:gd name="connsiteY12" fmla="*/ 1075310 h 1848095"/>
                <a:gd name="connsiteX13" fmla="*/ 1747914 w 2466507"/>
                <a:gd name="connsiteY13" fmla="*/ 800685 h 1848095"/>
                <a:gd name="connsiteX14" fmla="*/ 1458389 w 2466507"/>
                <a:gd name="connsiteY14" fmla="*/ 877549 h 1848095"/>
                <a:gd name="connsiteX15" fmla="*/ 1445535 w 2466507"/>
                <a:gd name="connsiteY15" fmla="*/ 884352 h 1848095"/>
                <a:gd name="connsiteX16" fmla="*/ 1411928 w 2466507"/>
                <a:gd name="connsiteY16" fmla="*/ 1061020 h 1848095"/>
                <a:gd name="connsiteX17" fmla="*/ 1420013 w 2466507"/>
                <a:gd name="connsiteY17" fmla="*/ 1266323 h 1848095"/>
                <a:gd name="connsiteX18" fmla="*/ 1276240 w 2466507"/>
                <a:gd name="connsiteY18" fmla="*/ 1078670 h 1848095"/>
                <a:gd name="connsiteX19" fmla="*/ 1250664 w 2466507"/>
                <a:gd name="connsiteY19" fmla="*/ 1013220 h 1848095"/>
                <a:gd name="connsiteX20" fmla="*/ 1214823 w 2466507"/>
                <a:gd name="connsiteY20" fmla="*/ 1044284 h 1848095"/>
                <a:gd name="connsiteX21" fmla="*/ 1205896 w 2466507"/>
                <a:gd name="connsiteY21" fmla="*/ 1054033 h 1848095"/>
                <a:gd name="connsiteX22" fmla="*/ 1203901 w 2466507"/>
                <a:gd name="connsiteY22" fmla="*/ 1115789 h 1848095"/>
                <a:gd name="connsiteX23" fmla="*/ 1181997 w 2466507"/>
                <a:gd name="connsiteY23" fmla="*/ 1234837 h 1848095"/>
                <a:gd name="connsiteX24" fmla="*/ 1230730 w 2466507"/>
                <a:gd name="connsiteY24" fmla="*/ 1309155 h 1848095"/>
                <a:gd name="connsiteX25" fmla="*/ 1173799 w 2466507"/>
                <a:gd name="connsiteY25" fmla="*/ 1279387 h 1848095"/>
                <a:gd name="connsiteX26" fmla="*/ 1172022 w 2466507"/>
                <a:gd name="connsiteY26" fmla="*/ 1289044 h 1848095"/>
                <a:gd name="connsiteX27" fmla="*/ 1114262 w 2466507"/>
                <a:gd name="connsiteY27" fmla="*/ 1465608 h 1848095"/>
                <a:gd name="connsiteX28" fmla="*/ 1099070 w 2466507"/>
                <a:gd name="connsiteY28" fmla="*/ 1343352 h 1848095"/>
                <a:gd name="connsiteX29" fmla="*/ 1073940 w 2466507"/>
                <a:gd name="connsiteY29" fmla="*/ 1236928 h 1848095"/>
                <a:gd name="connsiteX30" fmla="*/ 1059964 w 2466507"/>
                <a:gd name="connsiteY30" fmla="*/ 1231513 h 1848095"/>
                <a:gd name="connsiteX31" fmla="*/ 567819 w 2466507"/>
                <a:gd name="connsiteY31" fmla="*/ 1266474 h 1848095"/>
                <a:gd name="connsiteX32" fmla="*/ 246903 w 2466507"/>
                <a:gd name="connsiteY32" fmla="*/ 1848095 h 1848095"/>
                <a:gd name="connsiteX33" fmla="*/ 304633 w 2466507"/>
                <a:gd name="connsiteY33" fmla="*/ 1021313 h 1848095"/>
                <a:gd name="connsiteX34" fmla="*/ 313780 w 2466507"/>
                <a:gd name="connsiteY34" fmla="*/ 1014666 h 1848095"/>
                <a:gd name="connsiteX35" fmla="*/ 287941 w 2466507"/>
                <a:gd name="connsiteY35" fmla="*/ 991709 h 1848095"/>
                <a:gd name="connsiteX36" fmla="*/ 257091 w 2466507"/>
                <a:gd name="connsiteY36" fmla="*/ 934028 h 1848095"/>
                <a:gd name="connsiteX37" fmla="*/ 250665 w 2466507"/>
                <a:gd name="connsiteY37" fmla="*/ 868932 h 1848095"/>
                <a:gd name="connsiteX38" fmla="*/ 256844 w 2466507"/>
                <a:gd name="connsiteY38" fmla="*/ 845214 h 1848095"/>
                <a:gd name="connsiteX39" fmla="*/ 246688 w 2466507"/>
                <a:gd name="connsiteY39" fmla="*/ 849247 h 1848095"/>
                <a:gd name="connsiteX40" fmla="*/ 215698 w 2466507"/>
                <a:gd name="connsiteY40" fmla="*/ 866152 h 1848095"/>
                <a:gd name="connsiteX41" fmla="*/ 167119 w 2466507"/>
                <a:gd name="connsiteY41" fmla="*/ 950064 h 1848095"/>
                <a:gd name="connsiteX42" fmla="*/ 75756 w 2466507"/>
                <a:gd name="connsiteY42" fmla="*/ 1303354 h 1848095"/>
                <a:gd name="connsiteX43" fmla="*/ 75753 w 2466507"/>
                <a:gd name="connsiteY43" fmla="*/ 1303355 h 1848095"/>
                <a:gd name="connsiteX44" fmla="*/ 73176 w 2466507"/>
                <a:gd name="connsiteY44" fmla="*/ 983534 h 1848095"/>
                <a:gd name="connsiteX45" fmla="*/ 79558 w 2466507"/>
                <a:gd name="connsiteY45" fmla="*/ 952396 h 1848095"/>
                <a:gd name="connsiteX46" fmla="*/ 0 w 2466507"/>
                <a:gd name="connsiteY46" fmla="*/ 1018139 h 1848095"/>
                <a:gd name="connsiteX47" fmla="*/ 103201 w 2466507"/>
                <a:gd name="connsiteY47" fmla="*/ 811869 h 1848095"/>
                <a:gd name="connsiteX48" fmla="*/ 125188 w 2466507"/>
                <a:gd name="connsiteY48" fmla="*/ 779072 h 1848095"/>
                <a:gd name="connsiteX49" fmla="*/ 150419 w 2466507"/>
                <a:gd name="connsiteY49" fmla="*/ 711219 h 1848095"/>
                <a:gd name="connsiteX50" fmla="*/ 490926 w 2466507"/>
                <a:gd name="connsiteY50" fmla="*/ 422461 h 1848095"/>
                <a:gd name="connsiteX51" fmla="*/ 506054 w 2466507"/>
                <a:gd name="connsiteY51" fmla="*/ 421512 h 1848095"/>
                <a:gd name="connsiteX52" fmla="*/ 529861 w 2466507"/>
                <a:gd name="connsiteY52" fmla="*/ 409009 h 1848095"/>
                <a:gd name="connsiteX53" fmla="*/ 535794 w 2466507"/>
                <a:gd name="connsiteY53" fmla="*/ 406909 h 1848095"/>
                <a:gd name="connsiteX54" fmla="*/ 528949 w 2466507"/>
                <a:gd name="connsiteY54" fmla="*/ 374290 h 1848095"/>
                <a:gd name="connsiteX55" fmla="*/ 585500 w 2466507"/>
                <a:gd name="connsiteY55" fmla="*/ 141461 h 1848095"/>
                <a:gd name="connsiteX56" fmla="*/ 727104 w 2466507"/>
                <a:gd name="connsiteY56" fmla="*/ 35015 h 1848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2466507" h="1848095">
                  <a:moveTo>
                    <a:pt x="727104" y="35015"/>
                  </a:moveTo>
                  <a:cubicBezTo>
                    <a:pt x="886367" y="-28392"/>
                    <a:pt x="1123712" y="-4471"/>
                    <a:pt x="1382000" y="96914"/>
                  </a:cubicBezTo>
                  <a:lnTo>
                    <a:pt x="1515770" y="156589"/>
                  </a:lnTo>
                  <a:lnTo>
                    <a:pt x="1523803" y="157852"/>
                  </a:lnTo>
                  <a:lnTo>
                    <a:pt x="1636485" y="85919"/>
                  </a:lnTo>
                  <a:cubicBezTo>
                    <a:pt x="1889184" y="-44273"/>
                    <a:pt x="2192109" y="-24059"/>
                    <a:pt x="2401174" y="161628"/>
                  </a:cubicBezTo>
                  <a:cubicBezTo>
                    <a:pt x="2229500" y="154934"/>
                    <a:pt x="2057604" y="199922"/>
                    <a:pt x="1905700" y="287661"/>
                  </a:cubicBezTo>
                  <a:lnTo>
                    <a:pt x="1886767" y="299994"/>
                  </a:lnTo>
                  <a:lnTo>
                    <a:pt x="1927697" y="338204"/>
                  </a:lnTo>
                  <a:cubicBezTo>
                    <a:pt x="1959486" y="376289"/>
                    <a:pt x="1977065" y="418161"/>
                    <a:pt x="1977065" y="462114"/>
                  </a:cubicBezTo>
                  <a:lnTo>
                    <a:pt x="1971632" y="489425"/>
                  </a:lnTo>
                  <a:lnTo>
                    <a:pt x="1990586" y="493369"/>
                  </a:lnTo>
                  <a:cubicBezTo>
                    <a:pt x="2246837" y="573345"/>
                    <a:pt x="2441604" y="796801"/>
                    <a:pt x="2466507" y="1075310"/>
                  </a:cubicBezTo>
                  <a:cubicBezTo>
                    <a:pt x="2285044" y="878207"/>
                    <a:pt x="2018815" y="776463"/>
                    <a:pt x="1747914" y="800685"/>
                  </a:cubicBezTo>
                  <a:cubicBezTo>
                    <a:pt x="1646327" y="809769"/>
                    <a:pt x="1548530" y="836169"/>
                    <a:pt x="1458389" y="877549"/>
                  </a:cubicBezTo>
                  <a:lnTo>
                    <a:pt x="1445535" y="884352"/>
                  </a:lnTo>
                  <a:lnTo>
                    <a:pt x="1411928" y="1061020"/>
                  </a:lnTo>
                  <a:cubicBezTo>
                    <a:pt x="1406693" y="1129564"/>
                    <a:pt x="1409250" y="1198449"/>
                    <a:pt x="1420013" y="1266323"/>
                  </a:cubicBezTo>
                  <a:cubicBezTo>
                    <a:pt x="1359037" y="1212164"/>
                    <a:pt x="1311095" y="1148415"/>
                    <a:pt x="1276240" y="1078670"/>
                  </a:cubicBezTo>
                  <a:lnTo>
                    <a:pt x="1250664" y="1013220"/>
                  </a:lnTo>
                  <a:lnTo>
                    <a:pt x="1214823" y="1044284"/>
                  </a:lnTo>
                  <a:lnTo>
                    <a:pt x="1205896" y="1054033"/>
                  </a:lnTo>
                  <a:lnTo>
                    <a:pt x="1203901" y="1115789"/>
                  </a:lnTo>
                  <a:lnTo>
                    <a:pt x="1181997" y="1234837"/>
                  </a:lnTo>
                  <a:lnTo>
                    <a:pt x="1230730" y="1309155"/>
                  </a:lnTo>
                  <a:lnTo>
                    <a:pt x="1173799" y="1279387"/>
                  </a:lnTo>
                  <a:lnTo>
                    <a:pt x="1172022" y="1289044"/>
                  </a:lnTo>
                  <a:cubicBezTo>
                    <a:pt x="1157131" y="1347587"/>
                    <a:pt x="1137925" y="1406683"/>
                    <a:pt x="1114262" y="1465608"/>
                  </a:cubicBezTo>
                  <a:cubicBezTo>
                    <a:pt x="1111134" y="1423051"/>
                    <a:pt x="1106024" y="1382281"/>
                    <a:pt x="1099070" y="1343352"/>
                  </a:cubicBezTo>
                  <a:lnTo>
                    <a:pt x="1073940" y="1236928"/>
                  </a:lnTo>
                  <a:lnTo>
                    <a:pt x="1059964" y="1231513"/>
                  </a:lnTo>
                  <a:cubicBezTo>
                    <a:pt x="887414" y="1175974"/>
                    <a:pt x="712975" y="1186958"/>
                    <a:pt x="567819" y="1266474"/>
                  </a:cubicBezTo>
                  <a:cubicBezTo>
                    <a:pt x="374278" y="1372496"/>
                    <a:pt x="255383" y="1587977"/>
                    <a:pt x="246903" y="1848095"/>
                  </a:cubicBezTo>
                  <a:cubicBezTo>
                    <a:pt x="81634" y="1546401"/>
                    <a:pt x="112366" y="1202321"/>
                    <a:pt x="304633" y="1021313"/>
                  </a:cubicBezTo>
                  <a:lnTo>
                    <a:pt x="313780" y="1014666"/>
                  </a:lnTo>
                  <a:lnTo>
                    <a:pt x="287941" y="991709"/>
                  </a:lnTo>
                  <a:cubicBezTo>
                    <a:pt x="273914" y="974311"/>
                    <a:pt x="263475" y="955056"/>
                    <a:pt x="257091" y="934028"/>
                  </a:cubicBezTo>
                  <a:cubicBezTo>
                    <a:pt x="250706" y="913000"/>
                    <a:pt x="248678" y="891192"/>
                    <a:pt x="250665" y="868932"/>
                  </a:cubicBezTo>
                  <a:lnTo>
                    <a:pt x="256844" y="845214"/>
                  </a:lnTo>
                  <a:lnTo>
                    <a:pt x="246688" y="849247"/>
                  </a:lnTo>
                  <a:lnTo>
                    <a:pt x="215698" y="866152"/>
                  </a:lnTo>
                  <a:lnTo>
                    <a:pt x="167119" y="950064"/>
                  </a:lnTo>
                  <a:cubicBezTo>
                    <a:pt x="118680" y="1049881"/>
                    <a:pt x="86608" y="1169995"/>
                    <a:pt x="75756" y="1303354"/>
                  </a:cubicBezTo>
                  <a:lnTo>
                    <a:pt x="75753" y="1303355"/>
                  </a:lnTo>
                  <a:cubicBezTo>
                    <a:pt x="60108" y="1191978"/>
                    <a:pt x="59991" y="1083798"/>
                    <a:pt x="73176" y="983534"/>
                  </a:cubicBezTo>
                  <a:lnTo>
                    <a:pt x="79558" y="952396"/>
                  </a:lnTo>
                  <a:lnTo>
                    <a:pt x="0" y="1018139"/>
                  </a:lnTo>
                  <a:cubicBezTo>
                    <a:pt x="29579" y="944482"/>
                    <a:pt x="64372" y="875451"/>
                    <a:pt x="103201" y="811869"/>
                  </a:cubicBezTo>
                  <a:lnTo>
                    <a:pt x="125188" y="779072"/>
                  </a:lnTo>
                  <a:lnTo>
                    <a:pt x="150419" y="711219"/>
                  </a:lnTo>
                  <a:cubicBezTo>
                    <a:pt x="225550" y="551809"/>
                    <a:pt x="344988" y="442962"/>
                    <a:pt x="490926" y="422461"/>
                  </a:cubicBezTo>
                  <a:lnTo>
                    <a:pt x="506054" y="421512"/>
                  </a:lnTo>
                  <a:lnTo>
                    <a:pt x="529861" y="409009"/>
                  </a:lnTo>
                  <a:lnTo>
                    <a:pt x="535794" y="406909"/>
                  </a:lnTo>
                  <a:lnTo>
                    <a:pt x="528949" y="374290"/>
                  </a:lnTo>
                  <a:cubicBezTo>
                    <a:pt x="521544" y="284735"/>
                    <a:pt x="539318" y="205086"/>
                    <a:pt x="585500" y="141461"/>
                  </a:cubicBezTo>
                  <a:cubicBezTo>
                    <a:pt x="620140" y="93744"/>
                    <a:pt x="668299" y="58427"/>
                    <a:pt x="727104" y="35015"/>
                  </a:cubicBezTo>
                  <a:close/>
                </a:path>
              </a:pathLst>
            </a:cu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8" name="Rectangle 467">
              <a:extLst>
                <a:ext uri="{FF2B5EF4-FFF2-40B4-BE49-F238E27FC236}">
                  <a16:creationId xmlns:a16="http://schemas.microsoft.com/office/drawing/2014/main" id="{7DA1D161-7349-7B28-1D15-EC7BC9D7401D}"/>
                </a:ext>
              </a:extLst>
            </p:cNvPr>
            <p:cNvSpPr/>
            <p:nvPr/>
          </p:nvSpPr>
          <p:spPr>
            <a:xfrm>
              <a:off x="9264082" y="1490091"/>
              <a:ext cx="1353770" cy="263514"/>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520965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6465957-E6A5-42D9-B686-D6384B1473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p:cNvSpPr/>
          <p:nvPr/>
        </p:nvSpPr>
        <p:spPr>
          <a:xfrm>
            <a:off x="879894" y="762000"/>
            <a:ext cx="6282906" cy="1200329"/>
          </a:xfrm>
          <a:prstGeom prst="rect">
            <a:avLst/>
          </a:prstGeom>
        </p:spPr>
        <p:txBody>
          <a:bodyPr wrap="square">
            <a:spAutoFit/>
          </a:bodyPr>
          <a:lstStyle/>
          <a:p>
            <a:r>
              <a:rPr lang="en-US" dirty="0">
                <a:solidFill>
                  <a:schemeClr val="bg1"/>
                </a:solidFill>
              </a:rPr>
              <a:t>Your body is sacred. Respect it and do not defile it in any way. Through your dress and appearance, you can show that you know how precious your body is. You can show that you are a disciple of Jesus Christ and that you love Him.</a:t>
            </a:r>
          </a:p>
        </p:txBody>
      </p:sp>
      <p:sp>
        <p:nvSpPr>
          <p:cNvPr id="3" name="Rectangle 2"/>
          <p:cNvSpPr/>
          <p:nvPr/>
        </p:nvSpPr>
        <p:spPr>
          <a:xfrm>
            <a:off x="2865910" y="2111230"/>
            <a:ext cx="5181600" cy="1754326"/>
          </a:xfrm>
          <a:prstGeom prst="rect">
            <a:avLst/>
          </a:prstGeom>
        </p:spPr>
        <p:txBody>
          <a:bodyPr wrap="square">
            <a:spAutoFit/>
          </a:bodyPr>
          <a:lstStyle/>
          <a:p>
            <a:r>
              <a:rPr lang="en-US" dirty="0">
                <a:solidFill>
                  <a:schemeClr val="bg1"/>
                </a:solidFill>
              </a:rPr>
              <a:t>Prophets of God have continually counseled His children to dress modestly. When you are well groomed and modestly dressed, you invite the companionship of the Spirit and you can be a good influence on others. Your dress and grooming influence the way you and others act.</a:t>
            </a:r>
          </a:p>
        </p:txBody>
      </p:sp>
      <p:sp>
        <p:nvSpPr>
          <p:cNvPr id="4" name="Rectangle 3"/>
          <p:cNvSpPr/>
          <p:nvPr/>
        </p:nvSpPr>
        <p:spPr>
          <a:xfrm>
            <a:off x="4724400" y="4648200"/>
            <a:ext cx="5410200" cy="1754326"/>
          </a:xfrm>
          <a:prstGeom prst="rect">
            <a:avLst/>
          </a:prstGeom>
        </p:spPr>
        <p:txBody>
          <a:bodyPr wrap="square">
            <a:spAutoFit/>
          </a:bodyPr>
          <a:lstStyle/>
          <a:p>
            <a:r>
              <a:rPr lang="en-US" dirty="0">
                <a:solidFill>
                  <a:schemeClr val="bg1"/>
                </a:solidFill>
              </a:rPr>
              <a:t>Never lower your standards of dress. Do not use a special occasion as an excuse to be immodest. When you dress immodestly, you send a message that is contrary to your identity as a son or daughter of God. You also send the message that you are using your body to get attention and approval.</a:t>
            </a:r>
          </a:p>
        </p:txBody>
      </p:sp>
      <p:sp>
        <p:nvSpPr>
          <p:cNvPr id="9" name="TextBox 8"/>
          <p:cNvSpPr txBox="1"/>
          <p:nvPr/>
        </p:nvSpPr>
        <p:spPr>
          <a:xfrm>
            <a:off x="1752600" y="1"/>
            <a:ext cx="8915400" cy="769441"/>
          </a:xfrm>
          <a:prstGeom prst="rect">
            <a:avLst/>
          </a:prstGeom>
          <a:noFill/>
        </p:spPr>
        <p:txBody>
          <a:bodyPr wrap="square" rtlCol="0">
            <a:spAutoFit/>
          </a:bodyPr>
          <a:lstStyle/>
          <a:p>
            <a:pPr algn="ctr"/>
            <a:r>
              <a:rPr lang="en-US" sz="4300" dirty="0">
                <a:solidFill>
                  <a:schemeClr val="bg1"/>
                </a:solidFill>
                <a:latin typeface="Franklin Gothic Medium" panose="020B0603020102020204" pitchFamily="34" charset="0"/>
              </a:rPr>
              <a:t>For the Strength Youth</a:t>
            </a:r>
          </a:p>
        </p:txBody>
      </p:sp>
      <p:sp>
        <p:nvSpPr>
          <p:cNvPr id="10" name="TextBox 9"/>
          <p:cNvSpPr txBox="1"/>
          <p:nvPr/>
        </p:nvSpPr>
        <p:spPr>
          <a:xfrm>
            <a:off x="183573" y="6450338"/>
            <a:ext cx="2971800" cy="369332"/>
          </a:xfrm>
          <a:prstGeom prst="rect">
            <a:avLst/>
          </a:prstGeom>
          <a:noFill/>
        </p:spPr>
        <p:txBody>
          <a:bodyPr wrap="square" rtlCol="0">
            <a:spAutoFit/>
          </a:bodyPr>
          <a:lstStyle/>
          <a:p>
            <a:r>
              <a:rPr lang="en-US" dirty="0">
                <a:solidFill>
                  <a:schemeClr val="bg1"/>
                </a:solidFill>
              </a:rPr>
              <a:t>Page 6-8</a:t>
            </a:r>
          </a:p>
        </p:txBody>
      </p:sp>
      <p:pic>
        <p:nvPicPr>
          <p:cNvPr id="12" name="Picture 11" descr="greek dancing2.jpg"/>
          <p:cNvPicPr>
            <a:picLocks noChangeAspect="1"/>
          </p:cNvPicPr>
          <p:nvPr/>
        </p:nvPicPr>
        <p:blipFill>
          <a:blip r:embed="rId3" cstate="print"/>
          <a:stretch>
            <a:fillRect/>
          </a:stretch>
        </p:blipFill>
        <p:spPr>
          <a:xfrm>
            <a:off x="1173675" y="4223587"/>
            <a:ext cx="3384470" cy="2238052"/>
          </a:xfrm>
          <a:prstGeom prst="rect">
            <a:avLst/>
          </a:prstGeom>
        </p:spPr>
      </p:pic>
      <p:pic>
        <p:nvPicPr>
          <p:cNvPr id="6" name="Picture 5">
            <a:extLst>
              <a:ext uri="{FF2B5EF4-FFF2-40B4-BE49-F238E27FC236}">
                <a16:creationId xmlns:a16="http://schemas.microsoft.com/office/drawing/2014/main" id="{73A0BC11-DFDD-6ADF-6E2E-14E9FE8D660B}"/>
              </a:ext>
            </a:extLst>
          </p:cNvPr>
          <p:cNvPicPr>
            <a:picLocks noChangeAspect="1"/>
          </p:cNvPicPr>
          <p:nvPr/>
        </p:nvPicPr>
        <p:blipFill>
          <a:blip r:embed="rId4"/>
          <a:stretch>
            <a:fillRect/>
          </a:stretch>
        </p:blipFill>
        <p:spPr>
          <a:xfrm>
            <a:off x="8042694" y="1064396"/>
            <a:ext cx="3673340" cy="2660597"/>
          </a:xfrm>
          <a:prstGeom prst="rect">
            <a:avLst/>
          </a:prstGeom>
        </p:spPr>
      </p:pic>
    </p:spTree>
    <p:extLst>
      <p:ext uri="{BB962C8B-B14F-4D97-AF65-F5344CB8AC3E}">
        <p14:creationId xmlns:p14="http://schemas.microsoft.com/office/powerpoint/2010/main" val="2431252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EFE3F5FA-FCED-40FF-B463-8831A881E2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1219"/>
            <a:ext cx="12192000" cy="6924083"/>
          </a:xfrm>
          <a:prstGeom prst="rect">
            <a:avLst/>
          </a:prstGeom>
        </p:spPr>
      </p:pic>
      <p:sp>
        <p:nvSpPr>
          <p:cNvPr id="7" name="TextBox 6"/>
          <p:cNvSpPr txBox="1"/>
          <p:nvPr/>
        </p:nvSpPr>
        <p:spPr>
          <a:xfrm>
            <a:off x="1752600" y="1"/>
            <a:ext cx="8534400" cy="769441"/>
          </a:xfrm>
          <a:prstGeom prst="rect">
            <a:avLst/>
          </a:prstGeom>
          <a:noFill/>
        </p:spPr>
        <p:txBody>
          <a:bodyPr wrap="square" rtlCol="0">
            <a:spAutoFit/>
          </a:bodyPr>
          <a:lstStyle/>
          <a:p>
            <a:pPr algn="ctr"/>
            <a:r>
              <a:rPr lang="en-US" sz="4400" dirty="0">
                <a:solidFill>
                  <a:schemeClr val="bg1"/>
                </a:solidFill>
                <a:latin typeface="Franklin Gothic Medium" panose="020B0603020102020204" pitchFamily="34" charset="0"/>
              </a:rPr>
              <a:t>Choosing Sides</a:t>
            </a:r>
          </a:p>
        </p:txBody>
      </p:sp>
      <p:sp>
        <p:nvSpPr>
          <p:cNvPr id="9" name="TextBox 8"/>
          <p:cNvSpPr txBox="1"/>
          <p:nvPr/>
        </p:nvSpPr>
        <p:spPr>
          <a:xfrm>
            <a:off x="1406236" y="6483532"/>
            <a:ext cx="2971800" cy="369332"/>
          </a:xfrm>
          <a:prstGeom prst="rect">
            <a:avLst/>
          </a:prstGeom>
          <a:noFill/>
        </p:spPr>
        <p:txBody>
          <a:bodyPr wrap="square" rtlCol="0">
            <a:spAutoFit/>
          </a:bodyPr>
          <a:lstStyle/>
          <a:p>
            <a:r>
              <a:rPr lang="en-US" dirty="0">
                <a:solidFill>
                  <a:schemeClr val="bg1"/>
                </a:solidFill>
              </a:rPr>
              <a:t>Alma 3:26-27</a:t>
            </a:r>
          </a:p>
        </p:txBody>
      </p:sp>
      <p:grpSp>
        <p:nvGrpSpPr>
          <p:cNvPr id="12" name="Group 12"/>
          <p:cNvGrpSpPr/>
          <p:nvPr/>
        </p:nvGrpSpPr>
        <p:grpSpPr>
          <a:xfrm>
            <a:off x="4648200" y="4572000"/>
            <a:ext cx="4876800" cy="1828800"/>
            <a:chOff x="965200" y="2286000"/>
            <a:chExt cx="7315200" cy="2743200"/>
          </a:xfrm>
        </p:grpSpPr>
        <p:grpSp>
          <p:nvGrpSpPr>
            <p:cNvPr id="13" name="Group 18"/>
            <p:cNvGrpSpPr/>
            <p:nvPr/>
          </p:nvGrpSpPr>
          <p:grpSpPr>
            <a:xfrm>
              <a:off x="965200" y="2286000"/>
              <a:ext cx="7315200" cy="2743200"/>
              <a:chOff x="965200" y="2286000"/>
              <a:chExt cx="7379144" cy="2743200"/>
            </a:xfrm>
          </p:grpSpPr>
          <p:sp>
            <p:nvSpPr>
              <p:cNvPr id="15" name="Rectangle 14"/>
              <p:cNvSpPr/>
              <p:nvPr/>
            </p:nvSpPr>
            <p:spPr>
              <a:xfrm>
                <a:off x="990600" y="2286000"/>
                <a:ext cx="7302500" cy="2466242"/>
              </a:xfrm>
              <a:prstGeom prst="rect">
                <a:avLst/>
              </a:prstGeom>
              <a:solidFill>
                <a:srgbClr val="1C766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65200" y="4739054"/>
                <a:ext cx="7302500" cy="290146"/>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p:nvPr/>
            </p:nvCxnSpPr>
            <p:spPr>
              <a:xfrm>
                <a:off x="965200" y="478741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16" idx="1"/>
              </p:cNvCxnSpPr>
              <p:nvPr/>
            </p:nvCxnSpPr>
            <p:spPr>
              <a:xfrm flipV="1">
                <a:off x="965200" y="4876800"/>
                <a:ext cx="7379144" cy="7327"/>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965200" y="498084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14" name="TextBox 13"/>
            <p:cNvSpPr txBox="1"/>
            <p:nvPr/>
          </p:nvSpPr>
          <p:spPr>
            <a:xfrm>
              <a:off x="1115523" y="2435630"/>
              <a:ext cx="7010400" cy="2354490"/>
            </a:xfrm>
            <a:prstGeom prst="rect">
              <a:avLst/>
            </a:prstGeom>
            <a:noFill/>
          </p:spPr>
          <p:txBody>
            <a:bodyPr wrap="square" rtlCol="0">
              <a:spAutoFit/>
            </a:bodyPr>
            <a:lstStyle/>
            <a:p>
              <a:pPr algn="ctr"/>
              <a:r>
                <a:rPr lang="en-US" sz="3200" dirty="0">
                  <a:solidFill>
                    <a:schemeClr val="bg1"/>
                  </a:solidFill>
                </a:rPr>
                <a:t>We receive happiness or misery depending on whom we choose to obey</a:t>
              </a:r>
              <a:endParaRPr lang="en-US" sz="3200" dirty="0">
                <a:solidFill>
                  <a:schemeClr val="bg1"/>
                </a:solidFill>
                <a:latin typeface="Abadi" panose="020B0604020104020204" pitchFamily="34" charset="0"/>
              </a:endParaRPr>
            </a:p>
          </p:txBody>
        </p:sp>
      </p:grpSp>
      <p:sp>
        <p:nvSpPr>
          <p:cNvPr id="20" name="Rectangle 19"/>
          <p:cNvSpPr/>
          <p:nvPr/>
        </p:nvSpPr>
        <p:spPr>
          <a:xfrm>
            <a:off x="1752600" y="840662"/>
            <a:ext cx="5562600" cy="3139321"/>
          </a:xfrm>
          <a:prstGeom prst="rect">
            <a:avLst/>
          </a:prstGeom>
        </p:spPr>
        <p:txBody>
          <a:bodyPr wrap="square">
            <a:spAutoFit/>
          </a:bodyPr>
          <a:lstStyle/>
          <a:p>
            <a:pPr fontAlgn="base"/>
            <a:r>
              <a:rPr lang="en-US" dirty="0">
                <a:solidFill>
                  <a:schemeClr val="bg1"/>
                </a:solidFill>
              </a:rPr>
              <a:t>“And in one year were thousands and tens of thousands of souls sent to the eternal world, that they might reap their</a:t>
            </a:r>
            <a:r>
              <a:rPr lang="en-US" baseline="30000" dirty="0">
                <a:solidFill>
                  <a:schemeClr val="bg1"/>
                </a:solidFill>
              </a:rPr>
              <a:t> </a:t>
            </a:r>
            <a:r>
              <a:rPr lang="en-US" dirty="0">
                <a:solidFill>
                  <a:schemeClr val="bg1"/>
                </a:solidFill>
              </a:rPr>
              <a:t>rewards according to their works, whether they were good or whether they were bad, to reap eternal happiness or eternal misery, according to the spirit which they listed to obey, whether it be a good spirit or a bad one.</a:t>
            </a:r>
          </a:p>
          <a:p>
            <a:pPr fontAlgn="base"/>
            <a:endParaRPr lang="en-US" dirty="0">
              <a:solidFill>
                <a:schemeClr val="bg1"/>
              </a:solidFill>
            </a:endParaRPr>
          </a:p>
          <a:p>
            <a:pPr fontAlgn="base"/>
            <a:r>
              <a:rPr lang="en-US" dirty="0">
                <a:solidFill>
                  <a:schemeClr val="bg1"/>
                </a:solidFill>
              </a:rPr>
              <a:t> For every man </a:t>
            </a:r>
            <a:r>
              <a:rPr lang="en-US" dirty="0" err="1">
                <a:solidFill>
                  <a:schemeClr val="bg1"/>
                </a:solidFill>
              </a:rPr>
              <a:t>receiveth</a:t>
            </a:r>
            <a:r>
              <a:rPr lang="en-US" dirty="0">
                <a:solidFill>
                  <a:schemeClr val="bg1"/>
                </a:solidFill>
              </a:rPr>
              <a:t> </a:t>
            </a:r>
            <a:r>
              <a:rPr lang="en-US" baseline="30000" dirty="0">
                <a:solidFill>
                  <a:schemeClr val="bg1"/>
                </a:solidFill>
              </a:rPr>
              <a:t> </a:t>
            </a:r>
            <a:r>
              <a:rPr lang="en-US" dirty="0">
                <a:solidFill>
                  <a:schemeClr val="bg1"/>
                </a:solidFill>
              </a:rPr>
              <a:t>wages of him whom he </a:t>
            </a:r>
            <a:r>
              <a:rPr lang="en-US" dirty="0" err="1">
                <a:solidFill>
                  <a:schemeClr val="bg1"/>
                </a:solidFill>
              </a:rPr>
              <a:t>listeth</a:t>
            </a:r>
            <a:r>
              <a:rPr lang="en-US" dirty="0">
                <a:solidFill>
                  <a:schemeClr val="bg1"/>
                </a:solidFill>
              </a:rPr>
              <a:t> to obey, and this according to the words of the spirit of prophecy; therefore let it be according to the truth…”</a:t>
            </a:r>
          </a:p>
        </p:txBody>
      </p:sp>
      <p:sp>
        <p:nvSpPr>
          <p:cNvPr id="22" name="Lightning Bolt 21">
            <a:extLst>
              <a:ext uri="{FF2B5EF4-FFF2-40B4-BE49-F238E27FC236}">
                <a16:creationId xmlns:a16="http://schemas.microsoft.com/office/drawing/2014/main" id="{CEBFC062-6DB1-4811-BC05-7D9669DA4BCC}"/>
              </a:ext>
            </a:extLst>
          </p:cNvPr>
          <p:cNvSpPr/>
          <p:nvPr/>
        </p:nvSpPr>
        <p:spPr>
          <a:xfrm rot="2169127">
            <a:off x="-480318" y="348433"/>
            <a:ext cx="2438400" cy="2590800"/>
          </a:xfrm>
          <a:prstGeom prst="lightningBol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7051A2F-AC5E-42F3-B6DC-BF6A6743E7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6115" y="1148136"/>
            <a:ext cx="2971800" cy="2971800"/>
          </a:xfrm>
          <a:prstGeom prst="rect">
            <a:avLst/>
          </a:prstGeom>
        </p:spPr>
      </p:pic>
    </p:spTree>
    <p:extLst>
      <p:ext uri="{BB962C8B-B14F-4D97-AF65-F5344CB8AC3E}">
        <p14:creationId xmlns:p14="http://schemas.microsoft.com/office/powerpoint/2010/main" val="1514632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2EDF56BC-03F5-4E03-AAD1-5F37FE8D87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a:xfrm>
            <a:off x="1752600" y="457201"/>
            <a:ext cx="8458200" cy="646331"/>
          </a:xfrm>
          <a:prstGeom prst="rect">
            <a:avLst/>
          </a:prstGeom>
        </p:spPr>
        <p:txBody>
          <a:bodyPr wrap="square">
            <a:spAutoFit/>
          </a:bodyPr>
          <a:lstStyle/>
          <a:p>
            <a:r>
              <a:rPr lang="en-US" dirty="0">
                <a:solidFill>
                  <a:schemeClr val="bg1"/>
                </a:solidFill>
              </a:rPr>
              <a:t>We as individual members of the Church also have identity of our own. Each of us stands for something, either strong or not strong; either good or not so good.</a:t>
            </a:r>
          </a:p>
        </p:txBody>
      </p:sp>
      <p:sp>
        <p:nvSpPr>
          <p:cNvPr id="7" name="Rectangle 6"/>
          <p:cNvSpPr/>
          <p:nvPr/>
        </p:nvSpPr>
        <p:spPr>
          <a:xfrm>
            <a:off x="1752600" y="1295401"/>
            <a:ext cx="8458200" cy="1200329"/>
          </a:xfrm>
          <a:prstGeom prst="rect">
            <a:avLst/>
          </a:prstGeom>
        </p:spPr>
        <p:txBody>
          <a:bodyPr wrap="square">
            <a:spAutoFit/>
          </a:bodyPr>
          <a:lstStyle/>
          <a:p>
            <a:pPr fontAlgn="base"/>
            <a:r>
              <a:rPr lang="en-US" dirty="0">
                <a:solidFill>
                  <a:schemeClr val="bg1"/>
                </a:solidFill>
              </a:rPr>
              <a:t>In Revelation there is a strong warning to the fence sitters:</a:t>
            </a:r>
          </a:p>
          <a:p>
            <a:pPr fontAlgn="base"/>
            <a:r>
              <a:rPr lang="en-US" dirty="0">
                <a:solidFill>
                  <a:schemeClr val="bg1"/>
                </a:solidFill>
              </a:rPr>
              <a:t>“I know thy works, that thou art neither cold nor hot: I would thou wert cold or hot.</a:t>
            </a:r>
          </a:p>
          <a:p>
            <a:pPr fontAlgn="base"/>
            <a:r>
              <a:rPr lang="en-US" dirty="0">
                <a:solidFill>
                  <a:schemeClr val="bg1"/>
                </a:solidFill>
              </a:rPr>
              <a:t>“So then because thou art lukewarm, and neither cold nor hot, I will </a:t>
            </a:r>
            <a:r>
              <a:rPr lang="en-US" dirty="0" err="1">
                <a:solidFill>
                  <a:schemeClr val="bg1"/>
                </a:solidFill>
              </a:rPr>
              <a:t>spue</a:t>
            </a:r>
            <a:r>
              <a:rPr lang="en-US" dirty="0">
                <a:solidFill>
                  <a:schemeClr val="bg1"/>
                </a:solidFill>
              </a:rPr>
              <a:t> thee out of my mouth.” (Rev. 3:15, 16)</a:t>
            </a:r>
          </a:p>
        </p:txBody>
      </p:sp>
      <p:sp>
        <p:nvSpPr>
          <p:cNvPr id="8" name="Rectangle 7"/>
          <p:cNvSpPr/>
          <p:nvPr/>
        </p:nvSpPr>
        <p:spPr>
          <a:xfrm>
            <a:off x="1752600" y="2590800"/>
            <a:ext cx="8534400" cy="923330"/>
          </a:xfrm>
          <a:prstGeom prst="rect">
            <a:avLst/>
          </a:prstGeom>
        </p:spPr>
        <p:txBody>
          <a:bodyPr wrap="square">
            <a:spAutoFit/>
          </a:bodyPr>
          <a:lstStyle/>
          <a:p>
            <a:r>
              <a:rPr lang="en-US" dirty="0">
                <a:solidFill>
                  <a:schemeClr val="bg1"/>
                </a:solidFill>
              </a:rPr>
              <a:t>From that and many other experiences, I learned that even though others do not share your beliefs, in fact may be hostile to them, they will respect you if you are willing to </a:t>
            </a:r>
            <a:r>
              <a:rPr lang="en-US" i="1" dirty="0">
                <a:solidFill>
                  <a:schemeClr val="bg1"/>
                </a:solidFill>
              </a:rPr>
              <a:t>stand up and be counted.</a:t>
            </a:r>
            <a:endParaRPr lang="en-US" dirty="0">
              <a:solidFill>
                <a:schemeClr val="bg1"/>
              </a:solidFill>
            </a:endParaRPr>
          </a:p>
        </p:txBody>
      </p:sp>
      <p:sp>
        <p:nvSpPr>
          <p:cNvPr id="9" name="Rectangle 8"/>
          <p:cNvSpPr/>
          <p:nvPr/>
        </p:nvSpPr>
        <p:spPr>
          <a:xfrm>
            <a:off x="1752600" y="3733800"/>
            <a:ext cx="8458200" cy="1754326"/>
          </a:xfrm>
          <a:prstGeom prst="rect">
            <a:avLst/>
          </a:prstGeom>
        </p:spPr>
        <p:txBody>
          <a:bodyPr wrap="square">
            <a:spAutoFit/>
          </a:bodyPr>
          <a:lstStyle/>
          <a:p>
            <a:r>
              <a:rPr lang="en-US" dirty="0">
                <a:solidFill>
                  <a:schemeClr val="bg1"/>
                </a:solidFill>
              </a:rPr>
              <a:t>Almost. What a heartbreaking sound is the word “almost”! Almost some of our good members keep the Word of Wisdom, or just about go to priesthood meeting and sacrament meeting, or almost hold family home evening. Some of us almost but not quite—pay our tithing.</a:t>
            </a:r>
          </a:p>
          <a:p>
            <a:endParaRPr lang="en-US" dirty="0">
              <a:solidFill>
                <a:schemeClr val="bg1"/>
              </a:solidFill>
            </a:endParaRPr>
          </a:p>
          <a:p>
            <a:r>
              <a:rPr lang="en-US" dirty="0">
                <a:solidFill>
                  <a:schemeClr val="bg1"/>
                </a:solidFill>
              </a:rPr>
              <a:t>Elder James E. Faust</a:t>
            </a:r>
          </a:p>
        </p:txBody>
      </p:sp>
      <p:grpSp>
        <p:nvGrpSpPr>
          <p:cNvPr id="10" name="Group 9"/>
          <p:cNvGrpSpPr/>
          <p:nvPr/>
        </p:nvGrpSpPr>
        <p:grpSpPr>
          <a:xfrm>
            <a:off x="4267200" y="4800600"/>
            <a:ext cx="6400800" cy="2057400"/>
            <a:chOff x="762000" y="1905000"/>
            <a:chExt cx="7696200" cy="3352800"/>
          </a:xfrm>
          <a:solidFill>
            <a:schemeClr val="bg1"/>
          </a:solidFill>
        </p:grpSpPr>
        <p:sp>
          <p:nvSpPr>
            <p:cNvPr id="11" name="Pentagon 10"/>
            <p:cNvSpPr/>
            <p:nvPr/>
          </p:nvSpPr>
          <p:spPr>
            <a:xfrm rot="16200000">
              <a:off x="-723900" y="3390900"/>
              <a:ext cx="3352800" cy="381000"/>
            </a:xfrm>
            <a:prstGeom prst="homePlat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entagon 11"/>
            <p:cNvSpPr/>
            <p:nvPr/>
          </p:nvSpPr>
          <p:spPr>
            <a:xfrm rot="16200000">
              <a:off x="495300" y="3390900"/>
              <a:ext cx="3352800" cy="381000"/>
            </a:xfrm>
            <a:prstGeom prst="homePlat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entagon 12"/>
            <p:cNvSpPr/>
            <p:nvPr/>
          </p:nvSpPr>
          <p:spPr>
            <a:xfrm rot="16200000">
              <a:off x="1714500" y="3390900"/>
              <a:ext cx="3352800" cy="381000"/>
            </a:xfrm>
            <a:prstGeom prst="homePlat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entagon 13"/>
            <p:cNvSpPr/>
            <p:nvPr/>
          </p:nvSpPr>
          <p:spPr>
            <a:xfrm rot="16200000">
              <a:off x="2933700" y="3390900"/>
              <a:ext cx="3352800" cy="381000"/>
            </a:xfrm>
            <a:prstGeom prst="homePlat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entagon 14"/>
            <p:cNvSpPr/>
            <p:nvPr/>
          </p:nvSpPr>
          <p:spPr>
            <a:xfrm rot="16200000">
              <a:off x="4152900" y="3390900"/>
              <a:ext cx="3352800" cy="381000"/>
            </a:xfrm>
            <a:prstGeom prst="homePlat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entagon 15"/>
            <p:cNvSpPr/>
            <p:nvPr/>
          </p:nvSpPr>
          <p:spPr>
            <a:xfrm rot="16200000">
              <a:off x="5372100" y="3390900"/>
              <a:ext cx="3352800" cy="381000"/>
            </a:xfrm>
            <a:prstGeom prst="homePlat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entagon 16"/>
            <p:cNvSpPr/>
            <p:nvPr/>
          </p:nvSpPr>
          <p:spPr>
            <a:xfrm rot="16200000">
              <a:off x="6591300" y="3390900"/>
              <a:ext cx="3352800" cy="381000"/>
            </a:xfrm>
            <a:prstGeom prst="homePlat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1143000" y="2895600"/>
              <a:ext cx="6934200" cy="3048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1143000" y="4191000"/>
              <a:ext cx="6934200" cy="3048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1" name="Picture 2" descr="Elder James E. Faust">
            <a:extLst>
              <a:ext uri="{FF2B5EF4-FFF2-40B4-BE49-F238E27FC236}">
                <a16:creationId xmlns:a16="http://schemas.microsoft.com/office/drawing/2014/main" id="{D6F164FF-99F1-4DCD-8D70-09F5D1844433}"/>
              </a:ext>
            </a:extLst>
          </p:cNvPr>
          <p:cNvPicPr>
            <a:picLocks noChangeAspect="1" noChangeArrowheads="1"/>
          </p:cNvPicPr>
          <p:nvPr/>
        </p:nvPicPr>
        <p:blipFill>
          <a:blip r:embed="rId3" cstate="print"/>
          <a:srcRect/>
          <a:stretch>
            <a:fillRect/>
          </a:stretch>
        </p:blipFill>
        <p:spPr bwMode="auto">
          <a:xfrm>
            <a:off x="204788" y="189132"/>
            <a:ext cx="1343025" cy="1828800"/>
          </a:xfrm>
          <a:prstGeom prst="rect">
            <a:avLst/>
          </a:prstGeom>
          <a:noFill/>
        </p:spPr>
      </p:pic>
    </p:spTree>
    <p:extLst>
      <p:ext uri="{BB962C8B-B14F-4D97-AF65-F5344CB8AC3E}">
        <p14:creationId xmlns:p14="http://schemas.microsoft.com/office/powerpoint/2010/main" val="2717495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animEffect transition="in" filter="fade">
                                      <p:cBhvr>
                                        <p:cTn id="9" dur="20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0A3392A-94E1-4C10-AAE8-48075F176D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Rectangle 8"/>
          <p:cNvSpPr/>
          <p:nvPr/>
        </p:nvSpPr>
        <p:spPr>
          <a:xfrm>
            <a:off x="5770418" y="1108365"/>
            <a:ext cx="4495800" cy="4247317"/>
          </a:xfrm>
          <a:prstGeom prst="rect">
            <a:avLst/>
          </a:prstGeom>
        </p:spPr>
        <p:txBody>
          <a:bodyPr wrap="square">
            <a:spAutoFit/>
          </a:bodyPr>
          <a:lstStyle/>
          <a:p>
            <a:pPr fontAlgn="base"/>
            <a:r>
              <a:rPr lang="en-US" dirty="0">
                <a:solidFill>
                  <a:schemeClr val="bg1"/>
                </a:solidFill>
              </a:rPr>
              <a:t>We cannot hide what we are, try as we will. It shines from within us. We are transparent. When we attempt to deceive, we deceive only ourselves. We are like the emperor in the fairy tale who was deceived into thinking he was arrayed in beautiful garments, but he was in fact unclothed.</a:t>
            </a:r>
          </a:p>
          <a:p>
            <a:pPr fontAlgn="base"/>
            <a:endParaRPr lang="en-US" dirty="0">
              <a:solidFill>
                <a:schemeClr val="bg1"/>
              </a:solidFill>
            </a:endParaRPr>
          </a:p>
          <a:p>
            <a:pPr fontAlgn="base"/>
            <a:r>
              <a:rPr lang="en-US" dirty="0">
                <a:solidFill>
                  <a:schemeClr val="bg1"/>
                </a:solidFill>
              </a:rPr>
              <a:t>Those who stand firm, steadfast, and immovable are given great inner hidden powers and unseen strengths. They will be endowed with full and potent spiritual resources.</a:t>
            </a:r>
          </a:p>
          <a:p>
            <a:endParaRPr lang="en-US" dirty="0">
              <a:solidFill>
                <a:schemeClr val="bg1"/>
              </a:solidFill>
            </a:endParaRPr>
          </a:p>
          <a:p>
            <a:r>
              <a:rPr lang="en-US" dirty="0">
                <a:solidFill>
                  <a:schemeClr val="bg1"/>
                </a:solidFill>
              </a:rPr>
              <a:t>Elder James E. Faust</a:t>
            </a:r>
          </a:p>
        </p:txBody>
      </p:sp>
      <p:pic>
        <p:nvPicPr>
          <p:cNvPr id="25602" name="Picture 2" descr="Elder James E. Faust"/>
          <p:cNvPicPr>
            <a:picLocks noChangeAspect="1" noChangeArrowheads="1"/>
          </p:cNvPicPr>
          <p:nvPr/>
        </p:nvPicPr>
        <p:blipFill>
          <a:blip r:embed="rId3" cstate="print"/>
          <a:srcRect/>
          <a:stretch>
            <a:fillRect/>
          </a:stretch>
        </p:blipFill>
        <p:spPr bwMode="auto">
          <a:xfrm>
            <a:off x="10120746" y="4668982"/>
            <a:ext cx="1343025" cy="1828800"/>
          </a:xfrm>
          <a:prstGeom prst="rect">
            <a:avLst/>
          </a:prstGeom>
          <a:noFill/>
        </p:spPr>
      </p:pic>
      <p:sp>
        <p:nvSpPr>
          <p:cNvPr id="10" name="TextBox 9"/>
          <p:cNvSpPr txBox="1"/>
          <p:nvPr/>
        </p:nvSpPr>
        <p:spPr>
          <a:xfrm>
            <a:off x="1752600" y="1"/>
            <a:ext cx="8534400" cy="769441"/>
          </a:xfrm>
          <a:prstGeom prst="rect">
            <a:avLst/>
          </a:prstGeom>
          <a:noFill/>
        </p:spPr>
        <p:txBody>
          <a:bodyPr wrap="square" rtlCol="0">
            <a:spAutoFit/>
          </a:bodyPr>
          <a:lstStyle/>
          <a:p>
            <a:pPr algn="ctr"/>
            <a:r>
              <a:rPr lang="en-US" sz="4400" dirty="0">
                <a:solidFill>
                  <a:schemeClr val="bg1"/>
                </a:solidFill>
                <a:latin typeface="Franklin Gothic Medium" panose="020B0603020102020204" pitchFamily="34" charset="0"/>
              </a:rPr>
              <a:t>Inward Appearances</a:t>
            </a:r>
          </a:p>
        </p:txBody>
      </p:sp>
      <p:pic>
        <p:nvPicPr>
          <p:cNvPr id="4" name="Picture 3">
            <a:extLst>
              <a:ext uri="{FF2B5EF4-FFF2-40B4-BE49-F238E27FC236}">
                <a16:creationId xmlns:a16="http://schemas.microsoft.com/office/drawing/2014/main" id="{B5C39845-C5F1-4CE9-8DC4-D11DC9CB0C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8055" y="1108365"/>
            <a:ext cx="4404134" cy="4958611"/>
          </a:xfrm>
          <a:prstGeom prst="rect">
            <a:avLst/>
          </a:prstGeom>
        </p:spPr>
      </p:pic>
    </p:spTree>
    <p:extLst>
      <p:ext uri="{BB962C8B-B14F-4D97-AF65-F5344CB8AC3E}">
        <p14:creationId xmlns:p14="http://schemas.microsoft.com/office/powerpoint/2010/main" val="3964683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10F826C-EF50-4146-AE83-D57D600E68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Rectangle 8"/>
          <p:cNvSpPr/>
          <p:nvPr/>
        </p:nvSpPr>
        <p:spPr>
          <a:xfrm>
            <a:off x="96982" y="6499592"/>
            <a:ext cx="4495800" cy="369332"/>
          </a:xfrm>
          <a:prstGeom prst="rect">
            <a:avLst/>
          </a:prstGeom>
        </p:spPr>
        <p:txBody>
          <a:bodyPr wrap="square">
            <a:spAutoFit/>
          </a:bodyPr>
          <a:lstStyle/>
          <a:p>
            <a:pPr fontAlgn="base"/>
            <a:r>
              <a:rPr lang="en-US" dirty="0">
                <a:solidFill>
                  <a:schemeClr val="bg1"/>
                </a:solidFill>
              </a:rPr>
              <a:t>Alma 4:1-3</a:t>
            </a:r>
          </a:p>
        </p:txBody>
      </p:sp>
      <p:sp>
        <p:nvSpPr>
          <p:cNvPr id="10" name="TextBox 9"/>
          <p:cNvSpPr txBox="1"/>
          <p:nvPr/>
        </p:nvSpPr>
        <p:spPr>
          <a:xfrm>
            <a:off x="1828799" y="0"/>
            <a:ext cx="8534400" cy="769441"/>
          </a:xfrm>
          <a:prstGeom prst="rect">
            <a:avLst/>
          </a:prstGeom>
          <a:noFill/>
        </p:spPr>
        <p:txBody>
          <a:bodyPr wrap="square" rtlCol="0">
            <a:spAutoFit/>
          </a:bodyPr>
          <a:lstStyle/>
          <a:p>
            <a:pPr algn="ctr"/>
            <a:r>
              <a:rPr lang="en-US" sz="4400" dirty="0">
                <a:solidFill>
                  <a:schemeClr val="bg1"/>
                </a:solidFill>
                <a:latin typeface="Franklin Gothic Medium" panose="020B0603020102020204" pitchFamily="34" charset="0"/>
              </a:rPr>
              <a:t>6</a:t>
            </a:r>
            <a:r>
              <a:rPr lang="en-US" sz="4400" baseline="30000" dirty="0">
                <a:solidFill>
                  <a:schemeClr val="bg1"/>
                </a:solidFill>
                <a:latin typeface="Franklin Gothic Medium" panose="020B0603020102020204" pitchFamily="34" charset="0"/>
              </a:rPr>
              <a:t>th</a:t>
            </a:r>
            <a:r>
              <a:rPr lang="en-US" sz="4400" dirty="0">
                <a:solidFill>
                  <a:schemeClr val="bg1"/>
                </a:solidFill>
                <a:latin typeface="Franklin Gothic Medium" panose="020B0603020102020204" pitchFamily="34" charset="0"/>
              </a:rPr>
              <a:t> Year of the Reign of the Judges</a:t>
            </a:r>
          </a:p>
        </p:txBody>
      </p:sp>
      <p:sp>
        <p:nvSpPr>
          <p:cNvPr id="7" name="TextBox 6"/>
          <p:cNvSpPr txBox="1"/>
          <p:nvPr/>
        </p:nvSpPr>
        <p:spPr>
          <a:xfrm>
            <a:off x="3771899" y="846772"/>
            <a:ext cx="4648200" cy="523220"/>
          </a:xfrm>
          <a:prstGeom prst="rect">
            <a:avLst/>
          </a:prstGeom>
          <a:noFill/>
        </p:spPr>
        <p:txBody>
          <a:bodyPr wrap="square" rtlCol="0">
            <a:spAutoFit/>
          </a:bodyPr>
          <a:lstStyle/>
          <a:p>
            <a:pPr algn="ctr"/>
            <a:r>
              <a:rPr lang="en-US" sz="2800" dirty="0">
                <a:solidFill>
                  <a:schemeClr val="bg1"/>
                </a:solidFill>
              </a:rPr>
              <a:t>‘Afflicted and caused to morn’</a:t>
            </a:r>
          </a:p>
        </p:txBody>
      </p:sp>
      <p:sp>
        <p:nvSpPr>
          <p:cNvPr id="8" name="TextBox 7"/>
          <p:cNvSpPr txBox="1"/>
          <p:nvPr/>
        </p:nvSpPr>
        <p:spPr>
          <a:xfrm>
            <a:off x="6095999" y="2209800"/>
            <a:ext cx="5446143" cy="3785652"/>
          </a:xfrm>
          <a:prstGeom prst="rect">
            <a:avLst/>
          </a:prstGeom>
          <a:noFill/>
        </p:spPr>
        <p:txBody>
          <a:bodyPr wrap="square" rtlCol="0">
            <a:spAutoFit/>
          </a:bodyPr>
          <a:lstStyle/>
          <a:p>
            <a:r>
              <a:rPr lang="en-US" sz="2000" dirty="0">
                <a:solidFill>
                  <a:schemeClr val="bg1"/>
                </a:solidFill>
              </a:rPr>
              <a:t>It is normal and natural when things go wrong to begin to search for causes, to begin to look careful at one’s attitudes and behaviors to ascertain whether one has offended God. If a person is sincere in his searching, if he asks God to reveal his weakness, if he is indeed open enough to ask, “What lack I yet?” the Lord can awaken him to a remembrance of his duty. </a:t>
            </a:r>
          </a:p>
          <a:p>
            <a:endParaRPr lang="en-US" sz="2000" dirty="0">
              <a:solidFill>
                <a:schemeClr val="bg1"/>
              </a:solidFill>
            </a:endParaRPr>
          </a:p>
          <a:p>
            <a:r>
              <a:rPr lang="en-US" sz="2000" dirty="0">
                <a:solidFill>
                  <a:schemeClr val="bg1"/>
                </a:solidFill>
              </a:rPr>
              <a:t>The Spirit of Jesus Christ can bring a remembrance of commitments and covenants.</a:t>
            </a:r>
          </a:p>
          <a:p>
            <a:r>
              <a:rPr lang="en-US" sz="2000" dirty="0">
                <a:solidFill>
                  <a:schemeClr val="bg1"/>
                </a:solidFill>
              </a:rPr>
              <a:t>JFM and RLM</a:t>
            </a:r>
          </a:p>
        </p:txBody>
      </p:sp>
      <p:pic>
        <p:nvPicPr>
          <p:cNvPr id="4" name="Picture 3">
            <a:extLst>
              <a:ext uri="{FF2B5EF4-FFF2-40B4-BE49-F238E27FC236}">
                <a16:creationId xmlns:a16="http://schemas.microsoft.com/office/drawing/2014/main" id="{EFCAAB5D-B248-4F94-A0E8-E71E5112AD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9138" y="1502015"/>
            <a:ext cx="3012010" cy="4865554"/>
          </a:xfrm>
          <a:prstGeom prst="rect">
            <a:avLst/>
          </a:prstGeom>
        </p:spPr>
      </p:pic>
      <p:pic>
        <p:nvPicPr>
          <p:cNvPr id="3" name="Picture 2" descr="A collage of a person in a suit&#10;&#10;Description automatically generated">
            <a:extLst>
              <a:ext uri="{FF2B5EF4-FFF2-40B4-BE49-F238E27FC236}">
                <a16:creationId xmlns:a16="http://schemas.microsoft.com/office/drawing/2014/main" id="{2FB86EA2-34C7-3415-82B7-1292B50689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44907" y="5707945"/>
            <a:ext cx="1395413" cy="976313"/>
          </a:xfrm>
          <a:prstGeom prst="rect">
            <a:avLst/>
          </a:prstGeom>
        </p:spPr>
      </p:pic>
    </p:spTree>
    <p:extLst>
      <p:ext uri="{BB962C8B-B14F-4D97-AF65-F5344CB8AC3E}">
        <p14:creationId xmlns:p14="http://schemas.microsoft.com/office/powerpoint/2010/main" val="1161165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BB63242-87C2-46C7-8FE1-94B1ACEA19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Rectangle 8"/>
          <p:cNvSpPr/>
          <p:nvPr/>
        </p:nvSpPr>
        <p:spPr>
          <a:xfrm>
            <a:off x="207818" y="6459498"/>
            <a:ext cx="4495800" cy="369332"/>
          </a:xfrm>
          <a:prstGeom prst="rect">
            <a:avLst/>
          </a:prstGeom>
        </p:spPr>
        <p:txBody>
          <a:bodyPr wrap="square">
            <a:spAutoFit/>
          </a:bodyPr>
          <a:lstStyle/>
          <a:p>
            <a:pPr fontAlgn="base"/>
            <a:r>
              <a:rPr lang="en-US" dirty="0">
                <a:solidFill>
                  <a:schemeClr val="bg1"/>
                </a:solidFill>
              </a:rPr>
              <a:t>Alma 4:1-5</a:t>
            </a:r>
          </a:p>
        </p:txBody>
      </p:sp>
      <p:sp>
        <p:nvSpPr>
          <p:cNvPr id="10" name="TextBox 9"/>
          <p:cNvSpPr txBox="1"/>
          <p:nvPr/>
        </p:nvSpPr>
        <p:spPr>
          <a:xfrm>
            <a:off x="1752600" y="1"/>
            <a:ext cx="8534400" cy="769441"/>
          </a:xfrm>
          <a:prstGeom prst="rect">
            <a:avLst/>
          </a:prstGeom>
          <a:noFill/>
        </p:spPr>
        <p:txBody>
          <a:bodyPr wrap="square" rtlCol="0">
            <a:spAutoFit/>
          </a:bodyPr>
          <a:lstStyle/>
          <a:p>
            <a:pPr algn="ctr"/>
            <a:r>
              <a:rPr lang="en-US" sz="4400" dirty="0">
                <a:solidFill>
                  <a:schemeClr val="bg1"/>
                </a:solidFill>
                <a:latin typeface="Franklin Gothic Medium" panose="020B0603020102020204" pitchFamily="34" charset="0"/>
              </a:rPr>
              <a:t>Humble--Teachable</a:t>
            </a:r>
          </a:p>
        </p:txBody>
      </p:sp>
      <p:sp>
        <p:nvSpPr>
          <p:cNvPr id="7" name="TextBox 6"/>
          <p:cNvSpPr txBox="1"/>
          <p:nvPr/>
        </p:nvSpPr>
        <p:spPr>
          <a:xfrm>
            <a:off x="685800" y="684282"/>
            <a:ext cx="3539836" cy="1200329"/>
          </a:xfrm>
          <a:prstGeom prst="rect">
            <a:avLst/>
          </a:prstGeom>
          <a:noFill/>
        </p:spPr>
        <p:txBody>
          <a:bodyPr wrap="square" rtlCol="0">
            <a:spAutoFit/>
          </a:bodyPr>
          <a:lstStyle/>
          <a:p>
            <a:r>
              <a:rPr lang="en-US" dirty="0">
                <a:solidFill>
                  <a:schemeClr val="bg1"/>
                </a:solidFill>
              </a:rPr>
              <a:t>To  be teachable and to recognize with gratitude our dependence on the Lord—to understand that we have constant need for His support</a:t>
            </a:r>
          </a:p>
        </p:txBody>
      </p:sp>
      <p:sp>
        <p:nvSpPr>
          <p:cNvPr id="8" name="TextBox 7"/>
          <p:cNvSpPr txBox="1"/>
          <p:nvPr/>
        </p:nvSpPr>
        <p:spPr>
          <a:xfrm>
            <a:off x="7315199" y="1277104"/>
            <a:ext cx="4225635" cy="1754326"/>
          </a:xfrm>
          <a:prstGeom prst="rect">
            <a:avLst/>
          </a:prstGeom>
          <a:noFill/>
        </p:spPr>
        <p:txBody>
          <a:bodyPr wrap="square" rtlCol="0">
            <a:spAutoFit/>
          </a:bodyPr>
          <a:lstStyle/>
          <a:p>
            <a:r>
              <a:rPr lang="en-US" dirty="0">
                <a:solidFill>
                  <a:schemeClr val="bg1"/>
                </a:solidFill>
              </a:rPr>
              <a:t>God will have a humble people. Either we can choose to be humble or we can be compelled to be humble. Alma said, “Blessed are they who humble themselves without being compelled to be humble.” (Alma 32:16.)</a:t>
            </a:r>
            <a:endParaRPr lang="en-US" sz="1400" dirty="0">
              <a:solidFill>
                <a:schemeClr val="bg1"/>
              </a:solidFill>
            </a:endParaRPr>
          </a:p>
        </p:txBody>
      </p:sp>
      <p:sp>
        <p:nvSpPr>
          <p:cNvPr id="11" name="Rectangle 10"/>
          <p:cNvSpPr/>
          <p:nvPr/>
        </p:nvSpPr>
        <p:spPr>
          <a:xfrm>
            <a:off x="2209800" y="4953000"/>
            <a:ext cx="5486400" cy="1477328"/>
          </a:xfrm>
          <a:prstGeom prst="rect">
            <a:avLst/>
          </a:prstGeom>
        </p:spPr>
        <p:txBody>
          <a:bodyPr wrap="square">
            <a:spAutoFit/>
          </a:bodyPr>
          <a:lstStyle/>
          <a:p>
            <a:r>
              <a:rPr lang="en-US" dirty="0">
                <a:solidFill>
                  <a:schemeClr val="bg1"/>
                </a:solidFill>
              </a:rPr>
              <a:t>We must yield “to the </a:t>
            </a:r>
            <a:r>
              <a:rPr lang="en-US" dirty="0" err="1">
                <a:solidFill>
                  <a:schemeClr val="bg1"/>
                </a:solidFill>
              </a:rPr>
              <a:t>enticings</a:t>
            </a:r>
            <a:r>
              <a:rPr lang="en-US" dirty="0">
                <a:solidFill>
                  <a:schemeClr val="bg1"/>
                </a:solidFill>
              </a:rPr>
              <a:t> of the Holy Spirit,” put off the prideful “natural man,” become “a saint through the atonement of Christ the Lord,” and become “as a child, submissive, meek, humble.” </a:t>
            </a:r>
          </a:p>
          <a:p>
            <a:r>
              <a:rPr lang="en-US" dirty="0">
                <a:solidFill>
                  <a:schemeClr val="bg1"/>
                </a:solidFill>
              </a:rPr>
              <a:t>(Mosiah 3:19; see also Alma 13:28.)</a:t>
            </a:r>
          </a:p>
        </p:txBody>
      </p:sp>
      <p:pic>
        <p:nvPicPr>
          <p:cNvPr id="4" name="Picture 3">
            <a:extLst>
              <a:ext uri="{FF2B5EF4-FFF2-40B4-BE49-F238E27FC236}">
                <a16:creationId xmlns:a16="http://schemas.microsoft.com/office/drawing/2014/main" id="{037424D9-511C-409F-A33E-8F36B2EE62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8693" y="827782"/>
            <a:ext cx="2143449" cy="1908274"/>
          </a:xfrm>
          <a:prstGeom prst="rect">
            <a:avLst/>
          </a:prstGeom>
        </p:spPr>
      </p:pic>
      <p:pic>
        <p:nvPicPr>
          <p:cNvPr id="6" name="Picture 5">
            <a:extLst>
              <a:ext uri="{FF2B5EF4-FFF2-40B4-BE49-F238E27FC236}">
                <a16:creationId xmlns:a16="http://schemas.microsoft.com/office/drawing/2014/main" id="{A014C7E2-8EE0-4495-9472-6C8F49772E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35833" y="2154267"/>
            <a:ext cx="2094201" cy="2371061"/>
          </a:xfrm>
          <a:prstGeom prst="rect">
            <a:avLst/>
          </a:prstGeom>
        </p:spPr>
      </p:pic>
      <p:pic>
        <p:nvPicPr>
          <p:cNvPr id="14" name="Picture 13">
            <a:extLst>
              <a:ext uri="{FF2B5EF4-FFF2-40B4-BE49-F238E27FC236}">
                <a16:creationId xmlns:a16="http://schemas.microsoft.com/office/drawing/2014/main" id="{79B92731-184B-4B7B-9C28-3AB78F083DC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20795" y="3202573"/>
            <a:ext cx="2606927" cy="3470761"/>
          </a:xfrm>
          <a:prstGeom prst="rect">
            <a:avLst/>
          </a:prstGeom>
        </p:spPr>
      </p:pic>
    </p:spTree>
    <p:extLst>
      <p:ext uri="{BB962C8B-B14F-4D97-AF65-F5344CB8AC3E}">
        <p14:creationId xmlns:p14="http://schemas.microsoft.com/office/powerpoint/2010/main" val="3692450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389CC07-A487-4A89-8661-24BB2CDCF9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p:cNvSpPr/>
          <p:nvPr/>
        </p:nvSpPr>
        <p:spPr>
          <a:xfrm>
            <a:off x="1029324" y="197346"/>
            <a:ext cx="8763000" cy="6463308"/>
          </a:xfrm>
          <a:prstGeom prst="rect">
            <a:avLst/>
          </a:prstGeom>
        </p:spPr>
        <p:txBody>
          <a:bodyPr wrap="square">
            <a:spAutoFit/>
          </a:bodyPr>
          <a:lstStyle/>
          <a:p>
            <a:pPr fontAlgn="base"/>
            <a:endParaRPr lang="en-US" dirty="0">
              <a:solidFill>
                <a:schemeClr val="bg1"/>
              </a:solidFill>
            </a:endParaRPr>
          </a:p>
          <a:p>
            <a:pPr fontAlgn="base"/>
            <a:r>
              <a:rPr lang="en-US" dirty="0">
                <a:solidFill>
                  <a:schemeClr val="bg1"/>
                </a:solidFill>
              </a:rPr>
              <a:t>We can choose to humble ourselves by conquering enmity toward our brothers and sisters, esteeming them as ourselves, and lifting them as high or higher than we are. </a:t>
            </a:r>
          </a:p>
          <a:p>
            <a:pPr fontAlgn="base"/>
            <a:endParaRPr lang="en-US" dirty="0">
              <a:solidFill>
                <a:schemeClr val="bg1"/>
              </a:solidFill>
            </a:endParaRPr>
          </a:p>
          <a:p>
            <a:pPr fontAlgn="base"/>
            <a:r>
              <a:rPr lang="en-US" dirty="0">
                <a:solidFill>
                  <a:schemeClr val="bg1"/>
                </a:solidFill>
              </a:rPr>
              <a:t>We can choose to humble ourselves by receiving counsel and chastisement. </a:t>
            </a:r>
          </a:p>
          <a:p>
            <a:pPr fontAlgn="base"/>
            <a:endParaRPr lang="en-US" dirty="0">
              <a:solidFill>
                <a:schemeClr val="bg1"/>
              </a:solidFill>
            </a:endParaRPr>
          </a:p>
          <a:p>
            <a:pPr fontAlgn="base"/>
            <a:r>
              <a:rPr lang="en-US" dirty="0">
                <a:solidFill>
                  <a:schemeClr val="bg1"/>
                </a:solidFill>
              </a:rPr>
              <a:t>We can choose to humble ourselves by forgiving those who have offended us.</a:t>
            </a:r>
          </a:p>
          <a:p>
            <a:pPr fontAlgn="base"/>
            <a:endParaRPr lang="en-US" dirty="0">
              <a:solidFill>
                <a:schemeClr val="bg1"/>
              </a:solidFill>
            </a:endParaRPr>
          </a:p>
          <a:p>
            <a:pPr fontAlgn="base"/>
            <a:r>
              <a:rPr lang="en-US" dirty="0">
                <a:solidFill>
                  <a:schemeClr val="bg1"/>
                </a:solidFill>
              </a:rPr>
              <a:t>We can choose to humble ourselves by rendering selfless service. </a:t>
            </a:r>
          </a:p>
          <a:p>
            <a:pPr fontAlgn="base"/>
            <a:endParaRPr lang="en-US" dirty="0">
              <a:solidFill>
                <a:schemeClr val="bg1"/>
              </a:solidFill>
            </a:endParaRPr>
          </a:p>
          <a:p>
            <a:pPr fontAlgn="base"/>
            <a:r>
              <a:rPr lang="en-US" dirty="0">
                <a:solidFill>
                  <a:schemeClr val="bg1"/>
                </a:solidFill>
              </a:rPr>
              <a:t>We can choose to humble ourselves by going on missions and preaching the word that can humble others. </a:t>
            </a:r>
          </a:p>
          <a:p>
            <a:pPr fontAlgn="base"/>
            <a:endParaRPr lang="en-US" dirty="0">
              <a:solidFill>
                <a:schemeClr val="bg1"/>
              </a:solidFill>
            </a:endParaRPr>
          </a:p>
          <a:p>
            <a:pPr fontAlgn="base"/>
            <a:r>
              <a:rPr lang="en-US" dirty="0">
                <a:solidFill>
                  <a:schemeClr val="bg1"/>
                </a:solidFill>
              </a:rPr>
              <a:t>We can choose to humble ourselves by getting to the temple more frequently.</a:t>
            </a:r>
          </a:p>
          <a:p>
            <a:pPr fontAlgn="base"/>
            <a:endParaRPr lang="en-US" dirty="0">
              <a:solidFill>
                <a:schemeClr val="bg1"/>
              </a:solidFill>
            </a:endParaRPr>
          </a:p>
          <a:p>
            <a:pPr fontAlgn="base"/>
            <a:r>
              <a:rPr lang="en-US" dirty="0">
                <a:solidFill>
                  <a:schemeClr val="bg1"/>
                </a:solidFill>
              </a:rPr>
              <a:t>We can choose to humble ourselves by confessing and forsaking our </a:t>
            </a:r>
          </a:p>
          <a:p>
            <a:pPr fontAlgn="base"/>
            <a:r>
              <a:rPr lang="en-US" dirty="0">
                <a:solidFill>
                  <a:schemeClr val="bg1"/>
                </a:solidFill>
              </a:rPr>
              <a:t>sins and being born of God. </a:t>
            </a:r>
          </a:p>
          <a:p>
            <a:pPr fontAlgn="base"/>
            <a:endParaRPr lang="en-US" dirty="0">
              <a:solidFill>
                <a:schemeClr val="bg1"/>
              </a:solidFill>
            </a:endParaRPr>
          </a:p>
          <a:p>
            <a:pPr fontAlgn="base"/>
            <a:r>
              <a:rPr lang="en-US" dirty="0">
                <a:solidFill>
                  <a:schemeClr val="bg1"/>
                </a:solidFill>
              </a:rPr>
              <a:t>We can choose to humble ourselves by loving God, submitting our </a:t>
            </a:r>
          </a:p>
          <a:p>
            <a:pPr fontAlgn="base"/>
            <a:r>
              <a:rPr lang="en-US" dirty="0">
                <a:solidFill>
                  <a:schemeClr val="bg1"/>
                </a:solidFill>
              </a:rPr>
              <a:t>will to His, and putting Him first in our lives. </a:t>
            </a:r>
          </a:p>
          <a:p>
            <a:pPr fontAlgn="base"/>
            <a:r>
              <a:rPr lang="en-US" dirty="0">
                <a:solidFill>
                  <a:schemeClr val="bg1"/>
                </a:solidFill>
              </a:rPr>
              <a:t>Ezra T. Benson</a:t>
            </a:r>
          </a:p>
          <a:p>
            <a:pPr fontAlgn="base"/>
            <a:endParaRPr lang="en-US" dirty="0">
              <a:solidFill>
                <a:schemeClr val="bg1"/>
              </a:solidFill>
            </a:endParaRPr>
          </a:p>
          <a:p>
            <a:pPr fontAlgn="base"/>
            <a:endParaRPr lang="en-US" dirty="0">
              <a:solidFill>
                <a:schemeClr val="bg1"/>
              </a:solidFill>
            </a:endParaRPr>
          </a:p>
        </p:txBody>
      </p:sp>
      <p:pic>
        <p:nvPicPr>
          <p:cNvPr id="4" name="Picture 3" descr="Ezra t benson.jpg"/>
          <p:cNvPicPr>
            <a:picLocks noChangeAspect="1"/>
          </p:cNvPicPr>
          <p:nvPr/>
        </p:nvPicPr>
        <p:blipFill>
          <a:blip r:embed="rId3" cstate="print"/>
          <a:stretch>
            <a:fillRect/>
          </a:stretch>
        </p:blipFill>
        <p:spPr>
          <a:xfrm>
            <a:off x="8305801" y="4572000"/>
            <a:ext cx="1486523" cy="2103120"/>
          </a:xfrm>
          <a:prstGeom prst="rect">
            <a:avLst/>
          </a:prstGeom>
        </p:spPr>
      </p:pic>
    </p:spTree>
    <p:extLst>
      <p:ext uri="{BB962C8B-B14F-4D97-AF65-F5344CB8AC3E}">
        <p14:creationId xmlns:p14="http://schemas.microsoft.com/office/powerpoint/2010/main" val="2717714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13" end="1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xEl>
                                              <p:pRg st="14" end="1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
                                            <p:txEl>
                                              <p:pRg st="16" end="16"/>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
                                            <p:txEl>
                                              <p:pRg st="17" end="17"/>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0C36991-6128-48A0-8564-A1BD2EC37E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Rectangle 8"/>
          <p:cNvSpPr/>
          <p:nvPr/>
        </p:nvSpPr>
        <p:spPr>
          <a:xfrm>
            <a:off x="152400" y="6487766"/>
            <a:ext cx="4495800" cy="369332"/>
          </a:xfrm>
          <a:prstGeom prst="rect">
            <a:avLst/>
          </a:prstGeom>
        </p:spPr>
        <p:txBody>
          <a:bodyPr wrap="square">
            <a:spAutoFit/>
          </a:bodyPr>
          <a:lstStyle/>
          <a:p>
            <a:pPr fontAlgn="base"/>
            <a:r>
              <a:rPr lang="en-US" dirty="0">
                <a:solidFill>
                  <a:schemeClr val="bg1"/>
                </a:solidFill>
              </a:rPr>
              <a:t>Alma 4:6</a:t>
            </a:r>
          </a:p>
        </p:txBody>
      </p:sp>
      <p:sp>
        <p:nvSpPr>
          <p:cNvPr id="10" name="TextBox 9"/>
          <p:cNvSpPr txBox="1"/>
          <p:nvPr/>
        </p:nvSpPr>
        <p:spPr>
          <a:xfrm>
            <a:off x="1752600" y="1"/>
            <a:ext cx="8534400" cy="769441"/>
          </a:xfrm>
          <a:prstGeom prst="rect">
            <a:avLst/>
          </a:prstGeom>
          <a:noFill/>
        </p:spPr>
        <p:txBody>
          <a:bodyPr wrap="square" rtlCol="0">
            <a:spAutoFit/>
          </a:bodyPr>
          <a:lstStyle/>
          <a:p>
            <a:pPr algn="ctr"/>
            <a:r>
              <a:rPr lang="en-US" sz="4400" dirty="0">
                <a:solidFill>
                  <a:schemeClr val="bg1"/>
                </a:solidFill>
                <a:latin typeface="Franklin Gothic Medium" panose="020B0603020102020204" pitchFamily="34" charset="0"/>
              </a:rPr>
              <a:t>8</a:t>
            </a:r>
            <a:r>
              <a:rPr lang="en-US" sz="4400" baseline="30000" dirty="0">
                <a:solidFill>
                  <a:schemeClr val="bg1"/>
                </a:solidFill>
                <a:latin typeface="Franklin Gothic Medium" panose="020B0603020102020204" pitchFamily="34" charset="0"/>
              </a:rPr>
              <a:t>th</a:t>
            </a:r>
            <a:r>
              <a:rPr lang="en-US" sz="4400" dirty="0">
                <a:solidFill>
                  <a:schemeClr val="bg1"/>
                </a:solidFill>
                <a:latin typeface="Franklin Gothic Medium" panose="020B0603020102020204" pitchFamily="34" charset="0"/>
              </a:rPr>
              <a:t> Year of the Reign of the Judges</a:t>
            </a:r>
          </a:p>
        </p:txBody>
      </p:sp>
      <p:sp>
        <p:nvSpPr>
          <p:cNvPr id="7" name="TextBox 6"/>
          <p:cNvSpPr txBox="1"/>
          <p:nvPr/>
        </p:nvSpPr>
        <p:spPr>
          <a:xfrm>
            <a:off x="2094297" y="1068708"/>
            <a:ext cx="2971800" cy="923330"/>
          </a:xfrm>
          <a:prstGeom prst="rect">
            <a:avLst/>
          </a:prstGeom>
          <a:noFill/>
        </p:spPr>
        <p:txBody>
          <a:bodyPr wrap="square" rtlCol="0">
            <a:spAutoFit/>
          </a:bodyPr>
          <a:lstStyle/>
          <a:p>
            <a:r>
              <a:rPr lang="en-US" sz="5400" dirty="0">
                <a:solidFill>
                  <a:schemeClr val="bg1"/>
                </a:solidFill>
              </a:rPr>
              <a:t>Pride</a:t>
            </a:r>
          </a:p>
        </p:txBody>
      </p:sp>
      <p:sp>
        <p:nvSpPr>
          <p:cNvPr id="8" name="TextBox 7"/>
          <p:cNvSpPr txBox="1"/>
          <p:nvPr/>
        </p:nvSpPr>
        <p:spPr>
          <a:xfrm>
            <a:off x="6096000" y="1676400"/>
            <a:ext cx="4191000" cy="1477328"/>
          </a:xfrm>
          <a:prstGeom prst="rect">
            <a:avLst/>
          </a:prstGeom>
          <a:noFill/>
        </p:spPr>
        <p:txBody>
          <a:bodyPr wrap="square" rtlCol="0">
            <a:spAutoFit/>
          </a:bodyPr>
          <a:lstStyle/>
          <a:p>
            <a:r>
              <a:rPr lang="en-US" dirty="0">
                <a:solidFill>
                  <a:schemeClr val="bg1"/>
                </a:solidFill>
              </a:rPr>
              <a:t>People who are proud place themselves in opposition to each other and to God. They place themselves above those around them and follow their own desires rather than God’s will.</a:t>
            </a:r>
            <a:endParaRPr lang="en-US" sz="1400" dirty="0">
              <a:solidFill>
                <a:schemeClr val="bg1"/>
              </a:solidFill>
            </a:endParaRPr>
          </a:p>
        </p:txBody>
      </p:sp>
      <p:sp>
        <p:nvSpPr>
          <p:cNvPr id="11" name="Rectangle 10"/>
          <p:cNvSpPr/>
          <p:nvPr/>
        </p:nvSpPr>
        <p:spPr>
          <a:xfrm>
            <a:off x="800100" y="3153728"/>
            <a:ext cx="5486400" cy="3139321"/>
          </a:xfrm>
          <a:prstGeom prst="rect">
            <a:avLst/>
          </a:prstGeom>
        </p:spPr>
        <p:txBody>
          <a:bodyPr wrap="square">
            <a:spAutoFit/>
          </a:bodyPr>
          <a:lstStyle/>
          <a:p>
            <a:pPr fontAlgn="base"/>
            <a:r>
              <a:rPr lang="en-US" dirty="0">
                <a:solidFill>
                  <a:schemeClr val="bg1"/>
                </a:solidFill>
              </a:rPr>
              <a:t>“Some prideful people are not so concerned as to whether their wages meet their needs as they are that their wages are more than someone else’s. Their reward is being a cut above the rest. This is the enmity of pride.</a:t>
            </a:r>
          </a:p>
          <a:p>
            <a:pPr fontAlgn="base"/>
            <a:r>
              <a:rPr lang="en-US" dirty="0">
                <a:solidFill>
                  <a:schemeClr val="bg1"/>
                </a:solidFill>
              </a:rPr>
              <a:t>When pride has a hold on our hearts, we lose our independence of the world and deliver our freedoms to the bondage of men’s judgment. The world shouts louder than the whisperings of the Holy Ghost. The reasoning of men overrides the revelations of God, and the proud let go of the iron rod. ”</a:t>
            </a:r>
          </a:p>
          <a:p>
            <a:pPr fontAlgn="base"/>
            <a:r>
              <a:rPr lang="en-US" dirty="0">
                <a:solidFill>
                  <a:schemeClr val="bg1"/>
                </a:solidFill>
              </a:rPr>
              <a:t>Ezra T. Benson</a:t>
            </a:r>
          </a:p>
        </p:txBody>
      </p:sp>
      <p:pic>
        <p:nvPicPr>
          <p:cNvPr id="32774" name="Picture 6" descr="http://i1256.photobucket.com/albums/ii485/Church8/johnnybravo.gif"/>
          <p:cNvPicPr>
            <a:picLocks noChangeAspect="1" noChangeArrowheads="1"/>
          </p:cNvPicPr>
          <p:nvPr/>
        </p:nvPicPr>
        <p:blipFill>
          <a:blip r:embed="rId3" cstate="print"/>
          <a:srcRect/>
          <a:stretch>
            <a:fillRect/>
          </a:stretch>
        </p:blipFill>
        <p:spPr bwMode="auto">
          <a:xfrm>
            <a:off x="7391401" y="3352800"/>
            <a:ext cx="3057525" cy="2857500"/>
          </a:xfrm>
          <a:prstGeom prst="rect">
            <a:avLst/>
          </a:prstGeom>
          <a:noFill/>
        </p:spPr>
      </p:pic>
      <p:pic>
        <p:nvPicPr>
          <p:cNvPr id="13" name="Picture 12" descr="Ezra t benson.jpg">
            <a:extLst>
              <a:ext uri="{FF2B5EF4-FFF2-40B4-BE49-F238E27FC236}">
                <a16:creationId xmlns:a16="http://schemas.microsoft.com/office/drawing/2014/main" id="{109726B3-1DD8-4210-9107-63AB8EAFC34F}"/>
              </a:ext>
            </a:extLst>
          </p:cNvPr>
          <p:cNvPicPr>
            <a:picLocks noChangeAspect="1"/>
          </p:cNvPicPr>
          <p:nvPr/>
        </p:nvPicPr>
        <p:blipFill>
          <a:blip r:embed="rId4" cstate="print"/>
          <a:stretch>
            <a:fillRect/>
          </a:stretch>
        </p:blipFill>
        <p:spPr>
          <a:xfrm>
            <a:off x="133040" y="89203"/>
            <a:ext cx="974970" cy="1379379"/>
          </a:xfrm>
          <a:prstGeom prst="rect">
            <a:avLst/>
          </a:prstGeom>
        </p:spPr>
      </p:pic>
    </p:spTree>
    <p:extLst>
      <p:ext uri="{BB962C8B-B14F-4D97-AF65-F5344CB8AC3E}">
        <p14:creationId xmlns:p14="http://schemas.microsoft.com/office/powerpoint/2010/main" val="3917800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2774"/>
                                        </p:tgtEl>
                                        <p:attrNameLst>
                                          <p:attrName>style.visibility</p:attrName>
                                        </p:attrNameLst>
                                      </p:cBhvr>
                                      <p:to>
                                        <p:strVal val="visible"/>
                                      </p:to>
                                    </p:set>
                                    <p:animEffect transition="in" filter="fade">
                                      <p:cBhvr>
                                        <p:cTn id="9" dur="2000"/>
                                        <p:tgtEl>
                                          <p:spTgt spid="32774"/>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92A5F52-EF66-48DE-9587-2BCA0DCAAA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descr="http://geprek.com/images/t/1600x900/98-cool-evergreen-unique-736283-1600x900.jpg"/>
          <p:cNvPicPr>
            <a:picLocks noChangeAspect="1" noChangeArrowheads="1"/>
          </p:cNvPicPr>
          <p:nvPr/>
        </p:nvPicPr>
        <p:blipFill>
          <a:blip r:embed="rId3" cstate="print"/>
          <a:srcRect r="52000" b="49333"/>
          <a:stretch>
            <a:fillRect/>
          </a:stretch>
        </p:blipFill>
        <p:spPr bwMode="auto">
          <a:xfrm>
            <a:off x="1524000" y="0"/>
            <a:ext cx="9146917" cy="6858000"/>
          </a:xfrm>
          <a:prstGeom prst="rect">
            <a:avLst/>
          </a:prstGeom>
          <a:noFill/>
        </p:spPr>
      </p:pic>
      <p:pic>
        <p:nvPicPr>
          <p:cNvPr id="4" name="Picture 3" descr="Ezra t benson.jpg"/>
          <p:cNvPicPr>
            <a:picLocks noChangeAspect="1"/>
          </p:cNvPicPr>
          <p:nvPr/>
        </p:nvPicPr>
        <p:blipFill>
          <a:blip r:embed="rId4" cstate="print"/>
          <a:stretch>
            <a:fillRect/>
          </a:stretch>
        </p:blipFill>
        <p:spPr>
          <a:xfrm>
            <a:off x="10194175" y="4450080"/>
            <a:ext cx="1486523" cy="2103120"/>
          </a:xfrm>
          <a:prstGeom prst="rect">
            <a:avLst/>
          </a:prstGeom>
        </p:spPr>
      </p:pic>
      <p:sp>
        <p:nvSpPr>
          <p:cNvPr id="6" name="Rectangle 5">
            <a:extLst>
              <a:ext uri="{FF2B5EF4-FFF2-40B4-BE49-F238E27FC236}">
                <a16:creationId xmlns:a16="http://schemas.microsoft.com/office/drawing/2014/main" id="{B5E0938C-FDCC-4173-81A8-A13BB0F8DAF4}"/>
              </a:ext>
            </a:extLst>
          </p:cNvPr>
          <p:cNvSpPr/>
          <p:nvPr/>
        </p:nvSpPr>
        <p:spPr>
          <a:xfrm>
            <a:off x="169172" y="197346"/>
            <a:ext cx="10501745" cy="6463308"/>
          </a:xfrm>
          <a:prstGeom prst="rect">
            <a:avLst/>
          </a:prstGeom>
        </p:spPr>
        <p:txBody>
          <a:bodyPr wrap="square">
            <a:spAutoFit/>
          </a:bodyPr>
          <a:lstStyle/>
          <a:p>
            <a:pPr fontAlgn="base"/>
            <a:r>
              <a:rPr lang="en-US" dirty="0">
                <a:solidFill>
                  <a:schemeClr val="bg1"/>
                </a:solidFill>
              </a:rPr>
              <a:t>Pride is a sin that can readily be seen in others but is rarely admitted in ourselves.</a:t>
            </a:r>
          </a:p>
          <a:p>
            <a:pPr fontAlgn="base"/>
            <a:endParaRPr lang="en-US" dirty="0">
              <a:solidFill>
                <a:schemeClr val="bg1"/>
              </a:solidFill>
            </a:endParaRPr>
          </a:p>
          <a:p>
            <a:pPr fontAlgn="base"/>
            <a:r>
              <a:rPr lang="en-US" dirty="0">
                <a:solidFill>
                  <a:schemeClr val="bg1"/>
                </a:solidFill>
              </a:rPr>
              <a:t>“Pride is:</a:t>
            </a:r>
          </a:p>
          <a:p>
            <a:pPr fontAlgn="base"/>
            <a:r>
              <a:rPr lang="en-US" dirty="0">
                <a:solidFill>
                  <a:schemeClr val="bg1"/>
                </a:solidFill>
              </a:rPr>
              <a:t>Faultfinding, gossiping, backbiting, murmuring, living beyond our means, envying, coveting, withholding gratitude and praise that might lift another, and being unforgiving and jealous.</a:t>
            </a:r>
          </a:p>
          <a:p>
            <a:pPr fontAlgn="base"/>
            <a:endParaRPr lang="en-US" dirty="0">
              <a:solidFill>
                <a:schemeClr val="bg1"/>
              </a:solidFill>
            </a:endParaRPr>
          </a:p>
          <a:p>
            <a:pPr fontAlgn="base"/>
            <a:r>
              <a:rPr lang="en-US" dirty="0">
                <a:solidFill>
                  <a:schemeClr val="bg1"/>
                </a:solidFill>
              </a:rPr>
              <a:t>Disobedience is essentially a prideful power struggle against someone in authority over us. It can be a parent, a priesthood leader, a teacher, or ultimately God. </a:t>
            </a:r>
          </a:p>
          <a:p>
            <a:pPr fontAlgn="base"/>
            <a:endParaRPr lang="en-US" dirty="0">
              <a:solidFill>
                <a:schemeClr val="bg1"/>
              </a:solidFill>
            </a:endParaRPr>
          </a:p>
          <a:p>
            <a:pPr fontAlgn="base"/>
            <a:r>
              <a:rPr lang="en-US" dirty="0">
                <a:solidFill>
                  <a:schemeClr val="bg1"/>
                </a:solidFill>
              </a:rPr>
              <a:t>A proud person hates the fact that someone is above him. He thinks this lowers his position.</a:t>
            </a:r>
          </a:p>
          <a:p>
            <a:pPr fontAlgn="base"/>
            <a:endParaRPr lang="en-US" dirty="0">
              <a:solidFill>
                <a:schemeClr val="bg1"/>
              </a:solidFill>
            </a:endParaRPr>
          </a:p>
          <a:p>
            <a:pPr fontAlgn="base"/>
            <a:r>
              <a:rPr lang="en-US" dirty="0">
                <a:solidFill>
                  <a:schemeClr val="bg1"/>
                </a:solidFill>
              </a:rPr>
              <a:t>Selfishness is one of the more common faces of pride. “How everything affects me” is the center of all that matters—self-conceit, self-pity, worldly self-fulfillment, self-gratification, and self-seeking.</a:t>
            </a:r>
          </a:p>
          <a:p>
            <a:pPr fontAlgn="base"/>
            <a:endParaRPr lang="en-US" dirty="0">
              <a:solidFill>
                <a:schemeClr val="bg1"/>
              </a:solidFill>
            </a:endParaRPr>
          </a:p>
          <a:p>
            <a:pPr fontAlgn="base"/>
            <a:r>
              <a:rPr lang="en-US" dirty="0">
                <a:solidFill>
                  <a:schemeClr val="bg1"/>
                </a:solidFill>
              </a:rPr>
              <a:t>Contentions and arguments, fights, unrighteous dominion, generation gaps, divorces, spouse abuse, riots, and disturbances all fall into this category of pride.</a:t>
            </a:r>
          </a:p>
          <a:p>
            <a:pPr fontAlgn="base"/>
            <a:endParaRPr lang="en-US" dirty="0">
              <a:solidFill>
                <a:schemeClr val="bg1"/>
              </a:solidFill>
            </a:endParaRPr>
          </a:p>
          <a:p>
            <a:pPr fontAlgn="base"/>
            <a:r>
              <a:rPr lang="en-US" dirty="0">
                <a:solidFill>
                  <a:schemeClr val="bg1"/>
                </a:solidFill>
              </a:rPr>
              <a:t>The proud do not receive counsel or correction easily. Defensiveness is </a:t>
            </a:r>
          </a:p>
          <a:p>
            <a:pPr fontAlgn="base"/>
            <a:r>
              <a:rPr lang="en-US" dirty="0">
                <a:solidFill>
                  <a:schemeClr val="bg1"/>
                </a:solidFill>
              </a:rPr>
              <a:t>used by them to justify and rationalize their frailties and failures. </a:t>
            </a:r>
          </a:p>
          <a:p>
            <a:pPr fontAlgn="base"/>
            <a:endParaRPr lang="en-US" dirty="0">
              <a:solidFill>
                <a:schemeClr val="bg1"/>
              </a:solidFill>
            </a:endParaRPr>
          </a:p>
          <a:p>
            <a:pPr fontAlgn="base"/>
            <a:r>
              <a:rPr lang="en-US" dirty="0">
                <a:solidFill>
                  <a:schemeClr val="bg1"/>
                </a:solidFill>
              </a:rPr>
              <a:t>Depending  upon the world to tell them whether they have value or not.”</a:t>
            </a:r>
          </a:p>
          <a:p>
            <a:pPr fontAlgn="base"/>
            <a:r>
              <a:rPr lang="en-US" dirty="0">
                <a:solidFill>
                  <a:schemeClr val="bg1"/>
                </a:solidFill>
              </a:rPr>
              <a:t>Ezra T. Benson </a:t>
            </a:r>
          </a:p>
          <a:p>
            <a:pPr fontAlgn="base"/>
            <a:endParaRPr lang="en-US" dirty="0">
              <a:solidFill>
                <a:schemeClr val="bg1"/>
              </a:solidFill>
            </a:endParaRPr>
          </a:p>
        </p:txBody>
      </p:sp>
    </p:spTree>
    <p:extLst>
      <p:ext uri="{BB962C8B-B14F-4D97-AF65-F5344CB8AC3E}">
        <p14:creationId xmlns:p14="http://schemas.microsoft.com/office/powerpoint/2010/main" val="3300864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xEl>
                                              <p:pRg st="13" end="13"/>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
                                            <p:txEl>
                                              <p:pRg st="14" end="1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16" end="16"/>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AC49CC25-1269-41D1-A6CB-44DD952B02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Rectangle 8"/>
          <p:cNvSpPr/>
          <p:nvPr/>
        </p:nvSpPr>
        <p:spPr>
          <a:xfrm>
            <a:off x="40721" y="6406411"/>
            <a:ext cx="4495800" cy="369332"/>
          </a:xfrm>
          <a:prstGeom prst="rect">
            <a:avLst/>
          </a:prstGeom>
        </p:spPr>
        <p:txBody>
          <a:bodyPr wrap="square">
            <a:spAutoFit/>
          </a:bodyPr>
          <a:lstStyle/>
          <a:p>
            <a:pPr fontAlgn="base"/>
            <a:r>
              <a:rPr lang="en-US" dirty="0">
                <a:solidFill>
                  <a:schemeClr val="bg1"/>
                </a:solidFill>
              </a:rPr>
              <a:t>Alma 4:10-12</a:t>
            </a:r>
          </a:p>
        </p:txBody>
      </p:sp>
      <p:sp>
        <p:nvSpPr>
          <p:cNvPr id="10" name="TextBox 9"/>
          <p:cNvSpPr txBox="1"/>
          <p:nvPr/>
        </p:nvSpPr>
        <p:spPr>
          <a:xfrm>
            <a:off x="1752600" y="1"/>
            <a:ext cx="8534400" cy="769441"/>
          </a:xfrm>
          <a:prstGeom prst="rect">
            <a:avLst/>
          </a:prstGeom>
          <a:noFill/>
        </p:spPr>
        <p:txBody>
          <a:bodyPr wrap="square" rtlCol="0">
            <a:spAutoFit/>
          </a:bodyPr>
          <a:lstStyle/>
          <a:p>
            <a:pPr algn="ctr"/>
            <a:r>
              <a:rPr lang="en-US" sz="4400" dirty="0">
                <a:solidFill>
                  <a:schemeClr val="bg1"/>
                </a:solidFill>
                <a:latin typeface="Franklin Gothic Medium" panose="020B0603020102020204" pitchFamily="34" charset="0"/>
              </a:rPr>
              <a:t>An Example</a:t>
            </a:r>
          </a:p>
        </p:txBody>
      </p:sp>
      <p:grpSp>
        <p:nvGrpSpPr>
          <p:cNvPr id="12" name="Group 12"/>
          <p:cNvGrpSpPr/>
          <p:nvPr/>
        </p:nvGrpSpPr>
        <p:grpSpPr>
          <a:xfrm>
            <a:off x="2133600" y="1066801"/>
            <a:ext cx="7543800" cy="2127200"/>
            <a:chOff x="965200" y="2286000"/>
            <a:chExt cx="7315200" cy="2743200"/>
          </a:xfrm>
        </p:grpSpPr>
        <p:grpSp>
          <p:nvGrpSpPr>
            <p:cNvPr id="13" name="Group 18"/>
            <p:cNvGrpSpPr/>
            <p:nvPr/>
          </p:nvGrpSpPr>
          <p:grpSpPr>
            <a:xfrm>
              <a:off x="965200" y="2286000"/>
              <a:ext cx="7315200" cy="2743200"/>
              <a:chOff x="965200" y="2286000"/>
              <a:chExt cx="7379144" cy="2743200"/>
            </a:xfrm>
          </p:grpSpPr>
          <p:sp>
            <p:nvSpPr>
              <p:cNvPr id="15" name="Rectangle 14"/>
              <p:cNvSpPr/>
              <p:nvPr/>
            </p:nvSpPr>
            <p:spPr>
              <a:xfrm>
                <a:off x="990600" y="2286000"/>
                <a:ext cx="7302500" cy="2466242"/>
              </a:xfrm>
              <a:prstGeom prst="rect">
                <a:avLst/>
              </a:prstGeom>
              <a:solidFill>
                <a:srgbClr val="1C766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65200" y="4739054"/>
                <a:ext cx="7302500" cy="290146"/>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p:nvPr/>
            </p:nvCxnSpPr>
            <p:spPr>
              <a:xfrm>
                <a:off x="965200" y="478741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16" idx="1"/>
              </p:cNvCxnSpPr>
              <p:nvPr/>
            </p:nvCxnSpPr>
            <p:spPr>
              <a:xfrm flipV="1">
                <a:off x="965200" y="4876800"/>
                <a:ext cx="7379144" cy="7327"/>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965200" y="498084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14" name="TextBox 13"/>
            <p:cNvSpPr txBox="1"/>
            <p:nvPr/>
          </p:nvSpPr>
          <p:spPr>
            <a:xfrm>
              <a:off x="1115523" y="2435630"/>
              <a:ext cx="7010400" cy="2024207"/>
            </a:xfrm>
            <a:prstGeom prst="rect">
              <a:avLst/>
            </a:prstGeom>
            <a:noFill/>
          </p:spPr>
          <p:txBody>
            <a:bodyPr wrap="square" rtlCol="0">
              <a:spAutoFit/>
            </a:bodyPr>
            <a:lstStyle/>
            <a:p>
              <a:pPr algn="ctr"/>
              <a:r>
                <a:rPr lang="en-US" sz="3200" dirty="0">
                  <a:solidFill>
                    <a:schemeClr val="bg1"/>
                  </a:solidFill>
                </a:rPr>
                <a:t>If we set an unrighteous example, our actions can hinder others from accepting the gospel</a:t>
              </a:r>
              <a:endParaRPr lang="en-US" sz="3200" dirty="0">
                <a:solidFill>
                  <a:schemeClr val="bg1"/>
                </a:solidFill>
                <a:latin typeface="Abadi" panose="020B0604020104020204" pitchFamily="34" charset="0"/>
              </a:endParaRPr>
            </a:p>
          </p:txBody>
        </p:sp>
      </p:grpSp>
      <p:sp>
        <p:nvSpPr>
          <p:cNvPr id="20" name="Rectangle 19"/>
          <p:cNvSpPr/>
          <p:nvPr/>
        </p:nvSpPr>
        <p:spPr>
          <a:xfrm>
            <a:off x="7239000" y="4114800"/>
            <a:ext cx="3200400" cy="1569660"/>
          </a:xfrm>
          <a:prstGeom prst="rect">
            <a:avLst/>
          </a:prstGeom>
        </p:spPr>
        <p:txBody>
          <a:bodyPr wrap="square">
            <a:spAutoFit/>
          </a:bodyPr>
          <a:lstStyle/>
          <a:p>
            <a:r>
              <a:rPr lang="en-US" sz="3200" dirty="0">
                <a:solidFill>
                  <a:schemeClr val="bg1"/>
                </a:solidFill>
              </a:rPr>
              <a:t>Our best example is the way Jesus Christ led His life.</a:t>
            </a:r>
          </a:p>
        </p:txBody>
      </p:sp>
      <p:pic>
        <p:nvPicPr>
          <p:cNvPr id="4" name="Picture 3">
            <a:extLst>
              <a:ext uri="{FF2B5EF4-FFF2-40B4-BE49-F238E27FC236}">
                <a16:creationId xmlns:a16="http://schemas.microsoft.com/office/drawing/2014/main" id="{140A7554-C96F-41D7-82CE-48CBB77264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600" y="3436825"/>
            <a:ext cx="4257675" cy="3076470"/>
          </a:xfrm>
          <a:prstGeom prst="rect">
            <a:avLst/>
          </a:prstGeom>
        </p:spPr>
      </p:pic>
    </p:spTree>
    <p:extLst>
      <p:ext uri="{BB962C8B-B14F-4D97-AF65-F5344CB8AC3E}">
        <p14:creationId xmlns:p14="http://schemas.microsoft.com/office/powerpoint/2010/main" val="1813791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a:extLst>
              <a:ext uri="{FF2B5EF4-FFF2-40B4-BE49-F238E27FC236}">
                <a16:creationId xmlns:a16="http://schemas.microsoft.com/office/drawing/2014/main" id="{4C4754AD-91EE-4AD8-8CC6-005FC26807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2" y="0"/>
            <a:ext cx="12184978" cy="6858000"/>
          </a:xfrm>
          <a:prstGeom prst="rect">
            <a:avLst/>
          </a:prstGeom>
        </p:spPr>
      </p:pic>
      <p:sp>
        <p:nvSpPr>
          <p:cNvPr id="5" name="TextBox 4"/>
          <p:cNvSpPr txBox="1"/>
          <p:nvPr/>
        </p:nvSpPr>
        <p:spPr>
          <a:xfrm>
            <a:off x="1524000" y="1"/>
            <a:ext cx="9144000" cy="1015663"/>
          </a:xfrm>
          <a:prstGeom prst="rect">
            <a:avLst/>
          </a:prstGeom>
          <a:noFill/>
        </p:spPr>
        <p:txBody>
          <a:bodyPr wrap="square" rtlCol="0">
            <a:spAutoFit/>
          </a:bodyPr>
          <a:lstStyle/>
          <a:p>
            <a:pPr algn="ctr"/>
            <a:r>
              <a:rPr lang="en-US" sz="6000" dirty="0">
                <a:latin typeface="Bernard MT Condensed" pitchFamily="18" charset="0"/>
              </a:rPr>
              <a:t>Nehor</a:t>
            </a:r>
          </a:p>
        </p:txBody>
      </p:sp>
      <p:sp>
        <p:nvSpPr>
          <p:cNvPr id="39" name="TextBox 38">
            <a:extLst>
              <a:ext uri="{FF2B5EF4-FFF2-40B4-BE49-F238E27FC236}">
                <a16:creationId xmlns:a16="http://schemas.microsoft.com/office/drawing/2014/main" id="{98695250-8B8A-426C-BF7D-F3A481817430}"/>
              </a:ext>
            </a:extLst>
          </p:cNvPr>
          <p:cNvSpPr txBox="1"/>
          <p:nvPr/>
        </p:nvSpPr>
        <p:spPr>
          <a:xfrm>
            <a:off x="290946" y="927526"/>
            <a:ext cx="9240100" cy="5509200"/>
          </a:xfrm>
          <a:prstGeom prst="rect">
            <a:avLst/>
          </a:prstGeom>
          <a:noFill/>
        </p:spPr>
        <p:txBody>
          <a:bodyPr wrap="square" rtlCol="0">
            <a:spAutoFit/>
          </a:bodyPr>
          <a:lstStyle/>
          <a:p>
            <a:r>
              <a:rPr lang="en-US" sz="1600" dirty="0"/>
              <a:t>He was brought before Alma during Alma’s first year as chief judge</a:t>
            </a:r>
          </a:p>
          <a:p>
            <a:r>
              <a:rPr lang="en-US" sz="1600" dirty="0"/>
              <a:t>about 91 BC—He was a large man of strength</a:t>
            </a:r>
          </a:p>
          <a:p>
            <a:endParaRPr lang="en-US" sz="1600" dirty="0"/>
          </a:p>
          <a:p>
            <a:r>
              <a:rPr lang="en-US" sz="1600" dirty="0"/>
              <a:t>He tried to persuade the people in Zarahemla that the ministry should be professional, supported out of public coffers (stored money)</a:t>
            </a:r>
          </a:p>
          <a:p>
            <a:endParaRPr lang="en-US" sz="1600" dirty="0"/>
          </a:p>
          <a:p>
            <a:r>
              <a:rPr lang="en-US" sz="1600" dirty="0"/>
              <a:t>He testified that all mankind should be saved, they should not fear, and rejoice in the Lord that had created all men.</a:t>
            </a:r>
          </a:p>
          <a:p>
            <a:endParaRPr lang="en-US" sz="1600" dirty="0"/>
          </a:p>
          <a:p>
            <a:r>
              <a:rPr lang="en-US" sz="1600" dirty="0"/>
              <a:t>He wanted all to be redeemed and all men to obtain have eternal life</a:t>
            </a:r>
          </a:p>
          <a:p>
            <a:endParaRPr lang="en-US" sz="1600" i="1" dirty="0"/>
          </a:p>
          <a:p>
            <a:r>
              <a:rPr lang="en-US" sz="1600" dirty="0"/>
              <a:t>He began to build his own church</a:t>
            </a:r>
          </a:p>
          <a:p>
            <a:endParaRPr lang="en-US" sz="1600" dirty="0"/>
          </a:p>
          <a:p>
            <a:r>
              <a:rPr lang="en-US" sz="1600" dirty="0"/>
              <a:t>He met with resistance from the faithful, including Gideon—from the colony of Limhi</a:t>
            </a:r>
          </a:p>
          <a:p>
            <a:endParaRPr lang="en-US" sz="1600" dirty="0"/>
          </a:p>
          <a:p>
            <a:r>
              <a:rPr lang="en-US" sz="1600" dirty="0"/>
              <a:t>He killed Gideon</a:t>
            </a:r>
          </a:p>
          <a:p>
            <a:endParaRPr lang="en-US" sz="1600" dirty="0"/>
          </a:p>
          <a:p>
            <a:r>
              <a:rPr lang="en-US" sz="1600" dirty="0"/>
              <a:t>He was condemned for </a:t>
            </a:r>
            <a:r>
              <a:rPr lang="en-US" sz="1600" dirty="0" err="1"/>
              <a:t>priestcraft</a:t>
            </a:r>
            <a:r>
              <a:rPr lang="en-US" sz="1600" dirty="0"/>
              <a:t> and murder</a:t>
            </a:r>
          </a:p>
          <a:p>
            <a:endParaRPr lang="en-US" sz="1600" dirty="0"/>
          </a:p>
          <a:p>
            <a:r>
              <a:rPr lang="en-US" sz="1600" dirty="0"/>
              <a:t>He confessed later of his wrongful preaching</a:t>
            </a:r>
          </a:p>
          <a:p>
            <a:endParaRPr lang="en-US" sz="1600" dirty="0"/>
          </a:p>
          <a:p>
            <a:r>
              <a:rPr lang="en-US" sz="1600" dirty="0"/>
              <a:t>He suffered an “ignominious” death.</a:t>
            </a:r>
          </a:p>
        </p:txBody>
      </p:sp>
      <p:grpSp>
        <p:nvGrpSpPr>
          <p:cNvPr id="6" name="Group 5">
            <a:extLst>
              <a:ext uri="{FF2B5EF4-FFF2-40B4-BE49-F238E27FC236}">
                <a16:creationId xmlns:a16="http://schemas.microsoft.com/office/drawing/2014/main" id="{7B50A92F-C01B-FE97-D45E-045BE5E83B6B}"/>
              </a:ext>
            </a:extLst>
          </p:cNvPr>
          <p:cNvGrpSpPr/>
          <p:nvPr/>
        </p:nvGrpSpPr>
        <p:grpSpPr>
          <a:xfrm>
            <a:off x="9073262" y="816356"/>
            <a:ext cx="2439568" cy="5509200"/>
            <a:chOff x="3962400" y="1219200"/>
            <a:chExt cx="1978594" cy="4468196"/>
          </a:xfrm>
        </p:grpSpPr>
        <p:sp>
          <p:nvSpPr>
            <p:cNvPr id="11" name="Oval 2">
              <a:extLst>
                <a:ext uri="{FF2B5EF4-FFF2-40B4-BE49-F238E27FC236}">
                  <a16:creationId xmlns:a16="http://schemas.microsoft.com/office/drawing/2014/main" id="{15994F07-F2FA-8EBB-C6DB-1C317C980112}"/>
                </a:ext>
              </a:extLst>
            </p:cNvPr>
            <p:cNvSpPr/>
            <p:nvPr/>
          </p:nvSpPr>
          <p:spPr>
            <a:xfrm rot="1267050">
              <a:off x="4539126" y="4933829"/>
              <a:ext cx="456113" cy="748528"/>
            </a:xfrm>
            <a:prstGeom prst="ellipse">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6A388804-9FB7-B66B-9DD6-CF14F195E528}"/>
                </a:ext>
              </a:extLst>
            </p:cNvPr>
            <p:cNvSpPr/>
            <p:nvPr/>
          </p:nvSpPr>
          <p:spPr>
            <a:xfrm rot="19394983">
              <a:off x="4979207" y="4938868"/>
              <a:ext cx="456113" cy="748528"/>
            </a:xfrm>
            <a:prstGeom prst="ellipse">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rapezoid 6">
              <a:extLst>
                <a:ext uri="{FF2B5EF4-FFF2-40B4-BE49-F238E27FC236}">
                  <a16:creationId xmlns:a16="http://schemas.microsoft.com/office/drawing/2014/main" id="{E9E64B74-4CC0-3907-4B75-6B1C81730BCB}"/>
                </a:ext>
              </a:extLst>
            </p:cNvPr>
            <p:cNvSpPr/>
            <p:nvPr/>
          </p:nvSpPr>
          <p:spPr>
            <a:xfrm>
              <a:off x="4267200" y="3505200"/>
              <a:ext cx="1436077" cy="1773529"/>
            </a:xfrm>
            <a:prstGeom prst="trapezoid">
              <a:avLst>
                <a:gd name="adj" fmla="val 25473"/>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F278A08A-FD3D-EAB8-63AA-C062019295E6}"/>
                </a:ext>
              </a:extLst>
            </p:cNvPr>
            <p:cNvGrpSpPr/>
            <p:nvPr/>
          </p:nvGrpSpPr>
          <p:grpSpPr>
            <a:xfrm>
              <a:off x="4572000" y="2514600"/>
              <a:ext cx="762000" cy="1600200"/>
              <a:chOff x="6629400" y="2667000"/>
              <a:chExt cx="762000" cy="1600200"/>
            </a:xfrm>
          </p:grpSpPr>
          <p:sp>
            <p:nvSpPr>
              <p:cNvPr id="61" name="Oval 60">
                <a:extLst>
                  <a:ext uri="{FF2B5EF4-FFF2-40B4-BE49-F238E27FC236}">
                    <a16:creationId xmlns:a16="http://schemas.microsoft.com/office/drawing/2014/main" id="{3ACEACFA-2259-5780-C97A-BB83585FBC2C}"/>
                  </a:ext>
                </a:extLst>
              </p:cNvPr>
              <p:cNvSpPr/>
              <p:nvPr/>
            </p:nvSpPr>
            <p:spPr>
              <a:xfrm>
                <a:off x="6705600" y="2743200"/>
                <a:ext cx="533400" cy="1524000"/>
              </a:xfrm>
              <a:prstGeom prst="ellipse">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Moon 61">
                <a:extLst>
                  <a:ext uri="{FF2B5EF4-FFF2-40B4-BE49-F238E27FC236}">
                    <a16:creationId xmlns:a16="http://schemas.microsoft.com/office/drawing/2014/main" id="{7F528204-962E-01BB-1830-7F7D06FF002C}"/>
                  </a:ext>
                </a:extLst>
              </p:cNvPr>
              <p:cNvSpPr/>
              <p:nvPr/>
            </p:nvSpPr>
            <p:spPr>
              <a:xfrm>
                <a:off x="6629400" y="2743200"/>
                <a:ext cx="381000" cy="1524000"/>
              </a:xfrm>
              <a:prstGeom prst="moon">
                <a:avLst>
                  <a:gd name="adj" fmla="val 81515"/>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Moon 62">
                <a:extLst>
                  <a:ext uri="{FF2B5EF4-FFF2-40B4-BE49-F238E27FC236}">
                    <a16:creationId xmlns:a16="http://schemas.microsoft.com/office/drawing/2014/main" id="{50E61F02-ABBF-C35D-1547-1757E449431B}"/>
                  </a:ext>
                </a:extLst>
              </p:cNvPr>
              <p:cNvSpPr/>
              <p:nvPr/>
            </p:nvSpPr>
            <p:spPr>
              <a:xfrm rot="10800000">
                <a:off x="7010400" y="2743200"/>
                <a:ext cx="381000" cy="1447800"/>
              </a:xfrm>
              <a:prstGeom prst="moon">
                <a:avLst>
                  <a:gd name="adj" fmla="val 81515"/>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Isosceles Triangle 63">
                <a:extLst>
                  <a:ext uri="{FF2B5EF4-FFF2-40B4-BE49-F238E27FC236}">
                    <a16:creationId xmlns:a16="http://schemas.microsoft.com/office/drawing/2014/main" id="{9C456018-5667-EFDB-DA64-824F14A99AB9}"/>
                  </a:ext>
                </a:extLst>
              </p:cNvPr>
              <p:cNvSpPr/>
              <p:nvPr/>
            </p:nvSpPr>
            <p:spPr>
              <a:xfrm rot="10800000">
                <a:off x="6781800" y="2667000"/>
                <a:ext cx="457200" cy="609600"/>
              </a:xfrm>
              <a:prstGeom prst="triangl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55D3551B-962C-0F5D-0FA5-FB279EE54201}"/>
                </a:ext>
              </a:extLst>
            </p:cNvPr>
            <p:cNvGrpSpPr/>
            <p:nvPr/>
          </p:nvGrpSpPr>
          <p:grpSpPr>
            <a:xfrm>
              <a:off x="4495800" y="3581400"/>
              <a:ext cx="990600" cy="533400"/>
              <a:chOff x="6324600" y="2362200"/>
              <a:chExt cx="990600" cy="457200"/>
            </a:xfrm>
          </p:grpSpPr>
          <p:sp>
            <p:nvSpPr>
              <p:cNvPr id="50" name="Rounded Rectangle 175">
                <a:extLst>
                  <a:ext uri="{FF2B5EF4-FFF2-40B4-BE49-F238E27FC236}">
                    <a16:creationId xmlns:a16="http://schemas.microsoft.com/office/drawing/2014/main" id="{BF7A54DE-8173-EDF1-7D61-86918F019F45}"/>
                  </a:ext>
                </a:extLst>
              </p:cNvPr>
              <p:cNvSpPr/>
              <p:nvPr/>
            </p:nvSpPr>
            <p:spPr>
              <a:xfrm>
                <a:off x="6324600" y="2362200"/>
                <a:ext cx="990600" cy="457200"/>
              </a:xfrm>
              <a:prstGeom prst="roundRect">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CCC71D7E-D544-5615-0F48-19A6E5614B5A}"/>
                  </a:ext>
                </a:extLst>
              </p:cNvPr>
              <p:cNvGrpSpPr/>
              <p:nvPr/>
            </p:nvGrpSpPr>
            <p:grpSpPr>
              <a:xfrm>
                <a:off x="6324600" y="2362200"/>
                <a:ext cx="990600" cy="457200"/>
                <a:chOff x="6248400" y="3733800"/>
                <a:chExt cx="2514600" cy="1143000"/>
              </a:xfrm>
            </p:grpSpPr>
            <p:sp>
              <p:nvSpPr>
                <p:cNvPr id="52" name="Notched Right Arrow 176">
                  <a:extLst>
                    <a:ext uri="{FF2B5EF4-FFF2-40B4-BE49-F238E27FC236}">
                      <a16:creationId xmlns:a16="http://schemas.microsoft.com/office/drawing/2014/main" id="{BA6A0BFD-AFCA-F45B-2FB7-99871975FC6E}"/>
                    </a:ext>
                  </a:extLst>
                </p:cNvPr>
                <p:cNvSpPr/>
                <p:nvPr/>
              </p:nvSpPr>
              <p:spPr>
                <a:xfrm rot="5400000">
                  <a:off x="6172200" y="3810000"/>
                  <a:ext cx="1143000" cy="990600"/>
                </a:xfrm>
                <a:prstGeom prst="notchedRightArrow">
                  <a:avLst/>
                </a:prstGeom>
                <a:solidFill>
                  <a:srgbClr val="D4A9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Notched Right Arrow 177">
                  <a:extLst>
                    <a:ext uri="{FF2B5EF4-FFF2-40B4-BE49-F238E27FC236}">
                      <a16:creationId xmlns:a16="http://schemas.microsoft.com/office/drawing/2014/main" id="{7E53D31F-8E8B-9DA5-C9EB-E786F1D58B79}"/>
                    </a:ext>
                  </a:extLst>
                </p:cNvPr>
                <p:cNvSpPr/>
                <p:nvPr/>
              </p:nvSpPr>
              <p:spPr>
                <a:xfrm rot="16200000">
                  <a:off x="6934200" y="3810000"/>
                  <a:ext cx="1143000" cy="990600"/>
                </a:xfrm>
                <a:prstGeom prst="notchedRightArrow">
                  <a:avLst/>
                </a:prstGeom>
                <a:solidFill>
                  <a:srgbClr val="D4A9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Notched Right Arrow 178">
                  <a:extLst>
                    <a:ext uri="{FF2B5EF4-FFF2-40B4-BE49-F238E27FC236}">
                      <a16:creationId xmlns:a16="http://schemas.microsoft.com/office/drawing/2014/main" id="{CD48818E-4FD9-4742-4185-0186491ED4B9}"/>
                    </a:ext>
                  </a:extLst>
                </p:cNvPr>
                <p:cNvSpPr/>
                <p:nvPr/>
              </p:nvSpPr>
              <p:spPr>
                <a:xfrm rot="5400000">
                  <a:off x="7696200" y="3810000"/>
                  <a:ext cx="1143000" cy="990600"/>
                </a:xfrm>
                <a:prstGeom prst="notchedRightArrow">
                  <a:avLst/>
                </a:prstGeom>
                <a:solidFill>
                  <a:srgbClr val="D4A9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Cross 54">
                  <a:extLst>
                    <a:ext uri="{FF2B5EF4-FFF2-40B4-BE49-F238E27FC236}">
                      <a16:creationId xmlns:a16="http://schemas.microsoft.com/office/drawing/2014/main" id="{F5B3C7FE-0363-DC15-568C-40463C961A11}"/>
                    </a:ext>
                  </a:extLst>
                </p:cNvPr>
                <p:cNvSpPr/>
                <p:nvPr/>
              </p:nvSpPr>
              <p:spPr>
                <a:xfrm>
                  <a:off x="6553200" y="4038600"/>
                  <a:ext cx="381000" cy="609600"/>
                </a:xfrm>
                <a:prstGeom prst="plus">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Cross 55">
                  <a:extLst>
                    <a:ext uri="{FF2B5EF4-FFF2-40B4-BE49-F238E27FC236}">
                      <a16:creationId xmlns:a16="http://schemas.microsoft.com/office/drawing/2014/main" id="{B5DE0759-0A10-E1D2-FD4A-A9384C612CFA}"/>
                    </a:ext>
                  </a:extLst>
                </p:cNvPr>
                <p:cNvSpPr/>
                <p:nvPr/>
              </p:nvSpPr>
              <p:spPr>
                <a:xfrm>
                  <a:off x="7315200" y="3962400"/>
                  <a:ext cx="381000" cy="609600"/>
                </a:xfrm>
                <a:prstGeom prst="plus">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Cross 56">
                  <a:extLst>
                    <a:ext uri="{FF2B5EF4-FFF2-40B4-BE49-F238E27FC236}">
                      <a16:creationId xmlns:a16="http://schemas.microsoft.com/office/drawing/2014/main" id="{A8C649DB-6650-3E91-81B9-DDB1BB805DC0}"/>
                    </a:ext>
                  </a:extLst>
                </p:cNvPr>
                <p:cNvSpPr/>
                <p:nvPr/>
              </p:nvSpPr>
              <p:spPr>
                <a:xfrm>
                  <a:off x="8077200" y="4038600"/>
                  <a:ext cx="381000" cy="609600"/>
                </a:xfrm>
                <a:prstGeom prst="plus">
                  <a:avLst/>
                </a:prstGeom>
                <a:solidFill>
                  <a:srgbClr val="CD8B2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Diamond 57">
                  <a:extLst>
                    <a:ext uri="{FF2B5EF4-FFF2-40B4-BE49-F238E27FC236}">
                      <a16:creationId xmlns:a16="http://schemas.microsoft.com/office/drawing/2014/main" id="{D12F03CB-AC2F-3B53-B904-C5136C537EAD}"/>
                    </a:ext>
                  </a:extLst>
                </p:cNvPr>
                <p:cNvSpPr/>
                <p:nvPr/>
              </p:nvSpPr>
              <p:spPr>
                <a:xfrm>
                  <a:off x="6629400" y="4191000"/>
                  <a:ext cx="228600" cy="304800"/>
                </a:xfrm>
                <a:prstGeom prst="diamond">
                  <a:avLst/>
                </a:prstGeom>
                <a:solidFill>
                  <a:srgbClr val="F9EBA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Diamond 58">
                  <a:extLst>
                    <a:ext uri="{FF2B5EF4-FFF2-40B4-BE49-F238E27FC236}">
                      <a16:creationId xmlns:a16="http://schemas.microsoft.com/office/drawing/2014/main" id="{166D17F8-83C5-1BD2-EAB7-58318F722048}"/>
                    </a:ext>
                  </a:extLst>
                </p:cNvPr>
                <p:cNvSpPr/>
                <p:nvPr/>
              </p:nvSpPr>
              <p:spPr>
                <a:xfrm>
                  <a:off x="7377545" y="4105564"/>
                  <a:ext cx="228600" cy="304800"/>
                </a:xfrm>
                <a:prstGeom prst="diamond">
                  <a:avLst/>
                </a:prstGeom>
                <a:solidFill>
                  <a:srgbClr val="F9EBA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Diamond 59">
                  <a:extLst>
                    <a:ext uri="{FF2B5EF4-FFF2-40B4-BE49-F238E27FC236}">
                      <a16:creationId xmlns:a16="http://schemas.microsoft.com/office/drawing/2014/main" id="{D34B71B6-8A11-228E-E3D3-8CE4F6278634}"/>
                    </a:ext>
                  </a:extLst>
                </p:cNvPr>
                <p:cNvSpPr/>
                <p:nvPr/>
              </p:nvSpPr>
              <p:spPr>
                <a:xfrm>
                  <a:off x="8167254" y="4167909"/>
                  <a:ext cx="228600" cy="304800"/>
                </a:xfrm>
                <a:prstGeom prst="diamond">
                  <a:avLst/>
                </a:prstGeom>
                <a:solidFill>
                  <a:srgbClr val="F9EBA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1" name="Cloud 40">
              <a:extLst>
                <a:ext uri="{FF2B5EF4-FFF2-40B4-BE49-F238E27FC236}">
                  <a16:creationId xmlns:a16="http://schemas.microsoft.com/office/drawing/2014/main" id="{4E93771F-7646-997E-3B04-0CFAA28FD223}"/>
                </a:ext>
              </a:extLst>
            </p:cNvPr>
            <p:cNvSpPr/>
            <p:nvPr/>
          </p:nvSpPr>
          <p:spPr>
            <a:xfrm rot="17861674">
              <a:off x="4266536" y="1305631"/>
              <a:ext cx="1310157" cy="1274937"/>
            </a:xfrm>
            <a:prstGeom prst="clou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2">
              <a:extLst>
                <a:ext uri="{FF2B5EF4-FFF2-40B4-BE49-F238E27FC236}">
                  <a16:creationId xmlns:a16="http://schemas.microsoft.com/office/drawing/2014/main" id="{559B8CA2-4180-DF17-D717-D367E9998703}"/>
                </a:ext>
              </a:extLst>
            </p:cNvPr>
            <p:cNvSpPr/>
            <p:nvPr/>
          </p:nvSpPr>
          <p:spPr>
            <a:xfrm rot="20847300">
              <a:off x="5554229" y="3439438"/>
              <a:ext cx="386765" cy="66707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3">
              <a:extLst>
                <a:ext uri="{FF2B5EF4-FFF2-40B4-BE49-F238E27FC236}">
                  <a16:creationId xmlns:a16="http://schemas.microsoft.com/office/drawing/2014/main" id="{56FAE247-BF6C-3E61-9B40-65FC33DFD18C}"/>
                </a:ext>
              </a:extLst>
            </p:cNvPr>
            <p:cNvSpPr/>
            <p:nvPr/>
          </p:nvSpPr>
          <p:spPr>
            <a:xfrm>
              <a:off x="3962400" y="3557797"/>
              <a:ext cx="386765" cy="66707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rapezoid 4">
              <a:extLst>
                <a:ext uri="{FF2B5EF4-FFF2-40B4-BE49-F238E27FC236}">
                  <a16:creationId xmlns:a16="http://schemas.microsoft.com/office/drawing/2014/main" id="{FCC01E10-3B8D-99EE-F632-1B12395153D7}"/>
                </a:ext>
              </a:extLst>
            </p:cNvPr>
            <p:cNvSpPr/>
            <p:nvPr/>
          </p:nvSpPr>
          <p:spPr>
            <a:xfrm rot="19975199">
              <a:off x="5077992" y="2250175"/>
              <a:ext cx="666750" cy="1671083"/>
            </a:xfrm>
            <a:prstGeom prst="trapezoid">
              <a:avLst>
                <a:gd name="adj" fmla="val 34133"/>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rapezoid 5">
              <a:extLst>
                <a:ext uri="{FF2B5EF4-FFF2-40B4-BE49-F238E27FC236}">
                  <a16:creationId xmlns:a16="http://schemas.microsoft.com/office/drawing/2014/main" id="{4B8E132A-264C-BD9D-47E8-BA322DEA9ED0}"/>
                </a:ext>
              </a:extLst>
            </p:cNvPr>
            <p:cNvSpPr/>
            <p:nvPr/>
          </p:nvSpPr>
          <p:spPr>
            <a:xfrm rot="1327004">
              <a:off x="4176248" y="2402632"/>
              <a:ext cx="666750" cy="1671083"/>
            </a:xfrm>
            <a:prstGeom prst="trapezoid">
              <a:avLst>
                <a:gd name="adj" fmla="val 34133"/>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gular Pentagon 167">
              <a:extLst>
                <a:ext uri="{FF2B5EF4-FFF2-40B4-BE49-F238E27FC236}">
                  <a16:creationId xmlns:a16="http://schemas.microsoft.com/office/drawing/2014/main" id="{8C502DFA-50EA-241C-2A9E-27AFC46F0A53}"/>
                </a:ext>
              </a:extLst>
            </p:cNvPr>
            <p:cNvSpPr/>
            <p:nvPr/>
          </p:nvSpPr>
          <p:spPr>
            <a:xfrm rot="10800000">
              <a:off x="4495800" y="1447800"/>
              <a:ext cx="914400" cy="1295400"/>
            </a:xfrm>
            <a:prstGeom prst="pentagon">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Cloud 46">
              <a:extLst>
                <a:ext uri="{FF2B5EF4-FFF2-40B4-BE49-F238E27FC236}">
                  <a16:creationId xmlns:a16="http://schemas.microsoft.com/office/drawing/2014/main" id="{AD8ACF3E-CD18-0EF4-65CD-B3088CD198F8}"/>
                </a:ext>
              </a:extLst>
            </p:cNvPr>
            <p:cNvSpPr/>
            <p:nvPr/>
          </p:nvSpPr>
          <p:spPr>
            <a:xfrm>
              <a:off x="4648200" y="2362200"/>
              <a:ext cx="609600" cy="457200"/>
            </a:xfrm>
            <a:prstGeom prst="clou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40D094A1-28CF-A627-765A-AEB078CFF070}"/>
                </a:ext>
              </a:extLst>
            </p:cNvPr>
            <p:cNvSpPr/>
            <p:nvPr/>
          </p:nvSpPr>
          <p:spPr>
            <a:xfrm>
              <a:off x="4858703" y="2427482"/>
              <a:ext cx="188591" cy="95222"/>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Cloud 48">
              <a:extLst>
                <a:ext uri="{FF2B5EF4-FFF2-40B4-BE49-F238E27FC236}">
                  <a16:creationId xmlns:a16="http://schemas.microsoft.com/office/drawing/2014/main" id="{EC718725-A067-CBD6-6B39-66E0EEA1BD63}"/>
                </a:ext>
              </a:extLst>
            </p:cNvPr>
            <p:cNvSpPr/>
            <p:nvPr/>
          </p:nvSpPr>
          <p:spPr>
            <a:xfrm>
              <a:off x="4419600" y="1219200"/>
              <a:ext cx="914400" cy="609600"/>
            </a:xfrm>
            <a:prstGeom prst="clou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52032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9">
                                            <p:txEl>
                                              <p:pRg st="1" end="1"/>
                                            </p:txEl>
                                          </p:spTgt>
                                        </p:tgtEl>
                                        <p:attrNameLst>
                                          <p:attrName>style.visibility</p:attrName>
                                        </p:attrNameLst>
                                      </p:cBhvr>
                                      <p:to>
                                        <p:strVal val="visible"/>
                                      </p:to>
                                    </p:set>
                                  </p:childTnLst>
                                </p:cTn>
                              </p:par>
                              <p:par>
                                <p:cTn id="9" presetID="26"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80">
                                          <p:stCondLst>
                                            <p:cond delay="0"/>
                                          </p:stCondLst>
                                        </p:cTn>
                                        <p:tgtEl>
                                          <p:spTgt spid="6"/>
                                        </p:tgtEl>
                                      </p:cBhvr>
                                    </p:animEffect>
                                    <p:anim calcmode="lin" valueType="num">
                                      <p:cBhvr>
                                        <p:cTn id="12"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7" dur="26">
                                          <p:stCondLst>
                                            <p:cond delay="650"/>
                                          </p:stCondLst>
                                        </p:cTn>
                                        <p:tgtEl>
                                          <p:spTgt spid="6"/>
                                        </p:tgtEl>
                                      </p:cBhvr>
                                      <p:to x="100000" y="60000"/>
                                    </p:animScale>
                                    <p:animScale>
                                      <p:cBhvr>
                                        <p:cTn id="18" dur="166" decel="50000">
                                          <p:stCondLst>
                                            <p:cond delay="676"/>
                                          </p:stCondLst>
                                        </p:cTn>
                                        <p:tgtEl>
                                          <p:spTgt spid="6"/>
                                        </p:tgtEl>
                                      </p:cBhvr>
                                      <p:to x="100000" y="100000"/>
                                    </p:animScale>
                                    <p:animScale>
                                      <p:cBhvr>
                                        <p:cTn id="19" dur="26">
                                          <p:stCondLst>
                                            <p:cond delay="1312"/>
                                          </p:stCondLst>
                                        </p:cTn>
                                        <p:tgtEl>
                                          <p:spTgt spid="6"/>
                                        </p:tgtEl>
                                      </p:cBhvr>
                                      <p:to x="100000" y="80000"/>
                                    </p:animScale>
                                    <p:animScale>
                                      <p:cBhvr>
                                        <p:cTn id="20" dur="166" decel="50000">
                                          <p:stCondLst>
                                            <p:cond delay="1338"/>
                                          </p:stCondLst>
                                        </p:cTn>
                                        <p:tgtEl>
                                          <p:spTgt spid="6"/>
                                        </p:tgtEl>
                                      </p:cBhvr>
                                      <p:to x="100000" y="100000"/>
                                    </p:animScale>
                                    <p:animScale>
                                      <p:cBhvr>
                                        <p:cTn id="21" dur="26">
                                          <p:stCondLst>
                                            <p:cond delay="1642"/>
                                          </p:stCondLst>
                                        </p:cTn>
                                        <p:tgtEl>
                                          <p:spTgt spid="6"/>
                                        </p:tgtEl>
                                      </p:cBhvr>
                                      <p:to x="100000" y="90000"/>
                                    </p:animScale>
                                    <p:animScale>
                                      <p:cBhvr>
                                        <p:cTn id="22" dur="166" decel="50000">
                                          <p:stCondLst>
                                            <p:cond delay="1668"/>
                                          </p:stCondLst>
                                        </p:cTn>
                                        <p:tgtEl>
                                          <p:spTgt spid="6"/>
                                        </p:tgtEl>
                                      </p:cBhvr>
                                      <p:to x="100000" y="100000"/>
                                    </p:animScale>
                                    <p:animScale>
                                      <p:cBhvr>
                                        <p:cTn id="23" dur="26">
                                          <p:stCondLst>
                                            <p:cond delay="1808"/>
                                          </p:stCondLst>
                                        </p:cTn>
                                        <p:tgtEl>
                                          <p:spTgt spid="6"/>
                                        </p:tgtEl>
                                      </p:cBhvr>
                                      <p:to x="100000" y="95000"/>
                                    </p:animScale>
                                    <p:animScale>
                                      <p:cBhvr>
                                        <p:cTn id="24" dur="166" decel="50000">
                                          <p:stCondLst>
                                            <p:cond delay="1834"/>
                                          </p:stCondLst>
                                        </p:cTn>
                                        <p:tgtEl>
                                          <p:spTgt spid="6"/>
                                        </p:tgtEl>
                                      </p:cBhvr>
                                      <p:to x="100000" y="100000"/>
                                    </p:animScale>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9">
                                            <p:txEl>
                                              <p:pRg st="3" end="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9">
                                            <p:txEl>
                                              <p:pRg st="5" end="5"/>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9">
                                            <p:txEl>
                                              <p:pRg st="7" end="7"/>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9">
                                            <p:txEl>
                                              <p:pRg st="9" end="9"/>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9">
                                            <p:txEl>
                                              <p:pRg st="11" end="11"/>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9">
                                            <p:txEl>
                                              <p:pRg st="13" end="13"/>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9">
                                            <p:txEl>
                                              <p:pRg st="15" end="15"/>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39">
                                            <p:txEl>
                                              <p:pRg st="17" end="17"/>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39">
                                            <p:txEl>
                                              <p:pRg st="19" end="1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 name="Picture 68">
            <a:extLst>
              <a:ext uri="{FF2B5EF4-FFF2-40B4-BE49-F238E27FC236}">
                <a16:creationId xmlns:a16="http://schemas.microsoft.com/office/drawing/2014/main" id="{59506DEB-E47F-4A2C-B683-62DEE8821A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Rectangle 8"/>
          <p:cNvSpPr/>
          <p:nvPr/>
        </p:nvSpPr>
        <p:spPr>
          <a:xfrm>
            <a:off x="105508" y="6385072"/>
            <a:ext cx="4495800" cy="369332"/>
          </a:xfrm>
          <a:prstGeom prst="rect">
            <a:avLst/>
          </a:prstGeom>
        </p:spPr>
        <p:txBody>
          <a:bodyPr wrap="square">
            <a:spAutoFit/>
          </a:bodyPr>
          <a:lstStyle/>
          <a:p>
            <a:pPr fontAlgn="base"/>
            <a:r>
              <a:rPr lang="en-US" dirty="0">
                <a:solidFill>
                  <a:schemeClr val="bg1"/>
                </a:solidFill>
              </a:rPr>
              <a:t>Alma 4:15-20</a:t>
            </a:r>
          </a:p>
        </p:txBody>
      </p:sp>
      <p:sp>
        <p:nvSpPr>
          <p:cNvPr id="10" name="TextBox 9"/>
          <p:cNvSpPr txBox="1"/>
          <p:nvPr/>
        </p:nvSpPr>
        <p:spPr>
          <a:xfrm>
            <a:off x="1752600" y="1"/>
            <a:ext cx="8534400" cy="769441"/>
          </a:xfrm>
          <a:prstGeom prst="rect">
            <a:avLst/>
          </a:prstGeom>
          <a:noFill/>
        </p:spPr>
        <p:txBody>
          <a:bodyPr wrap="square" rtlCol="0">
            <a:spAutoFit/>
          </a:bodyPr>
          <a:lstStyle/>
          <a:p>
            <a:pPr algn="ctr"/>
            <a:r>
              <a:rPr lang="en-US" sz="4400" dirty="0">
                <a:solidFill>
                  <a:schemeClr val="bg1"/>
                </a:solidFill>
                <a:latin typeface="Franklin Gothic Medium" panose="020B0603020102020204" pitchFamily="34" charset="0"/>
              </a:rPr>
              <a:t>Calling People to Repent</a:t>
            </a:r>
          </a:p>
        </p:txBody>
      </p:sp>
      <p:sp>
        <p:nvSpPr>
          <p:cNvPr id="7" name="TextBox 6"/>
          <p:cNvSpPr txBox="1"/>
          <p:nvPr/>
        </p:nvSpPr>
        <p:spPr>
          <a:xfrm>
            <a:off x="1524000" y="1295401"/>
            <a:ext cx="4724400" cy="4524315"/>
          </a:xfrm>
          <a:prstGeom prst="rect">
            <a:avLst/>
          </a:prstGeom>
          <a:noFill/>
        </p:spPr>
        <p:txBody>
          <a:bodyPr wrap="square" rtlCol="0">
            <a:spAutoFit/>
          </a:bodyPr>
          <a:lstStyle/>
          <a:p>
            <a:r>
              <a:rPr lang="en-US" sz="3600" dirty="0">
                <a:solidFill>
                  <a:schemeClr val="bg1"/>
                </a:solidFill>
              </a:rPr>
              <a:t>Alma Resigns as Chief Judge</a:t>
            </a:r>
          </a:p>
          <a:p>
            <a:endParaRPr lang="en-US" sz="3600" dirty="0">
              <a:solidFill>
                <a:schemeClr val="bg1"/>
              </a:solidFill>
            </a:endParaRPr>
          </a:p>
          <a:p>
            <a:r>
              <a:rPr lang="en-US" sz="3600" dirty="0">
                <a:solidFill>
                  <a:schemeClr val="bg1"/>
                </a:solidFill>
              </a:rPr>
              <a:t>He remains High Priest</a:t>
            </a:r>
          </a:p>
          <a:p>
            <a:endParaRPr lang="en-US" sz="3600" dirty="0">
              <a:solidFill>
                <a:schemeClr val="bg1"/>
              </a:solidFill>
            </a:endParaRPr>
          </a:p>
          <a:p>
            <a:r>
              <a:rPr lang="en-US" sz="3600" dirty="0">
                <a:solidFill>
                  <a:schemeClr val="bg1"/>
                </a:solidFill>
              </a:rPr>
              <a:t>He commits himself to preaching the word of God</a:t>
            </a:r>
          </a:p>
        </p:txBody>
      </p:sp>
      <p:sp>
        <p:nvSpPr>
          <p:cNvPr id="8" name="TextBox 7"/>
          <p:cNvSpPr txBox="1"/>
          <p:nvPr/>
        </p:nvSpPr>
        <p:spPr>
          <a:xfrm>
            <a:off x="6649150" y="5019493"/>
            <a:ext cx="4191000" cy="1077218"/>
          </a:xfrm>
          <a:prstGeom prst="rect">
            <a:avLst/>
          </a:prstGeom>
          <a:noFill/>
        </p:spPr>
        <p:txBody>
          <a:bodyPr wrap="square" rtlCol="0">
            <a:spAutoFit/>
          </a:bodyPr>
          <a:lstStyle/>
          <a:p>
            <a:r>
              <a:rPr lang="en-US" sz="3200" dirty="0">
                <a:solidFill>
                  <a:schemeClr val="bg1"/>
                </a:solidFill>
              </a:rPr>
              <a:t>He appoints </a:t>
            </a:r>
            <a:r>
              <a:rPr lang="en-US" sz="3200" dirty="0" err="1">
                <a:solidFill>
                  <a:schemeClr val="bg1"/>
                </a:solidFill>
              </a:rPr>
              <a:t>Nephihah</a:t>
            </a:r>
            <a:r>
              <a:rPr lang="en-US" sz="3200" dirty="0">
                <a:solidFill>
                  <a:schemeClr val="bg1"/>
                </a:solidFill>
              </a:rPr>
              <a:t> over the judgment seat</a:t>
            </a:r>
          </a:p>
        </p:txBody>
      </p:sp>
      <p:grpSp>
        <p:nvGrpSpPr>
          <p:cNvPr id="64" name="Group 30"/>
          <p:cNvGrpSpPr/>
          <p:nvPr/>
        </p:nvGrpSpPr>
        <p:grpSpPr>
          <a:xfrm rot="6582136">
            <a:off x="5200391" y="1615594"/>
            <a:ext cx="1155718" cy="1824906"/>
            <a:chOff x="3429000" y="2743200"/>
            <a:chExt cx="1447800" cy="2363802"/>
          </a:xfrm>
        </p:grpSpPr>
        <p:sp>
          <p:nvSpPr>
            <p:cNvPr id="65" name="Rounded Rectangle 64"/>
            <p:cNvSpPr/>
            <p:nvPr/>
          </p:nvSpPr>
          <p:spPr>
            <a:xfrm rot="5400000">
              <a:off x="3268088" y="4123310"/>
              <a:ext cx="1678002" cy="289382"/>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ounded Rectangle 65"/>
            <p:cNvSpPr/>
            <p:nvPr/>
          </p:nvSpPr>
          <p:spPr>
            <a:xfrm>
              <a:off x="3429000" y="2743200"/>
              <a:ext cx="1447800" cy="762000"/>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ounded Rectangle 66"/>
            <p:cNvSpPr/>
            <p:nvPr/>
          </p:nvSpPr>
          <p:spPr>
            <a:xfrm>
              <a:off x="3657600" y="2745971"/>
              <a:ext cx="232756" cy="762000"/>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ounded Rectangle 67"/>
            <p:cNvSpPr/>
            <p:nvPr/>
          </p:nvSpPr>
          <p:spPr>
            <a:xfrm>
              <a:off x="4343400" y="2743200"/>
              <a:ext cx="199505" cy="762000"/>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A1598C04-C1C2-D1FA-7C06-E73EC0C02D55}"/>
              </a:ext>
            </a:extLst>
          </p:cNvPr>
          <p:cNvGrpSpPr/>
          <p:nvPr/>
        </p:nvGrpSpPr>
        <p:grpSpPr>
          <a:xfrm>
            <a:off x="7502769" y="1090246"/>
            <a:ext cx="1635142" cy="3826148"/>
            <a:chOff x="3429000" y="1066800"/>
            <a:chExt cx="1524000" cy="3766449"/>
          </a:xfrm>
        </p:grpSpPr>
        <p:grpSp>
          <p:nvGrpSpPr>
            <p:cNvPr id="3" name="Group 2">
              <a:extLst>
                <a:ext uri="{FF2B5EF4-FFF2-40B4-BE49-F238E27FC236}">
                  <a16:creationId xmlns:a16="http://schemas.microsoft.com/office/drawing/2014/main" id="{C397BDB6-B4E3-EDE7-D88E-AC595190D347}"/>
                </a:ext>
              </a:extLst>
            </p:cNvPr>
            <p:cNvGrpSpPr/>
            <p:nvPr/>
          </p:nvGrpSpPr>
          <p:grpSpPr>
            <a:xfrm rot="9550070">
              <a:off x="4213978" y="4219465"/>
              <a:ext cx="304800" cy="613784"/>
              <a:chOff x="1295400" y="4546730"/>
              <a:chExt cx="409568" cy="689984"/>
            </a:xfrm>
          </p:grpSpPr>
          <p:sp>
            <p:nvSpPr>
              <p:cNvPr id="112" name="Oval 111">
                <a:extLst>
                  <a:ext uri="{FF2B5EF4-FFF2-40B4-BE49-F238E27FC236}">
                    <a16:creationId xmlns:a16="http://schemas.microsoft.com/office/drawing/2014/main" id="{37B42376-A6FF-AAE0-17AD-68F294F52DB8}"/>
                  </a:ext>
                </a:extLst>
              </p:cNvPr>
              <p:cNvSpPr/>
              <p:nvPr/>
            </p:nvSpPr>
            <p:spPr>
              <a:xfrm rot="19444033">
                <a:off x="1307650" y="4546730"/>
                <a:ext cx="397318" cy="689984"/>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3" name="Oval 112">
                <a:extLst>
                  <a:ext uri="{FF2B5EF4-FFF2-40B4-BE49-F238E27FC236}">
                    <a16:creationId xmlns:a16="http://schemas.microsoft.com/office/drawing/2014/main" id="{105A70FC-CE42-67AD-ED59-77DE0E8F6AD1}"/>
                  </a:ext>
                </a:extLst>
              </p:cNvPr>
              <p:cNvSpPr/>
              <p:nvPr/>
            </p:nvSpPr>
            <p:spPr>
              <a:xfrm>
                <a:off x="1295400" y="4648200"/>
                <a:ext cx="196273" cy="295564"/>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4" name="Group 3">
              <a:extLst>
                <a:ext uri="{FF2B5EF4-FFF2-40B4-BE49-F238E27FC236}">
                  <a16:creationId xmlns:a16="http://schemas.microsoft.com/office/drawing/2014/main" id="{7A1EE1AF-8291-9E64-9963-B35B2E86E4DA}"/>
                </a:ext>
              </a:extLst>
            </p:cNvPr>
            <p:cNvGrpSpPr/>
            <p:nvPr/>
          </p:nvGrpSpPr>
          <p:grpSpPr>
            <a:xfrm rot="15885139">
              <a:off x="3977145" y="4210668"/>
              <a:ext cx="304800" cy="613784"/>
              <a:chOff x="1295400" y="4546730"/>
              <a:chExt cx="409568" cy="689984"/>
            </a:xfrm>
          </p:grpSpPr>
          <p:sp>
            <p:nvSpPr>
              <p:cNvPr id="110" name="Oval 109">
                <a:extLst>
                  <a:ext uri="{FF2B5EF4-FFF2-40B4-BE49-F238E27FC236}">
                    <a16:creationId xmlns:a16="http://schemas.microsoft.com/office/drawing/2014/main" id="{5E191E2E-12FD-734E-D055-B16484DCDD69}"/>
                  </a:ext>
                </a:extLst>
              </p:cNvPr>
              <p:cNvSpPr/>
              <p:nvPr/>
            </p:nvSpPr>
            <p:spPr>
              <a:xfrm rot="19444033">
                <a:off x="1307650" y="4546730"/>
                <a:ext cx="397318" cy="689984"/>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1" name="Oval 110">
                <a:extLst>
                  <a:ext uri="{FF2B5EF4-FFF2-40B4-BE49-F238E27FC236}">
                    <a16:creationId xmlns:a16="http://schemas.microsoft.com/office/drawing/2014/main" id="{9F59824F-0A45-759E-3457-9BB67695A607}"/>
                  </a:ext>
                </a:extLst>
              </p:cNvPr>
              <p:cNvSpPr/>
              <p:nvPr/>
            </p:nvSpPr>
            <p:spPr>
              <a:xfrm>
                <a:off x="1295400" y="4648200"/>
                <a:ext cx="196273" cy="295564"/>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5" name="Trapezoid 4">
              <a:extLst>
                <a:ext uri="{FF2B5EF4-FFF2-40B4-BE49-F238E27FC236}">
                  <a16:creationId xmlns:a16="http://schemas.microsoft.com/office/drawing/2014/main" id="{9E758B7A-A544-DCD3-72E6-87556ED95783}"/>
                </a:ext>
              </a:extLst>
            </p:cNvPr>
            <p:cNvSpPr/>
            <p:nvPr/>
          </p:nvSpPr>
          <p:spPr>
            <a:xfrm>
              <a:off x="3685309" y="3384074"/>
              <a:ext cx="1115291" cy="1106055"/>
            </a:xfrm>
            <a:prstGeom prst="trapezoid">
              <a:avLst>
                <a:gd name="adj" fmla="val 13762"/>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 name="Oval 5">
              <a:extLst>
                <a:ext uri="{FF2B5EF4-FFF2-40B4-BE49-F238E27FC236}">
                  <a16:creationId xmlns:a16="http://schemas.microsoft.com/office/drawing/2014/main" id="{92BE46D7-334D-B099-5305-3A8E883CCBEC}"/>
                </a:ext>
              </a:extLst>
            </p:cNvPr>
            <p:cNvSpPr/>
            <p:nvPr/>
          </p:nvSpPr>
          <p:spPr>
            <a:xfrm>
              <a:off x="4724400" y="3042330"/>
              <a:ext cx="228600" cy="4572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Oval 10">
              <a:extLst>
                <a:ext uri="{FF2B5EF4-FFF2-40B4-BE49-F238E27FC236}">
                  <a16:creationId xmlns:a16="http://schemas.microsoft.com/office/drawing/2014/main" id="{EFE9BF8A-6D79-F44F-F155-103CF20A6A43}"/>
                </a:ext>
              </a:extLst>
            </p:cNvPr>
            <p:cNvSpPr/>
            <p:nvPr/>
          </p:nvSpPr>
          <p:spPr>
            <a:xfrm>
              <a:off x="3429000" y="3042330"/>
              <a:ext cx="228600" cy="4572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Trapezoid 11">
              <a:extLst>
                <a:ext uri="{FF2B5EF4-FFF2-40B4-BE49-F238E27FC236}">
                  <a16:creationId xmlns:a16="http://schemas.microsoft.com/office/drawing/2014/main" id="{E2D79646-9EAA-F080-AC03-A4E708A50BD5}"/>
                </a:ext>
              </a:extLst>
            </p:cNvPr>
            <p:cNvSpPr/>
            <p:nvPr/>
          </p:nvSpPr>
          <p:spPr>
            <a:xfrm>
              <a:off x="3657600" y="2051730"/>
              <a:ext cx="1143000" cy="2133600"/>
            </a:xfrm>
            <a:prstGeom prst="trapezoid">
              <a:avLst>
                <a:gd name="adj" fmla="val 23863"/>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0" name="Oval 69">
              <a:extLst>
                <a:ext uri="{FF2B5EF4-FFF2-40B4-BE49-F238E27FC236}">
                  <a16:creationId xmlns:a16="http://schemas.microsoft.com/office/drawing/2014/main" id="{7B587F05-792F-C14C-672C-040A3BA985EB}"/>
                </a:ext>
              </a:extLst>
            </p:cNvPr>
            <p:cNvSpPr/>
            <p:nvPr/>
          </p:nvSpPr>
          <p:spPr>
            <a:xfrm>
              <a:off x="3886200" y="2127930"/>
              <a:ext cx="685800" cy="525906"/>
            </a:xfrm>
            <a:prstGeom prst="ellipse">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1" name="Oval 70">
              <a:extLst>
                <a:ext uri="{FF2B5EF4-FFF2-40B4-BE49-F238E27FC236}">
                  <a16:creationId xmlns:a16="http://schemas.microsoft.com/office/drawing/2014/main" id="{AF1163D2-3D30-408E-8131-1B3CADFF4588}"/>
                </a:ext>
              </a:extLst>
            </p:cNvPr>
            <p:cNvSpPr/>
            <p:nvPr/>
          </p:nvSpPr>
          <p:spPr>
            <a:xfrm>
              <a:off x="3909291" y="1867002"/>
              <a:ext cx="609600" cy="525906"/>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2" name="Trapezoid 71">
              <a:extLst>
                <a:ext uri="{FF2B5EF4-FFF2-40B4-BE49-F238E27FC236}">
                  <a16:creationId xmlns:a16="http://schemas.microsoft.com/office/drawing/2014/main" id="{2A2B9BA0-D4B9-BF06-4B59-C539E5EB29D1}"/>
                </a:ext>
              </a:extLst>
            </p:cNvPr>
            <p:cNvSpPr/>
            <p:nvPr/>
          </p:nvSpPr>
          <p:spPr>
            <a:xfrm rot="20397331">
              <a:off x="4372636" y="2187397"/>
              <a:ext cx="551541" cy="1157352"/>
            </a:xfrm>
            <a:prstGeom prst="trapezoid">
              <a:avLst>
                <a:gd name="adj" fmla="val 35984"/>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3" name="Trapezoid 72">
              <a:extLst>
                <a:ext uri="{FF2B5EF4-FFF2-40B4-BE49-F238E27FC236}">
                  <a16:creationId xmlns:a16="http://schemas.microsoft.com/office/drawing/2014/main" id="{6DB04848-9277-3611-B0FE-4E2EB8751EEF}"/>
                </a:ext>
              </a:extLst>
            </p:cNvPr>
            <p:cNvSpPr/>
            <p:nvPr/>
          </p:nvSpPr>
          <p:spPr>
            <a:xfrm rot="1296214">
              <a:off x="3544730" y="2182303"/>
              <a:ext cx="511448" cy="1132587"/>
            </a:xfrm>
            <a:prstGeom prst="trapezoid">
              <a:avLst>
                <a:gd name="adj" fmla="val 32075"/>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4" name="Trapezoid 73">
              <a:extLst>
                <a:ext uri="{FF2B5EF4-FFF2-40B4-BE49-F238E27FC236}">
                  <a16:creationId xmlns:a16="http://schemas.microsoft.com/office/drawing/2014/main" id="{1A72FB89-4AC1-53E2-6832-DC4CA2831228}"/>
                </a:ext>
              </a:extLst>
            </p:cNvPr>
            <p:cNvSpPr/>
            <p:nvPr/>
          </p:nvSpPr>
          <p:spPr>
            <a:xfrm rot="287694">
              <a:off x="3726428" y="2125747"/>
              <a:ext cx="498368" cy="1764854"/>
            </a:xfrm>
            <a:prstGeom prst="trapezoid">
              <a:avLst>
                <a:gd name="adj" fmla="val 32759"/>
              </a:avLst>
            </a:prstGeom>
            <a:solidFill>
              <a:srgbClr val="B871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5" name="Trapezoid 74">
              <a:extLst>
                <a:ext uri="{FF2B5EF4-FFF2-40B4-BE49-F238E27FC236}">
                  <a16:creationId xmlns:a16="http://schemas.microsoft.com/office/drawing/2014/main" id="{396E1B01-11EA-E670-3690-DC21799968DB}"/>
                </a:ext>
              </a:extLst>
            </p:cNvPr>
            <p:cNvSpPr/>
            <p:nvPr/>
          </p:nvSpPr>
          <p:spPr>
            <a:xfrm rot="21293170">
              <a:off x="4267801" y="2145148"/>
              <a:ext cx="464197" cy="1744020"/>
            </a:xfrm>
            <a:prstGeom prst="trapezoid">
              <a:avLst>
                <a:gd name="adj" fmla="val 35984"/>
              </a:avLst>
            </a:prstGeom>
            <a:solidFill>
              <a:srgbClr val="B871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76" name="Group 75">
              <a:extLst>
                <a:ext uri="{FF2B5EF4-FFF2-40B4-BE49-F238E27FC236}">
                  <a16:creationId xmlns:a16="http://schemas.microsoft.com/office/drawing/2014/main" id="{4848698C-21B3-AC7F-14A5-ABF31296E129}"/>
                </a:ext>
              </a:extLst>
            </p:cNvPr>
            <p:cNvGrpSpPr/>
            <p:nvPr/>
          </p:nvGrpSpPr>
          <p:grpSpPr>
            <a:xfrm rot="21151532">
              <a:off x="4409671" y="1410436"/>
              <a:ext cx="343204" cy="757299"/>
              <a:chOff x="1434718" y="4935165"/>
              <a:chExt cx="343204" cy="757299"/>
            </a:xfrm>
          </p:grpSpPr>
          <p:sp>
            <p:nvSpPr>
              <p:cNvPr id="107" name="Moon 106">
                <a:extLst>
                  <a:ext uri="{FF2B5EF4-FFF2-40B4-BE49-F238E27FC236}">
                    <a16:creationId xmlns:a16="http://schemas.microsoft.com/office/drawing/2014/main" id="{43E49457-269C-BFA3-E282-A3187BBF7277}"/>
                  </a:ext>
                </a:extLst>
              </p:cNvPr>
              <p:cNvSpPr/>
              <p:nvPr/>
            </p:nvSpPr>
            <p:spPr>
              <a:xfrm rot="21119020">
                <a:off x="1528149" y="4935165"/>
                <a:ext cx="249773" cy="723791"/>
              </a:xfrm>
              <a:prstGeom prst="moon">
                <a:avLst>
                  <a:gd name="adj" fmla="val 78788"/>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8" name="Moon 107">
                <a:extLst>
                  <a:ext uri="{FF2B5EF4-FFF2-40B4-BE49-F238E27FC236}">
                    <a16:creationId xmlns:a16="http://schemas.microsoft.com/office/drawing/2014/main" id="{A25845DB-72A0-9EE8-0FDD-899AF5728862}"/>
                  </a:ext>
                </a:extLst>
              </p:cNvPr>
              <p:cNvSpPr/>
              <p:nvPr/>
            </p:nvSpPr>
            <p:spPr>
              <a:xfrm rot="10347730">
                <a:off x="1434718" y="5008712"/>
                <a:ext cx="249773" cy="683752"/>
              </a:xfrm>
              <a:prstGeom prst="moon">
                <a:avLst>
                  <a:gd name="adj" fmla="val 78788"/>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9" name="Moon 108">
                <a:extLst>
                  <a:ext uri="{FF2B5EF4-FFF2-40B4-BE49-F238E27FC236}">
                    <a16:creationId xmlns:a16="http://schemas.microsoft.com/office/drawing/2014/main" id="{B9C397BA-0D57-5309-7598-323E8307232E}"/>
                  </a:ext>
                </a:extLst>
              </p:cNvPr>
              <p:cNvSpPr/>
              <p:nvPr/>
            </p:nvSpPr>
            <p:spPr>
              <a:xfrm rot="21119020">
                <a:off x="1485851" y="5116123"/>
                <a:ext cx="192984" cy="559228"/>
              </a:xfrm>
              <a:prstGeom prst="moon">
                <a:avLst>
                  <a:gd name="adj" fmla="val 78788"/>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77" name="Group 76">
              <a:extLst>
                <a:ext uri="{FF2B5EF4-FFF2-40B4-BE49-F238E27FC236}">
                  <a16:creationId xmlns:a16="http://schemas.microsoft.com/office/drawing/2014/main" id="{07DDAFA6-2D8F-EC66-1BC9-C9F82BC4F496}"/>
                </a:ext>
              </a:extLst>
            </p:cNvPr>
            <p:cNvGrpSpPr/>
            <p:nvPr/>
          </p:nvGrpSpPr>
          <p:grpSpPr>
            <a:xfrm rot="1653802">
              <a:off x="3690953" y="1480868"/>
              <a:ext cx="343204" cy="757299"/>
              <a:chOff x="1434718" y="4935165"/>
              <a:chExt cx="343204" cy="757299"/>
            </a:xfrm>
          </p:grpSpPr>
          <p:sp>
            <p:nvSpPr>
              <p:cNvPr id="104" name="Moon 103">
                <a:extLst>
                  <a:ext uri="{FF2B5EF4-FFF2-40B4-BE49-F238E27FC236}">
                    <a16:creationId xmlns:a16="http://schemas.microsoft.com/office/drawing/2014/main" id="{6E00BE06-C3BF-61C1-0542-0D908B6D6C1E}"/>
                  </a:ext>
                </a:extLst>
              </p:cNvPr>
              <p:cNvSpPr/>
              <p:nvPr/>
            </p:nvSpPr>
            <p:spPr>
              <a:xfrm rot="21119020">
                <a:off x="1528149" y="4935165"/>
                <a:ext cx="249773" cy="723791"/>
              </a:xfrm>
              <a:prstGeom prst="moon">
                <a:avLst>
                  <a:gd name="adj" fmla="val 78788"/>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5" name="Moon 104">
                <a:extLst>
                  <a:ext uri="{FF2B5EF4-FFF2-40B4-BE49-F238E27FC236}">
                    <a16:creationId xmlns:a16="http://schemas.microsoft.com/office/drawing/2014/main" id="{A201637F-FFE1-D092-EEA5-760BBF1120B3}"/>
                  </a:ext>
                </a:extLst>
              </p:cNvPr>
              <p:cNvSpPr/>
              <p:nvPr/>
            </p:nvSpPr>
            <p:spPr>
              <a:xfrm rot="10347730">
                <a:off x="1434718" y="5008712"/>
                <a:ext cx="249773" cy="683752"/>
              </a:xfrm>
              <a:prstGeom prst="moon">
                <a:avLst>
                  <a:gd name="adj" fmla="val 78788"/>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6" name="Moon 105">
                <a:extLst>
                  <a:ext uri="{FF2B5EF4-FFF2-40B4-BE49-F238E27FC236}">
                    <a16:creationId xmlns:a16="http://schemas.microsoft.com/office/drawing/2014/main" id="{E90F7DDB-E47E-E0CD-3725-CEE845FC6B60}"/>
                  </a:ext>
                </a:extLst>
              </p:cNvPr>
              <p:cNvSpPr/>
              <p:nvPr/>
            </p:nvSpPr>
            <p:spPr>
              <a:xfrm rot="21119020">
                <a:off x="1485851" y="5116123"/>
                <a:ext cx="192984" cy="559228"/>
              </a:xfrm>
              <a:prstGeom prst="moon">
                <a:avLst>
                  <a:gd name="adj" fmla="val 78788"/>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78" name="Oval 77">
              <a:extLst>
                <a:ext uri="{FF2B5EF4-FFF2-40B4-BE49-F238E27FC236}">
                  <a16:creationId xmlns:a16="http://schemas.microsoft.com/office/drawing/2014/main" id="{33436628-0C51-3F2C-1320-2E6DFEB6BD49}"/>
                </a:ext>
              </a:extLst>
            </p:cNvPr>
            <p:cNvSpPr/>
            <p:nvPr/>
          </p:nvSpPr>
          <p:spPr>
            <a:xfrm>
              <a:off x="3810000" y="1106527"/>
              <a:ext cx="872048" cy="1173802"/>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9" name="Moon 78">
              <a:extLst>
                <a:ext uri="{FF2B5EF4-FFF2-40B4-BE49-F238E27FC236}">
                  <a16:creationId xmlns:a16="http://schemas.microsoft.com/office/drawing/2014/main" id="{D3C9DF22-EFFB-4236-7D13-2DA3C9B0AE27}"/>
                </a:ext>
              </a:extLst>
            </p:cNvPr>
            <p:cNvSpPr/>
            <p:nvPr/>
          </p:nvSpPr>
          <p:spPr>
            <a:xfrm rot="5412568">
              <a:off x="4013458" y="828675"/>
              <a:ext cx="381000" cy="857250"/>
            </a:xfrm>
            <a:prstGeom prst="moon">
              <a:avLst>
                <a:gd name="adj" fmla="val 78788"/>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0" name="Moon 79">
              <a:extLst>
                <a:ext uri="{FF2B5EF4-FFF2-40B4-BE49-F238E27FC236}">
                  <a16:creationId xmlns:a16="http://schemas.microsoft.com/office/drawing/2014/main" id="{C132F690-7714-D6B8-388E-CA45FF9088D4}"/>
                </a:ext>
              </a:extLst>
            </p:cNvPr>
            <p:cNvSpPr/>
            <p:nvPr/>
          </p:nvSpPr>
          <p:spPr>
            <a:xfrm rot="4358243">
              <a:off x="3899411" y="1137045"/>
              <a:ext cx="196323" cy="441725"/>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1" name="Moon 80">
              <a:extLst>
                <a:ext uri="{FF2B5EF4-FFF2-40B4-BE49-F238E27FC236}">
                  <a16:creationId xmlns:a16="http://schemas.microsoft.com/office/drawing/2014/main" id="{51365C92-19EA-442D-0047-B55C81ABB3CC}"/>
                </a:ext>
              </a:extLst>
            </p:cNvPr>
            <p:cNvSpPr/>
            <p:nvPr/>
          </p:nvSpPr>
          <p:spPr>
            <a:xfrm rot="5412568">
              <a:off x="4065610" y="757058"/>
              <a:ext cx="223255" cy="851971"/>
            </a:xfrm>
            <a:prstGeom prst="moon">
              <a:avLst>
                <a:gd name="adj" fmla="val 78788"/>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2" name="Moon 81">
              <a:extLst>
                <a:ext uri="{FF2B5EF4-FFF2-40B4-BE49-F238E27FC236}">
                  <a16:creationId xmlns:a16="http://schemas.microsoft.com/office/drawing/2014/main" id="{4273C747-66F3-DB0B-F2CD-D293ABE3FDE0}"/>
                </a:ext>
              </a:extLst>
            </p:cNvPr>
            <p:cNvSpPr/>
            <p:nvPr/>
          </p:nvSpPr>
          <p:spPr>
            <a:xfrm rot="5412568">
              <a:off x="3889596" y="983038"/>
              <a:ext cx="217103" cy="488482"/>
            </a:xfrm>
            <a:prstGeom prst="moon">
              <a:avLst>
                <a:gd name="adj" fmla="val 78788"/>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3" name="Moon 82">
              <a:extLst>
                <a:ext uri="{FF2B5EF4-FFF2-40B4-BE49-F238E27FC236}">
                  <a16:creationId xmlns:a16="http://schemas.microsoft.com/office/drawing/2014/main" id="{1075DEDF-3783-4266-28AF-D9447911423A}"/>
                </a:ext>
              </a:extLst>
            </p:cNvPr>
            <p:cNvSpPr/>
            <p:nvPr/>
          </p:nvSpPr>
          <p:spPr>
            <a:xfrm rot="5412568">
              <a:off x="4351905" y="1006711"/>
              <a:ext cx="188274" cy="423618"/>
            </a:xfrm>
            <a:prstGeom prst="moon">
              <a:avLst>
                <a:gd name="adj" fmla="val 78788"/>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4" name="Moon 83">
              <a:extLst>
                <a:ext uri="{FF2B5EF4-FFF2-40B4-BE49-F238E27FC236}">
                  <a16:creationId xmlns:a16="http://schemas.microsoft.com/office/drawing/2014/main" id="{B6E9821B-FAF2-C5B0-A653-9BA53B835C98}"/>
                </a:ext>
              </a:extLst>
            </p:cNvPr>
            <p:cNvSpPr/>
            <p:nvPr/>
          </p:nvSpPr>
          <p:spPr>
            <a:xfrm rot="14214603">
              <a:off x="4128820" y="1096021"/>
              <a:ext cx="233489" cy="441725"/>
            </a:xfrm>
            <a:prstGeom prst="moon">
              <a:avLst>
                <a:gd name="adj" fmla="val 78788"/>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5" name="Moon 84">
              <a:extLst>
                <a:ext uri="{FF2B5EF4-FFF2-40B4-BE49-F238E27FC236}">
                  <a16:creationId xmlns:a16="http://schemas.microsoft.com/office/drawing/2014/main" id="{E4336562-3040-037A-48EC-BA3CA791E05D}"/>
                </a:ext>
              </a:extLst>
            </p:cNvPr>
            <p:cNvSpPr/>
            <p:nvPr/>
          </p:nvSpPr>
          <p:spPr>
            <a:xfrm rot="14214603">
              <a:off x="4125101" y="1103909"/>
              <a:ext cx="128959" cy="290158"/>
            </a:xfrm>
            <a:prstGeom prst="moon">
              <a:avLst>
                <a:gd name="adj" fmla="val 78788"/>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6" name="Moon 85">
              <a:extLst>
                <a:ext uri="{FF2B5EF4-FFF2-40B4-BE49-F238E27FC236}">
                  <a16:creationId xmlns:a16="http://schemas.microsoft.com/office/drawing/2014/main" id="{12712778-D327-8DC9-878F-7B74020980F0}"/>
                </a:ext>
              </a:extLst>
            </p:cNvPr>
            <p:cNvSpPr/>
            <p:nvPr/>
          </p:nvSpPr>
          <p:spPr>
            <a:xfrm rot="14214603">
              <a:off x="3941218" y="1069196"/>
              <a:ext cx="196323" cy="441725"/>
            </a:xfrm>
            <a:prstGeom prst="moon">
              <a:avLst>
                <a:gd name="adj" fmla="val 78788"/>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7" name="Moon 86">
              <a:extLst>
                <a:ext uri="{FF2B5EF4-FFF2-40B4-BE49-F238E27FC236}">
                  <a16:creationId xmlns:a16="http://schemas.microsoft.com/office/drawing/2014/main" id="{DBE1A3CE-E343-92CE-0E88-D113D246D476}"/>
                </a:ext>
              </a:extLst>
            </p:cNvPr>
            <p:cNvSpPr/>
            <p:nvPr/>
          </p:nvSpPr>
          <p:spPr>
            <a:xfrm rot="3904094">
              <a:off x="4052332" y="929465"/>
              <a:ext cx="95325" cy="452370"/>
            </a:xfrm>
            <a:prstGeom prst="moon">
              <a:avLst>
                <a:gd name="adj" fmla="val 78788"/>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8" name="Moon 87">
              <a:extLst>
                <a:ext uri="{FF2B5EF4-FFF2-40B4-BE49-F238E27FC236}">
                  <a16:creationId xmlns:a16="http://schemas.microsoft.com/office/drawing/2014/main" id="{C9D54EB8-175B-652F-7C6A-FB15255A12B2}"/>
                </a:ext>
              </a:extLst>
            </p:cNvPr>
            <p:cNvSpPr/>
            <p:nvPr/>
          </p:nvSpPr>
          <p:spPr>
            <a:xfrm rot="20210230">
              <a:off x="4404440" y="1144891"/>
              <a:ext cx="106521" cy="332192"/>
            </a:xfrm>
            <a:prstGeom prst="moon">
              <a:avLst>
                <a:gd name="adj" fmla="val 78788"/>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89" name="Group 88">
              <a:extLst>
                <a:ext uri="{FF2B5EF4-FFF2-40B4-BE49-F238E27FC236}">
                  <a16:creationId xmlns:a16="http://schemas.microsoft.com/office/drawing/2014/main" id="{EB979547-11F2-715A-F029-9DB1E4BE4EE4}"/>
                </a:ext>
              </a:extLst>
            </p:cNvPr>
            <p:cNvGrpSpPr/>
            <p:nvPr/>
          </p:nvGrpSpPr>
          <p:grpSpPr>
            <a:xfrm>
              <a:off x="3890818" y="3982121"/>
              <a:ext cx="609603" cy="164122"/>
              <a:chOff x="553453" y="4798401"/>
              <a:chExt cx="1858183" cy="519282"/>
            </a:xfrm>
          </p:grpSpPr>
          <p:sp>
            <p:nvSpPr>
              <p:cNvPr id="99" name="Frame 98">
                <a:extLst>
                  <a:ext uri="{FF2B5EF4-FFF2-40B4-BE49-F238E27FC236}">
                    <a16:creationId xmlns:a16="http://schemas.microsoft.com/office/drawing/2014/main" id="{2126F0D9-0EA5-3C1D-90E9-C0E79982D9A6}"/>
                  </a:ext>
                </a:extLst>
              </p:cNvPr>
              <p:cNvSpPr/>
              <p:nvPr/>
            </p:nvSpPr>
            <p:spPr>
              <a:xfrm rot="2844396">
                <a:off x="562504" y="4789350"/>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
            <p:nvSpPr>
              <p:cNvPr id="100" name="Frame 99">
                <a:extLst>
                  <a:ext uri="{FF2B5EF4-FFF2-40B4-BE49-F238E27FC236}">
                    <a16:creationId xmlns:a16="http://schemas.microsoft.com/office/drawing/2014/main" id="{7CD692BB-4A9B-2CEC-C672-F16B07C11A03}"/>
                  </a:ext>
                </a:extLst>
              </p:cNvPr>
              <p:cNvSpPr/>
              <p:nvPr/>
            </p:nvSpPr>
            <p:spPr>
              <a:xfrm rot="2844396">
                <a:off x="906559" y="4801645"/>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
            <p:nvSpPr>
              <p:cNvPr id="101" name="Frame 100">
                <a:extLst>
                  <a:ext uri="{FF2B5EF4-FFF2-40B4-BE49-F238E27FC236}">
                    <a16:creationId xmlns:a16="http://schemas.microsoft.com/office/drawing/2014/main" id="{37CD7B80-821E-4DA1-B06C-CCF35B342657}"/>
                  </a:ext>
                </a:extLst>
              </p:cNvPr>
              <p:cNvSpPr/>
              <p:nvPr/>
            </p:nvSpPr>
            <p:spPr>
              <a:xfrm rot="2844396">
                <a:off x="1250613" y="4812441"/>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
            <p:nvSpPr>
              <p:cNvPr id="102" name="Frame 101">
                <a:extLst>
                  <a:ext uri="{FF2B5EF4-FFF2-40B4-BE49-F238E27FC236}">
                    <a16:creationId xmlns:a16="http://schemas.microsoft.com/office/drawing/2014/main" id="{CD031816-D8A4-DB43-CFC3-2F9150684F07}"/>
                  </a:ext>
                </a:extLst>
              </p:cNvPr>
              <p:cNvSpPr/>
              <p:nvPr/>
            </p:nvSpPr>
            <p:spPr>
              <a:xfrm rot="2844396">
                <a:off x="1573885" y="4821677"/>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
            <p:nvSpPr>
              <p:cNvPr id="103" name="Frame 102">
                <a:extLst>
                  <a:ext uri="{FF2B5EF4-FFF2-40B4-BE49-F238E27FC236}">
                    <a16:creationId xmlns:a16="http://schemas.microsoft.com/office/drawing/2014/main" id="{3453F667-51B9-9C23-04E9-6AE6F6D472EE}"/>
                  </a:ext>
                </a:extLst>
              </p:cNvPr>
              <p:cNvSpPr/>
              <p:nvPr/>
            </p:nvSpPr>
            <p:spPr>
              <a:xfrm rot="2844396">
                <a:off x="1924868" y="4830914"/>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grpSp>
        <p:grpSp>
          <p:nvGrpSpPr>
            <p:cNvPr id="90" name="Group 89">
              <a:extLst>
                <a:ext uri="{FF2B5EF4-FFF2-40B4-BE49-F238E27FC236}">
                  <a16:creationId xmlns:a16="http://schemas.microsoft.com/office/drawing/2014/main" id="{E4EA52DD-F70A-B793-4F61-97CEBE04863C}"/>
                </a:ext>
              </a:extLst>
            </p:cNvPr>
            <p:cNvGrpSpPr/>
            <p:nvPr/>
          </p:nvGrpSpPr>
          <p:grpSpPr>
            <a:xfrm rot="1653802">
              <a:off x="3691791" y="1315553"/>
              <a:ext cx="243277" cy="536804"/>
              <a:chOff x="1434718" y="4935165"/>
              <a:chExt cx="343204" cy="757299"/>
            </a:xfrm>
          </p:grpSpPr>
          <p:sp>
            <p:nvSpPr>
              <p:cNvPr id="96" name="Moon 95">
                <a:extLst>
                  <a:ext uri="{FF2B5EF4-FFF2-40B4-BE49-F238E27FC236}">
                    <a16:creationId xmlns:a16="http://schemas.microsoft.com/office/drawing/2014/main" id="{95B77254-4119-E45B-E184-B67053B5106E}"/>
                  </a:ext>
                </a:extLst>
              </p:cNvPr>
              <p:cNvSpPr/>
              <p:nvPr/>
            </p:nvSpPr>
            <p:spPr>
              <a:xfrm rot="21119020">
                <a:off x="1528149" y="4935165"/>
                <a:ext cx="249773" cy="723791"/>
              </a:xfrm>
              <a:prstGeom prst="moon">
                <a:avLst>
                  <a:gd name="adj" fmla="val 78788"/>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7" name="Moon 96">
                <a:extLst>
                  <a:ext uri="{FF2B5EF4-FFF2-40B4-BE49-F238E27FC236}">
                    <a16:creationId xmlns:a16="http://schemas.microsoft.com/office/drawing/2014/main" id="{F4B0BAAC-E373-6EFF-0629-381AB457F458}"/>
                  </a:ext>
                </a:extLst>
              </p:cNvPr>
              <p:cNvSpPr/>
              <p:nvPr/>
            </p:nvSpPr>
            <p:spPr>
              <a:xfrm rot="10347730">
                <a:off x="1434718" y="5008712"/>
                <a:ext cx="249773" cy="683752"/>
              </a:xfrm>
              <a:prstGeom prst="moon">
                <a:avLst>
                  <a:gd name="adj" fmla="val 78788"/>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8" name="Moon 97">
                <a:extLst>
                  <a:ext uri="{FF2B5EF4-FFF2-40B4-BE49-F238E27FC236}">
                    <a16:creationId xmlns:a16="http://schemas.microsoft.com/office/drawing/2014/main" id="{C7B14424-7524-287F-E411-A38C83468444}"/>
                  </a:ext>
                </a:extLst>
              </p:cNvPr>
              <p:cNvSpPr/>
              <p:nvPr/>
            </p:nvSpPr>
            <p:spPr>
              <a:xfrm rot="21119020">
                <a:off x="1485851" y="5116123"/>
                <a:ext cx="192984" cy="559228"/>
              </a:xfrm>
              <a:prstGeom prst="moon">
                <a:avLst>
                  <a:gd name="adj" fmla="val 78788"/>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91" name="Group 90">
              <a:extLst>
                <a:ext uri="{FF2B5EF4-FFF2-40B4-BE49-F238E27FC236}">
                  <a16:creationId xmlns:a16="http://schemas.microsoft.com/office/drawing/2014/main" id="{7BF297A8-CCF6-B3E6-1321-E54E31BD005F}"/>
                </a:ext>
              </a:extLst>
            </p:cNvPr>
            <p:cNvGrpSpPr/>
            <p:nvPr/>
          </p:nvGrpSpPr>
          <p:grpSpPr>
            <a:xfrm rot="20849912">
              <a:off x="4551016" y="1309696"/>
              <a:ext cx="243277" cy="536804"/>
              <a:chOff x="1434718" y="4935165"/>
              <a:chExt cx="343204" cy="757299"/>
            </a:xfrm>
          </p:grpSpPr>
          <p:sp>
            <p:nvSpPr>
              <p:cNvPr id="93" name="Moon 92">
                <a:extLst>
                  <a:ext uri="{FF2B5EF4-FFF2-40B4-BE49-F238E27FC236}">
                    <a16:creationId xmlns:a16="http://schemas.microsoft.com/office/drawing/2014/main" id="{82EE38D9-5302-4643-F627-7184B1542720}"/>
                  </a:ext>
                </a:extLst>
              </p:cNvPr>
              <p:cNvSpPr/>
              <p:nvPr/>
            </p:nvSpPr>
            <p:spPr>
              <a:xfrm rot="21119020">
                <a:off x="1528149" y="4935165"/>
                <a:ext cx="249773" cy="723791"/>
              </a:xfrm>
              <a:prstGeom prst="moon">
                <a:avLst>
                  <a:gd name="adj" fmla="val 78788"/>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94" name="Moon 93">
                <a:extLst>
                  <a:ext uri="{FF2B5EF4-FFF2-40B4-BE49-F238E27FC236}">
                    <a16:creationId xmlns:a16="http://schemas.microsoft.com/office/drawing/2014/main" id="{11C3EA4E-E43B-6B20-B66E-9ECBD09AB164}"/>
                  </a:ext>
                </a:extLst>
              </p:cNvPr>
              <p:cNvSpPr/>
              <p:nvPr/>
            </p:nvSpPr>
            <p:spPr>
              <a:xfrm rot="10347730">
                <a:off x="1434718" y="5008712"/>
                <a:ext cx="249773" cy="683752"/>
              </a:xfrm>
              <a:prstGeom prst="moon">
                <a:avLst>
                  <a:gd name="adj" fmla="val 78788"/>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5" name="Moon 94">
                <a:extLst>
                  <a:ext uri="{FF2B5EF4-FFF2-40B4-BE49-F238E27FC236}">
                    <a16:creationId xmlns:a16="http://schemas.microsoft.com/office/drawing/2014/main" id="{4C6219C9-42F3-593D-6EE4-7B215B811C5A}"/>
                  </a:ext>
                </a:extLst>
              </p:cNvPr>
              <p:cNvSpPr/>
              <p:nvPr/>
            </p:nvSpPr>
            <p:spPr>
              <a:xfrm rot="21119020">
                <a:off x="1485851" y="5116123"/>
                <a:ext cx="192984" cy="559228"/>
              </a:xfrm>
              <a:prstGeom prst="moon">
                <a:avLst>
                  <a:gd name="adj" fmla="val 78788"/>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92" name="Rounded Rectangle 30">
              <a:extLst>
                <a:ext uri="{FF2B5EF4-FFF2-40B4-BE49-F238E27FC236}">
                  <a16:creationId xmlns:a16="http://schemas.microsoft.com/office/drawing/2014/main" id="{39E08AB3-F131-A79E-AA86-0291537840F1}"/>
                </a:ext>
              </a:extLst>
            </p:cNvPr>
            <p:cNvSpPr/>
            <p:nvPr/>
          </p:nvSpPr>
          <p:spPr>
            <a:xfrm>
              <a:off x="3724514" y="1289149"/>
              <a:ext cx="990600" cy="76201"/>
            </a:xfrm>
            <a:prstGeom prst="roundRect">
              <a:avLst/>
            </a:prstGeom>
            <a:solidFill>
              <a:srgbClr val="CCA98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grpSp>
      <p:grpSp>
        <p:nvGrpSpPr>
          <p:cNvPr id="114" name="Group 113">
            <a:extLst>
              <a:ext uri="{FF2B5EF4-FFF2-40B4-BE49-F238E27FC236}">
                <a16:creationId xmlns:a16="http://schemas.microsoft.com/office/drawing/2014/main" id="{89EB2D7D-5F19-E90C-6FED-71B725107578}"/>
              </a:ext>
            </a:extLst>
          </p:cNvPr>
          <p:cNvGrpSpPr/>
          <p:nvPr/>
        </p:nvGrpSpPr>
        <p:grpSpPr>
          <a:xfrm>
            <a:off x="9849344" y="1050565"/>
            <a:ext cx="1799091" cy="3923476"/>
            <a:chOff x="5867400" y="882069"/>
            <a:chExt cx="2286000" cy="4985331"/>
          </a:xfrm>
        </p:grpSpPr>
        <p:sp>
          <p:nvSpPr>
            <p:cNvPr id="115" name="Oval 2">
              <a:extLst>
                <a:ext uri="{FF2B5EF4-FFF2-40B4-BE49-F238E27FC236}">
                  <a16:creationId xmlns:a16="http://schemas.microsoft.com/office/drawing/2014/main" id="{642F1709-62C7-D475-811D-3EFF65A82864}"/>
                </a:ext>
              </a:extLst>
            </p:cNvPr>
            <p:cNvSpPr/>
            <p:nvPr/>
          </p:nvSpPr>
          <p:spPr>
            <a:xfrm rot="20847300">
              <a:off x="7706545" y="3452209"/>
              <a:ext cx="446855" cy="716696"/>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3">
              <a:extLst>
                <a:ext uri="{FF2B5EF4-FFF2-40B4-BE49-F238E27FC236}">
                  <a16:creationId xmlns:a16="http://schemas.microsoft.com/office/drawing/2014/main" id="{1187504E-7664-5C98-D77B-D16C7BC6391B}"/>
                </a:ext>
              </a:extLst>
            </p:cNvPr>
            <p:cNvSpPr/>
            <p:nvPr/>
          </p:nvSpPr>
          <p:spPr>
            <a:xfrm>
              <a:off x="5867400" y="3579373"/>
              <a:ext cx="446855" cy="716696"/>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rapezoid 5">
              <a:extLst>
                <a:ext uri="{FF2B5EF4-FFF2-40B4-BE49-F238E27FC236}">
                  <a16:creationId xmlns:a16="http://schemas.microsoft.com/office/drawing/2014/main" id="{7499C1D7-B7BD-B317-91D5-BAE082A36EA1}"/>
                </a:ext>
              </a:extLst>
            </p:cNvPr>
            <p:cNvSpPr/>
            <p:nvPr/>
          </p:nvSpPr>
          <p:spPr>
            <a:xfrm rot="1327004">
              <a:off x="6114473" y="2338271"/>
              <a:ext cx="770340" cy="1795400"/>
            </a:xfrm>
            <a:prstGeom prst="trapezoid">
              <a:avLst>
                <a:gd name="adj" fmla="val 34133"/>
              </a:avLst>
            </a:prstGeom>
            <a:solidFill>
              <a:srgbClr val="77C2F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rapezoid 4">
              <a:extLst>
                <a:ext uri="{FF2B5EF4-FFF2-40B4-BE49-F238E27FC236}">
                  <a16:creationId xmlns:a16="http://schemas.microsoft.com/office/drawing/2014/main" id="{6479CE9B-4151-0221-9A5E-96619AFA4FBA}"/>
                </a:ext>
              </a:extLst>
            </p:cNvPr>
            <p:cNvSpPr/>
            <p:nvPr/>
          </p:nvSpPr>
          <p:spPr>
            <a:xfrm rot="19975199">
              <a:off x="7156317" y="2174473"/>
              <a:ext cx="770340" cy="1795400"/>
            </a:xfrm>
            <a:prstGeom prst="trapezoid">
              <a:avLst>
                <a:gd name="adj" fmla="val 34133"/>
              </a:avLst>
            </a:prstGeom>
            <a:solidFill>
              <a:srgbClr val="77C2F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2">
              <a:extLst>
                <a:ext uri="{FF2B5EF4-FFF2-40B4-BE49-F238E27FC236}">
                  <a16:creationId xmlns:a16="http://schemas.microsoft.com/office/drawing/2014/main" id="{54FD0F80-CE38-A523-6101-FD3A0EFDBBCB}"/>
                </a:ext>
              </a:extLst>
            </p:cNvPr>
            <p:cNvSpPr/>
            <p:nvPr/>
          </p:nvSpPr>
          <p:spPr>
            <a:xfrm rot="1267050">
              <a:off x="6533730" y="5057773"/>
              <a:ext cx="526977" cy="804213"/>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a:extLst>
                <a:ext uri="{FF2B5EF4-FFF2-40B4-BE49-F238E27FC236}">
                  <a16:creationId xmlns:a16="http://schemas.microsoft.com/office/drawing/2014/main" id="{47939B05-2CD8-319A-E8A6-6572CF230843}"/>
                </a:ext>
              </a:extLst>
            </p:cNvPr>
            <p:cNvSpPr/>
            <p:nvPr/>
          </p:nvSpPr>
          <p:spPr>
            <a:xfrm rot="19394983">
              <a:off x="7042184" y="5063187"/>
              <a:ext cx="526977" cy="804213"/>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rapezoid 6">
              <a:extLst>
                <a:ext uri="{FF2B5EF4-FFF2-40B4-BE49-F238E27FC236}">
                  <a16:creationId xmlns:a16="http://schemas.microsoft.com/office/drawing/2014/main" id="{658033FC-FD18-F6F0-7DA4-62F50DE0D4A8}"/>
                </a:ext>
              </a:extLst>
            </p:cNvPr>
            <p:cNvSpPr/>
            <p:nvPr/>
          </p:nvSpPr>
          <p:spPr>
            <a:xfrm>
              <a:off x="6219556" y="3522863"/>
              <a:ext cx="1659194" cy="1905468"/>
            </a:xfrm>
            <a:prstGeom prst="trapezoid">
              <a:avLst>
                <a:gd name="adj" fmla="val 25473"/>
              </a:avLst>
            </a:prstGeom>
            <a:solidFill>
              <a:srgbClr val="77C2F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2" name="Group 174">
              <a:extLst>
                <a:ext uri="{FF2B5EF4-FFF2-40B4-BE49-F238E27FC236}">
                  <a16:creationId xmlns:a16="http://schemas.microsoft.com/office/drawing/2014/main" id="{F3FB74B2-041B-E6B7-9F21-A256D1C993DD}"/>
                </a:ext>
              </a:extLst>
            </p:cNvPr>
            <p:cNvGrpSpPr/>
            <p:nvPr/>
          </p:nvGrpSpPr>
          <p:grpSpPr>
            <a:xfrm>
              <a:off x="6571711" y="2458569"/>
              <a:ext cx="880389" cy="1719244"/>
              <a:chOff x="6629400" y="2667000"/>
              <a:chExt cx="762000" cy="1600200"/>
            </a:xfrm>
            <a:solidFill>
              <a:srgbClr val="CD8B29"/>
            </a:solidFill>
          </p:grpSpPr>
          <p:sp>
            <p:nvSpPr>
              <p:cNvPr id="140" name="Oval 139">
                <a:extLst>
                  <a:ext uri="{FF2B5EF4-FFF2-40B4-BE49-F238E27FC236}">
                    <a16:creationId xmlns:a16="http://schemas.microsoft.com/office/drawing/2014/main" id="{1D837D23-EFAF-C26D-1BBA-4FD2278A4162}"/>
                  </a:ext>
                </a:extLst>
              </p:cNvPr>
              <p:cNvSpPr/>
              <p:nvPr/>
            </p:nvSpPr>
            <p:spPr>
              <a:xfrm>
                <a:off x="6705600" y="2743200"/>
                <a:ext cx="533400" cy="1524000"/>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Moon 140">
                <a:extLst>
                  <a:ext uri="{FF2B5EF4-FFF2-40B4-BE49-F238E27FC236}">
                    <a16:creationId xmlns:a16="http://schemas.microsoft.com/office/drawing/2014/main" id="{E3E97A46-FCDF-B9FF-5923-35F0E1B2CA54}"/>
                  </a:ext>
                </a:extLst>
              </p:cNvPr>
              <p:cNvSpPr/>
              <p:nvPr/>
            </p:nvSpPr>
            <p:spPr>
              <a:xfrm>
                <a:off x="6629400" y="2743200"/>
                <a:ext cx="381000" cy="1524000"/>
              </a:xfrm>
              <a:prstGeom prst="moon">
                <a:avLst>
                  <a:gd name="adj" fmla="val 81515"/>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Moon 141">
                <a:extLst>
                  <a:ext uri="{FF2B5EF4-FFF2-40B4-BE49-F238E27FC236}">
                    <a16:creationId xmlns:a16="http://schemas.microsoft.com/office/drawing/2014/main" id="{146D444D-BED7-4652-41FB-BC59BCAA3596}"/>
                  </a:ext>
                </a:extLst>
              </p:cNvPr>
              <p:cNvSpPr/>
              <p:nvPr/>
            </p:nvSpPr>
            <p:spPr>
              <a:xfrm rot="10800000">
                <a:off x="7010400" y="2743200"/>
                <a:ext cx="381000" cy="1447800"/>
              </a:xfrm>
              <a:prstGeom prst="moon">
                <a:avLst>
                  <a:gd name="adj" fmla="val 81515"/>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Isosceles Triangle 142">
                <a:extLst>
                  <a:ext uri="{FF2B5EF4-FFF2-40B4-BE49-F238E27FC236}">
                    <a16:creationId xmlns:a16="http://schemas.microsoft.com/office/drawing/2014/main" id="{2B08F8CE-6A1A-99F8-F3EE-EE6A3E1FE558}"/>
                  </a:ext>
                </a:extLst>
              </p:cNvPr>
              <p:cNvSpPr/>
              <p:nvPr/>
            </p:nvSpPr>
            <p:spPr>
              <a:xfrm rot="10800000">
                <a:off x="6781800" y="2667000"/>
                <a:ext cx="457200" cy="609600"/>
              </a:xfrm>
              <a:prstGeom prst="triangl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Oval 122">
              <a:extLst>
                <a:ext uri="{FF2B5EF4-FFF2-40B4-BE49-F238E27FC236}">
                  <a16:creationId xmlns:a16="http://schemas.microsoft.com/office/drawing/2014/main" id="{33B7DCED-5324-3160-A54C-57203A9D9FC6}"/>
                </a:ext>
              </a:extLst>
            </p:cNvPr>
            <p:cNvSpPr/>
            <p:nvPr/>
          </p:nvSpPr>
          <p:spPr>
            <a:xfrm>
              <a:off x="6324600" y="1219200"/>
              <a:ext cx="1447800" cy="14478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123">
              <a:extLst>
                <a:ext uri="{FF2B5EF4-FFF2-40B4-BE49-F238E27FC236}">
                  <a16:creationId xmlns:a16="http://schemas.microsoft.com/office/drawing/2014/main" id="{683C515C-7DCE-F7DA-46C2-5F6CF9AF7583}"/>
                </a:ext>
              </a:extLst>
            </p:cNvPr>
            <p:cNvGrpSpPr/>
            <p:nvPr/>
          </p:nvGrpSpPr>
          <p:grpSpPr>
            <a:xfrm>
              <a:off x="6324600" y="4953000"/>
              <a:ext cx="1371600" cy="426720"/>
              <a:chOff x="4876800" y="-304800"/>
              <a:chExt cx="3048000" cy="1066800"/>
            </a:xfrm>
          </p:grpSpPr>
          <p:sp>
            <p:nvSpPr>
              <p:cNvPr id="135" name="Quad Arrow 147">
                <a:extLst>
                  <a:ext uri="{FF2B5EF4-FFF2-40B4-BE49-F238E27FC236}">
                    <a16:creationId xmlns:a16="http://schemas.microsoft.com/office/drawing/2014/main" id="{C48FAC09-1D23-5C17-6F84-0678E2ACE907}"/>
                  </a:ext>
                </a:extLst>
              </p:cNvPr>
              <p:cNvSpPr/>
              <p:nvPr/>
            </p:nvSpPr>
            <p:spPr>
              <a:xfrm>
                <a:off x="4876800" y="-304800"/>
                <a:ext cx="1066800" cy="1066800"/>
              </a:xfrm>
              <a:prstGeom prst="quadArrow">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Quad Arrow 148">
                <a:extLst>
                  <a:ext uri="{FF2B5EF4-FFF2-40B4-BE49-F238E27FC236}">
                    <a16:creationId xmlns:a16="http://schemas.microsoft.com/office/drawing/2014/main" id="{D30E75CF-F33D-A43F-5D43-D5D141AF0058}"/>
                  </a:ext>
                </a:extLst>
              </p:cNvPr>
              <p:cNvSpPr/>
              <p:nvPr/>
            </p:nvSpPr>
            <p:spPr>
              <a:xfrm>
                <a:off x="5867400" y="-304800"/>
                <a:ext cx="1066800" cy="1066800"/>
              </a:xfrm>
              <a:prstGeom prst="quadArrow">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Quad Arrow 149">
                <a:extLst>
                  <a:ext uri="{FF2B5EF4-FFF2-40B4-BE49-F238E27FC236}">
                    <a16:creationId xmlns:a16="http://schemas.microsoft.com/office/drawing/2014/main" id="{5A80DFDE-C6CB-9112-E0F4-73DE97B9C2B5}"/>
                  </a:ext>
                </a:extLst>
              </p:cNvPr>
              <p:cNvSpPr/>
              <p:nvPr/>
            </p:nvSpPr>
            <p:spPr>
              <a:xfrm>
                <a:off x="6858000" y="-304800"/>
                <a:ext cx="1066800" cy="1066800"/>
              </a:xfrm>
              <a:prstGeom prst="quadArrow">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Quad Arrow 150">
                <a:extLst>
                  <a:ext uri="{FF2B5EF4-FFF2-40B4-BE49-F238E27FC236}">
                    <a16:creationId xmlns:a16="http://schemas.microsoft.com/office/drawing/2014/main" id="{DC9E5405-D342-1639-20C6-BFB966BD3C0E}"/>
                  </a:ext>
                </a:extLst>
              </p:cNvPr>
              <p:cNvSpPr/>
              <p:nvPr/>
            </p:nvSpPr>
            <p:spPr>
              <a:xfrm>
                <a:off x="5527964" y="-114993"/>
                <a:ext cx="685800" cy="685800"/>
              </a:xfrm>
              <a:prstGeom prst="quadArrow">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Quad Arrow 151">
                <a:extLst>
                  <a:ext uri="{FF2B5EF4-FFF2-40B4-BE49-F238E27FC236}">
                    <a16:creationId xmlns:a16="http://schemas.microsoft.com/office/drawing/2014/main" id="{1439C0DF-F869-E4A7-2195-59A77B5FE981}"/>
                  </a:ext>
                </a:extLst>
              </p:cNvPr>
              <p:cNvSpPr/>
              <p:nvPr/>
            </p:nvSpPr>
            <p:spPr>
              <a:xfrm>
                <a:off x="6510251" y="-110837"/>
                <a:ext cx="685800" cy="685800"/>
              </a:xfrm>
              <a:prstGeom prst="quadArrow">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5" name="Round Diagonal Corner Rectangle 162">
              <a:extLst>
                <a:ext uri="{FF2B5EF4-FFF2-40B4-BE49-F238E27FC236}">
                  <a16:creationId xmlns:a16="http://schemas.microsoft.com/office/drawing/2014/main" id="{03789AF5-DC25-DE48-2900-C585CEA92CE3}"/>
                </a:ext>
              </a:extLst>
            </p:cNvPr>
            <p:cNvSpPr/>
            <p:nvPr/>
          </p:nvSpPr>
          <p:spPr>
            <a:xfrm rot="18238105">
              <a:off x="6271649" y="958269"/>
              <a:ext cx="838200" cy="685800"/>
            </a:xfrm>
            <a:prstGeom prst="round2DiagRect">
              <a:avLst>
                <a:gd name="adj1" fmla="val 16667"/>
                <a:gd name="adj2" fmla="val 50000"/>
              </a:avLst>
            </a:prstGeom>
            <a:solidFill>
              <a:srgbClr val="3E1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ound Diagonal Corner Rectangle 163">
              <a:extLst>
                <a:ext uri="{FF2B5EF4-FFF2-40B4-BE49-F238E27FC236}">
                  <a16:creationId xmlns:a16="http://schemas.microsoft.com/office/drawing/2014/main" id="{6481136D-41B1-1FD5-B2D7-204458351CBA}"/>
                </a:ext>
              </a:extLst>
            </p:cNvPr>
            <p:cNvSpPr/>
            <p:nvPr/>
          </p:nvSpPr>
          <p:spPr>
            <a:xfrm rot="1074138">
              <a:off x="6968699" y="1095176"/>
              <a:ext cx="953379" cy="711411"/>
            </a:xfrm>
            <a:prstGeom prst="round2DiagRect">
              <a:avLst>
                <a:gd name="adj1" fmla="val 16667"/>
                <a:gd name="adj2" fmla="val 50000"/>
              </a:avLst>
            </a:prstGeom>
            <a:solidFill>
              <a:srgbClr val="3E1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7" name="Group 126">
              <a:extLst>
                <a:ext uri="{FF2B5EF4-FFF2-40B4-BE49-F238E27FC236}">
                  <a16:creationId xmlns:a16="http://schemas.microsoft.com/office/drawing/2014/main" id="{2DCC14AF-65C6-8284-C48E-FBCED949B49A}"/>
                </a:ext>
              </a:extLst>
            </p:cNvPr>
            <p:cNvGrpSpPr/>
            <p:nvPr/>
          </p:nvGrpSpPr>
          <p:grpSpPr>
            <a:xfrm>
              <a:off x="6248400" y="1524000"/>
              <a:ext cx="1600200" cy="381000"/>
              <a:chOff x="5486400" y="381000"/>
              <a:chExt cx="1600200" cy="381000"/>
            </a:xfrm>
          </p:grpSpPr>
          <p:sp>
            <p:nvSpPr>
              <p:cNvPr id="128" name="Rounded Rectangle 154">
                <a:extLst>
                  <a:ext uri="{FF2B5EF4-FFF2-40B4-BE49-F238E27FC236}">
                    <a16:creationId xmlns:a16="http://schemas.microsoft.com/office/drawing/2014/main" id="{494C473D-C319-5224-8518-563A0E0F8E01}"/>
                  </a:ext>
                </a:extLst>
              </p:cNvPr>
              <p:cNvSpPr/>
              <p:nvPr/>
            </p:nvSpPr>
            <p:spPr>
              <a:xfrm>
                <a:off x="5486400" y="381000"/>
                <a:ext cx="1600200" cy="381000"/>
              </a:xfrm>
              <a:prstGeom prst="roundRect">
                <a:avLst/>
              </a:prstGeom>
              <a:solidFill>
                <a:srgbClr val="F9EB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a:extLst>
                  <a:ext uri="{FF2B5EF4-FFF2-40B4-BE49-F238E27FC236}">
                    <a16:creationId xmlns:a16="http://schemas.microsoft.com/office/drawing/2014/main" id="{A997A970-D248-B38A-2C66-69283F4707D7}"/>
                  </a:ext>
                </a:extLst>
              </p:cNvPr>
              <p:cNvGrpSpPr/>
              <p:nvPr/>
            </p:nvGrpSpPr>
            <p:grpSpPr>
              <a:xfrm>
                <a:off x="5562600" y="381000"/>
                <a:ext cx="1371600" cy="381000"/>
                <a:chOff x="4876800" y="-304800"/>
                <a:chExt cx="3048000" cy="1066800"/>
              </a:xfrm>
            </p:grpSpPr>
            <p:sp>
              <p:nvSpPr>
                <p:cNvPr id="130" name="Quad Arrow 156">
                  <a:extLst>
                    <a:ext uri="{FF2B5EF4-FFF2-40B4-BE49-F238E27FC236}">
                      <a16:creationId xmlns:a16="http://schemas.microsoft.com/office/drawing/2014/main" id="{BC1637B3-DA4A-9CA7-2B8F-8A01C9D636CE}"/>
                    </a:ext>
                  </a:extLst>
                </p:cNvPr>
                <p:cNvSpPr/>
                <p:nvPr/>
              </p:nvSpPr>
              <p:spPr>
                <a:xfrm>
                  <a:off x="4876800" y="-304800"/>
                  <a:ext cx="1066800" cy="1066800"/>
                </a:xfrm>
                <a:prstGeom prst="quadArrow">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Quad Arrow 157">
                  <a:extLst>
                    <a:ext uri="{FF2B5EF4-FFF2-40B4-BE49-F238E27FC236}">
                      <a16:creationId xmlns:a16="http://schemas.microsoft.com/office/drawing/2014/main" id="{C6E66815-EA03-7F36-A71E-0EFD6C8C7E46}"/>
                    </a:ext>
                  </a:extLst>
                </p:cNvPr>
                <p:cNvSpPr/>
                <p:nvPr/>
              </p:nvSpPr>
              <p:spPr>
                <a:xfrm>
                  <a:off x="5867400" y="-304800"/>
                  <a:ext cx="1066800" cy="1066800"/>
                </a:xfrm>
                <a:prstGeom prst="quadArrow">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Quad Arrow 158">
                  <a:extLst>
                    <a:ext uri="{FF2B5EF4-FFF2-40B4-BE49-F238E27FC236}">
                      <a16:creationId xmlns:a16="http://schemas.microsoft.com/office/drawing/2014/main" id="{4B529AF8-708F-5621-9810-39C71447B40C}"/>
                    </a:ext>
                  </a:extLst>
                </p:cNvPr>
                <p:cNvSpPr/>
                <p:nvPr/>
              </p:nvSpPr>
              <p:spPr>
                <a:xfrm>
                  <a:off x="6858000" y="-304800"/>
                  <a:ext cx="1066800" cy="1066800"/>
                </a:xfrm>
                <a:prstGeom prst="quadArrow">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Quad Arrow 159">
                  <a:extLst>
                    <a:ext uri="{FF2B5EF4-FFF2-40B4-BE49-F238E27FC236}">
                      <a16:creationId xmlns:a16="http://schemas.microsoft.com/office/drawing/2014/main" id="{9A885675-78B3-EAF6-5141-7892E695E4A4}"/>
                    </a:ext>
                  </a:extLst>
                </p:cNvPr>
                <p:cNvSpPr/>
                <p:nvPr/>
              </p:nvSpPr>
              <p:spPr>
                <a:xfrm>
                  <a:off x="5527964" y="-114993"/>
                  <a:ext cx="685800" cy="685800"/>
                </a:xfrm>
                <a:prstGeom prst="quadArrow">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Quad Arrow 160">
                  <a:extLst>
                    <a:ext uri="{FF2B5EF4-FFF2-40B4-BE49-F238E27FC236}">
                      <a16:creationId xmlns:a16="http://schemas.microsoft.com/office/drawing/2014/main" id="{BD2EF23B-5C85-F3E9-516A-CF675071FBB9}"/>
                    </a:ext>
                  </a:extLst>
                </p:cNvPr>
                <p:cNvSpPr/>
                <p:nvPr/>
              </p:nvSpPr>
              <p:spPr>
                <a:xfrm>
                  <a:off x="6510251" y="-110837"/>
                  <a:ext cx="685800" cy="685800"/>
                </a:xfrm>
                <a:prstGeom prst="quadArrow">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Tree>
    <p:extLst>
      <p:ext uri="{BB962C8B-B14F-4D97-AF65-F5344CB8AC3E}">
        <p14:creationId xmlns:p14="http://schemas.microsoft.com/office/powerpoint/2010/main" val="2009226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9" presetClass="exit" presetSubtype="0" fill="hold" nodeType="withEffect">
                                  <p:stCondLst>
                                    <p:cond delay="0"/>
                                  </p:stCondLst>
                                  <p:childTnLst>
                                    <p:animEffect transition="out" filter="dissolve">
                                      <p:cBhvr>
                                        <p:cTn id="8" dur="5000"/>
                                        <p:tgtEl>
                                          <p:spTgt spid="64"/>
                                        </p:tgtEl>
                                      </p:cBhvr>
                                    </p:animEffect>
                                    <p:set>
                                      <p:cBhvr>
                                        <p:cTn id="9" dur="1" fill="hold">
                                          <p:stCondLst>
                                            <p:cond delay="4999"/>
                                          </p:stCondLst>
                                        </p:cTn>
                                        <p:tgtEl>
                                          <p:spTgt spid="64"/>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0">
            <a:extLst>
              <a:ext uri="{FF2B5EF4-FFF2-40B4-BE49-F238E27FC236}">
                <a16:creationId xmlns:a16="http://schemas.microsoft.com/office/drawing/2014/main" id="{0C0CC1E5-8D10-4D6C-9F92-91AA033740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Rectangle 8"/>
          <p:cNvSpPr/>
          <p:nvPr/>
        </p:nvSpPr>
        <p:spPr>
          <a:xfrm>
            <a:off x="235527" y="6522727"/>
            <a:ext cx="4495800" cy="369332"/>
          </a:xfrm>
          <a:prstGeom prst="rect">
            <a:avLst/>
          </a:prstGeom>
        </p:spPr>
        <p:txBody>
          <a:bodyPr wrap="square">
            <a:spAutoFit/>
          </a:bodyPr>
          <a:lstStyle/>
          <a:p>
            <a:pPr fontAlgn="base"/>
            <a:r>
              <a:rPr lang="en-US" dirty="0">
                <a:solidFill>
                  <a:schemeClr val="bg1"/>
                </a:solidFill>
              </a:rPr>
              <a:t>Who’s Who</a:t>
            </a:r>
          </a:p>
        </p:txBody>
      </p:sp>
      <p:sp>
        <p:nvSpPr>
          <p:cNvPr id="10" name="TextBox 9"/>
          <p:cNvSpPr txBox="1"/>
          <p:nvPr/>
        </p:nvSpPr>
        <p:spPr>
          <a:xfrm>
            <a:off x="1752600" y="1"/>
            <a:ext cx="8534400" cy="769441"/>
          </a:xfrm>
          <a:prstGeom prst="rect">
            <a:avLst/>
          </a:prstGeom>
          <a:noFill/>
        </p:spPr>
        <p:txBody>
          <a:bodyPr wrap="square" rtlCol="0">
            <a:spAutoFit/>
          </a:bodyPr>
          <a:lstStyle/>
          <a:p>
            <a:pPr algn="ctr"/>
            <a:r>
              <a:rPr lang="en-US" sz="4400" dirty="0" err="1">
                <a:solidFill>
                  <a:schemeClr val="bg1"/>
                </a:solidFill>
                <a:latin typeface="Franklin Gothic Medium" panose="020B0603020102020204" pitchFamily="34" charset="0"/>
              </a:rPr>
              <a:t>Nephihah</a:t>
            </a:r>
            <a:endParaRPr lang="en-US" sz="4400" dirty="0">
              <a:solidFill>
                <a:schemeClr val="bg1"/>
              </a:solidFill>
              <a:latin typeface="Franklin Gothic Medium" panose="020B0603020102020204" pitchFamily="34" charset="0"/>
            </a:endParaRPr>
          </a:p>
        </p:txBody>
      </p:sp>
      <p:sp>
        <p:nvSpPr>
          <p:cNvPr id="8" name="TextBox 7"/>
          <p:cNvSpPr txBox="1"/>
          <p:nvPr/>
        </p:nvSpPr>
        <p:spPr>
          <a:xfrm>
            <a:off x="235527" y="762000"/>
            <a:ext cx="7765473" cy="5632311"/>
          </a:xfrm>
          <a:prstGeom prst="rect">
            <a:avLst/>
          </a:prstGeom>
          <a:noFill/>
        </p:spPr>
        <p:txBody>
          <a:bodyPr wrap="square" rtlCol="0">
            <a:spAutoFit/>
          </a:bodyPr>
          <a:lstStyle/>
          <a:p>
            <a:r>
              <a:rPr lang="en-US" dirty="0">
                <a:solidFill>
                  <a:schemeClr val="bg1"/>
                </a:solidFill>
              </a:rPr>
              <a:t>He is the 2</a:t>
            </a:r>
            <a:r>
              <a:rPr lang="en-US" baseline="30000" dirty="0">
                <a:solidFill>
                  <a:schemeClr val="bg1"/>
                </a:solidFill>
              </a:rPr>
              <a:t>nd</a:t>
            </a:r>
            <a:r>
              <a:rPr lang="en-US" dirty="0">
                <a:solidFill>
                  <a:schemeClr val="bg1"/>
                </a:solidFill>
              </a:rPr>
              <a:t> chief judge in Zarahemla around 83 BC</a:t>
            </a:r>
          </a:p>
          <a:p>
            <a:endParaRPr lang="en-US" dirty="0">
              <a:solidFill>
                <a:schemeClr val="bg1"/>
              </a:solidFill>
            </a:endParaRPr>
          </a:p>
          <a:p>
            <a:r>
              <a:rPr lang="en-US" dirty="0">
                <a:solidFill>
                  <a:schemeClr val="bg1"/>
                </a:solidFill>
              </a:rPr>
              <a:t>He was a wise man who was among the elders of the Church</a:t>
            </a:r>
          </a:p>
          <a:p>
            <a:endParaRPr lang="en-US" dirty="0">
              <a:solidFill>
                <a:schemeClr val="bg1"/>
              </a:solidFill>
            </a:endParaRPr>
          </a:p>
          <a:p>
            <a:r>
              <a:rPr lang="en-US" dirty="0">
                <a:solidFill>
                  <a:schemeClr val="bg1"/>
                </a:solidFill>
              </a:rPr>
              <a:t>Alma gave him power by the authority of the voice of the people</a:t>
            </a:r>
          </a:p>
          <a:p>
            <a:endParaRPr lang="en-US" dirty="0">
              <a:solidFill>
                <a:schemeClr val="bg1"/>
              </a:solidFill>
            </a:endParaRPr>
          </a:p>
          <a:p>
            <a:r>
              <a:rPr lang="en-US" dirty="0">
                <a:solidFill>
                  <a:schemeClr val="bg1"/>
                </a:solidFill>
              </a:rPr>
              <a:t>He served in his public leadership until his death around 67 BC</a:t>
            </a:r>
          </a:p>
          <a:p>
            <a:endParaRPr lang="en-US" dirty="0">
              <a:solidFill>
                <a:schemeClr val="bg1"/>
              </a:solidFill>
            </a:endParaRPr>
          </a:p>
          <a:p>
            <a:r>
              <a:rPr lang="en-US" dirty="0">
                <a:solidFill>
                  <a:schemeClr val="bg1"/>
                </a:solidFill>
              </a:rPr>
              <a:t>He was involved in the invasion of the Lamanite, and in the Lamanite conversion </a:t>
            </a:r>
          </a:p>
          <a:p>
            <a:endParaRPr lang="en-US" dirty="0">
              <a:solidFill>
                <a:schemeClr val="bg1"/>
              </a:solidFill>
            </a:endParaRPr>
          </a:p>
          <a:p>
            <a:r>
              <a:rPr lang="en-US" dirty="0">
                <a:solidFill>
                  <a:schemeClr val="bg1"/>
                </a:solidFill>
              </a:rPr>
              <a:t>During his tenure the people increase in their commercial ventures and prosperity</a:t>
            </a:r>
          </a:p>
          <a:p>
            <a:endParaRPr lang="en-US" dirty="0">
              <a:solidFill>
                <a:schemeClr val="bg1"/>
              </a:solidFill>
            </a:endParaRPr>
          </a:p>
          <a:p>
            <a:r>
              <a:rPr lang="en-US" dirty="0">
                <a:solidFill>
                  <a:schemeClr val="bg1"/>
                </a:solidFill>
              </a:rPr>
              <a:t>He declined Alma’s offer to manage the sacred records, so the records were conferred upon Alma’s son, Helaman</a:t>
            </a:r>
          </a:p>
          <a:p>
            <a:endParaRPr lang="en-US" dirty="0">
              <a:solidFill>
                <a:schemeClr val="bg1"/>
              </a:solidFill>
            </a:endParaRPr>
          </a:p>
          <a:p>
            <a:r>
              <a:rPr lang="en-US" dirty="0" err="1">
                <a:solidFill>
                  <a:schemeClr val="bg1"/>
                </a:solidFill>
              </a:rPr>
              <a:t>Pahoran</a:t>
            </a:r>
            <a:r>
              <a:rPr lang="en-US" dirty="0">
                <a:solidFill>
                  <a:schemeClr val="bg1"/>
                </a:solidFill>
              </a:rPr>
              <a:t>, son of </a:t>
            </a:r>
            <a:r>
              <a:rPr lang="en-US" dirty="0" err="1">
                <a:solidFill>
                  <a:schemeClr val="bg1"/>
                </a:solidFill>
              </a:rPr>
              <a:t>Nephihah</a:t>
            </a:r>
            <a:r>
              <a:rPr lang="en-US" dirty="0">
                <a:solidFill>
                  <a:schemeClr val="bg1"/>
                </a:solidFill>
              </a:rPr>
              <a:t>, succeeded his father as chief judge and governor of the land</a:t>
            </a:r>
          </a:p>
          <a:p>
            <a:endParaRPr lang="en-US" dirty="0">
              <a:solidFill>
                <a:schemeClr val="bg1"/>
              </a:solidFill>
            </a:endParaRPr>
          </a:p>
          <a:p>
            <a:endParaRPr lang="en-US" dirty="0">
              <a:solidFill>
                <a:schemeClr val="bg1"/>
              </a:solidFill>
            </a:endParaRPr>
          </a:p>
        </p:txBody>
      </p:sp>
      <p:grpSp>
        <p:nvGrpSpPr>
          <p:cNvPr id="2" name="Group 1">
            <a:extLst>
              <a:ext uri="{FF2B5EF4-FFF2-40B4-BE49-F238E27FC236}">
                <a16:creationId xmlns:a16="http://schemas.microsoft.com/office/drawing/2014/main" id="{72C26C2A-22D0-DE95-5DC5-0389A790D687}"/>
              </a:ext>
            </a:extLst>
          </p:cNvPr>
          <p:cNvGrpSpPr/>
          <p:nvPr/>
        </p:nvGrpSpPr>
        <p:grpSpPr>
          <a:xfrm>
            <a:off x="8357632" y="496434"/>
            <a:ext cx="2393350" cy="5632311"/>
            <a:chOff x="5867400" y="882069"/>
            <a:chExt cx="2286000" cy="4985331"/>
          </a:xfrm>
        </p:grpSpPr>
        <p:sp>
          <p:nvSpPr>
            <p:cNvPr id="3" name="Oval 2">
              <a:extLst>
                <a:ext uri="{FF2B5EF4-FFF2-40B4-BE49-F238E27FC236}">
                  <a16:creationId xmlns:a16="http://schemas.microsoft.com/office/drawing/2014/main" id="{733F9DB7-CBC4-9090-656D-4F5A79CABA72}"/>
                </a:ext>
              </a:extLst>
            </p:cNvPr>
            <p:cNvSpPr/>
            <p:nvPr/>
          </p:nvSpPr>
          <p:spPr>
            <a:xfrm rot="20847300">
              <a:off x="7706545" y="3452209"/>
              <a:ext cx="446855" cy="716696"/>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9C864E50-4730-4855-F79E-289D2230D72B}"/>
                </a:ext>
              </a:extLst>
            </p:cNvPr>
            <p:cNvSpPr/>
            <p:nvPr/>
          </p:nvSpPr>
          <p:spPr>
            <a:xfrm>
              <a:off x="5867400" y="3579373"/>
              <a:ext cx="446855" cy="716696"/>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rapezoid 5">
              <a:extLst>
                <a:ext uri="{FF2B5EF4-FFF2-40B4-BE49-F238E27FC236}">
                  <a16:creationId xmlns:a16="http://schemas.microsoft.com/office/drawing/2014/main" id="{28C2C131-CE30-F08A-175F-BC3E5D6E648A}"/>
                </a:ext>
              </a:extLst>
            </p:cNvPr>
            <p:cNvSpPr/>
            <p:nvPr/>
          </p:nvSpPr>
          <p:spPr>
            <a:xfrm rot="1327004">
              <a:off x="6114473" y="2338271"/>
              <a:ext cx="770340" cy="1795400"/>
            </a:xfrm>
            <a:prstGeom prst="trapezoid">
              <a:avLst>
                <a:gd name="adj" fmla="val 34133"/>
              </a:avLst>
            </a:prstGeom>
            <a:solidFill>
              <a:srgbClr val="77C2F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rapezoid 4">
              <a:extLst>
                <a:ext uri="{FF2B5EF4-FFF2-40B4-BE49-F238E27FC236}">
                  <a16:creationId xmlns:a16="http://schemas.microsoft.com/office/drawing/2014/main" id="{997D4952-63D7-4670-6077-8239183282D7}"/>
                </a:ext>
              </a:extLst>
            </p:cNvPr>
            <p:cNvSpPr/>
            <p:nvPr/>
          </p:nvSpPr>
          <p:spPr>
            <a:xfrm rot="19975199">
              <a:off x="7156317" y="2174473"/>
              <a:ext cx="770340" cy="1795400"/>
            </a:xfrm>
            <a:prstGeom prst="trapezoid">
              <a:avLst>
                <a:gd name="adj" fmla="val 34133"/>
              </a:avLst>
            </a:prstGeom>
            <a:solidFill>
              <a:srgbClr val="77C2F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2">
              <a:extLst>
                <a:ext uri="{FF2B5EF4-FFF2-40B4-BE49-F238E27FC236}">
                  <a16:creationId xmlns:a16="http://schemas.microsoft.com/office/drawing/2014/main" id="{31CEEF25-D620-A8C8-EF78-052712AB84BC}"/>
                </a:ext>
              </a:extLst>
            </p:cNvPr>
            <p:cNvSpPr/>
            <p:nvPr/>
          </p:nvSpPr>
          <p:spPr>
            <a:xfrm rot="1267050">
              <a:off x="6533730" y="5057773"/>
              <a:ext cx="526977" cy="804213"/>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DA0283DA-AD35-A4C2-3187-E8BDC563D624}"/>
                </a:ext>
              </a:extLst>
            </p:cNvPr>
            <p:cNvSpPr/>
            <p:nvPr/>
          </p:nvSpPr>
          <p:spPr>
            <a:xfrm rot="19394983">
              <a:off x="7042184" y="5063187"/>
              <a:ext cx="526977" cy="804213"/>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rapezoid 6">
              <a:extLst>
                <a:ext uri="{FF2B5EF4-FFF2-40B4-BE49-F238E27FC236}">
                  <a16:creationId xmlns:a16="http://schemas.microsoft.com/office/drawing/2014/main" id="{474E734C-0AA6-9FD5-C2DA-B62D60831161}"/>
                </a:ext>
              </a:extLst>
            </p:cNvPr>
            <p:cNvSpPr/>
            <p:nvPr/>
          </p:nvSpPr>
          <p:spPr>
            <a:xfrm>
              <a:off x="6219556" y="3522863"/>
              <a:ext cx="1659194" cy="1905468"/>
            </a:xfrm>
            <a:prstGeom prst="trapezoid">
              <a:avLst>
                <a:gd name="adj" fmla="val 25473"/>
              </a:avLst>
            </a:prstGeom>
            <a:solidFill>
              <a:srgbClr val="77C2F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174">
              <a:extLst>
                <a:ext uri="{FF2B5EF4-FFF2-40B4-BE49-F238E27FC236}">
                  <a16:creationId xmlns:a16="http://schemas.microsoft.com/office/drawing/2014/main" id="{8154B204-C024-50B6-C788-EDAE0A0CD960}"/>
                </a:ext>
              </a:extLst>
            </p:cNvPr>
            <p:cNvGrpSpPr/>
            <p:nvPr/>
          </p:nvGrpSpPr>
          <p:grpSpPr>
            <a:xfrm>
              <a:off x="6571711" y="2458569"/>
              <a:ext cx="880389" cy="1719244"/>
              <a:chOff x="6629400" y="2667000"/>
              <a:chExt cx="762000" cy="1600200"/>
            </a:xfrm>
            <a:solidFill>
              <a:srgbClr val="CD8B29"/>
            </a:solidFill>
          </p:grpSpPr>
          <p:sp>
            <p:nvSpPr>
              <p:cNvPr id="62" name="Oval 61">
                <a:extLst>
                  <a:ext uri="{FF2B5EF4-FFF2-40B4-BE49-F238E27FC236}">
                    <a16:creationId xmlns:a16="http://schemas.microsoft.com/office/drawing/2014/main" id="{57BEFC79-F2AB-049B-7E17-125881D1B8A3}"/>
                  </a:ext>
                </a:extLst>
              </p:cNvPr>
              <p:cNvSpPr/>
              <p:nvPr/>
            </p:nvSpPr>
            <p:spPr>
              <a:xfrm>
                <a:off x="6705600" y="2743200"/>
                <a:ext cx="533400" cy="1524000"/>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Moon 62">
                <a:extLst>
                  <a:ext uri="{FF2B5EF4-FFF2-40B4-BE49-F238E27FC236}">
                    <a16:creationId xmlns:a16="http://schemas.microsoft.com/office/drawing/2014/main" id="{55A84B70-CB63-B360-7D47-9071DB2A4E57}"/>
                  </a:ext>
                </a:extLst>
              </p:cNvPr>
              <p:cNvSpPr/>
              <p:nvPr/>
            </p:nvSpPr>
            <p:spPr>
              <a:xfrm>
                <a:off x="6629400" y="2743200"/>
                <a:ext cx="381000" cy="1524000"/>
              </a:xfrm>
              <a:prstGeom prst="moon">
                <a:avLst>
                  <a:gd name="adj" fmla="val 81515"/>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Moon 63">
                <a:extLst>
                  <a:ext uri="{FF2B5EF4-FFF2-40B4-BE49-F238E27FC236}">
                    <a16:creationId xmlns:a16="http://schemas.microsoft.com/office/drawing/2014/main" id="{D2C1889D-1F09-83C2-81A3-9C89D3339F13}"/>
                  </a:ext>
                </a:extLst>
              </p:cNvPr>
              <p:cNvSpPr/>
              <p:nvPr/>
            </p:nvSpPr>
            <p:spPr>
              <a:xfrm rot="10800000">
                <a:off x="7010400" y="2743200"/>
                <a:ext cx="381000" cy="1447800"/>
              </a:xfrm>
              <a:prstGeom prst="moon">
                <a:avLst>
                  <a:gd name="adj" fmla="val 81515"/>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Isosceles Triangle 64">
                <a:extLst>
                  <a:ext uri="{FF2B5EF4-FFF2-40B4-BE49-F238E27FC236}">
                    <a16:creationId xmlns:a16="http://schemas.microsoft.com/office/drawing/2014/main" id="{1C357A4E-0B24-606B-3C5B-233C08A47F98}"/>
                  </a:ext>
                </a:extLst>
              </p:cNvPr>
              <p:cNvSpPr/>
              <p:nvPr/>
            </p:nvSpPr>
            <p:spPr>
              <a:xfrm rot="10800000">
                <a:off x="6781800" y="2667000"/>
                <a:ext cx="457200" cy="609600"/>
              </a:xfrm>
              <a:prstGeom prst="triangl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Oval 44">
              <a:extLst>
                <a:ext uri="{FF2B5EF4-FFF2-40B4-BE49-F238E27FC236}">
                  <a16:creationId xmlns:a16="http://schemas.microsoft.com/office/drawing/2014/main" id="{2986429B-7431-43C5-ADD8-ED366BC73A65}"/>
                </a:ext>
              </a:extLst>
            </p:cNvPr>
            <p:cNvSpPr/>
            <p:nvPr/>
          </p:nvSpPr>
          <p:spPr>
            <a:xfrm>
              <a:off x="6324600" y="1219200"/>
              <a:ext cx="1447800" cy="14478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1BAD3BD0-6E11-51EC-2F17-644684A54A1D}"/>
                </a:ext>
              </a:extLst>
            </p:cNvPr>
            <p:cNvGrpSpPr/>
            <p:nvPr/>
          </p:nvGrpSpPr>
          <p:grpSpPr>
            <a:xfrm>
              <a:off x="6324600" y="4953000"/>
              <a:ext cx="1371600" cy="426720"/>
              <a:chOff x="4876800" y="-304800"/>
              <a:chExt cx="3048000" cy="1066800"/>
            </a:xfrm>
          </p:grpSpPr>
          <p:sp>
            <p:nvSpPr>
              <p:cNvPr id="57" name="Quad Arrow 147">
                <a:extLst>
                  <a:ext uri="{FF2B5EF4-FFF2-40B4-BE49-F238E27FC236}">
                    <a16:creationId xmlns:a16="http://schemas.microsoft.com/office/drawing/2014/main" id="{F9F6A1CF-1E1F-782B-B8A9-B35F0D247246}"/>
                  </a:ext>
                </a:extLst>
              </p:cNvPr>
              <p:cNvSpPr/>
              <p:nvPr/>
            </p:nvSpPr>
            <p:spPr>
              <a:xfrm>
                <a:off x="4876800" y="-304800"/>
                <a:ext cx="1066800" cy="1066800"/>
              </a:xfrm>
              <a:prstGeom prst="quadArrow">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Quad Arrow 148">
                <a:extLst>
                  <a:ext uri="{FF2B5EF4-FFF2-40B4-BE49-F238E27FC236}">
                    <a16:creationId xmlns:a16="http://schemas.microsoft.com/office/drawing/2014/main" id="{E716A6C6-387F-6BAF-5519-A90E88CA5CDD}"/>
                  </a:ext>
                </a:extLst>
              </p:cNvPr>
              <p:cNvSpPr/>
              <p:nvPr/>
            </p:nvSpPr>
            <p:spPr>
              <a:xfrm>
                <a:off x="5867400" y="-304800"/>
                <a:ext cx="1066800" cy="1066800"/>
              </a:xfrm>
              <a:prstGeom prst="quadArrow">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Quad Arrow 149">
                <a:extLst>
                  <a:ext uri="{FF2B5EF4-FFF2-40B4-BE49-F238E27FC236}">
                    <a16:creationId xmlns:a16="http://schemas.microsoft.com/office/drawing/2014/main" id="{5A4E4C51-498D-BD4A-29CE-9C2090EEE240}"/>
                  </a:ext>
                </a:extLst>
              </p:cNvPr>
              <p:cNvSpPr/>
              <p:nvPr/>
            </p:nvSpPr>
            <p:spPr>
              <a:xfrm>
                <a:off x="6858000" y="-304800"/>
                <a:ext cx="1066800" cy="1066800"/>
              </a:xfrm>
              <a:prstGeom prst="quadArrow">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Quad Arrow 150">
                <a:extLst>
                  <a:ext uri="{FF2B5EF4-FFF2-40B4-BE49-F238E27FC236}">
                    <a16:creationId xmlns:a16="http://schemas.microsoft.com/office/drawing/2014/main" id="{5C89A88E-BA22-C7AE-D63E-07423A949A14}"/>
                  </a:ext>
                </a:extLst>
              </p:cNvPr>
              <p:cNvSpPr/>
              <p:nvPr/>
            </p:nvSpPr>
            <p:spPr>
              <a:xfrm>
                <a:off x="5527964" y="-114993"/>
                <a:ext cx="685800" cy="685800"/>
              </a:xfrm>
              <a:prstGeom prst="quadArrow">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Quad Arrow 151">
                <a:extLst>
                  <a:ext uri="{FF2B5EF4-FFF2-40B4-BE49-F238E27FC236}">
                    <a16:creationId xmlns:a16="http://schemas.microsoft.com/office/drawing/2014/main" id="{BBAD401F-4264-5F3F-5F5D-7A186DECD8C9}"/>
                  </a:ext>
                </a:extLst>
              </p:cNvPr>
              <p:cNvSpPr/>
              <p:nvPr/>
            </p:nvSpPr>
            <p:spPr>
              <a:xfrm>
                <a:off x="6510251" y="-110837"/>
                <a:ext cx="685800" cy="685800"/>
              </a:xfrm>
              <a:prstGeom prst="quadArrow">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Round Diagonal Corner Rectangle 162">
              <a:extLst>
                <a:ext uri="{FF2B5EF4-FFF2-40B4-BE49-F238E27FC236}">
                  <a16:creationId xmlns:a16="http://schemas.microsoft.com/office/drawing/2014/main" id="{FCFAE3EE-2C6D-44C6-6ACA-380DBAB5641E}"/>
                </a:ext>
              </a:extLst>
            </p:cNvPr>
            <p:cNvSpPr/>
            <p:nvPr/>
          </p:nvSpPr>
          <p:spPr>
            <a:xfrm rot="18238105">
              <a:off x="6271649" y="958269"/>
              <a:ext cx="838200" cy="685800"/>
            </a:xfrm>
            <a:prstGeom prst="round2DiagRect">
              <a:avLst>
                <a:gd name="adj1" fmla="val 16667"/>
                <a:gd name="adj2" fmla="val 50000"/>
              </a:avLst>
            </a:prstGeom>
            <a:solidFill>
              <a:srgbClr val="3E1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ound Diagonal Corner Rectangle 163">
              <a:extLst>
                <a:ext uri="{FF2B5EF4-FFF2-40B4-BE49-F238E27FC236}">
                  <a16:creationId xmlns:a16="http://schemas.microsoft.com/office/drawing/2014/main" id="{85D6664F-DD2F-8F2F-CE8C-A22BEEA11557}"/>
                </a:ext>
              </a:extLst>
            </p:cNvPr>
            <p:cNvSpPr/>
            <p:nvPr/>
          </p:nvSpPr>
          <p:spPr>
            <a:xfrm rot="1074138">
              <a:off x="6968699" y="1095176"/>
              <a:ext cx="953379" cy="711411"/>
            </a:xfrm>
            <a:prstGeom prst="round2DiagRect">
              <a:avLst>
                <a:gd name="adj1" fmla="val 16667"/>
                <a:gd name="adj2" fmla="val 50000"/>
              </a:avLst>
            </a:prstGeom>
            <a:solidFill>
              <a:srgbClr val="3E1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AC58F67E-ABFA-6E43-7686-966F40E870F0}"/>
                </a:ext>
              </a:extLst>
            </p:cNvPr>
            <p:cNvGrpSpPr/>
            <p:nvPr/>
          </p:nvGrpSpPr>
          <p:grpSpPr>
            <a:xfrm>
              <a:off x="6248400" y="1524000"/>
              <a:ext cx="1600200" cy="381000"/>
              <a:chOff x="5486400" y="381000"/>
              <a:chExt cx="1600200" cy="381000"/>
            </a:xfrm>
          </p:grpSpPr>
          <p:sp>
            <p:nvSpPr>
              <p:cNvPr id="50" name="Rounded Rectangle 154">
                <a:extLst>
                  <a:ext uri="{FF2B5EF4-FFF2-40B4-BE49-F238E27FC236}">
                    <a16:creationId xmlns:a16="http://schemas.microsoft.com/office/drawing/2014/main" id="{57F16A37-B525-60C9-E416-A4AA9986E3AA}"/>
                  </a:ext>
                </a:extLst>
              </p:cNvPr>
              <p:cNvSpPr/>
              <p:nvPr/>
            </p:nvSpPr>
            <p:spPr>
              <a:xfrm>
                <a:off x="5486400" y="381000"/>
                <a:ext cx="1600200" cy="381000"/>
              </a:xfrm>
              <a:prstGeom prst="roundRect">
                <a:avLst/>
              </a:prstGeom>
              <a:solidFill>
                <a:srgbClr val="F9EB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35C3FD83-0F87-CDE4-94F0-50F67860C3B9}"/>
                  </a:ext>
                </a:extLst>
              </p:cNvPr>
              <p:cNvGrpSpPr/>
              <p:nvPr/>
            </p:nvGrpSpPr>
            <p:grpSpPr>
              <a:xfrm>
                <a:off x="5562600" y="381000"/>
                <a:ext cx="1371600" cy="381000"/>
                <a:chOff x="4876800" y="-304800"/>
                <a:chExt cx="3048000" cy="1066800"/>
              </a:xfrm>
            </p:grpSpPr>
            <p:sp>
              <p:nvSpPr>
                <p:cNvPr id="52" name="Quad Arrow 156">
                  <a:extLst>
                    <a:ext uri="{FF2B5EF4-FFF2-40B4-BE49-F238E27FC236}">
                      <a16:creationId xmlns:a16="http://schemas.microsoft.com/office/drawing/2014/main" id="{96874C6F-8FD5-DDDE-64C0-5FFD76E13459}"/>
                    </a:ext>
                  </a:extLst>
                </p:cNvPr>
                <p:cNvSpPr/>
                <p:nvPr/>
              </p:nvSpPr>
              <p:spPr>
                <a:xfrm>
                  <a:off x="4876800" y="-304800"/>
                  <a:ext cx="1066800" cy="1066800"/>
                </a:xfrm>
                <a:prstGeom prst="quadArrow">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Quad Arrow 157">
                  <a:extLst>
                    <a:ext uri="{FF2B5EF4-FFF2-40B4-BE49-F238E27FC236}">
                      <a16:creationId xmlns:a16="http://schemas.microsoft.com/office/drawing/2014/main" id="{FA33AA4D-D13D-B40A-E8E1-002EF81D20A0}"/>
                    </a:ext>
                  </a:extLst>
                </p:cNvPr>
                <p:cNvSpPr/>
                <p:nvPr/>
              </p:nvSpPr>
              <p:spPr>
                <a:xfrm>
                  <a:off x="5867400" y="-304800"/>
                  <a:ext cx="1066800" cy="1066800"/>
                </a:xfrm>
                <a:prstGeom prst="quadArrow">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Quad Arrow 158">
                  <a:extLst>
                    <a:ext uri="{FF2B5EF4-FFF2-40B4-BE49-F238E27FC236}">
                      <a16:creationId xmlns:a16="http://schemas.microsoft.com/office/drawing/2014/main" id="{CCFC7867-0D46-9E34-6437-F74853B9432C}"/>
                    </a:ext>
                  </a:extLst>
                </p:cNvPr>
                <p:cNvSpPr/>
                <p:nvPr/>
              </p:nvSpPr>
              <p:spPr>
                <a:xfrm>
                  <a:off x="6858000" y="-304800"/>
                  <a:ext cx="1066800" cy="1066800"/>
                </a:xfrm>
                <a:prstGeom prst="quadArrow">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Quad Arrow 159">
                  <a:extLst>
                    <a:ext uri="{FF2B5EF4-FFF2-40B4-BE49-F238E27FC236}">
                      <a16:creationId xmlns:a16="http://schemas.microsoft.com/office/drawing/2014/main" id="{BD9D1E1A-3B84-D3DD-8EFB-4821A6342E68}"/>
                    </a:ext>
                  </a:extLst>
                </p:cNvPr>
                <p:cNvSpPr/>
                <p:nvPr/>
              </p:nvSpPr>
              <p:spPr>
                <a:xfrm>
                  <a:off x="5527964" y="-114993"/>
                  <a:ext cx="685800" cy="685800"/>
                </a:xfrm>
                <a:prstGeom prst="quadArrow">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Quad Arrow 160">
                  <a:extLst>
                    <a:ext uri="{FF2B5EF4-FFF2-40B4-BE49-F238E27FC236}">
                      <a16:creationId xmlns:a16="http://schemas.microsoft.com/office/drawing/2014/main" id="{DE2170E8-B684-DFDF-1D82-DB49DF7AB4CF}"/>
                    </a:ext>
                  </a:extLst>
                </p:cNvPr>
                <p:cNvSpPr/>
                <p:nvPr/>
              </p:nvSpPr>
              <p:spPr>
                <a:xfrm>
                  <a:off x="6510251" y="-110837"/>
                  <a:ext cx="685800" cy="685800"/>
                </a:xfrm>
                <a:prstGeom prst="quadArrow">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Tree>
    <p:extLst>
      <p:ext uri="{BB962C8B-B14F-4D97-AF65-F5344CB8AC3E}">
        <p14:creationId xmlns:p14="http://schemas.microsoft.com/office/powerpoint/2010/main" val="56467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wipe(down)">
                                      <p:cBhvr>
                                        <p:cTn id="9" dur="580">
                                          <p:stCondLst>
                                            <p:cond delay="0"/>
                                          </p:stCondLst>
                                        </p:cTn>
                                        <p:tgtEl>
                                          <p:spTgt spid="2"/>
                                        </p:tgtEl>
                                      </p:cBhvr>
                                    </p:animEffect>
                                    <p:anim calcmode="lin" valueType="num">
                                      <p:cBhvr>
                                        <p:cTn id="10"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5" dur="26">
                                          <p:stCondLst>
                                            <p:cond delay="650"/>
                                          </p:stCondLst>
                                        </p:cTn>
                                        <p:tgtEl>
                                          <p:spTgt spid="2"/>
                                        </p:tgtEl>
                                      </p:cBhvr>
                                      <p:to x="100000" y="60000"/>
                                    </p:animScale>
                                    <p:animScale>
                                      <p:cBhvr>
                                        <p:cTn id="16" dur="166" decel="50000">
                                          <p:stCondLst>
                                            <p:cond delay="676"/>
                                          </p:stCondLst>
                                        </p:cTn>
                                        <p:tgtEl>
                                          <p:spTgt spid="2"/>
                                        </p:tgtEl>
                                      </p:cBhvr>
                                      <p:to x="100000" y="100000"/>
                                    </p:animScale>
                                    <p:animScale>
                                      <p:cBhvr>
                                        <p:cTn id="17" dur="26">
                                          <p:stCondLst>
                                            <p:cond delay="1312"/>
                                          </p:stCondLst>
                                        </p:cTn>
                                        <p:tgtEl>
                                          <p:spTgt spid="2"/>
                                        </p:tgtEl>
                                      </p:cBhvr>
                                      <p:to x="100000" y="80000"/>
                                    </p:animScale>
                                    <p:animScale>
                                      <p:cBhvr>
                                        <p:cTn id="18" dur="166" decel="50000">
                                          <p:stCondLst>
                                            <p:cond delay="1338"/>
                                          </p:stCondLst>
                                        </p:cTn>
                                        <p:tgtEl>
                                          <p:spTgt spid="2"/>
                                        </p:tgtEl>
                                      </p:cBhvr>
                                      <p:to x="100000" y="100000"/>
                                    </p:animScale>
                                    <p:animScale>
                                      <p:cBhvr>
                                        <p:cTn id="19" dur="26">
                                          <p:stCondLst>
                                            <p:cond delay="1642"/>
                                          </p:stCondLst>
                                        </p:cTn>
                                        <p:tgtEl>
                                          <p:spTgt spid="2"/>
                                        </p:tgtEl>
                                      </p:cBhvr>
                                      <p:to x="100000" y="90000"/>
                                    </p:animScale>
                                    <p:animScale>
                                      <p:cBhvr>
                                        <p:cTn id="20" dur="166" decel="50000">
                                          <p:stCondLst>
                                            <p:cond delay="1668"/>
                                          </p:stCondLst>
                                        </p:cTn>
                                        <p:tgtEl>
                                          <p:spTgt spid="2"/>
                                        </p:tgtEl>
                                      </p:cBhvr>
                                      <p:to x="100000" y="100000"/>
                                    </p:animScale>
                                    <p:animScale>
                                      <p:cBhvr>
                                        <p:cTn id="21" dur="26">
                                          <p:stCondLst>
                                            <p:cond delay="1808"/>
                                          </p:stCondLst>
                                        </p:cTn>
                                        <p:tgtEl>
                                          <p:spTgt spid="2"/>
                                        </p:tgtEl>
                                      </p:cBhvr>
                                      <p:to x="100000" y="95000"/>
                                    </p:animScale>
                                    <p:animScale>
                                      <p:cBhvr>
                                        <p:cTn id="22" dur="166" decel="50000">
                                          <p:stCondLst>
                                            <p:cond delay="1834"/>
                                          </p:stCondLst>
                                        </p:cTn>
                                        <p:tgtEl>
                                          <p:spTgt spid="2"/>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8">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8">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9017B41-D83C-45D3-95F9-322F010ED2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Rectangle 8"/>
          <p:cNvSpPr/>
          <p:nvPr/>
        </p:nvSpPr>
        <p:spPr>
          <a:xfrm>
            <a:off x="114300" y="6488668"/>
            <a:ext cx="4495800" cy="369332"/>
          </a:xfrm>
          <a:prstGeom prst="rect">
            <a:avLst/>
          </a:prstGeom>
        </p:spPr>
        <p:txBody>
          <a:bodyPr wrap="square">
            <a:spAutoFit/>
          </a:bodyPr>
          <a:lstStyle/>
          <a:p>
            <a:pPr fontAlgn="base"/>
            <a:r>
              <a:rPr lang="en-US" dirty="0">
                <a:solidFill>
                  <a:schemeClr val="bg1"/>
                </a:solidFill>
              </a:rPr>
              <a:t>Alma 4:20</a:t>
            </a:r>
          </a:p>
        </p:txBody>
      </p:sp>
      <p:sp>
        <p:nvSpPr>
          <p:cNvPr id="10" name="TextBox 9"/>
          <p:cNvSpPr txBox="1"/>
          <p:nvPr/>
        </p:nvSpPr>
        <p:spPr>
          <a:xfrm>
            <a:off x="1752600" y="1"/>
            <a:ext cx="8534400" cy="769441"/>
          </a:xfrm>
          <a:prstGeom prst="rect">
            <a:avLst/>
          </a:prstGeom>
          <a:noFill/>
        </p:spPr>
        <p:txBody>
          <a:bodyPr wrap="square" rtlCol="0">
            <a:spAutoFit/>
          </a:bodyPr>
          <a:lstStyle/>
          <a:p>
            <a:pPr algn="ctr"/>
            <a:r>
              <a:rPr lang="en-US" sz="4400" dirty="0">
                <a:solidFill>
                  <a:schemeClr val="bg1"/>
                </a:solidFill>
                <a:latin typeface="Franklin Gothic Medium" panose="020B0603020102020204" pitchFamily="34" charset="0"/>
              </a:rPr>
              <a:t>Bear Down in Pure Testimony</a:t>
            </a:r>
          </a:p>
        </p:txBody>
      </p:sp>
      <p:sp>
        <p:nvSpPr>
          <p:cNvPr id="7" name="TextBox 6"/>
          <p:cNvSpPr txBox="1"/>
          <p:nvPr/>
        </p:nvSpPr>
        <p:spPr>
          <a:xfrm>
            <a:off x="466508" y="1277781"/>
            <a:ext cx="5562600" cy="2308324"/>
          </a:xfrm>
          <a:prstGeom prst="rect">
            <a:avLst/>
          </a:prstGeom>
          <a:noFill/>
        </p:spPr>
        <p:txBody>
          <a:bodyPr wrap="square" rtlCol="0">
            <a:spAutoFit/>
          </a:bodyPr>
          <a:lstStyle/>
          <a:p>
            <a:r>
              <a:rPr lang="en-US" dirty="0">
                <a:solidFill>
                  <a:schemeClr val="bg1"/>
                </a:solidFill>
              </a:rPr>
              <a:t>“Alma was determined to bear down in pure testimony against the people. His expressions were not motivated by anger or spite, nor directed against the people in the spirit of condemnation. Rather, his heart—motivated by the pure love of Christ—was bent upon saving their souls. He loved them and simply could not stand by and allow them to destroy themselves.”</a:t>
            </a:r>
          </a:p>
          <a:p>
            <a:r>
              <a:rPr lang="en-US" dirty="0">
                <a:solidFill>
                  <a:schemeClr val="bg1"/>
                </a:solidFill>
              </a:rPr>
              <a:t>JFM and RLM</a:t>
            </a:r>
          </a:p>
        </p:txBody>
      </p:sp>
      <p:sp>
        <p:nvSpPr>
          <p:cNvPr id="11" name="TextBox 10"/>
          <p:cNvSpPr txBox="1"/>
          <p:nvPr/>
        </p:nvSpPr>
        <p:spPr>
          <a:xfrm>
            <a:off x="4495800" y="4191001"/>
            <a:ext cx="5562600" cy="2062103"/>
          </a:xfrm>
          <a:prstGeom prst="rect">
            <a:avLst/>
          </a:prstGeom>
          <a:noFill/>
        </p:spPr>
        <p:txBody>
          <a:bodyPr wrap="square" rtlCol="0">
            <a:spAutoFit/>
          </a:bodyPr>
          <a:lstStyle/>
          <a:p>
            <a:pPr algn="ctr"/>
            <a:r>
              <a:rPr lang="en-US" sz="3200" dirty="0">
                <a:solidFill>
                  <a:srgbClr val="FF0000"/>
                </a:solidFill>
                <a:effectLst>
                  <a:glow rad="63500">
                    <a:schemeClr val="accent3">
                      <a:satMod val="175000"/>
                      <a:alpha val="40000"/>
                    </a:schemeClr>
                  </a:glow>
                </a:effectLst>
              </a:rPr>
              <a:t>Would you change your position or your circumstances for the betterment of someone else's salvation?</a:t>
            </a:r>
          </a:p>
        </p:txBody>
      </p:sp>
      <p:pic>
        <p:nvPicPr>
          <p:cNvPr id="4" name="Picture 3">
            <a:extLst>
              <a:ext uri="{FF2B5EF4-FFF2-40B4-BE49-F238E27FC236}">
                <a16:creationId xmlns:a16="http://schemas.microsoft.com/office/drawing/2014/main" id="{1F22CD68-0E31-442E-8BF2-C993FC8D2E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6562" y="1241971"/>
            <a:ext cx="4410075" cy="2476500"/>
          </a:xfrm>
          <a:prstGeom prst="rect">
            <a:avLst/>
          </a:prstGeom>
        </p:spPr>
      </p:pic>
      <p:pic>
        <p:nvPicPr>
          <p:cNvPr id="3" name="Picture 2" descr="A collage of a person in a suit&#10;&#10;Description automatically generated">
            <a:extLst>
              <a:ext uri="{FF2B5EF4-FFF2-40B4-BE49-F238E27FC236}">
                <a16:creationId xmlns:a16="http://schemas.microsoft.com/office/drawing/2014/main" id="{9ADFFB68-666C-C45F-47EB-25B26A80CE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2041" y="174136"/>
            <a:ext cx="1328518" cy="929509"/>
          </a:xfrm>
          <a:prstGeom prst="rect">
            <a:avLst/>
          </a:prstGeom>
        </p:spPr>
      </p:pic>
    </p:spTree>
    <p:extLst>
      <p:ext uri="{BB962C8B-B14F-4D97-AF65-F5344CB8AC3E}">
        <p14:creationId xmlns:p14="http://schemas.microsoft.com/office/powerpoint/2010/main" val="1972062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par>
                                <p:cTn id="8" presetID="1"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0E33A4D-6BFA-49A3-9C32-F8246D608B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p:cNvSpPr/>
          <p:nvPr/>
        </p:nvSpPr>
        <p:spPr>
          <a:xfrm>
            <a:off x="581890" y="353291"/>
            <a:ext cx="9144000" cy="3416320"/>
          </a:xfrm>
          <a:prstGeom prst="rect">
            <a:avLst/>
          </a:prstGeom>
        </p:spPr>
        <p:txBody>
          <a:bodyPr wrap="square">
            <a:spAutoFit/>
          </a:bodyPr>
          <a:lstStyle/>
          <a:p>
            <a:pPr fontAlgn="base"/>
            <a:r>
              <a:rPr lang="en-US" dirty="0">
                <a:solidFill>
                  <a:schemeClr val="bg1"/>
                </a:solidFill>
              </a:rPr>
              <a:t>Sources:</a:t>
            </a:r>
          </a:p>
          <a:p>
            <a:pPr fontAlgn="base"/>
            <a:endParaRPr lang="en-US" dirty="0">
              <a:solidFill>
                <a:schemeClr val="bg1"/>
              </a:solidFill>
            </a:endParaRPr>
          </a:p>
          <a:p>
            <a:pPr fontAlgn="base"/>
            <a:r>
              <a:rPr lang="en-US" dirty="0">
                <a:solidFill>
                  <a:schemeClr val="bg1"/>
                </a:solidFill>
              </a:rPr>
              <a:t>Elder James E. Faust Stand Up and Be Counted   1982 Feb. Ensign</a:t>
            </a:r>
          </a:p>
          <a:p>
            <a:pPr fontAlgn="base"/>
            <a:endParaRPr lang="en-US" dirty="0">
              <a:solidFill>
                <a:schemeClr val="bg1"/>
              </a:solidFill>
            </a:endParaRPr>
          </a:p>
          <a:p>
            <a:pPr fontAlgn="base"/>
            <a:r>
              <a:rPr lang="en-US" dirty="0">
                <a:solidFill>
                  <a:schemeClr val="bg1"/>
                </a:solidFill>
              </a:rPr>
              <a:t>Joseph Fielding McConkie and Robert L. Millet </a:t>
            </a:r>
            <a:r>
              <a:rPr lang="en-US" i="1" dirty="0">
                <a:solidFill>
                  <a:schemeClr val="bg1"/>
                </a:solidFill>
              </a:rPr>
              <a:t>Doctrinal Commentary on the Book of Mormon </a:t>
            </a:r>
            <a:r>
              <a:rPr lang="en-US" dirty="0">
                <a:solidFill>
                  <a:schemeClr val="bg1"/>
                </a:solidFill>
              </a:rPr>
              <a:t>Vol. 3 pg. 18-19</a:t>
            </a:r>
          </a:p>
          <a:p>
            <a:pPr fontAlgn="base"/>
            <a:endParaRPr lang="en-US" dirty="0">
              <a:solidFill>
                <a:schemeClr val="bg1"/>
              </a:solidFill>
            </a:endParaRPr>
          </a:p>
          <a:p>
            <a:pPr fontAlgn="base"/>
            <a:r>
              <a:rPr lang="en-US" dirty="0">
                <a:solidFill>
                  <a:schemeClr val="bg1"/>
                </a:solidFill>
              </a:rPr>
              <a:t>Ezra Taft Benson </a:t>
            </a:r>
            <a:r>
              <a:rPr lang="en-US" i="1" dirty="0">
                <a:solidFill>
                  <a:schemeClr val="bg1"/>
                </a:solidFill>
              </a:rPr>
              <a:t>Beware of Pride </a:t>
            </a:r>
            <a:r>
              <a:rPr lang="en-US" dirty="0">
                <a:solidFill>
                  <a:schemeClr val="bg1"/>
                </a:solidFill>
              </a:rPr>
              <a:t>April 1989 Conf. Report (Read whole Article)</a:t>
            </a:r>
          </a:p>
          <a:p>
            <a:pPr fontAlgn="base"/>
            <a:endParaRPr lang="en-US" dirty="0">
              <a:solidFill>
                <a:schemeClr val="bg1"/>
              </a:solidFill>
            </a:endParaRPr>
          </a:p>
          <a:p>
            <a:pPr fontAlgn="base"/>
            <a:r>
              <a:rPr lang="en-US" dirty="0">
                <a:solidFill>
                  <a:schemeClr val="bg1"/>
                </a:solidFill>
              </a:rPr>
              <a:t>Who’s Who in the Book of Mormon Ed. J. </a:t>
            </a:r>
            <a:r>
              <a:rPr lang="en-US" dirty="0" err="1">
                <a:solidFill>
                  <a:schemeClr val="bg1"/>
                </a:solidFill>
              </a:rPr>
              <a:t>Pinegar</a:t>
            </a:r>
            <a:r>
              <a:rPr lang="en-US" dirty="0">
                <a:solidFill>
                  <a:schemeClr val="bg1"/>
                </a:solidFill>
              </a:rPr>
              <a:t> and Richard J. Allen pg 145</a:t>
            </a:r>
          </a:p>
          <a:p>
            <a:pPr fontAlgn="base"/>
            <a:endParaRPr lang="en-US" cap="all" dirty="0">
              <a:solidFill>
                <a:schemeClr val="bg1"/>
              </a:solidFill>
            </a:endParaRPr>
          </a:p>
          <a:p>
            <a:pPr fontAlgn="base"/>
            <a:endParaRPr lang="en-US" dirty="0">
              <a:solidFill>
                <a:schemeClr val="bg1"/>
              </a:solidFill>
            </a:endParaRPr>
          </a:p>
        </p:txBody>
      </p:sp>
      <p:sp>
        <p:nvSpPr>
          <p:cNvPr id="5" name="Footer Placeholder 14">
            <a:extLst>
              <a:ext uri="{FF2B5EF4-FFF2-40B4-BE49-F238E27FC236}">
                <a16:creationId xmlns:a16="http://schemas.microsoft.com/office/drawing/2014/main" id="{63E69FD1-2165-4295-858F-140598BF3790}"/>
              </a:ext>
            </a:extLst>
          </p:cNvPr>
          <p:cNvSpPr>
            <a:spLocks noGrp="1"/>
          </p:cNvSpPr>
          <p:nvPr/>
        </p:nvSpPr>
        <p:spPr>
          <a:xfrm>
            <a:off x="178261" y="6492875"/>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22384117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B6CAA84-659A-4DFF-A450-469A17D60A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2" y="0"/>
            <a:ext cx="12184978" cy="6858000"/>
          </a:xfrm>
          <a:prstGeom prst="rect">
            <a:avLst/>
          </a:prstGeom>
        </p:spPr>
      </p:pic>
      <p:sp>
        <p:nvSpPr>
          <p:cNvPr id="5" name="TextBox 4"/>
          <p:cNvSpPr txBox="1"/>
          <p:nvPr/>
        </p:nvSpPr>
        <p:spPr>
          <a:xfrm>
            <a:off x="1524000" y="1"/>
            <a:ext cx="9144000" cy="1015663"/>
          </a:xfrm>
          <a:prstGeom prst="rect">
            <a:avLst/>
          </a:prstGeom>
          <a:noFill/>
        </p:spPr>
        <p:txBody>
          <a:bodyPr wrap="square" rtlCol="0">
            <a:spAutoFit/>
          </a:bodyPr>
          <a:lstStyle/>
          <a:p>
            <a:pPr algn="ctr"/>
            <a:r>
              <a:rPr lang="en-US" sz="6000" dirty="0">
                <a:latin typeface="Bernard MT Condensed" pitchFamily="18" charset="0"/>
              </a:rPr>
              <a:t>Popular</a:t>
            </a:r>
          </a:p>
        </p:txBody>
      </p:sp>
      <p:sp>
        <p:nvSpPr>
          <p:cNvPr id="37" name="TextBox 36"/>
          <p:cNvSpPr txBox="1"/>
          <p:nvPr/>
        </p:nvSpPr>
        <p:spPr>
          <a:xfrm>
            <a:off x="879764" y="1015664"/>
            <a:ext cx="5174672" cy="2308324"/>
          </a:xfrm>
          <a:prstGeom prst="rect">
            <a:avLst/>
          </a:prstGeom>
          <a:noFill/>
        </p:spPr>
        <p:txBody>
          <a:bodyPr wrap="square" rtlCol="0">
            <a:spAutoFit/>
          </a:bodyPr>
          <a:lstStyle/>
          <a:p>
            <a:pPr fontAlgn="base"/>
            <a:r>
              <a:rPr lang="en-US" sz="2400" dirty="0"/>
              <a:t>What are some dangers of seeking popularity?</a:t>
            </a:r>
          </a:p>
          <a:p>
            <a:pPr fontAlgn="base"/>
            <a:endParaRPr lang="en-US" sz="2400" dirty="0"/>
          </a:p>
          <a:p>
            <a:pPr fontAlgn="base"/>
            <a:endParaRPr lang="en-US" sz="2400" dirty="0"/>
          </a:p>
          <a:p>
            <a:pPr fontAlgn="base"/>
            <a:r>
              <a:rPr lang="en-US" sz="2400" dirty="0"/>
              <a:t>What are some dangers of following people just because they are popular?</a:t>
            </a:r>
          </a:p>
        </p:txBody>
      </p:sp>
      <p:pic>
        <p:nvPicPr>
          <p:cNvPr id="3" name="Picture 2">
            <a:extLst>
              <a:ext uri="{FF2B5EF4-FFF2-40B4-BE49-F238E27FC236}">
                <a16:creationId xmlns:a16="http://schemas.microsoft.com/office/drawing/2014/main" id="{0B3D87CD-9089-44AA-916F-9C8DF1CE6B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6436" y="1015664"/>
            <a:ext cx="4613564" cy="2492322"/>
          </a:xfrm>
          <a:prstGeom prst="rect">
            <a:avLst/>
          </a:prstGeom>
        </p:spPr>
      </p:pic>
      <p:pic>
        <p:nvPicPr>
          <p:cNvPr id="8" name="Picture 7">
            <a:extLst>
              <a:ext uri="{FF2B5EF4-FFF2-40B4-BE49-F238E27FC236}">
                <a16:creationId xmlns:a16="http://schemas.microsoft.com/office/drawing/2014/main" id="{6BC964E9-DB1E-4F98-B10A-FBC943D528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22763" y="3675879"/>
            <a:ext cx="5280511" cy="2963045"/>
          </a:xfrm>
          <a:prstGeom prst="rect">
            <a:avLst/>
          </a:prstGeom>
        </p:spPr>
      </p:pic>
    </p:spTree>
    <p:extLst>
      <p:ext uri="{BB962C8B-B14F-4D97-AF65-F5344CB8AC3E}">
        <p14:creationId xmlns:p14="http://schemas.microsoft.com/office/powerpoint/2010/main" val="477307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6C856AD-AC90-42C6-A373-674F9AE0D7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2" y="0"/>
            <a:ext cx="12184978" cy="6858000"/>
          </a:xfrm>
          <a:prstGeom prst="rect">
            <a:avLst/>
          </a:prstGeom>
        </p:spPr>
      </p:pic>
      <p:sp>
        <p:nvSpPr>
          <p:cNvPr id="5" name="TextBox 4"/>
          <p:cNvSpPr txBox="1"/>
          <p:nvPr/>
        </p:nvSpPr>
        <p:spPr>
          <a:xfrm>
            <a:off x="1524000" y="1"/>
            <a:ext cx="9144000" cy="769441"/>
          </a:xfrm>
          <a:prstGeom prst="rect">
            <a:avLst/>
          </a:prstGeom>
          <a:noFill/>
        </p:spPr>
        <p:txBody>
          <a:bodyPr wrap="square" rtlCol="0">
            <a:spAutoFit/>
          </a:bodyPr>
          <a:lstStyle/>
          <a:p>
            <a:pPr algn="ctr"/>
            <a:r>
              <a:rPr lang="en-US" sz="4400" dirty="0">
                <a:latin typeface="Bernard MT Condensed" pitchFamily="18" charset="0"/>
              </a:rPr>
              <a:t>1</a:t>
            </a:r>
            <a:r>
              <a:rPr lang="en-US" sz="4400" baseline="30000" dirty="0">
                <a:latin typeface="Bernard MT Condensed" pitchFamily="18" charset="0"/>
              </a:rPr>
              <a:t>st</a:t>
            </a:r>
            <a:r>
              <a:rPr lang="en-US" sz="4400" dirty="0">
                <a:latin typeface="Bernard MT Condensed" pitchFamily="18" charset="0"/>
              </a:rPr>
              <a:t> Year of the Reign of the Judges</a:t>
            </a:r>
          </a:p>
        </p:txBody>
      </p:sp>
      <p:sp>
        <p:nvSpPr>
          <p:cNvPr id="38" name="TextBox 37"/>
          <p:cNvSpPr txBox="1"/>
          <p:nvPr/>
        </p:nvSpPr>
        <p:spPr>
          <a:xfrm>
            <a:off x="7022" y="6488668"/>
            <a:ext cx="1600200" cy="369332"/>
          </a:xfrm>
          <a:prstGeom prst="rect">
            <a:avLst/>
          </a:prstGeom>
          <a:noFill/>
        </p:spPr>
        <p:txBody>
          <a:bodyPr wrap="square" rtlCol="0">
            <a:spAutoFit/>
          </a:bodyPr>
          <a:lstStyle/>
          <a:p>
            <a:r>
              <a:rPr lang="en-US" dirty="0"/>
              <a:t>Alma 1:1-3</a:t>
            </a:r>
          </a:p>
        </p:txBody>
      </p:sp>
      <p:sp>
        <p:nvSpPr>
          <p:cNvPr id="39" name="TextBox 38"/>
          <p:cNvSpPr txBox="1"/>
          <p:nvPr/>
        </p:nvSpPr>
        <p:spPr>
          <a:xfrm>
            <a:off x="762186" y="1536174"/>
            <a:ext cx="5784178" cy="3785652"/>
          </a:xfrm>
          <a:prstGeom prst="rect">
            <a:avLst/>
          </a:prstGeom>
          <a:noFill/>
        </p:spPr>
        <p:txBody>
          <a:bodyPr wrap="square" rtlCol="0">
            <a:spAutoFit/>
          </a:bodyPr>
          <a:lstStyle/>
          <a:p>
            <a:pPr fontAlgn="base"/>
            <a:r>
              <a:rPr lang="en-US" sz="2400" dirty="0"/>
              <a:t>Nehor became popular with some people in Zarahemla. </a:t>
            </a:r>
          </a:p>
          <a:p>
            <a:pPr fontAlgn="base"/>
            <a:endParaRPr lang="en-US" sz="2400" dirty="0"/>
          </a:p>
          <a:p>
            <a:pPr fontAlgn="base"/>
            <a:r>
              <a:rPr lang="en-US" sz="2400" dirty="0"/>
              <a:t>He preached his own gospel</a:t>
            </a:r>
          </a:p>
          <a:p>
            <a:pPr fontAlgn="base"/>
            <a:endParaRPr lang="en-US" sz="2400" dirty="0"/>
          </a:p>
          <a:p>
            <a:pPr fontAlgn="base"/>
            <a:r>
              <a:rPr lang="en-US" sz="2400" dirty="0"/>
              <a:t>He created his own set of values contrary to the teachings of King Mosiah</a:t>
            </a:r>
          </a:p>
          <a:p>
            <a:pPr fontAlgn="base"/>
            <a:endParaRPr lang="en-US" sz="2400" dirty="0"/>
          </a:p>
          <a:p>
            <a:pPr fontAlgn="base"/>
            <a:r>
              <a:rPr lang="en-US" sz="2400" dirty="0"/>
              <a:t>He preached salvation for all, no matter what</a:t>
            </a:r>
          </a:p>
          <a:p>
            <a:pPr fontAlgn="base"/>
            <a:endParaRPr lang="en-US" sz="2400" dirty="0"/>
          </a:p>
        </p:txBody>
      </p:sp>
      <p:pic>
        <p:nvPicPr>
          <p:cNvPr id="1026" name="Picture 2" descr="reload">
            <a:extLst>
              <a:ext uri="{FF2B5EF4-FFF2-40B4-BE49-F238E27FC236}">
                <a16:creationId xmlns:a16="http://schemas.microsoft.com/office/drawing/2014/main" id="{8B765CD1-D88D-CA07-7CFB-92FB65788E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5383" y="1723292"/>
            <a:ext cx="4384431" cy="43844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4123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8F992F59-6C9C-4142-A3F0-080C5A76CD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2" y="0"/>
            <a:ext cx="12184978" cy="6858000"/>
          </a:xfrm>
          <a:prstGeom prst="rect">
            <a:avLst/>
          </a:prstGeom>
        </p:spPr>
      </p:pic>
      <p:sp>
        <p:nvSpPr>
          <p:cNvPr id="5" name="TextBox 4"/>
          <p:cNvSpPr txBox="1"/>
          <p:nvPr/>
        </p:nvSpPr>
        <p:spPr>
          <a:xfrm>
            <a:off x="1524000" y="1"/>
            <a:ext cx="9144000" cy="769441"/>
          </a:xfrm>
          <a:prstGeom prst="rect">
            <a:avLst/>
          </a:prstGeom>
          <a:noFill/>
        </p:spPr>
        <p:txBody>
          <a:bodyPr wrap="square" rtlCol="0">
            <a:spAutoFit/>
          </a:bodyPr>
          <a:lstStyle/>
          <a:p>
            <a:pPr algn="ctr"/>
            <a:r>
              <a:rPr lang="en-US" sz="4400" dirty="0">
                <a:latin typeface="Bernard MT Condensed" pitchFamily="18" charset="0"/>
              </a:rPr>
              <a:t>An Object of Ridicule</a:t>
            </a:r>
          </a:p>
        </p:txBody>
      </p:sp>
      <p:sp>
        <p:nvSpPr>
          <p:cNvPr id="39" name="TextBox 38"/>
          <p:cNvSpPr txBox="1"/>
          <p:nvPr/>
        </p:nvSpPr>
        <p:spPr>
          <a:xfrm>
            <a:off x="2743200" y="685799"/>
            <a:ext cx="8492836" cy="369332"/>
          </a:xfrm>
          <a:prstGeom prst="rect">
            <a:avLst/>
          </a:prstGeom>
          <a:noFill/>
        </p:spPr>
        <p:txBody>
          <a:bodyPr wrap="square" rtlCol="0">
            <a:spAutoFit/>
          </a:bodyPr>
          <a:lstStyle/>
          <a:p>
            <a:pPr fontAlgn="base"/>
            <a:r>
              <a:rPr lang="en-US" dirty="0"/>
              <a:t>The Church is in constant attack of the public and ridiculed for many things</a:t>
            </a:r>
          </a:p>
        </p:txBody>
      </p:sp>
      <p:sp>
        <p:nvSpPr>
          <p:cNvPr id="23556" name="AutoShape 4" descr="data:image/jpeg;base64,/9j/4AAQSkZJRgABAQAAAQABAAD/2wCEAAkGBhQSERQUExQVFRUVFxgYGBYWFBQVGBUXFhcYFhcWFxcXHCYfFxojGhYUHy8gIycpLCwsFx4xNTAqNSYrLCkBCQoKDgwOGg8PGiwkHCQsLCwsLCwsLCwsLCwpKSwsLCwsLCwsLCwpLCwsLCwpLCwpLCwsLCwsLCwsLCwsKSwsLP/AABEIAQMAwgMBIgACEQEDEQH/xAAcAAABBQEBAQAAAAAAAAAAAAAEAAECAwUGBwj/xABKEAACAQIDBQYDBgQDBQQLAAABAhEAAwQSIQUxQVFhBhMicYGRMqGxB0JywdHwFFJikiOC4TNDY4Oyc6KjwhUkNDVEU2ST0uLx/8QAGwEAAgMBAQEAAAAAAAAAAAAAAAECAwQFBgf/xAAwEQACAgECBAMGBgMAAAAAAAAAAQIRAyExBBJBcQUTUSIyM2GRwVKBobHR8BQVsv/aAAwDAQACEQMRAD8A8ep83DSkFmmYRQMQFSQ0yvE9aSLSEWaEdaa1ak6fvj+VRfoIpgxGooHZ32H+x7EkAtesrPI3G/8AKK0cJ9jpBBfFDSNFtE7j1evQf4iLAuRMWg0TE+DNE8Jq+wwdQw4j18j1G6q+ZktjhR9j1iZa/d8lVF+s0ZZ+yXBDeb7edxR/0oK6LZGMa6bpaID/AOHA/wB2RCk85KsfUVpAUWxWczZ+zTZ6/wC4Lfiu3T9GFHWexWBXdhbPqub/AKia1bqOYyMq88ylvaGWhcbhWFtmN64SBMLltiARPwANun71Fv1CydnYWHT4cPZXys2x88tXWimoTJpvC5dOUgbuNQbYlmdbat1ebh93Jq+zhkQQiKo5KoUfIUCFlqQWpRTqKQAeAxouhtIKOykH+kkBvIgT7jhUNo4/ujaAAOe4oP8AShIVm9GdB/moTCDu7aXiZ8Vxbp/oa88MfwMZn+UvTbVOYYm5wsoEX8Sst64fcW181NSrURtxSFTYa00UgGiuZ+0r/wB23hzNsf8AiL+ldRXKfag8bPbrctj5k/lTGtzyK1sG/kF02He2QSCuoMGNcuo1B31ZbRTbaF1HJDIkgAHfrvjnPnXo/Z9smCsnlbzfMtToy3dXtgMADrlYwdVYMPX1BqElexZGSRzVrszaKibBBgSGxMEHkRlEGlXRts22TuP97/rTVi8jN+L9X/Jr8/F+H9EeNBuVMQd+tImkHNdMwDU4NTGo4Ux8qAGzGpM8ivV8JsbDmzamxaJNtJPdrJOUSSY1NQfs7hSP9hb9AR9DXL/2ML1izof4MvVHY4ds2CtH+azZH96oPzqzGYnue85OGa3/ANrBlP8AMYYeb8qbDoBh7CgQB3AA5BWSB8qPu2FYAMAQCGAImCpDKfMEA1vi7VmGSp0A2La2LmQnw9xaUHrac25/8VK0nuBYkxJCjqTuFB4+0Dcs5hKv3lpvK4mb62gPWoYJ2uXArzOHEMSPiutKqw5/4ct/zhypkTTAofaw/wDV73/ZufZSaKAqraKTZujnbce6GhAWd4CxAOoAJHRpg/8Adb2qrH4kWrT3DuRS0c4Gg8yYHrQmKxQtJaxB+EIA/wCF1DKfRwo/5hoZcU7tYw96O8zpceBAe2im6CBy7xVQjmp5inQg63i2gDJndQveZICq5ALKuY+I6zHKJMkSVYuhlDKZB3fTcdxmRB3RQ2xB/hBT8aFlccc+Ykk/inNPEMDUdkMD3xXVe/fKeB0XMRzHed4PMGgBbKtg2WUgEZ76kHcR31wEHpFU4nZi28HdtJJHd3dWMklgzSTxMmr9jfBcHK/fHvddvowo5rcgjmCPfSgAY49AqMx+Jc2gJ8MAljAMKJEk6a0r+0bSHK9xVMTBMaBSxPlAJms7sxeHdF3jw27IJPC2lhH9pa4azv8A0dnNkMskLgS2hJ7vvboZT0ErPlToDpHxyBVYHMHjIF1LyJGUcdNeQGpiuO+1i6f4BJBUteWRIMQj8VMcq6PY+BD4ewSWV7aFAymCIOVhBkESg0IO6uP+1TFlsLbVtWTEuhI0zZLcho4aOsjnNFDW5LYRIwSZhAFsRM7hbEnXcCcxH6RUDtO2q2mzBotQQrKTqLcAyQBqDvPA1rYdIt2xyRB7KBVTMmoIWJAIIEEtBAPOZFRABfblkEjMdP6W/SlVxa1zt/3L+tKgZ4uwprZ1FTvKRvEekVWN9WEQ1U/fiPHoKuwmGVmMjQBjA3mBu3+tDoZHX9jlUwSNRoeB5cuFSEesYdwLSHgLan0CA0NsxSq5G3wr/wB4lv8Av5/lVl7/ANnUcSiL6uFX86fG2mJUoYOqk8kbiOoIEV5T1T6v9j0fo/T7nW7OUPYskHQZT55G3e4rRAoHYqhcNb3BVU+QCk8TyAozCX1uDMpJHPKwB6jMBI6jQ16HH7i7I4WT333Hu4dWAzblZWmYgoQwPy9pqjYutrvDvvMbvo3+zHpbFselE4vCd5bdCSodSpI3gMIMT0NXrbiABAGgHICrCsQFJrYIIOoIIPkdDWLtHbzWZZxbtgaqjZ3uXdSAF7vQMY3DPEgmKNftBZW09wt8CZ2T74GmgUxOpCyNJI1p0wCzhFKd2VBSAuU6iBoAZ37hTvhVLrcKguoYBuIDRmHkYHtWbf2xcXCNfZFQmAinN4c7BFNzMq7maSANw0J30+FD3AEXEXQIzC4bSLccSVYEXLYgBoIIXc45TRQg3EbPRzLLJIgkFlJHI5SJG/Q6a1dbtgABQAAIAAgADcABuFB7CtHuUdnuO1xEZi7ZoJUE5REKJO4VoRQBWloCYAEkkwIkneT1qL4hF+J1XzYD6mhnxBNi6zQCvfTppFtngEHeCqieYJrNw+FS01xEwYuEvmByWVVRcVWCs7awDmGgMACnQGguwbXdrb8RUIqHxEZ0XUK+WMw1PueBNGHDLnzx4suWdfhnNEbt9Q2dhTbtqpyzqSFEKuZi2VBwUTA6CiYoABbBuoIsuqAszHMhuaucxK+NQNSTBnfXn32s4YWrGEtgli1y8xZt7u2TMxjiS3kNBXpsV5t9rozXsCnMt83tCga3Ne5eQfeGg+kD6kCg8VgUeSZJIG5mGo1UwDEgHQ74NE3dnIGBEiCDv3xlHzyieutCthWCKFgQ2ZtTumQoPLcPJQKiBWuBUADQxxga09ZrdqFU5ZVo0zQfFGk+tKlysnqea7RtMMpMa6iP31oE761Ns3Q0EGY4DhWY41qyOxAmX3795406XIM01i2C0ExPHTTzoj+HQlvFpEj706ajQbxUiLPVb8lLEDebZMDcAubXkJAog01r4E/Cv/SKTHhx/T/+j3ryTfQ9MkdBg1z2sNbPwOzlxwYW8zBD0LQSOIQjcTWptfFG3YuuvxKjFfxRC+fiihdi2A+GQGdGYggwVIYwQeB1PuRuNG2sBrLXLj/0sUC+qoqhvWa9Jh+HHsjz+b4ku7MfD4e4rJbHeW8txXGa53rZXtXEPeQSDN1QxWSPHvHDX2cjZrzOpUs6wJkQtq2JU8VzZtemsUaKkKusqA8bh3L2nthCyFwc5K+F1gwVViDmVDu4GpDZ5fW82dogBZVUBIPg1nNKqcxM+ERG6jAKkBQAKuz1jUu+qtL3HYyjB1jWBDAHQCrjZGYN94AgGeDFSfmq+1WMY1Jjz06UooArS2FAAAAGgA0AHIU8UJg9qrcvXrSg/wCFlluDFiwYD8JQg9Z5UbFAAl/ZyOZYHUglQzBWKxGdQYbcN/ITuogIJJjUxJ5xMfU+9TimigBqeacCkFoAgRXmv2lido7PT8J973/616ViLmVGb+VWb+0E/lXmfbJy+2MDIg91aYjkS1xyPlR0GjeuHxRx3x050Dfz+LKGbMsJBXIJA1MneDJnXSI41ficPnuHeIUDTSQS2ZfIwu7Ws3FNcVMwtgoyBYJIhVAExGkln110IqOw0m3SMg9mFOpuOCd47sGDxEjQ01aqYzQeNxpuyZo6STr50qrtGi8nozzDFPb0gyIHDlO/5VnXzrUAKkbZFXpUZ9yyxE6z8J3AEyBpv6gUT/GM3iLQV1AHH4paCddCaEs3yrAgAxO8AjWR+dSEiQDv60+omj1rGW8y2FB3kEHkVtMwPvFQYRcR3gHJcLGfCqjJ4QTwG+eOvSrWQlrB4KhJPUqgH1amxVnM6jWMr6xMGbZX6buhry6ey7/c9C1u+32Ox7LXg2GUqZGZunHrWnhb4dQwmDwO8EGCpHAggg9Qayuybk2NTJztqFK8uBJoxj3L5t1u63i5W7h0DdFcwDyaD94x6DB8OPY4Wb4ku5bevnvrdtTwa5c3fABlVemZ2B8rbUbWLsvHIJuu0NiDnUQSRYXw2pAByrl8RJgTcOtbKuCAQQQdxBkHyPGriomKkKiKGXa1stC53gwWS3cdAQYILqMuh3wTHGgCrbom2i/zX7C+nfIx+SmrNr4tkQBP9rcYW7c8GafEeiqGc9F61HbA/wBgP/qLXyzN+VSxeyluXEuM1wFFZQFcoIaMx8MGdANCNKYAux8Gtu5eVfhTubQnectvvCSeJJvEnqTRG3LpTD3GUkFQGkaHwkMfkDQmy9kWSb5NpG/xmALKHMKltd7yd4PvR2OwS/w922qhVNu4oAAAEq24DdqaOoBbCgcBJe+2sG5lHKLaqpj/AD5/ap4baKEWFYw15AyjnCKzeW+hdm3oW0S6qHW7dZSNSGcOGDTAC94J/EOVAGpSobHbQSyFLz4jAgSZgncNTJgCN5ZRxqu3tPVg6MhVDcglWbIOYQnKTrAkzB5GkA+2WjD3utth6sCo+ZrzPtptK1Z27ba62VLVpATDGJtvGignewr0HGXrz2/HbS2jNaEFy1zxXUGoVco37gT514v9rN7NtXEdO7HtaT9alQ0dy3aPB3RC4q2Dw/xGt69ZKkjpNV9yRNy3ig08FYsDpw8Tya8ajQc5rpsF2luW7YUqhjiZGnLKsA1VNaaF2FpP2mdY1iTJz6/hpVGzfBUEMsEA/CvEUqzUzo2jzS7h8rMOKsR7GKrZDW32pwnd4u4F+8Q39wk/Mmp9n9lLduFGMZlMRzGvH1rVz6Wc3kd8qMJLm6RurX7NYa1exIS6GKlTGUT4humNYid3SgtsbONpyORg/kR0NG9jZ/ilIMEK3HUzAgTv30S91tBDSai/U9JTEgtkGsDeOEcDyNWUH3bG+gBIBJnw5TlAO/gfKq+0u2f4W3mChzIEEkac9K4WThZOXsI7KzRUbkdz2V/2J/GfotFbe1sNbG+8RZH/ADTlY+iF2/y1gfZp2gGIwju+S2wvMMubhkQz4teJ9q6m5ZR2RiQTbJZYYRJVkkjjoze9drDBwgoy3RxM0lKbaB9jWQpvcH70g9EXSwo/pFrKR1LcSaHxvhug7kS9ZduSm4l62x6am2f8xPGtS7gw5nxBojMjFTG+DG8TOhneaHx+DVMPdAkSCxYklmbTUsdSTCj2A4Va3SshFW0jM7RuzrdNpvhtYcqQdAz4jRh1CqdetdHZsKihFACqAqgbgF0A9qzOzllTYK5QYchtB4txUnnpl9q14pKVpMc48smgDaWr4cf8Yn+2zeP6UaaTIDBIBIMjoYIkctCR60opkQHZPw3DzvXj7XGX/wAtHZZ056e9ICpCgDkLbt/AriADmUWUTmFQdx83uXT5Fa2Dgwb5tfdTC93/APdYr9LIqnALOIvWH8VuSyqdylGR1C8gJ3DTwit1lpKdk5Q5TnMMjXktXoZu6yAKIzEqhF4jNoWFwrHWx1rQ2ZkEhbd4ZtWe6pBc7vEznMxjdpAHKtGKrvW8ykBmWfvLEjqJBHuKlZAzcVaKBbYkoXtFN5KBb1ssn4QNQeABG4CvCftCuZtrYvpdj+1VX8q99t7NZSGF12eR4rmVgEzAuqqoVVLARmid1fPHaq9m2li2/wCPe+TkU1sBndxx3VK4xykdKdnPT2pnaYqJPsCjNzPv/rT1qLsq7A8B+VKo+ZH1Rd/i5vwS+jOk7d4dXurct6lQVcZWBWNQSCPPXyrA2VtDubqPyI9tx+U11uycBf8A4p+7tNiDBGXKpTK5YHQQZgoZMcd4GvM9o9gtg7zW3WPvLrPhO7XpqPSkoKMaEsjlK+od21UXE7xVMAxmERlmATx1NcbZvFGDKYYGQRXT7J20Ft3LdwZkdWEHnlMRPlFcrUsapULNTakjvOznbJrjqr2lLwfGGYefhMx6VR20vsxUNEEgtE7vuj3FZ3ZWwRcU8TI/X6/Kju2mIXOEUgnQmNYiYHnr8qioJZNESeRvFqzA7sUoHIewqKmnZq2mEmhMaV7DgsJl7tPuog0PGBAJ9q8q2Ps1rpU7lNxVk8SSBlA4nUe9euZSi9QKw8W9Ub+E0TOJ+0HtIyMLNl3VyQzlHZSI0USp6z6Vg4XtBilIH8TiN8f7e7/+VZuNdmxNw3PiLH66fKrMOfEPOfY1oxQ5Y0Zss+aVnomyNuX7qgDEXgVzBibrmSGI4npWf2j7b4q04tWcRdBXV3Yg79w8QMDj7Vb2bxY79008KAtoFUcABwHP1rl+17BsU5UgrC7jxA19azwi/MroaJyXlJ1qGJ9pe0R/8ST527J+qVba+1zaIMG6h5TYtfkBXJiox+/PStUoqjGmex7E282KQYgHLdOpy6QwAUiPStm72tvi2xCW2ZQYBDCSBI3NxryXsdtpsPfVd6XCARyJ0BFemXrsgkca5s1KEtGdTHyZI+0tjm8L9uV0/FhLf+W64+oNbWJ+2G2gUmzmzCRlufWU0ryTFIFxN9RuFx4/vNVP4jFbNzDSWh65b+2yxxw14eT2z9YryTGNnv3bnC5cduvjYtr71Fz++tOu6mKh7FkucqiSa38Hs1LQB+J/5uX4eVUbEs5bZfixIHkD+tHGsGfK2+VbHq/DOAjCCzTVyeq+S/kbOaVLXl8qVZztc0T6QwOAt2gUtIEG8wN5OpJ5mvLftp7OF7IxCDW0fF+BtD7GD7162q6nr+lZ+29lretOrCQykEcwRBrsM+cHygN3vVTYPMMy89R+lF9oNnPhr9yy33GIB/mX7p9RVOz8RBy8G09eFR21LG0yVjHMoITSdZ4ieXKqp1k76JxWHjxARPHgfPkaDN+N+nv9aui0ylpomRUrOHZzC68zwUcydwoe5iRGmtX27zd3kk5T4iOBMaE86mRo6rBnuMKWV1eDmVlDgZiQAYcA6c4G6qsR24xLrlLDdv1q7aSZMHl3aW44qRpqOR0rmar5U9WTtrYovuWuqTqSZP1rS2ZdyOHmMstPkDHzrM/3g8j9DRq7vMfoamiDDLG0GVGUQCxktHi8poJxIqaEsQoBP0HM/KqMW0MVA0BiZmfbSouSWg1FvUrNMg1q7FYPu8up1jeIHuaot3INJyTWhLlphmz7gW6rMNAQfXnXsWByumZGDLG8EEfKvFzUkvEbjVUsXOky2GXkb0NTtds8IzXV0LXGmNQyzvPLeKw0bQNXS9qGm07dFgcIJHz1rmbK+EeU/WnVIjduy29ckHSntGRVZH79DU7J0pDNjZN6bcEfCSAefH86NRgd5160PhLWVAOJ1PrU4rmzpybR7jhlKGGEZb0v7+QXH71pVWLDc/nSqo1V8j6ZqMyNKlVQBUmNx18jx99/vXaPnR5J9rPYnvEuYgKRet/CVBy3rZI8McLiy2nEDjOnjeMwNyw+W6j23EHK6lSORg8K+wswI/I181fbHenaHhPg7sZB/TmfXyJDEdIPGkADhMZauWSbhAYnK689JDj1rAv2okcv3NA5qONKMaHJ2Z9aCjT0oK8utHruq6BCR0W0Lh/hAOTL9DXP1tXrmbCbt2XXqDBHzrEmhCKW0desijH09qFdZBqa3t4PLTqP1pp0DQRhc2ViJBIiNQSOJ8uFC2symY0nd5ait3YlxY8RjODERryEcBrWu2xEVUYx45K8DoSP351kc6ZpWO0ctty5mYHmAd0enXl6VlTBBPCuo7T4buTkZRqPC27jrHLyO6uWvakdanB2iE1TDbbyKlVdm3lEVOr1oipm5tq5mwi/gSfQD9KwMP8AAPX9/Wt/HKP4MH/hjnyrBwo8I6/qarkTiS4URsuxmMncAPfhVIrU2bby2x11/Ss+WXLE6Ph+FZcyvZahjnhTxpUVFEYUKbi94SEkZsu8LxjrFYD197sit3TdSrWu4HD5jlvErJg9226dPlSo5O31Gsumz+jPoQGlFU4Z5Ajdwq6uufPTP2oxYC0pg3CQSPuoPjb2hR1YV4D9t+By7QDj4WtqgA3KLYAA9jXvZYw90b30T+lBuPqZb1HKvIPth2c1yx3iCVw7KHPFmu5tfTefMUrA8eo4HSgaLtGVFSEVYkUXb4UNfXSr7LbqnAiza2JcDZ7THRgf9fyPp7ZNxCpKneDB9KlbuFWBG8Vbj7yuQwEMR4hwkcQeo+lNoSBW5Uis01aOytlG8Lkb1XTqxOg9gflSGdFgOz4uWrNxWK+FQTqYA0MDhoB5yeVaG0tjPdyt3oWUIXwnTU5ifOdOUCm7JbXX+HKEeK2DI45f5o4gVq2MSk2/EsBYgGSx5gb650m1I6+OEZQtGDtbZ737QbEESoO6BJI4EcvauJvYUqwDcBIH4uPTQCvQ+0V8NFtTq5AA5KNWPlH1FcFtG5N24f6iPQGAPYVpwq1Zj4qlKkUmo09Tw1ku6qOJjy5n2rQZDR2tiiMMic1VQOpAJrMtpAA5VZtO8Gu5R8NvTzNNbOvz/SqpFkSG5orV2bezWx/TofyrNvjVTyrR2TahPMk+2lZ8/unW8LcvPpegcgqxRUVFSLTpXPZ6+MaRLL1pVXmHX50qKJcyPonD3sp6cQd46jmKPuvKmOR94rLs41SokTzjes6gjpRVjEqPvAiuufNxr7AWVP8ASIHpurzft5ju62XiZgljlJ4NcvHLA/Dbzewrt9rY5AoXOqqN7FhAHON5rw37VO1YvsmHtSLNrxAnQ3HO+4w4cgDqADzijqM8/NEYfdVCJNXrppUyLLGFNYOg6U4p8OksRpunl0qUXqRexcrU7CoZKQNWECEV2PZazkshj95i3oug+nzrnMFh1a7bVpIYa+ctG7hotdcoCpkUQFUD3jT51VL0LEYO0rrYa+LqcZPQiYYeREV0eD7QpdSbdoqwIEkDQngCN9c72oaO7A4An5itXY2H/wAFC2p1Pq2snnpFQlBS1ZbDLKFpGhcwFtIuBy91pzyNBO7KeW/TrXGbZweS6eTeIHz3/Oa7JzQO0dni9by/eGqnrujyOlSWhB6nGGrsFiVtlnPBTA5k6egiarv2ipKsII4Ghrgkx7+VSZBFlokgk72Mn1q+zVampqZqotRO5BFbmHSAByFYti3mYcq3QKx8Q9kei8Fx6ymSUVKohqU7vf8AKsZ6RFgu0qjlpUiz2j15sbBEmOo3H98qz8btadASfYe8UTh7C31zIRDDNGhDc9Oc6+vSsVtks2aGCKpg9fwzXaPmRgdoNvW7SkuZ5Iuhc9Ty615hiLzXrjO29jJ5DkAOQEADpW/9oVgW8SqAkxbDEkySWLa7hwA0rEOgAHL0mmhjBIqLCpg86i+6mRHFOjQ6nrHodKitNc3UAai2pOo+f61C5huUe80RbuyFMTIB3U90dI8oFTsrK9ksO/tAjj7GK6wg+LhMAen+tcbhMT3N0PExOh6gj866PDdpLbmDKH+rd7j05UnqWRMrtO3+IB/Kn1k10mD0QCuQ2pdz3n0nWABxjwgCuo2U5NpZBEcDvEaa+1DBbhjCox+tSqBWBPKoEgDbWXuWLKCQuhIBg+fDfNcVaOpPX6V121tr2u7ZJzEiAF1g+e6uTwlkksBw1ijoBYKdTUnwrDgY6a/SiNnYbMcx3D5mq5PlVsuw4pZZqEQjAWDIJ06VqHhVNsag9asYa1zskuZ2e04PAsOPlQjUl3n29v8AWagDvPIVY2ntUGbIu9SUilVWtKlRLm+Ru9ju2Iw/huTk3SNShiJ8v0rr9o41SBdVgyONCP5l1j2n+2vH7b7x+9K3Ng7U0fDu+VLg8Lf/AC7g1R+gkCehNdZM+dyj1Mjt9fz7QcDcgRPZZP1NZBNQxeIdr9xrnxs7ZujEmfnUiasKhGotTG5rH7FOaBERUjSWomgDS2Zd8A13Ej50TduVm7Pbw+po5zpUkQYDeOtQmpXmk+WlRUSY50xl10E3CBvzaaxrm01rodm48WrQ75mVpOjAliJ4cx1rn2ZTcJKlgSfCDBO/j86a+FyrlDLq2jEH+XcQBp6UDNnEdqzutoPNv0H61kNtK4XDsxJBmOHlG7dpQppUgsniVAYxuOo8jqKlsxdXb0qBEr1X6f6H60tnNDkcx9KTA0xRSJAAodWgTx4TzrqOyexWuq1xyQvDQcOXLzrHxEuh3PDorDB5GtXt2MUDdUzv9K6nbPZ0C2zqdwnXU6da5QnU1iZ6Ph8yyQbqh7lsrMg7xu10J4c91XNY8QDHJIBl5AgjQ7pj0oe5LLG/pJGgk6EbtTUi9+4y5m72QFAcktAGVVkyNB0qyMYvcqy5c2OOkbVbrpv/AHqFX8C6MyldVJUxqJBgweNKrVxyKACLkjQwUOo0PGlR5XzQR49Urxy+iOStX5g8Rvqdx4PnTXbGsjf9apuvoOmldBrU8bGVoG2kZbNxO/zHH2iqbd/nVuLOg8/yoWprYre4YDTOaotXYq2aZAsXdUHra7J2LT3il4BgVMSSIYQdCCOE10ON2Nhltm4qKABIJYkacPESJ4VXLIk6LY4nJWcbs8+D1o510rN2e2nrR915FXIoe4BU7XxDzFMIJiYPXdVrYYqVMqQ0/CZjSOXWmBC0JMAA9CYnyPOr79wlYJuEqdzySAdIBPWOAoa15KejGJ8jwNEJbJ0AuRB3tKjTThrwoGC0xp6aaAErx++FNhmi6OsimJqS2SHtzpOonkP1qLBHSbHwq3bltGMZmg9Bxr0a9b7lMtv4QIjpXAdkr1tcXb7wAqQQJI0YjQ6+o9a9ES8qNGuRtBmkEHlrv0rm8RGpHa4fP5kIp9NALtFdZbACDMWIA8jx8q4Hz0M/6V6Bi7QRiJZ4lgo1AB8uFcCGknkST5Amap6Ha4XqkPPD966n8qkTUF11qVRZ047EYpVcAP3FKix+WjFUzQmItRMbj+5ogCoMhrsHzhMyr7bhVVE4u3rI0PEUNQSFU7b1ClQAQ7ECRpBGvXfWhZ225tMj+MNJ1O48DWYb5yZes1PDHhSaBNoIsLFXvc0ioW150meKmitgrjxrV9vERmGmvTWYMEe9Uvq4qtzDGl1JdAlDHI+gYfqKkrqDOVJGvxMPkdaoFzmJ+vyqQuefv/pUrEWXE8Xh1B3Rr6elXnZVyJK/MaeeulU4fGFCCJMcCZH00qN7FsZJPH60rCglsJ3S95cWRPhA3Mep3GOMU5Gc5zqx+XQUTaxfebPe0de4cup6XR4h5Bkn/PQeGfwr5CkNl7PoOBFa2D7Q3HXLci4itKjVSCBBIKnfvrGY0RhkhdP3Jmqc2xu4CHPkd7UdYe2ZyMLaMjMInNmHKfEJ+dYKaA+3vpVAaruA9/yFYWemwQUdixd1SWoVJTVZ0Ijk09KlSLDDLU6Ujbqa2da7J83KsRZB0Oh4HnWPcSDBroLtgMCD6dDWRi1O5t448xSGgSlSpUDFUkaDTU1ABwu7qdjQlpqIB0qSIMZRLD1qvEiGq62PEvr9KbHpqDS6kkUqafNUFqRoAfPyqRNQFSoAvwd/IHHB7bqfbMPmoqeGPhXyoVXAmRPhaOhIgH0oy0PCPIU0JluajF0FA2l1FH1mz9Edfw1UpS/Imoq+NT0AH796qBq/D2gTdOdAVjwEtmcmdUAB3AayRvFZactjuxnHHrLrp+41WCpPhWVQxiGkCGUnTmAZG/jUOFVNUbMclJWiUU9QpUi7mMs76Y09KuufOSxaE2mvg8jpSpUwMc01KlQSHpU1KgBxRK01KmhMIw6+Jf3wNNix+dKlUXuC2A0qTinpUwIrVhFKlQMSj4vw/mKMs7h++FPSpiZK18S/iFGrSpVlzbnY8O9x9/sWHdVGLMOY6/kKVKqYbm/ifhPujb/h1FkECCyqx6nM4n2AoUU1KqZbm/hPhL8/+mTpUqVQNx//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3558" name="AutoShape 6" descr="data:image/jpeg;base64,/9j/4AAQSkZJRgABAQAAAQABAAD/2wCEAAkGBhQSERQUExQVFRUVFxgYGBYWFBQVGBUXFhcYFhcWFxcXHCYfFxojGhYUHy8gIycpLCwsFx4xNTAqNSYrLCkBCQoKDgwOGg8PGiwkHCQsLCwsLCwsLCwsLCwpKSwsLCwsLCwsLCwpLCwsLCwpLCwpLCwsLCwsLCwsLCwsKSwsLP/AABEIAQMAwgMBIgACEQEDEQH/xAAcAAABBQEBAQAAAAAAAAAAAAAEAAECAwUGBwj/xABKEAACAQIDBQYDBgQDBQQLAAABAhEAAwQSIQUxQVFhBhMicYGRMqGxB0JywdHwFFJikiOC4TNDY4Oyc6KjwhUkNDVEU2ST0uLx/8QAGwEAAgMBAQEAAAAAAAAAAAAAAAECAwQFBgf/xAAwEQACAgECBAMGBgMAAAAAAAAAAQIRAyExBBJBcQUTUSIyM2GRwVKBobHR8BQVsv/aAAwDAQACEQMRAD8A8ep83DSkFmmYRQMQFSQ0yvE9aSLSEWaEdaa1ak6fvj+VRfoIpgxGooHZ32H+x7EkAtesrPI3G/8AKK0cJ9jpBBfFDSNFtE7j1evQf4iLAuRMWg0TE+DNE8Jq+wwdQw4j18j1G6q+ZktjhR9j1iZa/d8lVF+s0ZZ+yXBDeb7edxR/0oK6LZGMa6bpaID/AOHA/wB2RCk85KsfUVpAUWxWczZ+zTZ6/wC4Lfiu3T9GFHWexWBXdhbPqub/AKia1bqOYyMq88ylvaGWhcbhWFtmN64SBMLltiARPwANun71Fv1CydnYWHT4cPZXys2x88tXWimoTJpvC5dOUgbuNQbYlmdbat1ebh93Jq+zhkQQiKo5KoUfIUCFlqQWpRTqKQAeAxouhtIKOykH+kkBvIgT7jhUNo4/ujaAAOe4oP8AShIVm9GdB/moTCDu7aXiZ8Vxbp/oa88MfwMZn+UvTbVOYYm5wsoEX8Sst64fcW181NSrURtxSFTYa00UgGiuZ+0r/wB23hzNsf8AiL+ldRXKfag8bPbrctj5k/lTGtzyK1sG/kF02He2QSCuoMGNcuo1B31ZbRTbaF1HJDIkgAHfrvjnPnXo/Z9smCsnlbzfMtToy3dXtgMADrlYwdVYMPX1BqElexZGSRzVrszaKibBBgSGxMEHkRlEGlXRts22TuP97/rTVi8jN+L9X/Jr8/F+H9EeNBuVMQd+tImkHNdMwDU4NTGo4Ux8qAGzGpM8ivV8JsbDmzamxaJNtJPdrJOUSSY1NQfs7hSP9hb9AR9DXL/2ML1izof4MvVHY4ds2CtH+azZH96oPzqzGYnue85OGa3/ANrBlP8AMYYeb8qbDoBh7CgQB3AA5BWSB8qPu2FYAMAQCGAImCpDKfMEA1vi7VmGSp0A2La2LmQnw9xaUHrac25/8VK0nuBYkxJCjqTuFB4+0Dcs5hKv3lpvK4mb62gPWoYJ2uXArzOHEMSPiutKqw5/4ct/zhypkTTAofaw/wDV73/ZufZSaKAqraKTZujnbce6GhAWd4CxAOoAJHRpg/8Adb2qrH4kWrT3DuRS0c4Gg8yYHrQmKxQtJaxB+EIA/wCF1DKfRwo/5hoZcU7tYw96O8zpceBAe2im6CBy7xVQjmp5inQg63i2gDJndQveZICq5ALKuY+I6zHKJMkSVYuhlDKZB3fTcdxmRB3RQ2xB/hBT8aFlccc+Ykk/inNPEMDUdkMD3xXVe/fKeB0XMRzHed4PMGgBbKtg2WUgEZ76kHcR31wEHpFU4nZi28HdtJJHd3dWMklgzSTxMmr9jfBcHK/fHvddvowo5rcgjmCPfSgAY49AqMx+Jc2gJ8MAljAMKJEk6a0r+0bSHK9xVMTBMaBSxPlAJms7sxeHdF3jw27IJPC2lhH9pa4azv8A0dnNkMskLgS2hJ7vvboZT0ErPlToDpHxyBVYHMHjIF1LyJGUcdNeQGpiuO+1i6f4BJBUteWRIMQj8VMcq6PY+BD4ewSWV7aFAymCIOVhBkESg0IO6uP+1TFlsLbVtWTEuhI0zZLcho4aOsjnNFDW5LYRIwSZhAFsRM7hbEnXcCcxH6RUDtO2q2mzBotQQrKTqLcAyQBqDvPA1rYdIt2xyRB7KBVTMmoIWJAIIEEtBAPOZFRABfblkEjMdP6W/SlVxa1zt/3L+tKgZ4uwprZ1FTvKRvEekVWN9WEQ1U/fiPHoKuwmGVmMjQBjA3mBu3+tDoZHX9jlUwSNRoeB5cuFSEesYdwLSHgLan0CA0NsxSq5G3wr/wB4lv8Av5/lVl7/ANnUcSiL6uFX86fG2mJUoYOqk8kbiOoIEV5T1T6v9j0fo/T7nW7OUPYskHQZT55G3e4rRAoHYqhcNb3BVU+QCk8TyAozCX1uDMpJHPKwB6jMBI6jQ16HH7i7I4WT333Hu4dWAzblZWmYgoQwPy9pqjYutrvDvvMbvo3+zHpbFselE4vCd5bdCSodSpI3gMIMT0NXrbiABAGgHICrCsQFJrYIIOoIIPkdDWLtHbzWZZxbtgaqjZ3uXdSAF7vQMY3DPEgmKNftBZW09wt8CZ2T74GmgUxOpCyNJI1p0wCzhFKd2VBSAuU6iBoAZ37hTvhVLrcKguoYBuIDRmHkYHtWbf2xcXCNfZFQmAinN4c7BFNzMq7maSANw0J30+FD3AEXEXQIzC4bSLccSVYEXLYgBoIIXc45TRQg3EbPRzLLJIgkFlJHI5SJG/Q6a1dbtgABQAAIAAgADcABuFB7CtHuUdnuO1xEZi7ZoJUE5REKJO4VoRQBWloCYAEkkwIkneT1qL4hF+J1XzYD6mhnxBNi6zQCvfTppFtngEHeCqieYJrNw+FS01xEwYuEvmByWVVRcVWCs7awDmGgMACnQGguwbXdrb8RUIqHxEZ0XUK+WMw1PueBNGHDLnzx4suWdfhnNEbt9Q2dhTbtqpyzqSFEKuZi2VBwUTA6CiYoABbBuoIsuqAszHMhuaucxK+NQNSTBnfXn32s4YWrGEtgli1y8xZt7u2TMxjiS3kNBXpsV5t9rozXsCnMt83tCga3Ne5eQfeGg+kD6kCg8VgUeSZJIG5mGo1UwDEgHQ74NE3dnIGBEiCDv3xlHzyieutCthWCKFgQ2ZtTumQoPLcPJQKiBWuBUADQxxga09ZrdqFU5ZVo0zQfFGk+tKlysnqea7RtMMpMa6iP31oE761Ns3Q0EGY4DhWY41qyOxAmX3795406XIM01i2C0ExPHTTzoj+HQlvFpEj706ajQbxUiLPVb8lLEDebZMDcAubXkJAog01r4E/Cv/SKTHhx/T/+j3ryTfQ9MkdBg1z2sNbPwOzlxwYW8zBD0LQSOIQjcTWptfFG3YuuvxKjFfxRC+fiihdi2A+GQGdGYggwVIYwQeB1PuRuNG2sBrLXLj/0sUC+qoqhvWa9Jh+HHsjz+b4ku7MfD4e4rJbHeW8txXGa53rZXtXEPeQSDN1QxWSPHvHDX2cjZrzOpUs6wJkQtq2JU8VzZtemsUaKkKusqA8bh3L2nthCyFwc5K+F1gwVViDmVDu4GpDZ5fW82dogBZVUBIPg1nNKqcxM+ERG6jAKkBQAKuz1jUu+qtL3HYyjB1jWBDAHQCrjZGYN94AgGeDFSfmq+1WMY1Jjz06UooArS2FAAAAGgA0AHIU8UJg9qrcvXrSg/wCFlluDFiwYD8JQg9Z5UbFAAl/ZyOZYHUglQzBWKxGdQYbcN/ITuogIJJjUxJ5xMfU+9TimigBqeacCkFoAgRXmv2lido7PT8J973/616ViLmVGb+VWb+0E/lXmfbJy+2MDIg91aYjkS1xyPlR0GjeuHxRx3x050Dfz+LKGbMsJBXIJA1MneDJnXSI41ficPnuHeIUDTSQS2ZfIwu7Ws3FNcVMwtgoyBYJIhVAExGkln110IqOw0m3SMg9mFOpuOCd47sGDxEjQ01aqYzQeNxpuyZo6STr50qrtGi8nozzDFPb0gyIHDlO/5VnXzrUAKkbZFXpUZ9yyxE6z8J3AEyBpv6gUT/GM3iLQV1AHH4paCddCaEs3yrAgAxO8AjWR+dSEiQDv60+omj1rGW8y2FB3kEHkVtMwPvFQYRcR3gHJcLGfCqjJ4QTwG+eOvSrWQlrB4KhJPUqgH1amxVnM6jWMr6xMGbZX6buhry6ey7/c9C1u+32Ox7LXg2GUqZGZunHrWnhb4dQwmDwO8EGCpHAggg9Qayuybk2NTJztqFK8uBJoxj3L5t1u63i5W7h0DdFcwDyaD94x6DB8OPY4Wb4ku5bevnvrdtTwa5c3fABlVemZ2B8rbUbWLsvHIJuu0NiDnUQSRYXw2pAByrl8RJgTcOtbKuCAQQQdxBkHyPGriomKkKiKGXa1stC53gwWS3cdAQYILqMuh3wTHGgCrbom2i/zX7C+nfIx+SmrNr4tkQBP9rcYW7c8GafEeiqGc9F61HbA/wBgP/qLXyzN+VSxeyluXEuM1wFFZQFcoIaMx8MGdANCNKYAux8Gtu5eVfhTubQnectvvCSeJJvEnqTRG3LpTD3GUkFQGkaHwkMfkDQmy9kWSb5NpG/xmALKHMKltd7yd4PvR2OwS/w922qhVNu4oAAAEq24DdqaOoBbCgcBJe+2sG5lHKLaqpj/AD5/ap4baKEWFYw15AyjnCKzeW+hdm3oW0S6qHW7dZSNSGcOGDTAC94J/EOVAGpSobHbQSyFLz4jAgSZgncNTJgCN5ZRxqu3tPVg6MhVDcglWbIOYQnKTrAkzB5GkA+2WjD3utth6sCo+ZrzPtptK1Z27ba62VLVpATDGJtvGignewr0HGXrz2/HbS2jNaEFy1zxXUGoVco37gT514v9rN7NtXEdO7HtaT9alQ0dy3aPB3RC4q2Dw/xGt69ZKkjpNV9yRNy3ig08FYsDpw8Tya8ajQc5rpsF2luW7YUqhjiZGnLKsA1VNaaF2FpP2mdY1iTJz6/hpVGzfBUEMsEA/CvEUqzUzo2jzS7h8rMOKsR7GKrZDW32pwnd4u4F+8Q39wk/Mmp9n9lLduFGMZlMRzGvH1rVz6Wc3kd8qMJLm6RurX7NYa1exIS6GKlTGUT4humNYid3SgtsbONpyORg/kR0NG9jZ/ilIMEK3HUzAgTv30S91tBDSai/U9JTEgtkGsDeOEcDyNWUH3bG+gBIBJnw5TlAO/gfKq+0u2f4W3mChzIEEkac9K4WThZOXsI7KzRUbkdz2V/2J/GfotFbe1sNbG+8RZH/ADTlY+iF2/y1gfZp2gGIwju+S2wvMMubhkQz4teJ9q6m5ZR2RiQTbJZYYRJVkkjjoze9drDBwgoy3RxM0lKbaB9jWQpvcH70g9EXSwo/pFrKR1LcSaHxvhug7kS9ZduSm4l62x6am2f8xPGtS7gw5nxBojMjFTG+DG8TOhneaHx+DVMPdAkSCxYklmbTUsdSTCj2A4Va3SshFW0jM7RuzrdNpvhtYcqQdAz4jRh1CqdetdHZsKihFACqAqgbgF0A9qzOzllTYK5QYchtB4txUnnpl9q14pKVpMc48smgDaWr4cf8Yn+2zeP6UaaTIDBIBIMjoYIkctCR60opkQHZPw3DzvXj7XGX/wAtHZZ056e9ICpCgDkLbt/AriADmUWUTmFQdx83uXT5Fa2Dgwb5tfdTC93/APdYr9LIqnALOIvWH8VuSyqdylGR1C8gJ3DTwit1lpKdk5Q5TnMMjXktXoZu6yAKIzEqhF4jNoWFwrHWx1rQ2ZkEhbd4ZtWe6pBc7vEznMxjdpAHKtGKrvW8ykBmWfvLEjqJBHuKlZAzcVaKBbYkoXtFN5KBb1ssn4QNQeABG4CvCftCuZtrYvpdj+1VX8q99t7NZSGF12eR4rmVgEzAuqqoVVLARmid1fPHaq9m2li2/wCPe+TkU1sBndxx3VK4xykdKdnPT2pnaYqJPsCjNzPv/rT1qLsq7A8B+VKo+ZH1Rd/i5vwS+jOk7d4dXurct6lQVcZWBWNQSCPPXyrA2VtDubqPyI9tx+U11uycBf8A4p+7tNiDBGXKpTK5YHQQZgoZMcd4GvM9o9gtg7zW3WPvLrPhO7XpqPSkoKMaEsjlK+od21UXE7xVMAxmERlmATx1NcbZvFGDKYYGQRXT7J20Ft3LdwZkdWEHnlMRPlFcrUsapULNTakjvOznbJrjqr2lLwfGGYefhMx6VR20vsxUNEEgtE7vuj3FZ3ZWwRcU8TI/X6/Kju2mIXOEUgnQmNYiYHnr8qioJZNESeRvFqzA7sUoHIewqKmnZq2mEmhMaV7DgsJl7tPuog0PGBAJ9q8q2Ps1rpU7lNxVk8SSBlA4nUe9euZSi9QKw8W9Ub+E0TOJ+0HtIyMLNl3VyQzlHZSI0USp6z6Vg4XtBilIH8TiN8f7e7/+VZuNdmxNw3PiLH66fKrMOfEPOfY1oxQ5Y0Zss+aVnomyNuX7qgDEXgVzBibrmSGI4npWf2j7b4q04tWcRdBXV3Yg79w8QMDj7Vb2bxY79008KAtoFUcABwHP1rl+17BsU5UgrC7jxA19azwi/MroaJyXlJ1qGJ9pe0R/8ST527J+qVba+1zaIMG6h5TYtfkBXJiox+/PStUoqjGmex7E282KQYgHLdOpy6QwAUiPStm72tvi2xCW2ZQYBDCSBI3NxryXsdtpsPfVd6XCARyJ0BFemXrsgkca5s1KEtGdTHyZI+0tjm8L9uV0/FhLf+W64+oNbWJ+2G2gUmzmzCRlufWU0ryTFIFxN9RuFx4/vNVP4jFbNzDSWh65b+2yxxw14eT2z9YryTGNnv3bnC5cduvjYtr71Fz++tOu6mKh7FkucqiSa38Hs1LQB+J/5uX4eVUbEs5bZfixIHkD+tHGsGfK2+VbHq/DOAjCCzTVyeq+S/kbOaVLXl8qVZztc0T6QwOAt2gUtIEG8wN5OpJ5mvLftp7OF7IxCDW0fF+BtD7GD7162q6nr+lZ+29lretOrCQykEcwRBrsM+cHygN3vVTYPMMy89R+lF9oNnPhr9yy33GIB/mX7p9RVOz8RBy8G09eFR21LG0yVjHMoITSdZ4ieXKqp1k76JxWHjxARPHgfPkaDN+N+nv9aui0ylpomRUrOHZzC68zwUcydwoe5iRGmtX27zd3kk5T4iOBMaE86mRo6rBnuMKWV1eDmVlDgZiQAYcA6c4G6qsR24xLrlLDdv1q7aSZMHl3aW44qRpqOR0rmar5U9WTtrYovuWuqTqSZP1rS2ZdyOHmMstPkDHzrM/3g8j9DRq7vMfoamiDDLG0GVGUQCxktHi8poJxIqaEsQoBP0HM/KqMW0MVA0BiZmfbSouSWg1FvUrNMg1q7FYPu8up1jeIHuaot3INJyTWhLlphmz7gW6rMNAQfXnXsWByumZGDLG8EEfKvFzUkvEbjVUsXOky2GXkb0NTtds8IzXV0LXGmNQyzvPLeKw0bQNXS9qGm07dFgcIJHz1rmbK+EeU/WnVIjduy29ckHSntGRVZH79DU7J0pDNjZN6bcEfCSAefH86NRgd5160PhLWVAOJ1PrU4rmzpybR7jhlKGGEZb0v7+QXH71pVWLDc/nSqo1V8j6ZqMyNKlVQBUmNx18jx99/vXaPnR5J9rPYnvEuYgKRet/CVBy3rZI8McLiy2nEDjOnjeMwNyw+W6j23EHK6lSORg8K+wswI/I181fbHenaHhPg7sZB/TmfXyJDEdIPGkADhMZauWSbhAYnK689JDj1rAv2okcv3NA5qONKMaHJ2Z9aCjT0oK8utHruq6BCR0W0Lh/hAOTL9DXP1tXrmbCbt2XXqDBHzrEmhCKW0desijH09qFdZBqa3t4PLTqP1pp0DQRhc2ViJBIiNQSOJ8uFC2symY0nd5ait3YlxY8RjODERryEcBrWu2xEVUYx45K8DoSP351kc6ZpWO0ctty5mYHmAd0enXl6VlTBBPCuo7T4buTkZRqPC27jrHLyO6uWvakdanB2iE1TDbbyKlVdm3lEVOr1oipm5tq5mwi/gSfQD9KwMP8AAPX9/Wt/HKP4MH/hjnyrBwo8I6/qarkTiS4URsuxmMncAPfhVIrU2bby2x11/Ss+WXLE6Ph+FZcyvZahjnhTxpUVFEYUKbi94SEkZsu8LxjrFYD197sit3TdSrWu4HD5jlvErJg9226dPlSo5O31Gsumz+jPoQGlFU4Z5Ajdwq6uufPTP2oxYC0pg3CQSPuoPjb2hR1YV4D9t+By7QDj4WtqgA3KLYAA9jXvZYw90b30T+lBuPqZb1HKvIPth2c1yx3iCVw7KHPFmu5tfTefMUrA8eo4HSgaLtGVFSEVYkUXb4UNfXSr7LbqnAiza2JcDZ7THRgf9fyPp7ZNxCpKneDB9KlbuFWBG8Vbj7yuQwEMR4hwkcQeo+lNoSBW5Uis01aOytlG8Lkb1XTqxOg9gflSGdFgOz4uWrNxWK+FQTqYA0MDhoB5yeVaG0tjPdyt3oWUIXwnTU5ifOdOUCm7JbXX+HKEeK2DI45f5o4gVq2MSk2/EsBYgGSx5gb650m1I6+OEZQtGDtbZ737QbEESoO6BJI4EcvauJvYUqwDcBIH4uPTQCvQ+0V8NFtTq5AA5KNWPlH1FcFtG5N24f6iPQGAPYVpwq1Zj4qlKkUmo09Tw1ku6qOJjy5n2rQZDR2tiiMMic1VQOpAJrMtpAA5VZtO8Gu5R8NvTzNNbOvz/SqpFkSG5orV2bezWx/TofyrNvjVTyrR2TahPMk+2lZ8/unW8LcvPpegcgqxRUVFSLTpXPZ6+MaRLL1pVXmHX50qKJcyPonD3sp6cQd46jmKPuvKmOR94rLs41SokTzjes6gjpRVjEqPvAiuufNxr7AWVP8ASIHpurzft5ju62XiZgljlJ4NcvHLA/Dbzewrt9rY5AoXOqqN7FhAHON5rw37VO1YvsmHtSLNrxAnQ3HO+4w4cgDqADzijqM8/NEYfdVCJNXrppUyLLGFNYOg6U4p8OksRpunl0qUXqRexcrU7CoZKQNWECEV2PZazkshj95i3oug+nzrnMFh1a7bVpIYa+ctG7hotdcoCpkUQFUD3jT51VL0LEYO0rrYa+LqcZPQiYYeREV0eD7QpdSbdoqwIEkDQngCN9c72oaO7A4An5itXY2H/wAFC2p1Pq2snnpFQlBS1ZbDLKFpGhcwFtIuBy91pzyNBO7KeW/TrXGbZweS6eTeIHz3/Oa7JzQO0dni9by/eGqnrujyOlSWhB6nGGrsFiVtlnPBTA5k6egiarv2ipKsII4Ghrgkx7+VSZBFlokgk72Mn1q+zVampqZqotRO5BFbmHSAByFYti3mYcq3QKx8Q9kei8Fx6ymSUVKohqU7vf8AKsZ6RFgu0qjlpUiz2j15sbBEmOo3H98qz8btadASfYe8UTh7C31zIRDDNGhDc9Oc6+vSsVtks2aGCKpg9fwzXaPmRgdoNvW7SkuZ5Iuhc9Ty615hiLzXrjO29jJ5DkAOQEADpW/9oVgW8SqAkxbDEkySWLa7hwA0rEOgAHL0mmhjBIqLCpg86i+6mRHFOjQ6nrHodKitNc3UAai2pOo+f61C5huUe80RbuyFMTIB3U90dI8oFTsrK9ksO/tAjj7GK6wg+LhMAen+tcbhMT3N0PExOh6gj866PDdpLbmDKH+rd7j05UnqWRMrtO3+IB/Kn1k10mD0QCuQ2pdz3n0nWABxjwgCuo2U5NpZBEcDvEaa+1DBbhjCox+tSqBWBPKoEgDbWXuWLKCQuhIBg+fDfNcVaOpPX6V121tr2u7ZJzEiAF1g+e6uTwlkksBw1ijoBYKdTUnwrDgY6a/SiNnYbMcx3D5mq5PlVsuw4pZZqEQjAWDIJ06VqHhVNsag9asYa1zskuZ2e04PAsOPlQjUl3n29v8AWagDvPIVY2ntUGbIu9SUilVWtKlRLm+Ru9ju2Iw/huTk3SNShiJ8v0rr9o41SBdVgyONCP5l1j2n+2vH7b7x+9K3Ng7U0fDu+VLg8Lf/AC7g1R+gkCehNdZM+dyj1Mjt9fz7QcDcgRPZZP1NZBNQxeIdr9xrnxs7ZujEmfnUiasKhGotTG5rH7FOaBERUjSWomgDS2Zd8A13Ej50TduVm7Pbw+po5zpUkQYDeOtQmpXmk+WlRUSY50xl10E3CBvzaaxrm01rodm48WrQ75mVpOjAliJ4cx1rn2ZTcJKlgSfCDBO/j86a+FyrlDLq2jEH+XcQBp6UDNnEdqzutoPNv0H61kNtK4XDsxJBmOHlG7dpQppUgsniVAYxuOo8jqKlsxdXb0qBEr1X6f6H60tnNDkcx9KTA0xRSJAAodWgTx4TzrqOyexWuq1xyQvDQcOXLzrHxEuh3PDorDB5GtXt2MUDdUzv9K6nbPZ0C2zqdwnXU6da5QnU1iZ6Ph8yyQbqh7lsrMg7xu10J4c91XNY8QDHJIBl5AgjQ7pj0oe5LLG/pJGgk6EbtTUi9+4y5m72QFAcktAGVVkyNB0qyMYvcqy5c2OOkbVbrpv/AHqFX8C6MyldVJUxqJBgweNKrVxyKACLkjQwUOo0PGlR5XzQR49Urxy+iOStX5g8Rvqdx4PnTXbGsjf9apuvoOmldBrU8bGVoG2kZbNxO/zHH2iqbd/nVuLOg8/yoWprYre4YDTOaotXYq2aZAsXdUHra7J2LT3il4BgVMSSIYQdCCOE10ON2Nhltm4qKABIJYkacPESJ4VXLIk6LY4nJWcbs8+D1o510rN2e2nrR915FXIoe4BU7XxDzFMIJiYPXdVrYYqVMqQ0/CZjSOXWmBC0JMAA9CYnyPOr79wlYJuEqdzySAdIBPWOAoa15KejGJ8jwNEJbJ0AuRB3tKjTThrwoGC0xp6aaAErx++FNhmi6OsimJqS2SHtzpOonkP1qLBHSbHwq3bltGMZmg9Bxr0a9b7lMtv4QIjpXAdkr1tcXb7wAqQQJI0YjQ6+o9a9ES8qNGuRtBmkEHlrv0rm8RGpHa4fP5kIp9NALtFdZbACDMWIA8jx8q4Hz0M/6V6Bi7QRiJZ4lgo1AB8uFcCGknkST5Amap6Ha4XqkPPD966n8qkTUF11qVRZ047EYpVcAP3FKix+WjFUzQmItRMbj+5ogCoMhrsHzhMyr7bhVVE4u3rI0PEUNQSFU7b1ClQAQ7ECRpBGvXfWhZ225tMj+MNJ1O48DWYb5yZes1PDHhSaBNoIsLFXvc0ioW150meKmitgrjxrV9vERmGmvTWYMEe9Uvq4qtzDGl1JdAlDHI+gYfqKkrqDOVJGvxMPkdaoFzmJ+vyqQuefv/pUrEWXE8Xh1B3Rr6elXnZVyJK/MaeeulU4fGFCCJMcCZH00qN7FsZJPH60rCglsJ3S95cWRPhA3Mep3GOMU5Gc5zqx+XQUTaxfebPe0de4cup6XR4h5Bkn/PQeGfwr5CkNl7PoOBFa2D7Q3HXLci4itKjVSCBBIKnfvrGY0RhkhdP3Jmqc2xu4CHPkd7UdYe2ZyMLaMjMInNmHKfEJ+dYKaA+3vpVAaruA9/yFYWemwQUdixd1SWoVJTVZ0Ijk09KlSLDDLU6Ujbqa2da7J83KsRZB0Oh4HnWPcSDBroLtgMCD6dDWRi1O5t448xSGgSlSpUDFUkaDTU1ABwu7qdjQlpqIB0qSIMZRLD1qvEiGq62PEvr9KbHpqDS6kkUqafNUFqRoAfPyqRNQFSoAvwd/IHHB7bqfbMPmoqeGPhXyoVXAmRPhaOhIgH0oy0PCPIU0JluajF0FA2l1FH1mz9Edfw1UpS/Imoq+NT0AH796qBq/D2gTdOdAVjwEtmcmdUAB3AayRvFZactjuxnHHrLrp+41WCpPhWVQxiGkCGUnTmAZG/jUOFVNUbMclJWiUU9QpUi7mMs76Y09KuufOSxaE2mvg8jpSpUwMc01KlQSHpU1KgBxRK01KmhMIw6+Jf3wNNix+dKlUXuC2A0qTinpUwIrVhFKlQMSj4vw/mKMs7h++FPSpiZK18S/iFGrSpVlzbnY8O9x9/sWHdVGLMOY6/kKVKqYbm/ifhPujb/h1FkECCyqx6nM4n2AoUU1KqZbm/hPhL8/+mTpUqVQNx//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3562" name="Picture 10" descr="http://fc09.deviantart.net/fs70/f/2011/314/4/b/angry_bird___angry_orang_bird_by_life_as_a_coder-d4fq70j.png"/>
          <p:cNvPicPr>
            <a:picLocks noChangeAspect="1" noChangeArrowheads="1"/>
          </p:cNvPicPr>
          <p:nvPr/>
        </p:nvPicPr>
        <p:blipFill>
          <a:blip r:embed="rId3" cstate="print"/>
          <a:srcRect/>
          <a:stretch>
            <a:fillRect/>
          </a:stretch>
        </p:blipFill>
        <p:spPr bwMode="auto">
          <a:xfrm>
            <a:off x="64872" y="-77133"/>
            <a:ext cx="3048000" cy="3048000"/>
          </a:xfrm>
          <a:prstGeom prst="rect">
            <a:avLst/>
          </a:prstGeom>
          <a:noFill/>
        </p:spPr>
      </p:pic>
      <p:grpSp>
        <p:nvGrpSpPr>
          <p:cNvPr id="58" name="Group 57">
            <a:extLst>
              <a:ext uri="{FF2B5EF4-FFF2-40B4-BE49-F238E27FC236}">
                <a16:creationId xmlns:a16="http://schemas.microsoft.com/office/drawing/2014/main" id="{254D10BB-B07F-49EB-8A57-C56BFDCB8552}"/>
              </a:ext>
            </a:extLst>
          </p:cNvPr>
          <p:cNvGrpSpPr/>
          <p:nvPr/>
        </p:nvGrpSpPr>
        <p:grpSpPr>
          <a:xfrm>
            <a:off x="7853440" y="685799"/>
            <a:ext cx="3790247" cy="3756454"/>
            <a:chOff x="7853440" y="685799"/>
            <a:chExt cx="3790247" cy="3756454"/>
          </a:xfrm>
        </p:grpSpPr>
        <p:grpSp>
          <p:nvGrpSpPr>
            <p:cNvPr id="19" name="Group 18">
              <a:extLst>
                <a:ext uri="{FF2B5EF4-FFF2-40B4-BE49-F238E27FC236}">
                  <a16:creationId xmlns:a16="http://schemas.microsoft.com/office/drawing/2014/main" id="{998A972B-CB42-466D-A0D5-6771360F7F6A}"/>
                </a:ext>
              </a:extLst>
            </p:cNvPr>
            <p:cNvGrpSpPr/>
            <p:nvPr/>
          </p:nvGrpSpPr>
          <p:grpSpPr>
            <a:xfrm>
              <a:off x="7853440" y="1329548"/>
              <a:ext cx="3493432" cy="2627017"/>
              <a:chOff x="4234401" y="3283389"/>
              <a:chExt cx="3493432" cy="2627017"/>
            </a:xfrm>
          </p:grpSpPr>
          <p:grpSp>
            <p:nvGrpSpPr>
              <p:cNvPr id="20" name="Group 19">
                <a:extLst>
                  <a:ext uri="{FF2B5EF4-FFF2-40B4-BE49-F238E27FC236}">
                    <a16:creationId xmlns:a16="http://schemas.microsoft.com/office/drawing/2014/main" id="{6AECEAED-3208-486B-884A-CB41F85A12C6}"/>
                  </a:ext>
                </a:extLst>
              </p:cNvPr>
              <p:cNvGrpSpPr/>
              <p:nvPr/>
            </p:nvGrpSpPr>
            <p:grpSpPr>
              <a:xfrm>
                <a:off x="4949757" y="3283389"/>
                <a:ext cx="2255291" cy="2627017"/>
                <a:chOff x="922474" y="3511235"/>
                <a:chExt cx="2255291" cy="2627017"/>
              </a:xfrm>
            </p:grpSpPr>
            <p:grpSp>
              <p:nvGrpSpPr>
                <p:cNvPr id="37" name="Group 36">
                  <a:extLst>
                    <a:ext uri="{FF2B5EF4-FFF2-40B4-BE49-F238E27FC236}">
                      <a16:creationId xmlns:a16="http://schemas.microsoft.com/office/drawing/2014/main" id="{579B9A5C-AB66-435B-B20D-004291FFDE9D}"/>
                    </a:ext>
                  </a:extLst>
                </p:cNvPr>
                <p:cNvGrpSpPr/>
                <p:nvPr/>
              </p:nvGrpSpPr>
              <p:grpSpPr>
                <a:xfrm>
                  <a:off x="922474" y="3684760"/>
                  <a:ext cx="1049510" cy="2433876"/>
                  <a:chOff x="922474" y="3684760"/>
                  <a:chExt cx="1049510" cy="2433876"/>
                </a:xfrm>
              </p:grpSpPr>
              <p:sp>
                <p:nvSpPr>
                  <p:cNvPr id="47" name="Oval 46">
                    <a:extLst>
                      <a:ext uri="{FF2B5EF4-FFF2-40B4-BE49-F238E27FC236}">
                        <a16:creationId xmlns:a16="http://schemas.microsoft.com/office/drawing/2014/main" id="{212E3F82-C1F8-485E-91E7-068C294DE368}"/>
                      </a:ext>
                    </a:extLst>
                  </p:cNvPr>
                  <p:cNvSpPr/>
                  <p:nvPr/>
                </p:nvSpPr>
                <p:spPr>
                  <a:xfrm>
                    <a:off x="1158844" y="3684760"/>
                    <a:ext cx="570368" cy="57036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Rounded Corners 47">
                    <a:extLst>
                      <a:ext uri="{FF2B5EF4-FFF2-40B4-BE49-F238E27FC236}">
                        <a16:creationId xmlns:a16="http://schemas.microsoft.com/office/drawing/2014/main" id="{79C00FCB-AFC0-45E6-875E-88FFE09B4C93}"/>
                      </a:ext>
                    </a:extLst>
                  </p:cNvPr>
                  <p:cNvSpPr/>
                  <p:nvPr/>
                </p:nvSpPr>
                <p:spPr>
                  <a:xfrm>
                    <a:off x="1013988" y="4291344"/>
                    <a:ext cx="814812" cy="226335"/>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rapezoid 48">
                    <a:extLst>
                      <a:ext uri="{FF2B5EF4-FFF2-40B4-BE49-F238E27FC236}">
                        <a16:creationId xmlns:a16="http://schemas.microsoft.com/office/drawing/2014/main" id="{04E254D5-63A8-402B-BCA4-77F8FC97A94F}"/>
                      </a:ext>
                    </a:extLst>
                  </p:cNvPr>
                  <p:cNvSpPr/>
                  <p:nvPr/>
                </p:nvSpPr>
                <p:spPr>
                  <a:xfrm>
                    <a:off x="995882" y="4445252"/>
                    <a:ext cx="878186" cy="995881"/>
                  </a:xfrm>
                  <a:prstGeom prst="trapezoid">
                    <a:avLst>
                      <a:gd name="adj" fmla="val 26031"/>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01630E2A-6CCF-4BEC-B17E-09768EFC7685}"/>
                      </a:ext>
                    </a:extLst>
                  </p:cNvPr>
                  <p:cNvSpPr/>
                  <p:nvPr/>
                </p:nvSpPr>
                <p:spPr>
                  <a:xfrm rot="3911839">
                    <a:off x="1520070" y="4612743"/>
                    <a:ext cx="706854" cy="196975"/>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Rounded Corners 50">
                    <a:extLst>
                      <a:ext uri="{FF2B5EF4-FFF2-40B4-BE49-F238E27FC236}">
                        <a16:creationId xmlns:a16="http://schemas.microsoft.com/office/drawing/2014/main" id="{BD9D5762-01B7-4FCA-9BA9-0FEE5252B3F7}"/>
                      </a:ext>
                    </a:extLst>
                  </p:cNvPr>
                  <p:cNvSpPr/>
                  <p:nvPr/>
                </p:nvSpPr>
                <p:spPr>
                  <a:xfrm rot="6387792">
                    <a:off x="667535" y="4629341"/>
                    <a:ext cx="706854" cy="196975"/>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Rounded Corners 51">
                    <a:extLst>
                      <a:ext uri="{FF2B5EF4-FFF2-40B4-BE49-F238E27FC236}">
                        <a16:creationId xmlns:a16="http://schemas.microsoft.com/office/drawing/2014/main" id="{B9320FB0-130C-47A3-B55D-2E8AE72B4175}"/>
                      </a:ext>
                    </a:extLst>
                  </p:cNvPr>
                  <p:cNvSpPr/>
                  <p:nvPr/>
                </p:nvSpPr>
                <p:spPr>
                  <a:xfrm rot="5400000">
                    <a:off x="1109348" y="5563656"/>
                    <a:ext cx="921877" cy="172993"/>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5212D21D-D283-4A78-889D-F1D509856482}"/>
                      </a:ext>
                    </a:extLst>
                  </p:cNvPr>
                  <p:cNvSpPr/>
                  <p:nvPr/>
                </p:nvSpPr>
                <p:spPr>
                  <a:xfrm rot="5400000">
                    <a:off x="836235" y="5571201"/>
                    <a:ext cx="921877" cy="172993"/>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Isosceles Triangle 53">
                    <a:extLst>
                      <a:ext uri="{FF2B5EF4-FFF2-40B4-BE49-F238E27FC236}">
                        <a16:creationId xmlns:a16="http://schemas.microsoft.com/office/drawing/2014/main" id="{10C6AF6C-54E3-4374-8824-48C5DE6836D0}"/>
                      </a:ext>
                    </a:extLst>
                  </p:cNvPr>
                  <p:cNvSpPr/>
                  <p:nvPr/>
                </p:nvSpPr>
                <p:spPr>
                  <a:xfrm rot="10800000">
                    <a:off x="1358020" y="4291342"/>
                    <a:ext cx="126748" cy="81482"/>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Oval 37">
                  <a:extLst>
                    <a:ext uri="{FF2B5EF4-FFF2-40B4-BE49-F238E27FC236}">
                      <a16:creationId xmlns:a16="http://schemas.microsoft.com/office/drawing/2014/main" id="{C534E663-256B-4A7C-B800-20F955ED9B4B}"/>
                    </a:ext>
                  </a:extLst>
                </p:cNvPr>
                <p:cNvSpPr/>
                <p:nvPr/>
              </p:nvSpPr>
              <p:spPr>
                <a:xfrm>
                  <a:off x="2415767" y="3511235"/>
                  <a:ext cx="570368" cy="57036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Rounded Corners 39">
                  <a:extLst>
                    <a:ext uri="{FF2B5EF4-FFF2-40B4-BE49-F238E27FC236}">
                      <a16:creationId xmlns:a16="http://schemas.microsoft.com/office/drawing/2014/main" id="{D20694C8-4D23-4A40-9658-6ADE7ADC8097}"/>
                    </a:ext>
                  </a:extLst>
                </p:cNvPr>
                <p:cNvSpPr/>
                <p:nvPr/>
              </p:nvSpPr>
              <p:spPr>
                <a:xfrm rot="5400000">
                  <a:off x="2027255" y="5487193"/>
                  <a:ext cx="1086347" cy="197666"/>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Rounded Corners 40">
                  <a:extLst>
                    <a:ext uri="{FF2B5EF4-FFF2-40B4-BE49-F238E27FC236}">
                      <a16:creationId xmlns:a16="http://schemas.microsoft.com/office/drawing/2014/main" id="{49F53BAD-9F5F-4E33-973B-CF6CAB22A0DB}"/>
                    </a:ext>
                  </a:extLst>
                </p:cNvPr>
                <p:cNvSpPr/>
                <p:nvPr/>
              </p:nvSpPr>
              <p:spPr>
                <a:xfrm rot="5400000">
                  <a:off x="2325530" y="5485193"/>
                  <a:ext cx="1086347" cy="219771"/>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40247A1-B34B-4A6F-849F-76BBB4EAE959}"/>
                    </a:ext>
                  </a:extLst>
                </p:cNvPr>
                <p:cNvSpPr/>
                <p:nvPr/>
              </p:nvSpPr>
              <p:spPr>
                <a:xfrm>
                  <a:off x="2353902" y="4116610"/>
                  <a:ext cx="778598" cy="274321"/>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BDA6E3FD-F90A-4260-BF0C-0E6060EFDAF6}"/>
                    </a:ext>
                  </a:extLst>
                </p:cNvPr>
                <p:cNvSpPr/>
                <p:nvPr/>
              </p:nvSpPr>
              <p:spPr>
                <a:xfrm rot="7223141">
                  <a:off x="1849081" y="4564031"/>
                  <a:ext cx="875327" cy="219771"/>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3420C7EE-FA6B-45CA-ABC3-5C140BA86C4A}"/>
                    </a:ext>
                  </a:extLst>
                </p:cNvPr>
                <p:cNvSpPr/>
                <p:nvPr/>
              </p:nvSpPr>
              <p:spPr>
                <a:xfrm rot="5174172">
                  <a:off x="2592677" y="4548229"/>
                  <a:ext cx="998160" cy="172017"/>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rapezoid 44">
                  <a:extLst>
                    <a:ext uri="{FF2B5EF4-FFF2-40B4-BE49-F238E27FC236}">
                      <a16:creationId xmlns:a16="http://schemas.microsoft.com/office/drawing/2014/main" id="{6300E7D1-AE66-4B6A-BD4E-BD93A08E6177}"/>
                    </a:ext>
                  </a:extLst>
                </p:cNvPr>
                <p:cNvSpPr/>
                <p:nvPr/>
              </p:nvSpPr>
              <p:spPr>
                <a:xfrm>
                  <a:off x="2471596" y="4217406"/>
                  <a:ext cx="523592" cy="1060764"/>
                </a:xfrm>
                <a:prstGeom prst="trapezoid">
                  <a:avLst>
                    <a:gd name="adj" fmla="val 1056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Rounded Corners 45">
                  <a:extLst>
                    <a:ext uri="{FF2B5EF4-FFF2-40B4-BE49-F238E27FC236}">
                      <a16:creationId xmlns:a16="http://schemas.microsoft.com/office/drawing/2014/main" id="{05294A23-8735-4400-8669-D289D1EBCC9C}"/>
                    </a:ext>
                  </a:extLst>
                </p:cNvPr>
                <p:cNvSpPr/>
                <p:nvPr/>
              </p:nvSpPr>
              <p:spPr>
                <a:xfrm>
                  <a:off x="2634558" y="4087940"/>
                  <a:ext cx="172016" cy="121921"/>
                </a:xfrm>
                <a:prstGeom prst="roundRect">
                  <a:avLst>
                    <a:gd name="adj" fmla="val 5000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BBC3F8B9-4E54-444B-AD1F-00A9D31A3576}"/>
                  </a:ext>
                </a:extLst>
              </p:cNvPr>
              <p:cNvGrpSpPr/>
              <p:nvPr/>
            </p:nvGrpSpPr>
            <p:grpSpPr>
              <a:xfrm>
                <a:off x="7114912" y="4516169"/>
                <a:ext cx="612921" cy="1322822"/>
                <a:chOff x="4480353" y="1537579"/>
                <a:chExt cx="612921" cy="1322822"/>
              </a:xfrm>
            </p:grpSpPr>
            <p:sp>
              <p:nvSpPr>
                <p:cNvPr id="30" name="Oval 29">
                  <a:extLst>
                    <a:ext uri="{FF2B5EF4-FFF2-40B4-BE49-F238E27FC236}">
                      <a16:creationId xmlns:a16="http://schemas.microsoft.com/office/drawing/2014/main" id="{A312978F-B891-485C-89E6-FECF8C2ED9BD}"/>
                    </a:ext>
                  </a:extLst>
                </p:cNvPr>
                <p:cNvSpPr/>
                <p:nvPr/>
              </p:nvSpPr>
              <p:spPr>
                <a:xfrm>
                  <a:off x="4615759" y="1537579"/>
                  <a:ext cx="345542" cy="34554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rapezoid 30">
                  <a:extLst>
                    <a:ext uri="{FF2B5EF4-FFF2-40B4-BE49-F238E27FC236}">
                      <a16:creationId xmlns:a16="http://schemas.microsoft.com/office/drawing/2014/main" id="{1B4BE678-9007-4BD3-B35B-F026079FAF35}"/>
                    </a:ext>
                  </a:extLst>
                </p:cNvPr>
                <p:cNvSpPr/>
                <p:nvPr/>
              </p:nvSpPr>
              <p:spPr>
                <a:xfrm>
                  <a:off x="4571999" y="1963094"/>
                  <a:ext cx="451165" cy="511630"/>
                </a:xfrm>
                <a:prstGeom prst="trapezoid">
                  <a:avLst>
                    <a:gd name="adj" fmla="val 26031"/>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Rounded Corners 31">
                  <a:extLst>
                    <a:ext uri="{FF2B5EF4-FFF2-40B4-BE49-F238E27FC236}">
                      <a16:creationId xmlns:a16="http://schemas.microsoft.com/office/drawing/2014/main" id="{AC3E5492-410E-416C-9AED-8AEFECC37C6B}"/>
                    </a:ext>
                  </a:extLst>
                </p:cNvPr>
                <p:cNvSpPr/>
                <p:nvPr/>
              </p:nvSpPr>
              <p:spPr>
                <a:xfrm rot="7223141">
                  <a:off x="4323278" y="2125722"/>
                  <a:ext cx="421857" cy="107707"/>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Rounded Corners 32">
                  <a:extLst>
                    <a:ext uri="{FF2B5EF4-FFF2-40B4-BE49-F238E27FC236}">
                      <a16:creationId xmlns:a16="http://schemas.microsoft.com/office/drawing/2014/main" id="{90518B42-25E8-4240-B315-338F122F9D82}"/>
                    </a:ext>
                  </a:extLst>
                </p:cNvPr>
                <p:cNvSpPr/>
                <p:nvPr/>
              </p:nvSpPr>
              <p:spPr>
                <a:xfrm rot="3528859">
                  <a:off x="4825822" y="2108653"/>
                  <a:ext cx="428987" cy="105917"/>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99899E97-9922-477A-9DDC-E9E066C7E641}"/>
                    </a:ext>
                  </a:extLst>
                </p:cNvPr>
                <p:cNvSpPr/>
                <p:nvPr/>
              </p:nvSpPr>
              <p:spPr>
                <a:xfrm rot="10800000">
                  <a:off x="4571325" y="1918258"/>
                  <a:ext cx="426187" cy="118772"/>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46EFF85E-0ADC-4D7F-959E-8A3F502A3AC5}"/>
                    </a:ext>
                  </a:extLst>
                </p:cNvPr>
                <p:cNvSpPr/>
                <p:nvPr/>
              </p:nvSpPr>
              <p:spPr>
                <a:xfrm rot="5400000">
                  <a:off x="4471738" y="2533896"/>
                  <a:ext cx="509899" cy="128022"/>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Rounded Corners 35">
                  <a:extLst>
                    <a:ext uri="{FF2B5EF4-FFF2-40B4-BE49-F238E27FC236}">
                      <a16:creationId xmlns:a16="http://schemas.microsoft.com/office/drawing/2014/main" id="{00F1C5BA-525D-4563-B583-89AAA9516BC9}"/>
                    </a:ext>
                  </a:extLst>
                </p:cNvPr>
                <p:cNvSpPr/>
                <p:nvPr/>
              </p:nvSpPr>
              <p:spPr>
                <a:xfrm rot="5400000">
                  <a:off x="4642245" y="2541441"/>
                  <a:ext cx="509899" cy="128022"/>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a:extLst>
                  <a:ext uri="{FF2B5EF4-FFF2-40B4-BE49-F238E27FC236}">
                    <a16:creationId xmlns:a16="http://schemas.microsoft.com/office/drawing/2014/main" id="{EC53F98E-240F-478D-8D32-81B8F28B86A8}"/>
                  </a:ext>
                </a:extLst>
              </p:cNvPr>
              <p:cNvGrpSpPr/>
              <p:nvPr/>
            </p:nvGrpSpPr>
            <p:grpSpPr>
              <a:xfrm>
                <a:off x="4234401" y="4155540"/>
                <a:ext cx="708791" cy="1745318"/>
                <a:chOff x="7321633" y="4237022"/>
                <a:chExt cx="708791" cy="1745318"/>
              </a:xfrm>
            </p:grpSpPr>
            <p:sp>
              <p:nvSpPr>
                <p:cNvPr id="23" name="Oval 22">
                  <a:extLst>
                    <a:ext uri="{FF2B5EF4-FFF2-40B4-BE49-F238E27FC236}">
                      <a16:creationId xmlns:a16="http://schemas.microsoft.com/office/drawing/2014/main" id="{9BFF7BD2-2ACC-4561-915E-F59EA0FFCB4B}"/>
                    </a:ext>
                  </a:extLst>
                </p:cNvPr>
                <p:cNvSpPr/>
                <p:nvPr/>
              </p:nvSpPr>
              <p:spPr>
                <a:xfrm>
                  <a:off x="7478219" y="4237022"/>
                  <a:ext cx="399590" cy="43462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a:extLst>
                    <a:ext uri="{FF2B5EF4-FFF2-40B4-BE49-F238E27FC236}">
                      <a16:creationId xmlns:a16="http://schemas.microsoft.com/office/drawing/2014/main" id="{4E238A30-F345-4378-B9D7-3DBD3A717C7C}"/>
                    </a:ext>
                  </a:extLst>
                </p:cNvPr>
                <p:cNvSpPr/>
                <p:nvPr/>
              </p:nvSpPr>
              <p:spPr>
                <a:xfrm>
                  <a:off x="7496270" y="4772230"/>
                  <a:ext cx="353490" cy="750383"/>
                </a:xfrm>
                <a:prstGeom prst="trapezoid">
                  <a:avLst>
                    <a:gd name="adj" fmla="val 1006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C0AB2EA0-AF1F-45AD-8852-5993EBB5F397}"/>
                    </a:ext>
                  </a:extLst>
                </p:cNvPr>
                <p:cNvSpPr/>
                <p:nvPr/>
              </p:nvSpPr>
              <p:spPr>
                <a:xfrm rot="7223141">
                  <a:off x="7118606" y="4982243"/>
                  <a:ext cx="530608" cy="124554"/>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B8685FFD-780F-4DA0-BAB9-5DAE7D2251C2}"/>
                    </a:ext>
                  </a:extLst>
                </p:cNvPr>
                <p:cNvSpPr/>
                <p:nvPr/>
              </p:nvSpPr>
              <p:spPr>
                <a:xfrm rot="3528859">
                  <a:off x="7699394" y="4960683"/>
                  <a:ext cx="539576" cy="122484"/>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E86832F-DBEE-4508-AA82-42B42B6C085F}"/>
                    </a:ext>
                  </a:extLst>
                </p:cNvPr>
                <p:cNvSpPr/>
                <p:nvPr/>
              </p:nvSpPr>
              <p:spPr>
                <a:xfrm rot="10800000">
                  <a:off x="7426834" y="4715837"/>
                  <a:ext cx="492849" cy="149390"/>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33048A0-63D4-4562-A812-8EC94A1C3AC8}"/>
                    </a:ext>
                  </a:extLst>
                </p:cNvPr>
                <p:cNvSpPr/>
                <p:nvPr/>
              </p:nvSpPr>
              <p:spPr>
                <a:xfrm rot="5400000">
                  <a:off x="7249611" y="5578153"/>
                  <a:ext cx="641347" cy="148047"/>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CF5E6861-80C9-44A2-A195-95FD716ED2B1}"/>
                    </a:ext>
                  </a:extLst>
                </p:cNvPr>
                <p:cNvSpPr/>
                <p:nvPr/>
              </p:nvSpPr>
              <p:spPr>
                <a:xfrm rot="5144943">
                  <a:off x="7473948" y="5587643"/>
                  <a:ext cx="641347" cy="148047"/>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5" name="Freeform: Shape 54">
              <a:extLst>
                <a:ext uri="{FF2B5EF4-FFF2-40B4-BE49-F238E27FC236}">
                  <a16:creationId xmlns:a16="http://schemas.microsoft.com/office/drawing/2014/main" id="{223BDCAF-099E-43BE-8B11-537909CF6817}"/>
                </a:ext>
              </a:extLst>
            </p:cNvPr>
            <p:cNvSpPr/>
            <p:nvPr/>
          </p:nvSpPr>
          <p:spPr>
            <a:xfrm>
              <a:off x="9637262" y="685799"/>
              <a:ext cx="295804" cy="3756454"/>
            </a:xfrm>
            <a:custGeom>
              <a:avLst/>
              <a:gdLst>
                <a:gd name="connsiteX0" fmla="*/ 210065 w 445200"/>
                <a:gd name="connsiteY0" fmla="*/ 0 h 3756454"/>
                <a:gd name="connsiteX1" fmla="*/ 259492 w 445200"/>
                <a:gd name="connsiteY1" fmla="*/ 111210 h 3756454"/>
                <a:gd name="connsiteX2" fmla="*/ 308919 w 445200"/>
                <a:gd name="connsiteY2" fmla="*/ 185351 h 3756454"/>
                <a:gd name="connsiteX3" fmla="*/ 333633 w 445200"/>
                <a:gd name="connsiteY3" fmla="*/ 222421 h 3756454"/>
                <a:gd name="connsiteX4" fmla="*/ 345990 w 445200"/>
                <a:gd name="connsiteY4" fmla="*/ 308919 h 3756454"/>
                <a:gd name="connsiteX5" fmla="*/ 321276 w 445200"/>
                <a:gd name="connsiteY5" fmla="*/ 345989 h 3756454"/>
                <a:gd name="connsiteX6" fmla="*/ 308919 w 445200"/>
                <a:gd name="connsiteY6" fmla="*/ 383059 h 3756454"/>
                <a:gd name="connsiteX7" fmla="*/ 222422 w 445200"/>
                <a:gd name="connsiteY7" fmla="*/ 481913 h 3756454"/>
                <a:gd name="connsiteX8" fmla="*/ 197708 w 445200"/>
                <a:gd name="connsiteY8" fmla="*/ 518983 h 3756454"/>
                <a:gd name="connsiteX9" fmla="*/ 234779 w 445200"/>
                <a:gd name="connsiteY9" fmla="*/ 729048 h 3756454"/>
                <a:gd name="connsiteX10" fmla="*/ 259492 w 445200"/>
                <a:gd name="connsiteY10" fmla="*/ 766119 h 3756454"/>
                <a:gd name="connsiteX11" fmla="*/ 284206 w 445200"/>
                <a:gd name="connsiteY11" fmla="*/ 840259 h 3756454"/>
                <a:gd name="connsiteX12" fmla="*/ 296562 w 445200"/>
                <a:gd name="connsiteY12" fmla="*/ 877329 h 3756454"/>
                <a:gd name="connsiteX13" fmla="*/ 321276 w 445200"/>
                <a:gd name="connsiteY13" fmla="*/ 914400 h 3756454"/>
                <a:gd name="connsiteX14" fmla="*/ 308919 w 445200"/>
                <a:gd name="connsiteY14" fmla="*/ 1099751 h 3756454"/>
                <a:gd name="connsiteX15" fmla="*/ 234779 w 445200"/>
                <a:gd name="connsiteY15" fmla="*/ 1248032 h 3756454"/>
                <a:gd name="connsiteX16" fmla="*/ 197708 w 445200"/>
                <a:gd name="connsiteY16" fmla="*/ 1322173 h 3756454"/>
                <a:gd name="connsiteX17" fmla="*/ 222422 w 445200"/>
                <a:gd name="connsiteY17" fmla="*/ 1383956 h 3756454"/>
                <a:gd name="connsiteX18" fmla="*/ 259492 w 445200"/>
                <a:gd name="connsiteY18" fmla="*/ 1408670 h 3756454"/>
                <a:gd name="connsiteX19" fmla="*/ 333633 w 445200"/>
                <a:gd name="connsiteY19" fmla="*/ 1482810 h 3756454"/>
                <a:gd name="connsiteX20" fmla="*/ 395417 w 445200"/>
                <a:gd name="connsiteY20" fmla="*/ 1569308 h 3756454"/>
                <a:gd name="connsiteX21" fmla="*/ 407773 w 445200"/>
                <a:gd name="connsiteY21" fmla="*/ 1606378 h 3756454"/>
                <a:gd name="connsiteX22" fmla="*/ 444844 w 445200"/>
                <a:gd name="connsiteY22" fmla="*/ 1631092 h 3756454"/>
                <a:gd name="connsiteX23" fmla="*/ 420130 w 445200"/>
                <a:gd name="connsiteY23" fmla="*/ 1668162 h 3756454"/>
                <a:gd name="connsiteX24" fmla="*/ 321276 w 445200"/>
                <a:gd name="connsiteY24" fmla="*/ 1705232 h 3756454"/>
                <a:gd name="connsiteX25" fmla="*/ 197708 w 445200"/>
                <a:gd name="connsiteY25" fmla="*/ 1754659 h 3756454"/>
                <a:gd name="connsiteX26" fmla="*/ 74141 w 445200"/>
                <a:gd name="connsiteY26" fmla="*/ 1816443 h 3756454"/>
                <a:gd name="connsiteX27" fmla="*/ 0 w 445200"/>
                <a:gd name="connsiteY27" fmla="*/ 1878227 h 3756454"/>
                <a:gd name="connsiteX28" fmla="*/ 74141 w 445200"/>
                <a:gd name="connsiteY28" fmla="*/ 2026508 h 3756454"/>
                <a:gd name="connsiteX29" fmla="*/ 123568 w 445200"/>
                <a:gd name="connsiteY29" fmla="*/ 2100648 h 3756454"/>
                <a:gd name="connsiteX30" fmla="*/ 160638 w 445200"/>
                <a:gd name="connsiteY30" fmla="*/ 2137719 h 3756454"/>
                <a:gd name="connsiteX31" fmla="*/ 247135 w 445200"/>
                <a:gd name="connsiteY31" fmla="*/ 2236573 h 3756454"/>
                <a:gd name="connsiteX32" fmla="*/ 308919 w 445200"/>
                <a:gd name="connsiteY32" fmla="*/ 2310713 h 3756454"/>
                <a:gd name="connsiteX33" fmla="*/ 358346 w 445200"/>
                <a:gd name="connsiteY33" fmla="*/ 2397210 h 3756454"/>
                <a:gd name="connsiteX34" fmla="*/ 345990 w 445200"/>
                <a:gd name="connsiteY34" fmla="*/ 2496064 h 3756454"/>
                <a:gd name="connsiteX35" fmla="*/ 308919 w 445200"/>
                <a:gd name="connsiteY35" fmla="*/ 2570205 h 3756454"/>
                <a:gd name="connsiteX36" fmla="*/ 296562 w 445200"/>
                <a:gd name="connsiteY36" fmla="*/ 2607275 h 3756454"/>
                <a:gd name="connsiteX37" fmla="*/ 247135 w 445200"/>
                <a:gd name="connsiteY37" fmla="*/ 2706129 h 3756454"/>
                <a:gd name="connsiteX38" fmla="*/ 222422 w 445200"/>
                <a:gd name="connsiteY38" fmla="*/ 2743200 h 3756454"/>
                <a:gd name="connsiteX39" fmla="*/ 210065 w 445200"/>
                <a:gd name="connsiteY39" fmla="*/ 2780270 h 3756454"/>
                <a:gd name="connsiteX40" fmla="*/ 172995 w 445200"/>
                <a:gd name="connsiteY40" fmla="*/ 2817340 h 3756454"/>
                <a:gd name="connsiteX41" fmla="*/ 148281 w 445200"/>
                <a:gd name="connsiteY41" fmla="*/ 2854410 h 3756454"/>
                <a:gd name="connsiteX42" fmla="*/ 111211 w 445200"/>
                <a:gd name="connsiteY42" fmla="*/ 2879124 h 3756454"/>
                <a:gd name="connsiteX43" fmla="*/ 74141 w 445200"/>
                <a:gd name="connsiteY43" fmla="*/ 2916194 h 3756454"/>
                <a:gd name="connsiteX44" fmla="*/ 61784 w 445200"/>
                <a:gd name="connsiteY44" fmla="*/ 2953264 h 3756454"/>
                <a:gd name="connsiteX45" fmla="*/ 148281 w 445200"/>
                <a:gd name="connsiteY45" fmla="*/ 3039762 h 3756454"/>
                <a:gd name="connsiteX46" fmla="*/ 259492 w 445200"/>
                <a:gd name="connsiteY46" fmla="*/ 3126259 h 3756454"/>
                <a:gd name="connsiteX47" fmla="*/ 333633 w 445200"/>
                <a:gd name="connsiteY47" fmla="*/ 3175686 h 3756454"/>
                <a:gd name="connsiteX48" fmla="*/ 370703 w 445200"/>
                <a:gd name="connsiteY48" fmla="*/ 3200400 h 3756454"/>
                <a:gd name="connsiteX49" fmla="*/ 383060 w 445200"/>
                <a:gd name="connsiteY49" fmla="*/ 3237470 h 3756454"/>
                <a:gd name="connsiteX50" fmla="*/ 395417 w 445200"/>
                <a:gd name="connsiteY50" fmla="*/ 3311610 h 3756454"/>
                <a:gd name="connsiteX51" fmla="*/ 358346 w 445200"/>
                <a:gd name="connsiteY51" fmla="*/ 3336324 h 3756454"/>
                <a:gd name="connsiteX52" fmla="*/ 308919 w 445200"/>
                <a:gd name="connsiteY52" fmla="*/ 3410464 h 3756454"/>
                <a:gd name="connsiteX53" fmla="*/ 259492 w 445200"/>
                <a:gd name="connsiteY53" fmla="*/ 3484605 h 3756454"/>
                <a:gd name="connsiteX54" fmla="*/ 185352 w 445200"/>
                <a:gd name="connsiteY54" fmla="*/ 3558746 h 3756454"/>
                <a:gd name="connsiteX55" fmla="*/ 148281 w 445200"/>
                <a:gd name="connsiteY55" fmla="*/ 3632886 h 3756454"/>
                <a:gd name="connsiteX56" fmla="*/ 135925 w 445200"/>
                <a:gd name="connsiteY56" fmla="*/ 3669956 h 3756454"/>
                <a:gd name="connsiteX57" fmla="*/ 148281 w 445200"/>
                <a:gd name="connsiteY57" fmla="*/ 3707027 h 3756454"/>
                <a:gd name="connsiteX58" fmla="*/ 197708 w 445200"/>
                <a:gd name="connsiteY58" fmla="*/ 3719383 h 3756454"/>
                <a:gd name="connsiteX59" fmla="*/ 284206 w 445200"/>
                <a:gd name="connsiteY59" fmla="*/ 3756454 h 3756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445200" h="3756454">
                  <a:moveTo>
                    <a:pt x="210065" y="0"/>
                  </a:moveTo>
                  <a:cubicBezTo>
                    <a:pt x="224936" y="37176"/>
                    <a:pt x="238715" y="76581"/>
                    <a:pt x="259492" y="111210"/>
                  </a:cubicBezTo>
                  <a:cubicBezTo>
                    <a:pt x="274773" y="136679"/>
                    <a:pt x="292443" y="160637"/>
                    <a:pt x="308919" y="185351"/>
                  </a:cubicBezTo>
                  <a:lnTo>
                    <a:pt x="333633" y="222421"/>
                  </a:lnTo>
                  <a:cubicBezTo>
                    <a:pt x="337752" y="251254"/>
                    <a:pt x="348888" y="279938"/>
                    <a:pt x="345990" y="308919"/>
                  </a:cubicBezTo>
                  <a:cubicBezTo>
                    <a:pt x="344512" y="323696"/>
                    <a:pt x="327918" y="332706"/>
                    <a:pt x="321276" y="345989"/>
                  </a:cubicBezTo>
                  <a:cubicBezTo>
                    <a:pt x="315451" y="357639"/>
                    <a:pt x="315245" y="371673"/>
                    <a:pt x="308919" y="383059"/>
                  </a:cubicBezTo>
                  <a:cubicBezTo>
                    <a:pt x="266518" y="459381"/>
                    <a:pt x="276574" y="445812"/>
                    <a:pt x="222422" y="481913"/>
                  </a:cubicBezTo>
                  <a:cubicBezTo>
                    <a:pt x="214184" y="494270"/>
                    <a:pt x="198766" y="504170"/>
                    <a:pt x="197708" y="518983"/>
                  </a:cubicBezTo>
                  <a:cubicBezTo>
                    <a:pt x="195297" y="552738"/>
                    <a:pt x="205484" y="685104"/>
                    <a:pt x="234779" y="729048"/>
                  </a:cubicBezTo>
                  <a:cubicBezTo>
                    <a:pt x="243017" y="741405"/>
                    <a:pt x="253460" y="752548"/>
                    <a:pt x="259492" y="766119"/>
                  </a:cubicBezTo>
                  <a:cubicBezTo>
                    <a:pt x="270072" y="789924"/>
                    <a:pt x="275968" y="815546"/>
                    <a:pt x="284206" y="840259"/>
                  </a:cubicBezTo>
                  <a:cubicBezTo>
                    <a:pt x="288325" y="852616"/>
                    <a:pt x="289337" y="866492"/>
                    <a:pt x="296562" y="877329"/>
                  </a:cubicBezTo>
                  <a:lnTo>
                    <a:pt x="321276" y="914400"/>
                  </a:lnTo>
                  <a:cubicBezTo>
                    <a:pt x="317157" y="976184"/>
                    <a:pt x="317676" y="1038453"/>
                    <a:pt x="308919" y="1099751"/>
                  </a:cubicBezTo>
                  <a:cubicBezTo>
                    <a:pt x="287910" y="1246814"/>
                    <a:pt x="283724" y="1101201"/>
                    <a:pt x="234779" y="1248032"/>
                  </a:cubicBezTo>
                  <a:cubicBezTo>
                    <a:pt x="217726" y="1299191"/>
                    <a:pt x="229647" y="1274264"/>
                    <a:pt x="197708" y="1322173"/>
                  </a:cubicBezTo>
                  <a:cubicBezTo>
                    <a:pt x="205946" y="1342767"/>
                    <a:pt x="209530" y="1365907"/>
                    <a:pt x="222422" y="1383956"/>
                  </a:cubicBezTo>
                  <a:cubicBezTo>
                    <a:pt x="231054" y="1396041"/>
                    <a:pt x="248392" y="1398804"/>
                    <a:pt x="259492" y="1408670"/>
                  </a:cubicBezTo>
                  <a:cubicBezTo>
                    <a:pt x="285614" y="1431890"/>
                    <a:pt x="314247" y="1453729"/>
                    <a:pt x="333633" y="1482810"/>
                  </a:cubicBezTo>
                  <a:cubicBezTo>
                    <a:pt x="369770" y="1537017"/>
                    <a:pt x="349435" y="1508000"/>
                    <a:pt x="395417" y="1569308"/>
                  </a:cubicBezTo>
                  <a:cubicBezTo>
                    <a:pt x="399536" y="1581665"/>
                    <a:pt x="399636" y="1596207"/>
                    <a:pt x="407773" y="1606378"/>
                  </a:cubicBezTo>
                  <a:cubicBezTo>
                    <a:pt x="417050" y="1617975"/>
                    <a:pt x="441931" y="1616529"/>
                    <a:pt x="444844" y="1631092"/>
                  </a:cubicBezTo>
                  <a:cubicBezTo>
                    <a:pt x="447757" y="1645655"/>
                    <a:pt x="432215" y="1659530"/>
                    <a:pt x="420130" y="1668162"/>
                  </a:cubicBezTo>
                  <a:cubicBezTo>
                    <a:pt x="377640" y="1698512"/>
                    <a:pt x="360958" y="1685391"/>
                    <a:pt x="321276" y="1705232"/>
                  </a:cubicBezTo>
                  <a:cubicBezTo>
                    <a:pt x="214886" y="1758427"/>
                    <a:pt x="306301" y="1732940"/>
                    <a:pt x="197708" y="1754659"/>
                  </a:cubicBezTo>
                  <a:cubicBezTo>
                    <a:pt x="25872" y="1857761"/>
                    <a:pt x="242299" y="1732364"/>
                    <a:pt x="74141" y="1816443"/>
                  </a:cubicBezTo>
                  <a:cubicBezTo>
                    <a:pt x="39733" y="1833647"/>
                    <a:pt x="27329" y="1850898"/>
                    <a:pt x="0" y="1878227"/>
                  </a:cubicBezTo>
                  <a:cubicBezTo>
                    <a:pt x="34107" y="1980545"/>
                    <a:pt x="10264" y="1930691"/>
                    <a:pt x="74141" y="2026508"/>
                  </a:cubicBezTo>
                  <a:cubicBezTo>
                    <a:pt x="74144" y="2026513"/>
                    <a:pt x="123564" y="2100644"/>
                    <a:pt x="123568" y="2100648"/>
                  </a:cubicBezTo>
                  <a:cubicBezTo>
                    <a:pt x="135925" y="2113005"/>
                    <a:pt x="149909" y="2123925"/>
                    <a:pt x="160638" y="2137719"/>
                  </a:cubicBezTo>
                  <a:cubicBezTo>
                    <a:pt x="238263" y="2237523"/>
                    <a:pt x="175372" y="2188730"/>
                    <a:pt x="247135" y="2236573"/>
                  </a:cubicBezTo>
                  <a:cubicBezTo>
                    <a:pt x="300154" y="2342610"/>
                    <a:pt x="239057" y="2240852"/>
                    <a:pt x="308919" y="2310713"/>
                  </a:cubicBezTo>
                  <a:cubicBezTo>
                    <a:pt x="326387" y="2328181"/>
                    <a:pt x="348653" y="2377824"/>
                    <a:pt x="358346" y="2397210"/>
                  </a:cubicBezTo>
                  <a:cubicBezTo>
                    <a:pt x="354227" y="2430161"/>
                    <a:pt x="351930" y="2463392"/>
                    <a:pt x="345990" y="2496064"/>
                  </a:cubicBezTo>
                  <a:cubicBezTo>
                    <a:pt x="337116" y="2544872"/>
                    <a:pt x="331533" y="2524979"/>
                    <a:pt x="308919" y="2570205"/>
                  </a:cubicBezTo>
                  <a:cubicBezTo>
                    <a:pt x="303094" y="2581855"/>
                    <a:pt x="301952" y="2595417"/>
                    <a:pt x="296562" y="2607275"/>
                  </a:cubicBezTo>
                  <a:cubicBezTo>
                    <a:pt x="281317" y="2640814"/>
                    <a:pt x="267570" y="2675475"/>
                    <a:pt x="247135" y="2706129"/>
                  </a:cubicBezTo>
                  <a:cubicBezTo>
                    <a:pt x="238897" y="2718486"/>
                    <a:pt x="229064" y="2729917"/>
                    <a:pt x="222422" y="2743200"/>
                  </a:cubicBezTo>
                  <a:cubicBezTo>
                    <a:pt x="216597" y="2754850"/>
                    <a:pt x="217290" y="2769432"/>
                    <a:pt x="210065" y="2780270"/>
                  </a:cubicBezTo>
                  <a:cubicBezTo>
                    <a:pt x="200372" y="2794810"/>
                    <a:pt x="184182" y="2803915"/>
                    <a:pt x="172995" y="2817340"/>
                  </a:cubicBezTo>
                  <a:cubicBezTo>
                    <a:pt x="163488" y="2828749"/>
                    <a:pt x="158782" y="2843909"/>
                    <a:pt x="148281" y="2854410"/>
                  </a:cubicBezTo>
                  <a:cubicBezTo>
                    <a:pt x="137780" y="2864911"/>
                    <a:pt x="122620" y="2869617"/>
                    <a:pt x="111211" y="2879124"/>
                  </a:cubicBezTo>
                  <a:cubicBezTo>
                    <a:pt x="97786" y="2890311"/>
                    <a:pt x="86498" y="2903837"/>
                    <a:pt x="74141" y="2916194"/>
                  </a:cubicBezTo>
                  <a:cubicBezTo>
                    <a:pt x="70022" y="2928551"/>
                    <a:pt x="58206" y="2940740"/>
                    <a:pt x="61784" y="2953264"/>
                  </a:cubicBezTo>
                  <a:cubicBezTo>
                    <a:pt x="73553" y="2994455"/>
                    <a:pt x="120036" y="3015047"/>
                    <a:pt x="148281" y="3039762"/>
                  </a:cubicBezTo>
                  <a:cubicBezTo>
                    <a:pt x="261565" y="3138885"/>
                    <a:pt x="129412" y="3043481"/>
                    <a:pt x="259492" y="3126259"/>
                  </a:cubicBezTo>
                  <a:cubicBezTo>
                    <a:pt x="284551" y="3142205"/>
                    <a:pt x="308919" y="3159210"/>
                    <a:pt x="333633" y="3175686"/>
                  </a:cubicBezTo>
                  <a:lnTo>
                    <a:pt x="370703" y="3200400"/>
                  </a:lnTo>
                  <a:cubicBezTo>
                    <a:pt x="374822" y="3212757"/>
                    <a:pt x="377235" y="3225820"/>
                    <a:pt x="383060" y="3237470"/>
                  </a:cubicBezTo>
                  <a:cubicBezTo>
                    <a:pt x="399615" y="3270579"/>
                    <a:pt x="425961" y="3273430"/>
                    <a:pt x="395417" y="3311610"/>
                  </a:cubicBezTo>
                  <a:cubicBezTo>
                    <a:pt x="386140" y="3323207"/>
                    <a:pt x="370703" y="3328086"/>
                    <a:pt x="358346" y="3336324"/>
                  </a:cubicBezTo>
                  <a:cubicBezTo>
                    <a:pt x="334715" y="3407221"/>
                    <a:pt x="362913" y="3341043"/>
                    <a:pt x="308919" y="3410464"/>
                  </a:cubicBezTo>
                  <a:cubicBezTo>
                    <a:pt x="290684" y="3433909"/>
                    <a:pt x="280494" y="3463602"/>
                    <a:pt x="259492" y="3484605"/>
                  </a:cubicBezTo>
                  <a:lnTo>
                    <a:pt x="185352" y="3558746"/>
                  </a:lnTo>
                  <a:cubicBezTo>
                    <a:pt x="154290" y="3651929"/>
                    <a:pt x="196192" y="3537063"/>
                    <a:pt x="148281" y="3632886"/>
                  </a:cubicBezTo>
                  <a:cubicBezTo>
                    <a:pt x="142456" y="3644536"/>
                    <a:pt x="140044" y="3657599"/>
                    <a:pt x="135925" y="3669956"/>
                  </a:cubicBezTo>
                  <a:cubicBezTo>
                    <a:pt x="140044" y="3682313"/>
                    <a:pt x="138110" y="3698890"/>
                    <a:pt x="148281" y="3707027"/>
                  </a:cubicBezTo>
                  <a:cubicBezTo>
                    <a:pt x="161542" y="3717636"/>
                    <a:pt x="181442" y="3714503"/>
                    <a:pt x="197708" y="3719383"/>
                  </a:cubicBezTo>
                  <a:cubicBezTo>
                    <a:pt x="273581" y="3742145"/>
                    <a:pt x="254277" y="3726525"/>
                    <a:pt x="284206" y="3756454"/>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61697CEC-BFFD-41E7-A35E-816A3C98AF58}"/>
                </a:ext>
              </a:extLst>
            </p:cNvPr>
            <p:cNvSpPr txBox="1"/>
            <p:nvPr/>
          </p:nvSpPr>
          <p:spPr>
            <a:xfrm>
              <a:off x="9967287" y="4024962"/>
              <a:ext cx="1676400" cy="369332"/>
            </a:xfrm>
            <a:prstGeom prst="rect">
              <a:avLst/>
            </a:prstGeom>
            <a:noFill/>
          </p:spPr>
          <p:txBody>
            <a:bodyPr wrap="square" rtlCol="0">
              <a:spAutoFit/>
            </a:bodyPr>
            <a:lstStyle/>
            <a:p>
              <a:pPr fontAlgn="base"/>
              <a:r>
                <a:rPr lang="en-US" dirty="0"/>
                <a:t>Family Values</a:t>
              </a:r>
            </a:p>
          </p:txBody>
        </p:sp>
      </p:grpSp>
      <p:grpSp>
        <p:nvGrpSpPr>
          <p:cNvPr id="57" name="Group 56">
            <a:extLst>
              <a:ext uri="{FF2B5EF4-FFF2-40B4-BE49-F238E27FC236}">
                <a16:creationId xmlns:a16="http://schemas.microsoft.com/office/drawing/2014/main" id="{E677CDAC-A70B-4618-8FF5-48EC505C2553}"/>
              </a:ext>
            </a:extLst>
          </p:cNvPr>
          <p:cNvGrpSpPr/>
          <p:nvPr/>
        </p:nvGrpSpPr>
        <p:grpSpPr>
          <a:xfrm>
            <a:off x="777118" y="3791018"/>
            <a:ext cx="4059396" cy="2876582"/>
            <a:chOff x="777118" y="3791018"/>
            <a:chExt cx="4059396" cy="2876582"/>
          </a:xfrm>
        </p:grpSpPr>
        <p:sp>
          <p:nvSpPr>
            <p:cNvPr id="15" name="TextBox 14"/>
            <p:cNvSpPr txBox="1"/>
            <p:nvPr/>
          </p:nvSpPr>
          <p:spPr>
            <a:xfrm>
              <a:off x="2404271" y="6298268"/>
              <a:ext cx="1676400" cy="369332"/>
            </a:xfrm>
            <a:prstGeom prst="rect">
              <a:avLst/>
            </a:prstGeom>
            <a:noFill/>
          </p:spPr>
          <p:txBody>
            <a:bodyPr wrap="square" rtlCol="0">
              <a:spAutoFit/>
            </a:bodyPr>
            <a:lstStyle/>
            <a:p>
              <a:pPr fontAlgn="base"/>
              <a:r>
                <a:rPr lang="en-US" dirty="0"/>
                <a:t>Prop “8”</a:t>
              </a:r>
            </a:p>
          </p:txBody>
        </p:sp>
        <p:pic>
          <p:nvPicPr>
            <p:cNvPr id="4" name="Picture 3">
              <a:extLst>
                <a:ext uri="{FF2B5EF4-FFF2-40B4-BE49-F238E27FC236}">
                  <a16:creationId xmlns:a16="http://schemas.microsoft.com/office/drawing/2014/main" id="{1EFA6394-0350-4C38-B4AD-045F5D81DF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7118" y="3791018"/>
              <a:ext cx="4059396" cy="2525846"/>
            </a:xfrm>
            <a:prstGeom prst="rect">
              <a:avLst/>
            </a:prstGeom>
          </p:spPr>
        </p:pic>
      </p:grpSp>
      <p:grpSp>
        <p:nvGrpSpPr>
          <p:cNvPr id="59" name="Group 58">
            <a:extLst>
              <a:ext uri="{FF2B5EF4-FFF2-40B4-BE49-F238E27FC236}">
                <a16:creationId xmlns:a16="http://schemas.microsoft.com/office/drawing/2014/main" id="{E17700F0-2E04-4C40-845F-B0F00F0BE931}"/>
              </a:ext>
            </a:extLst>
          </p:cNvPr>
          <p:cNvGrpSpPr/>
          <p:nvPr/>
        </p:nvGrpSpPr>
        <p:grpSpPr>
          <a:xfrm>
            <a:off x="6006165" y="4038649"/>
            <a:ext cx="5568493" cy="2718228"/>
            <a:chOff x="6006165" y="4038649"/>
            <a:chExt cx="5568493" cy="2718228"/>
          </a:xfrm>
        </p:grpSpPr>
        <p:sp>
          <p:nvSpPr>
            <p:cNvPr id="16" name="TextBox 15"/>
            <p:cNvSpPr txBox="1"/>
            <p:nvPr/>
          </p:nvSpPr>
          <p:spPr>
            <a:xfrm>
              <a:off x="8770171" y="5390888"/>
              <a:ext cx="2804487" cy="646331"/>
            </a:xfrm>
            <a:prstGeom prst="rect">
              <a:avLst/>
            </a:prstGeom>
            <a:noFill/>
          </p:spPr>
          <p:txBody>
            <a:bodyPr wrap="square" rtlCol="0">
              <a:spAutoFit/>
            </a:bodyPr>
            <a:lstStyle/>
            <a:p>
              <a:pPr algn="r" fontAlgn="base"/>
              <a:r>
                <a:rPr lang="en-US" dirty="0"/>
                <a:t>Women and the priesthood sessions</a:t>
              </a:r>
            </a:p>
          </p:txBody>
        </p:sp>
        <p:pic>
          <p:nvPicPr>
            <p:cNvPr id="8" name="Picture 7">
              <a:extLst>
                <a:ext uri="{FF2B5EF4-FFF2-40B4-BE49-F238E27FC236}">
                  <a16:creationId xmlns:a16="http://schemas.microsoft.com/office/drawing/2014/main" id="{47BE8A23-88F7-4062-86E0-D74C1C98739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06165" y="4038649"/>
              <a:ext cx="2642300" cy="2718228"/>
            </a:xfrm>
            <a:prstGeom prst="rect">
              <a:avLst/>
            </a:prstGeom>
          </p:spPr>
        </p:pic>
      </p:grpSp>
      <p:grpSp>
        <p:nvGrpSpPr>
          <p:cNvPr id="11" name="Group 10">
            <a:extLst>
              <a:ext uri="{FF2B5EF4-FFF2-40B4-BE49-F238E27FC236}">
                <a16:creationId xmlns:a16="http://schemas.microsoft.com/office/drawing/2014/main" id="{7A409978-034A-407A-81BC-870F60166A4D}"/>
              </a:ext>
            </a:extLst>
          </p:cNvPr>
          <p:cNvGrpSpPr/>
          <p:nvPr/>
        </p:nvGrpSpPr>
        <p:grpSpPr>
          <a:xfrm>
            <a:off x="4080671" y="1173791"/>
            <a:ext cx="3482351" cy="2538797"/>
            <a:chOff x="4080671" y="1173791"/>
            <a:chExt cx="3482351" cy="2538797"/>
          </a:xfrm>
        </p:grpSpPr>
        <p:sp>
          <p:nvSpPr>
            <p:cNvPr id="17" name="TextBox 16"/>
            <p:cNvSpPr txBox="1"/>
            <p:nvPr/>
          </p:nvSpPr>
          <p:spPr>
            <a:xfrm>
              <a:off x="4080671" y="3343256"/>
              <a:ext cx="3482351" cy="369332"/>
            </a:xfrm>
            <a:prstGeom prst="rect">
              <a:avLst/>
            </a:prstGeom>
            <a:noFill/>
          </p:spPr>
          <p:txBody>
            <a:bodyPr wrap="square" rtlCol="0">
              <a:spAutoFit/>
            </a:bodyPr>
            <a:lstStyle/>
            <a:p>
              <a:pPr fontAlgn="base"/>
              <a:r>
                <a:rPr lang="en-US" dirty="0"/>
                <a:t>Signs held up during Conference</a:t>
              </a:r>
            </a:p>
          </p:txBody>
        </p:sp>
        <p:pic>
          <p:nvPicPr>
            <p:cNvPr id="10" name="Picture 9">
              <a:extLst>
                <a:ext uri="{FF2B5EF4-FFF2-40B4-BE49-F238E27FC236}">
                  <a16:creationId xmlns:a16="http://schemas.microsoft.com/office/drawing/2014/main" id="{9CDF5958-0686-490F-80AE-73FC9A4CA48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25423" y="1173791"/>
              <a:ext cx="1561485" cy="2011004"/>
            </a:xfrm>
            <a:prstGeom prst="rect">
              <a:avLst/>
            </a:prstGeom>
          </p:spPr>
        </p:pic>
      </p:grpSp>
    </p:spTree>
    <p:extLst>
      <p:ext uri="{BB962C8B-B14F-4D97-AF65-F5344CB8AC3E}">
        <p14:creationId xmlns:p14="http://schemas.microsoft.com/office/powerpoint/2010/main" val="4210087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TotalTime>
  <Words>6691</Words>
  <Application>Microsoft Office PowerPoint</Application>
  <PresentationFormat>Widescreen</PresentationFormat>
  <Paragraphs>583</Paragraphs>
  <Slides>63</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63</vt:i4>
      </vt:variant>
    </vt:vector>
  </HeadingPairs>
  <TitlesOfParts>
    <vt:vector size="75" baseType="lpstr">
      <vt:lpstr>Comic Sans MS</vt:lpstr>
      <vt:lpstr>Abadi</vt:lpstr>
      <vt:lpstr>Baskerville Old Face</vt:lpstr>
      <vt:lpstr>AR ESSENCE</vt:lpstr>
      <vt:lpstr>Arial</vt:lpstr>
      <vt:lpstr>Tempus Sans ITC</vt:lpstr>
      <vt:lpstr>Calibri Light</vt:lpstr>
      <vt:lpstr>Imprint MT Shadow</vt:lpstr>
      <vt:lpstr>Bernard MT Condensed</vt:lpstr>
      <vt:lpstr>Calibri</vt:lpstr>
      <vt:lpstr>Franklin Gothic 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Brad Blau</cp:lastModifiedBy>
  <cp:revision>4</cp:revision>
  <dcterms:created xsi:type="dcterms:W3CDTF">2023-11-18T17:59:49Z</dcterms:created>
  <dcterms:modified xsi:type="dcterms:W3CDTF">2024-01-15T16:03:21Z</dcterms:modified>
</cp:coreProperties>
</file>