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83" r:id="rId2"/>
    <p:sldId id="384" r:id="rId3"/>
    <p:sldId id="364" r:id="rId4"/>
    <p:sldId id="365" r:id="rId5"/>
    <p:sldId id="366" r:id="rId6"/>
    <p:sldId id="367" r:id="rId7"/>
    <p:sldId id="368" r:id="rId8"/>
    <p:sldId id="369" r:id="rId9"/>
    <p:sldId id="370" r:id="rId10"/>
    <p:sldId id="371" r:id="rId11"/>
    <p:sldId id="372" r:id="rId12"/>
    <p:sldId id="373" r:id="rId13"/>
    <p:sldId id="374" r:id="rId14"/>
    <p:sldId id="375" r:id="rId15"/>
    <p:sldId id="376" r:id="rId16"/>
    <p:sldId id="377" r:id="rId17"/>
    <p:sldId id="378" r:id="rId18"/>
    <p:sldId id="379" r:id="rId19"/>
    <p:sldId id="380" r:id="rId20"/>
    <p:sldId id="381" r:id="rId21"/>
    <p:sldId id="382" r:id="rId22"/>
    <p:sldId id="385" r:id="rId23"/>
    <p:sldId id="258" r:id="rId24"/>
    <p:sldId id="259" r:id="rId25"/>
    <p:sldId id="260" r:id="rId26"/>
    <p:sldId id="261" r:id="rId27"/>
    <p:sldId id="262" r:id="rId28"/>
    <p:sldId id="263" r:id="rId29"/>
    <p:sldId id="264" r:id="rId30"/>
    <p:sldId id="265" r:id="rId31"/>
    <p:sldId id="281" r:id="rId32"/>
    <p:sldId id="267" r:id="rId33"/>
    <p:sldId id="268" r:id="rId34"/>
    <p:sldId id="269" r:id="rId35"/>
    <p:sldId id="272" r:id="rId36"/>
    <p:sldId id="270" r:id="rId37"/>
    <p:sldId id="271" r:id="rId38"/>
    <p:sldId id="273" r:id="rId39"/>
    <p:sldId id="274" r:id="rId40"/>
    <p:sldId id="275" r:id="rId41"/>
    <p:sldId id="277" r:id="rId42"/>
    <p:sldId id="278" r:id="rId43"/>
    <p:sldId id="279" r:id="rId44"/>
    <p:sldId id="280" r:id="rId45"/>
    <p:sldId id="257" r:id="rId46"/>
    <p:sldId id="386" r:id="rId47"/>
    <p:sldId id="387" r:id="rId48"/>
    <p:sldId id="388" r:id="rId49"/>
    <p:sldId id="389" r:id="rId50"/>
    <p:sldId id="390" r:id="rId51"/>
    <p:sldId id="391" r:id="rId52"/>
    <p:sldId id="392" r:id="rId53"/>
    <p:sldId id="282" r:id="rId54"/>
    <p:sldId id="393" r:id="rId55"/>
    <p:sldId id="266" r:id="rId56"/>
    <p:sldId id="394" r:id="rId57"/>
    <p:sldId id="395" r:id="rId58"/>
    <p:sldId id="396" r:id="rId59"/>
    <p:sldId id="397" r:id="rId60"/>
    <p:sldId id="398" r:id="rId61"/>
    <p:sldId id="283" r:id="rId62"/>
    <p:sldId id="284" r:id="rId63"/>
    <p:sldId id="399" r:id="rId64"/>
    <p:sldId id="400" r:id="rId65"/>
    <p:sldId id="401" r:id="rId66"/>
    <p:sldId id="402" r:id="rId67"/>
    <p:sldId id="276" r:id="rId68"/>
    <p:sldId id="403" r:id="rId69"/>
    <p:sldId id="404" r:id="rId70"/>
    <p:sldId id="405" r:id="rId71"/>
  </p:sldIdLst>
  <p:sldSz cx="12192000" cy="6858000"/>
  <p:notesSz cx="6858000" cy="9144000"/>
  <p:embeddedFontLst>
    <p:embeddedFont>
      <p:font typeface="MS UI Gothic" panose="020B0600070205080204" pitchFamily="34" charset="-128"/>
      <p:regular r:id="rId72"/>
    </p:embeddedFont>
    <p:embeddedFont>
      <p:font typeface="Abadi" panose="020B0604020104020204" pitchFamily="34" charset="0"/>
      <p:regular r:id="rId73"/>
    </p:embeddedFont>
    <p:embeddedFont>
      <p:font typeface="Comic Sans MS" panose="030F0702030302020204" pitchFamily="66" charset="0"/>
      <p:regular r:id="rId74"/>
      <p:bold r:id="rId75"/>
      <p:italic r:id="rId76"/>
      <p:boldItalic r:id="rId77"/>
    </p:embeddedFont>
    <p:embeddedFont>
      <p:font typeface="Copperplate Gothic Bold" panose="020E0705020206020404" pitchFamily="34" charset="0"/>
      <p:regular r:id="rId78"/>
    </p:embeddedFont>
    <p:embeddedFont>
      <p:font typeface="Euphemia" panose="020B0503040102020104" pitchFamily="34" charset="0"/>
      <p:regular r:id="rId79"/>
    </p:embeddedFont>
    <p:embeddedFont>
      <p:font typeface="Roboto" panose="02000000000000000000" pitchFamily="2" charset="0"/>
      <p:regular r:id="rId80"/>
      <p:bold r:id="rId81"/>
      <p:italic r:id="rId82"/>
      <p:boldItalic r:id="rId83"/>
    </p:embeddedFont>
    <p:embeddedFont>
      <p:font typeface="Tempus Sans ITC" panose="04020404030D07020202" pitchFamily="82" charset="0"/>
      <p:regular r:id="rId84"/>
    </p:embeddedFont>
    <p:embeddedFont>
      <p:font typeface="Verdana" panose="020B0604030504040204" pitchFamily="34"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05" d="100"/>
          <a:sy n="105" d="100"/>
        </p:scale>
        <p:origin x="12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17C8-2349-691E-1FA0-297E52AFF1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107C8-5E00-ECDB-BE94-DA3F080430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ED6A1-AAAF-3524-09A6-75F8F82AEAC8}"/>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5" name="Footer Placeholder 4">
            <a:extLst>
              <a:ext uri="{FF2B5EF4-FFF2-40B4-BE49-F238E27FC236}">
                <a16:creationId xmlns:a16="http://schemas.microsoft.com/office/drawing/2014/main" id="{7FA306A3-6E4F-D0B4-D286-51A9B6C0D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EA4DD-051D-7DE9-2548-ECDCD417ED9D}"/>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295036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7C98B-8A4B-3138-2CDB-AE16453B2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BD301B-0FEA-793C-77F9-39D1BE1C3E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15C62-408A-0564-2E77-382451BDC759}"/>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5" name="Footer Placeholder 4">
            <a:extLst>
              <a:ext uri="{FF2B5EF4-FFF2-40B4-BE49-F238E27FC236}">
                <a16:creationId xmlns:a16="http://schemas.microsoft.com/office/drawing/2014/main" id="{46A88003-6E3A-86A1-9AAB-F5CD24D2C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7D68F-5660-54D0-673B-E2E01E76C898}"/>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200463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ACF9A-53ED-DAE8-66CA-79D814105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346932-CA20-11E8-22EC-DE37FC89EE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9822-1E85-E1C2-B477-15B4E6184279}"/>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5" name="Footer Placeholder 4">
            <a:extLst>
              <a:ext uri="{FF2B5EF4-FFF2-40B4-BE49-F238E27FC236}">
                <a16:creationId xmlns:a16="http://schemas.microsoft.com/office/drawing/2014/main" id="{5F030F63-F8DE-100C-C90D-5B91AE2AA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28284-5CE2-85E0-8A8B-71246D579FCC}"/>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47455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E61B-C852-96C5-9046-475105788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1A162-59D9-E36D-D05D-F78EA903B6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A54A3-AE5F-66C3-D94F-0ADAB00F825E}"/>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5" name="Footer Placeholder 4">
            <a:extLst>
              <a:ext uri="{FF2B5EF4-FFF2-40B4-BE49-F238E27FC236}">
                <a16:creationId xmlns:a16="http://schemas.microsoft.com/office/drawing/2014/main" id="{E7779A29-32A8-62FD-2EED-8911A50C2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472FF-8D24-E8E1-2895-12C3FE9D5045}"/>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3317135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2B8B-6217-81F9-5B03-23DD4163F6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B8E06-860F-E8AE-DD51-A1D183B15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0F0E31-7486-4F40-A832-B5D3FA5457E1}"/>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5" name="Footer Placeholder 4">
            <a:extLst>
              <a:ext uri="{FF2B5EF4-FFF2-40B4-BE49-F238E27FC236}">
                <a16:creationId xmlns:a16="http://schemas.microsoft.com/office/drawing/2014/main" id="{86323AFC-AA02-393D-3AAD-B91ACA537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01957-A7DB-716B-8B1C-D7702528280F}"/>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359764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2E13-309C-FB4E-1D1A-F60415FD7C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AB7A8-7123-FE9E-D555-E128326056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A9060-0F0D-98A4-2B1E-3F70957BF9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B82C9E-3D0A-678E-5158-99C7542DF1C6}"/>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6" name="Footer Placeholder 5">
            <a:extLst>
              <a:ext uri="{FF2B5EF4-FFF2-40B4-BE49-F238E27FC236}">
                <a16:creationId xmlns:a16="http://schemas.microsoft.com/office/drawing/2014/main" id="{FB3139B2-49A1-D24D-6717-C4FB6121D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47E9F7-C55C-201A-F4A2-29A4A5C96308}"/>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294614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A5527-C8E6-7B39-7A15-8E7081ACB8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AC46E6-17BC-2558-F8CE-2930935B1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9E421A-F2F4-2088-EE4D-A0C71DFE4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D0EC1A-4D41-6879-2FA0-FEEC97E16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3BAA25-FB17-87CE-9DA4-83D438E6A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0DE764-FDDB-582C-3184-CEACCF3F488B}"/>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8" name="Footer Placeholder 7">
            <a:extLst>
              <a:ext uri="{FF2B5EF4-FFF2-40B4-BE49-F238E27FC236}">
                <a16:creationId xmlns:a16="http://schemas.microsoft.com/office/drawing/2014/main" id="{EA002CE0-0194-AF76-635E-8515BE941F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F225F-362F-6AA9-D479-F5EE5D6B2BAF}"/>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226904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015C-12CD-151F-414E-C00145500D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9E90D1-4389-CC37-95A3-6AB789BF9CCD}"/>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4" name="Footer Placeholder 3">
            <a:extLst>
              <a:ext uri="{FF2B5EF4-FFF2-40B4-BE49-F238E27FC236}">
                <a16:creationId xmlns:a16="http://schemas.microsoft.com/office/drawing/2014/main" id="{2E817482-6601-37B1-0A12-833A4027A2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CC77EC-1598-94C1-5BE5-959FA7B8E00A}"/>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300723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7A47E-D139-A9D3-A132-DD6022691087}"/>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3" name="Footer Placeholder 2">
            <a:extLst>
              <a:ext uri="{FF2B5EF4-FFF2-40B4-BE49-F238E27FC236}">
                <a16:creationId xmlns:a16="http://schemas.microsoft.com/office/drawing/2014/main" id="{71B69E9A-8808-B0D2-9DE3-96CD0A615D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EF9DB-7D1D-22B4-F63C-825E231E51E8}"/>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168139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9A21-27FC-3F0E-785A-8A15CC19F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FABE52-A5BE-369C-27A8-B9251984AC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2A631-BF60-A3AC-B3DF-8DFBB2B1A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7A73F-2F39-2EBD-E24E-640FEA817347}"/>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6" name="Footer Placeholder 5">
            <a:extLst>
              <a:ext uri="{FF2B5EF4-FFF2-40B4-BE49-F238E27FC236}">
                <a16:creationId xmlns:a16="http://schemas.microsoft.com/office/drawing/2014/main" id="{2F20A559-29DB-B371-C40E-1CFB7C19E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43F28-7107-B4CA-697C-4FC89BF95F18}"/>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331116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E3C6-8C93-44D2-E68B-04AC6AE22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DDB45C-1B24-9B21-1A7B-DBAA76C796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BEE460-7073-7D0D-3831-DDED45D59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D47FB3-0ACD-CD38-87A5-3F20F8CDE0D9}"/>
              </a:ext>
            </a:extLst>
          </p:cNvPr>
          <p:cNvSpPr>
            <a:spLocks noGrp="1"/>
          </p:cNvSpPr>
          <p:nvPr>
            <p:ph type="dt" sz="half" idx="10"/>
          </p:nvPr>
        </p:nvSpPr>
        <p:spPr/>
        <p:txBody>
          <a:bodyPr/>
          <a:lstStyle/>
          <a:p>
            <a:fld id="{117FB4D5-883A-4DDE-8C42-AC1D562C29CB}" type="datetimeFigureOut">
              <a:rPr lang="en-US" smtClean="0"/>
              <a:t>1/19/2024</a:t>
            </a:fld>
            <a:endParaRPr lang="en-US"/>
          </a:p>
        </p:txBody>
      </p:sp>
      <p:sp>
        <p:nvSpPr>
          <p:cNvPr id="6" name="Footer Placeholder 5">
            <a:extLst>
              <a:ext uri="{FF2B5EF4-FFF2-40B4-BE49-F238E27FC236}">
                <a16:creationId xmlns:a16="http://schemas.microsoft.com/office/drawing/2014/main" id="{940C2731-ADA3-5C76-8682-5F0B93FED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1B103-F83A-E9D3-C4E3-7D9917C98AB8}"/>
              </a:ext>
            </a:extLst>
          </p:cNvPr>
          <p:cNvSpPr>
            <a:spLocks noGrp="1"/>
          </p:cNvSpPr>
          <p:nvPr>
            <p:ph type="sldNum" sz="quarter" idx="12"/>
          </p:nvPr>
        </p:nvSpPr>
        <p:spPr/>
        <p:txBody>
          <a:bodyPr/>
          <a:lstStyle/>
          <a:p>
            <a:fld id="{D6502D10-133D-4B74-AD2D-E5C4ADF1BED6}" type="slidenum">
              <a:rPr lang="en-US" smtClean="0"/>
              <a:t>‹#›</a:t>
            </a:fld>
            <a:endParaRPr lang="en-US"/>
          </a:p>
        </p:txBody>
      </p:sp>
    </p:spTree>
    <p:extLst>
      <p:ext uri="{BB962C8B-B14F-4D97-AF65-F5344CB8AC3E}">
        <p14:creationId xmlns:p14="http://schemas.microsoft.com/office/powerpoint/2010/main" val="205446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F3E90-C5EB-BC91-5901-71D92959B1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00B1E-7E87-EAB1-4C38-37F62FA300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6B702-985F-5B81-7135-84E7E764E9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FB4D5-883A-4DDE-8C42-AC1D562C29CB}" type="datetimeFigureOut">
              <a:rPr lang="en-US" smtClean="0"/>
              <a:t>1/19/2024</a:t>
            </a:fld>
            <a:endParaRPr lang="en-US"/>
          </a:p>
        </p:txBody>
      </p:sp>
      <p:sp>
        <p:nvSpPr>
          <p:cNvPr id="5" name="Footer Placeholder 4">
            <a:extLst>
              <a:ext uri="{FF2B5EF4-FFF2-40B4-BE49-F238E27FC236}">
                <a16:creationId xmlns:a16="http://schemas.microsoft.com/office/drawing/2014/main" id="{521FF50A-C054-B746-DA49-35E76F1FFB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51F23-FEB4-3F57-CAA9-EA59157E10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02D10-133D-4B74-AD2D-E5C4ADF1BED6}" type="slidenum">
              <a:rPr lang="en-US" smtClean="0"/>
              <a:t>‹#›</a:t>
            </a:fld>
            <a:endParaRPr lang="en-US"/>
          </a:p>
        </p:txBody>
      </p:sp>
    </p:spTree>
    <p:extLst>
      <p:ext uri="{BB962C8B-B14F-4D97-AF65-F5344CB8AC3E}">
        <p14:creationId xmlns:p14="http://schemas.microsoft.com/office/powerpoint/2010/main" val="2064854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60.jpg"/><Relationship Id="rId4" Type="http://schemas.openxmlformats.org/officeDocument/2006/relationships/image" Target="../media/image59.jpg"/></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63.jpg"/><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jpg"/><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9.jpeg"/><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6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49B31B-507A-0A21-9315-1FA76C86E3DD}"/>
              </a:ext>
            </a:extLst>
          </p:cNvPr>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B0460C4-877C-4927-864F-CD50C2E52D8F}"/>
              </a:ext>
            </a:extLst>
          </p:cNvPr>
          <p:cNvSpPr txBox="1"/>
          <p:nvPr/>
        </p:nvSpPr>
        <p:spPr>
          <a:xfrm>
            <a:off x="1366990" y="1218929"/>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Alma 53-63</a:t>
            </a:r>
          </a:p>
        </p:txBody>
      </p:sp>
      <p:grpSp>
        <p:nvGrpSpPr>
          <p:cNvPr id="4" name="Group 3">
            <a:extLst>
              <a:ext uri="{FF2B5EF4-FFF2-40B4-BE49-F238E27FC236}">
                <a16:creationId xmlns:a16="http://schemas.microsoft.com/office/drawing/2014/main" id="{B7E30AE9-A218-49AA-E379-07895F7D98BF}"/>
              </a:ext>
            </a:extLst>
          </p:cNvPr>
          <p:cNvGrpSpPr/>
          <p:nvPr/>
        </p:nvGrpSpPr>
        <p:grpSpPr>
          <a:xfrm>
            <a:off x="161365" y="300318"/>
            <a:ext cx="609600" cy="6096000"/>
            <a:chOff x="1676400" y="228600"/>
            <a:chExt cx="609600" cy="6096000"/>
          </a:xfrm>
        </p:grpSpPr>
        <p:grpSp>
          <p:nvGrpSpPr>
            <p:cNvPr id="5" name="Group 4">
              <a:extLst>
                <a:ext uri="{FF2B5EF4-FFF2-40B4-BE49-F238E27FC236}">
                  <a16:creationId xmlns:a16="http://schemas.microsoft.com/office/drawing/2014/main" id="{AC7957F0-4E64-6AD0-CFFC-4C379EDBEE92}"/>
                </a:ext>
              </a:extLst>
            </p:cNvPr>
            <p:cNvGrpSpPr/>
            <p:nvPr/>
          </p:nvGrpSpPr>
          <p:grpSpPr>
            <a:xfrm>
              <a:off x="1752601" y="1295400"/>
              <a:ext cx="415533" cy="3962400"/>
              <a:chOff x="2286000" y="1349828"/>
              <a:chExt cx="609600" cy="5812972"/>
            </a:xfrm>
          </p:grpSpPr>
          <p:sp>
            <p:nvSpPr>
              <p:cNvPr id="42" name="Pentagon 6">
                <a:extLst>
                  <a:ext uri="{FF2B5EF4-FFF2-40B4-BE49-F238E27FC236}">
                    <a16:creationId xmlns:a16="http://schemas.microsoft.com/office/drawing/2014/main" id="{14BE3370-B278-3FB0-FB58-4494FF9939B5}"/>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B8EE10F-D4E2-4B71-61BF-E7FF14A7D315}"/>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ross 43">
                <a:extLst>
                  <a:ext uri="{FF2B5EF4-FFF2-40B4-BE49-F238E27FC236}">
                    <a16:creationId xmlns:a16="http://schemas.microsoft.com/office/drawing/2014/main" id="{C1ACC7CE-F034-1698-1F3F-95A6CAC52C13}"/>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9">
                <a:extLst>
                  <a:ext uri="{FF2B5EF4-FFF2-40B4-BE49-F238E27FC236}">
                    <a16:creationId xmlns:a16="http://schemas.microsoft.com/office/drawing/2014/main" id="{2FBC016E-F7BC-4CDC-82EF-E582C7490AFB}"/>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10">
                <a:extLst>
                  <a:ext uri="{FF2B5EF4-FFF2-40B4-BE49-F238E27FC236}">
                    <a16:creationId xmlns:a16="http://schemas.microsoft.com/office/drawing/2014/main" id="{5DAA5B11-FEA9-57F9-48CD-243C769A8C07}"/>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5">
              <a:extLst>
                <a:ext uri="{FF2B5EF4-FFF2-40B4-BE49-F238E27FC236}">
                  <a16:creationId xmlns:a16="http://schemas.microsoft.com/office/drawing/2014/main" id="{1ACE0CFA-55A7-D7E7-E90D-14DF241EA331}"/>
                </a:ext>
              </a:extLst>
            </p:cNvPr>
            <p:cNvGrpSpPr/>
            <p:nvPr/>
          </p:nvGrpSpPr>
          <p:grpSpPr>
            <a:xfrm>
              <a:off x="1676400" y="5410200"/>
              <a:ext cx="609600" cy="914400"/>
              <a:chOff x="2209800" y="5562600"/>
              <a:chExt cx="1676400" cy="2514600"/>
            </a:xfrm>
          </p:grpSpPr>
          <p:sp>
            <p:nvSpPr>
              <p:cNvPr id="25" name="Hexagon 24">
                <a:extLst>
                  <a:ext uri="{FF2B5EF4-FFF2-40B4-BE49-F238E27FC236}">
                    <a16:creationId xmlns:a16="http://schemas.microsoft.com/office/drawing/2014/main" id="{61172A3E-26F0-7289-3AE2-5122ADD7BFEA}"/>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3601E520-B6A7-BC37-1C99-6F5F151DAA9A}"/>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91C38D49-B97C-0300-083D-FBE7D1524BF9}"/>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78">
                <a:extLst>
                  <a:ext uri="{FF2B5EF4-FFF2-40B4-BE49-F238E27FC236}">
                    <a16:creationId xmlns:a16="http://schemas.microsoft.com/office/drawing/2014/main" id="{2586433C-E3EB-58C3-7734-ED144BC647C0}"/>
                  </a:ext>
                </a:extLst>
              </p:cNvPr>
              <p:cNvGrpSpPr/>
              <p:nvPr/>
            </p:nvGrpSpPr>
            <p:grpSpPr>
              <a:xfrm>
                <a:off x="2627416" y="5583382"/>
                <a:ext cx="838200" cy="279400"/>
                <a:chOff x="2895600" y="4648200"/>
                <a:chExt cx="1600200" cy="533400"/>
              </a:xfrm>
            </p:grpSpPr>
            <p:sp>
              <p:nvSpPr>
                <p:cNvPr id="37" name="Quad Arrow 24">
                  <a:extLst>
                    <a:ext uri="{FF2B5EF4-FFF2-40B4-BE49-F238E27FC236}">
                      <a16:creationId xmlns:a16="http://schemas.microsoft.com/office/drawing/2014/main" id="{487A06D7-A7B9-5C53-7539-7167B5C91ED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25">
                  <a:extLst>
                    <a:ext uri="{FF2B5EF4-FFF2-40B4-BE49-F238E27FC236}">
                      <a16:creationId xmlns:a16="http://schemas.microsoft.com/office/drawing/2014/main" id="{180CF08F-9576-FA48-CCA5-B0103A564CD1}"/>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26">
                  <a:extLst>
                    <a:ext uri="{FF2B5EF4-FFF2-40B4-BE49-F238E27FC236}">
                      <a16:creationId xmlns:a16="http://schemas.microsoft.com/office/drawing/2014/main" id="{1648999F-D8D5-4BAB-EF72-17A0E899700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FB9C06CE-A362-F8E8-BA4E-C1642F05CDE2}"/>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755A38E4-0DFE-3BC4-C98E-6AD294D24448}"/>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79">
                <a:extLst>
                  <a:ext uri="{FF2B5EF4-FFF2-40B4-BE49-F238E27FC236}">
                    <a16:creationId xmlns:a16="http://schemas.microsoft.com/office/drawing/2014/main" id="{92152B4A-6505-8FA2-F5F2-6FFC065F77E4}"/>
                  </a:ext>
                </a:extLst>
              </p:cNvPr>
              <p:cNvGrpSpPr/>
              <p:nvPr/>
            </p:nvGrpSpPr>
            <p:grpSpPr>
              <a:xfrm>
                <a:off x="2590800" y="7772400"/>
                <a:ext cx="838200" cy="279400"/>
                <a:chOff x="2895600" y="4648200"/>
                <a:chExt cx="1600200" cy="533400"/>
              </a:xfrm>
            </p:grpSpPr>
            <p:sp>
              <p:nvSpPr>
                <p:cNvPr id="32" name="Quad Arrow 19">
                  <a:extLst>
                    <a:ext uri="{FF2B5EF4-FFF2-40B4-BE49-F238E27FC236}">
                      <a16:creationId xmlns:a16="http://schemas.microsoft.com/office/drawing/2014/main" id="{B97C5C25-B339-C3FA-2A6F-96877F736306}"/>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20">
                  <a:extLst>
                    <a:ext uri="{FF2B5EF4-FFF2-40B4-BE49-F238E27FC236}">
                      <a16:creationId xmlns:a16="http://schemas.microsoft.com/office/drawing/2014/main" id="{32B58832-C062-87BB-AA94-E56AC74DB913}"/>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21">
                  <a:extLst>
                    <a:ext uri="{FF2B5EF4-FFF2-40B4-BE49-F238E27FC236}">
                      <a16:creationId xmlns:a16="http://schemas.microsoft.com/office/drawing/2014/main" id="{981D8653-1851-7D28-1FED-560CF0AE853B}"/>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117F0B95-D31F-FC9D-24B3-69845AC0186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335B918D-7579-C326-7B8C-9DA54C73E81F}"/>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Donut 17">
                <a:extLst>
                  <a:ext uri="{FF2B5EF4-FFF2-40B4-BE49-F238E27FC236}">
                    <a16:creationId xmlns:a16="http://schemas.microsoft.com/office/drawing/2014/main" id="{2A84BF3F-D77A-76EB-1E6C-3D6857D45F30}"/>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Quad Arrow 18">
                <a:extLst>
                  <a:ext uri="{FF2B5EF4-FFF2-40B4-BE49-F238E27FC236}">
                    <a16:creationId xmlns:a16="http://schemas.microsoft.com/office/drawing/2014/main" id="{A16C6566-0D23-96F5-6A99-FC022EBE21E2}"/>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01302CE-6D2D-FC64-1CDB-9BC0DE461054}"/>
                </a:ext>
              </a:extLst>
            </p:cNvPr>
            <p:cNvGrpSpPr/>
            <p:nvPr/>
          </p:nvGrpSpPr>
          <p:grpSpPr>
            <a:xfrm>
              <a:off x="1676400" y="228600"/>
              <a:ext cx="609600" cy="914400"/>
              <a:chOff x="2209800" y="5562600"/>
              <a:chExt cx="1676400" cy="2514600"/>
            </a:xfrm>
          </p:grpSpPr>
          <p:sp>
            <p:nvSpPr>
              <p:cNvPr id="8" name="Hexagon 7">
                <a:extLst>
                  <a:ext uri="{FF2B5EF4-FFF2-40B4-BE49-F238E27FC236}">
                    <a16:creationId xmlns:a16="http://schemas.microsoft.com/office/drawing/2014/main" id="{C1C412A6-B0C1-2A52-921A-C3BDCBC85800}"/>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0489C873-D397-E1C3-B50D-C9EAB5A01016}"/>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9DA4778C-0141-8BAF-D633-AEA48529C36C}"/>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78">
                <a:extLst>
                  <a:ext uri="{FF2B5EF4-FFF2-40B4-BE49-F238E27FC236}">
                    <a16:creationId xmlns:a16="http://schemas.microsoft.com/office/drawing/2014/main" id="{0144CA5F-6C19-8850-41CF-27499B21C083}"/>
                  </a:ext>
                </a:extLst>
              </p:cNvPr>
              <p:cNvGrpSpPr/>
              <p:nvPr/>
            </p:nvGrpSpPr>
            <p:grpSpPr>
              <a:xfrm>
                <a:off x="2627416" y="5583382"/>
                <a:ext cx="838200" cy="279400"/>
                <a:chOff x="2895600" y="4648200"/>
                <a:chExt cx="1600200" cy="533400"/>
              </a:xfrm>
            </p:grpSpPr>
            <p:sp>
              <p:nvSpPr>
                <p:cNvPr id="20" name="Quad Arrow 42">
                  <a:extLst>
                    <a:ext uri="{FF2B5EF4-FFF2-40B4-BE49-F238E27FC236}">
                      <a16:creationId xmlns:a16="http://schemas.microsoft.com/office/drawing/2014/main" id="{FD629DB9-9EE5-7114-98C6-2AE1F8286442}"/>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43">
                  <a:extLst>
                    <a:ext uri="{FF2B5EF4-FFF2-40B4-BE49-F238E27FC236}">
                      <a16:creationId xmlns:a16="http://schemas.microsoft.com/office/drawing/2014/main" id="{F8B271AD-3347-34B6-55FF-CA83F5469AF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44">
                  <a:extLst>
                    <a:ext uri="{FF2B5EF4-FFF2-40B4-BE49-F238E27FC236}">
                      <a16:creationId xmlns:a16="http://schemas.microsoft.com/office/drawing/2014/main" id="{4BA8C0B3-4D53-E470-F7C8-1D5B155B9F7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36E354E3-7021-A3F1-90E6-94C41EDEBC9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927839B-E943-94D6-E767-C52979BB8E3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79">
                <a:extLst>
                  <a:ext uri="{FF2B5EF4-FFF2-40B4-BE49-F238E27FC236}">
                    <a16:creationId xmlns:a16="http://schemas.microsoft.com/office/drawing/2014/main" id="{13EE7ECE-B1E7-4031-D502-21BB671A14D6}"/>
                  </a:ext>
                </a:extLst>
              </p:cNvPr>
              <p:cNvGrpSpPr/>
              <p:nvPr/>
            </p:nvGrpSpPr>
            <p:grpSpPr>
              <a:xfrm>
                <a:off x="2590800" y="7772400"/>
                <a:ext cx="838200" cy="279400"/>
                <a:chOff x="2895600" y="4648200"/>
                <a:chExt cx="1600200" cy="533400"/>
              </a:xfrm>
            </p:grpSpPr>
            <p:sp>
              <p:nvSpPr>
                <p:cNvPr id="15" name="Quad Arrow 37">
                  <a:extLst>
                    <a:ext uri="{FF2B5EF4-FFF2-40B4-BE49-F238E27FC236}">
                      <a16:creationId xmlns:a16="http://schemas.microsoft.com/office/drawing/2014/main" id="{26B0E17A-4EF8-03AB-FDA5-84C5B245293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ad Arrow 38">
                  <a:extLst>
                    <a:ext uri="{FF2B5EF4-FFF2-40B4-BE49-F238E27FC236}">
                      <a16:creationId xmlns:a16="http://schemas.microsoft.com/office/drawing/2014/main" id="{422BB0D4-30E4-F23F-9BFE-96B39606711B}"/>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Quad Arrow 39">
                  <a:extLst>
                    <a:ext uri="{FF2B5EF4-FFF2-40B4-BE49-F238E27FC236}">
                      <a16:creationId xmlns:a16="http://schemas.microsoft.com/office/drawing/2014/main" id="{C912E26A-E94D-3ADC-36C0-596E6F36E9F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38D801E8-4CB3-322C-AE2B-567DA1EAA809}"/>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D5397F05-9ECA-B9E7-6C42-271029A018BA}"/>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onut 35">
                <a:extLst>
                  <a:ext uri="{FF2B5EF4-FFF2-40B4-BE49-F238E27FC236}">
                    <a16:creationId xmlns:a16="http://schemas.microsoft.com/office/drawing/2014/main" id="{E9B3181F-1211-DF8F-161C-D291DEE7E932}"/>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ad Arrow 36">
                <a:extLst>
                  <a:ext uri="{FF2B5EF4-FFF2-40B4-BE49-F238E27FC236}">
                    <a16:creationId xmlns:a16="http://schemas.microsoft.com/office/drawing/2014/main" id="{5EDA4AF5-F330-1F7E-5209-C6455630D5C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a:extLst>
              <a:ext uri="{FF2B5EF4-FFF2-40B4-BE49-F238E27FC236}">
                <a16:creationId xmlns:a16="http://schemas.microsoft.com/office/drawing/2014/main" id="{1C05F2A7-0375-F4BE-3046-DA3BA7DB77E2}"/>
              </a:ext>
            </a:extLst>
          </p:cNvPr>
          <p:cNvGrpSpPr/>
          <p:nvPr/>
        </p:nvGrpSpPr>
        <p:grpSpPr>
          <a:xfrm>
            <a:off x="9471689" y="3025261"/>
            <a:ext cx="1822537" cy="3260220"/>
            <a:chOff x="4348173" y="1089530"/>
            <a:chExt cx="2613570" cy="4675248"/>
          </a:xfrm>
        </p:grpSpPr>
        <p:sp>
          <p:nvSpPr>
            <p:cNvPr id="48" name="Oval 47">
              <a:extLst>
                <a:ext uri="{FF2B5EF4-FFF2-40B4-BE49-F238E27FC236}">
                  <a16:creationId xmlns:a16="http://schemas.microsoft.com/office/drawing/2014/main" id="{1128C261-D86F-49D4-C548-FDC517C3151A}"/>
                </a:ext>
              </a:extLst>
            </p:cNvPr>
            <p:cNvSpPr/>
            <p:nvPr/>
          </p:nvSpPr>
          <p:spPr>
            <a:xfrm rot="19423330">
              <a:off x="6580743" y="3140909"/>
              <a:ext cx="381000" cy="990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a:extLst>
                <a:ext uri="{FF2B5EF4-FFF2-40B4-BE49-F238E27FC236}">
                  <a16:creationId xmlns:a16="http://schemas.microsoft.com/office/drawing/2014/main" id="{8A1025BF-6190-F4F8-8124-19B8CF42AF78}"/>
                </a:ext>
              </a:extLst>
            </p:cNvPr>
            <p:cNvSpPr/>
            <p:nvPr/>
          </p:nvSpPr>
          <p:spPr>
            <a:xfrm rot="643465">
              <a:off x="4784094" y="1089530"/>
              <a:ext cx="1843216" cy="158173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0" name="Oval 49">
              <a:extLst>
                <a:ext uri="{FF2B5EF4-FFF2-40B4-BE49-F238E27FC236}">
                  <a16:creationId xmlns:a16="http://schemas.microsoft.com/office/drawing/2014/main" id="{AE69D200-4504-3D22-3B1C-6F1F4322C2F9}"/>
                </a:ext>
              </a:extLst>
            </p:cNvPr>
            <p:cNvSpPr/>
            <p:nvPr/>
          </p:nvSpPr>
          <p:spPr>
            <a:xfrm rot="2964624">
              <a:off x="4652973" y="3095823"/>
              <a:ext cx="381000" cy="990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87">
              <a:extLst>
                <a:ext uri="{FF2B5EF4-FFF2-40B4-BE49-F238E27FC236}">
                  <a16:creationId xmlns:a16="http://schemas.microsoft.com/office/drawing/2014/main" id="{64B848A2-12A7-B972-EE8E-9528D21E38C2}"/>
                </a:ext>
              </a:extLst>
            </p:cNvPr>
            <p:cNvGrpSpPr/>
            <p:nvPr/>
          </p:nvGrpSpPr>
          <p:grpSpPr>
            <a:xfrm rot="1905584" flipH="1">
              <a:off x="5333560" y="4741530"/>
              <a:ext cx="549476" cy="1023248"/>
              <a:chOff x="6213924" y="4956136"/>
              <a:chExt cx="549476" cy="1023248"/>
            </a:xfrm>
          </p:grpSpPr>
          <p:sp>
            <p:nvSpPr>
              <p:cNvPr id="101" name="Oval 100">
                <a:extLst>
                  <a:ext uri="{FF2B5EF4-FFF2-40B4-BE49-F238E27FC236}">
                    <a16:creationId xmlns:a16="http://schemas.microsoft.com/office/drawing/2014/main" id="{E84A3AC6-A731-B3FE-94CF-3EBAE9AE2D18}"/>
                  </a:ext>
                </a:extLst>
              </p:cNvPr>
              <p:cNvSpPr/>
              <p:nvPr/>
            </p:nvSpPr>
            <p:spPr>
              <a:xfrm rot="3399159">
                <a:off x="6053238" y="5269222"/>
                <a:ext cx="870848" cy="54947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C5C729E9-9AA2-961A-B389-7F37183B99BC}"/>
                  </a:ext>
                </a:extLst>
              </p:cNvPr>
              <p:cNvSpPr/>
              <p:nvPr/>
            </p:nvSpPr>
            <p:spPr>
              <a:xfrm rot="3399159">
                <a:off x="6053238" y="5116822"/>
                <a:ext cx="870848" cy="5494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86">
              <a:extLst>
                <a:ext uri="{FF2B5EF4-FFF2-40B4-BE49-F238E27FC236}">
                  <a16:creationId xmlns:a16="http://schemas.microsoft.com/office/drawing/2014/main" id="{13DCB6BE-516A-2EC6-4E61-148CA19E0F86}"/>
                </a:ext>
              </a:extLst>
            </p:cNvPr>
            <p:cNvGrpSpPr/>
            <p:nvPr/>
          </p:nvGrpSpPr>
          <p:grpSpPr>
            <a:xfrm rot="19694416">
              <a:off x="5943600" y="4673528"/>
              <a:ext cx="549476" cy="1023248"/>
              <a:chOff x="6213924" y="4956136"/>
              <a:chExt cx="549476" cy="1023248"/>
            </a:xfrm>
          </p:grpSpPr>
          <p:sp>
            <p:nvSpPr>
              <p:cNvPr id="99" name="Oval 98">
                <a:extLst>
                  <a:ext uri="{FF2B5EF4-FFF2-40B4-BE49-F238E27FC236}">
                    <a16:creationId xmlns:a16="http://schemas.microsoft.com/office/drawing/2014/main" id="{7E314E51-C9A4-3931-695B-8D53CE70BF8B}"/>
                  </a:ext>
                </a:extLst>
              </p:cNvPr>
              <p:cNvSpPr/>
              <p:nvPr/>
            </p:nvSpPr>
            <p:spPr>
              <a:xfrm rot="3399159">
                <a:off x="6053238" y="5269222"/>
                <a:ext cx="870848" cy="54947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058DAFB-47D9-9B97-32EB-06FECF4848F5}"/>
                  </a:ext>
                </a:extLst>
              </p:cNvPr>
              <p:cNvSpPr/>
              <p:nvPr/>
            </p:nvSpPr>
            <p:spPr>
              <a:xfrm rot="3399159">
                <a:off x="6053238" y="5116822"/>
                <a:ext cx="870848" cy="5494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apezoid 52">
              <a:extLst>
                <a:ext uri="{FF2B5EF4-FFF2-40B4-BE49-F238E27FC236}">
                  <a16:creationId xmlns:a16="http://schemas.microsoft.com/office/drawing/2014/main" id="{1CFEBCE0-DB2B-93F2-F0EB-0BAFE933E3BE}"/>
                </a:ext>
              </a:extLst>
            </p:cNvPr>
            <p:cNvSpPr/>
            <p:nvPr/>
          </p:nvSpPr>
          <p:spPr>
            <a:xfrm rot="19454270">
              <a:off x="6175631" y="2400351"/>
              <a:ext cx="619485" cy="1515458"/>
            </a:xfrm>
            <a:prstGeom prst="trapezoid">
              <a:avLst>
                <a:gd name="adj" fmla="val 32035"/>
              </a:avLst>
            </a:prstGeom>
            <a:solidFill>
              <a:srgbClr val="8783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A335F155-4B65-AAC4-1235-9F5F5A1111F3}"/>
                </a:ext>
              </a:extLst>
            </p:cNvPr>
            <p:cNvSpPr/>
            <p:nvPr/>
          </p:nvSpPr>
          <p:spPr>
            <a:xfrm rot="2057499">
              <a:off x="4779949" y="2498992"/>
              <a:ext cx="619485" cy="1371600"/>
            </a:xfrm>
            <a:prstGeom prst="trapezoid">
              <a:avLst>
                <a:gd name="adj" fmla="val 32035"/>
              </a:avLst>
            </a:prstGeom>
            <a:solidFill>
              <a:srgbClr val="8783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6872F8C9-697B-96EF-92A3-B5DBCC72D5E3}"/>
                </a:ext>
              </a:extLst>
            </p:cNvPr>
            <p:cNvSpPr/>
            <p:nvPr/>
          </p:nvSpPr>
          <p:spPr>
            <a:xfrm>
              <a:off x="4876800" y="2539928"/>
              <a:ext cx="1828800" cy="2667000"/>
            </a:xfrm>
            <a:prstGeom prst="trapezoid">
              <a:avLst>
                <a:gd name="adj" fmla="val 26844"/>
              </a:avLst>
            </a:prstGeom>
            <a:solidFill>
              <a:srgbClr val="8783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FF014631-BAF5-349B-FDDF-0362BE7EB630}"/>
                </a:ext>
              </a:extLst>
            </p:cNvPr>
            <p:cNvSpPr/>
            <p:nvPr/>
          </p:nvSpPr>
          <p:spPr>
            <a:xfrm rot="10800000">
              <a:off x="5487649" y="2448738"/>
              <a:ext cx="533400" cy="838200"/>
            </a:xfrm>
            <a:prstGeom prst="triangl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D0C92ED8-07BD-160A-4407-3EBBA3716E37}"/>
                </a:ext>
              </a:extLst>
            </p:cNvPr>
            <p:cNvGrpSpPr/>
            <p:nvPr/>
          </p:nvGrpSpPr>
          <p:grpSpPr>
            <a:xfrm rot="20063670">
              <a:off x="5622776" y="2542257"/>
              <a:ext cx="336847" cy="2470853"/>
              <a:chOff x="7086600" y="2590800"/>
              <a:chExt cx="457200" cy="2133600"/>
            </a:xfrm>
          </p:grpSpPr>
          <p:sp>
            <p:nvSpPr>
              <p:cNvPr id="92" name="Rounded Rectangle 97">
                <a:extLst>
                  <a:ext uri="{FF2B5EF4-FFF2-40B4-BE49-F238E27FC236}">
                    <a16:creationId xmlns:a16="http://schemas.microsoft.com/office/drawing/2014/main" id="{465ADF73-B82B-122F-E6D8-2CA6CE6691A3}"/>
                  </a:ext>
                </a:extLst>
              </p:cNvPr>
              <p:cNvSpPr/>
              <p:nvPr/>
            </p:nvSpPr>
            <p:spPr>
              <a:xfrm>
                <a:off x="7086600" y="2590800"/>
                <a:ext cx="457200" cy="2133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524AEE5E-DE8D-9A8B-6128-8416F31785F9}"/>
                  </a:ext>
                </a:extLst>
              </p:cNvPr>
              <p:cNvGrpSpPr/>
              <p:nvPr/>
            </p:nvGrpSpPr>
            <p:grpSpPr>
              <a:xfrm>
                <a:off x="7145383" y="2638696"/>
                <a:ext cx="359230" cy="2066111"/>
                <a:chOff x="7694024" y="609600"/>
                <a:chExt cx="385354" cy="2697482"/>
              </a:xfrm>
            </p:grpSpPr>
            <p:sp>
              <p:nvSpPr>
                <p:cNvPr id="94" name="Cross 93">
                  <a:extLst>
                    <a:ext uri="{FF2B5EF4-FFF2-40B4-BE49-F238E27FC236}">
                      <a16:creationId xmlns:a16="http://schemas.microsoft.com/office/drawing/2014/main" id="{4464108E-C9EC-1A56-C161-C5C80A1E0FD9}"/>
                    </a:ext>
                  </a:extLst>
                </p:cNvPr>
                <p:cNvSpPr/>
                <p:nvPr/>
              </p:nvSpPr>
              <p:spPr>
                <a:xfrm>
                  <a:off x="7694024" y="2621282"/>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ross 94">
                  <a:extLst>
                    <a:ext uri="{FF2B5EF4-FFF2-40B4-BE49-F238E27FC236}">
                      <a16:creationId xmlns:a16="http://schemas.microsoft.com/office/drawing/2014/main" id="{47FCCF8A-3BC1-926C-35B0-5CA185CB3B91}"/>
                    </a:ext>
                  </a:extLst>
                </p:cNvPr>
                <p:cNvSpPr/>
                <p:nvPr/>
              </p:nvSpPr>
              <p:spPr>
                <a:xfrm>
                  <a:off x="7698378" y="1619795"/>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4B19F1AC-3BA8-A5EB-0716-198A6C1053E5}"/>
                    </a:ext>
                  </a:extLst>
                </p:cNvPr>
                <p:cNvSpPr/>
                <p:nvPr/>
              </p:nvSpPr>
              <p:spPr>
                <a:xfrm>
                  <a:off x="7774578" y="2153195"/>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ross 96">
                  <a:extLst>
                    <a:ext uri="{FF2B5EF4-FFF2-40B4-BE49-F238E27FC236}">
                      <a16:creationId xmlns:a16="http://schemas.microsoft.com/office/drawing/2014/main" id="{5F5AAB26-81CA-606C-5D7E-0C622765C8D8}"/>
                    </a:ext>
                  </a:extLst>
                </p:cNvPr>
                <p:cNvSpPr/>
                <p:nvPr/>
              </p:nvSpPr>
              <p:spPr>
                <a:xfrm>
                  <a:off x="7696200" y="609600"/>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39DC5A40-7729-656A-494F-25168387A97B}"/>
                    </a:ext>
                  </a:extLst>
                </p:cNvPr>
                <p:cNvSpPr/>
                <p:nvPr/>
              </p:nvSpPr>
              <p:spPr>
                <a:xfrm>
                  <a:off x="7772400" y="1143000"/>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57">
              <a:extLst>
                <a:ext uri="{FF2B5EF4-FFF2-40B4-BE49-F238E27FC236}">
                  <a16:creationId xmlns:a16="http://schemas.microsoft.com/office/drawing/2014/main" id="{4E6C59AB-E4F4-8EE8-5EA3-399ADFB4E622}"/>
                </a:ext>
              </a:extLst>
            </p:cNvPr>
            <p:cNvGrpSpPr/>
            <p:nvPr/>
          </p:nvGrpSpPr>
          <p:grpSpPr>
            <a:xfrm rot="1641856">
              <a:off x="5527485" y="2503891"/>
              <a:ext cx="336847" cy="2564220"/>
              <a:chOff x="7086600" y="2590800"/>
              <a:chExt cx="457200" cy="2133600"/>
            </a:xfrm>
          </p:grpSpPr>
          <p:sp>
            <p:nvSpPr>
              <p:cNvPr id="85" name="Rounded Rectangle 107">
                <a:extLst>
                  <a:ext uri="{FF2B5EF4-FFF2-40B4-BE49-F238E27FC236}">
                    <a16:creationId xmlns:a16="http://schemas.microsoft.com/office/drawing/2014/main" id="{D03057E2-5F66-BB22-587A-BB7BA2004EF9}"/>
                  </a:ext>
                </a:extLst>
              </p:cNvPr>
              <p:cNvSpPr/>
              <p:nvPr/>
            </p:nvSpPr>
            <p:spPr>
              <a:xfrm>
                <a:off x="7086600" y="2590800"/>
                <a:ext cx="457200" cy="2133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103">
                <a:extLst>
                  <a:ext uri="{FF2B5EF4-FFF2-40B4-BE49-F238E27FC236}">
                    <a16:creationId xmlns:a16="http://schemas.microsoft.com/office/drawing/2014/main" id="{62451142-B0A8-7804-32DA-75EA85DB0C10}"/>
                  </a:ext>
                </a:extLst>
              </p:cNvPr>
              <p:cNvGrpSpPr/>
              <p:nvPr/>
            </p:nvGrpSpPr>
            <p:grpSpPr>
              <a:xfrm>
                <a:off x="7145383" y="2638696"/>
                <a:ext cx="359230" cy="2066111"/>
                <a:chOff x="7694024" y="609600"/>
                <a:chExt cx="385354" cy="2697482"/>
              </a:xfrm>
            </p:grpSpPr>
            <p:sp>
              <p:nvSpPr>
                <p:cNvPr id="87" name="Cross 86">
                  <a:extLst>
                    <a:ext uri="{FF2B5EF4-FFF2-40B4-BE49-F238E27FC236}">
                      <a16:creationId xmlns:a16="http://schemas.microsoft.com/office/drawing/2014/main" id="{85DF9CB3-246D-DE34-BA6C-79364E67C0C2}"/>
                    </a:ext>
                  </a:extLst>
                </p:cNvPr>
                <p:cNvSpPr/>
                <p:nvPr/>
              </p:nvSpPr>
              <p:spPr>
                <a:xfrm>
                  <a:off x="7694024" y="2621282"/>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ross 87">
                  <a:extLst>
                    <a:ext uri="{FF2B5EF4-FFF2-40B4-BE49-F238E27FC236}">
                      <a16:creationId xmlns:a16="http://schemas.microsoft.com/office/drawing/2014/main" id="{E5DEA10F-03B4-1BD7-7F6A-A3E31876B8F2}"/>
                    </a:ext>
                  </a:extLst>
                </p:cNvPr>
                <p:cNvSpPr/>
                <p:nvPr/>
              </p:nvSpPr>
              <p:spPr>
                <a:xfrm>
                  <a:off x="7698378" y="1619795"/>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D61D8D64-0916-2557-141F-7C059CC378C3}"/>
                    </a:ext>
                  </a:extLst>
                </p:cNvPr>
                <p:cNvSpPr/>
                <p:nvPr/>
              </p:nvSpPr>
              <p:spPr>
                <a:xfrm>
                  <a:off x="7774578" y="2153195"/>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ross 89">
                  <a:extLst>
                    <a:ext uri="{FF2B5EF4-FFF2-40B4-BE49-F238E27FC236}">
                      <a16:creationId xmlns:a16="http://schemas.microsoft.com/office/drawing/2014/main" id="{A73D2371-818D-9F24-5F49-9AAEF5BD0587}"/>
                    </a:ext>
                  </a:extLst>
                </p:cNvPr>
                <p:cNvSpPr/>
                <p:nvPr/>
              </p:nvSpPr>
              <p:spPr>
                <a:xfrm>
                  <a:off x="7696200" y="609600"/>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1CBB65AA-CDC3-48C1-5EEC-08D0BC4424BA}"/>
                    </a:ext>
                  </a:extLst>
                </p:cNvPr>
                <p:cNvSpPr/>
                <p:nvPr/>
              </p:nvSpPr>
              <p:spPr>
                <a:xfrm>
                  <a:off x="7772400" y="1143000"/>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Hexagon 58">
              <a:extLst>
                <a:ext uri="{FF2B5EF4-FFF2-40B4-BE49-F238E27FC236}">
                  <a16:creationId xmlns:a16="http://schemas.microsoft.com/office/drawing/2014/main" id="{DF9DE905-C407-39B9-AB54-07845A756AC9}"/>
                </a:ext>
              </a:extLst>
            </p:cNvPr>
            <p:cNvSpPr/>
            <p:nvPr/>
          </p:nvSpPr>
          <p:spPr>
            <a:xfrm>
              <a:off x="6019800" y="2590800"/>
              <a:ext cx="533400" cy="2286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a:extLst>
                <a:ext uri="{FF2B5EF4-FFF2-40B4-BE49-F238E27FC236}">
                  <a16:creationId xmlns:a16="http://schemas.microsoft.com/office/drawing/2014/main" id="{2F455B5B-E4DD-F357-B72A-94A5544876C1}"/>
                </a:ext>
              </a:extLst>
            </p:cNvPr>
            <p:cNvSpPr/>
            <p:nvPr/>
          </p:nvSpPr>
          <p:spPr>
            <a:xfrm>
              <a:off x="5029200" y="2590800"/>
              <a:ext cx="533400" cy="2286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BE1C47BA-8328-F265-8F11-B5D1004F1184}"/>
                </a:ext>
              </a:extLst>
            </p:cNvPr>
            <p:cNvSpPr/>
            <p:nvPr/>
          </p:nvSpPr>
          <p:spPr>
            <a:xfrm>
              <a:off x="5105400" y="1371600"/>
              <a:ext cx="1295400" cy="1371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89B0744F-AC64-8838-3C9A-3589CEDDE7A9}"/>
                </a:ext>
              </a:extLst>
            </p:cNvPr>
            <p:cNvGrpSpPr/>
            <p:nvPr/>
          </p:nvGrpSpPr>
          <p:grpSpPr>
            <a:xfrm rot="10800000">
              <a:off x="4876800" y="4800600"/>
              <a:ext cx="609600" cy="417095"/>
              <a:chOff x="6553200" y="533400"/>
              <a:chExt cx="1447800" cy="990600"/>
            </a:xfrm>
          </p:grpSpPr>
          <p:sp>
            <p:nvSpPr>
              <p:cNvPr id="81" name="Isosceles Triangle 80">
                <a:extLst>
                  <a:ext uri="{FF2B5EF4-FFF2-40B4-BE49-F238E27FC236}">
                    <a16:creationId xmlns:a16="http://schemas.microsoft.com/office/drawing/2014/main" id="{AD1C7FFE-E839-3CA2-661A-DCC9DCCD1542}"/>
                  </a:ext>
                </a:extLst>
              </p:cNvPr>
              <p:cNvSpPr/>
              <p:nvPr/>
            </p:nvSpPr>
            <p:spPr>
              <a:xfrm rot="10800000">
                <a:off x="6553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a:extLst>
                  <a:ext uri="{FF2B5EF4-FFF2-40B4-BE49-F238E27FC236}">
                    <a16:creationId xmlns:a16="http://schemas.microsoft.com/office/drawing/2014/main" id="{88CA7DA8-2EA3-086B-4DDC-2F0F04EE07AF}"/>
                  </a:ext>
                </a:extLst>
              </p:cNvPr>
              <p:cNvSpPr/>
              <p:nvPr/>
            </p:nvSpPr>
            <p:spPr>
              <a:xfrm rot="10800000">
                <a:off x="7315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1EE91284-9D06-B3B3-23CF-E6C968867416}"/>
                  </a:ext>
                </a:extLst>
              </p:cNvPr>
              <p:cNvSpPr/>
              <p:nvPr/>
            </p:nvSpPr>
            <p:spPr>
              <a:xfrm rot="10800000">
                <a:off x="6934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119">
                <a:extLst>
                  <a:ext uri="{FF2B5EF4-FFF2-40B4-BE49-F238E27FC236}">
                    <a16:creationId xmlns:a16="http://schemas.microsoft.com/office/drawing/2014/main" id="{80479C62-E47A-4164-1BE0-55A6A55502C9}"/>
                  </a:ext>
                </a:extLst>
              </p:cNvPr>
              <p:cNvSpPr/>
              <p:nvPr/>
            </p:nvSpPr>
            <p:spPr>
              <a:xfrm>
                <a:off x="6553200" y="533400"/>
                <a:ext cx="1447800" cy="228600"/>
              </a:xfrm>
              <a:prstGeom prst="roundRec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D7AB214F-BDC6-4E69-0A14-2AEB2FCDCC4F}"/>
                </a:ext>
              </a:extLst>
            </p:cNvPr>
            <p:cNvGrpSpPr/>
            <p:nvPr/>
          </p:nvGrpSpPr>
          <p:grpSpPr>
            <a:xfrm rot="10800000">
              <a:off x="5479869" y="4785360"/>
              <a:ext cx="609600" cy="417095"/>
              <a:chOff x="6553200" y="533400"/>
              <a:chExt cx="1447800" cy="990600"/>
            </a:xfrm>
          </p:grpSpPr>
          <p:sp>
            <p:nvSpPr>
              <p:cNvPr id="77" name="Isosceles Triangle 76">
                <a:extLst>
                  <a:ext uri="{FF2B5EF4-FFF2-40B4-BE49-F238E27FC236}">
                    <a16:creationId xmlns:a16="http://schemas.microsoft.com/office/drawing/2014/main" id="{A13A07E6-E123-7041-85B9-074ABF9491C0}"/>
                  </a:ext>
                </a:extLst>
              </p:cNvPr>
              <p:cNvSpPr/>
              <p:nvPr/>
            </p:nvSpPr>
            <p:spPr>
              <a:xfrm rot="10800000">
                <a:off x="6553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9CD2E97D-DC19-1C4A-8978-A28C2969A93D}"/>
                  </a:ext>
                </a:extLst>
              </p:cNvPr>
              <p:cNvSpPr/>
              <p:nvPr/>
            </p:nvSpPr>
            <p:spPr>
              <a:xfrm rot="10800000">
                <a:off x="7315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6EEE720-261A-B49E-5DC5-3F4F42C37132}"/>
                  </a:ext>
                </a:extLst>
              </p:cNvPr>
              <p:cNvSpPr/>
              <p:nvPr/>
            </p:nvSpPr>
            <p:spPr>
              <a:xfrm rot="10800000">
                <a:off x="6934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25">
                <a:extLst>
                  <a:ext uri="{FF2B5EF4-FFF2-40B4-BE49-F238E27FC236}">
                    <a16:creationId xmlns:a16="http://schemas.microsoft.com/office/drawing/2014/main" id="{224A3F5B-D857-B5CA-028E-2EB7AC9B6EB1}"/>
                  </a:ext>
                </a:extLst>
              </p:cNvPr>
              <p:cNvSpPr/>
              <p:nvPr/>
            </p:nvSpPr>
            <p:spPr>
              <a:xfrm>
                <a:off x="6553200" y="533400"/>
                <a:ext cx="1447800" cy="228600"/>
              </a:xfrm>
              <a:prstGeom prst="roundRec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5D75A87A-681F-27C3-A5F0-7781DDD6BC5E}"/>
                </a:ext>
              </a:extLst>
            </p:cNvPr>
            <p:cNvGrpSpPr/>
            <p:nvPr/>
          </p:nvGrpSpPr>
          <p:grpSpPr>
            <a:xfrm rot="10800000">
              <a:off x="6074229" y="4783183"/>
              <a:ext cx="609600" cy="417095"/>
              <a:chOff x="6553200" y="533400"/>
              <a:chExt cx="1447800" cy="990600"/>
            </a:xfrm>
          </p:grpSpPr>
          <p:sp>
            <p:nvSpPr>
              <p:cNvPr id="73" name="Isosceles Triangle 72">
                <a:extLst>
                  <a:ext uri="{FF2B5EF4-FFF2-40B4-BE49-F238E27FC236}">
                    <a16:creationId xmlns:a16="http://schemas.microsoft.com/office/drawing/2014/main" id="{824CF13F-B4F4-E856-B63D-67B92C4B90A6}"/>
                  </a:ext>
                </a:extLst>
              </p:cNvPr>
              <p:cNvSpPr/>
              <p:nvPr/>
            </p:nvSpPr>
            <p:spPr>
              <a:xfrm rot="10800000">
                <a:off x="6553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DEC32512-57C1-54D3-DAAE-0542677EC6E3}"/>
                  </a:ext>
                </a:extLst>
              </p:cNvPr>
              <p:cNvSpPr/>
              <p:nvPr/>
            </p:nvSpPr>
            <p:spPr>
              <a:xfrm rot="10800000">
                <a:off x="7315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C4D8C13D-AE2B-0415-0DFF-D2F279BEC289}"/>
                  </a:ext>
                </a:extLst>
              </p:cNvPr>
              <p:cNvSpPr/>
              <p:nvPr/>
            </p:nvSpPr>
            <p:spPr>
              <a:xfrm rot="10800000">
                <a:off x="6934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130">
                <a:extLst>
                  <a:ext uri="{FF2B5EF4-FFF2-40B4-BE49-F238E27FC236}">
                    <a16:creationId xmlns:a16="http://schemas.microsoft.com/office/drawing/2014/main" id="{F75E19C3-9E35-0075-1587-F8573AF863BC}"/>
                  </a:ext>
                </a:extLst>
              </p:cNvPr>
              <p:cNvSpPr/>
              <p:nvPr/>
            </p:nvSpPr>
            <p:spPr>
              <a:xfrm>
                <a:off x="6553200" y="533400"/>
                <a:ext cx="1447800" cy="228600"/>
              </a:xfrm>
              <a:prstGeom prst="roundRec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920EEEB4-FA26-A293-4C66-C19814A0BFD9}"/>
                </a:ext>
              </a:extLst>
            </p:cNvPr>
            <p:cNvGrpSpPr/>
            <p:nvPr/>
          </p:nvGrpSpPr>
          <p:grpSpPr>
            <a:xfrm rot="5400000">
              <a:off x="5629218" y="771582"/>
              <a:ext cx="323964" cy="1676400"/>
              <a:chOff x="7086600" y="2590800"/>
              <a:chExt cx="457200" cy="2133600"/>
            </a:xfrm>
          </p:grpSpPr>
          <p:sp>
            <p:nvSpPr>
              <p:cNvPr id="66" name="Rounded Rectangle 132">
                <a:extLst>
                  <a:ext uri="{FF2B5EF4-FFF2-40B4-BE49-F238E27FC236}">
                    <a16:creationId xmlns:a16="http://schemas.microsoft.com/office/drawing/2014/main" id="{93850964-6F6A-B43D-89F7-F865F157524A}"/>
                  </a:ext>
                </a:extLst>
              </p:cNvPr>
              <p:cNvSpPr/>
              <p:nvPr/>
            </p:nvSpPr>
            <p:spPr>
              <a:xfrm>
                <a:off x="7086600" y="2590800"/>
                <a:ext cx="457200" cy="2133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103">
                <a:extLst>
                  <a:ext uri="{FF2B5EF4-FFF2-40B4-BE49-F238E27FC236}">
                    <a16:creationId xmlns:a16="http://schemas.microsoft.com/office/drawing/2014/main" id="{3E6ACF27-FB36-9E36-62B1-9BAFC4B6D4CF}"/>
                  </a:ext>
                </a:extLst>
              </p:cNvPr>
              <p:cNvGrpSpPr/>
              <p:nvPr/>
            </p:nvGrpSpPr>
            <p:grpSpPr>
              <a:xfrm>
                <a:off x="7145383" y="2638696"/>
                <a:ext cx="359230" cy="2066111"/>
                <a:chOff x="7694024" y="609600"/>
                <a:chExt cx="385354" cy="2697482"/>
              </a:xfrm>
            </p:grpSpPr>
            <p:sp>
              <p:nvSpPr>
                <p:cNvPr id="68" name="Cross 67">
                  <a:extLst>
                    <a:ext uri="{FF2B5EF4-FFF2-40B4-BE49-F238E27FC236}">
                      <a16:creationId xmlns:a16="http://schemas.microsoft.com/office/drawing/2014/main" id="{79E7C19D-0DCE-1DD9-FDF6-F696566C2935}"/>
                    </a:ext>
                  </a:extLst>
                </p:cNvPr>
                <p:cNvSpPr/>
                <p:nvPr/>
              </p:nvSpPr>
              <p:spPr>
                <a:xfrm>
                  <a:off x="7694024" y="2621282"/>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4C23B7D3-9BDE-C30F-76C9-438CA802B58B}"/>
                    </a:ext>
                  </a:extLst>
                </p:cNvPr>
                <p:cNvSpPr/>
                <p:nvPr/>
              </p:nvSpPr>
              <p:spPr>
                <a:xfrm>
                  <a:off x="7698378" y="1619795"/>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DB06090-5B8B-3824-A0B3-A47E21026823}"/>
                    </a:ext>
                  </a:extLst>
                </p:cNvPr>
                <p:cNvSpPr/>
                <p:nvPr/>
              </p:nvSpPr>
              <p:spPr>
                <a:xfrm>
                  <a:off x="7774578" y="2153195"/>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ross 70">
                  <a:extLst>
                    <a:ext uri="{FF2B5EF4-FFF2-40B4-BE49-F238E27FC236}">
                      <a16:creationId xmlns:a16="http://schemas.microsoft.com/office/drawing/2014/main" id="{9795BB31-B409-B33F-5543-9F9B468DF0A7}"/>
                    </a:ext>
                  </a:extLst>
                </p:cNvPr>
                <p:cNvSpPr/>
                <p:nvPr/>
              </p:nvSpPr>
              <p:spPr>
                <a:xfrm>
                  <a:off x="7696200" y="609600"/>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E17B5605-3251-834D-B54A-56F5C2E195AA}"/>
                    </a:ext>
                  </a:extLst>
                </p:cNvPr>
                <p:cNvSpPr/>
                <p:nvPr/>
              </p:nvSpPr>
              <p:spPr>
                <a:xfrm>
                  <a:off x="7772400" y="1143000"/>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3" name="Group 102">
            <a:extLst>
              <a:ext uri="{FF2B5EF4-FFF2-40B4-BE49-F238E27FC236}">
                <a16:creationId xmlns:a16="http://schemas.microsoft.com/office/drawing/2014/main" id="{C9B52E09-53B9-0073-1393-413E363A1517}"/>
              </a:ext>
            </a:extLst>
          </p:cNvPr>
          <p:cNvGrpSpPr/>
          <p:nvPr/>
        </p:nvGrpSpPr>
        <p:grpSpPr>
          <a:xfrm>
            <a:off x="7705743" y="3123584"/>
            <a:ext cx="1446066" cy="3212697"/>
            <a:chOff x="838200" y="609779"/>
            <a:chExt cx="2457746" cy="5105221"/>
          </a:xfrm>
        </p:grpSpPr>
        <p:sp>
          <p:nvSpPr>
            <p:cNvPr id="104" name="Oval 4">
              <a:extLst>
                <a:ext uri="{FF2B5EF4-FFF2-40B4-BE49-F238E27FC236}">
                  <a16:creationId xmlns:a16="http://schemas.microsoft.com/office/drawing/2014/main" id="{659E1E81-137D-1316-6137-76495836DFB4}"/>
                </a:ext>
              </a:extLst>
            </p:cNvPr>
            <p:cNvSpPr/>
            <p:nvPr/>
          </p:nvSpPr>
          <p:spPr>
            <a:xfrm rot="6957280">
              <a:off x="672379" y="3117091"/>
              <a:ext cx="1161182" cy="5268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69">
              <a:extLst>
                <a:ext uri="{FF2B5EF4-FFF2-40B4-BE49-F238E27FC236}">
                  <a16:creationId xmlns:a16="http://schemas.microsoft.com/office/drawing/2014/main" id="{C004CD42-4A4D-93B2-C630-889FA7B8CDC1}"/>
                </a:ext>
              </a:extLst>
            </p:cNvPr>
            <p:cNvGrpSpPr/>
            <p:nvPr/>
          </p:nvGrpSpPr>
          <p:grpSpPr>
            <a:xfrm flipH="1">
              <a:off x="1666148" y="4299343"/>
              <a:ext cx="602145" cy="1378904"/>
              <a:chOff x="4222137" y="4305789"/>
              <a:chExt cx="609601" cy="1447801"/>
            </a:xfrm>
          </p:grpSpPr>
          <p:sp>
            <p:nvSpPr>
              <p:cNvPr id="201" name="Oval 200">
                <a:extLst>
                  <a:ext uri="{FF2B5EF4-FFF2-40B4-BE49-F238E27FC236}">
                    <a16:creationId xmlns:a16="http://schemas.microsoft.com/office/drawing/2014/main" id="{6112FA97-2BD7-062E-593B-8B2B009DFB4F}"/>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B14B439-D89D-01F4-E496-CEC740949E3C}"/>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68">
              <a:extLst>
                <a:ext uri="{FF2B5EF4-FFF2-40B4-BE49-F238E27FC236}">
                  <a16:creationId xmlns:a16="http://schemas.microsoft.com/office/drawing/2014/main" id="{6E493F5D-3DBD-F981-EEC7-299ABD8049BE}"/>
                </a:ext>
              </a:extLst>
            </p:cNvPr>
            <p:cNvGrpSpPr/>
            <p:nvPr/>
          </p:nvGrpSpPr>
          <p:grpSpPr>
            <a:xfrm>
              <a:off x="2073244" y="4336096"/>
              <a:ext cx="602145" cy="1378904"/>
              <a:chOff x="4222137" y="4305789"/>
              <a:chExt cx="609601" cy="1447801"/>
            </a:xfrm>
          </p:grpSpPr>
          <p:sp>
            <p:nvSpPr>
              <p:cNvPr id="199" name="Oval 66">
                <a:extLst>
                  <a:ext uri="{FF2B5EF4-FFF2-40B4-BE49-F238E27FC236}">
                    <a16:creationId xmlns:a16="http://schemas.microsoft.com/office/drawing/2014/main" id="{221C6567-1B31-13DB-6D9B-C6C558C5614E}"/>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67">
                <a:extLst>
                  <a:ext uri="{FF2B5EF4-FFF2-40B4-BE49-F238E27FC236}">
                    <a16:creationId xmlns:a16="http://schemas.microsoft.com/office/drawing/2014/main" id="{201795FA-EFE5-CCAE-0994-178ED8700906}"/>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4">
              <a:extLst>
                <a:ext uri="{FF2B5EF4-FFF2-40B4-BE49-F238E27FC236}">
                  <a16:creationId xmlns:a16="http://schemas.microsoft.com/office/drawing/2014/main" id="{D8A7C2E7-F5E6-BD59-F5FF-54ADFC76A3AE}"/>
                </a:ext>
              </a:extLst>
            </p:cNvPr>
            <p:cNvSpPr/>
            <p:nvPr/>
          </p:nvSpPr>
          <p:spPr>
            <a:xfrm rot="4765551">
              <a:off x="2451917" y="3098837"/>
              <a:ext cx="1161182" cy="5268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34">
              <a:extLst>
                <a:ext uri="{FF2B5EF4-FFF2-40B4-BE49-F238E27FC236}">
                  <a16:creationId xmlns:a16="http://schemas.microsoft.com/office/drawing/2014/main" id="{FDC3A3F4-58D4-8171-6C04-04A8916CA3A4}"/>
                </a:ext>
              </a:extLst>
            </p:cNvPr>
            <p:cNvGrpSpPr/>
            <p:nvPr/>
          </p:nvGrpSpPr>
          <p:grpSpPr>
            <a:xfrm rot="18918069">
              <a:off x="2269718" y="2298157"/>
              <a:ext cx="980570" cy="1384138"/>
              <a:chOff x="1977877" y="1457884"/>
              <a:chExt cx="992712" cy="1453296"/>
            </a:xfrm>
          </p:grpSpPr>
          <p:sp>
            <p:nvSpPr>
              <p:cNvPr id="187" name="Trapezoid 35">
                <a:extLst>
                  <a:ext uri="{FF2B5EF4-FFF2-40B4-BE49-F238E27FC236}">
                    <a16:creationId xmlns:a16="http://schemas.microsoft.com/office/drawing/2014/main" id="{44942676-78A1-4F2C-AAB1-3187348AB6C1}"/>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32">
                <a:extLst>
                  <a:ext uri="{FF2B5EF4-FFF2-40B4-BE49-F238E27FC236}">
                    <a16:creationId xmlns:a16="http://schemas.microsoft.com/office/drawing/2014/main" id="{33FA7E9D-CE8D-3F14-667D-6D2E1CAE3248}"/>
                  </a:ext>
                </a:extLst>
              </p:cNvPr>
              <p:cNvGrpSpPr/>
              <p:nvPr/>
            </p:nvGrpSpPr>
            <p:grpSpPr>
              <a:xfrm rot="1329619">
                <a:off x="1977877" y="2670865"/>
                <a:ext cx="750562" cy="222094"/>
                <a:chOff x="1398494" y="4038600"/>
                <a:chExt cx="1192306" cy="434340"/>
              </a:xfrm>
            </p:grpSpPr>
            <p:sp>
              <p:nvSpPr>
                <p:cNvPr id="189" name="Pentagon 199">
                  <a:extLst>
                    <a:ext uri="{FF2B5EF4-FFF2-40B4-BE49-F238E27FC236}">
                      <a16:creationId xmlns:a16="http://schemas.microsoft.com/office/drawing/2014/main" id="{4B5D2796-2753-1172-8CF6-436DCF2D517C}"/>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Pentagon 69">
                  <a:extLst>
                    <a:ext uri="{FF2B5EF4-FFF2-40B4-BE49-F238E27FC236}">
                      <a16:creationId xmlns:a16="http://schemas.microsoft.com/office/drawing/2014/main" id="{DF1B3936-0502-A994-39DD-659C91F893BD}"/>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84F6F7BB-88E1-BD9B-93C7-AB9D157A2CE3}"/>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5">
                  <a:extLst>
                    <a:ext uri="{FF2B5EF4-FFF2-40B4-BE49-F238E27FC236}">
                      <a16:creationId xmlns:a16="http://schemas.microsoft.com/office/drawing/2014/main" id="{D0637480-B29A-6D95-C73B-27919CD9020F}"/>
                    </a:ext>
                  </a:extLst>
                </p:cNvPr>
                <p:cNvGrpSpPr/>
                <p:nvPr/>
              </p:nvGrpSpPr>
              <p:grpSpPr>
                <a:xfrm>
                  <a:off x="1909482" y="4043875"/>
                  <a:ext cx="681318" cy="429065"/>
                  <a:chOff x="685800" y="1524000"/>
                  <a:chExt cx="1219200" cy="609600"/>
                </a:xfrm>
              </p:grpSpPr>
              <p:sp>
                <p:nvSpPr>
                  <p:cNvPr id="194" name="Pentagon 10">
                    <a:extLst>
                      <a:ext uri="{FF2B5EF4-FFF2-40B4-BE49-F238E27FC236}">
                        <a16:creationId xmlns:a16="http://schemas.microsoft.com/office/drawing/2014/main" id="{56A92416-5308-6975-64F4-FF687AF0DEB6}"/>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Pentagon 205">
                    <a:extLst>
                      <a:ext uri="{FF2B5EF4-FFF2-40B4-BE49-F238E27FC236}">
                        <a16:creationId xmlns:a16="http://schemas.microsoft.com/office/drawing/2014/main" id="{D1E05B8E-8F60-A470-242E-BB7248B28546}"/>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entagon 206">
                    <a:extLst>
                      <a:ext uri="{FF2B5EF4-FFF2-40B4-BE49-F238E27FC236}">
                        <a16:creationId xmlns:a16="http://schemas.microsoft.com/office/drawing/2014/main" id="{DCDDF15B-5E0D-51DC-53F3-734889D715DF}"/>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2A79FDC5-2038-A3F4-4BB8-11E5C366003B}"/>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77">
                    <a:extLst>
                      <a:ext uri="{FF2B5EF4-FFF2-40B4-BE49-F238E27FC236}">
                        <a16:creationId xmlns:a16="http://schemas.microsoft.com/office/drawing/2014/main" id="{3524A633-24CB-5B85-0EF6-5A2F02E2B80B}"/>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Diamond 192">
                  <a:extLst>
                    <a:ext uri="{FF2B5EF4-FFF2-40B4-BE49-F238E27FC236}">
                      <a16:creationId xmlns:a16="http://schemas.microsoft.com/office/drawing/2014/main" id="{7E67E0A2-C318-FD64-1D55-43EEAD47C7F2}"/>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9" name="Group 33">
              <a:extLst>
                <a:ext uri="{FF2B5EF4-FFF2-40B4-BE49-F238E27FC236}">
                  <a16:creationId xmlns:a16="http://schemas.microsoft.com/office/drawing/2014/main" id="{4586AA1E-DC82-2FB2-0C07-A3828E7346FF}"/>
                </a:ext>
              </a:extLst>
            </p:cNvPr>
            <p:cNvGrpSpPr/>
            <p:nvPr/>
          </p:nvGrpSpPr>
          <p:grpSpPr>
            <a:xfrm>
              <a:off x="838200" y="2194701"/>
              <a:ext cx="980570" cy="1384138"/>
              <a:chOff x="1977877" y="1457884"/>
              <a:chExt cx="992712" cy="1453296"/>
            </a:xfrm>
          </p:grpSpPr>
          <p:sp>
            <p:nvSpPr>
              <p:cNvPr id="175" name="Trapezoid 18">
                <a:extLst>
                  <a:ext uri="{FF2B5EF4-FFF2-40B4-BE49-F238E27FC236}">
                    <a16:creationId xmlns:a16="http://schemas.microsoft.com/office/drawing/2014/main" id="{07E81CCC-EE54-6E38-23C4-FAE32443E40D}"/>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32">
                <a:extLst>
                  <a:ext uri="{FF2B5EF4-FFF2-40B4-BE49-F238E27FC236}">
                    <a16:creationId xmlns:a16="http://schemas.microsoft.com/office/drawing/2014/main" id="{0EE7EF17-EB1A-C116-BEDD-BFBBD4F62856}"/>
                  </a:ext>
                </a:extLst>
              </p:cNvPr>
              <p:cNvGrpSpPr/>
              <p:nvPr/>
            </p:nvGrpSpPr>
            <p:grpSpPr>
              <a:xfrm rot="1329619">
                <a:off x="1977877" y="2670865"/>
                <a:ext cx="750562" cy="222094"/>
                <a:chOff x="1398494" y="4038600"/>
                <a:chExt cx="1192306" cy="434340"/>
              </a:xfrm>
            </p:grpSpPr>
            <p:sp>
              <p:nvSpPr>
                <p:cNvPr id="177" name="Pentagon 21">
                  <a:extLst>
                    <a:ext uri="{FF2B5EF4-FFF2-40B4-BE49-F238E27FC236}">
                      <a16:creationId xmlns:a16="http://schemas.microsoft.com/office/drawing/2014/main" id="{6D96E911-4947-28A6-D61E-84B812AEE860}"/>
                    </a:ext>
                  </a:extLst>
                </p:cNvPr>
                <p:cNvSpPr/>
                <p:nvPr/>
              </p:nvSpPr>
              <p:spPr>
                <a:xfrm rot="5400000">
                  <a:off x="1269126"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entagon 22">
                  <a:extLst>
                    <a:ext uri="{FF2B5EF4-FFF2-40B4-BE49-F238E27FC236}">
                      <a16:creationId xmlns:a16="http://schemas.microsoft.com/office/drawing/2014/main" id="{769B4D16-5A87-190F-DBE9-A327726FB5C9}"/>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24">
                  <a:extLst>
                    <a:ext uri="{FF2B5EF4-FFF2-40B4-BE49-F238E27FC236}">
                      <a16:creationId xmlns:a16="http://schemas.microsoft.com/office/drawing/2014/main" id="{238B565C-4479-81CD-A0C3-6ADF255C1B28}"/>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5">
                  <a:extLst>
                    <a:ext uri="{FF2B5EF4-FFF2-40B4-BE49-F238E27FC236}">
                      <a16:creationId xmlns:a16="http://schemas.microsoft.com/office/drawing/2014/main" id="{3E73E84C-251F-D61C-725A-C553A914E15D}"/>
                    </a:ext>
                  </a:extLst>
                </p:cNvPr>
                <p:cNvGrpSpPr/>
                <p:nvPr/>
              </p:nvGrpSpPr>
              <p:grpSpPr>
                <a:xfrm>
                  <a:off x="1909482" y="4043875"/>
                  <a:ext cx="681318" cy="429065"/>
                  <a:chOff x="685800" y="1524000"/>
                  <a:chExt cx="1219200" cy="609600"/>
                </a:xfrm>
              </p:grpSpPr>
              <p:sp>
                <p:nvSpPr>
                  <p:cNvPr id="182" name="Pentagon 10">
                    <a:extLst>
                      <a:ext uri="{FF2B5EF4-FFF2-40B4-BE49-F238E27FC236}">
                        <a16:creationId xmlns:a16="http://schemas.microsoft.com/office/drawing/2014/main" id="{7F42B9E0-444E-1336-32C1-8341A312094C}"/>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entagon 28">
                    <a:extLst>
                      <a:ext uri="{FF2B5EF4-FFF2-40B4-BE49-F238E27FC236}">
                        <a16:creationId xmlns:a16="http://schemas.microsoft.com/office/drawing/2014/main" id="{DA7F87AE-2F92-841A-C011-667E379F1EDD}"/>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Pentagon 29">
                    <a:extLst>
                      <a:ext uri="{FF2B5EF4-FFF2-40B4-BE49-F238E27FC236}">
                        <a16:creationId xmlns:a16="http://schemas.microsoft.com/office/drawing/2014/main" id="{E222BE2D-9595-1431-8E09-C9BDE60666D9}"/>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30">
                    <a:extLst>
                      <a:ext uri="{FF2B5EF4-FFF2-40B4-BE49-F238E27FC236}">
                        <a16:creationId xmlns:a16="http://schemas.microsoft.com/office/drawing/2014/main" id="{F51D7F3D-9602-4B0B-6C09-3998BE52181D}"/>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31">
                    <a:extLst>
                      <a:ext uri="{FF2B5EF4-FFF2-40B4-BE49-F238E27FC236}">
                        <a16:creationId xmlns:a16="http://schemas.microsoft.com/office/drawing/2014/main" id="{AFBD25F6-C0A5-D9AC-E791-657BAA87F7BE}"/>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Diamond 26">
                  <a:extLst>
                    <a:ext uri="{FF2B5EF4-FFF2-40B4-BE49-F238E27FC236}">
                      <a16:creationId xmlns:a16="http://schemas.microsoft.com/office/drawing/2014/main" id="{3CD14E96-6059-72E7-3F20-4BFB7DC25581}"/>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Trapezoid 3">
              <a:extLst>
                <a:ext uri="{FF2B5EF4-FFF2-40B4-BE49-F238E27FC236}">
                  <a16:creationId xmlns:a16="http://schemas.microsoft.com/office/drawing/2014/main" id="{A9515628-B1F0-CD02-364F-6CA3BBF57055}"/>
                </a:ext>
              </a:extLst>
            </p:cNvPr>
            <p:cNvSpPr/>
            <p:nvPr/>
          </p:nvSpPr>
          <p:spPr>
            <a:xfrm>
              <a:off x="1440344" y="2267275"/>
              <a:ext cx="1430092" cy="2540085"/>
            </a:xfrm>
            <a:prstGeom prst="trapezoid">
              <a:avLst>
                <a:gd name="adj" fmla="val 24385"/>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7">
              <a:extLst>
                <a:ext uri="{FF2B5EF4-FFF2-40B4-BE49-F238E27FC236}">
                  <a16:creationId xmlns:a16="http://schemas.microsoft.com/office/drawing/2014/main" id="{052C55E4-1EE1-D5C8-C39A-C6A603913387}"/>
                </a:ext>
              </a:extLst>
            </p:cNvPr>
            <p:cNvGrpSpPr/>
            <p:nvPr/>
          </p:nvGrpSpPr>
          <p:grpSpPr>
            <a:xfrm>
              <a:off x="1440344" y="4734786"/>
              <a:ext cx="1430092" cy="413671"/>
              <a:chOff x="533400" y="1364105"/>
              <a:chExt cx="2590800" cy="617095"/>
            </a:xfrm>
          </p:grpSpPr>
          <p:sp>
            <p:nvSpPr>
              <p:cNvPr id="163" name="Pentagon 173">
                <a:extLst>
                  <a:ext uri="{FF2B5EF4-FFF2-40B4-BE49-F238E27FC236}">
                    <a16:creationId xmlns:a16="http://schemas.microsoft.com/office/drawing/2014/main" id="{14B5E784-AFA2-24CA-44F1-A04DE05AF0ED}"/>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Pentagon 174">
                <a:extLst>
                  <a:ext uri="{FF2B5EF4-FFF2-40B4-BE49-F238E27FC236}">
                    <a16:creationId xmlns:a16="http://schemas.microsoft.com/office/drawing/2014/main" id="{D10592E9-3C21-19FB-C9E8-4D4E4074A55A}"/>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Pentagon 7">
                <a:extLst>
                  <a:ext uri="{FF2B5EF4-FFF2-40B4-BE49-F238E27FC236}">
                    <a16:creationId xmlns:a16="http://schemas.microsoft.com/office/drawing/2014/main" id="{17FF213E-DA51-6A45-2C02-45FEA7B528FD}"/>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8">
                <a:extLst>
                  <a:ext uri="{FF2B5EF4-FFF2-40B4-BE49-F238E27FC236}">
                    <a16:creationId xmlns:a16="http://schemas.microsoft.com/office/drawing/2014/main" id="{2733A755-6321-9212-074B-E139BBA01AB7}"/>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9">
                <a:extLst>
                  <a:ext uri="{FF2B5EF4-FFF2-40B4-BE49-F238E27FC236}">
                    <a16:creationId xmlns:a16="http://schemas.microsoft.com/office/drawing/2014/main" id="{0205E84A-3361-8146-125D-345E5427A009}"/>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5">
                <a:extLst>
                  <a:ext uri="{FF2B5EF4-FFF2-40B4-BE49-F238E27FC236}">
                    <a16:creationId xmlns:a16="http://schemas.microsoft.com/office/drawing/2014/main" id="{21A05CEC-DFB6-6A24-A57E-CF9537E0DD9F}"/>
                  </a:ext>
                </a:extLst>
              </p:cNvPr>
              <p:cNvGrpSpPr/>
              <p:nvPr/>
            </p:nvGrpSpPr>
            <p:grpSpPr>
              <a:xfrm>
                <a:off x="1905000" y="1371600"/>
                <a:ext cx="1219200" cy="609600"/>
                <a:chOff x="685800" y="1524000"/>
                <a:chExt cx="1219200" cy="609600"/>
              </a:xfrm>
            </p:grpSpPr>
            <p:sp>
              <p:nvSpPr>
                <p:cNvPr id="170" name="Pentagon 10">
                  <a:extLst>
                    <a:ext uri="{FF2B5EF4-FFF2-40B4-BE49-F238E27FC236}">
                      <a16:creationId xmlns:a16="http://schemas.microsoft.com/office/drawing/2014/main" id="{12977A95-94A7-9E48-99F6-D51752088DEE}"/>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Pentagon 11">
                  <a:extLst>
                    <a:ext uri="{FF2B5EF4-FFF2-40B4-BE49-F238E27FC236}">
                      <a16:creationId xmlns:a16="http://schemas.microsoft.com/office/drawing/2014/main" id="{63F25F53-FAE7-ADA8-AA15-CECA08ACA9FE}"/>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Pentagon 12">
                  <a:extLst>
                    <a:ext uri="{FF2B5EF4-FFF2-40B4-BE49-F238E27FC236}">
                      <a16:creationId xmlns:a16="http://schemas.microsoft.com/office/drawing/2014/main" id="{7F90E6F5-7754-7ED5-EF1A-C4513EB9D659}"/>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3">
                  <a:extLst>
                    <a:ext uri="{FF2B5EF4-FFF2-40B4-BE49-F238E27FC236}">
                      <a16:creationId xmlns:a16="http://schemas.microsoft.com/office/drawing/2014/main" id="{307FFA7A-17F1-0063-C431-751E92E8F223}"/>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4">
                  <a:extLst>
                    <a:ext uri="{FF2B5EF4-FFF2-40B4-BE49-F238E27FC236}">
                      <a16:creationId xmlns:a16="http://schemas.microsoft.com/office/drawing/2014/main" id="{966D6568-C482-1357-C8E3-3B968BE7C8D4}"/>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Diamond 16">
                <a:extLst>
                  <a:ext uri="{FF2B5EF4-FFF2-40B4-BE49-F238E27FC236}">
                    <a16:creationId xmlns:a16="http://schemas.microsoft.com/office/drawing/2014/main" id="{F1894B62-AB27-5FEA-D2C3-31C668CCF1DE}"/>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87">
              <a:extLst>
                <a:ext uri="{FF2B5EF4-FFF2-40B4-BE49-F238E27FC236}">
                  <a16:creationId xmlns:a16="http://schemas.microsoft.com/office/drawing/2014/main" id="{2ACC28D8-F846-7702-2285-9048D1996EC5}"/>
                </a:ext>
              </a:extLst>
            </p:cNvPr>
            <p:cNvGrpSpPr/>
            <p:nvPr/>
          </p:nvGrpSpPr>
          <p:grpSpPr>
            <a:xfrm rot="5076103">
              <a:off x="1982831" y="3812298"/>
              <a:ext cx="1088608" cy="564510"/>
              <a:chOff x="4572000" y="3733800"/>
              <a:chExt cx="2133600" cy="1066800"/>
            </a:xfrm>
          </p:grpSpPr>
          <p:sp>
            <p:nvSpPr>
              <p:cNvPr id="161" name="Moon 160">
                <a:extLst>
                  <a:ext uri="{FF2B5EF4-FFF2-40B4-BE49-F238E27FC236}">
                    <a16:creationId xmlns:a16="http://schemas.microsoft.com/office/drawing/2014/main" id="{4274FA9B-AEA1-1644-98AF-580B4746B188}"/>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a:extLst>
                  <a:ext uri="{FF2B5EF4-FFF2-40B4-BE49-F238E27FC236}">
                    <a16:creationId xmlns:a16="http://schemas.microsoft.com/office/drawing/2014/main" id="{C088DF71-A854-8FA4-133C-500F7379B6A2}"/>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86">
              <a:extLst>
                <a:ext uri="{FF2B5EF4-FFF2-40B4-BE49-F238E27FC236}">
                  <a16:creationId xmlns:a16="http://schemas.microsoft.com/office/drawing/2014/main" id="{472D7D6F-29E7-D4AA-A8AD-7D18329EB5A6}"/>
                </a:ext>
              </a:extLst>
            </p:cNvPr>
            <p:cNvGrpSpPr/>
            <p:nvPr/>
          </p:nvGrpSpPr>
          <p:grpSpPr>
            <a:xfrm>
              <a:off x="1590880" y="3527059"/>
              <a:ext cx="1129020" cy="544304"/>
              <a:chOff x="4572000" y="3733800"/>
              <a:chExt cx="2133600" cy="1066800"/>
            </a:xfrm>
          </p:grpSpPr>
          <p:sp>
            <p:nvSpPr>
              <p:cNvPr id="159" name="Moon 158">
                <a:extLst>
                  <a:ext uri="{FF2B5EF4-FFF2-40B4-BE49-F238E27FC236}">
                    <a16:creationId xmlns:a16="http://schemas.microsoft.com/office/drawing/2014/main" id="{2A7A9E72-B005-E059-E7FE-E32F07816E29}"/>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a:extLst>
                  <a:ext uri="{FF2B5EF4-FFF2-40B4-BE49-F238E27FC236}">
                    <a16:creationId xmlns:a16="http://schemas.microsoft.com/office/drawing/2014/main" id="{71D350DD-AA3D-B43E-207D-C63FDBCD6CDD}"/>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93">
              <a:extLst>
                <a:ext uri="{FF2B5EF4-FFF2-40B4-BE49-F238E27FC236}">
                  <a16:creationId xmlns:a16="http://schemas.microsoft.com/office/drawing/2014/main" id="{0F1400FC-AC8C-D69A-D11F-5D27C838A523}"/>
                </a:ext>
              </a:extLst>
            </p:cNvPr>
            <p:cNvGrpSpPr/>
            <p:nvPr/>
          </p:nvGrpSpPr>
          <p:grpSpPr>
            <a:xfrm>
              <a:off x="2268292" y="3454485"/>
              <a:ext cx="602144" cy="611148"/>
              <a:chOff x="3200400" y="1524000"/>
              <a:chExt cx="1447800" cy="1524000"/>
            </a:xfrm>
          </p:grpSpPr>
          <p:sp>
            <p:nvSpPr>
              <p:cNvPr id="156" name="Oval 155">
                <a:extLst>
                  <a:ext uri="{FF2B5EF4-FFF2-40B4-BE49-F238E27FC236}">
                    <a16:creationId xmlns:a16="http://schemas.microsoft.com/office/drawing/2014/main" id="{4DE35326-4512-36B5-D418-141DBA1B6384}"/>
                  </a:ext>
                </a:extLst>
              </p:cNvPr>
              <p:cNvSpPr/>
              <p:nvPr/>
            </p:nvSpPr>
            <p:spPr>
              <a:xfrm>
                <a:off x="3200400" y="1524000"/>
                <a:ext cx="14478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ross 156">
                <a:extLst>
                  <a:ext uri="{FF2B5EF4-FFF2-40B4-BE49-F238E27FC236}">
                    <a16:creationId xmlns:a16="http://schemas.microsoft.com/office/drawing/2014/main" id="{D700D9EB-1070-4B0B-E154-AC70DF4EE006}"/>
                  </a:ext>
                </a:extLst>
              </p:cNvPr>
              <p:cNvSpPr/>
              <p:nvPr/>
            </p:nvSpPr>
            <p:spPr>
              <a:xfrm>
                <a:off x="3352800" y="1828800"/>
                <a:ext cx="1143000" cy="838200"/>
              </a:xfrm>
              <a:prstGeom prst="plus">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Quad Arrow 145">
                <a:extLst>
                  <a:ext uri="{FF2B5EF4-FFF2-40B4-BE49-F238E27FC236}">
                    <a16:creationId xmlns:a16="http://schemas.microsoft.com/office/drawing/2014/main" id="{E7F08CFC-D41B-54E2-7658-86FAD272789C}"/>
                  </a:ext>
                </a:extLst>
              </p:cNvPr>
              <p:cNvSpPr/>
              <p:nvPr/>
            </p:nvSpPr>
            <p:spPr>
              <a:xfrm>
                <a:off x="3657600" y="1828800"/>
                <a:ext cx="533400" cy="762000"/>
              </a:xfrm>
              <a:prstGeom prst="quadArrow">
                <a:avLst/>
              </a:prstGeom>
              <a:solidFill>
                <a:srgbClr val="D4A9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Pentagon 214">
              <a:extLst>
                <a:ext uri="{FF2B5EF4-FFF2-40B4-BE49-F238E27FC236}">
                  <a16:creationId xmlns:a16="http://schemas.microsoft.com/office/drawing/2014/main" id="{D07E0E13-440E-CD76-ED07-E93DB4830E74}"/>
                </a:ext>
              </a:extLst>
            </p:cNvPr>
            <p:cNvSpPr/>
            <p:nvPr/>
          </p:nvSpPr>
          <p:spPr>
            <a:xfrm rot="5400000">
              <a:off x="1524000" y="1371600"/>
              <a:ext cx="1219200" cy="1371600"/>
            </a:xfrm>
            <a:prstGeom prst="homePlate">
              <a:avLst>
                <a:gd name="adj" fmla="val 40769"/>
              </a:avLst>
            </a:prstGeom>
            <a:solidFill>
              <a:srgbClr val="F8AB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37B5FCB6-1E34-9916-152D-3FCAA3E59B24}"/>
                </a:ext>
              </a:extLst>
            </p:cNvPr>
            <p:cNvGrpSpPr/>
            <p:nvPr/>
          </p:nvGrpSpPr>
          <p:grpSpPr>
            <a:xfrm>
              <a:off x="1676400" y="2362200"/>
              <a:ext cx="838200" cy="1295813"/>
              <a:chOff x="3886200" y="1752600"/>
              <a:chExt cx="1650516" cy="2551611"/>
            </a:xfrm>
          </p:grpSpPr>
          <p:grpSp>
            <p:nvGrpSpPr>
              <p:cNvPr id="142" name="Group 179">
                <a:extLst>
                  <a:ext uri="{FF2B5EF4-FFF2-40B4-BE49-F238E27FC236}">
                    <a16:creationId xmlns:a16="http://schemas.microsoft.com/office/drawing/2014/main" id="{BD82BAC2-25AF-8A9A-BC27-CD9090B2F03D}"/>
                  </a:ext>
                </a:extLst>
              </p:cNvPr>
              <p:cNvGrpSpPr/>
              <p:nvPr/>
            </p:nvGrpSpPr>
            <p:grpSpPr>
              <a:xfrm rot="4546340">
                <a:off x="3362823" y="2275977"/>
                <a:ext cx="1441131" cy="394377"/>
                <a:chOff x="3200400" y="381000"/>
                <a:chExt cx="2057400" cy="304800"/>
              </a:xfrm>
            </p:grpSpPr>
            <p:sp>
              <p:nvSpPr>
                <p:cNvPr id="153" name="Donut 158">
                  <a:extLst>
                    <a:ext uri="{FF2B5EF4-FFF2-40B4-BE49-F238E27FC236}">
                      <a16:creationId xmlns:a16="http://schemas.microsoft.com/office/drawing/2014/main" id="{797377C1-AB5A-E0DD-9E84-AEEE0F253A17}"/>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onut 159">
                  <a:extLst>
                    <a:ext uri="{FF2B5EF4-FFF2-40B4-BE49-F238E27FC236}">
                      <a16:creationId xmlns:a16="http://schemas.microsoft.com/office/drawing/2014/main" id="{708457F9-F73B-9DE4-1EA1-5F88C92C0AC2}"/>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Donut 160">
                  <a:extLst>
                    <a:ext uri="{FF2B5EF4-FFF2-40B4-BE49-F238E27FC236}">
                      <a16:creationId xmlns:a16="http://schemas.microsoft.com/office/drawing/2014/main" id="{E5337533-38DC-E5A7-087B-4A1B40D60C7F}"/>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3" name="Group 180">
                <a:extLst>
                  <a:ext uri="{FF2B5EF4-FFF2-40B4-BE49-F238E27FC236}">
                    <a16:creationId xmlns:a16="http://schemas.microsoft.com/office/drawing/2014/main" id="{C87A3FBE-1291-4A3B-CE65-2432F024F0F8}"/>
                  </a:ext>
                </a:extLst>
              </p:cNvPr>
              <p:cNvGrpSpPr/>
              <p:nvPr/>
            </p:nvGrpSpPr>
            <p:grpSpPr>
              <a:xfrm rot="6411433">
                <a:off x="4618962" y="2306108"/>
                <a:ext cx="1441131" cy="394377"/>
                <a:chOff x="3200400" y="381000"/>
                <a:chExt cx="2057400" cy="304800"/>
              </a:xfrm>
            </p:grpSpPr>
            <p:sp>
              <p:nvSpPr>
                <p:cNvPr id="150" name="Donut 155">
                  <a:extLst>
                    <a:ext uri="{FF2B5EF4-FFF2-40B4-BE49-F238E27FC236}">
                      <a16:creationId xmlns:a16="http://schemas.microsoft.com/office/drawing/2014/main" id="{85297AA8-F615-8C6B-F8C9-EB9C388E14C1}"/>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Donut 156">
                  <a:extLst>
                    <a:ext uri="{FF2B5EF4-FFF2-40B4-BE49-F238E27FC236}">
                      <a16:creationId xmlns:a16="http://schemas.microsoft.com/office/drawing/2014/main" id="{20641A61-B632-0B67-20AF-06A1E923DA3B}"/>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Donut 157">
                  <a:extLst>
                    <a:ext uri="{FF2B5EF4-FFF2-40B4-BE49-F238E27FC236}">
                      <a16:creationId xmlns:a16="http://schemas.microsoft.com/office/drawing/2014/main" id="{F55D4B11-CB32-19D7-9A14-6F6801F8C6D4}"/>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4" name="Quad Arrow 216">
                <a:extLst>
                  <a:ext uri="{FF2B5EF4-FFF2-40B4-BE49-F238E27FC236}">
                    <a16:creationId xmlns:a16="http://schemas.microsoft.com/office/drawing/2014/main" id="{BA25B6E5-9C96-2D08-49A3-7486A07902FA}"/>
                  </a:ext>
                </a:extLst>
              </p:cNvPr>
              <p:cNvSpPr/>
              <p:nvPr/>
            </p:nvSpPr>
            <p:spPr>
              <a:xfrm>
                <a:off x="4114800" y="2743200"/>
                <a:ext cx="1143000" cy="1143000"/>
              </a:xfrm>
              <a:prstGeom prst="quad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D7BC18C7-480C-819C-BED0-634F4EF7E476}"/>
                  </a:ext>
                </a:extLst>
              </p:cNvPr>
              <p:cNvSpPr/>
              <p:nvPr/>
            </p:nvSpPr>
            <p:spPr>
              <a:xfrm>
                <a:off x="4495800" y="3124200"/>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87504EF0-6786-178F-EF2B-ABA07448BC36}"/>
                  </a:ext>
                </a:extLst>
              </p:cNvPr>
              <p:cNvSpPr/>
              <p:nvPr/>
            </p:nvSpPr>
            <p:spPr>
              <a:xfrm>
                <a:off x="4286794" y="3374571"/>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0E9DB969-4F5E-1C95-02C7-C44F219261BB}"/>
                  </a:ext>
                </a:extLst>
              </p:cNvPr>
              <p:cNvSpPr/>
              <p:nvPr/>
            </p:nvSpPr>
            <p:spPr>
              <a:xfrm>
                <a:off x="4713515" y="3381103"/>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DFB642A9-868B-DD4A-304A-11AF10DCFD58}"/>
                  </a:ext>
                </a:extLst>
              </p:cNvPr>
              <p:cNvSpPr/>
              <p:nvPr/>
            </p:nvSpPr>
            <p:spPr>
              <a:xfrm>
                <a:off x="4506686" y="3694611"/>
                <a:ext cx="3810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221">
                <a:extLst>
                  <a:ext uri="{FF2B5EF4-FFF2-40B4-BE49-F238E27FC236}">
                    <a16:creationId xmlns:a16="http://schemas.microsoft.com/office/drawing/2014/main" id="{83623068-858C-96F7-3128-A26C6BA16F35}"/>
                  </a:ext>
                </a:extLst>
              </p:cNvPr>
              <p:cNvSpPr/>
              <p:nvPr/>
            </p:nvSpPr>
            <p:spPr>
              <a:xfrm>
                <a:off x="4513217" y="3807823"/>
                <a:ext cx="383177" cy="383177"/>
              </a:xfrm>
              <a:prstGeom prst="quad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78C7593E-3ED9-8819-38F2-B950C17787E9}"/>
                </a:ext>
              </a:extLst>
            </p:cNvPr>
            <p:cNvGrpSpPr/>
            <p:nvPr/>
          </p:nvGrpSpPr>
          <p:grpSpPr>
            <a:xfrm rot="350532">
              <a:off x="1146491" y="609779"/>
              <a:ext cx="1903597" cy="1662240"/>
              <a:chOff x="3241986" y="2057400"/>
              <a:chExt cx="1738067" cy="1517697"/>
            </a:xfrm>
          </p:grpSpPr>
          <p:sp>
            <p:nvSpPr>
              <p:cNvPr id="133" name="Moon 132">
                <a:extLst>
                  <a:ext uri="{FF2B5EF4-FFF2-40B4-BE49-F238E27FC236}">
                    <a16:creationId xmlns:a16="http://schemas.microsoft.com/office/drawing/2014/main" id="{AAE78450-FA26-BDEC-8FB8-90631D428834}"/>
                  </a:ext>
                </a:extLst>
              </p:cNvPr>
              <p:cNvSpPr/>
              <p:nvPr/>
            </p:nvSpPr>
            <p:spPr>
              <a:xfrm rot="9623410">
                <a:off x="4528258" y="2125819"/>
                <a:ext cx="381000" cy="130492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a:extLst>
                  <a:ext uri="{FF2B5EF4-FFF2-40B4-BE49-F238E27FC236}">
                    <a16:creationId xmlns:a16="http://schemas.microsoft.com/office/drawing/2014/main" id="{E2ADBAFA-DA81-1422-411F-CE1769B035E9}"/>
                  </a:ext>
                </a:extLst>
              </p:cNvPr>
              <p:cNvSpPr/>
              <p:nvPr/>
            </p:nvSpPr>
            <p:spPr>
              <a:xfrm rot="653547">
                <a:off x="3241986" y="2266121"/>
                <a:ext cx="609600" cy="1308976"/>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5D47D397-FDF9-E3BB-D1D3-D239D1F93383}"/>
                  </a:ext>
                </a:extLst>
              </p:cNvPr>
              <p:cNvSpPr/>
              <p:nvPr/>
            </p:nvSpPr>
            <p:spPr>
              <a:xfrm>
                <a:off x="38862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4E5C89C4-BD53-D518-B91E-73BAA073684B}"/>
                  </a:ext>
                </a:extLst>
              </p:cNvPr>
              <p:cNvSpPr/>
              <p:nvPr/>
            </p:nvSpPr>
            <p:spPr>
              <a:xfrm rot="19921131">
                <a:off x="4096317" y="208888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a:extLst>
                  <a:ext uri="{FF2B5EF4-FFF2-40B4-BE49-F238E27FC236}">
                    <a16:creationId xmlns:a16="http://schemas.microsoft.com/office/drawing/2014/main" id="{C2CE384E-17CD-D1AB-D54B-959EB41F1EF1}"/>
                  </a:ext>
                </a:extLst>
              </p:cNvPr>
              <p:cNvSpPr/>
              <p:nvPr/>
            </p:nvSpPr>
            <p:spPr>
              <a:xfrm rot="1183723">
                <a:off x="36576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a:extLst>
                  <a:ext uri="{FF2B5EF4-FFF2-40B4-BE49-F238E27FC236}">
                    <a16:creationId xmlns:a16="http://schemas.microsoft.com/office/drawing/2014/main" id="{3642A764-1208-E031-BB9E-1C279DF43A41}"/>
                  </a:ext>
                </a:extLst>
              </p:cNvPr>
              <p:cNvSpPr/>
              <p:nvPr/>
            </p:nvSpPr>
            <p:spPr>
              <a:xfrm rot="18071744">
                <a:off x="4294253" y="1981602"/>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a:extLst>
                  <a:ext uri="{FF2B5EF4-FFF2-40B4-BE49-F238E27FC236}">
                    <a16:creationId xmlns:a16="http://schemas.microsoft.com/office/drawing/2014/main" id="{B0B1CE87-B432-A737-72B0-D741C5CCB524}"/>
                  </a:ext>
                </a:extLst>
              </p:cNvPr>
              <p:cNvSpPr/>
              <p:nvPr/>
            </p:nvSpPr>
            <p:spPr>
              <a:xfrm rot="6870827">
                <a:off x="4346602" y="1808593"/>
                <a:ext cx="304078" cy="802413"/>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435BF00C-AEE3-FD44-240E-4E3461E7B87D}"/>
                  </a:ext>
                </a:extLst>
              </p:cNvPr>
              <p:cNvSpPr/>
              <p:nvPr/>
            </p:nvSpPr>
            <p:spPr>
              <a:xfrm rot="4002517">
                <a:off x="3616360" y="178052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4596F472-F4D9-679E-761E-1389BAC9B047}"/>
                  </a:ext>
                </a:extLst>
              </p:cNvPr>
              <p:cNvSpPr/>
              <p:nvPr/>
            </p:nvSpPr>
            <p:spPr>
              <a:xfrm>
                <a:off x="3520282" y="2133600"/>
                <a:ext cx="1204118" cy="7620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25475DB0-49B4-E1F0-EACC-ED5686D3F404}"/>
                </a:ext>
              </a:extLst>
            </p:cNvPr>
            <p:cNvGrpSpPr/>
            <p:nvPr/>
          </p:nvGrpSpPr>
          <p:grpSpPr>
            <a:xfrm>
              <a:off x="1295400" y="914400"/>
              <a:ext cx="1731164" cy="413671"/>
              <a:chOff x="1289808" y="1323815"/>
              <a:chExt cx="1731164" cy="413671"/>
            </a:xfrm>
          </p:grpSpPr>
          <p:sp>
            <p:nvSpPr>
              <p:cNvPr id="119" name="Rounded Rectangle 133">
                <a:extLst>
                  <a:ext uri="{FF2B5EF4-FFF2-40B4-BE49-F238E27FC236}">
                    <a16:creationId xmlns:a16="http://schemas.microsoft.com/office/drawing/2014/main" id="{7CA0BECB-15D7-14D5-2849-16CF53CB8504}"/>
                  </a:ext>
                </a:extLst>
              </p:cNvPr>
              <p:cNvSpPr/>
              <p:nvPr/>
            </p:nvSpPr>
            <p:spPr>
              <a:xfrm>
                <a:off x="1289808" y="1323815"/>
                <a:ext cx="1731164" cy="362869"/>
              </a:xfrm>
              <a:prstGeom prst="round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50">
                <a:extLst>
                  <a:ext uri="{FF2B5EF4-FFF2-40B4-BE49-F238E27FC236}">
                    <a16:creationId xmlns:a16="http://schemas.microsoft.com/office/drawing/2014/main" id="{DF553756-C470-C2BB-D650-F80101B2505D}"/>
                  </a:ext>
                </a:extLst>
              </p:cNvPr>
              <p:cNvGrpSpPr/>
              <p:nvPr/>
            </p:nvGrpSpPr>
            <p:grpSpPr>
              <a:xfrm>
                <a:off x="1440344" y="1323815"/>
                <a:ext cx="1430092" cy="413671"/>
                <a:chOff x="533400" y="1364105"/>
                <a:chExt cx="2590800" cy="617095"/>
              </a:xfrm>
            </p:grpSpPr>
            <p:sp>
              <p:nvSpPr>
                <p:cNvPr id="121" name="Pentagon 161">
                  <a:extLst>
                    <a:ext uri="{FF2B5EF4-FFF2-40B4-BE49-F238E27FC236}">
                      <a16:creationId xmlns:a16="http://schemas.microsoft.com/office/drawing/2014/main" id="{470EEA01-EF8F-CD9C-0EC7-62DF098A4EAE}"/>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entagon 162">
                  <a:extLst>
                    <a:ext uri="{FF2B5EF4-FFF2-40B4-BE49-F238E27FC236}">
                      <a16:creationId xmlns:a16="http://schemas.microsoft.com/office/drawing/2014/main" id="{C954EA35-1DBC-22EB-FA71-D6D6EA2D4046}"/>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entagon 163">
                  <a:extLst>
                    <a:ext uri="{FF2B5EF4-FFF2-40B4-BE49-F238E27FC236}">
                      <a16:creationId xmlns:a16="http://schemas.microsoft.com/office/drawing/2014/main" id="{962F3A8E-B2C9-3434-16D1-F96B50E628A4}"/>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BFA6A0BC-2222-84D8-C080-45D8FF175316}"/>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491C712A-255C-C272-F594-52B666C67F89}"/>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5">
                  <a:extLst>
                    <a:ext uri="{FF2B5EF4-FFF2-40B4-BE49-F238E27FC236}">
                      <a16:creationId xmlns:a16="http://schemas.microsoft.com/office/drawing/2014/main" id="{92667F8E-8F56-4D19-9B9E-6445FA291B97}"/>
                    </a:ext>
                  </a:extLst>
                </p:cNvPr>
                <p:cNvGrpSpPr/>
                <p:nvPr/>
              </p:nvGrpSpPr>
              <p:grpSpPr>
                <a:xfrm>
                  <a:off x="1905000" y="1371600"/>
                  <a:ext cx="1219200" cy="609600"/>
                  <a:chOff x="685800" y="1524000"/>
                  <a:chExt cx="1219200" cy="609600"/>
                </a:xfrm>
              </p:grpSpPr>
              <p:sp>
                <p:nvSpPr>
                  <p:cNvPr id="128" name="Pentagon 10">
                    <a:extLst>
                      <a:ext uri="{FF2B5EF4-FFF2-40B4-BE49-F238E27FC236}">
                        <a16:creationId xmlns:a16="http://schemas.microsoft.com/office/drawing/2014/main" id="{0E3696CC-D961-647E-DA54-F4B85E0530E9}"/>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entagon 169">
                    <a:extLst>
                      <a:ext uri="{FF2B5EF4-FFF2-40B4-BE49-F238E27FC236}">
                        <a16:creationId xmlns:a16="http://schemas.microsoft.com/office/drawing/2014/main" id="{BAA93840-A498-C904-5E82-FB06F4179C34}"/>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Pentagon 170">
                    <a:extLst>
                      <a:ext uri="{FF2B5EF4-FFF2-40B4-BE49-F238E27FC236}">
                        <a16:creationId xmlns:a16="http://schemas.microsoft.com/office/drawing/2014/main" id="{F93A09B1-540D-D77C-4F92-069D6AA3BEB4}"/>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AC4264E9-87E4-F879-5120-54CE50119E73}"/>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AD6B44C8-3658-1E05-5B72-3E54C613D6EC}"/>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Diamond 126">
                  <a:extLst>
                    <a:ext uri="{FF2B5EF4-FFF2-40B4-BE49-F238E27FC236}">
                      <a16:creationId xmlns:a16="http://schemas.microsoft.com/office/drawing/2014/main" id="{823DCCD4-093B-6984-CADF-AE2A9C0D6C80}"/>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3" name="Group 202">
            <a:extLst>
              <a:ext uri="{FF2B5EF4-FFF2-40B4-BE49-F238E27FC236}">
                <a16:creationId xmlns:a16="http://schemas.microsoft.com/office/drawing/2014/main" id="{49C0ABE1-2F78-8DD8-3760-5366E72CF838}"/>
              </a:ext>
            </a:extLst>
          </p:cNvPr>
          <p:cNvGrpSpPr/>
          <p:nvPr/>
        </p:nvGrpSpPr>
        <p:grpSpPr>
          <a:xfrm>
            <a:off x="5623963" y="2956948"/>
            <a:ext cx="1752702" cy="3537294"/>
            <a:chOff x="416472" y="2209800"/>
            <a:chExt cx="1793328" cy="3505200"/>
          </a:xfrm>
        </p:grpSpPr>
        <p:sp>
          <p:nvSpPr>
            <p:cNvPr id="204" name="Cloud 203">
              <a:extLst>
                <a:ext uri="{FF2B5EF4-FFF2-40B4-BE49-F238E27FC236}">
                  <a16:creationId xmlns:a16="http://schemas.microsoft.com/office/drawing/2014/main" id="{E46DECCA-AB5A-CFCB-6304-5F07B273B60E}"/>
                </a:ext>
              </a:extLst>
            </p:cNvPr>
            <p:cNvSpPr/>
            <p:nvPr/>
          </p:nvSpPr>
          <p:spPr>
            <a:xfrm>
              <a:off x="685800" y="2971800"/>
              <a:ext cx="1219200" cy="990600"/>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28349260-FEA0-2C03-2D94-ED67DA6678C2}"/>
                </a:ext>
              </a:extLst>
            </p:cNvPr>
            <p:cNvSpPr/>
            <p:nvPr/>
          </p:nvSpPr>
          <p:spPr>
            <a:xfrm rot="19437994">
              <a:off x="1344184" y="5119606"/>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06" name="Oval 205">
              <a:extLst>
                <a:ext uri="{FF2B5EF4-FFF2-40B4-BE49-F238E27FC236}">
                  <a16:creationId xmlns:a16="http://schemas.microsoft.com/office/drawing/2014/main" id="{B83F65E5-81D3-1955-216A-9224C65D4799}"/>
                </a:ext>
              </a:extLst>
            </p:cNvPr>
            <p:cNvSpPr/>
            <p:nvPr/>
          </p:nvSpPr>
          <p:spPr>
            <a:xfrm rot="1955574">
              <a:off x="879257" y="5089678"/>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07" name="Pentagon 4">
              <a:extLst>
                <a:ext uri="{FF2B5EF4-FFF2-40B4-BE49-F238E27FC236}">
                  <a16:creationId xmlns:a16="http://schemas.microsoft.com/office/drawing/2014/main" id="{726BB1C5-1B31-783F-839E-8E078AA9882E}"/>
                </a:ext>
              </a:extLst>
            </p:cNvPr>
            <p:cNvSpPr/>
            <p:nvPr/>
          </p:nvSpPr>
          <p:spPr>
            <a:xfrm rot="4714608">
              <a:off x="1112250" y="5057191"/>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08" name="Pentagon 5">
              <a:extLst>
                <a:ext uri="{FF2B5EF4-FFF2-40B4-BE49-F238E27FC236}">
                  <a16:creationId xmlns:a16="http://schemas.microsoft.com/office/drawing/2014/main" id="{3DCE0EDB-3A84-4F95-3980-413C155A6BB7}"/>
                </a:ext>
              </a:extLst>
            </p:cNvPr>
            <p:cNvSpPr/>
            <p:nvPr/>
          </p:nvSpPr>
          <p:spPr>
            <a:xfrm rot="6079541">
              <a:off x="743954" y="4997815"/>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09" name="Oval 208">
              <a:extLst>
                <a:ext uri="{FF2B5EF4-FFF2-40B4-BE49-F238E27FC236}">
                  <a16:creationId xmlns:a16="http://schemas.microsoft.com/office/drawing/2014/main" id="{14D19AD6-B7F6-03C1-989D-D3C3E1A8897F}"/>
                </a:ext>
              </a:extLst>
            </p:cNvPr>
            <p:cNvSpPr/>
            <p:nvPr/>
          </p:nvSpPr>
          <p:spPr>
            <a:xfrm>
              <a:off x="1954115" y="4264418"/>
              <a:ext cx="255685"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0" name="Oval 209">
              <a:extLst>
                <a:ext uri="{FF2B5EF4-FFF2-40B4-BE49-F238E27FC236}">
                  <a16:creationId xmlns:a16="http://schemas.microsoft.com/office/drawing/2014/main" id="{F11246DF-63DA-2E1C-73C1-9ACB1DECDEEE}"/>
                </a:ext>
              </a:extLst>
            </p:cNvPr>
            <p:cNvSpPr/>
            <p:nvPr/>
          </p:nvSpPr>
          <p:spPr>
            <a:xfrm>
              <a:off x="416472" y="4264418"/>
              <a:ext cx="321879"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1" name="Flowchart: Manual Operation 210">
              <a:extLst>
                <a:ext uri="{FF2B5EF4-FFF2-40B4-BE49-F238E27FC236}">
                  <a16:creationId xmlns:a16="http://schemas.microsoft.com/office/drawing/2014/main" id="{02813B43-77F3-0CF0-878F-2E389D5A4FD3}"/>
                </a:ext>
              </a:extLst>
            </p:cNvPr>
            <p:cNvSpPr/>
            <p:nvPr/>
          </p:nvSpPr>
          <p:spPr>
            <a:xfrm rot="8846634">
              <a:off x="1685412" y="35950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2" name="Flowchart: Manual Operation 211">
              <a:extLst>
                <a:ext uri="{FF2B5EF4-FFF2-40B4-BE49-F238E27FC236}">
                  <a16:creationId xmlns:a16="http://schemas.microsoft.com/office/drawing/2014/main" id="{3DC715A3-4412-525E-09EC-8D6C0FB0BF46}"/>
                </a:ext>
              </a:extLst>
            </p:cNvPr>
            <p:cNvSpPr/>
            <p:nvPr/>
          </p:nvSpPr>
          <p:spPr>
            <a:xfrm rot="12773101">
              <a:off x="629017" y="35969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3" name="Flowchart: Manual Operation 212">
              <a:extLst>
                <a:ext uri="{FF2B5EF4-FFF2-40B4-BE49-F238E27FC236}">
                  <a16:creationId xmlns:a16="http://schemas.microsoft.com/office/drawing/2014/main" id="{952A584E-FD22-522C-E008-C6559CF5A2BA}"/>
                </a:ext>
              </a:extLst>
            </p:cNvPr>
            <p:cNvSpPr/>
            <p:nvPr/>
          </p:nvSpPr>
          <p:spPr>
            <a:xfrm rot="10800000">
              <a:off x="784334" y="3553960"/>
              <a:ext cx="1057603" cy="171694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4" name="Pentagon 11">
              <a:extLst>
                <a:ext uri="{FF2B5EF4-FFF2-40B4-BE49-F238E27FC236}">
                  <a16:creationId xmlns:a16="http://schemas.microsoft.com/office/drawing/2014/main" id="{FBCB61E7-053C-DAB0-153B-7B692E007EC6}"/>
                </a:ext>
              </a:extLst>
            </p:cNvPr>
            <p:cNvSpPr/>
            <p:nvPr/>
          </p:nvSpPr>
          <p:spPr>
            <a:xfrm rot="5400000">
              <a:off x="69020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5" name="Pentagon 12">
              <a:extLst>
                <a:ext uri="{FF2B5EF4-FFF2-40B4-BE49-F238E27FC236}">
                  <a16:creationId xmlns:a16="http://schemas.microsoft.com/office/drawing/2014/main" id="{48439E3B-6427-C969-9E38-60463BB14364}"/>
                </a:ext>
              </a:extLst>
            </p:cNvPr>
            <p:cNvSpPr/>
            <p:nvPr/>
          </p:nvSpPr>
          <p:spPr>
            <a:xfrm rot="5400000">
              <a:off x="874132"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6" name="Pentagon 13">
              <a:extLst>
                <a:ext uri="{FF2B5EF4-FFF2-40B4-BE49-F238E27FC236}">
                  <a16:creationId xmlns:a16="http://schemas.microsoft.com/office/drawing/2014/main" id="{14ADBAFA-50B7-F475-F4D3-290CC3E41D01}"/>
                </a:ext>
              </a:extLst>
            </p:cNvPr>
            <p:cNvSpPr/>
            <p:nvPr/>
          </p:nvSpPr>
          <p:spPr>
            <a:xfrm rot="5400000">
              <a:off x="1012080"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7" name="Pentagon 14">
              <a:extLst>
                <a:ext uri="{FF2B5EF4-FFF2-40B4-BE49-F238E27FC236}">
                  <a16:creationId xmlns:a16="http://schemas.microsoft.com/office/drawing/2014/main" id="{1B7B74C3-E640-6F62-03A4-2E9B0E61611D}"/>
                </a:ext>
              </a:extLst>
            </p:cNvPr>
            <p:cNvSpPr/>
            <p:nvPr/>
          </p:nvSpPr>
          <p:spPr>
            <a:xfrm rot="5400000">
              <a:off x="119601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8" name="Pentagon 15">
              <a:extLst>
                <a:ext uri="{FF2B5EF4-FFF2-40B4-BE49-F238E27FC236}">
                  <a16:creationId xmlns:a16="http://schemas.microsoft.com/office/drawing/2014/main" id="{4F23DC4F-9A8C-51F4-CC0C-FB6F4E7EC3F1}"/>
                </a:ext>
              </a:extLst>
            </p:cNvPr>
            <p:cNvSpPr/>
            <p:nvPr/>
          </p:nvSpPr>
          <p:spPr>
            <a:xfrm rot="5400000">
              <a:off x="598235"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9" name="Pentagon 16">
              <a:extLst>
                <a:ext uri="{FF2B5EF4-FFF2-40B4-BE49-F238E27FC236}">
                  <a16:creationId xmlns:a16="http://schemas.microsoft.com/office/drawing/2014/main" id="{0E6EBD6C-8274-CB63-16A6-BA0A2104383F}"/>
                </a:ext>
              </a:extLst>
            </p:cNvPr>
            <p:cNvSpPr/>
            <p:nvPr/>
          </p:nvSpPr>
          <p:spPr>
            <a:xfrm rot="5400000">
              <a:off x="1287976"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0" name="Pentagon 17">
              <a:extLst>
                <a:ext uri="{FF2B5EF4-FFF2-40B4-BE49-F238E27FC236}">
                  <a16:creationId xmlns:a16="http://schemas.microsoft.com/office/drawing/2014/main" id="{84CA2FB8-B3FD-9884-8E14-6234151B62B0}"/>
                </a:ext>
              </a:extLst>
            </p:cNvPr>
            <p:cNvSpPr/>
            <p:nvPr/>
          </p:nvSpPr>
          <p:spPr>
            <a:xfrm rot="6342749">
              <a:off x="518996" y="47317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1" name="Pentagon 18">
              <a:extLst>
                <a:ext uri="{FF2B5EF4-FFF2-40B4-BE49-F238E27FC236}">
                  <a16:creationId xmlns:a16="http://schemas.microsoft.com/office/drawing/2014/main" id="{26FEA73B-8D07-22B8-CF62-CC6274833845}"/>
                </a:ext>
              </a:extLst>
            </p:cNvPr>
            <p:cNvSpPr/>
            <p:nvPr/>
          </p:nvSpPr>
          <p:spPr>
            <a:xfrm rot="4529732">
              <a:off x="1357024" y="4737961"/>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2" name="Oval 221">
              <a:extLst>
                <a:ext uri="{FF2B5EF4-FFF2-40B4-BE49-F238E27FC236}">
                  <a16:creationId xmlns:a16="http://schemas.microsoft.com/office/drawing/2014/main" id="{611EFF76-5219-2ED4-4E2C-0DD272362EC7}"/>
                </a:ext>
              </a:extLst>
            </p:cNvPr>
            <p:cNvSpPr/>
            <p:nvPr/>
          </p:nvSpPr>
          <p:spPr>
            <a:xfrm>
              <a:off x="1219200" y="3435550"/>
              <a:ext cx="228600"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3" name="Pentagon 20">
              <a:extLst>
                <a:ext uri="{FF2B5EF4-FFF2-40B4-BE49-F238E27FC236}">
                  <a16:creationId xmlns:a16="http://schemas.microsoft.com/office/drawing/2014/main" id="{1EA4CFEE-F63A-F53F-72B3-53C2065F4AFF}"/>
                </a:ext>
              </a:extLst>
            </p:cNvPr>
            <p:cNvSpPr/>
            <p:nvPr/>
          </p:nvSpPr>
          <p:spPr>
            <a:xfrm rot="7201658">
              <a:off x="395258" y="3716723"/>
              <a:ext cx="984266" cy="24883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4" name="Pentagon 22">
              <a:extLst>
                <a:ext uri="{FF2B5EF4-FFF2-40B4-BE49-F238E27FC236}">
                  <a16:creationId xmlns:a16="http://schemas.microsoft.com/office/drawing/2014/main" id="{855060BC-DDEB-8EFD-D454-79139A9F0E4F}"/>
                </a:ext>
              </a:extLst>
            </p:cNvPr>
            <p:cNvSpPr/>
            <p:nvPr/>
          </p:nvSpPr>
          <p:spPr>
            <a:xfrm rot="14398342" flipH="1">
              <a:off x="1322851" y="3815029"/>
              <a:ext cx="984266" cy="25823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5" name="Rectangle 224">
              <a:extLst>
                <a:ext uri="{FF2B5EF4-FFF2-40B4-BE49-F238E27FC236}">
                  <a16:creationId xmlns:a16="http://schemas.microsoft.com/office/drawing/2014/main" id="{80FE0004-AA04-5277-6DFF-5A1B834098C8}"/>
                </a:ext>
              </a:extLst>
            </p:cNvPr>
            <p:cNvSpPr/>
            <p:nvPr/>
          </p:nvSpPr>
          <p:spPr>
            <a:xfrm>
              <a:off x="1014248" y="3790779"/>
              <a:ext cx="597776" cy="4736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6" name="Group 225">
              <a:extLst>
                <a:ext uri="{FF2B5EF4-FFF2-40B4-BE49-F238E27FC236}">
                  <a16:creationId xmlns:a16="http://schemas.microsoft.com/office/drawing/2014/main" id="{D11387A5-BA86-5CE7-BB3B-6CADC6B0C292}"/>
                </a:ext>
              </a:extLst>
            </p:cNvPr>
            <p:cNvGrpSpPr/>
            <p:nvPr/>
          </p:nvGrpSpPr>
          <p:grpSpPr>
            <a:xfrm>
              <a:off x="609600" y="2209800"/>
              <a:ext cx="1253772" cy="1331342"/>
              <a:chOff x="803628" y="2281822"/>
              <a:chExt cx="952377" cy="1331342"/>
            </a:xfrm>
          </p:grpSpPr>
          <p:sp>
            <p:nvSpPr>
              <p:cNvPr id="236" name="Oval 235">
                <a:extLst>
                  <a:ext uri="{FF2B5EF4-FFF2-40B4-BE49-F238E27FC236}">
                    <a16:creationId xmlns:a16="http://schemas.microsoft.com/office/drawing/2014/main" id="{0A936338-CCC2-5283-9FF7-82830A60AC92}"/>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37" name="Freeform: Shape 236">
                <a:extLst>
                  <a:ext uri="{FF2B5EF4-FFF2-40B4-BE49-F238E27FC236}">
                    <a16:creationId xmlns:a16="http://schemas.microsoft.com/office/drawing/2014/main" id="{53C5D536-4A4A-EC9D-B9DB-82EB9A8DFB96}"/>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27" name="Rounded Rectangle 29">
              <a:extLst>
                <a:ext uri="{FF2B5EF4-FFF2-40B4-BE49-F238E27FC236}">
                  <a16:creationId xmlns:a16="http://schemas.microsoft.com/office/drawing/2014/main" id="{A53037A1-62BE-7618-C82C-FB0F9DBCA708}"/>
                </a:ext>
              </a:extLst>
            </p:cNvPr>
            <p:cNvSpPr/>
            <p:nvPr/>
          </p:nvSpPr>
          <p:spPr>
            <a:xfrm>
              <a:off x="838200" y="2514601"/>
              <a:ext cx="9906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8" name="Cross 227">
              <a:extLst>
                <a:ext uri="{FF2B5EF4-FFF2-40B4-BE49-F238E27FC236}">
                  <a16:creationId xmlns:a16="http://schemas.microsoft.com/office/drawing/2014/main" id="{21A688D1-2C67-4D4F-63BB-D74C66947A2B}"/>
                </a:ext>
              </a:extLst>
            </p:cNvPr>
            <p:cNvSpPr/>
            <p:nvPr/>
          </p:nvSpPr>
          <p:spPr>
            <a:xfrm rot="2093903">
              <a:off x="1453639" y="3951710"/>
              <a:ext cx="363759" cy="3587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9" name="Pentagon 31">
              <a:extLst>
                <a:ext uri="{FF2B5EF4-FFF2-40B4-BE49-F238E27FC236}">
                  <a16:creationId xmlns:a16="http://schemas.microsoft.com/office/drawing/2014/main" id="{CF5A5744-5C9D-B727-3F87-063A13073B16}"/>
                </a:ext>
              </a:extLst>
            </p:cNvPr>
            <p:cNvSpPr/>
            <p:nvPr/>
          </p:nvSpPr>
          <p:spPr>
            <a:xfrm rot="7482643">
              <a:off x="993021" y="4553274"/>
              <a:ext cx="740061" cy="114848"/>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30" name="Rectangle 229">
              <a:extLst>
                <a:ext uri="{FF2B5EF4-FFF2-40B4-BE49-F238E27FC236}">
                  <a16:creationId xmlns:a16="http://schemas.microsoft.com/office/drawing/2014/main" id="{D3D230A9-FF7B-21A8-994F-BBFFE84A3E2D}"/>
                </a:ext>
              </a:extLst>
            </p:cNvPr>
            <p:cNvSpPr/>
            <p:nvPr/>
          </p:nvSpPr>
          <p:spPr>
            <a:xfrm>
              <a:off x="876300" y="4264418"/>
              <a:ext cx="873672" cy="23681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31" name="Chevron 36">
              <a:extLst>
                <a:ext uri="{FF2B5EF4-FFF2-40B4-BE49-F238E27FC236}">
                  <a16:creationId xmlns:a16="http://schemas.microsoft.com/office/drawing/2014/main" id="{913669A1-312D-9216-7484-A0E9BC2D9A09}"/>
                </a:ext>
              </a:extLst>
            </p:cNvPr>
            <p:cNvSpPr/>
            <p:nvPr/>
          </p:nvSpPr>
          <p:spPr>
            <a:xfrm rot="5400000">
              <a:off x="1103920" y="3559480"/>
              <a:ext cx="414434" cy="521804"/>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32" name="Regular Pentagon 21">
              <a:extLst>
                <a:ext uri="{FF2B5EF4-FFF2-40B4-BE49-F238E27FC236}">
                  <a16:creationId xmlns:a16="http://schemas.microsoft.com/office/drawing/2014/main" id="{97DEA50E-75C2-C0D8-6D07-E9D0164BB6A7}"/>
                </a:ext>
              </a:extLst>
            </p:cNvPr>
            <p:cNvSpPr/>
            <p:nvPr/>
          </p:nvSpPr>
          <p:spPr>
            <a:xfrm rot="12688232">
              <a:off x="761941" y="3436032"/>
              <a:ext cx="43562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33" name="Regular Pentagon 23">
              <a:extLst>
                <a:ext uri="{FF2B5EF4-FFF2-40B4-BE49-F238E27FC236}">
                  <a16:creationId xmlns:a16="http://schemas.microsoft.com/office/drawing/2014/main" id="{3D0B8A98-6734-7851-3E7F-8AB42440B09E}"/>
                </a:ext>
              </a:extLst>
            </p:cNvPr>
            <p:cNvSpPr/>
            <p:nvPr/>
          </p:nvSpPr>
          <p:spPr>
            <a:xfrm rot="8844381" flipH="1">
              <a:off x="1450893" y="3409100"/>
              <a:ext cx="41057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34" name="Oval 233">
              <a:extLst>
                <a:ext uri="{FF2B5EF4-FFF2-40B4-BE49-F238E27FC236}">
                  <a16:creationId xmlns:a16="http://schemas.microsoft.com/office/drawing/2014/main" id="{EE223546-E6D0-63EB-2551-1B70B0E7C2AC}"/>
                </a:ext>
              </a:extLst>
            </p:cNvPr>
            <p:cNvSpPr/>
            <p:nvPr/>
          </p:nvSpPr>
          <p:spPr>
            <a:xfrm>
              <a:off x="16764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43A19D11-AF99-032D-FC50-D608B21D90C3}"/>
                </a:ext>
              </a:extLst>
            </p:cNvPr>
            <p:cNvSpPr/>
            <p:nvPr/>
          </p:nvSpPr>
          <p:spPr>
            <a:xfrm>
              <a:off x="6858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841FAF61-DAC2-E987-4C7F-25415E52129B}"/>
              </a:ext>
            </a:extLst>
          </p:cNvPr>
          <p:cNvGrpSpPr/>
          <p:nvPr/>
        </p:nvGrpSpPr>
        <p:grpSpPr>
          <a:xfrm>
            <a:off x="3529683" y="2558249"/>
            <a:ext cx="1831259" cy="3957516"/>
            <a:chOff x="1143000" y="1219200"/>
            <a:chExt cx="2203010" cy="4760902"/>
          </a:xfrm>
        </p:grpSpPr>
        <p:grpSp>
          <p:nvGrpSpPr>
            <p:cNvPr id="239" name="Group 39">
              <a:extLst>
                <a:ext uri="{FF2B5EF4-FFF2-40B4-BE49-F238E27FC236}">
                  <a16:creationId xmlns:a16="http://schemas.microsoft.com/office/drawing/2014/main" id="{F2B1518B-E743-F7C9-47C0-85B89B603B5D}"/>
                </a:ext>
              </a:extLst>
            </p:cNvPr>
            <p:cNvGrpSpPr/>
            <p:nvPr/>
          </p:nvGrpSpPr>
          <p:grpSpPr>
            <a:xfrm rot="20172554">
              <a:off x="2130838" y="5085804"/>
              <a:ext cx="457200" cy="838200"/>
              <a:chOff x="3352800" y="2667000"/>
              <a:chExt cx="457200" cy="838200"/>
            </a:xfrm>
          </p:grpSpPr>
          <p:sp>
            <p:nvSpPr>
              <p:cNvPr id="309" name="Oval 40">
                <a:extLst>
                  <a:ext uri="{FF2B5EF4-FFF2-40B4-BE49-F238E27FC236}">
                    <a16:creationId xmlns:a16="http://schemas.microsoft.com/office/drawing/2014/main" id="{D64A1A42-5E64-107C-5598-D3F4A049C008}"/>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gular Pentagon 41">
                <a:extLst>
                  <a:ext uri="{FF2B5EF4-FFF2-40B4-BE49-F238E27FC236}">
                    <a16:creationId xmlns:a16="http://schemas.microsoft.com/office/drawing/2014/main" id="{AEFC366C-CCB9-5034-439A-4884C168ECDC}"/>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38">
              <a:extLst>
                <a:ext uri="{FF2B5EF4-FFF2-40B4-BE49-F238E27FC236}">
                  <a16:creationId xmlns:a16="http://schemas.microsoft.com/office/drawing/2014/main" id="{7AEA7C33-9E35-239B-309C-853853C45A5C}"/>
                </a:ext>
              </a:extLst>
            </p:cNvPr>
            <p:cNvGrpSpPr/>
            <p:nvPr/>
          </p:nvGrpSpPr>
          <p:grpSpPr>
            <a:xfrm rot="2289593">
              <a:off x="1689496" y="5227970"/>
              <a:ext cx="410254" cy="752132"/>
              <a:chOff x="3352800" y="2667000"/>
              <a:chExt cx="457200" cy="838200"/>
            </a:xfrm>
          </p:grpSpPr>
          <p:sp>
            <p:nvSpPr>
              <p:cNvPr id="307" name="Oval 36">
                <a:extLst>
                  <a:ext uri="{FF2B5EF4-FFF2-40B4-BE49-F238E27FC236}">
                    <a16:creationId xmlns:a16="http://schemas.microsoft.com/office/drawing/2014/main" id="{A37EC006-74BA-D662-E01A-70B7298574EA}"/>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gular Pentagon 37">
                <a:extLst>
                  <a:ext uri="{FF2B5EF4-FFF2-40B4-BE49-F238E27FC236}">
                    <a16:creationId xmlns:a16="http://schemas.microsoft.com/office/drawing/2014/main" id="{38196091-A9AE-2A03-A90C-B1FDBBB8F35B}"/>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Cloud 240">
              <a:extLst>
                <a:ext uri="{FF2B5EF4-FFF2-40B4-BE49-F238E27FC236}">
                  <a16:creationId xmlns:a16="http://schemas.microsoft.com/office/drawing/2014/main" id="{1755E49B-EE08-86C5-F255-245C4EB0D0EE}"/>
                </a:ext>
              </a:extLst>
            </p:cNvPr>
            <p:cNvSpPr/>
            <p:nvPr/>
          </p:nvSpPr>
          <p:spPr>
            <a:xfrm rot="4934802">
              <a:off x="2200154" y="2774821"/>
              <a:ext cx="756701" cy="64118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614A4010-F7A4-58A5-5B35-4619A68E214B}"/>
                </a:ext>
              </a:extLst>
            </p:cNvPr>
            <p:cNvSpPr/>
            <p:nvPr/>
          </p:nvSpPr>
          <p:spPr>
            <a:xfrm>
              <a:off x="1143000" y="3886200"/>
              <a:ext cx="336884"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a:extLst>
                <a:ext uri="{FF2B5EF4-FFF2-40B4-BE49-F238E27FC236}">
                  <a16:creationId xmlns:a16="http://schemas.microsoft.com/office/drawing/2014/main" id="{99D2D9DB-D791-5237-B8BB-D379426F8FFF}"/>
                </a:ext>
              </a:extLst>
            </p:cNvPr>
            <p:cNvSpPr/>
            <p:nvPr/>
          </p:nvSpPr>
          <p:spPr>
            <a:xfrm rot="1477580">
              <a:off x="1269761" y="3195489"/>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8B577583-670C-49F1-2985-0D4CA0038B10}"/>
                </a:ext>
              </a:extLst>
            </p:cNvPr>
            <p:cNvSpPr/>
            <p:nvPr/>
          </p:nvSpPr>
          <p:spPr>
            <a:xfrm>
              <a:off x="2743201" y="3886200"/>
              <a:ext cx="3810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E5035734-602D-526B-7E66-C494095654EE}"/>
                </a:ext>
              </a:extLst>
            </p:cNvPr>
            <p:cNvSpPr/>
            <p:nvPr/>
          </p:nvSpPr>
          <p:spPr>
            <a:xfrm rot="20129341">
              <a:off x="2479523" y="3195346"/>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61936917-EC8C-62E2-169D-E4D693A69910}"/>
                </a:ext>
              </a:extLst>
            </p:cNvPr>
            <p:cNvSpPr/>
            <p:nvPr/>
          </p:nvSpPr>
          <p:spPr>
            <a:xfrm>
              <a:off x="1600200" y="4343400"/>
              <a:ext cx="1066800" cy="1219200"/>
            </a:xfrm>
            <a:prstGeom prst="trapezoid">
              <a:avLst>
                <a:gd name="adj" fmla="val 1209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5DC46237-874F-3706-8FF1-5DC7E80F9FC4}"/>
                </a:ext>
              </a:extLst>
            </p:cNvPr>
            <p:cNvSpPr/>
            <p:nvPr/>
          </p:nvSpPr>
          <p:spPr>
            <a:xfrm rot="10800000">
              <a:off x="1654277" y="3217606"/>
              <a:ext cx="990600" cy="1219200"/>
            </a:xfrm>
            <a:prstGeom prst="trapezoid">
              <a:avLst>
                <a:gd name="adj" fmla="val 6142"/>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12">
              <a:extLst>
                <a:ext uri="{FF2B5EF4-FFF2-40B4-BE49-F238E27FC236}">
                  <a16:creationId xmlns:a16="http://schemas.microsoft.com/office/drawing/2014/main" id="{B569E0C1-9E7D-9436-6568-01DFEBF2BF5E}"/>
                </a:ext>
              </a:extLst>
            </p:cNvPr>
            <p:cNvGrpSpPr/>
            <p:nvPr/>
          </p:nvGrpSpPr>
          <p:grpSpPr>
            <a:xfrm>
              <a:off x="1609209" y="3134032"/>
              <a:ext cx="1089745" cy="641448"/>
              <a:chOff x="1066800" y="3441504"/>
              <a:chExt cx="2133600" cy="1435296"/>
            </a:xfrm>
          </p:grpSpPr>
          <p:sp>
            <p:nvSpPr>
              <p:cNvPr id="297" name="Moon 11">
                <a:extLst>
                  <a:ext uri="{FF2B5EF4-FFF2-40B4-BE49-F238E27FC236}">
                    <a16:creationId xmlns:a16="http://schemas.microsoft.com/office/drawing/2014/main" id="{B937A81B-3D5C-579A-52E3-324C558CE387}"/>
                  </a:ext>
                </a:extLst>
              </p:cNvPr>
              <p:cNvSpPr/>
              <p:nvPr/>
            </p:nvSpPr>
            <p:spPr>
              <a:xfrm rot="16200000">
                <a:off x="1524000" y="3200400"/>
                <a:ext cx="1219200" cy="2133600"/>
              </a:xfrm>
              <a:prstGeom prst="moon">
                <a:avLst>
                  <a:gd name="adj" fmla="val 6885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rapezoid 2">
                <a:extLst>
                  <a:ext uri="{FF2B5EF4-FFF2-40B4-BE49-F238E27FC236}">
                    <a16:creationId xmlns:a16="http://schemas.microsoft.com/office/drawing/2014/main" id="{C42BEDDE-3A94-58D2-F683-43A2F41D48FF}"/>
                  </a:ext>
                </a:extLst>
              </p:cNvPr>
              <p:cNvSpPr/>
              <p:nvPr/>
            </p:nvSpPr>
            <p:spPr>
              <a:xfrm rot="3542795">
                <a:off x="1230885" y="3418950"/>
                <a:ext cx="381000" cy="575911"/>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rapezoid 3">
                <a:extLst>
                  <a:ext uri="{FF2B5EF4-FFF2-40B4-BE49-F238E27FC236}">
                    <a16:creationId xmlns:a16="http://schemas.microsoft.com/office/drawing/2014/main" id="{4E5DB7EC-2A07-945F-A499-F4D7033DAE9D}"/>
                  </a:ext>
                </a:extLst>
              </p:cNvPr>
              <p:cNvSpPr/>
              <p:nvPr/>
            </p:nvSpPr>
            <p:spPr>
              <a:xfrm rot="2603598">
                <a:off x="1340097" y="3520311"/>
                <a:ext cx="381000" cy="685125"/>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4">
                <a:extLst>
                  <a:ext uri="{FF2B5EF4-FFF2-40B4-BE49-F238E27FC236}">
                    <a16:creationId xmlns:a16="http://schemas.microsoft.com/office/drawing/2014/main" id="{C7BEA645-4F2B-540E-873D-8CB0570B0E38}"/>
                  </a:ext>
                </a:extLst>
              </p:cNvPr>
              <p:cNvSpPr/>
              <p:nvPr/>
            </p:nvSpPr>
            <p:spPr>
              <a:xfrm rot="18001276">
                <a:off x="2713295" y="3369235"/>
                <a:ext cx="381000" cy="525538"/>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5">
                <a:extLst>
                  <a:ext uri="{FF2B5EF4-FFF2-40B4-BE49-F238E27FC236}">
                    <a16:creationId xmlns:a16="http://schemas.microsoft.com/office/drawing/2014/main" id="{4DB9229B-FA86-C2DD-D71D-72CF2BD6AF9F}"/>
                  </a:ext>
                </a:extLst>
              </p:cNvPr>
              <p:cNvSpPr/>
              <p:nvPr/>
            </p:nvSpPr>
            <p:spPr>
              <a:xfrm rot="18514807">
                <a:off x="2613085" y="3459290"/>
                <a:ext cx="381000" cy="63036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6">
                <a:extLst>
                  <a:ext uri="{FF2B5EF4-FFF2-40B4-BE49-F238E27FC236}">
                    <a16:creationId xmlns:a16="http://schemas.microsoft.com/office/drawing/2014/main" id="{97259C36-C149-3515-525D-061A0B03A15A}"/>
                  </a:ext>
                </a:extLst>
              </p:cNvPr>
              <p:cNvSpPr/>
              <p:nvPr/>
            </p:nvSpPr>
            <p:spPr>
              <a:xfrm rot="1670667">
                <a:off x="1533099" y="3614497"/>
                <a:ext cx="333644" cy="77424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7">
                <a:extLst>
                  <a:ext uri="{FF2B5EF4-FFF2-40B4-BE49-F238E27FC236}">
                    <a16:creationId xmlns:a16="http://schemas.microsoft.com/office/drawing/2014/main" id="{D1496FF6-0634-CB39-A106-CCFAEF612A80}"/>
                  </a:ext>
                </a:extLst>
              </p:cNvPr>
              <p:cNvSpPr/>
              <p:nvPr/>
            </p:nvSpPr>
            <p:spPr>
              <a:xfrm rot="19700909">
                <a:off x="2491107" y="3605358"/>
                <a:ext cx="319972" cy="731362"/>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8">
                <a:extLst>
                  <a:ext uri="{FF2B5EF4-FFF2-40B4-BE49-F238E27FC236}">
                    <a16:creationId xmlns:a16="http://schemas.microsoft.com/office/drawing/2014/main" id="{7EB20269-C70B-306E-D789-77A03380592A}"/>
                  </a:ext>
                </a:extLst>
              </p:cNvPr>
              <p:cNvSpPr/>
              <p:nvPr/>
            </p:nvSpPr>
            <p:spPr>
              <a:xfrm rot="623602">
                <a:off x="1748881" y="3685091"/>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9">
                <a:extLst>
                  <a:ext uri="{FF2B5EF4-FFF2-40B4-BE49-F238E27FC236}">
                    <a16:creationId xmlns:a16="http://schemas.microsoft.com/office/drawing/2014/main" id="{C69F73AD-9658-4F46-885D-AE5E7BA3266E}"/>
                  </a:ext>
                </a:extLst>
              </p:cNvPr>
              <p:cNvSpPr/>
              <p:nvPr/>
            </p:nvSpPr>
            <p:spPr>
              <a:xfrm rot="20671516">
                <a:off x="2238515" y="3693235"/>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10">
                <a:extLst>
                  <a:ext uri="{FF2B5EF4-FFF2-40B4-BE49-F238E27FC236}">
                    <a16:creationId xmlns:a16="http://schemas.microsoft.com/office/drawing/2014/main" id="{5981EFC0-6D90-E52B-252F-A65AE1940720}"/>
                  </a:ext>
                </a:extLst>
              </p:cNvPr>
              <p:cNvSpPr/>
              <p:nvPr/>
            </p:nvSpPr>
            <p:spPr>
              <a:xfrm>
                <a:off x="1981200" y="3733800"/>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9" name="Regular Pentagon 110">
              <a:extLst>
                <a:ext uri="{FF2B5EF4-FFF2-40B4-BE49-F238E27FC236}">
                  <a16:creationId xmlns:a16="http://schemas.microsoft.com/office/drawing/2014/main" id="{6F884BF2-E2FE-E500-B05F-93B69F54BF96}"/>
                </a:ext>
              </a:extLst>
            </p:cNvPr>
            <p:cNvSpPr/>
            <p:nvPr/>
          </p:nvSpPr>
          <p:spPr>
            <a:xfrm rot="11112827">
              <a:off x="1891149" y="2886780"/>
              <a:ext cx="587566" cy="5334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loud 249">
              <a:extLst>
                <a:ext uri="{FF2B5EF4-FFF2-40B4-BE49-F238E27FC236}">
                  <a16:creationId xmlns:a16="http://schemas.microsoft.com/office/drawing/2014/main" id="{7400B86D-73C1-5AAD-331A-560D370A595F}"/>
                </a:ext>
              </a:extLst>
            </p:cNvPr>
            <p:cNvSpPr/>
            <p:nvPr/>
          </p:nvSpPr>
          <p:spPr>
            <a:xfrm rot="4934802">
              <a:off x="1531673" y="1750212"/>
              <a:ext cx="1353992" cy="11049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C275992D-BD46-373D-7BC0-4212C1DB82B3}"/>
                </a:ext>
              </a:extLst>
            </p:cNvPr>
            <p:cNvSpPr/>
            <p:nvPr/>
          </p:nvSpPr>
          <p:spPr>
            <a:xfrm>
              <a:off x="1752600" y="1676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251">
              <a:extLst>
                <a:ext uri="{FF2B5EF4-FFF2-40B4-BE49-F238E27FC236}">
                  <a16:creationId xmlns:a16="http://schemas.microsoft.com/office/drawing/2014/main" id="{318C9308-1555-72AD-8131-ECABB39A1382}"/>
                </a:ext>
              </a:extLst>
            </p:cNvPr>
            <p:cNvSpPr/>
            <p:nvPr/>
          </p:nvSpPr>
          <p:spPr>
            <a:xfrm>
              <a:off x="19812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Moon 252">
              <a:extLst>
                <a:ext uri="{FF2B5EF4-FFF2-40B4-BE49-F238E27FC236}">
                  <a16:creationId xmlns:a16="http://schemas.microsoft.com/office/drawing/2014/main" id="{834D2571-4ABE-DAD2-7198-B3D419EA75CA}"/>
                </a:ext>
              </a:extLst>
            </p:cNvPr>
            <p:cNvSpPr/>
            <p:nvPr/>
          </p:nvSpPr>
          <p:spPr>
            <a:xfrm>
              <a:off x="21336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53">
              <a:extLst>
                <a:ext uri="{FF2B5EF4-FFF2-40B4-BE49-F238E27FC236}">
                  <a16:creationId xmlns:a16="http://schemas.microsoft.com/office/drawing/2014/main" id="{EC995A4D-438B-AB17-3F12-BB69AEC2D695}"/>
                </a:ext>
              </a:extLst>
            </p:cNvPr>
            <p:cNvSpPr/>
            <p:nvPr/>
          </p:nvSpPr>
          <p:spPr>
            <a:xfrm>
              <a:off x="22860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17">
              <a:extLst>
                <a:ext uri="{FF2B5EF4-FFF2-40B4-BE49-F238E27FC236}">
                  <a16:creationId xmlns:a16="http://schemas.microsoft.com/office/drawing/2014/main" id="{5ECB3ABB-6376-FB21-C401-DC1B686EFEE9}"/>
                </a:ext>
              </a:extLst>
            </p:cNvPr>
            <p:cNvGrpSpPr/>
            <p:nvPr/>
          </p:nvGrpSpPr>
          <p:grpSpPr>
            <a:xfrm>
              <a:off x="1799303" y="1580535"/>
              <a:ext cx="914400" cy="476865"/>
              <a:chOff x="1321514" y="1295400"/>
              <a:chExt cx="1301944" cy="1057417"/>
            </a:xfrm>
          </p:grpSpPr>
          <p:sp>
            <p:nvSpPr>
              <p:cNvPr id="294" name="Teardrop 293">
                <a:extLst>
                  <a:ext uri="{FF2B5EF4-FFF2-40B4-BE49-F238E27FC236}">
                    <a16:creationId xmlns:a16="http://schemas.microsoft.com/office/drawing/2014/main" id="{DB85E652-897B-0852-336F-4EAC06411835}"/>
                  </a:ext>
                </a:extLst>
              </p:cNvPr>
              <p:cNvSpPr/>
              <p:nvPr/>
            </p:nvSpPr>
            <p:spPr>
              <a:xfrm rot="20352811" flipH="1">
                <a:off x="1934455" y="1295400"/>
                <a:ext cx="68900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eardrop 294">
                <a:extLst>
                  <a:ext uri="{FF2B5EF4-FFF2-40B4-BE49-F238E27FC236}">
                    <a16:creationId xmlns:a16="http://schemas.microsoft.com/office/drawing/2014/main" id="{3DD36F68-1989-05BD-D65E-E5FA237EF006}"/>
                  </a:ext>
                </a:extLst>
              </p:cNvPr>
              <p:cNvSpPr/>
              <p:nvPr/>
            </p:nvSpPr>
            <p:spPr>
              <a:xfrm rot="5053131" flipH="1">
                <a:off x="1321335" y="1422500"/>
                <a:ext cx="771683" cy="771325"/>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6C1E6A00-4B04-ACE0-C382-4CC537CCA206}"/>
                  </a:ext>
                </a:extLst>
              </p:cNvPr>
              <p:cNvSpPr/>
              <p:nvPr/>
            </p:nvSpPr>
            <p:spPr>
              <a:xfrm flipH="1">
                <a:off x="1853433" y="1371598"/>
                <a:ext cx="703527" cy="981219"/>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 name="Oval 255">
              <a:extLst>
                <a:ext uri="{FF2B5EF4-FFF2-40B4-BE49-F238E27FC236}">
                  <a16:creationId xmlns:a16="http://schemas.microsoft.com/office/drawing/2014/main" id="{289327BA-047D-2949-20A0-EC69715EDCE6}"/>
                </a:ext>
              </a:extLst>
            </p:cNvPr>
            <p:cNvSpPr/>
            <p:nvPr/>
          </p:nvSpPr>
          <p:spPr>
            <a:xfrm flipH="1">
              <a:off x="2590797" y="2743200"/>
              <a:ext cx="152402" cy="3048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47">
              <a:extLst>
                <a:ext uri="{FF2B5EF4-FFF2-40B4-BE49-F238E27FC236}">
                  <a16:creationId xmlns:a16="http://schemas.microsoft.com/office/drawing/2014/main" id="{2FD0C64A-F676-8E76-8638-76ABE6A23CC4}"/>
                </a:ext>
              </a:extLst>
            </p:cNvPr>
            <p:cNvGrpSpPr/>
            <p:nvPr/>
          </p:nvGrpSpPr>
          <p:grpSpPr>
            <a:xfrm>
              <a:off x="1676400" y="4419600"/>
              <a:ext cx="914400" cy="946905"/>
              <a:chOff x="3505200" y="4643217"/>
              <a:chExt cx="712203" cy="1106281"/>
            </a:xfrm>
          </p:grpSpPr>
          <p:sp>
            <p:nvSpPr>
              <p:cNvPr id="289" name="Trapezoid 288">
                <a:extLst>
                  <a:ext uri="{FF2B5EF4-FFF2-40B4-BE49-F238E27FC236}">
                    <a16:creationId xmlns:a16="http://schemas.microsoft.com/office/drawing/2014/main" id="{B2E17201-1048-210A-0D1B-0F4229B97FC5}"/>
                  </a:ext>
                </a:extLst>
              </p:cNvPr>
              <p:cNvSpPr/>
              <p:nvPr/>
            </p:nvSpPr>
            <p:spPr>
              <a:xfrm>
                <a:off x="3631197" y="4643217"/>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0F70647A-3C6D-996E-82B2-CA71E7518FE2}"/>
                  </a:ext>
                </a:extLst>
              </p:cNvPr>
              <p:cNvSpPr/>
              <p:nvPr/>
            </p:nvSpPr>
            <p:spPr>
              <a:xfrm>
                <a:off x="38100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a:extLst>
                  <a:ext uri="{FF2B5EF4-FFF2-40B4-BE49-F238E27FC236}">
                    <a16:creationId xmlns:a16="http://schemas.microsoft.com/office/drawing/2014/main" id="{987940B8-E539-E43A-B75B-BF3337867116}"/>
                  </a:ext>
                </a:extLst>
              </p:cNvPr>
              <p:cNvSpPr/>
              <p:nvPr/>
            </p:nvSpPr>
            <p:spPr>
              <a:xfrm rot="21175091">
                <a:off x="39624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AD8ABC79-AD00-0F14-C0F0-D80AFD72BFCD}"/>
                  </a:ext>
                </a:extLst>
              </p:cNvPr>
              <p:cNvSpPr/>
              <p:nvPr/>
            </p:nvSpPr>
            <p:spPr>
              <a:xfrm rot="166085">
                <a:off x="35052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a:extLst>
                  <a:ext uri="{FF2B5EF4-FFF2-40B4-BE49-F238E27FC236}">
                    <a16:creationId xmlns:a16="http://schemas.microsoft.com/office/drawing/2014/main" id="{9A340040-ADD9-9000-8245-80693D5FFA3D}"/>
                  </a:ext>
                </a:extLst>
              </p:cNvPr>
              <p:cNvSpPr/>
              <p:nvPr/>
            </p:nvSpPr>
            <p:spPr>
              <a:xfrm>
                <a:off x="37338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8" name="Trapezoid 257">
              <a:extLst>
                <a:ext uri="{FF2B5EF4-FFF2-40B4-BE49-F238E27FC236}">
                  <a16:creationId xmlns:a16="http://schemas.microsoft.com/office/drawing/2014/main" id="{D59CCEA1-A826-EAFE-0F43-463212594365}"/>
                </a:ext>
              </a:extLst>
            </p:cNvPr>
            <p:cNvSpPr/>
            <p:nvPr/>
          </p:nvSpPr>
          <p:spPr>
            <a:xfrm rot="5615113">
              <a:off x="1806712"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a:extLst>
                <a:ext uri="{FF2B5EF4-FFF2-40B4-BE49-F238E27FC236}">
                  <a16:creationId xmlns:a16="http://schemas.microsoft.com/office/drawing/2014/main" id="{6E040146-05E4-3967-D24D-CBAE0EB2266B}"/>
                </a:ext>
              </a:extLst>
            </p:cNvPr>
            <p:cNvSpPr/>
            <p:nvPr/>
          </p:nvSpPr>
          <p:spPr>
            <a:xfrm rot="15984887" flipH="1">
              <a:off x="2259411"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ed Rectangle 121">
              <a:extLst>
                <a:ext uri="{FF2B5EF4-FFF2-40B4-BE49-F238E27FC236}">
                  <a16:creationId xmlns:a16="http://schemas.microsoft.com/office/drawing/2014/main" id="{4A70E499-D145-6C9D-C2A1-EC21BFE22CB3}"/>
                </a:ext>
              </a:extLst>
            </p:cNvPr>
            <p:cNvSpPr/>
            <p:nvPr/>
          </p:nvSpPr>
          <p:spPr>
            <a:xfrm>
              <a:off x="2047567" y="4257368"/>
              <a:ext cx="228600" cy="30480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oup 127">
              <a:extLst>
                <a:ext uri="{FF2B5EF4-FFF2-40B4-BE49-F238E27FC236}">
                  <a16:creationId xmlns:a16="http://schemas.microsoft.com/office/drawing/2014/main" id="{521F03E2-6447-F3C9-5D8C-A00ED2910515}"/>
                </a:ext>
              </a:extLst>
            </p:cNvPr>
            <p:cNvGrpSpPr/>
            <p:nvPr/>
          </p:nvGrpSpPr>
          <p:grpSpPr>
            <a:xfrm>
              <a:off x="1676400" y="1219200"/>
              <a:ext cx="1143000" cy="1066801"/>
              <a:chOff x="3047999" y="533400"/>
              <a:chExt cx="838201" cy="1066801"/>
            </a:xfrm>
          </p:grpSpPr>
          <p:sp>
            <p:nvSpPr>
              <p:cNvPr id="281" name="Moon 280">
                <a:extLst>
                  <a:ext uri="{FF2B5EF4-FFF2-40B4-BE49-F238E27FC236}">
                    <a16:creationId xmlns:a16="http://schemas.microsoft.com/office/drawing/2014/main" id="{A0B4EC73-E1F1-52DF-D1E3-57E4541AE791}"/>
                  </a:ext>
                </a:extLst>
              </p:cNvPr>
              <p:cNvSpPr/>
              <p:nvPr/>
            </p:nvSpPr>
            <p:spPr>
              <a:xfrm rot="11575000">
                <a:off x="3374734" y="625777"/>
                <a:ext cx="317013" cy="750848"/>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a:extLst>
                  <a:ext uri="{FF2B5EF4-FFF2-40B4-BE49-F238E27FC236}">
                    <a16:creationId xmlns:a16="http://schemas.microsoft.com/office/drawing/2014/main" id="{004845F1-1232-43DD-70A9-A54372C9D702}"/>
                  </a:ext>
                </a:extLst>
              </p:cNvPr>
              <p:cNvSpPr/>
              <p:nvPr/>
            </p:nvSpPr>
            <p:spPr>
              <a:xfrm rot="12577107">
                <a:off x="3441193" y="816531"/>
                <a:ext cx="317013" cy="5966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Moon 282">
                <a:extLst>
                  <a:ext uri="{FF2B5EF4-FFF2-40B4-BE49-F238E27FC236}">
                    <a16:creationId xmlns:a16="http://schemas.microsoft.com/office/drawing/2014/main" id="{1191328E-0A03-51AC-084C-99C7FC885942}"/>
                  </a:ext>
                </a:extLst>
              </p:cNvPr>
              <p:cNvSpPr/>
              <p:nvPr/>
            </p:nvSpPr>
            <p:spPr>
              <a:xfrm rot="10800000">
                <a:off x="3217596" y="533400"/>
                <a:ext cx="317013" cy="8252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a:extLst>
                  <a:ext uri="{FF2B5EF4-FFF2-40B4-BE49-F238E27FC236}">
                    <a16:creationId xmlns:a16="http://schemas.microsoft.com/office/drawing/2014/main" id="{AC1411C7-4132-4BD7-ECC6-AE7110CB1AC1}"/>
                  </a:ext>
                </a:extLst>
              </p:cNvPr>
              <p:cNvSpPr/>
              <p:nvPr/>
            </p:nvSpPr>
            <p:spPr>
              <a:xfrm rot="10800000">
                <a:off x="3352800" y="685800"/>
                <a:ext cx="152400" cy="55909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9A2A0E4D-B2D0-7804-5525-226A4232D829}"/>
                  </a:ext>
                </a:extLst>
              </p:cNvPr>
              <p:cNvSpPr/>
              <p:nvPr/>
            </p:nvSpPr>
            <p:spPr>
              <a:xfrm rot="10456809">
                <a:off x="3229503" y="773085"/>
                <a:ext cx="252260" cy="596636"/>
              </a:xfrm>
              <a:prstGeom prst="moon">
                <a:avLst>
                  <a:gd name="adj" fmla="val 87500"/>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ounded Rectangle 147">
                <a:extLst>
                  <a:ext uri="{FF2B5EF4-FFF2-40B4-BE49-F238E27FC236}">
                    <a16:creationId xmlns:a16="http://schemas.microsoft.com/office/drawing/2014/main" id="{A75D5FDE-6704-1B4D-2F3B-F81D46108C5A}"/>
                  </a:ext>
                </a:extLst>
              </p:cNvPr>
              <p:cNvSpPr/>
              <p:nvPr/>
            </p:nvSpPr>
            <p:spPr>
              <a:xfrm rot="5400000">
                <a:off x="3611033" y="1325033"/>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148">
                <a:extLst>
                  <a:ext uri="{FF2B5EF4-FFF2-40B4-BE49-F238E27FC236}">
                    <a16:creationId xmlns:a16="http://schemas.microsoft.com/office/drawing/2014/main" id="{39A70332-6D52-684E-BBA1-6460CD1E4C27}"/>
                  </a:ext>
                </a:extLst>
              </p:cNvPr>
              <p:cNvSpPr/>
              <p:nvPr/>
            </p:nvSpPr>
            <p:spPr>
              <a:xfrm rot="5400000">
                <a:off x="2942166" y="1325034"/>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149">
                <a:extLst>
                  <a:ext uri="{FF2B5EF4-FFF2-40B4-BE49-F238E27FC236}">
                    <a16:creationId xmlns:a16="http://schemas.microsoft.com/office/drawing/2014/main" id="{905671ED-8692-1E6D-633F-4DA11BBF6E1C}"/>
                  </a:ext>
                </a:extLst>
              </p:cNvPr>
              <p:cNvSpPr/>
              <p:nvPr/>
            </p:nvSpPr>
            <p:spPr>
              <a:xfrm>
                <a:off x="3048000" y="1143000"/>
                <a:ext cx="838200" cy="304800"/>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2" name="Trapezoid 261">
              <a:extLst>
                <a:ext uri="{FF2B5EF4-FFF2-40B4-BE49-F238E27FC236}">
                  <a16:creationId xmlns:a16="http://schemas.microsoft.com/office/drawing/2014/main" id="{9D377C6E-3E8E-22BA-54E1-1D2A328B9974}"/>
                </a:ext>
              </a:extLst>
            </p:cNvPr>
            <p:cNvSpPr/>
            <p:nvPr/>
          </p:nvSpPr>
          <p:spPr>
            <a:xfrm rot="10115727">
              <a:off x="1867183" y="1728204"/>
              <a:ext cx="191729" cy="40736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rapezoid 262">
              <a:extLst>
                <a:ext uri="{FF2B5EF4-FFF2-40B4-BE49-F238E27FC236}">
                  <a16:creationId xmlns:a16="http://schemas.microsoft.com/office/drawing/2014/main" id="{F6753488-9569-593C-EC44-CD35197A7D54}"/>
                </a:ext>
              </a:extLst>
            </p:cNvPr>
            <p:cNvSpPr/>
            <p:nvPr/>
          </p:nvSpPr>
          <p:spPr>
            <a:xfrm rot="10800000">
              <a:off x="2145890" y="1649361"/>
              <a:ext cx="191729" cy="49080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a:extLst>
                <a:ext uri="{FF2B5EF4-FFF2-40B4-BE49-F238E27FC236}">
                  <a16:creationId xmlns:a16="http://schemas.microsoft.com/office/drawing/2014/main" id="{D9D3F2B6-0C71-78D9-61CB-F93AE0DA2698}"/>
                </a:ext>
              </a:extLst>
            </p:cNvPr>
            <p:cNvSpPr/>
            <p:nvPr/>
          </p:nvSpPr>
          <p:spPr>
            <a:xfrm rot="11326737">
              <a:off x="2405236" y="1720540"/>
              <a:ext cx="191729" cy="41762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oup 133">
              <a:extLst>
                <a:ext uri="{FF2B5EF4-FFF2-40B4-BE49-F238E27FC236}">
                  <a16:creationId xmlns:a16="http://schemas.microsoft.com/office/drawing/2014/main" id="{1529CE21-53A7-38AC-97C0-4AE858FAF370}"/>
                </a:ext>
              </a:extLst>
            </p:cNvPr>
            <p:cNvGrpSpPr/>
            <p:nvPr/>
          </p:nvGrpSpPr>
          <p:grpSpPr>
            <a:xfrm>
              <a:off x="2819400" y="1524000"/>
              <a:ext cx="526610" cy="4290291"/>
              <a:chOff x="4132973" y="1752600"/>
              <a:chExt cx="526610" cy="4290291"/>
            </a:xfrm>
          </p:grpSpPr>
          <p:sp>
            <p:nvSpPr>
              <p:cNvPr id="267" name="Rectangle 266">
                <a:extLst>
                  <a:ext uri="{FF2B5EF4-FFF2-40B4-BE49-F238E27FC236}">
                    <a16:creationId xmlns:a16="http://schemas.microsoft.com/office/drawing/2014/main" id="{8D2D9F11-9441-C88A-A4BA-7CDEFA391736}"/>
                  </a:ext>
                </a:extLst>
              </p:cNvPr>
              <p:cNvSpPr/>
              <p:nvPr/>
            </p:nvSpPr>
            <p:spPr>
              <a:xfrm>
                <a:off x="4343400" y="2209800"/>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C1B59BBE-7EFA-2528-515C-04CCFF3C7EEE}"/>
                  </a:ext>
                </a:extLst>
              </p:cNvPr>
              <p:cNvSpPr/>
              <p:nvPr/>
            </p:nvSpPr>
            <p:spPr>
              <a:xfrm>
                <a:off x="4343400" y="3147291"/>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Group 210">
                <a:extLst>
                  <a:ext uri="{FF2B5EF4-FFF2-40B4-BE49-F238E27FC236}">
                    <a16:creationId xmlns:a16="http://schemas.microsoft.com/office/drawing/2014/main" id="{A429B150-7A18-9713-E4D2-915F26825BF2}"/>
                  </a:ext>
                </a:extLst>
              </p:cNvPr>
              <p:cNvGrpSpPr/>
              <p:nvPr/>
            </p:nvGrpSpPr>
            <p:grpSpPr>
              <a:xfrm rot="14240719">
                <a:off x="4138261" y="3120138"/>
                <a:ext cx="582298" cy="460347"/>
                <a:chOff x="1077041" y="3083173"/>
                <a:chExt cx="1451068" cy="1576735"/>
              </a:xfrm>
              <a:solidFill>
                <a:srgbClr val="C00000"/>
              </a:solidFill>
            </p:grpSpPr>
            <p:sp>
              <p:nvSpPr>
                <p:cNvPr id="279" name="Moon 278">
                  <a:extLst>
                    <a:ext uri="{FF2B5EF4-FFF2-40B4-BE49-F238E27FC236}">
                      <a16:creationId xmlns:a16="http://schemas.microsoft.com/office/drawing/2014/main" id="{351A3656-03F5-4492-045E-C3D2AF620376}"/>
                    </a:ext>
                  </a:extLst>
                </p:cNvPr>
                <p:cNvSpPr/>
                <p:nvPr/>
              </p:nvSpPr>
              <p:spPr>
                <a:xfrm rot="15564222">
                  <a:off x="1558954" y="3683209"/>
                  <a:ext cx="487241" cy="1451068"/>
                </a:xfrm>
                <a:prstGeom prst="moon">
                  <a:avLst>
                    <a:gd name="adj" fmla="val 5141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a:extLst>
                    <a:ext uri="{FF2B5EF4-FFF2-40B4-BE49-F238E27FC236}">
                      <a16:creationId xmlns:a16="http://schemas.microsoft.com/office/drawing/2014/main" id="{7FCFE908-6039-ED2D-8948-5E209E19D68A}"/>
                    </a:ext>
                  </a:extLst>
                </p:cNvPr>
                <p:cNvSpPr/>
                <p:nvPr/>
              </p:nvSpPr>
              <p:spPr>
                <a:xfrm rot="8599183">
                  <a:off x="1956781" y="3083173"/>
                  <a:ext cx="385316" cy="1576735"/>
                </a:xfrm>
                <a:prstGeom prst="moon">
                  <a:avLst>
                    <a:gd name="adj" fmla="val 573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Moon 269">
                <a:extLst>
                  <a:ext uri="{FF2B5EF4-FFF2-40B4-BE49-F238E27FC236}">
                    <a16:creationId xmlns:a16="http://schemas.microsoft.com/office/drawing/2014/main" id="{FC30C594-7A8F-8E5E-38D9-F2516A36903E}"/>
                  </a:ext>
                </a:extLst>
              </p:cNvPr>
              <p:cNvSpPr/>
              <p:nvPr/>
            </p:nvSpPr>
            <p:spPr>
              <a:xfrm rot="1702267">
                <a:off x="4132973" y="2979380"/>
                <a:ext cx="192253" cy="766528"/>
              </a:xfrm>
              <a:prstGeom prst="moon">
                <a:avLst>
                  <a:gd name="adj" fmla="val 2898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15">
                <a:extLst>
                  <a:ext uri="{FF2B5EF4-FFF2-40B4-BE49-F238E27FC236}">
                    <a16:creationId xmlns:a16="http://schemas.microsoft.com/office/drawing/2014/main" id="{F9BB377E-4C4B-5828-5EF0-94CBB84E20A1}"/>
                  </a:ext>
                </a:extLst>
              </p:cNvPr>
              <p:cNvGrpSpPr/>
              <p:nvPr/>
            </p:nvGrpSpPr>
            <p:grpSpPr>
              <a:xfrm>
                <a:off x="4343398" y="2842914"/>
                <a:ext cx="309754" cy="328802"/>
                <a:chOff x="2465395" y="1637223"/>
                <a:chExt cx="533400" cy="655781"/>
              </a:xfrm>
            </p:grpSpPr>
            <p:sp>
              <p:nvSpPr>
                <p:cNvPr id="277" name="Trapezoid 276">
                  <a:extLst>
                    <a:ext uri="{FF2B5EF4-FFF2-40B4-BE49-F238E27FC236}">
                      <a16:creationId xmlns:a16="http://schemas.microsoft.com/office/drawing/2014/main" id="{58A6270E-DB8A-4F1E-101B-374D04137113}"/>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a:extLst>
                    <a:ext uri="{FF2B5EF4-FFF2-40B4-BE49-F238E27FC236}">
                      <a16:creationId xmlns:a16="http://schemas.microsoft.com/office/drawing/2014/main" id="{5E0E284E-B703-A76F-8F7D-31D791A1833B}"/>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16">
                <a:extLst>
                  <a:ext uri="{FF2B5EF4-FFF2-40B4-BE49-F238E27FC236}">
                    <a16:creationId xmlns:a16="http://schemas.microsoft.com/office/drawing/2014/main" id="{5AE6FB66-F63D-53D3-E604-D9849769B8CA}"/>
                  </a:ext>
                </a:extLst>
              </p:cNvPr>
              <p:cNvGrpSpPr/>
              <p:nvPr/>
            </p:nvGrpSpPr>
            <p:grpSpPr>
              <a:xfrm flipH="1">
                <a:off x="4159053" y="2842914"/>
                <a:ext cx="309754" cy="328802"/>
                <a:chOff x="2465395" y="1637223"/>
                <a:chExt cx="533400" cy="655781"/>
              </a:xfrm>
            </p:grpSpPr>
            <p:sp>
              <p:nvSpPr>
                <p:cNvPr id="275" name="Trapezoid 274">
                  <a:extLst>
                    <a:ext uri="{FF2B5EF4-FFF2-40B4-BE49-F238E27FC236}">
                      <a16:creationId xmlns:a16="http://schemas.microsoft.com/office/drawing/2014/main" id="{EEC09422-DA4A-D947-106B-A018082646C9}"/>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a:extLst>
                    <a:ext uri="{FF2B5EF4-FFF2-40B4-BE49-F238E27FC236}">
                      <a16:creationId xmlns:a16="http://schemas.microsoft.com/office/drawing/2014/main" id="{352254CD-0D73-C807-C9CD-D8D67BAD4DE7}"/>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3" name="Trapezoid 272">
                <a:extLst>
                  <a:ext uri="{FF2B5EF4-FFF2-40B4-BE49-F238E27FC236}">
                    <a16:creationId xmlns:a16="http://schemas.microsoft.com/office/drawing/2014/main" id="{6B8751EA-5001-4019-F5CD-FD19F91B031C}"/>
                  </a:ext>
                </a:extLst>
              </p:cNvPr>
              <p:cNvSpPr/>
              <p:nvPr/>
            </p:nvSpPr>
            <p:spPr>
              <a:xfrm rot="10800000">
                <a:off x="4221018" y="2819400"/>
                <a:ext cx="350982" cy="3048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Extract 273">
                <a:extLst>
                  <a:ext uri="{FF2B5EF4-FFF2-40B4-BE49-F238E27FC236}">
                    <a16:creationId xmlns:a16="http://schemas.microsoft.com/office/drawing/2014/main" id="{8970E585-61D1-88A1-0535-F1312CF857FB}"/>
                  </a:ext>
                </a:extLst>
              </p:cNvPr>
              <p:cNvSpPr/>
              <p:nvPr/>
            </p:nvSpPr>
            <p:spPr>
              <a:xfrm>
                <a:off x="4343400" y="1752600"/>
                <a:ext cx="76200" cy="457200"/>
              </a:xfrm>
              <a:prstGeom prst="flowChartExtra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6" name="Oval 265">
              <a:extLst>
                <a:ext uri="{FF2B5EF4-FFF2-40B4-BE49-F238E27FC236}">
                  <a16:creationId xmlns:a16="http://schemas.microsoft.com/office/drawing/2014/main" id="{CE2BA4A9-DA67-E07D-E459-721C4D269518}"/>
                </a:ext>
              </a:extLst>
            </p:cNvPr>
            <p:cNvSpPr/>
            <p:nvPr/>
          </p:nvSpPr>
          <p:spPr>
            <a:xfrm>
              <a:off x="2971800" y="4114801"/>
              <a:ext cx="2286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632F6FEF-C825-BDEF-C483-536CEAF591B1}"/>
              </a:ext>
            </a:extLst>
          </p:cNvPr>
          <p:cNvGrpSpPr/>
          <p:nvPr/>
        </p:nvGrpSpPr>
        <p:grpSpPr>
          <a:xfrm>
            <a:off x="952773" y="1382871"/>
            <a:ext cx="2756127" cy="2395224"/>
            <a:chOff x="1117241" y="3108411"/>
            <a:chExt cx="1781692" cy="1548387"/>
          </a:xfrm>
        </p:grpSpPr>
        <p:grpSp>
          <p:nvGrpSpPr>
            <p:cNvPr id="312" name="Group 311">
              <a:extLst>
                <a:ext uri="{FF2B5EF4-FFF2-40B4-BE49-F238E27FC236}">
                  <a16:creationId xmlns:a16="http://schemas.microsoft.com/office/drawing/2014/main" id="{89BCA62A-8280-56FF-E60A-26BAF9B842F9}"/>
                </a:ext>
              </a:extLst>
            </p:cNvPr>
            <p:cNvGrpSpPr/>
            <p:nvPr/>
          </p:nvGrpSpPr>
          <p:grpSpPr>
            <a:xfrm>
              <a:off x="1117241" y="3378235"/>
              <a:ext cx="488123" cy="1139305"/>
              <a:chOff x="424314" y="711685"/>
              <a:chExt cx="2268971" cy="5295900"/>
            </a:xfrm>
          </p:grpSpPr>
          <p:sp>
            <p:nvSpPr>
              <p:cNvPr id="388" name="Oval 387">
                <a:extLst>
                  <a:ext uri="{FF2B5EF4-FFF2-40B4-BE49-F238E27FC236}">
                    <a16:creationId xmlns:a16="http://schemas.microsoft.com/office/drawing/2014/main" id="{AB412CC7-B0AC-A1F5-38A9-ECA59F596109}"/>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9" name="Oval 388">
                <a:extLst>
                  <a:ext uri="{FF2B5EF4-FFF2-40B4-BE49-F238E27FC236}">
                    <a16:creationId xmlns:a16="http://schemas.microsoft.com/office/drawing/2014/main" id="{8E26D772-755F-61FE-CF40-4AFBF16CB099}"/>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0" name="Flowchart: Manual Operation 389">
                <a:extLst>
                  <a:ext uri="{FF2B5EF4-FFF2-40B4-BE49-F238E27FC236}">
                    <a16:creationId xmlns:a16="http://schemas.microsoft.com/office/drawing/2014/main" id="{10B42085-63E3-407A-E9F3-4785C6E2814D}"/>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lowchart: Manual Operation 390">
                <a:extLst>
                  <a:ext uri="{FF2B5EF4-FFF2-40B4-BE49-F238E27FC236}">
                    <a16:creationId xmlns:a16="http://schemas.microsoft.com/office/drawing/2014/main" id="{A570D824-A19A-16AD-F1ED-B4F01064EB63}"/>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F7219590-F04A-B27B-6787-1EE00B4D5900}"/>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3" name="Oval 392">
                <a:extLst>
                  <a:ext uri="{FF2B5EF4-FFF2-40B4-BE49-F238E27FC236}">
                    <a16:creationId xmlns:a16="http://schemas.microsoft.com/office/drawing/2014/main" id="{C2E98032-BC82-3F76-44AF-99BC87B390EC}"/>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4" name="Flowchart: Manual Operation 393">
                <a:extLst>
                  <a:ext uri="{FF2B5EF4-FFF2-40B4-BE49-F238E27FC236}">
                    <a16:creationId xmlns:a16="http://schemas.microsoft.com/office/drawing/2014/main" id="{99ED713F-621A-6D4C-1AB4-4D641F207287}"/>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lowchart: Manual Operation 394">
                <a:extLst>
                  <a:ext uri="{FF2B5EF4-FFF2-40B4-BE49-F238E27FC236}">
                    <a16:creationId xmlns:a16="http://schemas.microsoft.com/office/drawing/2014/main" id="{E105E1B8-5D57-4EC0-B2E5-A13869CCD6F9}"/>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lowchart: Manual Operation 395">
                <a:extLst>
                  <a:ext uri="{FF2B5EF4-FFF2-40B4-BE49-F238E27FC236}">
                    <a16:creationId xmlns:a16="http://schemas.microsoft.com/office/drawing/2014/main" id="{21AD3E35-B17C-D382-BBD4-B8024C42D52D}"/>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Isosceles Triangle 396">
                <a:extLst>
                  <a:ext uri="{FF2B5EF4-FFF2-40B4-BE49-F238E27FC236}">
                    <a16:creationId xmlns:a16="http://schemas.microsoft.com/office/drawing/2014/main" id="{A4D0C595-D33C-9A5B-0D26-DDCE32C41514}"/>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Cross 397">
                <a:extLst>
                  <a:ext uri="{FF2B5EF4-FFF2-40B4-BE49-F238E27FC236}">
                    <a16:creationId xmlns:a16="http://schemas.microsoft.com/office/drawing/2014/main" id="{D63E6271-D7A5-1250-0D5F-4004F5BEE77A}"/>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Pentagon 13">
                <a:extLst>
                  <a:ext uri="{FF2B5EF4-FFF2-40B4-BE49-F238E27FC236}">
                    <a16:creationId xmlns:a16="http://schemas.microsoft.com/office/drawing/2014/main" id="{3CA24DFB-D89E-84DB-5955-23646E21F2F1}"/>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0" name="Rectangle 399">
                <a:extLst>
                  <a:ext uri="{FF2B5EF4-FFF2-40B4-BE49-F238E27FC236}">
                    <a16:creationId xmlns:a16="http://schemas.microsoft.com/office/drawing/2014/main" id="{776F747E-A8BA-B1B3-8607-53A021B91E71}"/>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1" name="Pentagon 15">
                <a:extLst>
                  <a:ext uri="{FF2B5EF4-FFF2-40B4-BE49-F238E27FC236}">
                    <a16:creationId xmlns:a16="http://schemas.microsoft.com/office/drawing/2014/main" id="{B446ED91-1145-4A8C-A3CC-DB038E729200}"/>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9BDFE996-0C47-A8F9-60F3-B2552BAC3908}"/>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3" name="Oval 402">
                <a:extLst>
                  <a:ext uri="{FF2B5EF4-FFF2-40B4-BE49-F238E27FC236}">
                    <a16:creationId xmlns:a16="http://schemas.microsoft.com/office/drawing/2014/main" id="{5100C1D7-0D11-53B4-616A-EADCE9C780EF}"/>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gular Pentagon 18">
                <a:extLst>
                  <a:ext uri="{FF2B5EF4-FFF2-40B4-BE49-F238E27FC236}">
                    <a16:creationId xmlns:a16="http://schemas.microsoft.com/office/drawing/2014/main" id="{33EF9772-C3CC-ED56-121E-AF9CF9140C42}"/>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5" name="Regular Pentagon 19">
                <a:extLst>
                  <a:ext uri="{FF2B5EF4-FFF2-40B4-BE49-F238E27FC236}">
                    <a16:creationId xmlns:a16="http://schemas.microsoft.com/office/drawing/2014/main" id="{52977A43-353C-1090-5F80-C6DEFE1A4793}"/>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6" name="Freeform: Shape 405">
                <a:extLst>
                  <a:ext uri="{FF2B5EF4-FFF2-40B4-BE49-F238E27FC236}">
                    <a16:creationId xmlns:a16="http://schemas.microsoft.com/office/drawing/2014/main" id="{53284BDB-06BC-7D71-4F99-08C8207B3F92}"/>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7" name="Rectangle 406">
                <a:extLst>
                  <a:ext uri="{FF2B5EF4-FFF2-40B4-BE49-F238E27FC236}">
                    <a16:creationId xmlns:a16="http://schemas.microsoft.com/office/drawing/2014/main" id="{6CC3764A-0A82-00E4-5DCA-7C97BC4EFD64}"/>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8" name="Flowchart: Decision 407">
                <a:extLst>
                  <a:ext uri="{FF2B5EF4-FFF2-40B4-BE49-F238E27FC236}">
                    <a16:creationId xmlns:a16="http://schemas.microsoft.com/office/drawing/2014/main" id="{63F32D73-6AF5-13E5-0051-DD7C57715307}"/>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 name="Group 312">
              <a:extLst>
                <a:ext uri="{FF2B5EF4-FFF2-40B4-BE49-F238E27FC236}">
                  <a16:creationId xmlns:a16="http://schemas.microsoft.com/office/drawing/2014/main" id="{A6EF690D-56FF-0B24-C849-07868645544C}"/>
                </a:ext>
              </a:extLst>
            </p:cNvPr>
            <p:cNvGrpSpPr/>
            <p:nvPr/>
          </p:nvGrpSpPr>
          <p:grpSpPr>
            <a:xfrm>
              <a:off x="1499913" y="3193816"/>
              <a:ext cx="488123" cy="1139305"/>
              <a:chOff x="3104633" y="738506"/>
              <a:chExt cx="2268971" cy="5295900"/>
            </a:xfrm>
          </p:grpSpPr>
          <p:sp>
            <p:nvSpPr>
              <p:cNvPr id="364" name="Oval 363">
                <a:extLst>
                  <a:ext uri="{FF2B5EF4-FFF2-40B4-BE49-F238E27FC236}">
                    <a16:creationId xmlns:a16="http://schemas.microsoft.com/office/drawing/2014/main" id="{1A93881D-A3A2-FE5A-8D5A-4475E9527E61}"/>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65" name="Oval 364">
                <a:extLst>
                  <a:ext uri="{FF2B5EF4-FFF2-40B4-BE49-F238E27FC236}">
                    <a16:creationId xmlns:a16="http://schemas.microsoft.com/office/drawing/2014/main" id="{C2C886EF-FEA3-F938-E858-247D7A788932}"/>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66" name="Flowchart: Manual Operation 365">
                <a:extLst>
                  <a:ext uri="{FF2B5EF4-FFF2-40B4-BE49-F238E27FC236}">
                    <a16:creationId xmlns:a16="http://schemas.microsoft.com/office/drawing/2014/main" id="{099F32BE-F913-32E4-5659-2FFBC56A8ABA}"/>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Flowchart: Manual Operation 366">
                <a:extLst>
                  <a:ext uri="{FF2B5EF4-FFF2-40B4-BE49-F238E27FC236}">
                    <a16:creationId xmlns:a16="http://schemas.microsoft.com/office/drawing/2014/main" id="{19E8EB66-2523-E779-3CD7-3ADDD838E26A}"/>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FEFDF7D1-266A-D8D3-3465-7665C1DAB41B}"/>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69" name="Oval 368">
                <a:extLst>
                  <a:ext uri="{FF2B5EF4-FFF2-40B4-BE49-F238E27FC236}">
                    <a16:creationId xmlns:a16="http://schemas.microsoft.com/office/drawing/2014/main" id="{8AD9806D-07C6-A1E5-E245-30AFC1215C58}"/>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0" name="Flowchart: Manual Operation 369">
                <a:extLst>
                  <a:ext uri="{FF2B5EF4-FFF2-40B4-BE49-F238E27FC236}">
                    <a16:creationId xmlns:a16="http://schemas.microsoft.com/office/drawing/2014/main" id="{E61214C0-99DF-05DB-D08B-68983818E692}"/>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Flowchart: Manual Operation 370">
                <a:extLst>
                  <a:ext uri="{FF2B5EF4-FFF2-40B4-BE49-F238E27FC236}">
                    <a16:creationId xmlns:a16="http://schemas.microsoft.com/office/drawing/2014/main" id="{584E7637-30A7-8607-ACFE-BAE1F084CE8C}"/>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lowchart: Manual Operation 371">
                <a:extLst>
                  <a:ext uri="{FF2B5EF4-FFF2-40B4-BE49-F238E27FC236}">
                    <a16:creationId xmlns:a16="http://schemas.microsoft.com/office/drawing/2014/main" id="{ADF6A38C-A41D-5547-61C5-FAB250E18AB2}"/>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Isosceles Triangle 372">
                <a:extLst>
                  <a:ext uri="{FF2B5EF4-FFF2-40B4-BE49-F238E27FC236}">
                    <a16:creationId xmlns:a16="http://schemas.microsoft.com/office/drawing/2014/main" id="{09EF1BD8-8ACA-F804-AD47-E2673C79E0BC}"/>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Cross 373">
                <a:extLst>
                  <a:ext uri="{FF2B5EF4-FFF2-40B4-BE49-F238E27FC236}">
                    <a16:creationId xmlns:a16="http://schemas.microsoft.com/office/drawing/2014/main" id="{FC049F72-46C6-4ADA-2A6B-75D59856A42F}"/>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Pentagon 37">
                <a:extLst>
                  <a:ext uri="{FF2B5EF4-FFF2-40B4-BE49-F238E27FC236}">
                    <a16:creationId xmlns:a16="http://schemas.microsoft.com/office/drawing/2014/main" id="{3B3DDC84-D21D-A3B5-511B-346EEF18A2D9}"/>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6" name="Rectangle 375">
                <a:extLst>
                  <a:ext uri="{FF2B5EF4-FFF2-40B4-BE49-F238E27FC236}">
                    <a16:creationId xmlns:a16="http://schemas.microsoft.com/office/drawing/2014/main" id="{2C5119B0-FAD1-4029-BAB6-6C853098E5FE}"/>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7" name="Pentagon 39">
                <a:extLst>
                  <a:ext uri="{FF2B5EF4-FFF2-40B4-BE49-F238E27FC236}">
                    <a16:creationId xmlns:a16="http://schemas.microsoft.com/office/drawing/2014/main" id="{357E0C1B-C117-6DEC-7144-D343B5C9BEA9}"/>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808463D7-6F08-E169-7812-40A2E7810D1C}"/>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9" name="Oval 378">
                <a:extLst>
                  <a:ext uri="{FF2B5EF4-FFF2-40B4-BE49-F238E27FC236}">
                    <a16:creationId xmlns:a16="http://schemas.microsoft.com/office/drawing/2014/main" id="{290F13D9-A9E4-1B2B-3F5A-233BEA6B38F0}"/>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Flowchart: Decision 379">
                <a:extLst>
                  <a:ext uri="{FF2B5EF4-FFF2-40B4-BE49-F238E27FC236}">
                    <a16:creationId xmlns:a16="http://schemas.microsoft.com/office/drawing/2014/main" id="{F6E60B52-4E79-7A13-D776-E4AA5C6A2565}"/>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loud 380">
                <a:extLst>
                  <a:ext uri="{FF2B5EF4-FFF2-40B4-BE49-F238E27FC236}">
                    <a16:creationId xmlns:a16="http://schemas.microsoft.com/office/drawing/2014/main" id="{66871536-4893-61A6-0904-CC55A61BEE94}"/>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Cloud 381">
                <a:extLst>
                  <a:ext uri="{FF2B5EF4-FFF2-40B4-BE49-F238E27FC236}">
                    <a16:creationId xmlns:a16="http://schemas.microsoft.com/office/drawing/2014/main" id="{FD17C205-DD5B-693A-B7EB-2A92E6B0C0C7}"/>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84EB173E-14E9-D91F-3902-E4A2DD32A607}"/>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4" name="Cloud 383">
                <a:extLst>
                  <a:ext uri="{FF2B5EF4-FFF2-40B4-BE49-F238E27FC236}">
                    <a16:creationId xmlns:a16="http://schemas.microsoft.com/office/drawing/2014/main" id="{924F43D0-DB2E-944A-DB74-0E577FE44359}"/>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Half Frame 384">
                <a:extLst>
                  <a:ext uri="{FF2B5EF4-FFF2-40B4-BE49-F238E27FC236}">
                    <a16:creationId xmlns:a16="http://schemas.microsoft.com/office/drawing/2014/main" id="{F0AE1C9C-13DC-C0B4-AB6B-2D44FB4AEAC3}"/>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6" name="Rectangle 385">
                <a:extLst>
                  <a:ext uri="{FF2B5EF4-FFF2-40B4-BE49-F238E27FC236}">
                    <a16:creationId xmlns:a16="http://schemas.microsoft.com/office/drawing/2014/main" id="{5678871E-CDB1-2B0E-0B7C-B2DA94B80DCD}"/>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4D553551-94BA-F0F3-3C83-CB5DE9334EA4}"/>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75">
              <a:extLst>
                <a:ext uri="{FF2B5EF4-FFF2-40B4-BE49-F238E27FC236}">
                  <a16:creationId xmlns:a16="http://schemas.microsoft.com/office/drawing/2014/main" id="{7E5A4C2A-8BEB-A93A-FABB-7AD41636A9B3}"/>
                </a:ext>
              </a:extLst>
            </p:cNvPr>
            <p:cNvGrpSpPr/>
            <p:nvPr/>
          </p:nvGrpSpPr>
          <p:grpSpPr>
            <a:xfrm>
              <a:off x="2410810" y="3108411"/>
              <a:ext cx="488123" cy="1139305"/>
              <a:chOff x="7086600" y="228600"/>
              <a:chExt cx="2268971" cy="5295900"/>
            </a:xfrm>
          </p:grpSpPr>
          <p:sp>
            <p:nvSpPr>
              <p:cNvPr id="338" name="Cloud 337">
                <a:extLst>
                  <a:ext uri="{FF2B5EF4-FFF2-40B4-BE49-F238E27FC236}">
                    <a16:creationId xmlns:a16="http://schemas.microsoft.com/office/drawing/2014/main" id="{AB4770A9-BB21-13DB-D419-FCC19B060C61}"/>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5010A1A5-627F-698C-FB9E-148A4CACAB00}"/>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0" name="Oval 339">
                <a:extLst>
                  <a:ext uri="{FF2B5EF4-FFF2-40B4-BE49-F238E27FC236}">
                    <a16:creationId xmlns:a16="http://schemas.microsoft.com/office/drawing/2014/main" id="{1B9CB3C9-2F46-6A12-2081-EAEEF14CBDE2}"/>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1" name="Flowchart: Manual Operation 340">
                <a:extLst>
                  <a:ext uri="{FF2B5EF4-FFF2-40B4-BE49-F238E27FC236}">
                    <a16:creationId xmlns:a16="http://schemas.microsoft.com/office/drawing/2014/main" id="{361D2C6D-6E85-5A42-F294-737D04874DF8}"/>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Flowchart: Manual Operation 341">
                <a:extLst>
                  <a:ext uri="{FF2B5EF4-FFF2-40B4-BE49-F238E27FC236}">
                    <a16:creationId xmlns:a16="http://schemas.microsoft.com/office/drawing/2014/main" id="{CBD90D0D-F09F-4DC4-EBB8-2BC2BB672FC8}"/>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B05BF7FA-B538-3E71-27EB-75BF28DF453E}"/>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4" name="Oval 343">
                <a:extLst>
                  <a:ext uri="{FF2B5EF4-FFF2-40B4-BE49-F238E27FC236}">
                    <a16:creationId xmlns:a16="http://schemas.microsoft.com/office/drawing/2014/main" id="{5B4B6F69-6B6C-EFDC-95A9-994F85C80910}"/>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5" name="Flowchart: Manual Operation 344">
                <a:extLst>
                  <a:ext uri="{FF2B5EF4-FFF2-40B4-BE49-F238E27FC236}">
                    <a16:creationId xmlns:a16="http://schemas.microsoft.com/office/drawing/2014/main" id="{181760D9-BFFD-F64F-DB58-0A2ADC6395FA}"/>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lowchart: Manual Operation 345">
                <a:extLst>
                  <a:ext uri="{FF2B5EF4-FFF2-40B4-BE49-F238E27FC236}">
                    <a16:creationId xmlns:a16="http://schemas.microsoft.com/office/drawing/2014/main" id="{CCA86365-039D-7DE1-DF9B-9F6A9F9A3697}"/>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lowchart: Manual Operation 346">
                <a:extLst>
                  <a:ext uri="{FF2B5EF4-FFF2-40B4-BE49-F238E27FC236}">
                    <a16:creationId xmlns:a16="http://schemas.microsoft.com/office/drawing/2014/main" id="{2029D926-C3E4-F6F6-0124-593DCB86E93B}"/>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Isosceles Triangle 347">
                <a:extLst>
                  <a:ext uri="{FF2B5EF4-FFF2-40B4-BE49-F238E27FC236}">
                    <a16:creationId xmlns:a16="http://schemas.microsoft.com/office/drawing/2014/main" id="{585F98D7-7DAF-AA72-957F-9C9EE83BAB1F}"/>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Pentagon 87">
                <a:extLst>
                  <a:ext uri="{FF2B5EF4-FFF2-40B4-BE49-F238E27FC236}">
                    <a16:creationId xmlns:a16="http://schemas.microsoft.com/office/drawing/2014/main" id="{A0AD0124-1268-E805-1585-804C660DAE84}"/>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D47AE01A-6729-9598-59C8-7C9C55C37BA1}"/>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1" name="Flowchart: Decision 350">
                <a:extLst>
                  <a:ext uri="{FF2B5EF4-FFF2-40B4-BE49-F238E27FC236}">
                    <a16:creationId xmlns:a16="http://schemas.microsoft.com/office/drawing/2014/main" id="{AD7D9C4A-98A6-EF65-5A42-DB365DBDFC77}"/>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224CBF98-33E2-D78E-1228-F3C21DDFE0DB}"/>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ross 352">
                <a:extLst>
                  <a:ext uri="{FF2B5EF4-FFF2-40B4-BE49-F238E27FC236}">
                    <a16:creationId xmlns:a16="http://schemas.microsoft.com/office/drawing/2014/main" id="{F95D86CE-1218-1548-D037-15426CFAFE46}"/>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Pentagon 92">
                <a:extLst>
                  <a:ext uri="{FF2B5EF4-FFF2-40B4-BE49-F238E27FC236}">
                    <a16:creationId xmlns:a16="http://schemas.microsoft.com/office/drawing/2014/main" id="{99EA284A-7A2C-3346-A2B2-B018EAABDD85}"/>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5" name="Rectangle 354">
                <a:extLst>
                  <a:ext uri="{FF2B5EF4-FFF2-40B4-BE49-F238E27FC236}">
                    <a16:creationId xmlns:a16="http://schemas.microsoft.com/office/drawing/2014/main" id="{FE69ACB5-E288-F03F-C2F5-76386C9992D8}"/>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6" name="Pentagon 94">
                <a:extLst>
                  <a:ext uri="{FF2B5EF4-FFF2-40B4-BE49-F238E27FC236}">
                    <a16:creationId xmlns:a16="http://schemas.microsoft.com/office/drawing/2014/main" id="{0AD61A43-EDBC-F388-CF3D-C260A784424C}"/>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Pentagon 95">
                <a:extLst>
                  <a:ext uri="{FF2B5EF4-FFF2-40B4-BE49-F238E27FC236}">
                    <a16:creationId xmlns:a16="http://schemas.microsoft.com/office/drawing/2014/main" id="{4A3A4AC9-44E1-3B57-5779-97479121C1EF}"/>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Pentagon 96">
                <a:extLst>
                  <a:ext uri="{FF2B5EF4-FFF2-40B4-BE49-F238E27FC236}">
                    <a16:creationId xmlns:a16="http://schemas.microsoft.com/office/drawing/2014/main" id="{39800683-8D9A-F7A7-98AB-C9D8DA30F18F}"/>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3BB1D983-8087-57ED-AE0B-A5DC978858A0}"/>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Cloud 359">
                <a:extLst>
                  <a:ext uri="{FF2B5EF4-FFF2-40B4-BE49-F238E27FC236}">
                    <a16:creationId xmlns:a16="http://schemas.microsoft.com/office/drawing/2014/main" id="{6D621084-5B22-668E-07D3-1DA1721DB5E7}"/>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loud 360">
                <a:extLst>
                  <a:ext uri="{FF2B5EF4-FFF2-40B4-BE49-F238E27FC236}">
                    <a16:creationId xmlns:a16="http://schemas.microsoft.com/office/drawing/2014/main" id="{22C08026-D0EB-1BBB-1990-A9EF66A5EA05}"/>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100">
                <a:extLst>
                  <a:ext uri="{FF2B5EF4-FFF2-40B4-BE49-F238E27FC236}">
                    <a16:creationId xmlns:a16="http://schemas.microsoft.com/office/drawing/2014/main" id="{CEE8D82A-1823-A801-698C-8D84CA1854F7}"/>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loud 362">
                <a:extLst>
                  <a:ext uri="{FF2B5EF4-FFF2-40B4-BE49-F238E27FC236}">
                    <a16:creationId xmlns:a16="http://schemas.microsoft.com/office/drawing/2014/main" id="{2B4D6824-4A24-441E-A8F3-6C521B36C39F}"/>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314">
              <a:extLst>
                <a:ext uri="{FF2B5EF4-FFF2-40B4-BE49-F238E27FC236}">
                  <a16:creationId xmlns:a16="http://schemas.microsoft.com/office/drawing/2014/main" id="{EC6E480F-4142-00CC-F339-B08AD8AFBE14}"/>
                </a:ext>
              </a:extLst>
            </p:cNvPr>
            <p:cNvGrpSpPr/>
            <p:nvPr/>
          </p:nvGrpSpPr>
          <p:grpSpPr>
            <a:xfrm>
              <a:off x="2070373" y="3516864"/>
              <a:ext cx="478130" cy="1139934"/>
              <a:chOff x="6359189" y="255766"/>
              <a:chExt cx="2690844" cy="6415378"/>
            </a:xfrm>
          </p:grpSpPr>
          <p:sp>
            <p:nvSpPr>
              <p:cNvPr id="316" name="Oval 315">
                <a:extLst>
                  <a:ext uri="{FF2B5EF4-FFF2-40B4-BE49-F238E27FC236}">
                    <a16:creationId xmlns:a16="http://schemas.microsoft.com/office/drawing/2014/main" id="{BFD6875C-348F-46C1-EA8D-7670031A9784}"/>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7" name="Oval 316">
                <a:extLst>
                  <a:ext uri="{FF2B5EF4-FFF2-40B4-BE49-F238E27FC236}">
                    <a16:creationId xmlns:a16="http://schemas.microsoft.com/office/drawing/2014/main" id="{95FF5AD6-EAC4-C9C4-76E6-FAFF8190F6B3}"/>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8" name="Flowchart: Manual Operation 317">
                <a:extLst>
                  <a:ext uri="{FF2B5EF4-FFF2-40B4-BE49-F238E27FC236}">
                    <a16:creationId xmlns:a16="http://schemas.microsoft.com/office/drawing/2014/main" id="{05420A72-1D05-FCE2-B426-5F7FBD86625E}"/>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lowchart: Manual Operation 318">
                <a:extLst>
                  <a:ext uri="{FF2B5EF4-FFF2-40B4-BE49-F238E27FC236}">
                    <a16:creationId xmlns:a16="http://schemas.microsoft.com/office/drawing/2014/main" id="{3227746C-9A2D-8E45-C4BE-7FDCDAEF6B5A}"/>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733D0A1-F755-7344-16C8-95C5298A7167}"/>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1" name="Oval 320">
                <a:extLst>
                  <a:ext uri="{FF2B5EF4-FFF2-40B4-BE49-F238E27FC236}">
                    <a16:creationId xmlns:a16="http://schemas.microsoft.com/office/drawing/2014/main" id="{88735BBF-34DB-5467-87A4-A4EC27F98A7D}"/>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2" name="Flowchart: Manual Operation 321">
                <a:extLst>
                  <a:ext uri="{FF2B5EF4-FFF2-40B4-BE49-F238E27FC236}">
                    <a16:creationId xmlns:a16="http://schemas.microsoft.com/office/drawing/2014/main" id="{CA8ADD15-F06F-7C57-6E48-A6D5886C6512}"/>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lowchart: Manual Operation 322">
                <a:extLst>
                  <a:ext uri="{FF2B5EF4-FFF2-40B4-BE49-F238E27FC236}">
                    <a16:creationId xmlns:a16="http://schemas.microsoft.com/office/drawing/2014/main" id="{5AF2BAF1-C6E4-779F-21DC-D7173791E13E}"/>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Manual Operation 323">
                <a:extLst>
                  <a:ext uri="{FF2B5EF4-FFF2-40B4-BE49-F238E27FC236}">
                    <a16:creationId xmlns:a16="http://schemas.microsoft.com/office/drawing/2014/main" id="{12FD6018-F6C9-E024-1006-30529E451160}"/>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Isosceles Triangle 324">
                <a:extLst>
                  <a:ext uri="{FF2B5EF4-FFF2-40B4-BE49-F238E27FC236}">
                    <a16:creationId xmlns:a16="http://schemas.microsoft.com/office/drawing/2014/main" id="{8B34AE2B-062D-2907-316D-6FAE6910465B}"/>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ross 325">
                <a:extLst>
                  <a:ext uri="{FF2B5EF4-FFF2-40B4-BE49-F238E27FC236}">
                    <a16:creationId xmlns:a16="http://schemas.microsoft.com/office/drawing/2014/main" id="{17E4B3B2-E0BF-5576-7F32-BCC8CD301374}"/>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Pentagon 63">
                <a:extLst>
                  <a:ext uri="{FF2B5EF4-FFF2-40B4-BE49-F238E27FC236}">
                    <a16:creationId xmlns:a16="http://schemas.microsoft.com/office/drawing/2014/main" id="{A901CC99-3F2A-15CD-33ED-02C48A6622F1}"/>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8" name="Rectangle 327">
                <a:extLst>
                  <a:ext uri="{FF2B5EF4-FFF2-40B4-BE49-F238E27FC236}">
                    <a16:creationId xmlns:a16="http://schemas.microsoft.com/office/drawing/2014/main" id="{94484DF7-1DE6-A7C5-6076-16B91C119F63}"/>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9" name="Snip Diagonal Corner Rectangle 67">
                <a:extLst>
                  <a:ext uri="{FF2B5EF4-FFF2-40B4-BE49-F238E27FC236}">
                    <a16:creationId xmlns:a16="http://schemas.microsoft.com/office/drawing/2014/main" id="{06BF27F7-585D-CAF4-D6CB-7312BFCB6AF9}"/>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Snip Diagonal Corner Rectangle 68">
                <a:extLst>
                  <a:ext uri="{FF2B5EF4-FFF2-40B4-BE49-F238E27FC236}">
                    <a16:creationId xmlns:a16="http://schemas.microsoft.com/office/drawing/2014/main" id="{030F9781-E3DD-28DD-2BA5-07DDB76B8A32}"/>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8146864F-15FD-C098-B5BF-2A12724B6825}"/>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eardrop 331">
                <a:extLst>
                  <a:ext uri="{FF2B5EF4-FFF2-40B4-BE49-F238E27FC236}">
                    <a16:creationId xmlns:a16="http://schemas.microsoft.com/office/drawing/2014/main" id="{0AE7D652-BEA3-D928-9A7B-7DA0EBB50D62}"/>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reeform: Shape 332">
                <a:extLst>
                  <a:ext uri="{FF2B5EF4-FFF2-40B4-BE49-F238E27FC236}">
                    <a16:creationId xmlns:a16="http://schemas.microsoft.com/office/drawing/2014/main" id="{20B870E0-E176-3417-4AED-B9442A65668C}"/>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ed Rectangle 73">
                <a:extLst>
                  <a:ext uri="{FF2B5EF4-FFF2-40B4-BE49-F238E27FC236}">
                    <a16:creationId xmlns:a16="http://schemas.microsoft.com/office/drawing/2014/main" id="{45EF68C3-1558-DF07-552B-DCFFE823DCAC}"/>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Pentagon 51">
                <a:extLst>
                  <a:ext uri="{FF2B5EF4-FFF2-40B4-BE49-F238E27FC236}">
                    <a16:creationId xmlns:a16="http://schemas.microsoft.com/office/drawing/2014/main" id="{B37D7E7D-EECC-DDB3-DCAA-9AB95D042BF2}"/>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lowchart: Decision 335">
                <a:extLst>
                  <a:ext uri="{FF2B5EF4-FFF2-40B4-BE49-F238E27FC236}">
                    <a16:creationId xmlns:a16="http://schemas.microsoft.com/office/drawing/2014/main" id="{5B70039A-0C1D-40B3-A747-FBF3C552C61B}"/>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1ACDC7C0-E11C-3AEB-1300-D45777699350}"/>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409" name="Group 408">
            <a:extLst>
              <a:ext uri="{FF2B5EF4-FFF2-40B4-BE49-F238E27FC236}">
                <a16:creationId xmlns:a16="http://schemas.microsoft.com/office/drawing/2014/main" id="{9E12298E-B9B3-5A1D-642E-C2143ECB1BF8}"/>
              </a:ext>
            </a:extLst>
          </p:cNvPr>
          <p:cNvGrpSpPr/>
          <p:nvPr/>
        </p:nvGrpSpPr>
        <p:grpSpPr>
          <a:xfrm>
            <a:off x="9166153" y="758778"/>
            <a:ext cx="999406" cy="1958222"/>
            <a:chOff x="533400" y="1066800"/>
            <a:chExt cx="2226150" cy="4361885"/>
          </a:xfrm>
        </p:grpSpPr>
        <p:sp>
          <p:nvSpPr>
            <p:cNvPr id="410" name="Oval 409">
              <a:extLst>
                <a:ext uri="{FF2B5EF4-FFF2-40B4-BE49-F238E27FC236}">
                  <a16:creationId xmlns:a16="http://schemas.microsoft.com/office/drawing/2014/main" id="{1FAE0A54-E724-4752-8551-9DBD376F12DE}"/>
                </a:ext>
              </a:extLst>
            </p:cNvPr>
            <p:cNvSpPr/>
            <p:nvPr/>
          </p:nvSpPr>
          <p:spPr>
            <a:xfrm rot="12296205" flipH="1">
              <a:off x="1579454" y="50476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1" name="Oval 410">
              <a:extLst>
                <a:ext uri="{FF2B5EF4-FFF2-40B4-BE49-F238E27FC236}">
                  <a16:creationId xmlns:a16="http://schemas.microsoft.com/office/drawing/2014/main" id="{5BD1B4F9-A5C8-4B81-C4A1-CAACD11B8D6D}"/>
                </a:ext>
              </a:extLst>
            </p:cNvPr>
            <p:cNvSpPr/>
            <p:nvPr/>
          </p:nvSpPr>
          <p:spPr>
            <a:xfrm rot="20660369" flipH="1">
              <a:off x="1184522" y="50179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2" name="Flowchart: Manual Operation 411">
              <a:extLst>
                <a:ext uri="{FF2B5EF4-FFF2-40B4-BE49-F238E27FC236}">
                  <a16:creationId xmlns:a16="http://schemas.microsoft.com/office/drawing/2014/main" id="{9D169785-4E4D-B710-96D7-E74AB750D489}"/>
                </a:ext>
              </a:extLst>
            </p:cNvPr>
            <p:cNvSpPr/>
            <p:nvPr/>
          </p:nvSpPr>
          <p:spPr>
            <a:xfrm rot="10800000">
              <a:off x="1617330" y="3810000"/>
              <a:ext cx="457200" cy="1371600"/>
            </a:xfrm>
            <a:prstGeom prst="flowChartManualOperati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Flowchart: Manual Operation 412">
              <a:extLst>
                <a:ext uri="{FF2B5EF4-FFF2-40B4-BE49-F238E27FC236}">
                  <a16:creationId xmlns:a16="http://schemas.microsoft.com/office/drawing/2014/main" id="{FC8B4622-D942-3EC1-A451-9D73045F4A37}"/>
                </a:ext>
              </a:extLst>
            </p:cNvPr>
            <p:cNvSpPr/>
            <p:nvPr/>
          </p:nvSpPr>
          <p:spPr>
            <a:xfrm rot="10800000">
              <a:off x="1160130" y="3810000"/>
              <a:ext cx="592470" cy="1371600"/>
            </a:xfrm>
            <a:prstGeom prst="flowChartManualOperati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D0F849DC-FC71-B428-5E65-8DD2DD705E3D}"/>
                </a:ext>
              </a:extLst>
            </p:cNvPr>
            <p:cNvSpPr/>
            <p:nvPr/>
          </p:nvSpPr>
          <p:spPr>
            <a:xfrm>
              <a:off x="533400" y="3429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5" name="Oval 414">
              <a:extLst>
                <a:ext uri="{FF2B5EF4-FFF2-40B4-BE49-F238E27FC236}">
                  <a16:creationId xmlns:a16="http://schemas.microsoft.com/office/drawing/2014/main" id="{62A5B879-AEBE-0E6E-F167-968E8CDD4D6E}"/>
                </a:ext>
              </a:extLst>
            </p:cNvPr>
            <p:cNvSpPr/>
            <p:nvPr/>
          </p:nvSpPr>
          <p:spPr>
            <a:xfrm>
              <a:off x="2226930" y="34290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6" name="Flowchart: Manual Operation 415">
              <a:extLst>
                <a:ext uri="{FF2B5EF4-FFF2-40B4-BE49-F238E27FC236}">
                  <a16:creationId xmlns:a16="http://schemas.microsoft.com/office/drawing/2014/main" id="{CD7F25E2-170B-78EF-9D3F-462F561DEC44}"/>
                </a:ext>
              </a:extLst>
            </p:cNvPr>
            <p:cNvSpPr/>
            <p:nvPr/>
          </p:nvSpPr>
          <p:spPr>
            <a:xfrm rot="12653049">
              <a:off x="847101" y="2243730"/>
              <a:ext cx="548201" cy="1482240"/>
            </a:xfrm>
            <a:prstGeom prst="flowChartManualOperation">
              <a:avLst/>
            </a:prstGeom>
            <a:solidFill>
              <a:srgbClr val="CFC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Flowchart: Manual Operation 416">
              <a:extLst>
                <a:ext uri="{FF2B5EF4-FFF2-40B4-BE49-F238E27FC236}">
                  <a16:creationId xmlns:a16="http://schemas.microsoft.com/office/drawing/2014/main" id="{BF5EE89B-C156-3127-538F-A283CD371B6B}"/>
                </a:ext>
              </a:extLst>
            </p:cNvPr>
            <p:cNvSpPr/>
            <p:nvPr/>
          </p:nvSpPr>
          <p:spPr>
            <a:xfrm rot="9116100">
              <a:off x="1869771" y="2289295"/>
              <a:ext cx="548201" cy="1427048"/>
            </a:xfrm>
            <a:prstGeom prst="flowChartManualOperation">
              <a:avLst/>
            </a:prstGeom>
            <a:solidFill>
              <a:srgbClr val="CFC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Flowchart: Manual Operation 417">
              <a:extLst>
                <a:ext uri="{FF2B5EF4-FFF2-40B4-BE49-F238E27FC236}">
                  <a16:creationId xmlns:a16="http://schemas.microsoft.com/office/drawing/2014/main" id="{907DF92A-1F35-4716-7C3D-815A6EA8AE7C}"/>
                </a:ext>
              </a:extLst>
            </p:cNvPr>
            <p:cNvSpPr/>
            <p:nvPr/>
          </p:nvSpPr>
          <p:spPr>
            <a:xfrm rot="10800000">
              <a:off x="1083930" y="2286000"/>
              <a:ext cx="1066800" cy="2209800"/>
            </a:xfrm>
            <a:prstGeom prst="flowChartManualOperation">
              <a:avLst/>
            </a:prstGeom>
            <a:solidFill>
              <a:srgbClr val="CFC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Isosceles Triangle 418">
              <a:extLst>
                <a:ext uri="{FF2B5EF4-FFF2-40B4-BE49-F238E27FC236}">
                  <a16:creationId xmlns:a16="http://schemas.microsoft.com/office/drawing/2014/main" id="{FC46CFF5-392C-02FF-FA08-C001E193D641}"/>
                </a:ext>
              </a:extLst>
            </p:cNvPr>
            <p:cNvSpPr/>
            <p:nvPr/>
          </p:nvSpPr>
          <p:spPr>
            <a:xfrm rot="10800000">
              <a:off x="1371600" y="23622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0" name="Group 112">
              <a:extLst>
                <a:ext uri="{FF2B5EF4-FFF2-40B4-BE49-F238E27FC236}">
                  <a16:creationId xmlns:a16="http://schemas.microsoft.com/office/drawing/2014/main" id="{4357C002-88AA-354E-71B0-CC2EE4C6AEB7}"/>
                </a:ext>
              </a:extLst>
            </p:cNvPr>
            <p:cNvGrpSpPr/>
            <p:nvPr/>
          </p:nvGrpSpPr>
          <p:grpSpPr>
            <a:xfrm rot="17772307">
              <a:off x="1339660" y="2994015"/>
              <a:ext cx="766600" cy="1425073"/>
              <a:chOff x="3551491" y="3295649"/>
              <a:chExt cx="766600" cy="1425073"/>
            </a:xfrm>
          </p:grpSpPr>
          <p:sp>
            <p:nvSpPr>
              <p:cNvPr id="510" name="Cross 509">
                <a:extLst>
                  <a:ext uri="{FF2B5EF4-FFF2-40B4-BE49-F238E27FC236}">
                    <a16:creationId xmlns:a16="http://schemas.microsoft.com/office/drawing/2014/main" id="{A6008ED1-BD6C-19E2-C65A-8B31E0845E41}"/>
                  </a:ext>
                </a:extLst>
              </p:cNvPr>
              <p:cNvSpPr/>
              <p:nvPr/>
            </p:nvSpPr>
            <p:spPr>
              <a:xfrm rot="2093903">
                <a:off x="3840008" y="32956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Pentagon 122">
                <a:extLst>
                  <a:ext uri="{FF2B5EF4-FFF2-40B4-BE49-F238E27FC236}">
                    <a16:creationId xmlns:a16="http://schemas.microsoft.com/office/drawing/2014/main" id="{7896DDDD-C99D-31AA-0733-FC787B2C05D6}"/>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421" name="Oval 420">
              <a:extLst>
                <a:ext uri="{FF2B5EF4-FFF2-40B4-BE49-F238E27FC236}">
                  <a16:creationId xmlns:a16="http://schemas.microsoft.com/office/drawing/2014/main" id="{43AE2E3E-D8DA-D4A3-C4E5-F38F5B3D12B0}"/>
                </a:ext>
              </a:extLst>
            </p:cNvPr>
            <p:cNvSpPr/>
            <p:nvPr/>
          </p:nvSpPr>
          <p:spPr>
            <a:xfrm>
              <a:off x="1160130" y="11430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loud 421">
              <a:extLst>
                <a:ext uri="{FF2B5EF4-FFF2-40B4-BE49-F238E27FC236}">
                  <a16:creationId xmlns:a16="http://schemas.microsoft.com/office/drawing/2014/main" id="{53CDFD5F-340D-D2D0-7633-7B33DFB6D03F}"/>
                </a:ext>
              </a:extLst>
            </p:cNvPr>
            <p:cNvSpPr/>
            <p:nvPr/>
          </p:nvSpPr>
          <p:spPr>
            <a:xfrm rot="17650418">
              <a:off x="745575" y="1355602"/>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Cloud 422">
              <a:extLst>
                <a:ext uri="{FF2B5EF4-FFF2-40B4-BE49-F238E27FC236}">
                  <a16:creationId xmlns:a16="http://schemas.microsoft.com/office/drawing/2014/main" id="{7A2C1D48-93C1-D173-8786-02F69E021354}"/>
                </a:ext>
              </a:extLst>
            </p:cNvPr>
            <p:cNvSpPr/>
            <p:nvPr/>
          </p:nvSpPr>
          <p:spPr>
            <a:xfrm rot="4179572">
              <a:off x="1642180" y="1351103"/>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C6D1D643-AA52-DE41-0474-5C006A7EA9B8}"/>
                </a:ext>
              </a:extLst>
            </p:cNvPr>
            <p:cNvSpPr/>
            <p:nvPr/>
          </p:nvSpPr>
          <p:spPr>
            <a:xfrm>
              <a:off x="914400" y="1371600"/>
              <a:ext cx="1295400" cy="228600"/>
            </a:xfrm>
            <a:prstGeom prst="rect">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5" name="Cloud 424">
              <a:extLst>
                <a:ext uri="{FF2B5EF4-FFF2-40B4-BE49-F238E27FC236}">
                  <a16:creationId xmlns:a16="http://schemas.microsoft.com/office/drawing/2014/main" id="{9CE348DE-3358-697C-A4D6-7FDA9942289E}"/>
                </a:ext>
              </a:extLst>
            </p:cNvPr>
            <p:cNvSpPr/>
            <p:nvPr/>
          </p:nvSpPr>
          <p:spPr>
            <a:xfrm>
              <a:off x="1219200" y="1066800"/>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6" name="Group 425">
              <a:extLst>
                <a:ext uri="{FF2B5EF4-FFF2-40B4-BE49-F238E27FC236}">
                  <a16:creationId xmlns:a16="http://schemas.microsoft.com/office/drawing/2014/main" id="{ABA79E01-3308-26E8-032C-875F15D99790}"/>
                </a:ext>
              </a:extLst>
            </p:cNvPr>
            <p:cNvGrpSpPr/>
            <p:nvPr/>
          </p:nvGrpSpPr>
          <p:grpSpPr>
            <a:xfrm>
              <a:off x="1143000" y="3429000"/>
              <a:ext cx="929596" cy="457200"/>
              <a:chOff x="3733800" y="1524000"/>
              <a:chExt cx="929596" cy="457200"/>
            </a:xfrm>
          </p:grpSpPr>
          <p:sp>
            <p:nvSpPr>
              <p:cNvPr id="493" name="Rectangle 492">
                <a:extLst>
                  <a:ext uri="{FF2B5EF4-FFF2-40B4-BE49-F238E27FC236}">
                    <a16:creationId xmlns:a16="http://schemas.microsoft.com/office/drawing/2014/main" id="{CB2E71CB-C289-2F53-9245-98D6182013EF}"/>
                  </a:ext>
                </a:extLst>
              </p:cNvPr>
              <p:cNvSpPr/>
              <p:nvPr/>
            </p:nvSpPr>
            <p:spPr>
              <a:xfrm>
                <a:off x="3733800" y="1600200"/>
                <a:ext cx="929596"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94" name="Group 493">
                <a:extLst>
                  <a:ext uri="{FF2B5EF4-FFF2-40B4-BE49-F238E27FC236}">
                    <a16:creationId xmlns:a16="http://schemas.microsoft.com/office/drawing/2014/main" id="{5A23DC03-8E0B-7F02-D5B8-CB08A115207E}"/>
                  </a:ext>
                </a:extLst>
              </p:cNvPr>
              <p:cNvGrpSpPr/>
              <p:nvPr/>
            </p:nvGrpSpPr>
            <p:grpSpPr>
              <a:xfrm>
                <a:off x="3810000" y="1524000"/>
                <a:ext cx="838200" cy="457200"/>
                <a:chOff x="4643203" y="2743200"/>
                <a:chExt cx="3490210" cy="1256675"/>
              </a:xfrm>
            </p:grpSpPr>
            <p:grpSp>
              <p:nvGrpSpPr>
                <p:cNvPr id="495" name="Group 23">
                  <a:extLst>
                    <a:ext uri="{FF2B5EF4-FFF2-40B4-BE49-F238E27FC236}">
                      <a16:creationId xmlns:a16="http://schemas.microsoft.com/office/drawing/2014/main" id="{BB13BD1E-9940-6065-9544-5B103285EB2A}"/>
                    </a:ext>
                  </a:extLst>
                </p:cNvPr>
                <p:cNvGrpSpPr/>
                <p:nvPr/>
              </p:nvGrpSpPr>
              <p:grpSpPr>
                <a:xfrm>
                  <a:off x="4643203" y="2743200"/>
                  <a:ext cx="1146748" cy="1219200"/>
                  <a:chOff x="4643203" y="2743200"/>
                  <a:chExt cx="1146748" cy="1219200"/>
                </a:xfrm>
              </p:grpSpPr>
              <p:sp>
                <p:nvSpPr>
                  <p:cNvPr id="506" name="Multiply 166">
                    <a:extLst>
                      <a:ext uri="{FF2B5EF4-FFF2-40B4-BE49-F238E27FC236}">
                        <a16:creationId xmlns:a16="http://schemas.microsoft.com/office/drawing/2014/main" id="{A07B6698-AA98-58F6-4632-2008F9F6C53E}"/>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Flowchart: Summing Junction 506">
                    <a:extLst>
                      <a:ext uri="{FF2B5EF4-FFF2-40B4-BE49-F238E27FC236}">
                        <a16:creationId xmlns:a16="http://schemas.microsoft.com/office/drawing/2014/main" id="{1FC9414F-7E21-AB94-7633-0BB7828A8FC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Flowchart: Summing Junction 507">
                    <a:extLst>
                      <a:ext uri="{FF2B5EF4-FFF2-40B4-BE49-F238E27FC236}">
                        <a16:creationId xmlns:a16="http://schemas.microsoft.com/office/drawing/2014/main" id="{4123AAE7-84DD-6199-B99A-AA5397641907}"/>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Flowchart: Summing Junction 508">
                    <a:extLst>
                      <a:ext uri="{FF2B5EF4-FFF2-40B4-BE49-F238E27FC236}">
                        <a16:creationId xmlns:a16="http://schemas.microsoft.com/office/drawing/2014/main" id="{487BF003-66C4-211C-0E1F-44EF982BD9BB}"/>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6" name="Group 24">
                  <a:extLst>
                    <a:ext uri="{FF2B5EF4-FFF2-40B4-BE49-F238E27FC236}">
                      <a16:creationId xmlns:a16="http://schemas.microsoft.com/office/drawing/2014/main" id="{11A06F8E-AEBB-7387-4FE7-CE55E76C0841}"/>
                    </a:ext>
                  </a:extLst>
                </p:cNvPr>
                <p:cNvGrpSpPr/>
                <p:nvPr/>
              </p:nvGrpSpPr>
              <p:grpSpPr>
                <a:xfrm>
                  <a:off x="5791200" y="2743200"/>
                  <a:ext cx="1146748" cy="1219200"/>
                  <a:chOff x="4643203" y="2743200"/>
                  <a:chExt cx="1146748" cy="1219200"/>
                </a:xfrm>
              </p:grpSpPr>
              <p:sp>
                <p:nvSpPr>
                  <p:cNvPr id="502" name="Multiply 162">
                    <a:extLst>
                      <a:ext uri="{FF2B5EF4-FFF2-40B4-BE49-F238E27FC236}">
                        <a16:creationId xmlns:a16="http://schemas.microsoft.com/office/drawing/2014/main" id="{16BE7C4E-214F-1F3D-DEF0-00C3CB2A45A6}"/>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Flowchart: Summing Junction 502">
                    <a:extLst>
                      <a:ext uri="{FF2B5EF4-FFF2-40B4-BE49-F238E27FC236}">
                        <a16:creationId xmlns:a16="http://schemas.microsoft.com/office/drawing/2014/main" id="{27CDFD4D-904C-F20A-B89B-E68166AB53E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Flowchart: Summing Junction 503">
                    <a:extLst>
                      <a:ext uri="{FF2B5EF4-FFF2-40B4-BE49-F238E27FC236}">
                        <a16:creationId xmlns:a16="http://schemas.microsoft.com/office/drawing/2014/main" id="{DEFAD7C7-E2E4-0CC3-AF47-795A4E15070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Flowchart: Summing Junction 504">
                    <a:extLst>
                      <a:ext uri="{FF2B5EF4-FFF2-40B4-BE49-F238E27FC236}">
                        <a16:creationId xmlns:a16="http://schemas.microsoft.com/office/drawing/2014/main" id="{F188E1DF-45B7-A9FB-47E6-C219A74556A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29">
                  <a:extLst>
                    <a:ext uri="{FF2B5EF4-FFF2-40B4-BE49-F238E27FC236}">
                      <a16:creationId xmlns:a16="http://schemas.microsoft.com/office/drawing/2014/main" id="{E18522BF-F456-3845-F4AE-EAAB4A4B9F79}"/>
                    </a:ext>
                  </a:extLst>
                </p:cNvPr>
                <p:cNvGrpSpPr/>
                <p:nvPr/>
              </p:nvGrpSpPr>
              <p:grpSpPr>
                <a:xfrm>
                  <a:off x="6986665" y="2780675"/>
                  <a:ext cx="1146748" cy="1219200"/>
                  <a:chOff x="4643203" y="2743200"/>
                  <a:chExt cx="1146748" cy="1219200"/>
                </a:xfrm>
              </p:grpSpPr>
              <p:sp>
                <p:nvSpPr>
                  <p:cNvPr id="498" name="Multiply 158">
                    <a:extLst>
                      <a:ext uri="{FF2B5EF4-FFF2-40B4-BE49-F238E27FC236}">
                        <a16:creationId xmlns:a16="http://schemas.microsoft.com/office/drawing/2014/main" id="{CE87E3FE-B143-CB62-7064-32F0F0673556}"/>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Flowchart: Summing Junction 498">
                    <a:extLst>
                      <a:ext uri="{FF2B5EF4-FFF2-40B4-BE49-F238E27FC236}">
                        <a16:creationId xmlns:a16="http://schemas.microsoft.com/office/drawing/2014/main" id="{FA5EEACD-D877-C6E0-A9CC-52F31F0B892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Flowchart: Summing Junction 499">
                    <a:extLst>
                      <a:ext uri="{FF2B5EF4-FFF2-40B4-BE49-F238E27FC236}">
                        <a16:creationId xmlns:a16="http://schemas.microsoft.com/office/drawing/2014/main" id="{5246B30C-AC4F-FF00-ECC8-4BD6559294EE}"/>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Flowchart: Summing Junction 500">
                    <a:extLst>
                      <a:ext uri="{FF2B5EF4-FFF2-40B4-BE49-F238E27FC236}">
                        <a16:creationId xmlns:a16="http://schemas.microsoft.com/office/drawing/2014/main" id="{A3B6133B-0926-3DEC-4394-3B0B8B7CD6B7}"/>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7" name="Group 11">
              <a:extLst>
                <a:ext uri="{FF2B5EF4-FFF2-40B4-BE49-F238E27FC236}">
                  <a16:creationId xmlns:a16="http://schemas.microsoft.com/office/drawing/2014/main" id="{30C4BEF7-1EF9-5D1F-298E-8AE8D3564E20}"/>
                </a:ext>
              </a:extLst>
            </p:cNvPr>
            <p:cNvGrpSpPr/>
            <p:nvPr/>
          </p:nvGrpSpPr>
          <p:grpSpPr>
            <a:xfrm rot="1344951">
              <a:off x="1773017" y="3027445"/>
              <a:ext cx="986533" cy="1488909"/>
              <a:chOff x="2209800" y="5562600"/>
              <a:chExt cx="1676400" cy="2514600"/>
            </a:xfrm>
          </p:grpSpPr>
          <p:sp>
            <p:nvSpPr>
              <p:cNvPr id="476" name="Hexagon 475">
                <a:extLst>
                  <a:ext uri="{FF2B5EF4-FFF2-40B4-BE49-F238E27FC236}">
                    <a16:creationId xmlns:a16="http://schemas.microsoft.com/office/drawing/2014/main" id="{8A122F01-DBDF-E827-BB0C-69A27C558EFB}"/>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Hexagon 476">
                <a:extLst>
                  <a:ext uri="{FF2B5EF4-FFF2-40B4-BE49-F238E27FC236}">
                    <a16:creationId xmlns:a16="http://schemas.microsoft.com/office/drawing/2014/main" id="{BDEE735F-A1FA-8231-DF47-5296F5364D9E}"/>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Hexagon 477">
                <a:extLst>
                  <a:ext uri="{FF2B5EF4-FFF2-40B4-BE49-F238E27FC236}">
                    <a16:creationId xmlns:a16="http://schemas.microsoft.com/office/drawing/2014/main" id="{5E84BBC0-565A-0337-69F2-8F78162648D1}"/>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9" name="Group 178">
                <a:extLst>
                  <a:ext uri="{FF2B5EF4-FFF2-40B4-BE49-F238E27FC236}">
                    <a16:creationId xmlns:a16="http://schemas.microsoft.com/office/drawing/2014/main" id="{60975B9F-C42B-4D90-11AD-F24C5191F688}"/>
                  </a:ext>
                </a:extLst>
              </p:cNvPr>
              <p:cNvGrpSpPr/>
              <p:nvPr/>
            </p:nvGrpSpPr>
            <p:grpSpPr>
              <a:xfrm>
                <a:off x="2627416" y="5583382"/>
                <a:ext cx="838200" cy="279400"/>
                <a:chOff x="2895600" y="4648200"/>
                <a:chExt cx="1600200" cy="533400"/>
              </a:xfrm>
            </p:grpSpPr>
            <p:sp>
              <p:nvSpPr>
                <p:cNvPr id="488" name="Quad Arrow 38">
                  <a:extLst>
                    <a:ext uri="{FF2B5EF4-FFF2-40B4-BE49-F238E27FC236}">
                      <a16:creationId xmlns:a16="http://schemas.microsoft.com/office/drawing/2014/main" id="{B5AEC038-AFCD-877C-28EB-94A87A16568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Quad Arrow 39">
                  <a:extLst>
                    <a:ext uri="{FF2B5EF4-FFF2-40B4-BE49-F238E27FC236}">
                      <a16:creationId xmlns:a16="http://schemas.microsoft.com/office/drawing/2014/main" id="{730CED2D-2EEE-A9AF-526E-8F7BB8F71E4C}"/>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Quad Arrow 40">
                  <a:extLst>
                    <a:ext uri="{FF2B5EF4-FFF2-40B4-BE49-F238E27FC236}">
                      <a16:creationId xmlns:a16="http://schemas.microsoft.com/office/drawing/2014/main" id="{E5945A44-9395-F111-3065-B5444FD2D61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Diamond 490">
                  <a:extLst>
                    <a:ext uri="{FF2B5EF4-FFF2-40B4-BE49-F238E27FC236}">
                      <a16:creationId xmlns:a16="http://schemas.microsoft.com/office/drawing/2014/main" id="{123E1EBE-EB53-9C69-E4BA-15048672493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Diamond 491">
                  <a:extLst>
                    <a:ext uri="{FF2B5EF4-FFF2-40B4-BE49-F238E27FC236}">
                      <a16:creationId xmlns:a16="http://schemas.microsoft.com/office/drawing/2014/main" id="{9B2EFC65-B117-065A-A56B-CF4FC8A8025D}"/>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179">
                <a:extLst>
                  <a:ext uri="{FF2B5EF4-FFF2-40B4-BE49-F238E27FC236}">
                    <a16:creationId xmlns:a16="http://schemas.microsoft.com/office/drawing/2014/main" id="{842C7696-0935-1354-7C4F-F97A6A7B58C4}"/>
                  </a:ext>
                </a:extLst>
              </p:cNvPr>
              <p:cNvGrpSpPr/>
              <p:nvPr/>
            </p:nvGrpSpPr>
            <p:grpSpPr>
              <a:xfrm>
                <a:off x="2590800" y="7772400"/>
                <a:ext cx="838200" cy="279400"/>
                <a:chOff x="2895600" y="4648200"/>
                <a:chExt cx="1600200" cy="533400"/>
              </a:xfrm>
            </p:grpSpPr>
            <p:sp>
              <p:nvSpPr>
                <p:cNvPr id="483" name="Quad Arrow 33">
                  <a:extLst>
                    <a:ext uri="{FF2B5EF4-FFF2-40B4-BE49-F238E27FC236}">
                      <a16:creationId xmlns:a16="http://schemas.microsoft.com/office/drawing/2014/main" id="{D891D3D3-E505-9945-13A0-938A6AD7057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Quad Arrow 34">
                  <a:extLst>
                    <a:ext uri="{FF2B5EF4-FFF2-40B4-BE49-F238E27FC236}">
                      <a16:creationId xmlns:a16="http://schemas.microsoft.com/office/drawing/2014/main" id="{EF038D64-4173-D7CE-C024-E462B635BA27}"/>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Quad Arrow 35">
                  <a:extLst>
                    <a:ext uri="{FF2B5EF4-FFF2-40B4-BE49-F238E27FC236}">
                      <a16:creationId xmlns:a16="http://schemas.microsoft.com/office/drawing/2014/main" id="{9F159CAF-6BBA-E87E-F608-AF913B9AE7C8}"/>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Diamond 485">
                  <a:extLst>
                    <a:ext uri="{FF2B5EF4-FFF2-40B4-BE49-F238E27FC236}">
                      <a16:creationId xmlns:a16="http://schemas.microsoft.com/office/drawing/2014/main" id="{3947413A-D910-AD80-D13A-681D9629AA71}"/>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Diamond 486">
                  <a:extLst>
                    <a:ext uri="{FF2B5EF4-FFF2-40B4-BE49-F238E27FC236}">
                      <a16:creationId xmlns:a16="http://schemas.microsoft.com/office/drawing/2014/main" id="{E6BB2850-DBAC-25D6-BD07-A5243525638B}"/>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1" name="Donut 31">
                <a:extLst>
                  <a:ext uri="{FF2B5EF4-FFF2-40B4-BE49-F238E27FC236}">
                    <a16:creationId xmlns:a16="http://schemas.microsoft.com/office/drawing/2014/main" id="{DE47ECF2-E7EB-4929-D0FB-8CCD1FD61A77}"/>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2" name="Quad Arrow 32">
                <a:extLst>
                  <a:ext uri="{FF2B5EF4-FFF2-40B4-BE49-F238E27FC236}">
                    <a16:creationId xmlns:a16="http://schemas.microsoft.com/office/drawing/2014/main" id="{22669509-3112-6674-EA62-0A2B096B41E8}"/>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8" name="Group 427">
              <a:extLst>
                <a:ext uri="{FF2B5EF4-FFF2-40B4-BE49-F238E27FC236}">
                  <a16:creationId xmlns:a16="http://schemas.microsoft.com/office/drawing/2014/main" id="{CE1F12CC-83C6-0D89-8C7E-0A7CD0AE0633}"/>
                </a:ext>
              </a:extLst>
            </p:cNvPr>
            <p:cNvGrpSpPr/>
            <p:nvPr/>
          </p:nvGrpSpPr>
          <p:grpSpPr>
            <a:xfrm rot="3920218">
              <a:off x="1071904" y="2708261"/>
              <a:ext cx="838200" cy="381000"/>
              <a:chOff x="4643203" y="2743200"/>
              <a:chExt cx="3490210" cy="1256675"/>
            </a:xfrm>
          </p:grpSpPr>
          <p:grpSp>
            <p:nvGrpSpPr>
              <p:cNvPr id="461" name="Group 23">
                <a:extLst>
                  <a:ext uri="{FF2B5EF4-FFF2-40B4-BE49-F238E27FC236}">
                    <a16:creationId xmlns:a16="http://schemas.microsoft.com/office/drawing/2014/main" id="{F1FD1D1D-3D6D-D563-1497-8246B4232DCB}"/>
                  </a:ext>
                </a:extLst>
              </p:cNvPr>
              <p:cNvGrpSpPr/>
              <p:nvPr/>
            </p:nvGrpSpPr>
            <p:grpSpPr>
              <a:xfrm>
                <a:off x="4643203" y="2743200"/>
                <a:ext cx="1146748" cy="1219200"/>
                <a:chOff x="4643203" y="2743200"/>
                <a:chExt cx="1146748" cy="1219200"/>
              </a:xfrm>
            </p:grpSpPr>
            <p:sp>
              <p:nvSpPr>
                <p:cNvPr id="472" name="Multiply 183">
                  <a:extLst>
                    <a:ext uri="{FF2B5EF4-FFF2-40B4-BE49-F238E27FC236}">
                      <a16:creationId xmlns:a16="http://schemas.microsoft.com/office/drawing/2014/main" id="{C0C71D4F-64BA-7922-1CAA-39F2C4B57618}"/>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Flowchart: Summing Junction 472">
                  <a:extLst>
                    <a:ext uri="{FF2B5EF4-FFF2-40B4-BE49-F238E27FC236}">
                      <a16:creationId xmlns:a16="http://schemas.microsoft.com/office/drawing/2014/main" id="{447964E0-A3F9-5090-B8C7-2874EB48880F}"/>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Flowchart: Summing Junction 473">
                  <a:extLst>
                    <a:ext uri="{FF2B5EF4-FFF2-40B4-BE49-F238E27FC236}">
                      <a16:creationId xmlns:a16="http://schemas.microsoft.com/office/drawing/2014/main" id="{527E8806-407B-7D37-6662-B27B7D3D5634}"/>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Flowchart: Summing Junction 474">
                  <a:extLst>
                    <a:ext uri="{FF2B5EF4-FFF2-40B4-BE49-F238E27FC236}">
                      <a16:creationId xmlns:a16="http://schemas.microsoft.com/office/drawing/2014/main" id="{0E9145FF-B87D-E7E5-02BC-D0570CB2C6C9}"/>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24">
                <a:extLst>
                  <a:ext uri="{FF2B5EF4-FFF2-40B4-BE49-F238E27FC236}">
                    <a16:creationId xmlns:a16="http://schemas.microsoft.com/office/drawing/2014/main" id="{C7E9A87B-85A2-E7E5-037D-69F3685FA4C4}"/>
                  </a:ext>
                </a:extLst>
              </p:cNvPr>
              <p:cNvGrpSpPr/>
              <p:nvPr/>
            </p:nvGrpSpPr>
            <p:grpSpPr>
              <a:xfrm>
                <a:off x="5791200" y="2743200"/>
                <a:ext cx="1146748" cy="1219200"/>
                <a:chOff x="4643203" y="2743200"/>
                <a:chExt cx="1146748" cy="1219200"/>
              </a:xfrm>
            </p:grpSpPr>
            <p:sp>
              <p:nvSpPr>
                <p:cNvPr id="468" name="Multiply 179">
                  <a:extLst>
                    <a:ext uri="{FF2B5EF4-FFF2-40B4-BE49-F238E27FC236}">
                      <a16:creationId xmlns:a16="http://schemas.microsoft.com/office/drawing/2014/main" id="{966CDD9B-6FE6-E51E-6551-ABAECCCE61A4}"/>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lowchart: Summing Junction 468">
                  <a:extLst>
                    <a:ext uri="{FF2B5EF4-FFF2-40B4-BE49-F238E27FC236}">
                      <a16:creationId xmlns:a16="http://schemas.microsoft.com/office/drawing/2014/main" id="{11D61510-DAFA-3016-4BF1-A2C48B1DD27E}"/>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Flowchart: Summing Junction 469">
                  <a:extLst>
                    <a:ext uri="{FF2B5EF4-FFF2-40B4-BE49-F238E27FC236}">
                      <a16:creationId xmlns:a16="http://schemas.microsoft.com/office/drawing/2014/main" id="{DF22FCB1-E0E1-DAC3-E853-ED5B310DCBE0}"/>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Flowchart: Summing Junction 470">
                  <a:extLst>
                    <a:ext uri="{FF2B5EF4-FFF2-40B4-BE49-F238E27FC236}">
                      <a16:creationId xmlns:a16="http://schemas.microsoft.com/office/drawing/2014/main" id="{DF95E00B-0977-1509-70D5-94524859413F}"/>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3" name="Group 29">
                <a:extLst>
                  <a:ext uri="{FF2B5EF4-FFF2-40B4-BE49-F238E27FC236}">
                    <a16:creationId xmlns:a16="http://schemas.microsoft.com/office/drawing/2014/main" id="{FDC57AEA-2178-5295-D726-B4C41E8A2C60}"/>
                  </a:ext>
                </a:extLst>
              </p:cNvPr>
              <p:cNvGrpSpPr/>
              <p:nvPr/>
            </p:nvGrpSpPr>
            <p:grpSpPr>
              <a:xfrm>
                <a:off x="6986665" y="2780675"/>
                <a:ext cx="1146748" cy="1219200"/>
                <a:chOff x="4643203" y="2743200"/>
                <a:chExt cx="1146748" cy="1219200"/>
              </a:xfrm>
            </p:grpSpPr>
            <p:sp>
              <p:nvSpPr>
                <p:cNvPr id="464" name="Multiply 175">
                  <a:extLst>
                    <a:ext uri="{FF2B5EF4-FFF2-40B4-BE49-F238E27FC236}">
                      <a16:creationId xmlns:a16="http://schemas.microsoft.com/office/drawing/2014/main" id="{51D8B3AD-4D5C-98DD-5E82-878B2ABAEFE5}"/>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lowchart: Summing Junction 464">
                  <a:extLst>
                    <a:ext uri="{FF2B5EF4-FFF2-40B4-BE49-F238E27FC236}">
                      <a16:creationId xmlns:a16="http://schemas.microsoft.com/office/drawing/2014/main" id="{BB50559A-38C9-C340-4124-141A71E22AE3}"/>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Flowchart: Summing Junction 465">
                  <a:extLst>
                    <a:ext uri="{FF2B5EF4-FFF2-40B4-BE49-F238E27FC236}">
                      <a16:creationId xmlns:a16="http://schemas.microsoft.com/office/drawing/2014/main" id="{3446F8A2-7AD2-9A80-E398-AED37CA39447}"/>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Flowchart: Summing Junction 466">
                  <a:extLst>
                    <a:ext uri="{FF2B5EF4-FFF2-40B4-BE49-F238E27FC236}">
                      <a16:creationId xmlns:a16="http://schemas.microsoft.com/office/drawing/2014/main" id="{4FC8AF03-D4B6-5833-788E-83A638693B9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9" name="Group 428">
              <a:extLst>
                <a:ext uri="{FF2B5EF4-FFF2-40B4-BE49-F238E27FC236}">
                  <a16:creationId xmlns:a16="http://schemas.microsoft.com/office/drawing/2014/main" id="{6A779562-51B7-9AE2-FE84-438D1B4239D7}"/>
                </a:ext>
              </a:extLst>
            </p:cNvPr>
            <p:cNvGrpSpPr/>
            <p:nvPr/>
          </p:nvGrpSpPr>
          <p:grpSpPr>
            <a:xfrm rot="17679782" flipH="1">
              <a:off x="1376704" y="2708261"/>
              <a:ext cx="838200" cy="381000"/>
              <a:chOff x="4643203" y="2743200"/>
              <a:chExt cx="3490210" cy="1256675"/>
            </a:xfrm>
          </p:grpSpPr>
          <p:grpSp>
            <p:nvGrpSpPr>
              <p:cNvPr id="446" name="Group 23">
                <a:extLst>
                  <a:ext uri="{FF2B5EF4-FFF2-40B4-BE49-F238E27FC236}">
                    <a16:creationId xmlns:a16="http://schemas.microsoft.com/office/drawing/2014/main" id="{08C0506D-E779-02B6-73D6-AB361D76B345}"/>
                  </a:ext>
                </a:extLst>
              </p:cNvPr>
              <p:cNvGrpSpPr/>
              <p:nvPr/>
            </p:nvGrpSpPr>
            <p:grpSpPr>
              <a:xfrm>
                <a:off x="4643203" y="2743200"/>
                <a:ext cx="1146748" cy="1219200"/>
                <a:chOff x="4643203" y="2743200"/>
                <a:chExt cx="1146748" cy="1219200"/>
              </a:xfrm>
            </p:grpSpPr>
            <p:sp>
              <p:nvSpPr>
                <p:cNvPr id="457" name="Multiply 199">
                  <a:extLst>
                    <a:ext uri="{FF2B5EF4-FFF2-40B4-BE49-F238E27FC236}">
                      <a16:creationId xmlns:a16="http://schemas.microsoft.com/office/drawing/2014/main" id="{6192598B-F8DF-05BE-9833-27AC94059932}"/>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Flowchart: Summing Junction 457">
                  <a:extLst>
                    <a:ext uri="{FF2B5EF4-FFF2-40B4-BE49-F238E27FC236}">
                      <a16:creationId xmlns:a16="http://schemas.microsoft.com/office/drawing/2014/main" id="{356CB3EF-BFEB-7A98-2B33-0E55D487E00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Flowchart: Summing Junction 458">
                  <a:extLst>
                    <a:ext uri="{FF2B5EF4-FFF2-40B4-BE49-F238E27FC236}">
                      <a16:creationId xmlns:a16="http://schemas.microsoft.com/office/drawing/2014/main" id="{2C106D8B-7E1D-7D58-B1BE-56B088A9C7C9}"/>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Flowchart: Summing Junction 459">
                  <a:extLst>
                    <a:ext uri="{FF2B5EF4-FFF2-40B4-BE49-F238E27FC236}">
                      <a16:creationId xmlns:a16="http://schemas.microsoft.com/office/drawing/2014/main" id="{6CC2C1BD-6072-24AF-410B-7780318128D0}"/>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7" name="Group 24">
                <a:extLst>
                  <a:ext uri="{FF2B5EF4-FFF2-40B4-BE49-F238E27FC236}">
                    <a16:creationId xmlns:a16="http://schemas.microsoft.com/office/drawing/2014/main" id="{148C1138-7838-F242-2616-019D8C32928B}"/>
                  </a:ext>
                </a:extLst>
              </p:cNvPr>
              <p:cNvGrpSpPr/>
              <p:nvPr/>
            </p:nvGrpSpPr>
            <p:grpSpPr>
              <a:xfrm>
                <a:off x="5791200" y="2743200"/>
                <a:ext cx="1146748" cy="1219200"/>
                <a:chOff x="4643203" y="2743200"/>
                <a:chExt cx="1146748" cy="1219200"/>
              </a:xfrm>
            </p:grpSpPr>
            <p:sp>
              <p:nvSpPr>
                <p:cNvPr id="453" name="Multiply 195">
                  <a:extLst>
                    <a:ext uri="{FF2B5EF4-FFF2-40B4-BE49-F238E27FC236}">
                      <a16:creationId xmlns:a16="http://schemas.microsoft.com/office/drawing/2014/main" id="{40B5EB64-AD99-E6A4-4F75-034B0AE60AE5}"/>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Flowchart: Summing Junction 453">
                  <a:extLst>
                    <a:ext uri="{FF2B5EF4-FFF2-40B4-BE49-F238E27FC236}">
                      <a16:creationId xmlns:a16="http://schemas.microsoft.com/office/drawing/2014/main" id="{329EB1A6-DBC4-D062-0571-57A874F2440E}"/>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Flowchart: Summing Junction 454">
                  <a:extLst>
                    <a:ext uri="{FF2B5EF4-FFF2-40B4-BE49-F238E27FC236}">
                      <a16:creationId xmlns:a16="http://schemas.microsoft.com/office/drawing/2014/main" id="{CFFBA31F-08EC-CBC3-97FC-7377F6892BA0}"/>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Flowchart: Summing Junction 455">
                  <a:extLst>
                    <a:ext uri="{FF2B5EF4-FFF2-40B4-BE49-F238E27FC236}">
                      <a16:creationId xmlns:a16="http://schemas.microsoft.com/office/drawing/2014/main" id="{2A4ABCC1-211F-FF58-6FA4-90B7E9DB004E}"/>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8" name="Group 29">
                <a:extLst>
                  <a:ext uri="{FF2B5EF4-FFF2-40B4-BE49-F238E27FC236}">
                    <a16:creationId xmlns:a16="http://schemas.microsoft.com/office/drawing/2014/main" id="{AD2C4989-9A12-4165-74FC-9A5805CC019F}"/>
                  </a:ext>
                </a:extLst>
              </p:cNvPr>
              <p:cNvGrpSpPr/>
              <p:nvPr/>
            </p:nvGrpSpPr>
            <p:grpSpPr>
              <a:xfrm>
                <a:off x="6986665" y="2780675"/>
                <a:ext cx="1146748" cy="1219200"/>
                <a:chOff x="4643203" y="2743200"/>
                <a:chExt cx="1146748" cy="1219200"/>
              </a:xfrm>
            </p:grpSpPr>
            <p:sp>
              <p:nvSpPr>
                <p:cNvPr id="449" name="Multiply 191">
                  <a:extLst>
                    <a:ext uri="{FF2B5EF4-FFF2-40B4-BE49-F238E27FC236}">
                      <a16:creationId xmlns:a16="http://schemas.microsoft.com/office/drawing/2014/main" id="{5E7A843D-AA83-B6D4-D60A-3DDBC6662F5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Flowchart: Summing Junction 449">
                  <a:extLst>
                    <a:ext uri="{FF2B5EF4-FFF2-40B4-BE49-F238E27FC236}">
                      <a16:creationId xmlns:a16="http://schemas.microsoft.com/office/drawing/2014/main" id="{F6A352A0-1E59-5618-82D7-E887B8F15C8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Flowchart: Summing Junction 450">
                  <a:extLst>
                    <a:ext uri="{FF2B5EF4-FFF2-40B4-BE49-F238E27FC236}">
                      <a16:creationId xmlns:a16="http://schemas.microsoft.com/office/drawing/2014/main" id="{0778A5F2-FBBE-9577-AD4F-D7AC30B1FAB8}"/>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lowchart: Summing Junction 451">
                  <a:extLst>
                    <a:ext uri="{FF2B5EF4-FFF2-40B4-BE49-F238E27FC236}">
                      <a16:creationId xmlns:a16="http://schemas.microsoft.com/office/drawing/2014/main" id="{D3FF2A7E-582F-3FF8-A80D-5F313328E81B}"/>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0" name="Group 429">
              <a:extLst>
                <a:ext uri="{FF2B5EF4-FFF2-40B4-BE49-F238E27FC236}">
                  <a16:creationId xmlns:a16="http://schemas.microsoft.com/office/drawing/2014/main" id="{EB11F2E1-1815-3A86-B448-248D5D3761F2}"/>
                </a:ext>
              </a:extLst>
            </p:cNvPr>
            <p:cNvGrpSpPr/>
            <p:nvPr/>
          </p:nvGrpSpPr>
          <p:grpSpPr>
            <a:xfrm>
              <a:off x="1143000" y="1447800"/>
              <a:ext cx="914400" cy="228600"/>
              <a:chOff x="4643203" y="2743200"/>
              <a:chExt cx="3490210" cy="1256675"/>
            </a:xfrm>
          </p:grpSpPr>
          <p:grpSp>
            <p:nvGrpSpPr>
              <p:cNvPr id="431" name="Group 23">
                <a:extLst>
                  <a:ext uri="{FF2B5EF4-FFF2-40B4-BE49-F238E27FC236}">
                    <a16:creationId xmlns:a16="http://schemas.microsoft.com/office/drawing/2014/main" id="{E07C5795-117F-D583-F2C0-11AEC04B764E}"/>
                  </a:ext>
                </a:extLst>
              </p:cNvPr>
              <p:cNvGrpSpPr/>
              <p:nvPr/>
            </p:nvGrpSpPr>
            <p:grpSpPr>
              <a:xfrm>
                <a:off x="4643203" y="2743200"/>
                <a:ext cx="1146748" cy="1219200"/>
                <a:chOff x="4643203" y="2743200"/>
                <a:chExt cx="1146748" cy="1219200"/>
              </a:xfrm>
            </p:grpSpPr>
            <p:sp>
              <p:nvSpPr>
                <p:cNvPr id="442" name="Multiply 215">
                  <a:extLst>
                    <a:ext uri="{FF2B5EF4-FFF2-40B4-BE49-F238E27FC236}">
                      <a16:creationId xmlns:a16="http://schemas.microsoft.com/office/drawing/2014/main" id="{813B0C6D-2C4A-9158-08D0-64226DDE5CF1}"/>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lowchart: Summing Junction 442">
                  <a:extLst>
                    <a:ext uri="{FF2B5EF4-FFF2-40B4-BE49-F238E27FC236}">
                      <a16:creationId xmlns:a16="http://schemas.microsoft.com/office/drawing/2014/main" id="{5B97A4B2-882E-B05D-0DA6-3CF363D80972}"/>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Flowchart: Summing Junction 443">
                  <a:extLst>
                    <a:ext uri="{FF2B5EF4-FFF2-40B4-BE49-F238E27FC236}">
                      <a16:creationId xmlns:a16="http://schemas.microsoft.com/office/drawing/2014/main" id="{E5667DCF-DC83-D539-E859-47A97A659687}"/>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lowchart: Summing Junction 444">
                  <a:extLst>
                    <a:ext uri="{FF2B5EF4-FFF2-40B4-BE49-F238E27FC236}">
                      <a16:creationId xmlns:a16="http://schemas.microsoft.com/office/drawing/2014/main" id="{3C27C56F-D5BC-9B00-8F15-24E6A966D53D}"/>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2" name="Group 24">
                <a:extLst>
                  <a:ext uri="{FF2B5EF4-FFF2-40B4-BE49-F238E27FC236}">
                    <a16:creationId xmlns:a16="http://schemas.microsoft.com/office/drawing/2014/main" id="{C1EE047F-814A-E960-46F4-6DBDC0A39BB4}"/>
                  </a:ext>
                </a:extLst>
              </p:cNvPr>
              <p:cNvGrpSpPr/>
              <p:nvPr/>
            </p:nvGrpSpPr>
            <p:grpSpPr>
              <a:xfrm>
                <a:off x="5791200" y="2743200"/>
                <a:ext cx="1146748" cy="1219200"/>
                <a:chOff x="4643203" y="2743200"/>
                <a:chExt cx="1146748" cy="1219200"/>
              </a:xfrm>
            </p:grpSpPr>
            <p:sp>
              <p:nvSpPr>
                <p:cNvPr id="438" name="Multiply 211">
                  <a:extLst>
                    <a:ext uri="{FF2B5EF4-FFF2-40B4-BE49-F238E27FC236}">
                      <a16:creationId xmlns:a16="http://schemas.microsoft.com/office/drawing/2014/main" id="{36D25EBC-5A87-E01A-BEF2-C937DB59A454}"/>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Flowchart: Summing Junction 438">
                  <a:extLst>
                    <a:ext uri="{FF2B5EF4-FFF2-40B4-BE49-F238E27FC236}">
                      <a16:creationId xmlns:a16="http://schemas.microsoft.com/office/drawing/2014/main" id="{317ED13F-74AA-727D-6666-922C08486D4D}"/>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Flowchart: Summing Junction 439">
                  <a:extLst>
                    <a:ext uri="{FF2B5EF4-FFF2-40B4-BE49-F238E27FC236}">
                      <a16:creationId xmlns:a16="http://schemas.microsoft.com/office/drawing/2014/main" id="{8CC15E0D-B0B8-085C-ECC7-61EBFED6E03B}"/>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Flowchart: Summing Junction 440">
                  <a:extLst>
                    <a:ext uri="{FF2B5EF4-FFF2-40B4-BE49-F238E27FC236}">
                      <a16:creationId xmlns:a16="http://schemas.microsoft.com/office/drawing/2014/main" id="{3803A15B-6E8F-3666-13B2-F59D48186ED7}"/>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3" name="Group 29">
                <a:extLst>
                  <a:ext uri="{FF2B5EF4-FFF2-40B4-BE49-F238E27FC236}">
                    <a16:creationId xmlns:a16="http://schemas.microsoft.com/office/drawing/2014/main" id="{7D238CD5-7378-21C7-19E4-8DD1F8403FBC}"/>
                  </a:ext>
                </a:extLst>
              </p:cNvPr>
              <p:cNvGrpSpPr/>
              <p:nvPr/>
            </p:nvGrpSpPr>
            <p:grpSpPr>
              <a:xfrm>
                <a:off x="6986665" y="2780675"/>
                <a:ext cx="1146748" cy="1219200"/>
                <a:chOff x="4643203" y="2743200"/>
                <a:chExt cx="1146748" cy="1219200"/>
              </a:xfrm>
            </p:grpSpPr>
            <p:sp>
              <p:nvSpPr>
                <p:cNvPr id="434" name="Multiply 207">
                  <a:extLst>
                    <a:ext uri="{FF2B5EF4-FFF2-40B4-BE49-F238E27FC236}">
                      <a16:creationId xmlns:a16="http://schemas.microsoft.com/office/drawing/2014/main" id="{83B2BC1C-F3B0-0DCA-1C46-5FF133927F39}"/>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Flowchart: Summing Junction 434">
                  <a:extLst>
                    <a:ext uri="{FF2B5EF4-FFF2-40B4-BE49-F238E27FC236}">
                      <a16:creationId xmlns:a16="http://schemas.microsoft.com/office/drawing/2014/main" id="{2B4F166E-398C-7558-5B55-87EF5402C386}"/>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Flowchart: Summing Junction 435">
                  <a:extLst>
                    <a:ext uri="{FF2B5EF4-FFF2-40B4-BE49-F238E27FC236}">
                      <a16:creationId xmlns:a16="http://schemas.microsoft.com/office/drawing/2014/main" id="{37F1ADAE-DC77-E11D-9D3F-09D0924989DC}"/>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Flowchart: Summing Junction 436">
                  <a:extLst>
                    <a:ext uri="{FF2B5EF4-FFF2-40B4-BE49-F238E27FC236}">
                      <a16:creationId xmlns:a16="http://schemas.microsoft.com/office/drawing/2014/main" id="{BB131D5D-9902-249F-4BB4-30677AFD4553}"/>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12" name="Group 511">
            <a:extLst>
              <a:ext uri="{FF2B5EF4-FFF2-40B4-BE49-F238E27FC236}">
                <a16:creationId xmlns:a16="http://schemas.microsoft.com/office/drawing/2014/main" id="{12F999BB-0C66-DC67-70CD-942032C8859A}"/>
              </a:ext>
            </a:extLst>
          </p:cNvPr>
          <p:cNvGrpSpPr/>
          <p:nvPr/>
        </p:nvGrpSpPr>
        <p:grpSpPr>
          <a:xfrm>
            <a:off x="10357643" y="517354"/>
            <a:ext cx="1036192" cy="2122087"/>
            <a:chOff x="6297906" y="685800"/>
            <a:chExt cx="1934796" cy="3962400"/>
          </a:xfrm>
        </p:grpSpPr>
        <p:sp>
          <p:nvSpPr>
            <p:cNvPr id="513" name="Oval 112">
              <a:extLst>
                <a:ext uri="{FF2B5EF4-FFF2-40B4-BE49-F238E27FC236}">
                  <a16:creationId xmlns:a16="http://schemas.microsoft.com/office/drawing/2014/main" id="{1B525B22-4805-0AD5-DC5C-186436785F1B}"/>
                </a:ext>
              </a:extLst>
            </p:cNvPr>
            <p:cNvSpPr/>
            <p:nvPr/>
          </p:nvSpPr>
          <p:spPr>
            <a:xfrm rot="19166219" flipH="1">
              <a:off x="7267040" y="4210560"/>
              <a:ext cx="321174" cy="43764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A846D37A-DA3E-B572-7D5D-F4CF179DCDBE}"/>
                </a:ext>
              </a:extLst>
            </p:cNvPr>
            <p:cNvSpPr/>
            <p:nvPr/>
          </p:nvSpPr>
          <p:spPr>
            <a:xfrm rot="21027599" flipH="1">
              <a:off x="7273355" y="4164954"/>
              <a:ext cx="271905" cy="3534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5" name="Group 514">
              <a:extLst>
                <a:ext uri="{FF2B5EF4-FFF2-40B4-BE49-F238E27FC236}">
                  <a16:creationId xmlns:a16="http://schemas.microsoft.com/office/drawing/2014/main" id="{096BE11D-568C-6AA8-6B65-82C9984428AA}"/>
                </a:ext>
              </a:extLst>
            </p:cNvPr>
            <p:cNvGrpSpPr/>
            <p:nvPr/>
          </p:nvGrpSpPr>
          <p:grpSpPr>
            <a:xfrm rot="1493237">
              <a:off x="6875668" y="4176222"/>
              <a:ext cx="330241" cy="448325"/>
              <a:chOff x="6870449" y="4158424"/>
              <a:chExt cx="330241" cy="448325"/>
            </a:xfrm>
          </p:grpSpPr>
          <p:sp>
            <p:nvSpPr>
              <p:cNvPr id="570" name="Oval 112">
                <a:extLst>
                  <a:ext uri="{FF2B5EF4-FFF2-40B4-BE49-F238E27FC236}">
                    <a16:creationId xmlns:a16="http://schemas.microsoft.com/office/drawing/2014/main" id="{05A52EF3-0591-FD2B-03C3-7765B1EF2347}"/>
                  </a:ext>
                </a:extLst>
              </p:cNvPr>
              <p:cNvSpPr/>
              <p:nvPr/>
            </p:nvSpPr>
            <p:spPr>
              <a:xfrm rot="19377780" flipH="1">
                <a:off x="6879516" y="4169109"/>
                <a:ext cx="321174" cy="43764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469AF4C9-F403-E5BB-6FA4-614EB61CF406}"/>
                  </a:ext>
                </a:extLst>
              </p:cNvPr>
              <p:cNvSpPr/>
              <p:nvPr/>
            </p:nvSpPr>
            <p:spPr>
              <a:xfrm rot="21027599" flipH="1">
                <a:off x="6870449" y="4158424"/>
                <a:ext cx="271905" cy="3534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6" name="Oval 515">
              <a:extLst>
                <a:ext uri="{FF2B5EF4-FFF2-40B4-BE49-F238E27FC236}">
                  <a16:creationId xmlns:a16="http://schemas.microsoft.com/office/drawing/2014/main" id="{D0517F92-B2E2-3F24-DA10-783F989796AF}"/>
                </a:ext>
              </a:extLst>
            </p:cNvPr>
            <p:cNvSpPr/>
            <p:nvPr/>
          </p:nvSpPr>
          <p:spPr>
            <a:xfrm rot="20544376" flipH="1">
              <a:off x="7768215" y="3077007"/>
              <a:ext cx="272194" cy="5186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AB75B32B-4636-F728-FD1F-02328657B8BF}"/>
                </a:ext>
              </a:extLst>
            </p:cNvPr>
            <p:cNvSpPr/>
            <p:nvPr/>
          </p:nvSpPr>
          <p:spPr>
            <a:xfrm rot="860249" flipH="1">
              <a:off x="6297906" y="3074286"/>
              <a:ext cx="266806" cy="4333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Trapezoid 517">
              <a:extLst>
                <a:ext uri="{FF2B5EF4-FFF2-40B4-BE49-F238E27FC236}">
                  <a16:creationId xmlns:a16="http://schemas.microsoft.com/office/drawing/2014/main" id="{4580AF13-543E-EA52-6D70-AE8D3AB079C5}"/>
                </a:ext>
              </a:extLst>
            </p:cNvPr>
            <p:cNvSpPr/>
            <p:nvPr/>
          </p:nvSpPr>
          <p:spPr>
            <a:xfrm flipH="1">
              <a:off x="6589347" y="2478724"/>
              <a:ext cx="1141428" cy="1864675"/>
            </a:xfrm>
            <a:prstGeom prst="trapezoid">
              <a:avLst>
                <a:gd name="adj" fmla="val 25153"/>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Trapezoid 518">
              <a:extLst>
                <a:ext uri="{FF2B5EF4-FFF2-40B4-BE49-F238E27FC236}">
                  <a16:creationId xmlns:a16="http://schemas.microsoft.com/office/drawing/2014/main" id="{9D10815E-86C9-C3F5-81BC-94A968EF53F5}"/>
                </a:ext>
              </a:extLst>
            </p:cNvPr>
            <p:cNvSpPr/>
            <p:nvPr/>
          </p:nvSpPr>
          <p:spPr>
            <a:xfrm rot="1719652" flipH="1">
              <a:off x="6495374" y="2174453"/>
              <a:ext cx="523935" cy="1205748"/>
            </a:xfrm>
            <a:prstGeom prst="trapezoid">
              <a:avLst>
                <a:gd name="adj" fmla="val 3020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Trapezoid 519">
              <a:extLst>
                <a:ext uri="{FF2B5EF4-FFF2-40B4-BE49-F238E27FC236}">
                  <a16:creationId xmlns:a16="http://schemas.microsoft.com/office/drawing/2014/main" id="{B6C196C6-A95E-7D74-2F3A-F234709E851C}"/>
                </a:ext>
              </a:extLst>
            </p:cNvPr>
            <p:cNvSpPr/>
            <p:nvPr/>
          </p:nvSpPr>
          <p:spPr>
            <a:xfrm rot="20275101" flipH="1">
              <a:off x="7396387" y="2180879"/>
              <a:ext cx="523935" cy="1245106"/>
            </a:xfrm>
            <a:prstGeom prst="trapezoid">
              <a:avLst>
                <a:gd name="adj" fmla="val 43446"/>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Trapezoid 520">
              <a:extLst>
                <a:ext uri="{FF2B5EF4-FFF2-40B4-BE49-F238E27FC236}">
                  <a16:creationId xmlns:a16="http://schemas.microsoft.com/office/drawing/2014/main" id="{13C634DC-28EF-1E82-3B17-93BFBCE01C0F}"/>
                </a:ext>
              </a:extLst>
            </p:cNvPr>
            <p:cNvSpPr/>
            <p:nvPr/>
          </p:nvSpPr>
          <p:spPr>
            <a:xfrm flipH="1">
              <a:off x="6702139" y="2013494"/>
              <a:ext cx="985778" cy="1351752"/>
            </a:xfrm>
            <a:prstGeom prst="trapezoid">
              <a:avLst>
                <a:gd name="adj" fmla="val 28925"/>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Trapezoid 521">
              <a:extLst>
                <a:ext uri="{FF2B5EF4-FFF2-40B4-BE49-F238E27FC236}">
                  <a16:creationId xmlns:a16="http://schemas.microsoft.com/office/drawing/2014/main" id="{EAD8916A-192D-994C-DE1B-196A8F4792AE}"/>
                </a:ext>
              </a:extLst>
            </p:cNvPr>
            <p:cNvSpPr/>
            <p:nvPr/>
          </p:nvSpPr>
          <p:spPr>
            <a:xfrm flipH="1">
              <a:off x="6909672" y="2172817"/>
              <a:ext cx="570714" cy="212431"/>
            </a:xfrm>
            <a:prstGeom prst="trapezoid">
              <a:avLst>
                <a:gd name="adj" fmla="val 2892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CFBF4B09-31B6-939C-5BDF-35F409A2E037}"/>
                </a:ext>
              </a:extLst>
            </p:cNvPr>
            <p:cNvSpPr/>
            <p:nvPr/>
          </p:nvSpPr>
          <p:spPr>
            <a:xfrm>
              <a:off x="6718734" y="845123"/>
              <a:ext cx="969185" cy="14955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284">
              <a:extLst>
                <a:ext uri="{FF2B5EF4-FFF2-40B4-BE49-F238E27FC236}">
                  <a16:creationId xmlns:a16="http://schemas.microsoft.com/office/drawing/2014/main" id="{31C618A7-5EB3-9C21-4327-A89EF472ACB7}"/>
                </a:ext>
              </a:extLst>
            </p:cNvPr>
            <p:cNvGrpSpPr/>
            <p:nvPr/>
          </p:nvGrpSpPr>
          <p:grpSpPr>
            <a:xfrm flipH="1">
              <a:off x="6680378" y="685800"/>
              <a:ext cx="1053660" cy="726141"/>
              <a:chOff x="3818466" y="457200"/>
              <a:chExt cx="1547496" cy="1041881"/>
            </a:xfrm>
          </p:grpSpPr>
          <p:grpSp>
            <p:nvGrpSpPr>
              <p:cNvPr id="551" name="Group 18">
                <a:extLst>
                  <a:ext uri="{FF2B5EF4-FFF2-40B4-BE49-F238E27FC236}">
                    <a16:creationId xmlns:a16="http://schemas.microsoft.com/office/drawing/2014/main" id="{1DF79F20-0FFA-AB34-B1DB-9A9DAD52ED37}"/>
                  </a:ext>
                </a:extLst>
              </p:cNvPr>
              <p:cNvGrpSpPr/>
              <p:nvPr/>
            </p:nvGrpSpPr>
            <p:grpSpPr>
              <a:xfrm flipH="1">
                <a:off x="3847638" y="457200"/>
                <a:ext cx="1518324" cy="1041881"/>
                <a:chOff x="4850118" y="788842"/>
                <a:chExt cx="2160282" cy="1573358"/>
              </a:xfrm>
            </p:grpSpPr>
            <p:grpSp>
              <p:nvGrpSpPr>
                <p:cNvPr id="554" name="Group 10">
                  <a:extLst>
                    <a:ext uri="{FF2B5EF4-FFF2-40B4-BE49-F238E27FC236}">
                      <a16:creationId xmlns:a16="http://schemas.microsoft.com/office/drawing/2014/main" id="{CABC6F03-A444-B9D0-A695-9847DCF32B7B}"/>
                    </a:ext>
                  </a:extLst>
                </p:cNvPr>
                <p:cNvGrpSpPr/>
                <p:nvPr/>
              </p:nvGrpSpPr>
              <p:grpSpPr>
                <a:xfrm rot="10800000">
                  <a:off x="5181600" y="1371600"/>
                  <a:ext cx="1295400" cy="990600"/>
                  <a:chOff x="4850118" y="788842"/>
                  <a:chExt cx="2160282" cy="1497158"/>
                </a:xfrm>
              </p:grpSpPr>
              <p:sp>
                <p:nvSpPr>
                  <p:cNvPr id="563" name="Moon 562">
                    <a:extLst>
                      <a:ext uri="{FF2B5EF4-FFF2-40B4-BE49-F238E27FC236}">
                        <a16:creationId xmlns:a16="http://schemas.microsoft.com/office/drawing/2014/main" id="{EC731816-7DB4-BA78-E007-AC86E04EB738}"/>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Moon 563">
                    <a:extLst>
                      <a:ext uri="{FF2B5EF4-FFF2-40B4-BE49-F238E27FC236}">
                        <a16:creationId xmlns:a16="http://schemas.microsoft.com/office/drawing/2014/main" id="{6539790D-5E0B-C058-F0AF-8B1EA1405BDD}"/>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oon 13">
                    <a:extLst>
                      <a:ext uri="{FF2B5EF4-FFF2-40B4-BE49-F238E27FC236}">
                        <a16:creationId xmlns:a16="http://schemas.microsoft.com/office/drawing/2014/main" id="{7B95A8BA-9112-B183-DAA4-D086D767EA9E}"/>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Moon 14">
                    <a:extLst>
                      <a:ext uri="{FF2B5EF4-FFF2-40B4-BE49-F238E27FC236}">
                        <a16:creationId xmlns:a16="http://schemas.microsoft.com/office/drawing/2014/main" id="{C75C961B-7C8A-7F55-8D92-570C5D8BEC0E}"/>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Moon 15">
                    <a:extLst>
                      <a:ext uri="{FF2B5EF4-FFF2-40B4-BE49-F238E27FC236}">
                        <a16:creationId xmlns:a16="http://schemas.microsoft.com/office/drawing/2014/main" id="{EA6C803E-DF7B-4F9B-484A-BD5A1C03B3E2}"/>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Moon 16">
                    <a:extLst>
                      <a:ext uri="{FF2B5EF4-FFF2-40B4-BE49-F238E27FC236}">
                        <a16:creationId xmlns:a16="http://schemas.microsoft.com/office/drawing/2014/main" id="{FF98B739-4BE3-B90E-7882-E203B2CD2071}"/>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17">
                    <a:extLst>
                      <a:ext uri="{FF2B5EF4-FFF2-40B4-BE49-F238E27FC236}">
                        <a16:creationId xmlns:a16="http://schemas.microsoft.com/office/drawing/2014/main" id="{A3BA10A4-21A2-28F5-398E-63880F723FF9}"/>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5" name="Group 9">
                  <a:extLst>
                    <a:ext uri="{FF2B5EF4-FFF2-40B4-BE49-F238E27FC236}">
                      <a16:creationId xmlns:a16="http://schemas.microsoft.com/office/drawing/2014/main" id="{5EE8E19C-89DB-4DC5-D42E-309A9C84CA1C}"/>
                    </a:ext>
                  </a:extLst>
                </p:cNvPr>
                <p:cNvGrpSpPr/>
                <p:nvPr/>
              </p:nvGrpSpPr>
              <p:grpSpPr>
                <a:xfrm>
                  <a:off x="4850118" y="788842"/>
                  <a:ext cx="2160282" cy="1497158"/>
                  <a:chOff x="4850118" y="788842"/>
                  <a:chExt cx="2160282" cy="1497158"/>
                </a:xfrm>
              </p:grpSpPr>
              <p:sp>
                <p:nvSpPr>
                  <p:cNvPr id="556" name="Moon 555">
                    <a:extLst>
                      <a:ext uri="{FF2B5EF4-FFF2-40B4-BE49-F238E27FC236}">
                        <a16:creationId xmlns:a16="http://schemas.microsoft.com/office/drawing/2014/main" id="{FAE15611-3DA7-CCB2-D2C4-30746ED818F8}"/>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Moon 2">
                    <a:extLst>
                      <a:ext uri="{FF2B5EF4-FFF2-40B4-BE49-F238E27FC236}">
                        <a16:creationId xmlns:a16="http://schemas.microsoft.com/office/drawing/2014/main" id="{7C469D58-FB7D-8BA7-5B6D-BB36B38E5CD6}"/>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Moon 3">
                    <a:extLst>
                      <a:ext uri="{FF2B5EF4-FFF2-40B4-BE49-F238E27FC236}">
                        <a16:creationId xmlns:a16="http://schemas.microsoft.com/office/drawing/2014/main" id="{A1E0A775-24C3-6A88-C0CD-046103CF963F}"/>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Moon 4">
                    <a:extLst>
                      <a:ext uri="{FF2B5EF4-FFF2-40B4-BE49-F238E27FC236}">
                        <a16:creationId xmlns:a16="http://schemas.microsoft.com/office/drawing/2014/main" id="{9611EAC3-41C9-A84B-6E10-1FEEB1AE92FB}"/>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Moon 5">
                    <a:extLst>
                      <a:ext uri="{FF2B5EF4-FFF2-40B4-BE49-F238E27FC236}">
                        <a16:creationId xmlns:a16="http://schemas.microsoft.com/office/drawing/2014/main" id="{FD331C3A-87F2-D7E2-EC61-678EF475EB20}"/>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Moon 6">
                    <a:extLst>
                      <a:ext uri="{FF2B5EF4-FFF2-40B4-BE49-F238E27FC236}">
                        <a16:creationId xmlns:a16="http://schemas.microsoft.com/office/drawing/2014/main" id="{7D93350C-ED08-7460-1F88-EFB6EAE8209B}"/>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8">
                    <a:extLst>
                      <a:ext uri="{FF2B5EF4-FFF2-40B4-BE49-F238E27FC236}">
                        <a16:creationId xmlns:a16="http://schemas.microsoft.com/office/drawing/2014/main" id="{9278AC72-A921-85E8-EB74-9D78112B4F41}"/>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2" name="Oval 551">
                <a:extLst>
                  <a:ext uri="{FF2B5EF4-FFF2-40B4-BE49-F238E27FC236}">
                    <a16:creationId xmlns:a16="http://schemas.microsoft.com/office/drawing/2014/main" id="{9244E890-CE63-0B01-2E55-28B3A6012F37}"/>
                  </a:ext>
                </a:extLst>
              </p:cNvPr>
              <p:cNvSpPr/>
              <p:nvPr/>
            </p:nvSpPr>
            <p:spPr>
              <a:xfrm flipH="1">
                <a:off x="4441206" y="762000"/>
                <a:ext cx="854057" cy="625863"/>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B04EC2B2-E58C-A3CB-2135-2419F5EBF34D}"/>
                  </a:ext>
                </a:extLst>
              </p:cNvPr>
              <p:cNvSpPr/>
              <p:nvPr/>
            </p:nvSpPr>
            <p:spPr>
              <a:xfrm rot="17723225" flipH="1">
                <a:off x="3695325" y="895013"/>
                <a:ext cx="625863" cy="379581"/>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5" name="Rounded Rectangle 136">
              <a:extLst>
                <a:ext uri="{FF2B5EF4-FFF2-40B4-BE49-F238E27FC236}">
                  <a16:creationId xmlns:a16="http://schemas.microsoft.com/office/drawing/2014/main" id="{2EE0CE0A-ECC7-2823-46CE-696477B1F552}"/>
                </a:ext>
              </a:extLst>
            </p:cNvPr>
            <p:cNvSpPr/>
            <p:nvPr/>
          </p:nvSpPr>
          <p:spPr>
            <a:xfrm flipH="1">
              <a:off x="6705599" y="3200400"/>
              <a:ext cx="982319" cy="228600"/>
            </a:xfrm>
            <a:prstGeom prst="roundRect">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Quad Arrow 197">
              <a:extLst>
                <a:ext uri="{FF2B5EF4-FFF2-40B4-BE49-F238E27FC236}">
                  <a16:creationId xmlns:a16="http://schemas.microsoft.com/office/drawing/2014/main" id="{67FDBD50-94FB-C1B9-BBC9-86CA69C0BFD3}"/>
                </a:ext>
              </a:extLst>
            </p:cNvPr>
            <p:cNvSpPr/>
            <p:nvPr/>
          </p:nvSpPr>
          <p:spPr>
            <a:xfrm>
              <a:off x="6965576" y="2532529"/>
              <a:ext cx="435429" cy="471753"/>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7" name="Group 526">
              <a:extLst>
                <a:ext uri="{FF2B5EF4-FFF2-40B4-BE49-F238E27FC236}">
                  <a16:creationId xmlns:a16="http://schemas.microsoft.com/office/drawing/2014/main" id="{FD9FBB02-FFC8-E444-EBD8-3AB33551335C}"/>
                </a:ext>
              </a:extLst>
            </p:cNvPr>
            <p:cNvGrpSpPr/>
            <p:nvPr/>
          </p:nvGrpSpPr>
          <p:grpSpPr>
            <a:xfrm>
              <a:off x="6705600" y="3276600"/>
              <a:ext cx="311950" cy="815342"/>
              <a:chOff x="7091305" y="3128757"/>
              <a:chExt cx="311950" cy="815342"/>
            </a:xfrm>
            <a:solidFill>
              <a:schemeClr val="accent2">
                <a:lumMod val="75000"/>
              </a:schemeClr>
            </a:solidFill>
          </p:grpSpPr>
          <p:sp>
            <p:nvSpPr>
              <p:cNvPr id="548" name="Double Wave 547">
                <a:extLst>
                  <a:ext uri="{FF2B5EF4-FFF2-40B4-BE49-F238E27FC236}">
                    <a16:creationId xmlns:a16="http://schemas.microsoft.com/office/drawing/2014/main" id="{DC4818BA-FB9B-2471-AA13-925C7CE0B720}"/>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Double Wave 548">
                <a:extLst>
                  <a:ext uri="{FF2B5EF4-FFF2-40B4-BE49-F238E27FC236}">
                    <a16:creationId xmlns:a16="http://schemas.microsoft.com/office/drawing/2014/main" id="{4DE3021D-F305-8CBF-EE1D-D9359711ECEB}"/>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ounded Rectangle 134">
                <a:extLst>
                  <a:ext uri="{FF2B5EF4-FFF2-40B4-BE49-F238E27FC236}">
                    <a16:creationId xmlns:a16="http://schemas.microsoft.com/office/drawing/2014/main" id="{5C112EBB-0248-F962-D5C0-0CFF6C738D1E}"/>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527">
              <a:extLst>
                <a:ext uri="{FF2B5EF4-FFF2-40B4-BE49-F238E27FC236}">
                  <a16:creationId xmlns:a16="http://schemas.microsoft.com/office/drawing/2014/main" id="{F015EA7C-0FD0-6335-E98E-7B03D9A5C1A3}"/>
                </a:ext>
              </a:extLst>
            </p:cNvPr>
            <p:cNvGrpSpPr/>
            <p:nvPr/>
          </p:nvGrpSpPr>
          <p:grpSpPr>
            <a:xfrm>
              <a:off x="6947647" y="3267636"/>
              <a:ext cx="311950" cy="815342"/>
              <a:chOff x="7091305" y="3128757"/>
              <a:chExt cx="311950" cy="815342"/>
            </a:xfrm>
            <a:solidFill>
              <a:schemeClr val="accent2">
                <a:lumMod val="75000"/>
              </a:schemeClr>
            </a:solidFill>
          </p:grpSpPr>
          <p:sp>
            <p:nvSpPr>
              <p:cNvPr id="545" name="Double Wave 544">
                <a:extLst>
                  <a:ext uri="{FF2B5EF4-FFF2-40B4-BE49-F238E27FC236}">
                    <a16:creationId xmlns:a16="http://schemas.microsoft.com/office/drawing/2014/main" id="{3BC28F49-4482-DA83-6F3D-AC39D873B80D}"/>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Double Wave 545">
                <a:extLst>
                  <a:ext uri="{FF2B5EF4-FFF2-40B4-BE49-F238E27FC236}">
                    <a16:creationId xmlns:a16="http://schemas.microsoft.com/office/drawing/2014/main" id="{4E613456-69B8-4F50-144F-F5A0E5F90325}"/>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ounded Rectangle 201">
                <a:extLst>
                  <a:ext uri="{FF2B5EF4-FFF2-40B4-BE49-F238E27FC236}">
                    <a16:creationId xmlns:a16="http://schemas.microsoft.com/office/drawing/2014/main" id="{DD3B7A17-49CE-5431-7612-3A77B2AFB95D}"/>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528">
              <a:extLst>
                <a:ext uri="{FF2B5EF4-FFF2-40B4-BE49-F238E27FC236}">
                  <a16:creationId xmlns:a16="http://schemas.microsoft.com/office/drawing/2014/main" id="{DB6B6568-D414-304F-9C37-826E16F06618}"/>
                </a:ext>
              </a:extLst>
            </p:cNvPr>
            <p:cNvGrpSpPr/>
            <p:nvPr/>
          </p:nvGrpSpPr>
          <p:grpSpPr>
            <a:xfrm>
              <a:off x="7189694" y="3276600"/>
              <a:ext cx="311950" cy="815342"/>
              <a:chOff x="7091305" y="3128757"/>
              <a:chExt cx="311950" cy="815342"/>
            </a:xfrm>
            <a:solidFill>
              <a:schemeClr val="accent2">
                <a:lumMod val="75000"/>
              </a:schemeClr>
            </a:solidFill>
          </p:grpSpPr>
          <p:sp>
            <p:nvSpPr>
              <p:cNvPr id="542" name="Double Wave 541">
                <a:extLst>
                  <a:ext uri="{FF2B5EF4-FFF2-40B4-BE49-F238E27FC236}">
                    <a16:creationId xmlns:a16="http://schemas.microsoft.com/office/drawing/2014/main" id="{A35B772F-5132-A174-FAB6-18AFFCB35004}"/>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Double Wave 542">
                <a:extLst>
                  <a:ext uri="{FF2B5EF4-FFF2-40B4-BE49-F238E27FC236}">
                    <a16:creationId xmlns:a16="http://schemas.microsoft.com/office/drawing/2014/main" id="{7D1FFCBC-19C1-DCF6-BB7B-9E69781C5604}"/>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ounded Rectangle 205">
                <a:extLst>
                  <a:ext uri="{FF2B5EF4-FFF2-40B4-BE49-F238E27FC236}">
                    <a16:creationId xmlns:a16="http://schemas.microsoft.com/office/drawing/2014/main" id="{83C77175-7007-4266-1A92-D1CC97CDCC50}"/>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529">
              <a:extLst>
                <a:ext uri="{FF2B5EF4-FFF2-40B4-BE49-F238E27FC236}">
                  <a16:creationId xmlns:a16="http://schemas.microsoft.com/office/drawing/2014/main" id="{A9014F88-6E74-0E78-8F42-3977C61206AD}"/>
                </a:ext>
              </a:extLst>
            </p:cNvPr>
            <p:cNvGrpSpPr/>
            <p:nvPr/>
          </p:nvGrpSpPr>
          <p:grpSpPr>
            <a:xfrm>
              <a:off x="7413812" y="3276600"/>
              <a:ext cx="311950" cy="815342"/>
              <a:chOff x="7091305" y="3128757"/>
              <a:chExt cx="311950" cy="815342"/>
            </a:xfrm>
            <a:solidFill>
              <a:schemeClr val="accent2">
                <a:lumMod val="75000"/>
              </a:schemeClr>
            </a:solidFill>
          </p:grpSpPr>
          <p:sp>
            <p:nvSpPr>
              <p:cNvPr id="539" name="Double Wave 538">
                <a:extLst>
                  <a:ext uri="{FF2B5EF4-FFF2-40B4-BE49-F238E27FC236}">
                    <a16:creationId xmlns:a16="http://schemas.microsoft.com/office/drawing/2014/main" id="{C46F8143-8BD3-CEBB-62A4-C24EFCFDA2BE}"/>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Double Wave 539">
                <a:extLst>
                  <a:ext uri="{FF2B5EF4-FFF2-40B4-BE49-F238E27FC236}">
                    <a16:creationId xmlns:a16="http://schemas.microsoft.com/office/drawing/2014/main" id="{10E9EB81-922A-E2D8-63A3-38B1167AE250}"/>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ounded Rectangle 209">
                <a:extLst>
                  <a:ext uri="{FF2B5EF4-FFF2-40B4-BE49-F238E27FC236}">
                    <a16:creationId xmlns:a16="http://schemas.microsoft.com/office/drawing/2014/main" id="{75AD7252-9A81-3F01-D287-3310D2739E9C}"/>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849C448A-6609-4810-8D83-8D7596A59322}"/>
                </a:ext>
              </a:extLst>
            </p:cNvPr>
            <p:cNvGrpSpPr/>
            <p:nvPr/>
          </p:nvGrpSpPr>
          <p:grpSpPr>
            <a:xfrm rot="699454">
              <a:off x="7323691" y="2515321"/>
              <a:ext cx="909011" cy="1446358"/>
              <a:chOff x="4776738" y="3495619"/>
              <a:chExt cx="1025470" cy="1565822"/>
            </a:xfrm>
          </p:grpSpPr>
          <p:grpSp>
            <p:nvGrpSpPr>
              <p:cNvPr id="532" name="Group 531">
                <a:extLst>
                  <a:ext uri="{FF2B5EF4-FFF2-40B4-BE49-F238E27FC236}">
                    <a16:creationId xmlns:a16="http://schemas.microsoft.com/office/drawing/2014/main" id="{789EA84C-018C-6D56-9C84-BBA2C4779E50}"/>
                  </a:ext>
                </a:extLst>
              </p:cNvPr>
              <p:cNvGrpSpPr/>
              <p:nvPr/>
            </p:nvGrpSpPr>
            <p:grpSpPr>
              <a:xfrm>
                <a:off x="4776738" y="3495619"/>
                <a:ext cx="1025470" cy="1565822"/>
                <a:chOff x="4776738" y="3495619"/>
                <a:chExt cx="1025470" cy="1565822"/>
              </a:xfrm>
            </p:grpSpPr>
            <p:sp>
              <p:nvSpPr>
                <p:cNvPr id="534" name="Oval 533">
                  <a:extLst>
                    <a:ext uri="{FF2B5EF4-FFF2-40B4-BE49-F238E27FC236}">
                      <a16:creationId xmlns:a16="http://schemas.microsoft.com/office/drawing/2014/main" id="{AA1E24F8-4723-A68B-0D19-FA74495C69E6}"/>
                    </a:ext>
                  </a:extLst>
                </p:cNvPr>
                <p:cNvSpPr/>
                <p:nvPr/>
              </p:nvSpPr>
              <p:spPr>
                <a:xfrm>
                  <a:off x="4776738" y="3495619"/>
                  <a:ext cx="1025470" cy="156582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Quad Arrow 212">
                  <a:extLst>
                    <a:ext uri="{FF2B5EF4-FFF2-40B4-BE49-F238E27FC236}">
                      <a16:creationId xmlns:a16="http://schemas.microsoft.com/office/drawing/2014/main" id="{D374EFBD-7996-2895-ED0B-E8D3DF349C06}"/>
                    </a:ext>
                  </a:extLst>
                </p:cNvPr>
                <p:cNvSpPr/>
                <p:nvPr/>
              </p:nvSpPr>
              <p:spPr>
                <a:xfrm>
                  <a:off x="5056094" y="3733800"/>
                  <a:ext cx="435429" cy="471753"/>
                </a:xfrm>
                <a:prstGeom prst="quadArrow">
                  <a:avLst>
                    <a:gd name="adj1" fmla="val 27000"/>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Quad Arrow 213">
                  <a:extLst>
                    <a:ext uri="{FF2B5EF4-FFF2-40B4-BE49-F238E27FC236}">
                      <a16:creationId xmlns:a16="http://schemas.microsoft.com/office/drawing/2014/main" id="{64199310-2D21-19A5-144E-AAF942B95137}"/>
                    </a:ext>
                  </a:extLst>
                </p:cNvPr>
                <p:cNvSpPr/>
                <p:nvPr/>
              </p:nvSpPr>
              <p:spPr>
                <a:xfrm>
                  <a:off x="5065058" y="4262717"/>
                  <a:ext cx="435429" cy="471753"/>
                </a:xfrm>
                <a:prstGeom prst="quadArrow">
                  <a:avLst>
                    <a:gd name="adj1" fmla="val 27000"/>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Quad Arrow 214">
                  <a:extLst>
                    <a:ext uri="{FF2B5EF4-FFF2-40B4-BE49-F238E27FC236}">
                      <a16:creationId xmlns:a16="http://schemas.microsoft.com/office/drawing/2014/main" id="{8EA61693-0A8B-15C1-CCCF-6A4F2450DE7F}"/>
                    </a:ext>
                  </a:extLst>
                </p:cNvPr>
                <p:cNvSpPr/>
                <p:nvPr/>
              </p:nvSpPr>
              <p:spPr>
                <a:xfrm>
                  <a:off x="4814047" y="3680012"/>
                  <a:ext cx="435429" cy="1044387"/>
                </a:xfrm>
                <a:prstGeom prst="quadArrow">
                  <a:avLst>
                    <a:gd name="adj1" fmla="val 18765"/>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Quad Arrow 215">
                  <a:extLst>
                    <a:ext uri="{FF2B5EF4-FFF2-40B4-BE49-F238E27FC236}">
                      <a16:creationId xmlns:a16="http://schemas.microsoft.com/office/drawing/2014/main" id="{A2CAC6C7-20F2-BA5B-5E36-AFDBA4F6C84A}"/>
                    </a:ext>
                  </a:extLst>
                </p:cNvPr>
                <p:cNvSpPr/>
                <p:nvPr/>
              </p:nvSpPr>
              <p:spPr>
                <a:xfrm>
                  <a:off x="5316070" y="3697942"/>
                  <a:ext cx="435429" cy="1044387"/>
                </a:xfrm>
                <a:prstGeom prst="quadArrow">
                  <a:avLst>
                    <a:gd name="adj1" fmla="val 18765"/>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3" name="Diamond 532">
                <a:extLst>
                  <a:ext uri="{FF2B5EF4-FFF2-40B4-BE49-F238E27FC236}">
                    <a16:creationId xmlns:a16="http://schemas.microsoft.com/office/drawing/2014/main" id="{4816C9B7-6FAE-3882-9602-2696F24E67F0}"/>
                  </a:ext>
                </a:extLst>
              </p:cNvPr>
              <p:cNvSpPr/>
              <p:nvPr/>
            </p:nvSpPr>
            <p:spPr>
              <a:xfrm>
                <a:off x="5181600" y="4038600"/>
                <a:ext cx="2286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2" name="Group 571">
            <a:extLst>
              <a:ext uri="{FF2B5EF4-FFF2-40B4-BE49-F238E27FC236}">
                <a16:creationId xmlns:a16="http://schemas.microsoft.com/office/drawing/2014/main" id="{F9990A74-CD7F-B327-9804-3094E5F229E9}"/>
              </a:ext>
            </a:extLst>
          </p:cNvPr>
          <p:cNvGrpSpPr/>
          <p:nvPr/>
        </p:nvGrpSpPr>
        <p:grpSpPr>
          <a:xfrm>
            <a:off x="8066614" y="619927"/>
            <a:ext cx="917592" cy="2177122"/>
            <a:chOff x="7467600" y="1066800"/>
            <a:chExt cx="1220409" cy="2895600"/>
          </a:xfrm>
        </p:grpSpPr>
        <p:grpSp>
          <p:nvGrpSpPr>
            <p:cNvPr id="573" name="Group 47">
              <a:extLst>
                <a:ext uri="{FF2B5EF4-FFF2-40B4-BE49-F238E27FC236}">
                  <a16:creationId xmlns:a16="http://schemas.microsoft.com/office/drawing/2014/main" id="{25E5F36E-F73E-10D0-8F88-DE46CE11E1E7}"/>
                </a:ext>
              </a:extLst>
            </p:cNvPr>
            <p:cNvGrpSpPr/>
            <p:nvPr/>
          </p:nvGrpSpPr>
          <p:grpSpPr>
            <a:xfrm>
              <a:off x="8024836" y="3593399"/>
              <a:ext cx="297530" cy="369001"/>
              <a:chOff x="6106804" y="4039302"/>
              <a:chExt cx="666047" cy="774146"/>
            </a:xfrm>
          </p:grpSpPr>
          <p:sp>
            <p:nvSpPr>
              <p:cNvPr id="634" name="Oval 633">
                <a:extLst>
                  <a:ext uri="{FF2B5EF4-FFF2-40B4-BE49-F238E27FC236}">
                    <a16:creationId xmlns:a16="http://schemas.microsoft.com/office/drawing/2014/main" id="{C77C5AAD-FAE9-88E9-0963-22D5F6F20F70}"/>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D559BF8E-B722-9197-94A2-559CE889731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BFEBCDF0-6C43-3BF4-61E7-355A23ED874E}"/>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4" name="Group 47">
              <a:extLst>
                <a:ext uri="{FF2B5EF4-FFF2-40B4-BE49-F238E27FC236}">
                  <a16:creationId xmlns:a16="http://schemas.microsoft.com/office/drawing/2014/main" id="{4AEB955D-57D7-E8A5-27A8-2EDBF4F0A075}"/>
                </a:ext>
              </a:extLst>
            </p:cNvPr>
            <p:cNvGrpSpPr/>
            <p:nvPr/>
          </p:nvGrpSpPr>
          <p:grpSpPr>
            <a:xfrm rot="2613352">
              <a:off x="7796672" y="3534812"/>
              <a:ext cx="297530" cy="369001"/>
              <a:chOff x="6106804" y="4039302"/>
              <a:chExt cx="666047" cy="774146"/>
            </a:xfrm>
          </p:grpSpPr>
          <p:sp>
            <p:nvSpPr>
              <p:cNvPr id="631" name="Oval 630">
                <a:extLst>
                  <a:ext uri="{FF2B5EF4-FFF2-40B4-BE49-F238E27FC236}">
                    <a16:creationId xmlns:a16="http://schemas.microsoft.com/office/drawing/2014/main" id="{2DE18E35-4832-B869-287D-D855E4396FA8}"/>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9653AC06-9689-BA35-F5BB-5F0E38CC5D46}"/>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A9FC8AB7-5A8D-1399-2A3C-7E7283CF61B8}"/>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5" name="Trapezoid 574">
              <a:extLst>
                <a:ext uri="{FF2B5EF4-FFF2-40B4-BE49-F238E27FC236}">
                  <a16:creationId xmlns:a16="http://schemas.microsoft.com/office/drawing/2014/main" id="{C8EB33BF-E513-40E3-8706-9677E74765E6}"/>
                </a:ext>
              </a:extLst>
            </p:cNvPr>
            <p:cNvSpPr/>
            <p:nvPr/>
          </p:nvSpPr>
          <p:spPr>
            <a:xfrm>
              <a:off x="7608416" y="2788642"/>
              <a:ext cx="953102" cy="985715"/>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ounded Rectangle 75">
              <a:extLst>
                <a:ext uri="{FF2B5EF4-FFF2-40B4-BE49-F238E27FC236}">
                  <a16:creationId xmlns:a16="http://schemas.microsoft.com/office/drawing/2014/main" id="{53427171-8616-288F-E7B8-968E70D772E9}"/>
                </a:ext>
              </a:extLst>
            </p:cNvPr>
            <p:cNvSpPr/>
            <p:nvPr/>
          </p:nvSpPr>
          <p:spPr>
            <a:xfrm>
              <a:off x="7684443" y="1201995"/>
              <a:ext cx="850983" cy="65378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7" name="Group 54">
              <a:extLst>
                <a:ext uri="{FF2B5EF4-FFF2-40B4-BE49-F238E27FC236}">
                  <a16:creationId xmlns:a16="http://schemas.microsoft.com/office/drawing/2014/main" id="{C926C697-C942-696F-8B09-F7217122EF70}"/>
                </a:ext>
              </a:extLst>
            </p:cNvPr>
            <p:cNvGrpSpPr/>
            <p:nvPr/>
          </p:nvGrpSpPr>
          <p:grpSpPr>
            <a:xfrm>
              <a:off x="7467600" y="1788789"/>
              <a:ext cx="1220409" cy="1354821"/>
              <a:chOff x="4543778" y="2060454"/>
              <a:chExt cx="2731990" cy="2857579"/>
            </a:xfrm>
          </p:grpSpPr>
          <p:sp>
            <p:nvSpPr>
              <p:cNvPr id="625" name="Oval 624">
                <a:extLst>
                  <a:ext uri="{FF2B5EF4-FFF2-40B4-BE49-F238E27FC236}">
                    <a16:creationId xmlns:a16="http://schemas.microsoft.com/office/drawing/2014/main" id="{11ED28A3-617D-CC42-846E-9D6B104EA456}"/>
                  </a:ext>
                </a:extLst>
              </p:cNvPr>
              <p:cNvSpPr/>
              <p:nvPr/>
            </p:nvSpPr>
            <p:spPr>
              <a:xfrm>
                <a:off x="6825327" y="3648474"/>
                <a:ext cx="450441"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DE65504B-4F40-A7C2-B380-666235D8F88C}"/>
                  </a:ext>
                </a:extLst>
              </p:cNvPr>
              <p:cNvSpPr/>
              <p:nvPr/>
            </p:nvSpPr>
            <p:spPr>
              <a:xfrm>
                <a:off x="4543778" y="3560250"/>
                <a:ext cx="450444"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Trapezoid 626">
                <a:extLst>
                  <a:ext uri="{FF2B5EF4-FFF2-40B4-BE49-F238E27FC236}">
                    <a16:creationId xmlns:a16="http://schemas.microsoft.com/office/drawing/2014/main" id="{1F2C41CD-058D-394C-A442-D8ED3E5ED918}"/>
                  </a:ext>
                </a:extLst>
              </p:cNvPr>
              <p:cNvSpPr/>
              <p:nvPr/>
            </p:nvSpPr>
            <p:spPr>
              <a:xfrm rot="20102191">
                <a:off x="6267526" y="2091421"/>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Trapezoid 627">
                <a:extLst>
                  <a:ext uri="{FF2B5EF4-FFF2-40B4-BE49-F238E27FC236}">
                    <a16:creationId xmlns:a16="http://schemas.microsoft.com/office/drawing/2014/main" id="{15E3F133-DE2D-DA69-C6FB-CB4180A217E2}"/>
                  </a:ext>
                </a:extLst>
              </p:cNvPr>
              <p:cNvSpPr/>
              <p:nvPr/>
            </p:nvSpPr>
            <p:spPr>
              <a:xfrm rot="1327004">
                <a:off x="4648115" y="2060454"/>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Trapezoid 628">
                <a:extLst>
                  <a:ext uri="{FF2B5EF4-FFF2-40B4-BE49-F238E27FC236}">
                    <a16:creationId xmlns:a16="http://schemas.microsoft.com/office/drawing/2014/main" id="{0C2065C4-3C14-645D-9D93-4ECB19F27F40}"/>
                  </a:ext>
                </a:extLst>
              </p:cNvPr>
              <p:cNvSpPr/>
              <p:nvPr/>
            </p:nvSpPr>
            <p:spPr>
              <a:xfrm>
                <a:off x="4964084" y="2189276"/>
                <a:ext cx="1836163" cy="2728757"/>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Isosceles Triangle 629">
                <a:extLst>
                  <a:ext uri="{FF2B5EF4-FFF2-40B4-BE49-F238E27FC236}">
                    <a16:creationId xmlns:a16="http://schemas.microsoft.com/office/drawing/2014/main" id="{CDF934F8-F10C-5C24-E139-2145FBCA107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 name="Group 577">
              <a:extLst>
                <a:ext uri="{FF2B5EF4-FFF2-40B4-BE49-F238E27FC236}">
                  <a16:creationId xmlns:a16="http://schemas.microsoft.com/office/drawing/2014/main" id="{0BAB51D7-3024-6402-758C-B1292FB7AD8F}"/>
                </a:ext>
              </a:extLst>
            </p:cNvPr>
            <p:cNvGrpSpPr/>
            <p:nvPr/>
          </p:nvGrpSpPr>
          <p:grpSpPr>
            <a:xfrm>
              <a:off x="7730547" y="1811052"/>
              <a:ext cx="238814" cy="181676"/>
              <a:chOff x="5105400" y="914400"/>
              <a:chExt cx="685800" cy="569259"/>
            </a:xfrm>
          </p:grpSpPr>
          <p:sp>
            <p:nvSpPr>
              <p:cNvPr id="615" name="Rounded Rectangle 130">
                <a:extLst>
                  <a:ext uri="{FF2B5EF4-FFF2-40B4-BE49-F238E27FC236}">
                    <a16:creationId xmlns:a16="http://schemas.microsoft.com/office/drawing/2014/main" id="{9FB2D310-F8CD-286B-38F0-3E04437A0282}"/>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 name="Group 615">
                <a:extLst>
                  <a:ext uri="{FF2B5EF4-FFF2-40B4-BE49-F238E27FC236}">
                    <a16:creationId xmlns:a16="http://schemas.microsoft.com/office/drawing/2014/main" id="{89E52BEF-691C-50D8-00A6-9F17405E96CD}"/>
                  </a:ext>
                </a:extLst>
              </p:cNvPr>
              <p:cNvGrpSpPr/>
              <p:nvPr/>
            </p:nvGrpSpPr>
            <p:grpSpPr>
              <a:xfrm>
                <a:off x="5105400" y="1066800"/>
                <a:ext cx="228600" cy="416859"/>
                <a:chOff x="5105400" y="1066800"/>
                <a:chExt cx="228600" cy="416859"/>
              </a:xfrm>
            </p:grpSpPr>
            <p:sp>
              <p:nvSpPr>
                <p:cNvPr id="623" name="Trapezoid 622">
                  <a:extLst>
                    <a:ext uri="{FF2B5EF4-FFF2-40B4-BE49-F238E27FC236}">
                      <a16:creationId xmlns:a16="http://schemas.microsoft.com/office/drawing/2014/main" id="{DC585EC3-256E-D262-24D6-8CA0A2CFA6FC}"/>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BA073EA0-4FF1-8659-EA43-258A3BB89873}"/>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7" name="Group 616">
                <a:extLst>
                  <a:ext uri="{FF2B5EF4-FFF2-40B4-BE49-F238E27FC236}">
                    <a16:creationId xmlns:a16="http://schemas.microsoft.com/office/drawing/2014/main" id="{621E1D34-5BDF-CAA3-2B18-C9EACF03E8A2}"/>
                  </a:ext>
                </a:extLst>
              </p:cNvPr>
              <p:cNvGrpSpPr/>
              <p:nvPr/>
            </p:nvGrpSpPr>
            <p:grpSpPr>
              <a:xfrm>
                <a:off x="5311589" y="1066800"/>
                <a:ext cx="228600" cy="416859"/>
                <a:chOff x="5105400" y="1066800"/>
                <a:chExt cx="228600" cy="416859"/>
              </a:xfrm>
            </p:grpSpPr>
            <p:sp>
              <p:nvSpPr>
                <p:cNvPr id="621" name="Trapezoid 620">
                  <a:extLst>
                    <a:ext uri="{FF2B5EF4-FFF2-40B4-BE49-F238E27FC236}">
                      <a16:creationId xmlns:a16="http://schemas.microsoft.com/office/drawing/2014/main" id="{7B57D654-4E6D-E3EA-A46F-B27C91908ED4}"/>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6DE18A30-754B-343E-2AA3-1A0CE65DD489}"/>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8" name="Group 617">
                <a:extLst>
                  <a:ext uri="{FF2B5EF4-FFF2-40B4-BE49-F238E27FC236}">
                    <a16:creationId xmlns:a16="http://schemas.microsoft.com/office/drawing/2014/main" id="{86BD413A-5398-39FD-E2B2-5A5C5571C36A}"/>
                  </a:ext>
                </a:extLst>
              </p:cNvPr>
              <p:cNvGrpSpPr/>
              <p:nvPr/>
            </p:nvGrpSpPr>
            <p:grpSpPr>
              <a:xfrm>
                <a:off x="5562600" y="1066800"/>
                <a:ext cx="228600" cy="416859"/>
                <a:chOff x="5105400" y="1066800"/>
                <a:chExt cx="228600" cy="416859"/>
              </a:xfrm>
            </p:grpSpPr>
            <p:sp>
              <p:nvSpPr>
                <p:cNvPr id="619" name="Trapezoid 618">
                  <a:extLst>
                    <a:ext uri="{FF2B5EF4-FFF2-40B4-BE49-F238E27FC236}">
                      <a16:creationId xmlns:a16="http://schemas.microsoft.com/office/drawing/2014/main" id="{9733C31F-C2F2-F6EB-3826-5672632FDA50}"/>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FC5B41BF-A662-9F25-8CE5-C35E51043812}"/>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9" name="Group 578">
              <a:extLst>
                <a:ext uri="{FF2B5EF4-FFF2-40B4-BE49-F238E27FC236}">
                  <a16:creationId xmlns:a16="http://schemas.microsoft.com/office/drawing/2014/main" id="{2CF5C0F9-D52B-4228-3850-97B8E0F3074B}"/>
                </a:ext>
              </a:extLst>
            </p:cNvPr>
            <p:cNvGrpSpPr/>
            <p:nvPr/>
          </p:nvGrpSpPr>
          <p:grpSpPr>
            <a:xfrm>
              <a:off x="8212858" y="1806104"/>
              <a:ext cx="238814" cy="181676"/>
              <a:chOff x="5105400" y="914400"/>
              <a:chExt cx="685800" cy="569259"/>
            </a:xfrm>
          </p:grpSpPr>
          <p:sp>
            <p:nvSpPr>
              <p:cNvPr id="605" name="Rounded Rectangle 145">
                <a:extLst>
                  <a:ext uri="{FF2B5EF4-FFF2-40B4-BE49-F238E27FC236}">
                    <a16:creationId xmlns:a16="http://schemas.microsoft.com/office/drawing/2014/main" id="{ADBC3320-90B8-BEB3-0BB6-D17F818FC0AD}"/>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6" name="Group 133">
                <a:extLst>
                  <a:ext uri="{FF2B5EF4-FFF2-40B4-BE49-F238E27FC236}">
                    <a16:creationId xmlns:a16="http://schemas.microsoft.com/office/drawing/2014/main" id="{DB54C0E5-0E8D-7F90-D26D-CBA0F15FE5C8}"/>
                  </a:ext>
                </a:extLst>
              </p:cNvPr>
              <p:cNvGrpSpPr/>
              <p:nvPr/>
            </p:nvGrpSpPr>
            <p:grpSpPr>
              <a:xfrm>
                <a:off x="5105400" y="1066800"/>
                <a:ext cx="228600" cy="416859"/>
                <a:chOff x="5105400" y="1066800"/>
                <a:chExt cx="228600" cy="416859"/>
              </a:xfrm>
            </p:grpSpPr>
            <p:sp>
              <p:nvSpPr>
                <p:cNvPr id="613" name="Trapezoid 612">
                  <a:extLst>
                    <a:ext uri="{FF2B5EF4-FFF2-40B4-BE49-F238E27FC236}">
                      <a16:creationId xmlns:a16="http://schemas.microsoft.com/office/drawing/2014/main" id="{1B994310-65E7-CA35-D18B-FF1CDB0C7E51}"/>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DD6D36B9-0E51-A1D1-AB35-DA5C4F607BA1}"/>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7" name="Group 134">
                <a:extLst>
                  <a:ext uri="{FF2B5EF4-FFF2-40B4-BE49-F238E27FC236}">
                    <a16:creationId xmlns:a16="http://schemas.microsoft.com/office/drawing/2014/main" id="{D0FCCC8F-7DFB-DFC2-BF6B-B8716A73716B}"/>
                  </a:ext>
                </a:extLst>
              </p:cNvPr>
              <p:cNvGrpSpPr/>
              <p:nvPr/>
            </p:nvGrpSpPr>
            <p:grpSpPr>
              <a:xfrm>
                <a:off x="5311589" y="1066800"/>
                <a:ext cx="228600" cy="416859"/>
                <a:chOff x="5105400" y="1066800"/>
                <a:chExt cx="228600" cy="416859"/>
              </a:xfrm>
            </p:grpSpPr>
            <p:sp>
              <p:nvSpPr>
                <p:cNvPr id="611" name="Trapezoid 610">
                  <a:extLst>
                    <a:ext uri="{FF2B5EF4-FFF2-40B4-BE49-F238E27FC236}">
                      <a16:creationId xmlns:a16="http://schemas.microsoft.com/office/drawing/2014/main" id="{F0257591-78A6-1A5C-674D-28C4E6A8BE62}"/>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B976A33-9ACE-286F-865B-2CE23F651F8A}"/>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8" name="Group 140">
                <a:extLst>
                  <a:ext uri="{FF2B5EF4-FFF2-40B4-BE49-F238E27FC236}">
                    <a16:creationId xmlns:a16="http://schemas.microsoft.com/office/drawing/2014/main" id="{CB60C664-E471-3F58-FA75-0579FC3F6412}"/>
                  </a:ext>
                </a:extLst>
              </p:cNvPr>
              <p:cNvGrpSpPr/>
              <p:nvPr/>
            </p:nvGrpSpPr>
            <p:grpSpPr>
              <a:xfrm>
                <a:off x="5562600" y="1066800"/>
                <a:ext cx="228600" cy="416859"/>
                <a:chOff x="5105400" y="1066800"/>
                <a:chExt cx="228600" cy="416859"/>
              </a:xfrm>
            </p:grpSpPr>
            <p:sp>
              <p:nvSpPr>
                <p:cNvPr id="609" name="Trapezoid 608">
                  <a:extLst>
                    <a:ext uri="{FF2B5EF4-FFF2-40B4-BE49-F238E27FC236}">
                      <a16:creationId xmlns:a16="http://schemas.microsoft.com/office/drawing/2014/main" id="{A23C67B5-D0FF-9FDA-D845-D873C9784AF6}"/>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D87A35DE-6D5E-4EC1-C965-B737AD7A3459}"/>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0" name="Oval 579">
              <a:extLst>
                <a:ext uri="{FF2B5EF4-FFF2-40B4-BE49-F238E27FC236}">
                  <a16:creationId xmlns:a16="http://schemas.microsoft.com/office/drawing/2014/main" id="{30536B5C-47A4-560B-AFFB-0F3A276167F7}"/>
                </a:ext>
              </a:extLst>
            </p:cNvPr>
            <p:cNvSpPr/>
            <p:nvPr/>
          </p:nvSpPr>
          <p:spPr>
            <a:xfrm>
              <a:off x="7786561" y="1073904"/>
              <a:ext cx="612709" cy="818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Freeform: Shape 580">
              <a:extLst>
                <a:ext uri="{FF2B5EF4-FFF2-40B4-BE49-F238E27FC236}">
                  <a16:creationId xmlns:a16="http://schemas.microsoft.com/office/drawing/2014/main" id="{50AD8124-4F71-B6E2-0969-9BB81A152AF4}"/>
                </a:ext>
              </a:extLst>
            </p:cNvPr>
            <p:cNvSpPr/>
            <p:nvPr/>
          </p:nvSpPr>
          <p:spPr>
            <a:xfrm rot="15759005" flipV="1">
              <a:off x="7490671" y="1111671"/>
              <a:ext cx="1128931" cy="1039189"/>
            </a:xfrm>
            <a:custGeom>
              <a:avLst/>
              <a:gdLst>
                <a:gd name="connsiteX0" fmla="*/ 1811180 w 1832696"/>
                <a:gd name="connsiteY0" fmla="*/ 495470 h 1821694"/>
                <a:gd name="connsiteX1" fmla="*/ 1757410 w 1832696"/>
                <a:gd name="connsiteY1" fmla="*/ 389833 h 1821694"/>
                <a:gd name="connsiteX2" fmla="*/ 1714009 w 1832696"/>
                <a:gd name="connsiteY2" fmla="*/ 359054 h 1821694"/>
                <a:gd name="connsiteX3" fmla="*/ 1714009 w 1832696"/>
                <a:gd name="connsiteY3" fmla="*/ 193407 h 1821694"/>
                <a:gd name="connsiteX4" fmla="*/ 1520602 w 1832696"/>
                <a:gd name="connsiteY4" fmla="*/ 0 h 1821694"/>
                <a:gd name="connsiteX5" fmla="*/ 0 w 1832696"/>
                <a:gd name="connsiteY5" fmla="*/ 0 h 1821694"/>
                <a:gd name="connsiteX6" fmla="*/ 0 w 1832696"/>
                <a:gd name="connsiteY6" fmla="*/ 193407 h 1821694"/>
                <a:gd name="connsiteX7" fmla="*/ 193407 w 1832696"/>
                <a:gd name="connsiteY7" fmla="*/ 386814 h 1821694"/>
                <a:gd name="connsiteX8" fmla="*/ 1405084 w 1832696"/>
                <a:gd name="connsiteY8" fmla="*/ 386814 h 1821694"/>
                <a:gd name="connsiteX9" fmla="*/ 1395840 w 1832696"/>
                <a:gd name="connsiteY9" fmla="*/ 777686 h 1821694"/>
                <a:gd name="connsiteX10" fmla="*/ 1517353 w 1832696"/>
                <a:gd name="connsiteY10" fmla="*/ 970767 h 1821694"/>
                <a:gd name="connsiteX11" fmla="*/ 1519883 w 1832696"/>
                <a:gd name="connsiteY11" fmla="*/ 971619 h 1821694"/>
                <a:gd name="connsiteX12" fmla="*/ 342207 w 1832696"/>
                <a:gd name="connsiteY12" fmla="*/ 1392359 h 1821694"/>
                <a:gd name="connsiteX13" fmla="*/ 225144 w 1832696"/>
                <a:gd name="connsiteY13" fmla="*/ 1639562 h 1821694"/>
                <a:gd name="connsiteX14" fmla="*/ 290213 w 1832696"/>
                <a:gd name="connsiteY14" fmla="*/ 1821694 h 1821694"/>
                <a:gd name="connsiteX15" fmla="*/ 1704306 w 1832696"/>
                <a:gd name="connsiteY15" fmla="*/ 1316490 h 1821694"/>
                <a:gd name="connsiteX16" fmla="*/ 1821369 w 1832696"/>
                <a:gd name="connsiteY16" fmla="*/ 1069288 h 1821694"/>
                <a:gd name="connsiteX17" fmla="*/ 1794307 w 1832696"/>
                <a:gd name="connsiteY17" fmla="*/ 993539 h 1821694"/>
                <a:gd name="connsiteX18" fmla="*/ 1803590 w 1832696"/>
                <a:gd name="connsiteY18" fmla="*/ 993759 h 1821694"/>
                <a:gd name="connsiteX19" fmla="*/ 1814388 w 1832696"/>
                <a:gd name="connsiteY19" fmla="*/ 537149 h 1821694"/>
                <a:gd name="connsiteX20" fmla="*/ 1811180 w 1832696"/>
                <a:gd name="connsiteY20" fmla="*/ 495470 h 1821694"/>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2696" h="1945652">
                  <a:moveTo>
                    <a:pt x="1811180" y="619428"/>
                  </a:moveTo>
                  <a:cubicBezTo>
                    <a:pt x="1803888" y="578941"/>
                    <a:pt x="1784749" y="542455"/>
                    <a:pt x="1757410" y="513791"/>
                  </a:cubicBezTo>
                  <a:lnTo>
                    <a:pt x="1714009" y="483012"/>
                  </a:lnTo>
                  <a:lnTo>
                    <a:pt x="1714009" y="317365"/>
                  </a:lnTo>
                  <a:cubicBezTo>
                    <a:pt x="1714009" y="210549"/>
                    <a:pt x="1627418" y="123958"/>
                    <a:pt x="1520602" y="123958"/>
                  </a:cubicBezTo>
                  <a:cubicBezTo>
                    <a:pt x="1094126" y="-154948"/>
                    <a:pt x="506867" y="123958"/>
                    <a:pt x="0" y="123958"/>
                  </a:cubicBezTo>
                  <a:lnTo>
                    <a:pt x="0" y="317365"/>
                  </a:lnTo>
                  <a:cubicBezTo>
                    <a:pt x="0" y="424181"/>
                    <a:pt x="86591" y="510772"/>
                    <a:pt x="193407" y="510772"/>
                  </a:cubicBezTo>
                  <a:lnTo>
                    <a:pt x="1405084" y="510772"/>
                  </a:lnTo>
                  <a:lnTo>
                    <a:pt x="1395840" y="901644"/>
                  </a:lnTo>
                  <a:cubicBezTo>
                    <a:pt x="1393819" y="987102"/>
                    <a:pt x="1444044" y="1061654"/>
                    <a:pt x="1517353" y="1094725"/>
                  </a:cubicBezTo>
                  <a:lnTo>
                    <a:pt x="1519883" y="1095577"/>
                  </a:lnTo>
                  <a:lnTo>
                    <a:pt x="342207" y="1516317"/>
                  </a:lnTo>
                  <a:cubicBezTo>
                    <a:pt x="241618" y="1552254"/>
                    <a:pt x="189207" y="1662930"/>
                    <a:pt x="225144" y="1763520"/>
                  </a:cubicBezTo>
                  <a:lnTo>
                    <a:pt x="290213" y="1945652"/>
                  </a:lnTo>
                  <a:cubicBezTo>
                    <a:pt x="761577" y="1777251"/>
                    <a:pt x="1394541" y="1820735"/>
                    <a:pt x="1704306" y="1440448"/>
                  </a:cubicBezTo>
                  <a:cubicBezTo>
                    <a:pt x="1804895" y="1404511"/>
                    <a:pt x="1857306" y="1293835"/>
                    <a:pt x="1821369" y="1193246"/>
                  </a:cubicBezTo>
                  <a:lnTo>
                    <a:pt x="1794307" y="1117497"/>
                  </a:lnTo>
                  <a:lnTo>
                    <a:pt x="1803590" y="1117717"/>
                  </a:lnTo>
                  <a:lnTo>
                    <a:pt x="1814388" y="661107"/>
                  </a:lnTo>
                  <a:cubicBezTo>
                    <a:pt x="1814725" y="646863"/>
                    <a:pt x="1813611" y="632923"/>
                    <a:pt x="1811180" y="619428"/>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2" name="Double Wave 581">
              <a:extLst>
                <a:ext uri="{FF2B5EF4-FFF2-40B4-BE49-F238E27FC236}">
                  <a16:creationId xmlns:a16="http://schemas.microsoft.com/office/drawing/2014/main" id="{3A58EE3F-CDCC-574F-49D4-62F54749BD29}"/>
                </a:ext>
              </a:extLst>
            </p:cNvPr>
            <p:cNvSpPr/>
            <p:nvPr/>
          </p:nvSpPr>
          <p:spPr>
            <a:xfrm rot="15446824">
              <a:off x="8231296"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ouble Wave 582">
              <a:extLst>
                <a:ext uri="{FF2B5EF4-FFF2-40B4-BE49-F238E27FC236}">
                  <a16:creationId xmlns:a16="http://schemas.microsoft.com/office/drawing/2014/main" id="{B6190B71-1270-F596-B1F8-58C7F278BFF2}"/>
                </a:ext>
              </a:extLst>
            </p:cNvPr>
            <p:cNvSpPr/>
            <p:nvPr/>
          </p:nvSpPr>
          <p:spPr>
            <a:xfrm rot="16509431">
              <a:off x="7386398"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4" name="Group 583">
              <a:extLst>
                <a:ext uri="{FF2B5EF4-FFF2-40B4-BE49-F238E27FC236}">
                  <a16:creationId xmlns:a16="http://schemas.microsoft.com/office/drawing/2014/main" id="{D05048B1-3DB0-5081-35B4-2FAE5D9AD19B}"/>
                </a:ext>
              </a:extLst>
            </p:cNvPr>
            <p:cNvGrpSpPr/>
            <p:nvPr/>
          </p:nvGrpSpPr>
          <p:grpSpPr>
            <a:xfrm>
              <a:off x="7655355" y="1239662"/>
              <a:ext cx="844899" cy="93878"/>
              <a:chOff x="4572000" y="829236"/>
              <a:chExt cx="1066800" cy="322729"/>
            </a:xfrm>
          </p:grpSpPr>
          <p:sp>
            <p:nvSpPr>
              <p:cNvPr id="599" name="Rectangle 598">
                <a:extLst>
                  <a:ext uri="{FF2B5EF4-FFF2-40B4-BE49-F238E27FC236}">
                    <a16:creationId xmlns:a16="http://schemas.microsoft.com/office/drawing/2014/main" id="{E2A6D1E5-4B08-4680-E18C-EE0A91982068}"/>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Diamond 599">
                <a:extLst>
                  <a:ext uri="{FF2B5EF4-FFF2-40B4-BE49-F238E27FC236}">
                    <a16:creationId xmlns:a16="http://schemas.microsoft.com/office/drawing/2014/main" id="{4FE6B24B-89BC-4BC1-AD80-E2FBB9779711}"/>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Diamond 600">
                <a:extLst>
                  <a:ext uri="{FF2B5EF4-FFF2-40B4-BE49-F238E27FC236}">
                    <a16:creationId xmlns:a16="http://schemas.microsoft.com/office/drawing/2014/main" id="{A92EDE2A-2753-0056-3233-69AA8EB7F1BA}"/>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Diamond 601">
                <a:extLst>
                  <a:ext uri="{FF2B5EF4-FFF2-40B4-BE49-F238E27FC236}">
                    <a16:creationId xmlns:a16="http://schemas.microsoft.com/office/drawing/2014/main" id="{AD8FCEED-16C6-45A4-2CD1-E7F2869A0F6A}"/>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Diamond 602">
                <a:extLst>
                  <a:ext uri="{FF2B5EF4-FFF2-40B4-BE49-F238E27FC236}">
                    <a16:creationId xmlns:a16="http://schemas.microsoft.com/office/drawing/2014/main" id="{8373FC43-B3BD-BE60-323E-590807177F74}"/>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Diamond 603">
                <a:extLst>
                  <a:ext uri="{FF2B5EF4-FFF2-40B4-BE49-F238E27FC236}">
                    <a16:creationId xmlns:a16="http://schemas.microsoft.com/office/drawing/2014/main" id="{13A7D788-78D4-8D33-D5D7-DE5F496F7FC1}"/>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5" name="Group 584">
              <a:extLst>
                <a:ext uri="{FF2B5EF4-FFF2-40B4-BE49-F238E27FC236}">
                  <a16:creationId xmlns:a16="http://schemas.microsoft.com/office/drawing/2014/main" id="{2D1F8E63-203F-5200-31F7-67201E6EE929}"/>
                </a:ext>
              </a:extLst>
            </p:cNvPr>
            <p:cNvGrpSpPr/>
            <p:nvPr/>
          </p:nvGrpSpPr>
          <p:grpSpPr>
            <a:xfrm>
              <a:off x="8001000" y="2514600"/>
              <a:ext cx="533400" cy="1154941"/>
              <a:chOff x="7359938" y="5006236"/>
              <a:chExt cx="620669" cy="1343900"/>
            </a:xfrm>
          </p:grpSpPr>
          <p:sp>
            <p:nvSpPr>
              <p:cNvPr id="597" name="Pentagon 211">
                <a:extLst>
                  <a:ext uri="{FF2B5EF4-FFF2-40B4-BE49-F238E27FC236}">
                    <a16:creationId xmlns:a16="http://schemas.microsoft.com/office/drawing/2014/main" id="{C371C703-746A-90BD-AD9C-5E1BAAA465B9}"/>
                  </a:ext>
                </a:extLst>
              </p:cNvPr>
              <p:cNvSpPr/>
              <p:nvPr/>
            </p:nvSpPr>
            <p:spPr>
              <a:xfrm rot="3832538">
                <a:off x="7391793" y="5761322"/>
                <a:ext cx="1038571" cy="139057"/>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98" name="Cross 597">
                <a:extLst>
                  <a:ext uri="{FF2B5EF4-FFF2-40B4-BE49-F238E27FC236}">
                    <a16:creationId xmlns:a16="http://schemas.microsoft.com/office/drawing/2014/main" id="{6374852A-574F-35DB-46A4-DB6587A5F7B5}"/>
                  </a:ext>
                </a:extLst>
              </p:cNvPr>
              <p:cNvSpPr/>
              <p:nvPr/>
            </p:nvSpPr>
            <p:spPr>
              <a:xfrm rot="19756258">
                <a:off x="7359938" y="5006236"/>
                <a:ext cx="450945" cy="38695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86" name="Group 585">
              <a:extLst>
                <a:ext uri="{FF2B5EF4-FFF2-40B4-BE49-F238E27FC236}">
                  <a16:creationId xmlns:a16="http://schemas.microsoft.com/office/drawing/2014/main" id="{40F65F9F-ADA2-A7DF-5AB8-813321C4A2EF}"/>
                </a:ext>
              </a:extLst>
            </p:cNvPr>
            <p:cNvGrpSpPr/>
            <p:nvPr/>
          </p:nvGrpSpPr>
          <p:grpSpPr>
            <a:xfrm>
              <a:off x="7690745" y="2713935"/>
              <a:ext cx="796047" cy="84104"/>
              <a:chOff x="4572000" y="829236"/>
              <a:chExt cx="1066800" cy="322729"/>
            </a:xfrm>
          </p:grpSpPr>
          <p:sp>
            <p:nvSpPr>
              <p:cNvPr id="591" name="Rectangle 590">
                <a:extLst>
                  <a:ext uri="{FF2B5EF4-FFF2-40B4-BE49-F238E27FC236}">
                    <a16:creationId xmlns:a16="http://schemas.microsoft.com/office/drawing/2014/main" id="{9F529567-724E-BEF6-A7A6-28B2471121C1}"/>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Diamond 591">
                <a:extLst>
                  <a:ext uri="{FF2B5EF4-FFF2-40B4-BE49-F238E27FC236}">
                    <a16:creationId xmlns:a16="http://schemas.microsoft.com/office/drawing/2014/main" id="{20A57DEB-ADB0-50DB-FE12-6C46C3523473}"/>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Diamond 592">
                <a:extLst>
                  <a:ext uri="{FF2B5EF4-FFF2-40B4-BE49-F238E27FC236}">
                    <a16:creationId xmlns:a16="http://schemas.microsoft.com/office/drawing/2014/main" id="{20ADFD89-846C-0311-54E9-F4A78310F0F8}"/>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Diamond 593">
                <a:extLst>
                  <a:ext uri="{FF2B5EF4-FFF2-40B4-BE49-F238E27FC236}">
                    <a16:creationId xmlns:a16="http://schemas.microsoft.com/office/drawing/2014/main" id="{4171904E-7DB4-558F-CED2-4802C4CFBBD1}"/>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Diamond 594">
                <a:extLst>
                  <a:ext uri="{FF2B5EF4-FFF2-40B4-BE49-F238E27FC236}">
                    <a16:creationId xmlns:a16="http://schemas.microsoft.com/office/drawing/2014/main" id="{D611638B-9FC1-AD20-D1EE-3134BA91B8BD}"/>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Diamond 595">
                <a:extLst>
                  <a:ext uri="{FF2B5EF4-FFF2-40B4-BE49-F238E27FC236}">
                    <a16:creationId xmlns:a16="http://schemas.microsoft.com/office/drawing/2014/main" id="{F20FF504-5B9D-DF5B-35E3-0CF4B53E5741}"/>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586">
              <a:extLst>
                <a:ext uri="{FF2B5EF4-FFF2-40B4-BE49-F238E27FC236}">
                  <a16:creationId xmlns:a16="http://schemas.microsoft.com/office/drawing/2014/main" id="{E0F9EB15-A219-71EA-8AA9-D8A4BCD55FBE}"/>
                </a:ext>
              </a:extLst>
            </p:cNvPr>
            <p:cNvGrpSpPr/>
            <p:nvPr/>
          </p:nvGrpSpPr>
          <p:grpSpPr>
            <a:xfrm>
              <a:off x="7690745" y="2713935"/>
              <a:ext cx="174685" cy="591335"/>
              <a:chOff x="5943600" y="4648200"/>
              <a:chExt cx="334427" cy="1071521"/>
            </a:xfrm>
          </p:grpSpPr>
          <p:sp>
            <p:nvSpPr>
              <p:cNvPr id="588" name="Double Wave 587">
                <a:extLst>
                  <a:ext uri="{FF2B5EF4-FFF2-40B4-BE49-F238E27FC236}">
                    <a16:creationId xmlns:a16="http://schemas.microsoft.com/office/drawing/2014/main" id="{21C52E9D-0AE6-B4D6-9C93-2E52D209C56A}"/>
                  </a:ext>
                </a:extLst>
              </p:cNvPr>
              <p:cNvSpPr/>
              <p:nvPr/>
            </p:nvSpPr>
            <p:spPr>
              <a:xfrm rot="16200000">
                <a:off x="5524501" y="5143500"/>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Double Wave 588">
                <a:extLst>
                  <a:ext uri="{FF2B5EF4-FFF2-40B4-BE49-F238E27FC236}">
                    <a16:creationId xmlns:a16="http://schemas.microsoft.com/office/drawing/2014/main" id="{C542F5D1-AA55-067E-7CFD-DD66B9AC0A95}"/>
                  </a:ext>
                </a:extLst>
              </p:cNvPr>
              <p:cNvSpPr/>
              <p:nvPr/>
            </p:nvSpPr>
            <p:spPr>
              <a:xfrm rot="15446824">
                <a:off x="5706528" y="5148221"/>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ounded Rectangle 169">
                <a:extLst>
                  <a:ext uri="{FF2B5EF4-FFF2-40B4-BE49-F238E27FC236}">
                    <a16:creationId xmlns:a16="http://schemas.microsoft.com/office/drawing/2014/main" id="{3C8933DF-A39D-7934-908C-CE0CE0EEC5A6}"/>
                  </a:ext>
                </a:extLst>
              </p:cNvPr>
              <p:cNvSpPr/>
              <p:nvPr/>
            </p:nvSpPr>
            <p:spPr>
              <a:xfrm>
                <a:off x="5943600" y="4648200"/>
                <a:ext cx="228600" cy="2286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95284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The Epistle—Alma 54:4-13</a:t>
            </a:r>
          </a:p>
        </p:txBody>
      </p:sp>
      <p:sp>
        <p:nvSpPr>
          <p:cNvPr id="47" name="Horizontal Scroll 46"/>
          <p:cNvSpPr/>
          <p:nvPr/>
        </p:nvSpPr>
        <p:spPr>
          <a:xfrm>
            <a:off x="2667000" y="533400"/>
            <a:ext cx="6858000" cy="51816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48" name="TextBox 47"/>
          <p:cNvSpPr txBox="1"/>
          <p:nvPr/>
        </p:nvSpPr>
        <p:spPr>
          <a:xfrm>
            <a:off x="3429000" y="1447800"/>
            <a:ext cx="5867400" cy="3539430"/>
          </a:xfrm>
          <a:prstGeom prst="rect">
            <a:avLst/>
          </a:prstGeom>
          <a:noFill/>
        </p:spPr>
        <p:txBody>
          <a:bodyPr wrap="square" rtlCol="0">
            <a:spAutoFit/>
          </a:bodyPr>
          <a:lstStyle/>
          <a:p>
            <a:pPr fontAlgn="base"/>
            <a:r>
              <a:rPr lang="en-US" sz="3200" dirty="0"/>
              <a:t>“…we are prepared to receive you; yea, and except you withdraw your purposes, behold, ye will pull down the wrath of that God whom you have rejected upon you, even to your utter destruction.”</a:t>
            </a:r>
          </a:p>
        </p:txBody>
      </p:sp>
      <p:sp>
        <p:nvSpPr>
          <p:cNvPr id="50" name="TextBox 49"/>
          <p:cNvSpPr txBox="1"/>
          <p:nvPr/>
        </p:nvSpPr>
        <p:spPr>
          <a:xfrm>
            <a:off x="7162800" y="4572000"/>
            <a:ext cx="2133600" cy="400110"/>
          </a:xfrm>
          <a:prstGeom prst="rect">
            <a:avLst/>
          </a:prstGeom>
          <a:noFill/>
        </p:spPr>
        <p:txBody>
          <a:bodyPr wrap="square" rtlCol="0">
            <a:spAutoFit/>
          </a:bodyPr>
          <a:lstStyle/>
          <a:p>
            <a:r>
              <a:rPr lang="en-US" sz="2000" dirty="0"/>
              <a:t>Alma 54:9</a:t>
            </a:r>
          </a:p>
        </p:txBody>
      </p:sp>
      <p:grpSp>
        <p:nvGrpSpPr>
          <p:cNvPr id="85" name="Group 84">
            <a:extLst>
              <a:ext uri="{FF2B5EF4-FFF2-40B4-BE49-F238E27FC236}">
                <a16:creationId xmlns:a16="http://schemas.microsoft.com/office/drawing/2014/main" id="{7DE27598-DD1E-4F34-B2BE-EAA3EF837C79}"/>
              </a:ext>
            </a:extLst>
          </p:cNvPr>
          <p:cNvGrpSpPr/>
          <p:nvPr/>
        </p:nvGrpSpPr>
        <p:grpSpPr>
          <a:xfrm>
            <a:off x="161365" y="300318"/>
            <a:ext cx="609600" cy="6096000"/>
            <a:chOff x="1676400" y="228600"/>
            <a:chExt cx="609600" cy="6096000"/>
          </a:xfrm>
        </p:grpSpPr>
        <p:grpSp>
          <p:nvGrpSpPr>
            <p:cNvPr id="86" name="Group 85">
              <a:extLst>
                <a:ext uri="{FF2B5EF4-FFF2-40B4-BE49-F238E27FC236}">
                  <a16:creationId xmlns:a16="http://schemas.microsoft.com/office/drawing/2014/main" id="{5741FD3C-EDE3-40CA-B6D2-91167F3F941E}"/>
                </a:ext>
              </a:extLst>
            </p:cNvPr>
            <p:cNvGrpSpPr/>
            <p:nvPr/>
          </p:nvGrpSpPr>
          <p:grpSpPr>
            <a:xfrm>
              <a:off x="1752601" y="1295400"/>
              <a:ext cx="415533" cy="3962400"/>
              <a:chOff x="2286000" y="1349828"/>
              <a:chExt cx="609600" cy="5812972"/>
            </a:xfrm>
          </p:grpSpPr>
          <p:sp>
            <p:nvSpPr>
              <p:cNvPr id="123" name="Pentagon 6">
                <a:extLst>
                  <a:ext uri="{FF2B5EF4-FFF2-40B4-BE49-F238E27FC236}">
                    <a16:creationId xmlns:a16="http://schemas.microsoft.com/office/drawing/2014/main" id="{3F76DFA4-CAC3-49E6-8A48-052C44AE1C2D}"/>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4270832-FD79-4237-8158-38C1E281847C}"/>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ross 124">
                <a:extLst>
                  <a:ext uri="{FF2B5EF4-FFF2-40B4-BE49-F238E27FC236}">
                    <a16:creationId xmlns:a16="http://schemas.microsoft.com/office/drawing/2014/main" id="{3AE60DBE-7962-43D4-BA76-88A8247CD43E}"/>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onut 9">
                <a:extLst>
                  <a:ext uri="{FF2B5EF4-FFF2-40B4-BE49-F238E27FC236}">
                    <a16:creationId xmlns:a16="http://schemas.microsoft.com/office/drawing/2014/main" id="{D601C7D8-B2A1-40EE-9A0D-43FBAC063568}"/>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onut 10">
                <a:extLst>
                  <a:ext uri="{FF2B5EF4-FFF2-40B4-BE49-F238E27FC236}">
                    <a16:creationId xmlns:a16="http://schemas.microsoft.com/office/drawing/2014/main" id="{F3413BAB-C6D1-4DDD-BD4E-34F0A79EB04D}"/>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7" name="Group 86">
              <a:extLst>
                <a:ext uri="{FF2B5EF4-FFF2-40B4-BE49-F238E27FC236}">
                  <a16:creationId xmlns:a16="http://schemas.microsoft.com/office/drawing/2014/main" id="{7477B087-5952-4955-969A-83D4ABE308F9}"/>
                </a:ext>
              </a:extLst>
            </p:cNvPr>
            <p:cNvGrpSpPr/>
            <p:nvPr/>
          </p:nvGrpSpPr>
          <p:grpSpPr>
            <a:xfrm>
              <a:off x="1676400" y="5410200"/>
              <a:ext cx="609600" cy="914400"/>
              <a:chOff x="2209800" y="5562600"/>
              <a:chExt cx="1676400" cy="2514600"/>
            </a:xfrm>
          </p:grpSpPr>
          <p:sp>
            <p:nvSpPr>
              <p:cNvPr id="106" name="Hexagon 105">
                <a:extLst>
                  <a:ext uri="{FF2B5EF4-FFF2-40B4-BE49-F238E27FC236}">
                    <a16:creationId xmlns:a16="http://schemas.microsoft.com/office/drawing/2014/main" id="{F6558899-082B-46A4-9F64-CC2246A78772}"/>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28A051A3-323A-483D-A018-825290822D82}"/>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exagon 107">
                <a:extLst>
                  <a:ext uri="{FF2B5EF4-FFF2-40B4-BE49-F238E27FC236}">
                    <a16:creationId xmlns:a16="http://schemas.microsoft.com/office/drawing/2014/main" id="{BEB29409-AEBA-4D7B-B94C-FF32FA441630}"/>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78">
                <a:extLst>
                  <a:ext uri="{FF2B5EF4-FFF2-40B4-BE49-F238E27FC236}">
                    <a16:creationId xmlns:a16="http://schemas.microsoft.com/office/drawing/2014/main" id="{AAE91667-DFAD-4067-BCED-8FF7372A25E2}"/>
                  </a:ext>
                </a:extLst>
              </p:cNvPr>
              <p:cNvGrpSpPr/>
              <p:nvPr/>
            </p:nvGrpSpPr>
            <p:grpSpPr>
              <a:xfrm>
                <a:off x="2627416" y="5583382"/>
                <a:ext cx="838200" cy="279400"/>
                <a:chOff x="2895600" y="4648200"/>
                <a:chExt cx="1600200" cy="533400"/>
              </a:xfrm>
            </p:grpSpPr>
            <p:sp>
              <p:nvSpPr>
                <p:cNvPr id="118" name="Quad Arrow 24">
                  <a:extLst>
                    <a:ext uri="{FF2B5EF4-FFF2-40B4-BE49-F238E27FC236}">
                      <a16:creationId xmlns:a16="http://schemas.microsoft.com/office/drawing/2014/main" id="{130B7EC8-20A3-4A09-A405-53656B2CA628}"/>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Quad Arrow 25">
                  <a:extLst>
                    <a:ext uri="{FF2B5EF4-FFF2-40B4-BE49-F238E27FC236}">
                      <a16:creationId xmlns:a16="http://schemas.microsoft.com/office/drawing/2014/main" id="{61A73BC7-FD82-4A23-8FDB-277B6EDC1834}"/>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26">
                  <a:extLst>
                    <a:ext uri="{FF2B5EF4-FFF2-40B4-BE49-F238E27FC236}">
                      <a16:creationId xmlns:a16="http://schemas.microsoft.com/office/drawing/2014/main" id="{DEEFAA30-088C-42C0-B728-1F6E9684BE8B}"/>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66D34426-E161-4FC8-9E63-7D27C6003846}"/>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a:extLst>
                    <a:ext uri="{FF2B5EF4-FFF2-40B4-BE49-F238E27FC236}">
                      <a16:creationId xmlns:a16="http://schemas.microsoft.com/office/drawing/2014/main" id="{3E8B1A19-AD6C-418D-95BB-0A08F7EFD75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79">
                <a:extLst>
                  <a:ext uri="{FF2B5EF4-FFF2-40B4-BE49-F238E27FC236}">
                    <a16:creationId xmlns:a16="http://schemas.microsoft.com/office/drawing/2014/main" id="{D3B3C4C3-59B4-4BA3-B85B-6E9AD2BCEC8F}"/>
                  </a:ext>
                </a:extLst>
              </p:cNvPr>
              <p:cNvGrpSpPr/>
              <p:nvPr/>
            </p:nvGrpSpPr>
            <p:grpSpPr>
              <a:xfrm>
                <a:off x="2590800" y="7772400"/>
                <a:ext cx="838200" cy="279400"/>
                <a:chOff x="2895600" y="4648200"/>
                <a:chExt cx="1600200" cy="533400"/>
              </a:xfrm>
            </p:grpSpPr>
            <p:sp>
              <p:nvSpPr>
                <p:cNvPr id="113" name="Quad Arrow 19">
                  <a:extLst>
                    <a:ext uri="{FF2B5EF4-FFF2-40B4-BE49-F238E27FC236}">
                      <a16:creationId xmlns:a16="http://schemas.microsoft.com/office/drawing/2014/main" id="{45B6D980-0DEF-45A2-93ED-19D31B7968D8}"/>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20">
                  <a:extLst>
                    <a:ext uri="{FF2B5EF4-FFF2-40B4-BE49-F238E27FC236}">
                      <a16:creationId xmlns:a16="http://schemas.microsoft.com/office/drawing/2014/main" id="{D91138B9-1134-4A78-AE6A-D81F84021960}"/>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Quad Arrow 21">
                  <a:extLst>
                    <a:ext uri="{FF2B5EF4-FFF2-40B4-BE49-F238E27FC236}">
                      <a16:creationId xmlns:a16="http://schemas.microsoft.com/office/drawing/2014/main" id="{79B991F1-E6B3-4D13-8119-027DBAA2C10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CE37D26C-CCDA-4E40-82CD-C5831D45494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C41B5A48-F31B-4576-98EA-477ABEDCB0E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Donut 17">
                <a:extLst>
                  <a:ext uri="{FF2B5EF4-FFF2-40B4-BE49-F238E27FC236}">
                    <a16:creationId xmlns:a16="http://schemas.microsoft.com/office/drawing/2014/main" id="{4910762B-32B3-453B-BB39-C7E3074CBB58}"/>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Quad Arrow 18">
                <a:extLst>
                  <a:ext uri="{FF2B5EF4-FFF2-40B4-BE49-F238E27FC236}">
                    <a16:creationId xmlns:a16="http://schemas.microsoft.com/office/drawing/2014/main" id="{48C79B20-77D8-4CD1-B293-02AF5865F00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C2E6A2A1-AA25-4F48-9F4F-2283BDD01971}"/>
                </a:ext>
              </a:extLst>
            </p:cNvPr>
            <p:cNvGrpSpPr/>
            <p:nvPr/>
          </p:nvGrpSpPr>
          <p:grpSpPr>
            <a:xfrm>
              <a:off x="1676400" y="228600"/>
              <a:ext cx="609600" cy="914400"/>
              <a:chOff x="2209800" y="5562600"/>
              <a:chExt cx="1676400" cy="2514600"/>
            </a:xfrm>
          </p:grpSpPr>
          <p:sp>
            <p:nvSpPr>
              <p:cNvPr id="89" name="Hexagon 88">
                <a:extLst>
                  <a:ext uri="{FF2B5EF4-FFF2-40B4-BE49-F238E27FC236}">
                    <a16:creationId xmlns:a16="http://schemas.microsoft.com/office/drawing/2014/main" id="{B482428A-DCC6-4B88-9B6A-E2FCF32A5B3E}"/>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a:extLst>
                  <a:ext uri="{FF2B5EF4-FFF2-40B4-BE49-F238E27FC236}">
                    <a16:creationId xmlns:a16="http://schemas.microsoft.com/office/drawing/2014/main" id="{A062DD82-6E37-48A6-A95A-62E21E225D2E}"/>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8E8817D8-3939-4AB5-A0D0-1D08EC748A7F}"/>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78">
                <a:extLst>
                  <a:ext uri="{FF2B5EF4-FFF2-40B4-BE49-F238E27FC236}">
                    <a16:creationId xmlns:a16="http://schemas.microsoft.com/office/drawing/2014/main" id="{10312DDC-E702-4E27-8ABA-CCE009961E2D}"/>
                  </a:ext>
                </a:extLst>
              </p:cNvPr>
              <p:cNvGrpSpPr/>
              <p:nvPr/>
            </p:nvGrpSpPr>
            <p:grpSpPr>
              <a:xfrm>
                <a:off x="2627416" y="5583382"/>
                <a:ext cx="838200" cy="279400"/>
                <a:chOff x="2895600" y="4648200"/>
                <a:chExt cx="1600200" cy="533400"/>
              </a:xfrm>
            </p:grpSpPr>
            <p:sp>
              <p:nvSpPr>
                <p:cNvPr id="101" name="Quad Arrow 42">
                  <a:extLst>
                    <a:ext uri="{FF2B5EF4-FFF2-40B4-BE49-F238E27FC236}">
                      <a16:creationId xmlns:a16="http://schemas.microsoft.com/office/drawing/2014/main" id="{9CAE2131-9FC2-4BA5-8D78-C7D422B192E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43">
                  <a:extLst>
                    <a:ext uri="{FF2B5EF4-FFF2-40B4-BE49-F238E27FC236}">
                      <a16:creationId xmlns:a16="http://schemas.microsoft.com/office/drawing/2014/main" id="{8FA91882-796A-401E-A699-2994337265FB}"/>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Quad Arrow 44">
                  <a:extLst>
                    <a:ext uri="{FF2B5EF4-FFF2-40B4-BE49-F238E27FC236}">
                      <a16:creationId xmlns:a16="http://schemas.microsoft.com/office/drawing/2014/main" id="{AB9807AC-2927-4508-B7DD-924E5AEE615D}"/>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a:extLst>
                    <a:ext uri="{FF2B5EF4-FFF2-40B4-BE49-F238E27FC236}">
                      <a16:creationId xmlns:a16="http://schemas.microsoft.com/office/drawing/2014/main" id="{77254AD3-ABE2-46B1-BEB6-66A997B60B76}"/>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8D6EA29D-7A8B-487C-B6B6-304FC75A6801}"/>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79">
                <a:extLst>
                  <a:ext uri="{FF2B5EF4-FFF2-40B4-BE49-F238E27FC236}">
                    <a16:creationId xmlns:a16="http://schemas.microsoft.com/office/drawing/2014/main" id="{EBE41FAC-F344-41A5-B384-941C5A6AC3DA}"/>
                  </a:ext>
                </a:extLst>
              </p:cNvPr>
              <p:cNvGrpSpPr/>
              <p:nvPr/>
            </p:nvGrpSpPr>
            <p:grpSpPr>
              <a:xfrm>
                <a:off x="2590800" y="7772400"/>
                <a:ext cx="838200" cy="279400"/>
                <a:chOff x="2895600" y="4648200"/>
                <a:chExt cx="1600200" cy="533400"/>
              </a:xfrm>
            </p:grpSpPr>
            <p:sp>
              <p:nvSpPr>
                <p:cNvPr id="96" name="Quad Arrow 37">
                  <a:extLst>
                    <a:ext uri="{FF2B5EF4-FFF2-40B4-BE49-F238E27FC236}">
                      <a16:creationId xmlns:a16="http://schemas.microsoft.com/office/drawing/2014/main" id="{FEF5B25A-7870-40A3-839E-09BFB1154271}"/>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38">
                  <a:extLst>
                    <a:ext uri="{FF2B5EF4-FFF2-40B4-BE49-F238E27FC236}">
                      <a16:creationId xmlns:a16="http://schemas.microsoft.com/office/drawing/2014/main" id="{56C6C890-B6EF-4168-9460-BC8FAE74CD4D}"/>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39">
                  <a:extLst>
                    <a:ext uri="{FF2B5EF4-FFF2-40B4-BE49-F238E27FC236}">
                      <a16:creationId xmlns:a16="http://schemas.microsoft.com/office/drawing/2014/main" id="{ECD6B8F3-8CBA-4116-9BF0-9031083D53B8}"/>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CD760A9A-3957-4738-AE31-4A4CB49BA70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0F47417E-9803-4F46-BE12-B41A83832A71}"/>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Donut 35">
                <a:extLst>
                  <a:ext uri="{FF2B5EF4-FFF2-40B4-BE49-F238E27FC236}">
                    <a16:creationId xmlns:a16="http://schemas.microsoft.com/office/drawing/2014/main" id="{68E0DCFD-1980-4496-AE96-BFF9620DAA61}"/>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Quad Arrow 36">
                <a:extLst>
                  <a:ext uri="{FF2B5EF4-FFF2-40B4-BE49-F238E27FC236}">
                    <a16:creationId xmlns:a16="http://schemas.microsoft.com/office/drawing/2014/main" id="{9F8C820B-708D-4FFA-AA60-0AA638E7B336}"/>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6452F696-7DFB-F23C-6379-AD377033000D}"/>
              </a:ext>
            </a:extLst>
          </p:cNvPr>
          <p:cNvGrpSpPr/>
          <p:nvPr/>
        </p:nvGrpSpPr>
        <p:grpSpPr>
          <a:xfrm>
            <a:off x="8818345" y="2886350"/>
            <a:ext cx="1868705" cy="3771410"/>
            <a:chOff x="416472" y="2209800"/>
            <a:chExt cx="1793328" cy="3505200"/>
          </a:xfrm>
        </p:grpSpPr>
        <p:sp>
          <p:nvSpPr>
            <p:cNvPr id="3" name="Cloud 2">
              <a:extLst>
                <a:ext uri="{FF2B5EF4-FFF2-40B4-BE49-F238E27FC236}">
                  <a16:creationId xmlns:a16="http://schemas.microsoft.com/office/drawing/2014/main" id="{22A56E30-5A46-D6CB-F631-4D9021EB8698}"/>
                </a:ext>
              </a:extLst>
            </p:cNvPr>
            <p:cNvSpPr/>
            <p:nvPr/>
          </p:nvSpPr>
          <p:spPr>
            <a:xfrm>
              <a:off x="685800" y="2971800"/>
              <a:ext cx="1219200" cy="990600"/>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B6540EF-D17E-D7B5-55CF-3B787953E7F0}"/>
                </a:ext>
              </a:extLst>
            </p:cNvPr>
            <p:cNvSpPr/>
            <p:nvPr/>
          </p:nvSpPr>
          <p:spPr>
            <a:xfrm rot="19437994">
              <a:off x="1344184" y="5119606"/>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 name="Oval 5">
              <a:extLst>
                <a:ext uri="{FF2B5EF4-FFF2-40B4-BE49-F238E27FC236}">
                  <a16:creationId xmlns:a16="http://schemas.microsoft.com/office/drawing/2014/main" id="{943D2788-7231-96E3-E5BF-709459629339}"/>
                </a:ext>
              </a:extLst>
            </p:cNvPr>
            <p:cNvSpPr/>
            <p:nvPr/>
          </p:nvSpPr>
          <p:spPr>
            <a:xfrm rot="1955574">
              <a:off x="879257" y="5089678"/>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 name="Pentagon 4">
              <a:extLst>
                <a:ext uri="{FF2B5EF4-FFF2-40B4-BE49-F238E27FC236}">
                  <a16:creationId xmlns:a16="http://schemas.microsoft.com/office/drawing/2014/main" id="{C58EAB34-8CBE-9867-603B-1F3295CD3CDE}"/>
                </a:ext>
              </a:extLst>
            </p:cNvPr>
            <p:cNvSpPr/>
            <p:nvPr/>
          </p:nvSpPr>
          <p:spPr>
            <a:xfrm rot="4714608">
              <a:off x="1112250" y="5057191"/>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 name="Pentagon 5">
              <a:extLst>
                <a:ext uri="{FF2B5EF4-FFF2-40B4-BE49-F238E27FC236}">
                  <a16:creationId xmlns:a16="http://schemas.microsoft.com/office/drawing/2014/main" id="{67F58B7C-F4C2-4CCB-4852-8ECC6FC6831D}"/>
                </a:ext>
              </a:extLst>
            </p:cNvPr>
            <p:cNvSpPr/>
            <p:nvPr/>
          </p:nvSpPr>
          <p:spPr>
            <a:xfrm rot="6079541">
              <a:off x="743954" y="4997815"/>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9" name="Oval 8">
              <a:extLst>
                <a:ext uri="{FF2B5EF4-FFF2-40B4-BE49-F238E27FC236}">
                  <a16:creationId xmlns:a16="http://schemas.microsoft.com/office/drawing/2014/main" id="{3A644222-C1EF-46BD-18BF-E9B786EB13B4}"/>
                </a:ext>
              </a:extLst>
            </p:cNvPr>
            <p:cNvSpPr/>
            <p:nvPr/>
          </p:nvSpPr>
          <p:spPr>
            <a:xfrm>
              <a:off x="1954115" y="4264418"/>
              <a:ext cx="255685"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0" name="Oval 9">
              <a:extLst>
                <a:ext uri="{FF2B5EF4-FFF2-40B4-BE49-F238E27FC236}">
                  <a16:creationId xmlns:a16="http://schemas.microsoft.com/office/drawing/2014/main" id="{06EF7BE3-06E6-A359-D354-A45481EBC9BC}"/>
                </a:ext>
              </a:extLst>
            </p:cNvPr>
            <p:cNvSpPr/>
            <p:nvPr/>
          </p:nvSpPr>
          <p:spPr>
            <a:xfrm>
              <a:off x="416472" y="4264418"/>
              <a:ext cx="321879"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1" name="Flowchart: Manual Operation 10">
              <a:extLst>
                <a:ext uri="{FF2B5EF4-FFF2-40B4-BE49-F238E27FC236}">
                  <a16:creationId xmlns:a16="http://schemas.microsoft.com/office/drawing/2014/main" id="{C3E78D4D-81A7-92A6-DE14-A40E56BD890C}"/>
                </a:ext>
              </a:extLst>
            </p:cNvPr>
            <p:cNvSpPr/>
            <p:nvPr/>
          </p:nvSpPr>
          <p:spPr>
            <a:xfrm rot="8846634">
              <a:off x="1685412" y="35950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2" name="Flowchart: Manual Operation 11">
              <a:extLst>
                <a:ext uri="{FF2B5EF4-FFF2-40B4-BE49-F238E27FC236}">
                  <a16:creationId xmlns:a16="http://schemas.microsoft.com/office/drawing/2014/main" id="{DB0B75A3-1A5C-2773-7807-3436108CA2CA}"/>
                </a:ext>
              </a:extLst>
            </p:cNvPr>
            <p:cNvSpPr/>
            <p:nvPr/>
          </p:nvSpPr>
          <p:spPr>
            <a:xfrm rot="12773101">
              <a:off x="629017" y="35969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3" name="Flowchart: Manual Operation 12">
              <a:extLst>
                <a:ext uri="{FF2B5EF4-FFF2-40B4-BE49-F238E27FC236}">
                  <a16:creationId xmlns:a16="http://schemas.microsoft.com/office/drawing/2014/main" id="{5334BFD8-8494-3181-85F1-2FFB74C0CEC7}"/>
                </a:ext>
              </a:extLst>
            </p:cNvPr>
            <p:cNvSpPr/>
            <p:nvPr/>
          </p:nvSpPr>
          <p:spPr>
            <a:xfrm rot="10800000">
              <a:off x="784334" y="3553960"/>
              <a:ext cx="1057603" cy="171694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4" name="Pentagon 11">
              <a:extLst>
                <a:ext uri="{FF2B5EF4-FFF2-40B4-BE49-F238E27FC236}">
                  <a16:creationId xmlns:a16="http://schemas.microsoft.com/office/drawing/2014/main" id="{620DDF2E-09C9-AE74-5567-6F5949B20C2D}"/>
                </a:ext>
              </a:extLst>
            </p:cNvPr>
            <p:cNvSpPr/>
            <p:nvPr/>
          </p:nvSpPr>
          <p:spPr>
            <a:xfrm rot="5400000">
              <a:off x="69020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5" name="Pentagon 12">
              <a:extLst>
                <a:ext uri="{FF2B5EF4-FFF2-40B4-BE49-F238E27FC236}">
                  <a16:creationId xmlns:a16="http://schemas.microsoft.com/office/drawing/2014/main" id="{B5FA1D38-00B3-5933-C79E-0C3D42DF6D2D}"/>
                </a:ext>
              </a:extLst>
            </p:cNvPr>
            <p:cNvSpPr/>
            <p:nvPr/>
          </p:nvSpPr>
          <p:spPr>
            <a:xfrm rot="5400000">
              <a:off x="874132"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 name="Pentagon 13">
              <a:extLst>
                <a:ext uri="{FF2B5EF4-FFF2-40B4-BE49-F238E27FC236}">
                  <a16:creationId xmlns:a16="http://schemas.microsoft.com/office/drawing/2014/main" id="{C466D898-AC03-2513-3968-4819C33B7C9A}"/>
                </a:ext>
              </a:extLst>
            </p:cNvPr>
            <p:cNvSpPr/>
            <p:nvPr/>
          </p:nvSpPr>
          <p:spPr>
            <a:xfrm rot="5400000">
              <a:off x="1012080"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 name="Pentagon 14">
              <a:extLst>
                <a:ext uri="{FF2B5EF4-FFF2-40B4-BE49-F238E27FC236}">
                  <a16:creationId xmlns:a16="http://schemas.microsoft.com/office/drawing/2014/main" id="{45A6DA0C-6B2D-775E-E3FC-8DD4D94A86E6}"/>
                </a:ext>
              </a:extLst>
            </p:cNvPr>
            <p:cNvSpPr/>
            <p:nvPr/>
          </p:nvSpPr>
          <p:spPr>
            <a:xfrm rot="5400000">
              <a:off x="119601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8" name="Pentagon 15">
              <a:extLst>
                <a:ext uri="{FF2B5EF4-FFF2-40B4-BE49-F238E27FC236}">
                  <a16:creationId xmlns:a16="http://schemas.microsoft.com/office/drawing/2014/main" id="{461D7FE8-042D-7DC1-B8D6-47633CF46F94}"/>
                </a:ext>
              </a:extLst>
            </p:cNvPr>
            <p:cNvSpPr/>
            <p:nvPr/>
          </p:nvSpPr>
          <p:spPr>
            <a:xfrm rot="5400000">
              <a:off x="598235"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9" name="Pentagon 16">
              <a:extLst>
                <a:ext uri="{FF2B5EF4-FFF2-40B4-BE49-F238E27FC236}">
                  <a16:creationId xmlns:a16="http://schemas.microsoft.com/office/drawing/2014/main" id="{F7D71F08-69D0-B8B5-E246-71632725C0FA}"/>
                </a:ext>
              </a:extLst>
            </p:cNvPr>
            <p:cNvSpPr/>
            <p:nvPr/>
          </p:nvSpPr>
          <p:spPr>
            <a:xfrm rot="5400000">
              <a:off x="1287976"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0" name="Pentagon 17">
              <a:extLst>
                <a:ext uri="{FF2B5EF4-FFF2-40B4-BE49-F238E27FC236}">
                  <a16:creationId xmlns:a16="http://schemas.microsoft.com/office/drawing/2014/main" id="{E7E36C69-AA97-ED0F-0E2D-8C2D29CDFA07}"/>
                </a:ext>
              </a:extLst>
            </p:cNvPr>
            <p:cNvSpPr/>
            <p:nvPr/>
          </p:nvSpPr>
          <p:spPr>
            <a:xfrm rot="6342749">
              <a:off x="518996" y="47317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 name="Pentagon 18">
              <a:extLst>
                <a:ext uri="{FF2B5EF4-FFF2-40B4-BE49-F238E27FC236}">
                  <a16:creationId xmlns:a16="http://schemas.microsoft.com/office/drawing/2014/main" id="{CC3C75DE-A557-3B1C-82CA-3C200B2E76A3}"/>
                </a:ext>
              </a:extLst>
            </p:cNvPr>
            <p:cNvSpPr/>
            <p:nvPr/>
          </p:nvSpPr>
          <p:spPr>
            <a:xfrm rot="4529732">
              <a:off x="1357024" y="4737961"/>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 name="Oval 21">
              <a:extLst>
                <a:ext uri="{FF2B5EF4-FFF2-40B4-BE49-F238E27FC236}">
                  <a16:creationId xmlns:a16="http://schemas.microsoft.com/office/drawing/2014/main" id="{3B2ECC56-C228-6463-DBE0-585464B5FAC2}"/>
                </a:ext>
              </a:extLst>
            </p:cNvPr>
            <p:cNvSpPr/>
            <p:nvPr/>
          </p:nvSpPr>
          <p:spPr>
            <a:xfrm>
              <a:off x="1219200" y="3435550"/>
              <a:ext cx="228600"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3" name="Pentagon 20">
              <a:extLst>
                <a:ext uri="{FF2B5EF4-FFF2-40B4-BE49-F238E27FC236}">
                  <a16:creationId xmlns:a16="http://schemas.microsoft.com/office/drawing/2014/main" id="{83728380-A8FD-7391-D8AC-8709EACFBA64}"/>
                </a:ext>
              </a:extLst>
            </p:cNvPr>
            <p:cNvSpPr/>
            <p:nvPr/>
          </p:nvSpPr>
          <p:spPr>
            <a:xfrm rot="7201658">
              <a:off x="395258" y="3716723"/>
              <a:ext cx="984266" cy="24883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4" name="Pentagon 22">
              <a:extLst>
                <a:ext uri="{FF2B5EF4-FFF2-40B4-BE49-F238E27FC236}">
                  <a16:creationId xmlns:a16="http://schemas.microsoft.com/office/drawing/2014/main" id="{82367B13-AF1A-D5E8-BA50-7F9E380BEF07}"/>
                </a:ext>
              </a:extLst>
            </p:cNvPr>
            <p:cNvSpPr/>
            <p:nvPr/>
          </p:nvSpPr>
          <p:spPr>
            <a:xfrm rot="14398342" flipH="1">
              <a:off x="1322851" y="3815029"/>
              <a:ext cx="984266" cy="25823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5" name="Rectangle 24">
              <a:extLst>
                <a:ext uri="{FF2B5EF4-FFF2-40B4-BE49-F238E27FC236}">
                  <a16:creationId xmlns:a16="http://schemas.microsoft.com/office/drawing/2014/main" id="{02B0ED06-FA85-F488-8A86-5F7D1F5BC23D}"/>
                </a:ext>
              </a:extLst>
            </p:cNvPr>
            <p:cNvSpPr/>
            <p:nvPr/>
          </p:nvSpPr>
          <p:spPr>
            <a:xfrm>
              <a:off x="1014248" y="3790779"/>
              <a:ext cx="597776" cy="4736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6" name="Group 25">
              <a:extLst>
                <a:ext uri="{FF2B5EF4-FFF2-40B4-BE49-F238E27FC236}">
                  <a16:creationId xmlns:a16="http://schemas.microsoft.com/office/drawing/2014/main" id="{3E2B8890-2439-A775-0417-914540AAF5FA}"/>
                </a:ext>
              </a:extLst>
            </p:cNvPr>
            <p:cNvGrpSpPr/>
            <p:nvPr/>
          </p:nvGrpSpPr>
          <p:grpSpPr>
            <a:xfrm>
              <a:off x="609600" y="2209800"/>
              <a:ext cx="1253772" cy="1331342"/>
              <a:chOff x="803628" y="2281822"/>
              <a:chExt cx="952377" cy="1331342"/>
            </a:xfrm>
          </p:grpSpPr>
          <p:sp>
            <p:nvSpPr>
              <p:cNvPr id="39" name="Oval 38">
                <a:extLst>
                  <a:ext uri="{FF2B5EF4-FFF2-40B4-BE49-F238E27FC236}">
                    <a16:creationId xmlns:a16="http://schemas.microsoft.com/office/drawing/2014/main" id="{7E96A96A-AC1C-55EA-3A61-DB45F17EF912}"/>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40" name="Freeform: Shape 39">
                <a:extLst>
                  <a:ext uri="{FF2B5EF4-FFF2-40B4-BE49-F238E27FC236}">
                    <a16:creationId xmlns:a16="http://schemas.microsoft.com/office/drawing/2014/main" id="{A378BFB3-3DCD-1E4C-D002-462910D8A735}"/>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7" name="Rounded Rectangle 29">
              <a:extLst>
                <a:ext uri="{FF2B5EF4-FFF2-40B4-BE49-F238E27FC236}">
                  <a16:creationId xmlns:a16="http://schemas.microsoft.com/office/drawing/2014/main" id="{C6D3A4B6-E731-6433-C4E1-EE842FA02CD5}"/>
                </a:ext>
              </a:extLst>
            </p:cNvPr>
            <p:cNvSpPr/>
            <p:nvPr/>
          </p:nvSpPr>
          <p:spPr>
            <a:xfrm>
              <a:off x="838200" y="2514601"/>
              <a:ext cx="9906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Cross 27">
              <a:extLst>
                <a:ext uri="{FF2B5EF4-FFF2-40B4-BE49-F238E27FC236}">
                  <a16:creationId xmlns:a16="http://schemas.microsoft.com/office/drawing/2014/main" id="{7C2704A0-692D-D6E3-82FF-57E8C48D3A4C}"/>
                </a:ext>
              </a:extLst>
            </p:cNvPr>
            <p:cNvSpPr/>
            <p:nvPr/>
          </p:nvSpPr>
          <p:spPr>
            <a:xfrm rot="2093903">
              <a:off x="1453639" y="3951710"/>
              <a:ext cx="363759" cy="3587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Pentagon 31">
              <a:extLst>
                <a:ext uri="{FF2B5EF4-FFF2-40B4-BE49-F238E27FC236}">
                  <a16:creationId xmlns:a16="http://schemas.microsoft.com/office/drawing/2014/main" id="{403CA758-2CE6-ED4B-2561-8B6BEB91D0A3}"/>
                </a:ext>
              </a:extLst>
            </p:cNvPr>
            <p:cNvSpPr/>
            <p:nvPr/>
          </p:nvSpPr>
          <p:spPr>
            <a:xfrm rot="7482643">
              <a:off x="993021" y="4553274"/>
              <a:ext cx="740061" cy="114848"/>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0" name="Rectangle 29">
              <a:extLst>
                <a:ext uri="{FF2B5EF4-FFF2-40B4-BE49-F238E27FC236}">
                  <a16:creationId xmlns:a16="http://schemas.microsoft.com/office/drawing/2014/main" id="{764D381F-3509-342B-E734-17F97D1005FA}"/>
                </a:ext>
              </a:extLst>
            </p:cNvPr>
            <p:cNvSpPr/>
            <p:nvPr/>
          </p:nvSpPr>
          <p:spPr>
            <a:xfrm>
              <a:off x="876300" y="4264418"/>
              <a:ext cx="873672" cy="23681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4" name="Chevron 36">
              <a:extLst>
                <a:ext uri="{FF2B5EF4-FFF2-40B4-BE49-F238E27FC236}">
                  <a16:creationId xmlns:a16="http://schemas.microsoft.com/office/drawing/2014/main" id="{8A44D264-0729-01EE-6B4E-606F281E07DE}"/>
                </a:ext>
              </a:extLst>
            </p:cNvPr>
            <p:cNvSpPr/>
            <p:nvPr/>
          </p:nvSpPr>
          <p:spPr>
            <a:xfrm rot="5400000">
              <a:off x="1103920" y="3559480"/>
              <a:ext cx="414434" cy="521804"/>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5" name="Regular Pentagon 21">
              <a:extLst>
                <a:ext uri="{FF2B5EF4-FFF2-40B4-BE49-F238E27FC236}">
                  <a16:creationId xmlns:a16="http://schemas.microsoft.com/office/drawing/2014/main" id="{097F270B-C965-139D-5B0F-FDC603F7B937}"/>
                </a:ext>
              </a:extLst>
            </p:cNvPr>
            <p:cNvSpPr/>
            <p:nvPr/>
          </p:nvSpPr>
          <p:spPr>
            <a:xfrm rot="12688232">
              <a:off x="761941" y="3436032"/>
              <a:ext cx="43562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6" name="Regular Pentagon 23">
              <a:extLst>
                <a:ext uri="{FF2B5EF4-FFF2-40B4-BE49-F238E27FC236}">
                  <a16:creationId xmlns:a16="http://schemas.microsoft.com/office/drawing/2014/main" id="{34FA57BE-F160-FC19-7351-787D32C21DB4}"/>
                </a:ext>
              </a:extLst>
            </p:cNvPr>
            <p:cNvSpPr/>
            <p:nvPr/>
          </p:nvSpPr>
          <p:spPr>
            <a:xfrm rot="8844381" flipH="1">
              <a:off x="1450893" y="3409100"/>
              <a:ext cx="41057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7" name="Oval 36">
              <a:extLst>
                <a:ext uri="{FF2B5EF4-FFF2-40B4-BE49-F238E27FC236}">
                  <a16:creationId xmlns:a16="http://schemas.microsoft.com/office/drawing/2014/main" id="{6D7AB60D-B41E-9000-6093-C8497EA16A06}"/>
                </a:ext>
              </a:extLst>
            </p:cNvPr>
            <p:cNvSpPr/>
            <p:nvPr/>
          </p:nvSpPr>
          <p:spPr>
            <a:xfrm>
              <a:off x="16764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9B7E692-3D21-DBCC-B27A-A3C2B31BDBEA}"/>
                </a:ext>
              </a:extLst>
            </p:cNvPr>
            <p:cNvSpPr/>
            <p:nvPr/>
          </p:nvSpPr>
          <p:spPr>
            <a:xfrm>
              <a:off x="6858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608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However</a:t>
            </a:r>
          </a:p>
        </p:txBody>
      </p:sp>
      <p:sp>
        <p:nvSpPr>
          <p:cNvPr id="47" name="Horizontal Scroll 46"/>
          <p:cNvSpPr/>
          <p:nvPr/>
        </p:nvSpPr>
        <p:spPr>
          <a:xfrm>
            <a:off x="2667000" y="533400"/>
            <a:ext cx="6858000" cy="51816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48" name="TextBox 47"/>
          <p:cNvSpPr txBox="1"/>
          <p:nvPr/>
        </p:nvSpPr>
        <p:spPr>
          <a:xfrm>
            <a:off x="3505200" y="1905000"/>
            <a:ext cx="5867400" cy="2308324"/>
          </a:xfrm>
          <a:prstGeom prst="rect">
            <a:avLst/>
          </a:prstGeom>
          <a:noFill/>
        </p:spPr>
        <p:txBody>
          <a:bodyPr wrap="square" rtlCol="0">
            <a:spAutoFit/>
          </a:bodyPr>
          <a:lstStyle/>
          <a:p>
            <a:pPr fontAlgn="base"/>
            <a:r>
              <a:rPr lang="en-US" sz="4800" dirty="0"/>
              <a:t>“If ye seek to destroy us more we will seek to destroy you”</a:t>
            </a:r>
          </a:p>
        </p:txBody>
      </p:sp>
      <p:sp>
        <p:nvSpPr>
          <p:cNvPr id="50" name="TextBox 49"/>
          <p:cNvSpPr txBox="1"/>
          <p:nvPr/>
        </p:nvSpPr>
        <p:spPr>
          <a:xfrm>
            <a:off x="7162800" y="4572000"/>
            <a:ext cx="2133600" cy="400110"/>
          </a:xfrm>
          <a:prstGeom prst="rect">
            <a:avLst/>
          </a:prstGeom>
          <a:noFill/>
        </p:spPr>
        <p:txBody>
          <a:bodyPr wrap="square" rtlCol="0">
            <a:spAutoFit/>
          </a:bodyPr>
          <a:lstStyle/>
          <a:p>
            <a:r>
              <a:rPr lang="en-US" sz="2000" dirty="0"/>
              <a:t>Alma 54:13</a:t>
            </a:r>
          </a:p>
        </p:txBody>
      </p:sp>
      <p:grpSp>
        <p:nvGrpSpPr>
          <p:cNvPr id="84" name="Group 83">
            <a:extLst>
              <a:ext uri="{FF2B5EF4-FFF2-40B4-BE49-F238E27FC236}">
                <a16:creationId xmlns:a16="http://schemas.microsoft.com/office/drawing/2014/main" id="{9C135575-1CC6-4997-A0EE-A8C21FC5FBC1}"/>
              </a:ext>
            </a:extLst>
          </p:cNvPr>
          <p:cNvGrpSpPr/>
          <p:nvPr/>
        </p:nvGrpSpPr>
        <p:grpSpPr>
          <a:xfrm>
            <a:off x="161365" y="300318"/>
            <a:ext cx="609600" cy="6096000"/>
            <a:chOff x="1676400" y="228600"/>
            <a:chExt cx="609600" cy="6096000"/>
          </a:xfrm>
        </p:grpSpPr>
        <p:grpSp>
          <p:nvGrpSpPr>
            <p:cNvPr id="85" name="Group 84">
              <a:extLst>
                <a:ext uri="{FF2B5EF4-FFF2-40B4-BE49-F238E27FC236}">
                  <a16:creationId xmlns:a16="http://schemas.microsoft.com/office/drawing/2014/main" id="{00B90247-E19D-4A8F-B407-C3ECC4796621}"/>
                </a:ext>
              </a:extLst>
            </p:cNvPr>
            <p:cNvGrpSpPr/>
            <p:nvPr/>
          </p:nvGrpSpPr>
          <p:grpSpPr>
            <a:xfrm>
              <a:off x="1752601" y="1295400"/>
              <a:ext cx="415533" cy="3962400"/>
              <a:chOff x="2286000" y="1349828"/>
              <a:chExt cx="609600" cy="5812972"/>
            </a:xfrm>
          </p:grpSpPr>
          <p:sp>
            <p:nvSpPr>
              <p:cNvPr id="122" name="Pentagon 6">
                <a:extLst>
                  <a:ext uri="{FF2B5EF4-FFF2-40B4-BE49-F238E27FC236}">
                    <a16:creationId xmlns:a16="http://schemas.microsoft.com/office/drawing/2014/main" id="{516FDE05-9EA5-48F7-9788-70C3963C2F4D}"/>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DC8E8DE-CDA5-4FCA-B56C-22FD18030BD7}"/>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ross 123">
                <a:extLst>
                  <a:ext uri="{FF2B5EF4-FFF2-40B4-BE49-F238E27FC236}">
                    <a16:creationId xmlns:a16="http://schemas.microsoft.com/office/drawing/2014/main" id="{43FB222C-FF53-4770-830C-2C3179DD5395}"/>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onut 9">
                <a:extLst>
                  <a:ext uri="{FF2B5EF4-FFF2-40B4-BE49-F238E27FC236}">
                    <a16:creationId xmlns:a16="http://schemas.microsoft.com/office/drawing/2014/main" id="{1059C8E1-9B64-439F-98BA-DABCB097D7BC}"/>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10">
                <a:extLst>
                  <a:ext uri="{FF2B5EF4-FFF2-40B4-BE49-F238E27FC236}">
                    <a16:creationId xmlns:a16="http://schemas.microsoft.com/office/drawing/2014/main" id="{4DCB1262-1332-4CDD-8565-BE5B0BC53CBE}"/>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6" name="Group 85">
              <a:extLst>
                <a:ext uri="{FF2B5EF4-FFF2-40B4-BE49-F238E27FC236}">
                  <a16:creationId xmlns:a16="http://schemas.microsoft.com/office/drawing/2014/main" id="{48B29956-8155-48D8-8E61-81558BEB3291}"/>
                </a:ext>
              </a:extLst>
            </p:cNvPr>
            <p:cNvGrpSpPr/>
            <p:nvPr/>
          </p:nvGrpSpPr>
          <p:grpSpPr>
            <a:xfrm>
              <a:off x="1676400" y="5410200"/>
              <a:ext cx="609600" cy="914400"/>
              <a:chOff x="2209800" y="5562600"/>
              <a:chExt cx="1676400" cy="2514600"/>
            </a:xfrm>
          </p:grpSpPr>
          <p:sp>
            <p:nvSpPr>
              <p:cNvPr id="105" name="Hexagon 104">
                <a:extLst>
                  <a:ext uri="{FF2B5EF4-FFF2-40B4-BE49-F238E27FC236}">
                    <a16:creationId xmlns:a16="http://schemas.microsoft.com/office/drawing/2014/main" id="{9F49E5B3-F317-4A6C-ACC3-349792A32C0D}"/>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DC8F454C-4E8D-4539-AAD6-EBC20E567759}"/>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AC567712-C4A2-4CCA-97AD-EB2C0380A962}"/>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78">
                <a:extLst>
                  <a:ext uri="{FF2B5EF4-FFF2-40B4-BE49-F238E27FC236}">
                    <a16:creationId xmlns:a16="http://schemas.microsoft.com/office/drawing/2014/main" id="{D526ECF3-B5E5-4CEC-8244-7AA52D361279}"/>
                  </a:ext>
                </a:extLst>
              </p:cNvPr>
              <p:cNvGrpSpPr/>
              <p:nvPr/>
            </p:nvGrpSpPr>
            <p:grpSpPr>
              <a:xfrm>
                <a:off x="2627416" y="5583382"/>
                <a:ext cx="838200" cy="279400"/>
                <a:chOff x="2895600" y="4648200"/>
                <a:chExt cx="1600200" cy="533400"/>
              </a:xfrm>
            </p:grpSpPr>
            <p:sp>
              <p:nvSpPr>
                <p:cNvPr id="117" name="Quad Arrow 24">
                  <a:extLst>
                    <a:ext uri="{FF2B5EF4-FFF2-40B4-BE49-F238E27FC236}">
                      <a16:creationId xmlns:a16="http://schemas.microsoft.com/office/drawing/2014/main" id="{0A4BAAA2-B32A-468D-A204-5362EAAA9637}"/>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25">
                  <a:extLst>
                    <a:ext uri="{FF2B5EF4-FFF2-40B4-BE49-F238E27FC236}">
                      <a16:creationId xmlns:a16="http://schemas.microsoft.com/office/drawing/2014/main" id="{369DDC85-95FB-4CFE-BF9D-B46CA212BFB5}"/>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Quad Arrow 26">
                  <a:extLst>
                    <a:ext uri="{FF2B5EF4-FFF2-40B4-BE49-F238E27FC236}">
                      <a16:creationId xmlns:a16="http://schemas.microsoft.com/office/drawing/2014/main" id="{26DA3A33-EBC1-4B74-8687-634B4B256070}"/>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4C140E06-75E3-484D-8C2B-D9ADC48B6033}"/>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3CDDDB4C-B0C4-4B3A-AEDC-12587867422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79">
                <a:extLst>
                  <a:ext uri="{FF2B5EF4-FFF2-40B4-BE49-F238E27FC236}">
                    <a16:creationId xmlns:a16="http://schemas.microsoft.com/office/drawing/2014/main" id="{29DDCBFC-752D-40DE-9977-80B214F3779A}"/>
                  </a:ext>
                </a:extLst>
              </p:cNvPr>
              <p:cNvGrpSpPr/>
              <p:nvPr/>
            </p:nvGrpSpPr>
            <p:grpSpPr>
              <a:xfrm>
                <a:off x="2590800" y="7772400"/>
                <a:ext cx="838200" cy="279400"/>
                <a:chOff x="2895600" y="4648200"/>
                <a:chExt cx="1600200" cy="533400"/>
              </a:xfrm>
            </p:grpSpPr>
            <p:sp>
              <p:nvSpPr>
                <p:cNvPr id="112" name="Quad Arrow 19">
                  <a:extLst>
                    <a:ext uri="{FF2B5EF4-FFF2-40B4-BE49-F238E27FC236}">
                      <a16:creationId xmlns:a16="http://schemas.microsoft.com/office/drawing/2014/main" id="{6E56AC27-2829-4D08-9538-D8E5BF61141C}"/>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20">
                  <a:extLst>
                    <a:ext uri="{FF2B5EF4-FFF2-40B4-BE49-F238E27FC236}">
                      <a16:creationId xmlns:a16="http://schemas.microsoft.com/office/drawing/2014/main" id="{082C3128-C26E-4E9B-8E9A-B0A5B20652B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21">
                  <a:extLst>
                    <a:ext uri="{FF2B5EF4-FFF2-40B4-BE49-F238E27FC236}">
                      <a16:creationId xmlns:a16="http://schemas.microsoft.com/office/drawing/2014/main" id="{C4092ECA-A26E-4C90-AEEB-97E88C47DE9D}"/>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AB3AB993-29B0-4A55-9046-4039EBEC3D14}"/>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E819F06B-4748-411B-A67F-94FFD93B0815}"/>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Donut 17">
                <a:extLst>
                  <a:ext uri="{FF2B5EF4-FFF2-40B4-BE49-F238E27FC236}">
                    <a16:creationId xmlns:a16="http://schemas.microsoft.com/office/drawing/2014/main" id="{AC0B2DB0-6BF1-4E70-BA96-B1A8F8D60A17}"/>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Quad Arrow 18">
                <a:extLst>
                  <a:ext uri="{FF2B5EF4-FFF2-40B4-BE49-F238E27FC236}">
                    <a16:creationId xmlns:a16="http://schemas.microsoft.com/office/drawing/2014/main" id="{4EB425D5-D3F3-4C61-B8ED-6A7F54FD17CC}"/>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D9C255AE-DC32-470F-9278-72EC7D80324A}"/>
                </a:ext>
              </a:extLst>
            </p:cNvPr>
            <p:cNvGrpSpPr/>
            <p:nvPr/>
          </p:nvGrpSpPr>
          <p:grpSpPr>
            <a:xfrm>
              <a:off x="1676400" y="228600"/>
              <a:ext cx="609600" cy="914400"/>
              <a:chOff x="2209800" y="5562600"/>
              <a:chExt cx="1676400" cy="2514600"/>
            </a:xfrm>
          </p:grpSpPr>
          <p:sp>
            <p:nvSpPr>
              <p:cNvPr id="88" name="Hexagon 87">
                <a:extLst>
                  <a:ext uri="{FF2B5EF4-FFF2-40B4-BE49-F238E27FC236}">
                    <a16:creationId xmlns:a16="http://schemas.microsoft.com/office/drawing/2014/main" id="{C5A9B356-5BD8-4FD1-91E8-419C416C17D0}"/>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188123A2-6940-4B5C-A8A2-CFAFA037DEBB}"/>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a:extLst>
                  <a:ext uri="{FF2B5EF4-FFF2-40B4-BE49-F238E27FC236}">
                    <a16:creationId xmlns:a16="http://schemas.microsoft.com/office/drawing/2014/main" id="{B04A03BA-B402-4B54-8D50-BBF086A0595C}"/>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178">
                <a:extLst>
                  <a:ext uri="{FF2B5EF4-FFF2-40B4-BE49-F238E27FC236}">
                    <a16:creationId xmlns:a16="http://schemas.microsoft.com/office/drawing/2014/main" id="{BD14A4CB-E621-4A06-8588-A3AA5F509A2A}"/>
                  </a:ext>
                </a:extLst>
              </p:cNvPr>
              <p:cNvGrpSpPr/>
              <p:nvPr/>
            </p:nvGrpSpPr>
            <p:grpSpPr>
              <a:xfrm>
                <a:off x="2627416" y="5583382"/>
                <a:ext cx="838200" cy="279400"/>
                <a:chOff x="2895600" y="4648200"/>
                <a:chExt cx="1600200" cy="533400"/>
              </a:xfrm>
            </p:grpSpPr>
            <p:sp>
              <p:nvSpPr>
                <p:cNvPr id="100" name="Quad Arrow 42">
                  <a:extLst>
                    <a:ext uri="{FF2B5EF4-FFF2-40B4-BE49-F238E27FC236}">
                      <a16:creationId xmlns:a16="http://schemas.microsoft.com/office/drawing/2014/main" id="{D7FDF3EF-ECA3-4FF7-A38A-9EE61D570FF7}"/>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43">
                  <a:extLst>
                    <a:ext uri="{FF2B5EF4-FFF2-40B4-BE49-F238E27FC236}">
                      <a16:creationId xmlns:a16="http://schemas.microsoft.com/office/drawing/2014/main" id="{01C27995-CBFB-475E-AE44-8254AABDE633}"/>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44">
                  <a:extLst>
                    <a:ext uri="{FF2B5EF4-FFF2-40B4-BE49-F238E27FC236}">
                      <a16:creationId xmlns:a16="http://schemas.microsoft.com/office/drawing/2014/main" id="{DEE80E5B-59AE-4DF3-A95F-12A29BE0B34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2591A1AE-DF78-41E2-A449-BEB5F736C0A4}"/>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a:extLst>
                    <a:ext uri="{FF2B5EF4-FFF2-40B4-BE49-F238E27FC236}">
                      <a16:creationId xmlns:a16="http://schemas.microsoft.com/office/drawing/2014/main" id="{3466D2CF-FED6-4D74-BB25-76A8EF5AF3AA}"/>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179">
                <a:extLst>
                  <a:ext uri="{FF2B5EF4-FFF2-40B4-BE49-F238E27FC236}">
                    <a16:creationId xmlns:a16="http://schemas.microsoft.com/office/drawing/2014/main" id="{258983BE-CB6D-474D-88D1-EA2FE94D49E8}"/>
                  </a:ext>
                </a:extLst>
              </p:cNvPr>
              <p:cNvGrpSpPr/>
              <p:nvPr/>
            </p:nvGrpSpPr>
            <p:grpSpPr>
              <a:xfrm>
                <a:off x="2590800" y="7772400"/>
                <a:ext cx="838200" cy="279400"/>
                <a:chOff x="2895600" y="4648200"/>
                <a:chExt cx="1600200" cy="533400"/>
              </a:xfrm>
            </p:grpSpPr>
            <p:sp>
              <p:nvSpPr>
                <p:cNvPr id="95" name="Quad Arrow 37">
                  <a:extLst>
                    <a:ext uri="{FF2B5EF4-FFF2-40B4-BE49-F238E27FC236}">
                      <a16:creationId xmlns:a16="http://schemas.microsoft.com/office/drawing/2014/main" id="{0DDF9DEF-E554-4101-ACAB-6710ADA83FC1}"/>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38">
                  <a:extLst>
                    <a:ext uri="{FF2B5EF4-FFF2-40B4-BE49-F238E27FC236}">
                      <a16:creationId xmlns:a16="http://schemas.microsoft.com/office/drawing/2014/main" id="{311CBB5C-5ED1-480E-8CCE-5E08F8B39257}"/>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39">
                  <a:extLst>
                    <a:ext uri="{FF2B5EF4-FFF2-40B4-BE49-F238E27FC236}">
                      <a16:creationId xmlns:a16="http://schemas.microsoft.com/office/drawing/2014/main" id="{57C0025E-7871-4304-8D42-DA0C08ACC6CB}"/>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B94D3DCF-E0B0-48D0-827A-544807FC433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ADB92786-76A9-4D1B-AD64-5B36535F6DD7}"/>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Donut 35">
                <a:extLst>
                  <a:ext uri="{FF2B5EF4-FFF2-40B4-BE49-F238E27FC236}">
                    <a16:creationId xmlns:a16="http://schemas.microsoft.com/office/drawing/2014/main" id="{32DC6950-A33F-4A5A-A2BD-2624306A78C4}"/>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Quad Arrow 36">
                <a:extLst>
                  <a:ext uri="{FF2B5EF4-FFF2-40B4-BE49-F238E27FC236}">
                    <a16:creationId xmlns:a16="http://schemas.microsoft.com/office/drawing/2014/main" id="{85BFB2BD-0C2F-4F43-BC67-ED1925CCE62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C1BAA483-AF15-DE3A-77F5-BA61882F57C9}"/>
              </a:ext>
            </a:extLst>
          </p:cNvPr>
          <p:cNvGrpSpPr/>
          <p:nvPr/>
        </p:nvGrpSpPr>
        <p:grpSpPr>
          <a:xfrm>
            <a:off x="8818345" y="2886350"/>
            <a:ext cx="1868705" cy="3771410"/>
            <a:chOff x="416472" y="2209800"/>
            <a:chExt cx="1793328" cy="3505200"/>
          </a:xfrm>
        </p:grpSpPr>
        <p:sp>
          <p:nvSpPr>
            <p:cNvPr id="3" name="Cloud 2">
              <a:extLst>
                <a:ext uri="{FF2B5EF4-FFF2-40B4-BE49-F238E27FC236}">
                  <a16:creationId xmlns:a16="http://schemas.microsoft.com/office/drawing/2014/main" id="{67A8470E-7FF9-8737-629D-5736300D5EC4}"/>
                </a:ext>
              </a:extLst>
            </p:cNvPr>
            <p:cNvSpPr/>
            <p:nvPr/>
          </p:nvSpPr>
          <p:spPr>
            <a:xfrm>
              <a:off x="685800" y="2971800"/>
              <a:ext cx="1219200" cy="990600"/>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3D7E109-D985-D914-1A8D-A542D7097F37}"/>
                </a:ext>
              </a:extLst>
            </p:cNvPr>
            <p:cNvSpPr/>
            <p:nvPr/>
          </p:nvSpPr>
          <p:spPr>
            <a:xfrm rot="19437994">
              <a:off x="1344184" y="5119606"/>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 name="Oval 5">
              <a:extLst>
                <a:ext uri="{FF2B5EF4-FFF2-40B4-BE49-F238E27FC236}">
                  <a16:creationId xmlns:a16="http://schemas.microsoft.com/office/drawing/2014/main" id="{FA6F51A5-FE24-F406-40CF-85B0C7826315}"/>
                </a:ext>
              </a:extLst>
            </p:cNvPr>
            <p:cNvSpPr/>
            <p:nvPr/>
          </p:nvSpPr>
          <p:spPr>
            <a:xfrm rot="1955574">
              <a:off x="879257" y="5089678"/>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 name="Pentagon 4">
              <a:extLst>
                <a:ext uri="{FF2B5EF4-FFF2-40B4-BE49-F238E27FC236}">
                  <a16:creationId xmlns:a16="http://schemas.microsoft.com/office/drawing/2014/main" id="{EC869B83-B9C6-4F14-E27B-5BB4C23C43AF}"/>
                </a:ext>
              </a:extLst>
            </p:cNvPr>
            <p:cNvSpPr/>
            <p:nvPr/>
          </p:nvSpPr>
          <p:spPr>
            <a:xfrm rot="4714608">
              <a:off x="1112250" y="5057191"/>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 name="Pentagon 5">
              <a:extLst>
                <a:ext uri="{FF2B5EF4-FFF2-40B4-BE49-F238E27FC236}">
                  <a16:creationId xmlns:a16="http://schemas.microsoft.com/office/drawing/2014/main" id="{4BE0E18D-8275-2790-529B-7A0185C6CEE0}"/>
                </a:ext>
              </a:extLst>
            </p:cNvPr>
            <p:cNvSpPr/>
            <p:nvPr/>
          </p:nvSpPr>
          <p:spPr>
            <a:xfrm rot="6079541">
              <a:off x="743954" y="4997815"/>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9" name="Oval 8">
              <a:extLst>
                <a:ext uri="{FF2B5EF4-FFF2-40B4-BE49-F238E27FC236}">
                  <a16:creationId xmlns:a16="http://schemas.microsoft.com/office/drawing/2014/main" id="{ED133395-605F-13DE-0AD2-A57B674F5D9A}"/>
                </a:ext>
              </a:extLst>
            </p:cNvPr>
            <p:cNvSpPr/>
            <p:nvPr/>
          </p:nvSpPr>
          <p:spPr>
            <a:xfrm>
              <a:off x="1954115" y="4264418"/>
              <a:ext cx="255685"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0" name="Oval 9">
              <a:extLst>
                <a:ext uri="{FF2B5EF4-FFF2-40B4-BE49-F238E27FC236}">
                  <a16:creationId xmlns:a16="http://schemas.microsoft.com/office/drawing/2014/main" id="{3F48002B-9923-4269-9D10-24C08487AC48}"/>
                </a:ext>
              </a:extLst>
            </p:cNvPr>
            <p:cNvSpPr/>
            <p:nvPr/>
          </p:nvSpPr>
          <p:spPr>
            <a:xfrm>
              <a:off x="416472" y="4264418"/>
              <a:ext cx="321879"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1" name="Flowchart: Manual Operation 10">
              <a:extLst>
                <a:ext uri="{FF2B5EF4-FFF2-40B4-BE49-F238E27FC236}">
                  <a16:creationId xmlns:a16="http://schemas.microsoft.com/office/drawing/2014/main" id="{33F5D11A-9B7C-DBE8-19C6-41EA50B6679A}"/>
                </a:ext>
              </a:extLst>
            </p:cNvPr>
            <p:cNvSpPr/>
            <p:nvPr/>
          </p:nvSpPr>
          <p:spPr>
            <a:xfrm rot="8846634">
              <a:off x="1685412" y="35950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2" name="Flowchart: Manual Operation 11">
              <a:extLst>
                <a:ext uri="{FF2B5EF4-FFF2-40B4-BE49-F238E27FC236}">
                  <a16:creationId xmlns:a16="http://schemas.microsoft.com/office/drawing/2014/main" id="{DA731C69-07C8-320A-9D98-DBC732AFE7B3}"/>
                </a:ext>
              </a:extLst>
            </p:cNvPr>
            <p:cNvSpPr/>
            <p:nvPr/>
          </p:nvSpPr>
          <p:spPr>
            <a:xfrm rot="12773101">
              <a:off x="629017" y="35969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3" name="Flowchart: Manual Operation 12">
              <a:extLst>
                <a:ext uri="{FF2B5EF4-FFF2-40B4-BE49-F238E27FC236}">
                  <a16:creationId xmlns:a16="http://schemas.microsoft.com/office/drawing/2014/main" id="{F657EF35-A49B-2C94-8F0F-98E047399CAA}"/>
                </a:ext>
              </a:extLst>
            </p:cNvPr>
            <p:cNvSpPr/>
            <p:nvPr/>
          </p:nvSpPr>
          <p:spPr>
            <a:xfrm rot="10800000">
              <a:off x="784334" y="3553960"/>
              <a:ext cx="1057603" cy="171694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4" name="Pentagon 11">
              <a:extLst>
                <a:ext uri="{FF2B5EF4-FFF2-40B4-BE49-F238E27FC236}">
                  <a16:creationId xmlns:a16="http://schemas.microsoft.com/office/drawing/2014/main" id="{70D60AE5-F10F-F38C-963C-24164102038A}"/>
                </a:ext>
              </a:extLst>
            </p:cNvPr>
            <p:cNvSpPr/>
            <p:nvPr/>
          </p:nvSpPr>
          <p:spPr>
            <a:xfrm rot="5400000">
              <a:off x="69020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5" name="Pentagon 12">
              <a:extLst>
                <a:ext uri="{FF2B5EF4-FFF2-40B4-BE49-F238E27FC236}">
                  <a16:creationId xmlns:a16="http://schemas.microsoft.com/office/drawing/2014/main" id="{240CFC07-F3F7-05C8-F77D-ABB47080374F}"/>
                </a:ext>
              </a:extLst>
            </p:cNvPr>
            <p:cNvSpPr/>
            <p:nvPr/>
          </p:nvSpPr>
          <p:spPr>
            <a:xfrm rot="5400000">
              <a:off x="874132"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 name="Pentagon 13">
              <a:extLst>
                <a:ext uri="{FF2B5EF4-FFF2-40B4-BE49-F238E27FC236}">
                  <a16:creationId xmlns:a16="http://schemas.microsoft.com/office/drawing/2014/main" id="{687FB933-0F78-A076-606A-003303D607C3}"/>
                </a:ext>
              </a:extLst>
            </p:cNvPr>
            <p:cNvSpPr/>
            <p:nvPr/>
          </p:nvSpPr>
          <p:spPr>
            <a:xfrm rot="5400000">
              <a:off x="1012080"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 name="Pentagon 14">
              <a:extLst>
                <a:ext uri="{FF2B5EF4-FFF2-40B4-BE49-F238E27FC236}">
                  <a16:creationId xmlns:a16="http://schemas.microsoft.com/office/drawing/2014/main" id="{888203E2-30D0-4FB2-47B4-80D4255BA356}"/>
                </a:ext>
              </a:extLst>
            </p:cNvPr>
            <p:cNvSpPr/>
            <p:nvPr/>
          </p:nvSpPr>
          <p:spPr>
            <a:xfrm rot="5400000">
              <a:off x="119601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8" name="Pentagon 15">
              <a:extLst>
                <a:ext uri="{FF2B5EF4-FFF2-40B4-BE49-F238E27FC236}">
                  <a16:creationId xmlns:a16="http://schemas.microsoft.com/office/drawing/2014/main" id="{39DC1240-5B84-8C1A-A009-2A8F331CF80B}"/>
                </a:ext>
              </a:extLst>
            </p:cNvPr>
            <p:cNvSpPr/>
            <p:nvPr/>
          </p:nvSpPr>
          <p:spPr>
            <a:xfrm rot="5400000">
              <a:off x="598235"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9" name="Pentagon 16">
              <a:extLst>
                <a:ext uri="{FF2B5EF4-FFF2-40B4-BE49-F238E27FC236}">
                  <a16:creationId xmlns:a16="http://schemas.microsoft.com/office/drawing/2014/main" id="{68B305D5-6D76-8C2D-F44F-AAB611B30218}"/>
                </a:ext>
              </a:extLst>
            </p:cNvPr>
            <p:cNvSpPr/>
            <p:nvPr/>
          </p:nvSpPr>
          <p:spPr>
            <a:xfrm rot="5400000">
              <a:off x="1287976"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0" name="Pentagon 17">
              <a:extLst>
                <a:ext uri="{FF2B5EF4-FFF2-40B4-BE49-F238E27FC236}">
                  <a16:creationId xmlns:a16="http://schemas.microsoft.com/office/drawing/2014/main" id="{96B41423-EEAE-34CF-CA81-40A6E2CB7AD1}"/>
                </a:ext>
              </a:extLst>
            </p:cNvPr>
            <p:cNvSpPr/>
            <p:nvPr/>
          </p:nvSpPr>
          <p:spPr>
            <a:xfrm rot="6342749">
              <a:off x="518996" y="47317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1" name="Pentagon 18">
              <a:extLst>
                <a:ext uri="{FF2B5EF4-FFF2-40B4-BE49-F238E27FC236}">
                  <a16:creationId xmlns:a16="http://schemas.microsoft.com/office/drawing/2014/main" id="{F36C1CA4-5CA7-F0C0-9D10-A59A1611CC2C}"/>
                </a:ext>
              </a:extLst>
            </p:cNvPr>
            <p:cNvSpPr/>
            <p:nvPr/>
          </p:nvSpPr>
          <p:spPr>
            <a:xfrm rot="4529732">
              <a:off x="1357024" y="4737961"/>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2" name="Oval 21">
              <a:extLst>
                <a:ext uri="{FF2B5EF4-FFF2-40B4-BE49-F238E27FC236}">
                  <a16:creationId xmlns:a16="http://schemas.microsoft.com/office/drawing/2014/main" id="{306038DA-17E3-25B9-CDC3-3B27A3682CAB}"/>
                </a:ext>
              </a:extLst>
            </p:cNvPr>
            <p:cNvSpPr/>
            <p:nvPr/>
          </p:nvSpPr>
          <p:spPr>
            <a:xfrm>
              <a:off x="1219200" y="3435550"/>
              <a:ext cx="228600"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3" name="Pentagon 20">
              <a:extLst>
                <a:ext uri="{FF2B5EF4-FFF2-40B4-BE49-F238E27FC236}">
                  <a16:creationId xmlns:a16="http://schemas.microsoft.com/office/drawing/2014/main" id="{319FA5AD-22E5-BBC2-452A-88D5F7FA03C2}"/>
                </a:ext>
              </a:extLst>
            </p:cNvPr>
            <p:cNvSpPr/>
            <p:nvPr/>
          </p:nvSpPr>
          <p:spPr>
            <a:xfrm rot="7201658">
              <a:off x="395258" y="3716723"/>
              <a:ext cx="984266" cy="24883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4" name="Pentagon 22">
              <a:extLst>
                <a:ext uri="{FF2B5EF4-FFF2-40B4-BE49-F238E27FC236}">
                  <a16:creationId xmlns:a16="http://schemas.microsoft.com/office/drawing/2014/main" id="{73AD317C-31E6-8716-B945-54BA946A04D0}"/>
                </a:ext>
              </a:extLst>
            </p:cNvPr>
            <p:cNvSpPr/>
            <p:nvPr/>
          </p:nvSpPr>
          <p:spPr>
            <a:xfrm rot="14398342" flipH="1">
              <a:off x="1322851" y="3815029"/>
              <a:ext cx="984266" cy="25823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5" name="Rectangle 24">
              <a:extLst>
                <a:ext uri="{FF2B5EF4-FFF2-40B4-BE49-F238E27FC236}">
                  <a16:creationId xmlns:a16="http://schemas.microsoft.com/office/drawing/2014/main" id="{039412FB-805B-C49F-FD80-53A2EA1282BA}"/>
                </a:ext>
              </a:extLst>
            </p:cNvPr>
            <p:cNvSpPr/>
            <p:nvPr/>
          </p:nvSpPr>
          <p:spPr>
            <a:xfrm>
              <a:off x="1014248" y="3790779"/>
              <a:ext cx="597776" cy="4736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6" name="Group 25">
              <a:extLst>
                <a:ext uri="{FF2B5EF4-FFF2-40B4-BE49-F238E27FC236}">
                  <a16:creationId xmlns:a16="http://schemas.microsoft.com/office/drawing/2014/main" id="{2BAF78FD-2840-C61B-3D15-E40C676679AD}"/>
                </a:ext>
              </a:extLst>
            </p:cNvPr>
            <p:cNvGrpSpPr/>
            <p:nvPr/>
          </p:nvGrpSpPr>
          <p:grpSpPr>
            <a:xfrm>
              <a:off x="609600" y="2209800"/>
              <a:ext cx="1253772" cy="1331342"/>
              <a:chOff x="803628" y="2281822"/>
              <a:chExt cx="952377" cy="1331342"/>
            </a:xfrm>
          </p:grpSpPr>
          <p:sp>
            <p:nvSpPr>
              <p:cNvPr id="36" name="Oval 35">
                <a:extLst>
                  <a:ext uri="{FF2B5EF4-FFF2-40B4-BE49-F238E27FC236}">
                    <a16:creationId xmlns:a16="http://schemas.microsoft.com/office/drawing/2014/main" id="{DBA08909-2A6D-C4BC-9691-E62599C1250E}"/>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7" name="Freeform: Shape 36">
                <a:extLst>
                  <a:ext uri="{FF2B5EF4-FFF2-40B4-BE49-F238E27FC236}">
                    <a16:creationId xmlns:a16="http://schemas.microsoft.com/office/drawing/2014/main" id="{76670A3C-119C-ABD6-895B-3260F28B69CE}"/>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7" name="Rounded Rectangle 29">
              <a:extLst>
                <a:ext uri="{FF2B5EF4-FFF2-40B4-BE49-F238E27FC236}">
                  <a16:creationId xmlns:a16="http://schemas.microsoft.com/office/drawing/2014/main" id="{6CDD07E1-A9FC-141E-E4A2-3CCF59D525C9}"/>
                </a:ext>
              </a:extLst>
            </p:cNvPr>
            <p:cNvSpPr/>
            <p:nvPr/>
          </p:nvSpPr>
          <p:spPr>
            <a:xfrm>
              <a:off x="838200" y="2514601"/>
              <a:ext cx="9906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Cross 27">
              <a:extLst>
                <a:ext uri="{FF2B5EF4-FFF2-40B4-BE49-F238E27FC236}">
                  <a16:creationId xmlns:a16="http://schemas.microsoft.com/office/drawing/2014/main" id="{FBF686B8-7ED5-F738-E39B-04C08A00E6A4}"/>
                </a:ext>
              </a:extLst>
            </p:cNvPr>
            <p:cNvSpPr/>
            <p:nvPr/>
          </p:nvSpPr>
          <p:spPr>
            <a:xfrm rot="2093903">
              <a:off x="1453639" y="3951710"/>
              <a:ext cx="363759" cy="3587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Pentagon 31">
              <a:extLst>
                <a:ext uri="{FF2B5EF4-FFF2-40B4-BE49-F238E27FC236}">
                  <a16:creationId xmlns:a16="http://schemas.microsoft.com/office/drawing/2014/main" id="{AE287ABC-42E2-1A7B-03BE-13BDF5621BB4}"/>
                </a:ext>
              </a:extLst>
            </p:cNvPr>
            <p:cNvSpPr/>
            <p:nvPr/>
          </p:nvSpPr>
          <p:spPr>
            <a:xfrm rot="7482643">
              <a:off x="993021" y="4553274"/>
              <a:ext cx="740061" cy="114848"/>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0" name="Rectangle 29">
              <a:extLst>
                <a:ext uri="{FF2B5EF4-FFF2-40B4-BE49-F238E27FC236}">
                  <a16:creationId xmlns:a16="http://schemas.microsoft.com/office/drawing/2014/main" id="{CDC5A476-24DE-A8DD-5068-A196E5D0A126}"/>
                </a:ext>
              </a:extLst>
            </p:cNvPr>
            <p:cNvSpPr/>
            <p:nvPr/>
          </p:nvSpPr>
          <p:spPr>
            <a:xfrm>
              <a:off x="876300" y="4264418"/>
              <a:ext cx="873672" cy="23681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1" name="Chevron 36">
              <a:extLst>
                <a:ext uri="{FF2B5EF4-FFF2-40B4-BE49-F238E27FC236}">
                  <a16:creationId xmlns:a16="http://schemas.microsoft.com/office/drawing/2014/main" id="{5C2FBCBD-8464-C1F8-7B3F-34162D2998A9}"/>
                </a:ext>
              </a:extLst>
            </p:cNvPr>
            <p:cNvSpPr/>
            <p:nvPr/>
          </p:nvSpPr>
          <p:spPr>
            <a:xfrm rot="5400000">
              <a:off x="1103920" y="3559480"/>
              <a:ext cx="414434" cy="521804"/>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2" name="Regular Pentagon 21">
              <a:extLst>
                <a:ext uri="{FF2B5EF4-FFF2-40B4-BE49-F238E27FC236}">
                  <a16:creationId xmlns:a16="http://schemas.microsoft.com/office/drawing/2014/main" id="{58362B07-DC0E-A84C-5166-51496784020C}"/>
                </a:ext>
              </a:extLst>
            </p:cNvPr>
            <p:cNvSpPr/>
            <p:nvPr/>
          </p:nvSpPr>
          <p:spPr>
            <a:xfrm rot="12688232">
              <a:off x="761941" y="3436032"/>
              <a:ext cx="43562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3" name="Regular Pentagon 23">
              <a:extLst>
                <a:ext uri="{FF2B5EF4-FFF2-40B4-BE49-F238E27FC236}">
                  <a16:creationId xmlns:a16="http://schemas.microsoft.com/office/drawing/2014/main" id="{F14010EF-0545-F99F-980B-6B77DFC02E6D}"/>
                </a:ext>
              </a:extLst>
            </p:cNvPr>
            <p:cNvSpPr/>
            <p:nvPr/>
          </p:nvSpPr>
          <p:spPr>
            <a:xfrm rot="8844381" flipH="1">
              <a:off x="1450893" y="3409100"/>
              <a:ext cx="41057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34" name="Oval 33">
              <a:extLst>
                <a:ext uri="{FF2B5EF4-FFF2-40B4-BE49-F238E27FC236}">
                  <a16:creationId xmlns:a16="http://schemas.microsoft.com/office/drawing/2014/main" id="{2A430C25-15E3-8A78-2D3D-0EBA91A20265}"/>
                </a:ext>
              </a:extLst>
            </p:cNvPr>
            <p:cNvSpPr/>
            <p:nvPr/>
          </p:nvSpPr>
          <p:spPr>
            <a:xfrm>
              <a:off x="16764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ED8CCD7-D971-1E0B-2E9C-F52E2208B7B4}"/>
                </a:ext>
              </a:extLst>
            </p:cNvPr>
            <p:cNvSpPr/>
            <p:nvPr/>
          </p:nvSpPr>
          <p:spPr>
            <a:xfrm>
              <a:off x="6858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7105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45515" y="0"/>
            <a:ext cx="9144000" cy="1200329"/>
          </a:xfrm>
          <a:prstGeom prst="rect">
            <a:avLst/>
          </a:prstGeom>
          <a:noFill/>
        </p:spPr>
        <p:txBody>
          <a:bodyPr wrap="square" rtlCol="0">
            <a:spAutoFit/>
          </a:bodyPr>
          <a:lstStyle/>
          <a:p>
            <a:pPr algn="ctr"/>
            <a:r>
              <a:rPr lang="en-US" sz="3600" dirty="0">
                <a:solidFill>
                  <a:schemeClr val="bg1"/>
                </a:solidFill>
                <a:latin typeface="Copperplate Gothic Bold" pitchFamily="34" charset="0"/>
              </a:rPr>
              <a:t>Response from </a:t>
            </a:r>
            <a:r>
              <a:rPr lang="en-US" sz="3600" dirty="0" err="1">
                <a:solidFill>
                  <a:schemeClr val="bg1"/>
                </a:solidFill>
                <a:latin typeface="Copperplate Gothic Bold" pitchFamily="34" charset="0"/>
              </a:rPr>
              <a:t>Ammoron</a:t>
            </a:r>
            <a:endParaRPr lang="en-US" sz="3600" dirty="0">
              <a:solidFill>
                <a:schemeClr val="bg1"/>
              </a:solidFill>
              <a:latin typeface="Copperplate Gothic Bold" pitchFamily="34" charset="0"/>
            </a:endParaRPr>
          </a:p>
          <a:p>
            <a:pPr algn="ctr"/>
            <a:r>
              <a:rPr lang="en-US" sz="3600" dirty="0">
                <a:solidFill>
                  <a:schemeClr val="bg1"/>
                </a:solidFill>
                <a:latin typeface="Copperplate Gothic Bold" pitchFamily="34" charset="0"/>
              </a:rPr>
              <a:t>Alma 54:16-24</a:t>
            </a:r>
          </a:p>
        </p:txBody>
      </p:sp>
      <p:sp>
        <p:nvSpPr>
          <p:cNvPr id="47" name="Horizontal Scroll 46"/>
          <p:cNvSpPr/>
          <p:nvPr/>
        </p:nvSpPr>
        <p:spPr>
          <a:xfrm>
            <a:off x="2667000" y="533400"/>
            <a:ext cx="6858000" cy="51816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48" name="TextBox 47"/>
          <p:cNvSpPr txBox="1"/>
          <p:nvPr/>
        </p:nvSpPr>
        <p:spPr>
          <a:xfrm>
            <a:off x="3352800" y="1371600"/>
            <a:ext cx="5867400" cy="3046988"/>
          </a:xfrm>
          <a:prstGeom prst="rect">
            <a:avLst/>
          </a:prstGeom>
          <a:noFill/>
        </p:spPr>
        <p:txBody>
          <a:bodyPr wrap="square" rtlCol="0">
            <a:spAutoFit/>
          </a:bodyPr>
          <a:lstStyle/>
          <a:p>
            <a:pPr fontAlgn="base"/>
            <a:r>
              <a:rPr lang="en-US" sz="4800" dirty="0"/>
              <a:t>“…Ye have murdered my brother…I will avenge his blood upon you.”</a:t>
            </a:r>
          </a:p>
        </p:txBody>
      </p:sp>
      <p:sp>
        <p:nvSpPr>
          <p:cNvPr id="50" name="TextBox 49"/>
          <p:cNvSpPr txBox="1"/>
          <p:nvPr/>
        </p:nvSpPr>
        <p:spPr>
          <a:xfrm>
            <a:off x="7162800" y="4572000"/>
            <a:ext cx="2133600" cy="400110"/>
          </a:xfrm>
          <a:prstGeom prst="rect">
            <a:avLst/>
          </a:prstGeom>
          <a:noFill/>
        </p:spPr>
        <p:txBody>
          <a:bodyPr wrap="square" rtlCol="0">
            <a:spAutoFit/>
          </a:bodyPr>
          <a:lstStyle/>
          <a:p>
            <a:r>
              <a:rPr lang="en-US" sz="2000" dirty="0"/>
              <a:t>Alma 54:16</a:t>
            </a:r>
          </a:p>
        </p:txBody>
      </p:sp>
      <p:grpSp>
        <p:nvGrpSpPr>
          <p:cNvPr id="219" name="Group 218">
            <a:extLst>
              <a:ext uri="{FF2B5EF4-FFF2-40B4-BE49-F238E27FC236}">
                <a16:creationId xmlns:a16="http://schemas.microsoft.com/office/drawing/2014/main" id="{40185427-A227-487B-87DE-60C3D7316909}"/>
              </a:ext>
            </a:extLst>
          </p:cNvPr>
          <p:cNvGrpSpPr/>
          <p:nvPr/>
        </p:nvGrpSpPr>
        <p:grpSpPr>
          <a:xfrm>
            <a:off x="161365" y="300318"/>
            <a:ext cx="609600" cy="6096000"/>
            <a:chOff x="1676400" y="228600"/>
            <a:chExt cx="609600" cy="6096000"/>
          </a:xfrm>
        </p:grpSpPr>
        <p:grpSp>
          <p:nvGrpSpPr>
            <p:cNvPr id="220" name="Group 219">
              <a:extLst>
                <a:ext uri="{FF2B5EF4-FFF2-40B4-BE49-F238E27FC236}">
                  <a16:creationId xmlns:a16="http://schemas.microsoft.com/office/drawing/2014/main" id="{A27EFAD6-9CAE-4B63-8405-97F84F37345E}"/>
                </a:ext>
              </a:extLst>
            </p:cNvPr>
            <p:cNvGrpSpPr/>
            <p:nvPr/>
          </p:nvGrpSpPr>
          <p:grpSpPr>
            <a:xfrm>
              <a:off x="1752601" y="1295400"/>
              <a:ext cx="415533" cy="3962400"/>
              <a:chOff x="2286000" y="1349828"/>
              <a:chExt cx="609600" cy="5812972"/>
            </a:xfrm>
          </p:grpSpPr>
          <p:sp>
            <p:nvSpPr>
              <p:cNvPr id="257" name="Pentagon 6">
                <a:extLst>
                  <a:ext uri="{FF2B5EF4-FFF2-40B4-BE49-F238E27FC236}">
                    <a16:creationId xmlns:a16="http://schemas.microsoft.com/office/drawing/2014/main" id="{925DCEB0-EC42-414C-96E7-D025A792EBC4}"/>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00502D5E-9B4D-4224-BD89-5F4F3C2E77CF}"/>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ross 258">
                <a:extLst>
                  <a:ext uri="{FF2B5EF4-FFF2-40B4-BE49-F238E27FC236}">
                    <a16:creationId xmlns:a16="http://schemas.microsoft.com/office/drawing/2014/main" id="{E702D1FE-2388-40CF-B1C2-28AB65D15C15}"/>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onut 9">
                <a:extLst>
                  <a:ext uri="{FF2B5EF4-FFF2-40B4-BE49-F238E27FC236}">
                    <a16:creationId xmlns:a16="http://schemas.microsoft.com/office/drawing/2014/main" id="{5B22519C-012E-448C-B25B-3CF97E37E55A}"/>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Donut 10">
                <a:extLst>
                  <a:ext uri="{FF2B5EF4-FFF2-40B4-BE49-F238E27FC236}">
                    <a16:creationId xmlns:a16="http://schemas.microsoft.com/office/drawing/2014/main" id="{9C75E0B4-C476-44FE-9C19-F923EE7700B3}"/>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1" name="Group 220">
              <a:extLst>
                <a:ext uri="{FF2B5EF4-FFF2-40B4-BE49-F238E27FC236}">
                  <a16:creationId xmlns:a16="http://schemas.microsoft.com/office/drawing/2014/main" id="{AA00E067-5B14-4AF3-9A99-AFE7CBE70474}"/>
                </a:ext>
              </a:extLst>
            </p:cNvPr>
            <p:cNvGrpSpPr/>
            <p:nvPr/>
          </p:nvGrpSpPr>
          <p:grpSpPr>
            <a:xfrm>
              <a:off x="1676400" y="5410200"/>
              <a:ext cx="609600" cy="914400"/>
              <a:chOff x="2209800" y="5562600"/>
              <a:chExt cx="1676400" cy="2514600"/>
            </a:xfrm>
          </p:grpSpPr>
          <p:sp>
            <p:nvSpPr>
              <p:cNvPr id="240" name="Hexagon 239">
                <a:extLst>
                  <a:ext uri="{FF2B5EF4-FFF2-40B4-BE49-F238E27FC236}">
                    <a16:creationId xmlns:a16="http://schemas.microsoft.com/office/drawing/2014/main" id="{DC20201A-5CEB-4A80-9B29-B739DF6A16FE}"/>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Hexagon 240">
                <a:extLst>
                  <a:ext uri="{FF2B5EF4-FFF2-40B4-BE49-F238E27FC236}">
                    <a16:creationId xmlns:a16="http://schemas.microsoft.com/office/drawing/2014/main" id="{A5E5E0BD-F92D-4E43-8868-C8C0AB3233D2}"/>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Hexagon 241">
                <a:extLst>
                  <a:ext uri="{FF2B5EF4-FFF2-40B4-BE49-F238E27FC236}">
                    <a16:creationId xmlns:a16="http://schemas.microsoft.com/office/drawing/2014/main" id="{4225A3B1-4170-435D-B1C0-9FFB8BCE1229}"/>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178">
                <a:extLst>
                  <a:ext uri="{FF2B5EF4-FFF2-40B4-BE49-F238E27FC236}">
                    <a16:creationId xmlns:a16="http://schemas.microsoft.com/office/drawing/2014/main" id="{80F1EBAA-4B74-4CDF-A2DE-61687E3291F2}"/>
                  </a:ext>
                </a:extLst>
              </p:cNvPr>
              <p:cNvGrpSpPr/>
              <p:nvPr/>
            </p:nvGrpSpPr>
            <p:grpSpPr>
              <a:xfrm>
                <a:off x="2627416" y="5583382"/>
                <a:ext cx="838200" cy="279400"/>
                <a:chOff x="2895600" y="4648200"/>
                <a:chExt cx="1600200" cy="533400"/>
              </a:xfrm>
            </p:grpSpPr>
            <p:sp>
              <p:nvSpPr>
                <p:cNvPr id="252" name="Quad Arrow 24">
                  <a:extLst>
                    <a:ext uri="{FF2B5EF4-FFF2-40B4-BE49-F238E27FC236}">
                      <a16:creationId xmlns:a16="http://schemas.microsoft.com/office/drawing/2014/main" id="{F7A87A81-B6ED-4A31-8803-DAF6282F2222}"/>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25">
                  <a:extLst>
                    <a:ext uri="{FF2B5EF4-FFF2-40B4-BE49-F238E27FC236}">
                      <a16:creationId xmlns:a16="http://schemas.microsoft.com/office/drawing/2014/main" id="{91493A25-BA56-49F1-8DE5-025BF34ACAD5}"/>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Quad Arrow 26">
                  <a:extLst>
                    <a:ext uri="{FF2B5EF4-FFF2-40B4-BE49-F238E27FC236}">
                      <a16:creationId xmlns:a16="http://schemas.microsoft.com/office/drawing/2014/main" id="{BF6507CD-9C6A-4F3F-B929-B6C4BAAE0DC6}"/>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9414CFF3-00C4-4A5A-BE55-6684B5D34707}"/>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1DE00038-7303-4E8C-A04D-4BA6AB7BCAE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179">
                <a:extLst>
                  <a:ext uri="{FF2B5EF4-FFF2-40B4-BE49-F238E27FC236}">
                    <a16:creationId xmlns:a16="http://schemas.microsoft.com/office/drawing/2014/main" id="{6B5F545E-FBF1-411F-B9FA-85D667E67778}"/>
                  </a:ext>
                </a:extLst>
              </p:cNvPr>
              <p:cNvGrpSpPr/>
              <p:nvPr/>
            </p:nvGrpSpPr>
            <p:grpSpPr>
              <a:xfrm>
                <a:off x="2590800" y="7772400"/>
                <a:ext cx="838200" cy="279400"/>
                <a:chOff x="2895600" y="4648200"/>
                <a:chExt cx="1600200" cy="533400"/>
              </a:xfrm>
            </p:grpSpPr>
            <p:sp>
              <p:nvSpPr>
                <p:cNvPr id="247" name="Quad Arrow 19">
                  <a:extLst>
                    <a:ext uri="{FF2B5EF4-FFF2-40B4-BE49-F238E27FC236}">
                      <a16:creationId xmlns:a16="http://schemas.microsoft.com/office/drawing/2014/main" id="{CD851B21-65B9-494F-94E2-B269818360A5}"/>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Quad Arrow 20">
                  <a:extLst>
                    <a:ext uri="{FF2B5EF4-FFF2-40B4-BE49-F238E27FC236}">
                      <a16:creationId xmlns:a16="http://schemas.microsoft.com/office/drawing/2014/main" id="{0E6FE82D-8D37-42B9-8920-2D2814AEA21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21">
                  <a:extLst>
                    <a:ext uri="{FF2B5EF4-FFF2-40B4-BE49-F238E27FC236}">
                      <a16:creationId xmlns:a16="http://schemas.microsoft.com/office/drawing/2014/main" id="{319F8B03-15C4-497C-89A0-1958B854669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2F30C6AC-E214-4FC4-A2DD-119FB5817854}"/>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13B64A48-4587-4FF4-8149-F5373D15959C}"/>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Donut 17">
                <a:extLst>
                  <a:ext uri="{FF2B5EF4-FFF2-40B4-BE49-F238E27FC236}">
                    <a16:creationId xmlns:a16="http://schemas.microsoft.com/office/drawing/2014/main" id="{2E49CBD4-2EDE-4DBC-B381-980C8A8AA959}"/>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Quad Arrow 18">
                <a:extLst>
                  <a:ext uri="{FF2B5EF4-FFF2-40B4-BE49-F238E27FC236}">
                    <a16:creationId xmlns:a16="http://schemas.microsoft.com/office/drawing/2014/main" id="{1DA547A4-AD56-4945-B457-D155C87D9555}"/>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a:extLst>
                <a:ext uri="{FF2B5EF4-FFF2-40B4-BE49-F238E27FC236}">
                  <a16:creationId xmlns:a16="http://schemas.microsoft.com/office/drawing/2014/main" id="{4BB64032-B379-4B9C-847E-EBF9D7BA8410}"/>
                </a:ext>
              </a:extLst>
            </p:cNvPr>
            <p:cNvGrpSpPr/>
            <p:nvPr/>
          </p:nvGrpSpPr>
          <p:grpSpPr>
            <a:xfrm>
              <a:off x="1676400" y="228600"/>
              <a:ext cx="609600" cy="914400"/>
              <a:chOff x="2209800" y="5562600"/>
              <a:chExt cx="1676400" cy="2514600"/>
            </a:xfrm>
          </p:grpSpPr>
          <p:sp>
            <p:nvSpPr>
              <p:cNvPr id="223" name="Hexagon 222">
                <a:extLst>
                  <a:ext uri="{FF2B5EF4-FFF2-40B4-BE49-F238E27FC236}">
                    <a16:creationId xmlns:a16="http://schemas.microsoft.com/office/drawing/2014/main" id="{9B24251A-9895-4C07-B577-E586DCAC6799}"/>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Hexagon 223">
                <a:extLst>
                  <a:ext uri="{FF2B5EF4-FFF2-40B4-BE49-F238E27FC236}">
                    <a16:creationId xmlns:a16="http://schemas.microsoft.com/office/drawing/2014/main" id="{3F9FD658-29A4-4147-8A0D-8B05CD80C8AF}"/>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Hexagon 224">
                <a:extLst>
                  <a:ext uri="{FF2B5EF4-FFF2-40B4-BE49-F238E27FC236}">
                    <a16:creationId xmlns:a16="http://schemas.microsoft.com/office/drawing/2014/main" id="{FA780C58-0F6C-4B15-8491-C1B6984DEC93}"/>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178">
                <a:extLst>
                  <a:ext uri="{FF2B5EF4-FFF2-40B4-BE49-F238E27FC236}">
                    <a16:creationId xmlns:a16="http://schemas.microsoft.com/office/drawing/2014/main" id="{7235B67B-07AA-43CA-A60E-D54CBA36B53F}"/>
                  </a:ext>
                </a:extLst>
              </p:cNvPr>
              <p:cNvGrpSpPr/>
              <p:nvPr/>
            </p:nvGrpSpPr>
            <p:grpSpPr>
              <a:xfrm>
                <a:off x="2627416" y="5583382"/>
                <a:ext cx="838200" cy="279400"/>
                <a:chOff x="2895600" y="4648200"/>
                <a:chExt cx="1600200" cy="533400"/>
              </a:xfrm>
            </p:grpSpPr>
            <p:sp>
              <p:nvSpPr>
                <p:cNvPr id="235" name="Quad Arrow 42">
                  <a:extLst>
                    <a:ext uri="{FF2B5EF4-FFF2-40B4-BE49-F238E27FC236}">
                      <a16:creationId xmlns:a16="http://schemas.microsoft.com/office/drawing/2014/main" id="{233E683F-7A8B-4E82-85AD-3E9ACCD9221B}"/>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43">
                  <a:extLst>
                    <a:ext uri="{FF2B5EF4-FFF2-40B4-BE49-F238E27FC236}">
                      <a16:creationId xmlns:a16="http://schemas.microsoft.com/office/drawing/2014/main" id="{F0C5C1B8-B4C4-4E8B-868B-A4FF59C90AF3}"/>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Quad Arrow 44">
                  <a:extLst>
                    <a:ext uri="{FF2B5EF4-FFF2-40B4-BE49-F238E27FC236}">
                      <a16:creationId xmlns:a16="http://schemas.microsoft.com/office/drawing/2014/main" id="{FAF26504-BE06-4C78-9755-CDEDA975291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ED7CBE22-2AD9-40B0-9299-7DBE0A2B6A93}"/>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a:extLst>
                    <a:ext uri="{FF2B5EF4-FFF2-40B4-BE49-F238E27FC236}">
                      <a16:creationId xmlns:a16="http://schemas.microsoft.com/office/drawing/2014/main" id="{194E6868-2013-4682-927B-061F26D6A207}"/>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179">
                <a:extLst>
                  <a:ext uri="{FF2B5EF4-FFF2-40B4-BE49-F238E27FC236}">
                    <a16:creationId xmlns:a16="http://schemas.microsoft.com/office/drawing/2014/main" id="{A25A5E38-1121-4936-AA64-81FE4115ABC0}"/>
                  </a:ext>
                </a:extLst>
              </p:cNvPr>
              <p:cNvGrpSpPr/>
              <p:nvPr/>
            </p:nvGrpSpPr>
            <p:grpSpPr>
              <a:xfrm>
                <a:off x="2590800" y="7772400"/>
                <a:ext cx="838200" cy="279400"/>
                <a:chOff x="2895600" y="4648200"/>
                <a:chExt cx="1600200" cy="533400"/>
              </a:xfrm>
            </p:grpSpPr>
            <p:sp>
              <p:nvSpPr>
                <p:cNvPr id="230" name="Quad Arrow 37">
                  <a:extLst>
                    <a:ext uri="{FF2B5EF4-FFF2-40B4-BE49-F238E27FC236}">
                      <a16:creationId xmlns:a16="http://schemas.microsoft.com/office/drawing/2014/main" id="{5415CA48-7DC7-4DF5-B029-3675026C6DDB}"/>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38">
                  <a:extLst>
                    <a:ext uri="{FF2B5EF4-FFF2-40B4-BE49-F238E27FC236}">
                      <a16:creationId xmlns:a16="http://schemas.microsoft.com/office/drawing/2014/main" id="{70912EB2-CA85-4B76-BA8B-9757DEEF25B2}"/>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Quad Arrow 39">
                  <a:extLst>
                    <a:ext uri="{FF2B5EF4-FFF2-40B4-BE49-F238E27FC236}">
                      <a16:creationId xmlns:a16="http://schemas.microsoft.com/office/drawing/2014/main" id="{BD9EBF39-8FA6-47D1-8C08-DC269A89907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B3818CC6-273A-4107-ADD8-D0FDDCC4A271}"/>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5F0510D5-FE42-43A3-A98B-F24FB78D87D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Donut 35">
                <a:extLst>
                  <a:ext uri="{FF2B5EF4-FFF2-40B4-BE49-F238E27FC236}">
                    <a16:creationId xmlns:a16="http://schemas.microsoft.com/office/drawing/2014/main" id="{F6206449-E904-4689-8D1F-B9DA5E5D602E}"/>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Quad Arrow 36">
                <a:extLst>
                  <a:ext uri="{FF2B5EF4-FFF2-40B4-BE49-F238E27FC236}">
                    <a16:creationId xmlns:a16="http://schemas.microsoft.com/office/drawing/2014/main" id="{AA713C3D-176F-414E-94E0-E50A8AC77ADD}"/>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1D0088F3-6F90-C20C-456A-EC5070A88E5D}"/>
              </a:ext>
            </a:extLst>
          </p:cNvPr>
          <p:cNvGrpSpPr/>
          <p:nvPr/>
        </p:nvGrpSpPr>
        <p:grpSpPr>
          <a:xfrm>
            <a:off x="8971389" y="2717598"/>
            <a:ext cx="1869221" cy="4152811"/>
            <a:chOff x="838200" y="609779"/>
            <a:chExt cx="2457746" cy="5105221"/>
          </a:xfrm>
        </p:grpSpPr>
        <p:sp>
          <p:nvSpPr>
            <p:cNvPr id="3" name="Oval 4">
              <a:extLst>
                <a:ext uri="{FF2B5EF4-FFF2-40B4-BE49-F238E27FC236}">
                  <a16:creationId xmlns:a16="http://schemas.microsoft.com/office/drawing/2014/main" id="{1C048428-CEA2-5258-5A3D-B15C25FE24E7}"/>
                </a:ext>
              </a:extLst>
            </p:cNvPr>
            <p:cNvSpPr/>
            <p:nvPr/>
          </p:nvSpPr>
          <p:spPr>
            <a:xfrm rot="6957280">
              <a:off x="672379" y="3117091"/>
              <a:ext cx="1161182" cy="5268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9">
              <a:extLst>
                <a:ext uri="{FF2B5EF4-FFF2-40B4-BE49-F238E27FC236}">
                  <a16:creationId xmlns:a16="http://schemas.microsoft.com/office/drawing/2014/main" id="{8683F4DB-BF50-20E7-3EC0-8A3DB91A6727}"/>
                </a:ext>
              </a:extLst>
            </p:cNvPr>
            <p:cNvGrpSpPr/>
            <p:nvPr/>
          </p:nvGrpSpPr>
          <p:grpSpPr>
            <a:xfrm flipH="1">
              <a:off x="1666148" y="4299343"/>
              <a:ext cx="602145" cy="1378904"/>
              <a:chOff x="4222137" y="4305789"/>
              <a:chExt cx="609601" cy="1447801"/>
            </a:xfrm>
          </p:grpSpPr>
          <p:sp>
            <p:nvSpPr>
              <p:cNvPr id="158" name="Oval 157">
                <a:extLst>
                  <a:ext uri="{FF2B5EF4-FFF2-40B4-BE49-F238E27FC236}">
                    <a16:creationId xmlns:a16="http://schemas.microsoft.com/office/drawing/2014/main" id="{B736962F-A315-9EB6-CADB-324FE321A076}"/>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31144D53-E3D2-02D3-12ED-B260242C9A33}"/>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68">
              <a:extLst>
                <a:ext uri="{FF2B5EF4-FFF2-40B4-BE49-F238E27FC236}">
                  <a16:creationId xmlns:a16="http://schemas.microsoft.com/office/drawing/2014/main" id="{E61A2A6C-18B9-C651-4F16-D487F71C49CE}"/>
                </a:ext>
              </a:extLst>
            </p:cNvPr>
            <p:cNvGrpSpPr/>
            <p:nvPr/>
          </p:nvGrpSpPr>
          <p:grpSpPr>
            <a:xfrm>
              <a:off x="2073244" y="4336096"/>
              <a:ext cx="602145" cy="1378904"/>
              <a:chOff x="4222137" y="4305789"/>
              <a:chExt cx="609601" cy="1447801"/>
            </a:xfrm>
          </p:grpSpPr>
          <p:sp>
            <p:nvSpPr>
              <p:cNvPr id="155" name="Oval 66">
                <a:extLst>
                  <a:ext uri="{FF2B5EF4-FFF2-40B4-BE49-F238E27FC236}">
                    <a16:creationId xmlns:a16="http://schemas.microsoft.com/office/drawing/2014/main" id="{11A3C5B8-F050-6C3C-DCFE-5F2BA17D403D}"/>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67">
                <a:extLst>
                  <a:ext uri="{FF2B5EF4-FFF2-40B4-BE49-F238E27FC236}">
                    <a16:creationId xmlns:a16="http://schemas.microsoft.com/office/drawing/2014/main" id="{BA6DCF8A-8C33-386A-9BDF-3B28BDB59577}"/>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4">
              <a:extLst>
                <a:ext uri="{FF2B5EF4-FFF2-40B4-BE49-F238E27FC236}">
                  <a16:creationId xmlns:a16="http://schemas.microsoft.com/office/drawing/2014/main" id="{CCC1DDBB-723F-8BF7-E62B-07972E1AC827}"/>
                </a:ext>
              </a:extLst>
            </p:cNvPr>
            <p:cNvSpPr/>
            <p:nvPr/>
          </p:nvSpPr>
          <p:spPr>
            <a:xfrm rot="4765551">
              <a:off x="2451917" y="3098837"/>
              <a:ext cx="1161182" cy="5268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4">
              <a:extLst>
                <a:ext uri="{FF2B5EF4-FFF2-40B4-BE49-F238E27FC236}">
                  <a16:creationId xmlns:a16="http://schemas.microsoft.com/office/drawing/2014/main" id="{13E2D822-ACE5-CB46-E71F-D2EB3837A960}"/>
                </a:ext>
              </a:extLst>
            </p:cNvPr>
            <p:cNvGrpSpPr/>
            <p:nvPr/>
          </p:nvGrpSpPr>
          <p:grpSpPr>
            <a:xfrm rot="18918069">
              <a:off x="2269718" y="2298157"/>
              <a:ext cx="980570" cy="1384138"/>
              <a:chOff x="1977877" y="1457884"/>
              <a:chExt cx="992712" cy="1453296"/>
            </a:xfrm>
          </p:grpSpPr>
          <p:sp>
            <p:nvSpPr>
              <p:cNvPr id="141" name="Trapezoid 35">
                <a:extLst>
                  <a:ext uri="{FF2B5EF4-FFF2-40B4-BE49-F238E27FC236}">
                    <a16:creationId xmlns:a16="http://schemas.microsoft.com/office/drawing/2014/main" id="{38571C07-460E-861C-6383-30FBBAFA707B}"/>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32">
                <a:extLst>
                  <a:ext uri="{FF2B5EF4-FFF2-40B4-BE49-F238E27FC236}">
                    <a16:creationId xmlns:a16="http://schemas.microsoft.com/office/drawing/2014/main" id="{A888E166-F6ED-3F41-B364-8924D2EF5C82}"/>
                  </a:ext>
                </a:extLst>
              </p:cNvPr>
              <p:cNvGrpSpPr/>
              <p:nvPr/>
            </p:nvGrpSpPr>
            <p:grpSpPr>
              <a:xfrm rot="1329619">
                <a:off x="1977877" y="2670865"/>
                <a:ext cx="750562" cy="222094"/>
                <a:chOff x="1398494" y="4038600"/>
                <a:chExt cx="1192306" cy="434340"/>
              </a:xfrm>
            </p:grpSpPr>
            <p:sp>
              <p:nvSpPr>
                <p:cNvPr id="145" name="Pentagon 199">
                  <a:extLst>
                    <a:ext uri="{FF2B5EF4-FFF2-40B4-BE49-F238E27FC236}">
                      <a16:creationId xmlns:a16="http://schemas.microsoft.com/office/drawing/2014/main" id="{4E920EBB-5F3D-CC95-5B44-F74D78312198}"/>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entagon 69">
                  <a:extLst>
                    <a:ext uri="{FF2B5EF4-FFF2-40B4-BE49-F238E27FC236}">
                      <a16:creationId xmlns:a16="http://schemas.microsoft.com/office/drawing/2014/main" id="{8D5CE993-314E-279D-30EF-D6E91F604349}"/>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1D5A656B-9090-F66E-AC6E-51CF90FF5A64}"/>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5">
                  <a:extLst>
                    <a:ext uri="{FF2B5EF4-FFF2-40B4-BE49-F238E27FC236}">
                      <a16:creationId xmlns:a16="http://schemas.microsoft.com/office/drawing/2014/main" id="{0837ECA9-9B50-AD38-7D33-AF8BE56CAD1F}"/>
                    </a:ext>
                  </a:extLst>
                </p:cNvPr>
                <p:cNvGrpSpPr/>
                <p:nvPr/>
              </p:nvGrpSpPr>
              <p:grpSpPr>
                <a:xfrm>
                  <a:off x="1909482" y="4043875"/>
                  <a:ext cx="681318" cy="429065"/>
                  <a:chOff x="685800" y="1524000"/>
                  <a:chExt cx="1219200" cy="609600"/>
                </a:xfrm>
              </p:grpSpPr>
              <p:sp>
                <p:nvSpPr>
                  <p:cNvPr id="150" name="Pentagon 10">
                    <a:extLst>
                      <a:ext uri="{FF2B5EF4-FFF2-40B4-BE49-F238E27FC236}">
                        <a16:creationId xmlns:a16="http://schemas.microsoft.com/office/drawing/2014/main" id="{D8E01F92-18A5-54CE-D944-BC95C04CCC54}"/>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entagon 205">
                    <a:extLst>
                      <a:ext uri="{FF2B5EF4-FFF2-40B4-BE49-F238E27FC236}">
                        <a16:creationId xmlns:a16="http://schemas.microsoft.com/office/drawing/2014/main" id="{CAAE0A51-E630-5604-6B17-6453AF7670D6}"/>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Pentagon 206">
                    <a:extLst>
                      <a:ext uri="{FF2B5EF4-FFF2-40B4-BE49-F238E27FC236}">
                        <a16:creationId xmlns:a16="http://schemas.microsoft.com/office/drawing/2014/main" id="{D3A17B7C-D86C-5BB7-78BB-17BE7A5373EE}"/>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C0950F77-7DA1-23A1-3809-72518604E454}"/>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77">
                    <a:extLst>
                      <a:ext uri="{FF2B5EF4-FFF2-40B4-BE49-F238E27FC236}">
                        <a16:creationId xmlns:a16="http://schemas.microsoft.com/office/drawing/2014/main" id="{4D3D54FB-19C5-4F08-67F7-751EA2E5A614}"/>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Diamond 148">
                  <a:extLst>
                    <a:ext uri="{FF2B5EF4-FFF2-40B4-BE49-F238E27FC236}">
                      <a16:creationId xmlns:a16="http://schemas.microsoft.com/office/drawing/2014/main" id="{B32DDB82-9DAB-7889-5460-2FF4679A0181}"/>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33">
              <a:extLst>
                <a:ext uri="{FF2B5EF4-FFF2-40B4-BE49-F238E27FC236}">
                  <a16:creationId xmlns:a16="http://schemas.microsoft.com/office/drawing/2014/main" id="{C002EF71-75E2-C447-8EAB-81CA77183701}"/>
                </a:ext>
              </a:extLst>
            </p:cNvPr>
            <p:cNvGrpSpPr/>
            <p:nvPr/>
          </p:nvGrpSpPr>
          <p:grpSpPr>
            <a:xfrm>
              <a:off x="838200" y="2194701"/>
              <a:ext cx="980570" cy="1384138"/>
              <a:chOff x="1977877" y="1457884"/>
              <a:chExt cx="992712" cy="1453296"/>
            </a:xfrm>
          </p:grpSpPr>
          <p:sp>
            <p:nvSpPr>
              <p:cNvPr id="79" name="Trapezoid 18">
                <a:extLst>
                  <a:ext uri="{FF2B5EF4-FFF2-40B4-BE49-F238E27FC236}">
                    <a16:creationId xmlns:a16="http://schemas.microsoft.com/office/drawing/2014/main" id="{EEEDC06F-2A6A-CF72-4ECE-4FE019F45A26}"/>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32">
                <a:extLst>
                  <a:ext uri="{FF2B5EF4-FFF2-40B4-BE49-F238E27FC236}">
                    <a16:creationId xmlns:a16="http://schemas.microsoft.com/office/drawing/2014/main" id="{20D79832-C643-4D3E-95D2-9F9DDB72B394}"/>
                  </a:ext>
                </a:extLst>
              </p:cNvPr>
              <p:cNvGrpSpPr/>
              <p:nvPr/>
            </p:nvGrpSpPr>
            <p:grpSpPr>
              <a:xfrm rot="1329619">
                <a:off x="1977877" y="2670865"/>
                <a:ext cx="750562" cy="222094"/>
                <a:chOff x="1398494" y="4038600"/>
                <a:chExt cx="1192306" cy="434340"/>
              </a:xfrm>
            </p:grpSpPr>
            <p:sp>
              <p:nvSpPr>
                <p:cNvPr id="81" name="Pentagon 21">
                  <a:extLst>
                    <a:ext uri="{FF2B5EF4-FFF2-40B4-BE49-F238E27FC236}">
                      <a16:creationId xmlns:a16="http://schemas.microsoft.com/office/drawing/2014/main" id="{259A04C0-0185-F372-DCB0-DACCB95A1BD7}"/>
                    </a:ext>
                  </a:extLst>
                </p:cNvPr>
                <p:cNvSpPr/>
                <p:nvPr/>
              </p:nvSpPr>
              <p:spPr>
                <a:xfrm rot="5400000">
                  <a:off x="1269126"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22">
                  <a:extLst>
                    <a:ext uri="{FF2B5EF4-FFF2-40B4-BE49-F238E27FC236}">
                      <a16:creationId xmlns:a16="http://schemas.microsoft.com/office/drawing/2014/main" id="{1CDA0C7B-0BC9-03A3-17C1-918260DB856B}"/>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24">
                  <a:extLst>
                    <a:ext uri="{FF2B5EF4-FFF2-40B4-BE49-F238E27FC236}">
                      <a16:creationId xmlns:a16="http://schemas.microsoft.com/office/drawing/2014/main" id="{F22452FF-C68E-98F3-A1A8-1DBB55D08D92}"/>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5">
                  <a:extLst>
                    <a:ext uri="{FF2B5EF4-FFF2-40B4-BE49-F238E27FC236}">
                      <a16:creationId xmlns:a16="http://schemas.microsoft.com/office/drawing/2014/main" id="{7979F642-9B2E-B9C7-0FCB-47BA50A24C54}"/>
                    </a:ext>
                  </a:extLst>
                </p:cNvPr>
                <p:cNvGrpSpPr/>
                <p:nvPr/>
              </p:nvGrpSpPr>
              <p:grpSpPr>
                <a:xfrm>
                  <a:off x="1909482" y="4043875"/>
                  <a:ext cx="681318" cy="429065"/>
                  <a:chOff x="685800" y="1524000"/>
                  <a:chExt cx="1219200" cy="609600"/>
                </a:xfrm>
              </p:grpSpPr>
              <p:sp>
                <p:nvSpPr>
                  <p:cNvPr id="135" name="Pentagon 10">
                    <a:extLst>
                      <a:ext uri="{FF2B5EF4-FFF2-40B4-BE49-F238E27FC236}">
                        <a16:creationId xmlns:a16="http://schemas.microsoft.com/office/drawing/2014/main" id="{2AE44F4C-144E-7DEC-2299-4D13CC6A68D6}"/>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entagon 28">
                    <a:extLst>
                      <a:ext uri="{FF2B5EF4-FFF2-40B4-BE49-F238E27FC236}">
                        <a16:creationId xmlns:a16="http://schemas.microsoft.com/office/drawing/2014/main" id="{73E74557-19A1-2864-F592-BD47E04047A7}"/>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Pentagon 29">
                    <a:extLst>
                      <a:ext uri="{FF2B5EF4-FFF2-40B4-BE49-F238E27FC236}">
                        <a16:creationId xmlns:a16="http://schemas.microsoft.com/office/drawing/2014/main" id="{F2678234-E82D-BD6E-FA5D-793F90363A53}"/>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30">
                    <a:extLst>
                      <a:ext uri="{FF2B5EF4-FFF2-40B4-BE49-F238E27FC236}">
                        <a16:creationId xmlns:a16="http://schemas.microsoft.com/office/drawing/2014/main" id="{EA3BFC3A-F2B5-F877-841B-636CA69CFF1C}"/>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31">
                    <a:extLst>
                      <a:ext uri="{FF2B5EF4-FFF2-40B4-BE49-F238E27FC236}">
                        <a16:creationId xmlns:a16="http://schemas.microsoft.com/office/drawing/2014/main" id="{31F795C5-7EDA-CAFD-312D-2A65EAE2EE51}"/>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Diamond 26">
                  <a:extLst>
                    <a:ext uri="{FF2B5EF4-FFF2-40B4-BE49-F238E27FC236}">
                      <a16:creationId xmlns:a16="http://schemas.microsoft.com/office/drawing/2014/main" id="{B97A514A-4A7B-845F-D34F-9BF19029D360}"/>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rapezoid 3">
              <a:extLst>
                <a:ext uri="{FF2B5EF4-FFF2-40B4-BE49-F238E27FC236}">
                  <a16:creationId xmlns:a16="http://schemas.microsoft.com/office/drawing/2014/main" id="{51B8DB5C-825C-47A1-9022-3A3BE84BD059}"/>
                </a:ext>
              </a:extLst>
            </p:cNvPr>
            <p:cNvSpPr/>
            <p:nvPr/>
          </p:nvSpPr>
          <p:spPr>
            <a:xfrm>
              <a:off x="1440344" y="2267275"/>
              <a:ext cx="1430092" cy="2540085"/>
            </a:xfrm>
            <a:prstGeom prst="trapezoid">
              <a:avLst>
                <a:gd name="adj" fmla="val 24385"/>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7">
              <a:extLst>
                <a:ext uri="{FF2B5EF4-FFF2-40B4-BE49-F238E27FC236}">
                  <a16:creationId xmlns:a16="http://schemas.microsoft.com/office/drawing/2014/main" id="{5168175B-BAD9-31DF-0821-3BA27257D513}"/>
                </a:ext>
              </a:extLst>
            </p:cNvPr>
            <p:cNvGrpSpPr/>
            <p:nvPr/>
          </p:nvGrpSpPr>
          <p:grpSpPr>
            <a:xfrm>
              <a:off x="1440344" y="4734786"/>
              <a:ext cx="1430092" cy="413671"/>
              <a:chOff x="533400" y="1364105"/>
              <a:chExt cx="2590800" cy="617095"/>
            </a:xfrm>
          </p:grpSpPr>
          <p:sp>
            <p:nvSpPr>
              <p:cNvPr id="67" name="Pentagon 173">
                <a:extLst>
                  <a:ext uri="{FF2B5EF4-FFF2-40B4-BE49-F238E27FC236}">
                    <a16:creationId xmlns:a16="http://schemas.microsoft.com/office/drawing/2014/main" id="{3D135F81-F74C-15A5-3F3D-9D004F0E89EA}"/>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entagon 174">
                <a:extLst>
                  <a:ext uri="{FF2B5EF4-FFF2-40B4-BE49-F238E27FC236}">
                    <a16:creationId xmlns:a16="http://schemas.microsoft.com/office/drawing/2014/main" id="{364F6F19-9320-A6D4-E0C6-8D4DD53C439C}"/>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entagon 7">
                <a:extLst>
                  <a:ext uri="{FF2B5EF4-FFF2-40B4-BE49-F238E27FC236}">
                    <a16:creationId xmlns:a16="http://schemas.microsoft.com/office/drawing/2014/main" id="{E53EE865-8B56-4FD0-7EED-9DEF4EE5C77A}"/>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8">
                <a:extLst>
                  <a:ext uri="{FF2B5EF4-FFF2-40B4-BE49-F238E27FC236}">
                    <a16:creationId xmlns:a16="http://schemas.microsoft.com/office/drawing/2014/main" id="{61290791-F034-BCF4-84C2-99A817B189E8}"/>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9">
                <a:extLst>
                  <a:ext uri="{FF2B5EF4-FFF2-40B4-BE49-F238E27FC236}">
                    <a16:creationId xmlns:a16="http://schemas.microsoft.com/office/drawing/2014/main" id="{B60E22A0-FA7E-3DD4-D9EA-E35945A57F19}"/>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15">
                <a:extLst>
                  <a:ext uri="{FF2B5EF4-FFF2-40B4-BE49-F238E27FC236}">
                    <a16:creationId xmlns:a16="http://schemas.microsoft.com/office/drawing/2014/main" id="{1C4CD71C-C6B8-1331-E928-493E9F026050}"/>
                  </a:ext>
                </a:extLst>
              </p:cNvPr>
              <p:cNvGrpSpPr/>
              <p:nvPr/>
            </p:nvGrpSpPr>
            <p:grpSpPr>
              <a:xfrm>
                <a:off x="1905000" y="1371600"/>
                <a:ext cx="1219200" cy="609600"/>
                <a:chOff x="685800" y="1524000"/>
                <a:chExt cx="1219200" cy="609600"/>
              </a:xfrm>
            </p:grpSpPr>
            <p:sp>
              <p:nvSpPr>
                <p:cNvPr id="74" name="Pentagon 10">
                  <a:extLst>
                    <a:ext uri="{FF2B5EF4-FFF2-40B4-BE49-F238E27FC236}">
                      <a16:creationId xmlns:a16="http://schemas.microsoft.com/office/drawing/2014/main" id="{FF2905F9-92EA-4E29-F5A2-64D996DD841E}"/>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entagon 11">
                  <a:extLst>
                    <a:ext uri="{FF2B5EF4-FFF2-40B4-BE49-F238E27FC236}">
                      <a16:creationId xmlns:a16="http://schemas.microsoft.com/office/drawing/2014/main" id="{B016228A-0B9C-0965-5B7E-8B6C9F50CBE5}"/>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entagon 12">
                  <a:extLst>
                    <a:ext uri="{FF2B5EF4-FFF2-40B4-BE49-F238E27FC236}">
                      <a16:creationId xmlns:a16="http://schemas.microsoft.com/office/drawing/2014/main" id="{A9D33FBB-D76F-035C-9DA5-BFEDB7E2F2EF}"/>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13">
                  <a:extLst>
                    <a:ext uri="{FF2B5EF4-FFF2-40B4-BE49-F238E27FC236}">
                      <a16:creationId xmlns:a16="http://schemas.microsoft.com/office/drawing/2014/main" id="{CE73A15A-11B7-0075-BDE0-D61B6F393B53}"/>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14">
                  <a:extLst>
                    <a:ext uri="{FF2B5EF4-FFF2-40B4-BE49-F238E27FC236}">
                      <a16:creationId xmlns:a16="http://schemas.microsoft.com/office/drawing/2014/main" id="{F62D55A2-5AC5-8C0B-106E-6047E26BA38E}"/>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Diamond 16">
                <a:extLst>
                  <a:ext uri="{FF2B5EF4-FFF2-40B4-BE49-F238E27FC236}">
                    <a16:creationId xmlns:a16="http://schemas.microsoft.com/office/drawing/2014/main" id="{BF349101-8804-1692-9D8F-9DCC21057671}"/>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87">
              <a:extLst>
                <a:ext uri="{FF2B5EF4-FFF2-40B4-BE49-F238E27FC236}">
                  <a16:creationId xmlns:a16="http://schemas.microsoft.com/office/drawing/2014/main" id="{37C5694D-CA67-4420-F800-286374B286FB}"/>
                </a:ext>
              </a:extLst>
            </p:cNvPr>
            <p:cNvGrpSpPr/>
            <p:nvPr/>
          </p:nvGrpSpPr>
          <p:grpSpPr>
            <a:xfrm rot="5076103">
              <a:off x="1982831" y="3812298"/>
              <a:ext cx="1088608" cy="564510"/>
              <a:chOff x="4572000" y="3733800"/>
              <a:chExt cx="2133600" cy="1066800"/>
            </a:xfrm>
          </p:grpSpPr>
          <p:sp>
            <p:nvSpPr>
              <p:cNvPr id="65" name="Moon 64">
                <a:extLst>
                  <a:ext uri="{FF2B5EF4-FFF2-40B4-BE49-F238E27FC236}">
                    <a16:creationId xmlns:a16="http://schemas.microsoft.com/office/drawing/2014/main" id="{09C7C1AB-0F95-28DB-574B-25628AA97DE8}"/>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a:extLst>
                  <a:ext uri="{FF2B5EF4-FFF2-40B4-BE49-F238E27FC236}">
                    <a16:creationId xmlns:a16="http://schemas.microsoft.com/office/drawing/2014/main" id="{29FD1BA8-FA78-962D-CE60-D16B1E394092}"/>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6">
              <a:extLst>
                <a:ext uri="{FF2B5EF4-FFF2-40B4-BE49-F238E27FC236}">
                  <a16:creationId xmlns:a16="http://schemas.microsoft.com/office/drawing/2014/main" id="{A2AB66E0-C5B9-2972-9427-EB15ADB38E3D}"/>
                </a:ext>
              </a:extLst>
            </p:cNvPr>
            <p:cNvGrpSpPr/>
            <p:nvPr/>
          </p:nvGrpSpPr>
          <p:grpSpPr>
            <a:xfrm>
              <a:off x="1590880" y="3527059"/>
              <a:ext cx="1129020" cy="544304"/>
              <a:chOff x="4572000" y="3733800"/>
              <a:chExt cx="2133600" cy="1066800"/>
            </a:xfrm>
          </p:grpSpPr>
          <p:sp>
            <p:nvSpPr>
              <p:cNvPr id="63" name="Moon 62">
                <a:extLst>
                  <a:ext uri="{FF2B5EF4-FFF2-40B4-BE49-F238E27FC236}">
                    <a16:creationId xmlns:a16="http://schemas.microsoft.com/office/drawing/2014/main" id="{C78EE638-859A-1FBE-2A1F-97DBBAFFB89D}"/>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9B94F415-285E-17F1-338B-FD7631A978B2}"/>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93">
              <a:extLst>
                <a:ext uri="{FF2B5EF4-FFF2-40B4-BE49-F238E27FC236}">
                  <a16:creationId xmlns:a16="http://schemas.microsoft.com/office/drawing/2014/main" id="{4FB867B2-9CD3-EBEB-6E83-FD3019A03BBD}"/>
                </a:ext>
              </a:extLst>
            </p:cNvPr>
            <p:cNvGrpSpPr/>
            <p:nvPr/>
          </p:nvGrpSpPr>
          <p:grpSpPr>
            <a:xfrm>
              <a:off x="2268292" y="3454485"/>
              <a:ext cx="602144" cy="611148"/>
              <a:chOff x="3200400" y="1524000"/>
              <a:chExt cx="1447800" cy="1524000"/>
            </a:xfrm>
          </p:grpSpPr>
          <p:sp>
            <p:nvSpPr>
              <p:cNvPr id="60" name="Oval 59">
                <a:extLst>
                  <a:ext uri="{FF2B5EF4-FFF2-40B4-BE49-F238E27FC236}">
                    <a16:creationId xmlns:a16="http://schemas.microsoft.com/office/drawing/2014/main" id="{90BCD643-0D6D-0B3E-E8F8-0895BE0F1C27}"/>
                  </a:ext>
                </a:extLst>
              </p:cNvPr>
              <p:cNvSpPr/>
              <p:nvPr/>
            </p:nvSpPr>
            <p:spPr>
              <a:xfrm>
                <a:off x="3200400" y="1524000"/>
                <a:ext cx="14478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ross 60">
                <a:extLst>
                  <a:ext uri="{FF2B5EF4-FFF2-40B4-BE49-F238E27FC236}">
                    <a16:creationId xmlns:a16="http://schemas.microsoft.com/office/drawing/2014/main" id="{F53B4FDC-4681-27F4-C202-38400B0D5F2A}"/>
                  </a:ext>
                </a:extLst>
              </p:cNvPr>
              <p:cNvSpPr/>
              <p:nvPr/>
            </p:nvSpPr>
            <p:spPr>
              <a:xfrm>
                <a:off x="3352800" y="1828800"/>
                <a:ext cx="1143000" cy="838200"/>
              </a:xfrm>
              <a:prstGeom prst="plus">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145">
                <a:extLst>
                  <a:ext uri="{FF2B5EF4-FFF2-40B4-BE49-F238E27FC236}">
                    <a16:creationId xmlns:a16="http://schemas.microsoft.com/office/drawing/2014/main" id="{2F023351-5D26-D0C4-A29E-155DAE3E2403}"/>
                  </a:ext>
                </a:extLst>
              </p:cNvPr>
              <p:cNvSpPr/>
              <p:nvPr/>
            </p:nvSpPr>
            <p:spPr>
              <a:xfrm>
                <a:off x="3657600" y="1828800"/>
                <a:ext cx="533400" cy="762000"/>
              </a:xfrm>
              <a:prstGeom prst="quadArrow">
                <a:avLst/>
              </a:prstGeom>
              <a:solidFill>
                <a:srgbClr val="D4A9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entagon 214">
              <a:extLst>
                <a:ext uri="{FF2B5EF4-FFF2-40B4-BE49-F238E27FC236}">
                  <a16:creationId xmlns:a16="http://schemas.microsoft.com/office/drawing/2014/main" id="{20BFD5DC-F4BB-CB04-B589-2FC974FF1BE3}"/>
                </a:ext>
              </a:extLst>
            </p:cNvPr>
            <p:cNvSpPr/>
            <p:nvPr/>
          </p:nvSpPr>
          <p:spPr>
            <a:xfrm rot="5400000">
              <a:off x="1524000" y="1371600"/>
              <a:ext cx="1219200" cy="1371600"/>
            </a:xfrm>
            <a:prstGeom prst="homePlate">
              <a:avLst>
                <a:gd name="adj" fmla="val 40769"/>
              </a:avLst>
            </a:prstGeom>
            <a:solidFill>
              <a:srgbClr val="F8AB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D77CE45-72F8-3B32-9BD4-91443BEDEFF8}"/>
                </a:ext>
              </a:extLst>
            </p:cNvPr>
            <p:cNvGrpSpPr/>
            <p:nvPr/>
          </p:nvGrpSpPr>
          <p:grpSpPr>
            <a:xfrm>
              <a:off x="1676400" y="2362200"/>
              <a:ext cx="838200" cy="1295813"/>
              <a:chOff x="3886200" y="1752600"/>
              <a:chExt cx="1650516" cy="2551611"/>
            </a:xfrm>
          </p:grpSpPr>
          <p:grpSp>
            <p:nvGrpSpPr>
              <p:cNvPr id="42" name="Group 179">
                <a:extLst>
                  <a:ext uri="{FF2B5EF4-FFF2-40B4-BE49-F238E27FC236}">
                    <a16:creationId xmlns:a16="http://schemas.microsoft.com/office/drawing/2014/main" id="{F14A563F-2AB1-9C05-0BE8-9BDB045F8A6D}"/>
                  </a:ext>
                </a:extLst>
              </p:cNvPr>
              <p:cNvGrpSpPr/>
              <p:nvPr/>
            </p:nvGrpSpPr>
            <p:grpSpPr>
              <a:xfrm rot="4546340">
                <a:off x="3362823" y="2275977"/>
                <a:ext cx="1441131" cy="394377"/>
                <a:chOff x="3200400" y="381000"/>
                <a:chExt cx="2057400" cy="304800"/>
              </a:xfrm>
            </p:grpSpPr>
            <p:sp>
              <p:nvSpPr>
                <p:cNvPr id="57" name="Donut 158">
                  <a:extLst>
                    <a:ext uri="{FF2B5EF4-FFF2-40B4-BE49-F238E27FC236}">
                      <a16:creationId xmlns:a16="http://schemas.microsoft.com/office/drawing/2014/main" id="{D9AA78E0-5BC0-7936-CB22-F191620F947A}"/>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159">
                  <a:extLst>
                    <a:ext uri="{FF2B5EF4-FFF2-40B4-BE49-F238E27FC236}">
                      <a16:creationId xmlns:a16="http://schemas.microsoft.com/office/drawing/2014/main" id="{A6DF85ED-F395-981F-3F15-3412515DA0AE}"/>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160">
                  <a:extLst>
                    <a:ext uri="{FF2B5EF4-FFF2-40B4-BE49-F238E27FC236}">
                      <a16:creationId xmlns:a16="http://schemas.microsoft.com/office/drawing/2014/main" id="{9B1B2D78-A371-AEE4-B896-C7AC699BA5B9}"/>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180">
                <a:extLst>
                  <a:ext uri="{FF2B5EF4-FFF2-40B4-BE49-F238E27FC236}">
                    <a16:creationId xmlns:a16="http://schemas.microsoft.com/office/drawing/2014/main" id="{6E3AA46A-2F19-CE4A-D09C-67ABE5CDB766}"/>
                  </a:ext>
                </a:extLst>
              </p:cNvPr>
              <p:cNvGrpSpPr/>
              <p:nvPr/>
            </p:nvGrpSpPr>
            <p:grpSpPr>
              <a:xfrm rot="6411433">
                <a:off x="4618962" y="2306108"/>
                <a:ext cx="1441131" cy="394377"/>
                <a:chOff x="3200400" y="381000"/>
                <a:chExt cx="2057400" cy="304800"/>
              </a:xfrm>
            </p:grpSpPr>
            <p:sp>
              <p:nvSpPr>
                <p:cNvPr id="54" name="Donut 155">
                  <a:extLst>
                    <a:ext uri="{FF2B5EF4-FFF2-40B4-BE49-F238E27FC236}">
                      <a16:creationId xmlns:a16="http://schemas.microsoft.com/office/drawing/2014/main" id="{6E9F6BB0-8AFE-F061-F95F-8280912906FA}"/>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onut 156">
                  <a:extLst>
                    <a:ext uri="{FF2B5EF4-FFF2-40B4-BE49-F238E27FC236}">
                      <a16:creationId xmlns:a16="http://schemas.microsoft.com/office/drawing/2014/main" id="{136DC170-6AFE-31FE-4433-99A5C4792CCF}"/>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157">
                  <a:extLst>
                    <a:ext uri="{FF2B5EF4-FFF2-40B4-BE49-F238E27FC236}">
                      <a16:creationId xmlns:a16="http://schemas.microsoft.com/office/drawing/2014/main" id="{84F6D73B-7A4D-680B-BE26-5AA99170EBF9}"/>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Quad Arrow 216">
                <a:extLst>
                  <a:ext uri="{FF2B5EF4-FFF2-40B4-BE49-F238E27FC236}">
                    <a16:creationId xmlns:a16="http://schemas.microsoft.com/office/drawing/2014/main" id="{57757462-869E-0B16-0A50-C8455D4268D6}"/>
                  </a:ext>
                </a:extLst>
              </p:cNvPr>
              <p:cNvSpPr/>
              <p:nvPr/>
            </p:nvSpPr>
            <p:spPr>
              <a:xfrm>
                <a:off x="4114800" y="2743200"/>
                <a:ext cx="1143000" cy="1143000"/>
              </a:xfrm>
              <a:prstGeom prst="quad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93272F8E-E958-6065-5DDA-D9AACD245F8D}"/>
                  </a:ext>
                </a:extLst>
              </p:cNvPr>
              <p:cNvSpPr/>
              <p:nvPr/>
            </p:nvSpPr>
            <p:spPr>
              <a:xfrm>
                <a:off x="4495800" y="3124200"/>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82A82A4A-B8E2-FBC5-5256-E131D49EB8CB}"/>
                  </a:ext>
                </a:extLst>
              </p:cNvPr>
              <p:cNvSpPr/>
              <p:nvPr/>
            </p:nvSpPr>
            <p:spPr>
              <a:xfrm>
                <a:off x="4286794" y="3374571"/>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3C4CAB3E-A94F-9308-F463-5B57CF70AAFE}"/>
                  </a:ext>
                </a:extLst>
              </p:cNvPr>
              <p:cNvSpPr/>
              <p:nvPr/>
            </p:nvSpPr>
            <p:spPr>
              <a:xfrm>
                <a:off x="4713515" y="3381103"/>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6A9F750-D260-A163-6B54-29AFB992DC29}"/>
                  </a:ext>
                </a:extLst>
              </p:cNvPr>
              <p:cNvSpPr/>
              <p:nvPr/>
            </p:nvSpPr>
            <p:spPr>
              <a:xfrm>
                <a:off x="4506686" y="3694611"/>
                <a:ext cx="3810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221">
                <a:extLst>
                  <a:ext uri="{FF2B5EF4-FFF2-40B4-BE49-F238E27FC236}">
                    <a16:creationId xmlns:a16="http://schemas.microsoft.com/office/drawing/2014/main" id="{6B1E6F3F-5DE0-C9A0-6CE7-70F90B5FAE81}"/>
                  </a:ext>
                </a:extLst>
              </p:cNvPr>
              <p:cNvSpPr/>
              <p:nvPr/>
            </p:nvSpPr>
            <p:spPr>
              <a:xfrm>
                <a:off x="4513217" y="3807823"/>
                <a:ext cx="383177" cy="383177"/>
              </a:xfrm>
              <a:prstGeom prst="quad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FA10D34-C599-B279-3CB8-A770FDB0888B}"/>
                </a:ext>
              </a:extLst>
            </p:cNvPr>
            <p:cNvGrpSpPr/>
            <p:nvPr/>
          </p:nvGrpSpPr>
          <p:grpSpPr>
            <a:xfrm rot="350532">
              <a:off x="1146491" y="609779"/>
              <a:ext cx="1903597" cy="1662240"/>
              <a:chOff x="3241986" y="2057400"/>
              <a:chExt cx="1738067" cy="1517697"/>
            </a:xfrm>
          </p:grpSpPr>
          <p:sp>
            <p:nvSpPr>
              <p:cNvPr id="33" name="Moon 32">
                <a:extLst>
                  <a:ext uri="{FF2B5EF4-FFF2-40B4-BE49-F238E27FC236}">
                    <a16:creationId xmlns:a16="http://schemas.microsoft.com/office/drawing/2014/main" id="{ADCF3312-98D3-B853-A1BD-0A85E2A91299}"/>
                  </a:ext>
                </a:extLst>
              </p:cNvPr>
              <p:cNvSpPr/>
              <p:nvPr/>
            </p:nvSpPr>
            <p:spPr>
              <a:xfrm rot="9623410">
                <a:off x="4528258" y="2125819"/>
                <a:ext cx="381000" cy="130492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8858AF71-9C4D-5D5C-09E9-CCA5571A968E}"/>
                  </a:ext>
                </a:extLst>
              </p:cNvPr>
              <p:cNvSpPr/>
              <p:nvPr/>
            </p:nvSpPr>
            <p:spPr>
              <a:xfrm rot="653547">
                <a:off x="3241986" y="2266121"/>
                <a:ext cx="609600" cy="1308976"/>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501AE011-BDAA-9FB8-E78E-060AE9B3ACAE}"/>
                  </a:ext>
                </a:extLst>
              </p:cNvPr>
              <p:cNvSpPr/>
              <p:nvPr/>
            </p:nvSpPr>
            <p:spPr>
              <a:xfrm>
                <a:off x="38862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0BB3CE3F-0789-F2AA-1B2D-2746DE97F870}"/>
                  </a:ext>
                </a:extLst>
              </p:cNvPr>
              <p:cNvSpPr/>
              <p:nvPr/>
            </p:nvSpPr>
            <p:spPr>
              <a:xfrm rot="19921131">
                <a:off x="4096317" y="208888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D49A2069-CF13-0E4B-9099-8E66B487C166}"/>
                  </a:ext>
                </a:extLst>
              </p:cNvPr>
              <p:cNvSpPr/>
              <p:nvPr/>
            </p:nvSpPr>
            <p:spPr>
              <a:xfrm rot="1183723">
                <a:off x="36576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A5688EBC-6FE6-A958-020F-A30E85E44CC2}"/>
                  </a:ext>
                </a:extLst>
              </p:cNvPr>
              <p:cNvSpPr/>
              <p:nvPr/>
            </p:nvSpPr>
            <p:spPr>
              <a:xfrm rot="18071744">
                <a:off x="4294253" y="1981602"/>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294CD42B-6060-D898-4763-291FE5CD729A}"/>
                  </a:ext>
                </a:extLst>
              </p:cNvPr>
              <p:cNvSpPr/>
              <p:nvPr/>
            </p:nvSpPr>
            <p:spPr>
              <a:xfrm rot="6870827">
                <a:off x="4346602" y="1808593"/>
                <a:ext cx="304078" cy="802413"/>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50BD8363-36C2-D886-5D1A-E7E371AB3D60}"/>
                  </a:ext>
                </a:extLst>
              </p:cNvPr>
              <p:cNvSpPr/>
              <p:nvPr/>
            </p:nvSpPr>
            <p:spPr>
              <a:xfrm rot="4002517">
                <a:off x="3616360" y="178052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FDFBC42-26F9-7555-CEE8-9509E588837E}"/>
                  </a:ext>
                </a:extLst>
              </p:cNvPr>
              <p:cNvSpPr/>
              <p:nvPr/>
            </p:nvSpPr>
            <p:spPr>
              <a:xfrm>
                <a:off x="3520282" y="2133600"/>
                <a:ext cx="1204118" cy="7620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34C897C9-38A5-11B9-38E2-4BFCFCAC420A}"/>
                </a:ext>
              </a:extLst>
            </p:cNvPr>
            <p:cNvGrpSpPr/>
            <p:nvPr/>
          </p:nvGrpSpPr>
          <p:grpSpPr>
            <a:xfrm>
              <a:off x="1295400" y="914400"/>
              <a:ext cx="1731164" cy="413671"/>
              <a:chOff x="1289808" y="1323815"/>
              <a:chExt cx="1731164" cy="413671"/>
            </a:xfrm>
          </p:grpSpPr>
          <p:sp>
            <p:nvSpPr>
              <p:cNvPr id="19" name="Rounded Rectangle 133">
                <a:extLst>
                  <a:ext uri="{FF2B5EF4-FFF2-40B4-BE49-F238E27FC236}">
                    <a16:creationId xmlns:a16="http://schemas.microsoft.com/office/drawing/2014/main" id="{7B75777D-5886-8EE4-D7C4-315A2B19CA49}"/>
                  </a:ext>
                </a:extLst>
              </p:cNvPr>
              <p:cNvSpPr/>
              <p:nvPr/>
            </p:nvSpPr>
            <p:spPr>
              <a:xfrm>
                <a:off x="1289808" y="1323815"/>
                <a:ext cx="1731164" cy="362869"/>
              </a:xfrm>
              <a:prstGeom prst="round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0">
                <a:extLst>
                  <a:ext uri="{FF2B5EF4-FFF2-40B4-BE49-F238E27FC236}">
                    <a16:creationId xmlns:a16="http://schemas.microsoft.com/office/drawing/2014/main" id="{219347E6-4C1B-0E45-5CDD-5CB8D8654546}"/>
                  </a:ext>
                </a:extLst>
              </p:cNvPr>
              <p:cNvGrpSpPr/>
              <p:nvPr/>
            </p:nvGrpSpPr>
            <p:grpSpPr>
              <a:xfrm>
                <a:off x="1440344" y="1323815"/>
                <a:ext cx="1430092" cy="413671"/>
                <a:chOff x="533400" y="1364105"/>
                <a:chExt cx="2590800" cy="617095"/>
              </a:xfrm>
            </p:grpSpPr>
            <p:sp>
              <p:nvSpPr>
                <p:cNvPr id="21" name="Pentagon 161">
                  <a:extLst>
                    <a:ext uri="{FF2B5EF4-FFF2-40B4-BE49-F238E27FC236}">
                      <a16:creationId xmlns:a16="http://schemas.microsoft.com/office/drawing/2014/main" id="{594B30D3-A723-DB73-A00D-00B0E779964C}"/>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162">
                  <a:extLst>
                    <a:ext uri="{FF2B5EF4-FFF2-40B4-BE49-F238E27FC236}">
                      <a16:creationId xmlns:a16="http://schemas.microsoft.com/office/drawing/2014/main" id="{70CF883C-2D4D-BFBD-FE3F-8296EC038A32}"/>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163">
                  <a:extLst>
                    <a:ext uri="{FF2B5EF4-FFF2-40B4-BE49-F238E27FC236}">
                      <a16:creationId xmlns:a16="http://schemas.microsoft.com/office/drawing/2014/main" id="{542742ED-3E84-E9B1-86DE-93B6053E9D27}"/>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E04A1BEA-439A-6767-34FA-99675C4CD88E}"/>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9A9E612A-D978-D0D9-CEE3-3173905ACEA4}"/>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5">
                  <a:extLst>
                    <a:ext uri="{FF2B5EF4-FFF2-40B4-BE49-F238E27FC236}">
                      <a16:creationId xmlns:a16="http://schemas.microsoft.com/office/drawing/2014/main" id="{852A353C-9E3F-220B-DBC7-2E4C609CCC5F}"/>
                    </a:ext>
                  </a:extLst>
                </p:cNvPr>
                <p:cNvGrpSpPr/>
                <p:nvPr/>
              </p:nvGrpSpPr>
              <p:grpSpPr>
                <a:xfrm>
                  <a:off x="1905000" y="1371600"/>
                  <a:ext cx="1219200" cy="609600"/>
                  <a:chOff x="685800" y="1524000"/>
                  <a:chExt cx="1219200" cy="609600"/>
                </a:xfrm>
              </p:grpSpPr>
              <p:sp>
                <p:nvSpPr>
                  <p:cNvPr id="28" name="Pentagon 10">
                    <a:extLst>
                      <a:ext uri="{FF2B5EF4-FFF2-40B4-BE49-F238E27FC236}">
                        <a16:creationId xmlns:a16="http://schemas.microsoft.com/office/drawing/2014/main" id="{C0EDB38D-E588-FB86-E8A1-81F3186B6876}"/>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169">
                    <a:extLst>
                      <a:ext uri="{FF2B5EF4-FFF2-40B4-BE49-F238E27FC236}">
                        <a16:creationId xmlns:a16="http://schemas.microsoft.com/office/drawing/2014/main" id="{54D31C1E-FFCF-81F8-E8F1-37B2F7805012}"/>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170">
                    <a:extLst>
                      <a:ext uri="{FF2B5EF4-FFF2-40B4-BE49-F238E27FC236}">
                        <a16:creationId xmlns:a16="http://schemas.microsoft.com/office/drawing/2014/main" id="{23872249-056F-1008-89CE-98558A58A1E5}"/>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AF1142EF-7CE8-CFDA-2614-0D97A49D39D9}"/>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5C4F1D46-D4EA-916B-48F5-12F8CC2B7651}"/>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Diamond 26">
                  <a:extLst>
                    <a:ext uri="{FF2B5EF4-FFF2-40B4-BE49-F238E27FC236}">
                      <a16:creationId xmlns:a16="http://schemas.microsoft.com/office/drawing/2014/main" id="{A0A54D57-2186-44EA-BD1D-7B1F1A64EFAE}"/>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17005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So:</a:t>
            </a:r>
          </a:p>
        </p:txBody>
      </p:sp>
      <p:sp>
        <p:nvSpPr>
          <p:cNvPr id="47" name="Horizontal Scroll 46"/>
          <p:cNvSpPr/>
          <p:nvPr/>
        </p:nvSpPr>
        <p:spPr>
          <a:xfrm>
            <a:off x="2667000" y="533400"/>
            <a:ext cx="6858000" cy="51816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48" name="TextBox 47"/>
          <p:cNvSpPr txBox="1"/>
          <p:nvPr/>
        </p:nvSpPr>
        <p:spPr>
          <a:xfrm>
            <a:off x="3429000" y="1676401"/>
            <a:ext cx="5867400" cy="2246769"/>
          </a:xfrm>
          <a:prstGeom prst="rect">
            <a:avLst/>
          </a:prstGeom>
          <a:noFill/>
        </p:spPr>
        <p:txBody>
          <a:bodyPr wrap="square" rtlCol="0">
            <a:spAutoFit/>
          </a:bodyPr>
          <a:lstStyle/>
          <a:p>
            <a:pPr fontAlgn="base"/>
            <a:r>
              <a:rPr lang="en-US" sz="2800" dirty="0"/>
              <a:t>“…if ye lay down your arms and become subject to be governed…I will cause that my people shall lay down their weapons and shall be at war no more.”</a:t>
            </a:r>
          </a:p>
        </p:txBody>
      </p:sp>
      <p:sp>
        <p:nvSpPr>
          <p:cNvPr id="50" name="TextBox 49"/>
          <p:cNvSpPr txBox="1"/>
          <p:nvPr/>
        </p:nvSpPr>
        <p:spPr>
          <a:xfrm>
            <a:off x="7162800" y="4572000"/>
            <a:ext cx="2133600" cy="400110"/>
          </a:xfrm>
          <a:prstGeom prst="rect">
            <a:avLst/>
          </a:prstGeom>
          <a:noFill/>
        </p:spPr>
        <p:txBody>
          <a:bodyPr wrap="square" rtlCol="0">
            <a:spAutoFit/>
          </a:bodyPr>
          <a:lstStyle/>
          <a:p>
            <a:r>
              <a:rPr lang="en-US" sz="2000" dirty="0"/>
              <a:t>Alma 54:18</a:t>
            </a:r>
          </a:p>
        </p:txBody>
      </p:sp>
      <p:grpSp>
        <p:nvGrpSpPr>
          <p:cNvPr id="184" name="Group 183">
            <a:extLst>
              <a:ext uri="{FF2B5EF4-FFF2-40B4-BE49-F238E27FC236}">
                <a16:creationId xmlns:a16="http://schemas.microsoft.com/office/drawing/2014/main" id="{DEE0DCDA-144E-410B-9F14-D1FDC8FAD961}"/>
              </a:ext>
            </a:extLst>
          </p:cNvPr>
          <p:cNvGrpSpPr/>
          <p:nvPr/>
        </p:nvGrpSpPr>
        <p:grpSpPr>
          <a:xfrm>
            <a:off x="161365" y="300318"/>
            <a:ext cx="609600" cy="6096000"/>
            <a:chOff x="1676400" y="228600"/>
            <a:chExt cx="609600" cy="6096000"/>
          </a:xfrm>
        </p:grpSpPr>
        <p:grpSp>
          <p:nvGrpSpPr>
            <p:cNvPr id="192" name="Group 191">
              <a:extLst>
                <a:ext uri="{FF2B5EF4-FFF2-40B4-BE49-F238E27FC236}">
                  <a16:creationId xmlns:a16="http://schemas.microsoft.com/office/drawing/2014/main" id="{4526F0B5-5677-4F17-A64B-35E89AA0C5FA}"/>
                </a:ext>
              </a:extLst>
            </p:cNvPr>
            <p:cNvGrpSpPr/>
            <p:nvPr/>
          </p:nvGrpSpPr>
          <p:grpSpPr>
            <a:xfrm>
              <a:off x="1752601" y="1295400"/>
              <a:ext cx="415533" cy="3962400"/>
              <a:chOff x="2286000" y="1349828"/>
              <a:chExt cx="609600" cy="5812972"/>
            </a:xfrm>
          </p:grpSpPr>
          <p:sp>
            <p:nvSpPr>
              <p:cNvPr id="252" name="Pentagon 6">
                <a:extLst>
                  <a:ext uri="{FF2B5EF4-FFF2-40B4-BE49-F238E27FC236}">
                    <a16:creationId xmlns:a16="http://schemas.microsoft.com/office/drawing/2014/main" id="{6FA946B5-0C8B-432B-AD8D-805F28F3D33D}"/>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4F205132-1C7A-41BF-AF31-AA6EC6BA2491}"/>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ross 253">
                <a:extLst>
                  <a:ext uri="{FF2B5EF4-FFF2-40B4-BE49-F238E27FC236}">
                    <a16:creationId xmlns:a16="http://schemas.microsoft.com/office/drawing/2014/main" id="{15559F0B-8D24-4AC6-B527-2E73F11778F5}"/>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onut 9">
                <a:extLst>
                  <a:ext uri="{FF2B5EF4-FFF2-40B4-BE49-F238E27FC236}">
                    <a16:creationId xmlns:a16="http://schemas.microsoft.com/office/drawing/2014/main" id="{3203C2EE-8F04-4AA7-9D98-4A336D2EEE24}"/>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Donut 10">
                <a:extLst>
                  <a:ext uri="{FF2B5EF4-FFF2-40B4-BE49-F238E27FC236}">
                    <a16:creationId xmlns:a16="http://schemas.microsoft.com/office/drawing/2014/main" id="{28BC5EBA-A0DC-40A1-9C43-9872AA7277EF}"/>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6" name="Group 195">
              <a:extLst>
                <a:ext uri="{FF2B5EF4-FFF2-40B4-BE49-F238E27FC236}">
                  <a16:creationId xmlns:a16="http://schemas.microsoft.com/office/drawing/2014/main" id="{AE3827A1-6531-4A15-ACD5-5167B5120315}"/>
                </a:ext>
              </a:extLst>
            </p:cNvPr>
            <p:cNvGrpSpPr/>
            <p:nvPr/>
          </p:nvGrpSpPr>
          <p:grpSpPr>
            <a:xfrm>
              <a:off x="1676400" y="5410200"/>
              <a:ext cx="609600" cy="914400"/>
              <a:chOff x="2209800" y="5562600"/>
              <a:chExt cx="1676400" cy="2514600"/>
            </a:xfrm>
          </p:grpSpPr>
          <p:sp>
            <p:nvSpPr>
              <p:cNvPr id="235" name="Hexagon 234">
                <a:extLst>
                  <a:ext uri="{FF2B5EF4-FFF2-40B4-BE49-F238E27FC236}">
                    <a16:creationId xmlns:a16="http://schemas.microsoft.com/office/drawing/2014/main" id="{798C86F3-28FF-46B9-83EB-E60CC6FE4039}"/>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Hexagon 235">
                <a:extLst>
                  <a:ext uri="{FF2B5EF4-FFF2-40B4-BE49-F238E27FC236}">
                    <a16:creationId xmlns:a16="http://schemas.microsoft.com/office/drawing/2014/main" id="{F4E54EA3-04C0-426B-B9AE-B3D4B3CD9343}"/>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Hexagon 236">
                <a:extLst>
                  <a:ext uri="{FF2B5EF4-FFF2-40B4-BE49-F238E27FC236}">
                    <a16:creationId xmlns:a16="http://schemas.microsoft.com/office/drawing/2014/main" id="{25031518-DD61-47AA-9247-E107A467F45D}"/>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178">
                <a:extLst>
                  <a:ext uri="{FF2B5EF4-FFF2-40B4-BE49-F238E27FC236}">
                    <a16:creationId xmlns:a16="http://schemas.microsoft.com/office/drawing/2014/main" id="{EDA530A4-781D-4B26-BC8B-0041A9F6484B}"/>
                  </a:ext>
                </a:extLst>
              </p:cNvPr>
              <p:cNvGrpSpPr/>
              <p:nvPr/>
            </p:nvGrpSpPr>
            <p:grpSpPr>
              <a:xfrm>
                <a:off x="2627416" y="5583382"/>
                <a:ext cx="838200" cy="279400"/>
                <a:chOff x="2895600" y="4648200"/>
                <a:chExt cx="1600200" cy="533400"/>
              </a:xfrm>
            </p:grpSpPr>
            <p:sp>
              <p:nvSpPr>
                <p:cNvPr id="247" name="Quad Arrow 24">
                  <a:extLst>
                    <a:ext uri="{FF2B5EF4-FFF2-40B4-BE49-F238E27FC236}">
                      <a16:creationId xmlns:a16="http://schemas.microsoft.com/office/drawing/2014/main" id="{11F5CE15-FD01-474E-8F1B-40D9D484136A}"/>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Quad Arrow 25">
                  <a:extLst>
                    <a:ext uri="{FF2B5EF4-FFF2-40B4-BE49-F238E27FC236}">
                      <a16:creationId xmlns:a16="http://schemas.microsoft.com/office/drawing/2014/main" id="{AED2B33C-8D8D-4FA9-9DDB-1623469914FF}"/>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26">
                  <a:extLst>
                    <a:ext uri="{FF2B5EF4-FFF2-40B4-BE49-F238E27FC236}">
                      <a16:creationId xmlns:a16="http://schemas.microsoft.com/office/drawing/2014/main" id="{D168470C-1D55-49E6-9899-423A63D0CF2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4680F2D5-F3D8-4F44-B0EE-769C880CC1B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590FD8A2-954B-408D-A70D-2F4A0F1983A7}"/>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179">
                <a:extLst>
                  <a:ext uri="{FF2B5EF4-FFF2-40B4-BE49-F238E27FC236}">
                    <a16:creationId xmlns:a16="http://schemas.microsoft.com/office/drawing/2014/main" id="{DB98238B-50E1-46E0-ADCA-582041240AA6}"/>
                  </a:ext>
                </a:extLst>
              </p:cNvPr>
              <p:cNvGrpSpPr/>
              <p:nvPr/>
            </p:nvGrpSpPr>
            <p:grpSpPr>
              <a:xfrm>
                <a:off x="2590800" y="7772400"/>
                <a:ext cx="838200" cy="279400"/>
                <a:chOff x="2895600" y="4648200"/>
                <a:chExt cx="1600200" cy="533400"/>
              </a:xfrm>
            </p:grpSpPr>
            <p:sp>
              <p:nvSpPr>
                <p:cNvPr id="242" name="Quad Arrow 19">
                  <a:extLst>
                    <a:ext uri="{FF2B5EF4-FFF2-40B4-BE49-F238E27FC236}">
                      <a16:creationId xmlns:a16="http://schemas.microsoft.com/office/drawing/2014/main" id="{B8C52DC2-08CE-4EFD-99C8-FF5C0783757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Quad Arrow 20">
                  <a:extLst>
                    <a:ext uri="{FF2B5EF4-FFF2-40B4-BE49-F238E27FC236}">
                      <a16:creationId xmlns:a16="http://schemas.microsoft.com/office/drawing/2014/main" id="{7AB724FC-FE70-4A4C-A641-2D8A08D2C143}"/>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21">
                  <a:extLst>
                    <a:ext uri="{FF2B5EF4-FFF2-40B4-BE49-F238E27FC236}">
                      <a16:creationId xmlns:a16="http://schemas.microsoft.com/office/drawing/2014/main" id="{B9F218FB-3842-464B-B906-3FBFF1C45395}"/>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5AF56D85-F58B-4ECC-9FF3-B46C2A74DFF4}"/>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E36C3A24-5866-405D-9922-D5959230704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Donut 17">
                <a:extLst>
                  <a:ext uri="{FF2B5EF4-FFF2-40B4-BE49-F238E27FC236}">
                    <a16:creationId xmlns:a16="http://schemas.microsoft.com/office/drawing/2014/main" id="{BDE425F9-976E-48F2-8A14-B98B916B4DEB}"/>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Quad Arrow 18">
                <a:extLst>
                  <a:ext uri="{FF2B5EF4-FFF2-40B4-BE49-F238E27FC236}">
                    <a16:creationId xmlns:a16="http://schemas.microsoft.com/office/drawing/2014/main" id="{A844A67D-6AD5-4D2D-A744-2A6DE3B03F52}"/>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a:extLst>
                <a:ext uri="{FF2B5EF4-FFF2-40B4-BE49-F238E27FC236}">
                  <a16:creationId xmlns:a16="http://schemas.microsoft.com/office/drawing/2014/main" id="{56AECBE4-FFDF-44E9-B146-EAEEFD37813C}"/>
                </a:ext>
              </a:extLst>
            </p:cNvPr>
            <p:cNvGrpSpPr/>
            <p:nvPr/>
          </p:nvGrpSpPr>
          <p:grpSpPr>
            <a:xfrm>
              <a:off x="1676400" y="228600"/>
              <a:ext cx="609600" cy="914400"/>
              <a:chOff x="2209800" y="5562600"/>
              <a:chExt cx="1676400" cy="2514600"/>
            </a:xfrm>
          </p:grpSpPr>
          <p:sp>
            <p:nvSpPr>
              <p:cNvPr id="208" name="Hexagon 207">
                <a:extLst>
                  <a:ext uri="{FF2B5EF4-FFF2-40B4-BE49-F238E27FC236}">
                    <a16:creationId xmlns:a16="http://schemas.microsoft.com/office/drawing/2014/main" id="{3DE6B71B-B990-47AC-B545-E2A7056F9174}"/>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Hexagon 218">
                <a:extLst>
                  <a:ext uri="{FF2B5EF4-FFF2-40B4-BE49-F238E27FC236}">
                    <a16:creationId xmlns:a16="http://schemas.microsoft.com/office/drawing/2014/main" id="{9A7CE26A-8718-4506-9502-1321868585A7}"/>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Hexagon 219">
                <a:extLst>
                  <a:ext uri="{FF2B5EF4-FFF2-40B4-BE49-F238E27FC236}">
                    <a16:creationId xmlns:a16="http://schemas.microsoft.com/office/drawing/2014/main" id="{25C6B5C4-DA2F-4AB1-BFA1-92D89213E981}"/>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178">
                <a:extLst>
                  <a:ext uri="{FF2B5EF4-FFF2-40B4-BE49-F238E27FC236}">
                    <a16:creationId xmlns:a16="http://schemas.microsoft.com/office/drawing/2014/main" id="{4822105B-650B-445F-A97E-3F0A44EFD1FD}"/>
                  </a:ext>
                </a:extLst>
              </p:cNvPr>
              <p:cNvGrpSpPr/>
              <p:nvPr/>
            </p:nvGrpSpPr>
            <p:grpSpPr>
              <a:xfrm>
                <a:off x="2627416" y="5583382"/>
                <a:ext cx="838200" cy="279400"/>
                <a:chOff x="2895600" y="4648200"/>
                <a:chExt cx="1600200" cy="533400"/>
              </a:xfrm>
            </p:grpSpPr>
            <p:sp>
              <p:nvSpPr>
                <p:cNvPr id="230" name="Quad Arrow 42">
                  <a:extLst>
                    <a:ext uri="{FF2B5EF4-FFF2-40B4-BE49-F238E27FC236}">
                      <a16:creationId xmlns:a16="http://schemas.microsoft.com/office/drawing/2014/main" id="{8AD62AA7-3524-48E9-99B6-0C62909C5D1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43">
                  <a:extLst>
                    <a:ext uri="{FF2B5EF4-FFF2-40B4-BE49-F238E27FC236}">
                      <a16:creationId xmlns:a16="http://schemas.microsoft.com/office/drawing/2014/main" id="{160E8FA4-6CB0-4BC0-A89B-2503C4741220}"/>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Quad Arrow 44">
                  <a:extLst>
                    <a:ext uri="{FF2B5EF4-FFF2-40B4-BE49-F238E27FC236}">
                      <a16:creationId xmlns:a16="http://schemas.microsoft.com/office/drawing/2014/main" id="{AB24937A-72D0-4109-BE28-4A565E28E209}"/>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C8E42369-F717-4719-9449-2B2FE9AE1B5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BBD61D7E-11A8-47CD-BA06-DE0BC8E12F8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179">
                <a:extLst>
                  <a:ext uri="{FF2B5EF4-FFF2-40B4-BE49-F238E27FC236}">
                    <a16:creationId xmlns:a16="http://schemas.microsoft.com/office/drawing/2014/main" id="{1054D091-8C05-4BAE-9615-28C0F165AA8B}"/>
                  </a:ext>
                </a:extLst>
              </p:cNvPr>
              <p:cNvGrpSpPr/>
              <p:nvPr/>
            </p:nvGrpSpPr>
            <p:grpSpPr>
              <a:xfrm>
                <a:off x="2590800" y="7772400"/>
                <a:ext cx="838200" cy="279400"/>
                <a:chOff x="2895600" y="4648200"/>
                <a:chExt cx="1600200" cy="533400"/>
              </a:xfrm>
            </p:grpSpPr>
            <p:sp>
              <p:nvSpPr>
                <p:cNvPr id="225" name="Quad Arrow 37">
                  <a:extLst>
                    <a:ext uri="{FF2B5EF4-FFF2-40B4-BE49-F238E27FC236}">
                      <a16:creationId xmlns:a16="http://schemas.microsoft.com/office/drawing/2014/main" id="{FAA64945-C667-4A20-A866-EFB69B422275}"/>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Quad Arrow 38">
                  <a:extLst>
                    <a:ext uri="{FF2B5EF4-FFF2-40B4-BE49-F238E27FC236}">
                      <a16:creationId xmlns:a16="http://schemas.microsoft.com/office/drawing/2014/main" id="{C2263657-0D58-4D13-B68B-3A9D8C86ABF4}"/>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Quad Arrow 39">
                  <a:extLst>
                    <a:ext uri="{FF2B5EF4-FFF2-40B4-BE49-F238E27FC236}">
                      <a16:creationId xmlns:a16="http://schemas.microsoft.com/office/drawing/2014/main" id="{3502CBCC-4C71-4DC1-89F8-86B5A2C347BF}"/>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a:extLst>
                    <a:ext uri="{FF2B5EF4-FFF2-40B4-BE49-F238E27FC236}">
                      <a16:creationId xmlns:a16="http://schemas.microsoft.com/office/drawing/2014/main" id="{0BD7A5D2-3223-41DA-BFD3-CD9436F31B41}"/>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B357B751-E351-4858-A6AC-AF63E21C20FC}"/>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Donut 35">
                <a:extLst>
                  <a:ext uri="{FF2B5EF4-FFF2-40B4-BE49-F238E27FC236}">
                    <a16:creationId xmlns:a16="http://schemas.microsoft.com/office/drawing/2014/main" id="{F5AB42FC-3A38-4621-AB21-51D5C4950712}"/>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Quad Arrow 36">
                <a:extLst>
                  <a:ext uri="{FF2B5EF4-FFF2-40B4-BE49-F238E27FC236}">
                    <a16:creationId xmlns:a16="http://schemas.microsoft.com/office/drawing/2014/main" id="{461F3F40-B7A8-4ED9-8168-5CA0524A886C}"/>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649ECEC8-C899-3A8F-E980-66C45216DB2A}"/>
              </a:ext>
            </a:extLst>
          </p:cNvPr>
          <p:cNvGrpSpPr/>
          <p:nvPr/>
        </p:nvGrpSpPr>
        <p:grpSpPr>
          <a:xfrm>
            <a:off x="8971389" y="2717598"/>
            <a:ext cx="1869221" cy="4152811"/>
            <a:chOff x="838200" y="609779"/>
            <a:chExt cx="2457746" cy="5105221"/>
          </a:xfrm>
        </p:grpSpPr>
        <p:sp>
          <p:nvSpPr>
            <p:cNvPr id="3" name="Oval 4">
              <a:extLst>
                <a:ext uri="{FF2B5EF4-FFF2-40B4-BE49-F238E27FC236}">
                  <a16:creationId xmlns:a16="http://schemas.microsoft.com/office/drawing/2014/main" id="{F8640DA7-2373-1FFF-993B-C04C34102085}"/>
                </a:ext>
              </a:extLst>
            </p:cNvPr>
            <p:cNvSpPr/>
            <p:nvPr/>
          </p:nvSpPr>
          <p:spPr>
            <a:xfrm rot="6957280">
              <a:off x="672379" y="3117091"/>
              <a:ext cx="1161182" cy="5268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9">
              <a:extLst>
                <a:ext uri="{FF2B5EF4-FFF2-40B4-BE49-F238E27FC236}">
                  <a16:creationId xmlns:a16="http://schemas.microsoft.com/office/drawing/2014/main" id="{8F18FD26-8DDA-1D89-9D0E-04168B977693}"/>
                </a:ext>
              </a:extLst>
            </p:cNvPr>
            <p:cNvGrpSpPr/>
            <p:nvPr/>
          </p:nvGrpSpPr>
          <p:grpSpPr>
            <a:xfrm flipH="1">
              <a:off x="1666148" y="4299343"/>
              <a:ext cx="602145" cy="1378904"/>
              <a:chOff x="4222137" y="4305789"/>
              <a:chExt cx="609601" cy="1447801"/>
            </a:xfrm>
          </p:grpSpPr>
          <p:sp>
            <p:nvSpPr>
              <p:cNvPr id="165" name="Oval 164">
                <a:extLst>
                  <a:ext uri="{FF2B5EF4-FFF2-40B4-BE49-F238E27FC236}">
                    <a16:creationId xmlns:a16="http://schemas.microsoft.com/office/drawing/2014/main" id="{AE7EDB21-6F2D-8464-4DF6-E97F7AD11911}"/>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4B4973D-1523-E185-726D-F7FCC4915413}"/>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68">
              <a:extLst>
                <a:ext uri="{FF2B5EF4-FFF2-40B4-BE49-F238E27FC236}">
                  <a16:creationId xmlns:a16="http://schemas.microsoft.com/office/drawing/2014/main" id="{53C0019F-198E-D1FE-5385-C8F3B36D4403}"/>
                </a:ext>
              </a:extLst>
            </p:cNvPr>
            <p:cNvGrpSpPr/>
            <p:nvPr/>
          </p:nvGrpSpPr>
          <p:grpSpPr>
            <a:xfrm>
              <a:off x="2073244" y="4336096"/>
              <a:ext cx="602145" cy="1378904"/>
              <a:chOff x="4222137" y="4305789"/>
              <a:chExt cx="609601" cy="1447801"/>
            </a:xfrm>
          </p:grpSpPr>
          <p:sp>
            <p:nvSpPr>
              <p:cNvPr id="163" name="Oval 66">
                <a:extLst>
                  <a:ext uri="{FF2B5EF4-FFF2-40B4-BE49-F238E27FC236}">
                    <a16:creationId xmlns:a16="http://schemas.microsoft.com/office/drawing/2014/main" id="{E4B49EB4-128D-F818-9160-8B76496D94D5}"/>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67">
                <a:extLst>
                  <a:ext uri="{FF2B5EF4-FFF2-40B4-BE49-F238E27FC236}">
                    <a16:creationId xmlns:a16="http://schemas.microsoft.com/office/drawing/2014/main" id="{B990F664-AE88-162D-98B2-45A7B215E341}"/>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4">
              <a:extLst>
                <a:ext uri="{FF2B5EF4-FFF2-40B4-BE49-F238E27FC236}">
                  <a16:creationId xmlns:a16="http://schemas.microsoft.com/office/drawing/2014/main" id="{47F00637-1C26-DBBA-053D-C9A90CBC6F4D}"/>
                </a:ext>
              </a:extLst>
            </p:cNvPr>
            <p:cNvSpPr/>
            <p:nvPr/>
          </p:nvSpPr>
          <p:spPr>
            <a:xfrm rot="4765551">
              <a:off x="2451917" y="3098837"/>
              <a:ext cx="1161182" cy="5268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4">
              <a:extLst>
                <a:ext uri="{FF2B5EF4-FFF2-40B4-BE49-F238E27FC236}">
                  <a16:creationId xmlns:a16="http://schemas.microsoft.com/office/drawing/2014/main" id="{F8E74F9C-53AC-C5A9-7AF1-3F6A96FBB9B0}"/>
                </a:ext>
              </a:extLst>
            </p:cNvPr>
            <p:cNvGrpSpPr/>
            <p:nvPr/>
          </p:nvGrpSpPr>
          <p:grpSpPr>
            <a:xfrm rot="18918069">
              <a:off x="2269718" y="2298157"/>
              <a:ext cx="980570" cy="1384138"/>
              <a:chOff x="1977877" y="1457884"/>
              <a:chExt cx="992712" cy="1453296"/>
            </a:xfrm>
          </p:grpSpPr>
          <p:sp>
            <p:nvSpPr>
              <p:cNvPr id="148" name="Trapezoid 35">
                <a:extLst>
                  <a:ext uri="{FF2B5EF4-FFF2-40B4-BE49-F238E27FC236}">
                    <a16:creationId xmlns:a16="http://schemas.microsoft.com/office/drawing/2014/main" id="{DB76E33B-D45C-C2BE-E2C0-07B619C69B7E}"/>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32">
                <a:extLst>
                  <a:ext uri="{FF2B5EF4-FFF2-40B4-BE49-F238E27FC236}">
                    <a16:creationId xmlns:a16="http://schemas.microsoft.com/office/drawing/2014/main" id="{86FA1CA5-94C7-3BF2-B97A-874544DFBFC8}"/>
                  </a:ext>
                </a:extLst>
              </p:cNvPr>
              <p:cNvGrpSpPr/>
              <p:nvPr/>
            </p:nvGrpSpPr>
            <p:grpSpPr>
              <a:xfrm rot="1329619">
                <a:off x="1977877" y="2670865"/>
                <a:ext cx="750562" cy="222094"/>
                <a:chOff x="1398494" y="4038600"/>
                <a:chExt cx="1192306" cy="434340"/>
              </a:xfrm>
            </p:grpSpPr>
            <p:sp>
              <p:nvSpPr>
                <p:cNvPr id="150" name="Pentagon 199">
                  <a:extLst>
                    <a:ext uri="{FF2B5EF4-FFF2-40B4-BE49-F238E27FC236}">
                      <a16:creationId xmlns:a16="http://schemas.microsoft.com/office/drawing/2014/main" id="{11EF0EC4-4DF4-C322-B768-AEF85EF0811C}"/>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entagon 69">
                  <a:extLst>
                    <a:ext uri="{FF2B5EF4-FFF2-40B4-BE49-F238E27FC236}">
                      <a16:creationId xmlns:a16="http://schemas.microsoft.com/office/drawing/2014/main" id="{6E855100-DC21-D59E-06AB-1008B7D83EAB}"/>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9C1DB34C-FE51-AF71-B364-24D55AE53589}"/>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
                  <a:extLst>
                    <a:ext uri="{FF2B5EF4-FFF2-40B4-BE49-F238E27FC236}">
                      <a16:creationId xmlns:a16="http://schemas.microsoft.com/office/drawing/2014/main" id="{BF90ABE9-D8EA-C5A4-65D2-B49FFA6614A7}"/>
                    </a:ext>
                  </a:extLst>
                </p:cNvPr>
                <p:cNvGrpSpPr/>
                <p:nvPr/>
              </p:nvGrpSpPr>
              <p:grpSpPr>
                <a:xfrm>
                  <a:off x="1909482" y="4043875"/>
                  <a:ext cx="681318" cy="429065"/>
                  <a:chOff x="685800" y="1524000"/>
                  <a:chExt cx="1219200" cy="609600"/>
                </a:xfrm>
              </p:grpSpPr>
              <p:sp>
                <p:nvSpPr>
                  <p:cNvPr id="155" name="Pentagon 10">
                    <a:extLst>
                      <a:ext uri="{FF2B5EF4-FFF2-40B4-BE49-F238E27FC236}">
                        <a16:creationId xmlns:a16="http://schemas.microsoft.com/office/drawing/2014/main" id="{33A7E6F6-8061-7E9D-E83C-242005075458}"/>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entagon 205">
                    <a:extLst>
                      <a:ext uri="{FF2B5EF4-FFF2-40B4-BE49-F238E27FC236}">
                        <a16:creationId xmlns:a16="http://schemas.microsoft.com/office/drawing/2014/main" id="{96FE9368-E2B8-BC5E-534A-742BFCEB300B}"/>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entagon 206">
                    <a:extLst>
                      <a:ext uri="{FF2B5EF4-FFF2-40B4-BE49-F238E27FC236}">
                        <a16:creationId xmlns:a16="http://schemas.microsoft.com/office/drawing/2014/main" id="{0A3424ED-FDD1-97B0-0DCC-8E8C8C5BB861}"/>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BFF3C8E5-798F-180E-4B6F-BFD897692489}"/>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77">
                    <a:extLst>
                      <a:ext uri="{FF2B5EF4-FFF2-40B4-BE49-F238E27FC236}">
                        <a16:creationId xmlns:a16="http://schemas.microsoft.com/office/drawing/2014/main" id="{D32FF2DC-E316-8290-75F7-78FB0A8D9175}"/>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Diamond 153">
                  <a:extLst>
                    <a:ext uri="{FF2B5EF4-FFF2-40B4-BE49-F238E27FC236}">
                      <a16:creationId xmlns:a16="http://schemas.microsoft.com/office/drawing/2014/main" id="{C8996DDB-1AD4-E5C6-1005-4ADCC13E060F}"/>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33">
              <a:extLst>
                <a:ext uri="{FF2B5EF4-FFF2-40B4-BE49-F238E27FC236}">
                  <a16:creationId xmlns:a16="http://schemas.microsoft.com/office/drawing/2014/main" id="{030A9623-0660-B0B6-7A41-7A84AC38B2B6}"/>
                </a:ext>
              </a:extLst>
            </p:cNvPr>
            <p:cNvGrpSpPr/>
            <p:nvPr/>
          </p:nvGrpSpPr>
          <p:grpSpPr>
            <a:xfrm>
              <a:off x="838200" y="2194701"/>
              <a:ext cx="980570" cy="1384138"/>
              <a:chOff x="1977877" y="1457884"/>
              <a:chExt cx="992712" cy="1453296"/>
            </a:xfrm>
          </p:grpSpPr>
          <p:sp>
            <p:nvSpPr>
              <p:cNvPr id="133" name="Trapezoid 18">
                <a:extLst>
                  <a:ext uri="{FF2B5EF4-FFF2-40B4-BE49-F238E27FC236}">
                    <a16:creationId xmlns:a16="http://schemas.microsoft.com/office/drawing/2014/main" id="{0DF4BE9F-0D77-C8C4-36BE-55F96BF49030}"/>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32">
                <a:extLst>
                  <a:ext uri="{FF2B5EF4-FFF2-40B4-BE49-F238E27FC236}">
                    <a16:creationId xmlns:a16="http://schemas.microsoft.com/office/drawing/2014/main" id="{0FDC5094-7B2B-7F6E-7601-34E1FA2E9C9E}"/>
                  </a:ext>
                </a:extLst>
              </p:cNvPr>
              <p:cNvGrpSpPr/>
              <p:nvPr/>
            </p:nvGrpSpPr>
            <p:grpSpPr>
              <a:xfrm rot="1329619">
                <a:off x="1977877" y="2670865"/>
                <a:ext cx="750562" cy="222094"/>
                <a:chOff x="1398494" y="4038600"/>
                <a:chExt cx="1192306" cy="434340"/>
              </a:xfrm>
            </p:grpSpPr>
            <p:sp>
              <p:nvSpPr>
                <p:cNvPr id="135" name="Pentagon 21">
                  <a:extLst>
                    <a:ext uri="{FF2B5EF4-FFF2-40B4-BE49-F238E27FC236}">
                      <a16:creationId xmlns:a16="http://schemas.microsoft.com/office/drawing/2014/main" id="{B5424D07-686E-1410-5EE9-99049EB9176D}"/>
                    </a:ext>
                  </a:extLst>
                </p:cNvPr>
                <p:cNvSpPr/>
                <p:nvPr/>
              </p:nvSpPr>
              <p:spPr>
                <a:xfrm rot="5400000">
                  <a:off x="1269126"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entagon 22">
                  <a:extLst>
                    <a:ext uri="{FF2B5EF4-FFF2-40B4-BE49-F238E27FC236}">
                      <a16:creationId xmlns:a16="http://schemas.microsoft.com/office/drawing/2014/main" id="{E7023C67-EBA1-8252-5B47-666D1ADDED3C}"/>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24">
                  <a:extLst>
                    <a:ext uri="{FF2B5EF4-FFF2-40B4-BE49-F238E27FC236}">
                      <a16:creationId xmlns:a16="http://schemas.microsoft.com/office/drawing/2014/main" id="{CB1D92E7-A80C-DD06-0E33-19949CC16AB3}"/>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5">
                  <a:extLst>
                    <a:ext uri="{FF2B5EF4-FFF2-40B4-BE49-F238E27FC236}">
                      <a16:creationId xmlns:a16="http://schemas.microsoft.com/office/drawing/2014/main" id="{5712EAF2-11DC-E113-6633-288BAE2A16E1}"/>
                    </a:ext>
                  </a:extLst>
                </p:cNvPr>
                <p:cNvGrpSpPr/>
                <p:nvPr/>
              </p:nvGrpSpPr>
              <p:grpSpPr>
                <a:xfrm>
                  <a:off x="1909482" y="4043875"/>
                  <a:ext cx="681318" cy="429065"/>
                  <a:chOff x="685800" y="1524000"/>
                  <a:chExt cx="1219200" cy="609600"/>
                </a:xfrm>
              </p:grpSpPr>
              <p:sp>
                <p:nvSpPr>
                  <p:cNvPr id="141" name="Pentagon 10">
                    <a:extLst>
                      <a:ext uri="{FF2B5EF4-FFF2-40B4-BE49-F238E27FC236}">
                        <a16:creationId xmlns:a16="http://schemas.microsoft.com/office/drawing/2014/main" id="{EDB9FEA8-74A5-D086-2704-4340539F3F84}"/>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entagon 28">
                    <a:extLst>
                      <a:ext uri="{FF2B5EF4-FFF2-40B4-BE49-F238E27FC236}">
                        <a16:creationId xmlns:a16="http://schemas.microsoft.com/office/drawing/2014/main" id="{8B8ED07E-F726-EA34-412C-C20F7E5FE79C}"/>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entagon 29">
                    <a:extLst>
                      <a:ext uri="{FF2B5EF4-FFF2-40B4-BE49-F238E27FC236}">
                        <a16:creationId xmlns:a16="http://schemas.microsoft.com/office/drawing/2014/main" id="{DF4F6C35-445E-74D9-6DF2-EFB115739F60}"/>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30">
                    <a:extLst>
                      <a:ext uri="{FF2B5EF4-FFF2-40B4-BE49-F238E27FC236}">
                        <a16:creationId xmlns:a16="http://schemas.microsoft.com/office/drawing/2014/main" id="{C02BD4E1-6D3B-1C13-5496-29C005593059}"/>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31">
                    <a:extLst>
                      <a:ext uri="{FF2B5EF4-FFF2-40B4-BE49-F238E27FC236}">
                        <a16:creationId xmlns:a16="http://schemas.microsoft.com/office/drawing/2014/main" id="{95EFE812-7C44-9F7C-0627-1D5B2E4F7369}"/>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Diamond 26">
                  <a:extLst>
                    <a:ext uri="{FF2B5EF4-FFF2-40B4-BE49-F238E27FC236}">
                      <a16:creationId xmlns:a16="http://schemas.microsoft.com/office/drawing/2014/main" id="{2ADDDFB2-11AA-2EF1-14DC-23DF9BB7C6D1}"/>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Trapezoid 3">
              <a:extLst>
                <a:ext uri="{FF2B5EF4-FFF2-40B4-BE49-F238E27FC236}">
                  <a16:creationId xmlns:a16="http://schemas.microsoft.com/office/drawing/2014/main" id="{0DBEBF2D-9CE2-7568-E549-D8918E40F118}"/>
                </a:ext>
              </a:extLst>
            </p:cNvPr>
            <p:cNvSpPr/>
            <p:nvPr/>
          </p:nvSpPr>
          <p:spPr>
            <a:xfrm>
              <a:off x="1440344" y="2267275"/>
              <a:ext cx="1430092" cy="2540085"/>
            </a:xfrm>
            <a:prstGeom prst="trapezoid">
              <a:avLst>
                <a:gd name="adj" fmla="val 24385"/>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7">
              <a:extLst>
                <a:ext uri="{FF2B5EF4-FFF2-40B4-BE49-F238E27FC236}">
                  <a16:creationId xmlns:a16="http://schemas.microsoft.com/office/drawing/2014/main" id="{E9870975-85AD-09E3-E0D1-D93BE73558B3}"/>
                </a:ext>
              </a:extLst>
            </p:cNvPr>
            <p:cNvGrpSpPr/>
            <p:nvPr/>
          </p:nvGrpSpPr>
          <p:grpSpPr>
            <a:xfrm>
              <a:off x="1440344" y="4734786"/>
              <a:ext cx="1430092" cy="413671"/>
              <a:chOff x="533400" y="1364105"/>
              <a:chExt cx="2590800" cy="617095"/>
            </a:xfrm>
          </p:grpSpPr>
          <p:sp>
            <p:nvSpPr>
              <p:cNvPr id="90" name="Pentagon 173">
                <a:extLst>
                  <a:ext uri="{FF2B5EF4-FFF2-40B4-BE49-F238E27FC236}">
                    <a16:creationId xmlns:a16="http://schemas.microsoft.com/office/drawing/2014/main" id="{9A1DBA0D-8D6D-088F-F3B4-D940BFAABEC7}"/>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entagon 174">
                <a:extLst>
                  <a:ext uri="{FF2B5EF4-FFF2-40B4-BE49-F238E27FC236}">
                    <a16:creationId xmlns:a16="http://schemas.microsoft.com/office/drawing/2014/main" id="{AF127F3E-A76B-07D8-FD44-FB1A0A8F5158}"/>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entagon 7">
                <a:extLst>
                  <a:ext uri="{FF2B5EF4-FFF2-40B4-BE49-F238E27FC236}">
                    <a16:creationId xmlns:a16="http://schemas.microsoft.com/office/drawing/2014/main" id="{7051A2A6-1C95-6F21-3B63-78697BB027AB}"/>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8">
                <a:extLst>
                  <a:ext uri="{FF2B5EF4-FFF2-40B4-BE49-F238E27FC236}">
                    <a16:creationId xmlns:a16="http://schemas.microsoft.com/office/drawing/2014/main" id="{ACC733C8-70F5-7419-3005-F3924FCF390E}"/>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
                <a:extLst>
                  <a:ext uri="{FF2B5EF4-FFF2-40B4-BE49-F238E27FC236}">
                    <a16:creationId xmlns:a16="http://schemas.microsoft.com/office/drawing/2014/main" id="{7C3DDA75-85BF-265E-7A3F-99F1203D80E2}"/>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15">
                <a:extLst>
                  <a:ext uri="{FF2B5EF4-FFF2-40B4-BE49-F238E27FC236}">
                    <a16:creationId xmlns:a16="http://schemas.microsoft.com/office/drawing/2014/main" id="{60CC3ED0-237B-486B-E919-77E6421936C1}"/>
                  </a:ext>
                </a:extLst>
              </p:cNvPr>
              <p:cNvGrpSpPr/>
              <p:nvPr/>
            </p:nvGrpSpPr>
            <p:grpSpPr>
              <a:xfrm>
                <a:off x="1905000" y="1371600"/>
                <a:ext cx="1219200" cy="609600"/>
                <a:chOff x="685800" y="1524000"/>
                <a:chExt cx="1219200" cy="609600"/>
              </a:xfrm>
            </p:grpSpPr>
            <p:sp>
              <p:nvSpPr>
                <p:cNvPr id="99" name="Pentagon 10">
                  <a:extLst>
                    <a:ext uri="{FF2B5EF4-FFF2-40B4-BE49-F238E27FC236}">
                      <a16:creationId xmlns:a16="http://schemas.microsoft.com/office/drawing/2014/main" id="{6DCEE665-EF29-B066-AFC3-57BAE7E5CEB8}"/>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entagon 11">
                  <a:extLst>
                    <a:ext uri="{FF2B5EF4-FFF2-40B4-BE49-F238E27FC236}">
                      <a16:creationId xmlns:a16="http://schemas.microsoft.com/office/drawing/2014/main" id="{F723B6EB-7D58-391A-38D1-2599ABA09634}"/>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entagon 12">
                  <a:extLst>
                    <a:ext uri="{FF2B5EF4-FFF2-40B4-BE49-F238E27FC236}">
                      <a16:creationId xmlns:a16="http://schemas.microsoft.com/office/drawing/2014/main" id="{37B6B20B-05CA-5FB0-8DCE-49551D4CAAFC}"/>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3">
                  <a:extLst>
                    <a:ext uri="{FF2B5EF4-FFF2-40B4-BE49-F238E27FC236}">
                      <a16:creationId xmlns:a16="http://schemas.microsoft.com/office/drawing/2014/main" id="{31A7AE55-F7DC-232B-B8A1-ABE0AB897154}"/>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4">
                  <a:extLst>
                    <a:ext uri="{FF2B5EF4-FFF2-40B4-BE49-F238E27FC236}">
                      <a16:creationId xmlns:a16="http://schemas.microsoft.com/office/drawing/2014/main" id="{637B82F2-1C6D-8F1F-25E2-098A5F7D03D2}"/>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Diamond 16">
                <a:extLst>
                  <a:ext uri="{FF2B5EF4-FFF2-40B4-BE49-F238E27FC236}">
                    <a16:creationId xmlns:a16="http://schemas.microsoft.com/office/drawing/2014/main" id="{8F3A94FE-15A2-702F-ED31-E5C6581860AE}"/>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87">
              <a:extLst>
                <a:ext uri="{FF2B5EF4-FFF2-40B4-BE49-F238E27FC236}">
                  <a16:creationId xmlns:a16="http://schemas.microsoft.com/office/drawing/2014/main" id="{0EF11A5B-3E7D-99EB-25E3-51BB31592894}"/>
                </a:ext>
              </a:extLst>
            </p:cNvPr>
            <p:cNvGrpSpPr/>
            <p:nvPr/>
          </p:nvGrpSpPr>
          <p:grpSpPr>
            <a:xfrm rot="5076103">
              <a:off x="1982831" y="3812298"/>
              <a:ext cx="1088608" cy="564510"/>
              <a:chOff x="4572000" y="3733800"/>
              <a:chExt cx="2133600" cy="1066800"/>
            </a:xfrm>
          </p:grpSpPr>
          <p:sp>
            <p:nvSpPr>
              <p:cNvPr id="87" name="Moon 86">
                <a:extLst>
                  <a:ext uri="{FF2B5EF4-FFF2-40B4-BE49-F238E27FC236}">
                    <a16:creationId xmlns:a16="http://schemas.microsoft.com/office/drawing/2014/main" id="{80952820-96E9-B71B-6390-71B38612741B}"/>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62E30F48-D01F-BBC5-BEE2-B315D7666548}"/>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86">
              <a:extLst>
                <a:ext uri="{FF2B5EF4-FFF2-40B4-BE49-F238E27FC236}">
                  <a16:creationId xmlns:a16="http://schemas.microsoft.com/office/drawing/2014/main" id="{0C66EAB6-1480-74A9-FDD7-871971A3CB9F}"/>
                </a:ext>
              </a:extLst>
            </p:cNvPr>
            <p:cNvGrpSpPr/>
            <p:nvPr/>
          </p:nvGrpSpPr>
          <p:grpSpPr>
            <a:xfrm>
              <a:off x="1590880" y="3527059"/>
              <a:ext cx="1129020" cy="544304"/>
              <a:chOff x="4572000" y="3733800"/>
              <a:chExt cx="2133600" cy="1066800"/>
            </a:xfrm>
          </p:grpSpPr>
          <p:sp>
            <p:nvSpPr>
              <p:cNvPr id="84" name="Moon 83">
                <a:extLst>
                  <a:ext uri="{FF2B5EF4-FFF2-40B4-BE49-F238E27FC236}">
                    <a16:creationId xmlns:a16="http://schemas.microsoft.com/office/drawing/2014/main" id="{640B9C26-7942-ED0F-904F-BA2D7A0C4481}"/>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F60124AB-7E04-6308-0F28-23DD9940D9B4}"/>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93">
              <a:extLst>
                <a:ext uri="{FF2B5EF4-FFF2-40B4-BE49-F238E27FC236}">
                  <a16:creationId xmlns:a16="http://schemas.microsoft.com/office/drawing/2014/main" id="{232D4E6F-751C-EC0A-1DE6-2A466241C803}"/>
                </a:ext>
              </a:extLst>
            </p:cNvPr>
            <p:cNvGrpSpPr/>
            <p:nvPr/>
          </p:nvGrpSpPr>
          <p:grpSpPr>
            <a:xfrm>
              <a:off x="2268292" y="3454485"/>
              <a:ext cx="602144" cy="611148"/>
              <a:chOff x="3200400" y="1524000"/>
              <a:chExt cx="1447800" cy="1524000"/>
            </a:xfrm>
          </p:grpSpPr>
          <p:sp>
            <p:nvSpPr>
              <p:cNvPr id="81" name="Oval 80">
                <a:extLst>
                  <a:ext uri="{FF2B5EF4-FFF2-40B4-BE49-F238E27FC236}">
                    <a16:creationId xmlns:a16="http://schemas.microsoft.com/office/drawing/2014/main" id="{632217AB-32E4-ECF0-324A-A9CE9058F464}"/>
                  </a:ext>
                </a:extLst>
              </p:cNvPr>
              <p:cNvSpPr/>
              <p:nvPr/>
            </p:nvSpPr>
            <p:spPr>
              <a:xfrm>
                <a:off x="3200400" y="1524000"/>
                <a:ext cx="14478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a:extLst>
                  <a:ext uri="{FF2B5EF4-FFF2-40B4-BE49-F238E27FC236}">
                    <a16:creationId xmlns:a16="http://schemas.microsoft.com/office/drawing/2014/main" id="{CFBC56B2-9170-3CF9-22CD-8809AA68834E}"/>
                  </a:ext>
                </a:extLst>
              </p:cNvPr>
              <p:cNvSpPr/>
              <p:nvPr/>
            </p:nvSpPr>
            <p:spPr>
              <a:xfrm>
                <a:off x="3352800" y="1828800"/>
                <a:ext cx="1143000" cy="838200"/>
              </a:xfrm>
              <a:prstGeom prst="plus">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145">
                <a:extLst>
                  <a:ext uri="{FF2B5EF4-FFF2-40B4-BE49-F238E27FC236}">
                    <a16:creationId xmlns:a16="http://schemas.microsoft.com/office/drawing/2014/main" id="{06C40CDF-6804-6002-741C-AB07773FFDA6}"/>
                  </a:ext>
                </a:extLst>
              </p:cNvPr>
              <p:cNvSpPr/>
              <p:nvPr/>
            </p:nvSpPr>
            <p:spPr>
              <a:xfrm>
                <a:off x="3657600" y="1828800"/>
                <a:ext cx="533400" cy="762000"/>
              </a:xfrm>
              <a:prstGeom prst="quadArrow">
                <a:avLst/>
              </a:prstGeom>
              <a:solidFill>
                <a:srgbClr val="D4A9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Pentagon 214">
              <a:extLst>
                <a:ext uri="{FF2B5EF4-FFF2-40B4-BE49-F238E27FC236}">
                  <a16:creationId xmlns:a16="http://schemas.microsoft.com/office/drawing/2014/main" id="{54A58353-63D0-27BF-A654-7225C684B823}"/>
                </a:ext>
              </a:extLst>
            </p:cNvPr>
            <p:cNvSpPr/>
            <p:nvPr/>
          </p:nvSpPr>
          <p:spPr>
            <a:xfrm rot="5400000">
              <a:off x="1524000" y="1371600"/>
              <a:ext cx="1219200" cy="1371600"/>
            </a:xfrm>
            <a:prstGeom prst="homePlate">
              <a:avLst>
                <a:gd name="adj" fmla="val 40769"/>
              </a:avLst>
            </a:prstGeom>
            <a:solidFill>
              <a:srgbClr val="F8AB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352E545-4442-1894-4AE8-12B017C69DF7}"/>
                </a:ext>
              </a:extLst>
            </p:cNvPr>
            <p:cNvGrpSpPr/>
            <p:nvPr/>
          </p:nvGrpSpPr>
          <p:grpSpPr>
            <a:xfrm>
              <a:off x="1676400" y="2362200"/>
              <a:ext cx="838200" cy="1295813"/>
              <a:chOff x="3886200" y="1752600"/>
              <a:chExt cx="1650516" cy="2551611"/>
            </a:xfrm>
          </p:grpSpPr>
          <p:grpSp>
            <p:nvGrpSpPr>
              <p:cNvPr id="67" name="Group 179">
                <a:extLst>
                  <a:ext uri="{FF2B5EF4-FFF2-40B4-BE49-F238E27FC236}">
                    <a16:creationId xmlns:a16="http://schemas.microsoft.com/office/drawing/2014/main" id="{39503927-1CDA-8283-57B6-6BA0584B43C3}"/>
                  </a:ext>
                </a:extLst>
              </p:cNvPr>
              <p:cNvGrpSpPr/>
              <p:nvPr/>
            </p:nvGrpSpPr>
            <p:grpSpPr>
              <a:xfrm rot="4546340">
                <a:off x="3362823" y="2275977"/>
                <a:ext cx="1441131" cy="394377"/>
                <a:chOff x="3200400" y="381000"/>
                <a:chExt cx="2057400" cy="304800"/>
              </a:xfrm>
            </p:grpSpPr>
            <p:sp>
              <p:nvSpPr>
                <p:cNvPr id="78" name="Donut 158">
                  <a:extLst>
                    <a:ext uri="{FF2B5EF4-FFF2-40B4-BE49-F238E27FC236}">
                      <a16:creationId xmlns:a16="http://schemas.microsoft.com/office/drawing/2014/main" id="{DCAC7865-16F0-5A8E-E52B-DAC6D1A7C0A6}"/>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159">
                  <a:extLst>
                    <a:ext uri="{FF2B5EF4-FFF2-40B4-BE49-F238E27FC236}">
                      <a16:creationId xmlns:a16="http://schemas.microsoft.com/office/drawing/2014/main" id="{A8BB146C-21EA-CDAF-AD50-9E90872C761B}"/>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160">
                  <a:extLst>
                    <a:ext uri="{FF2B5EF4-FFF2-40B4-BE49-F238E27FC236}">
                      <a16:creationId xmlns:a16="http://schemas.microsoft.com/office/drawing/2014/main" id="{79CB23FC-8A16-6AA2-E581-56D8B1CD27A2}"/>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180">
                <a:extLst>
                  <a:ext uri="{FF2B5EF4-FFF2-40B4-BE49-F238E27FC236}">
                    <a16:creationId xmlns:a16="http://schemas.microsoft.com/office/drawing/2014/main" id="{3651013E-BED8-9E83-41E0-1DAC6F952181}"/>
                  </a:ext>
                </a:extLst>
              </p:cNvPr>
              <p:cNvGrpSpPr/>
              <p:nvPr/>
            </p:nvGrpSpPr>
            <p:grpSpPr>
              <a:xfrm rot="6411433">
                <a:off x="4618962" y="2306108"/>
                <a:ext cx="1441131" cy="394377"/>
                <a:chOff x="3200400" y="381000"/>
                <a:chExt cx="2057400" cy="304800"/>
              </a:xfrm>
            </p:grpSpPr>
            <p:sp>
              <p:nvSpPr>
                <p:cNvPr id="75" name="Donut 155">
                  <a:extLst>
                    <a:ext uri="{FF2B5EF4-FFF2-40B4-BE49-F238E27FC236}">
                      <a16:creationId xmlns:a16="http://schemas.microsoft.com/office/drawing/2014/main" id="{E3449CEE-AA14-1A8F-CE21-22AB371CD77A}"/>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156">
                  <a:extLst>
                    <a:ext uri="{FF2B5EF4-FFF2-40B4-BE49-F238E27FC236}">
                      <a16:creationId xmlns:a16="http://schemas.microsoft.com/office/drawing/2014/main" id="{070078BD-46F4-0863-F91E-40257695ADDA}"/>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157">
                  <a:extLst>
                    <a:ext uri="{FF2B5EF4-FFF2-40B4-BE49-F238E27FC236}">
                      <a16:creationId xmlns:a16="http://schemas.microsoft.com/office/drawing/2014/main" id="{3DC33376-A6F8-2C54-9285-95573C90BE75}"/>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 name="Quad Arrow 216">
                <a:extLst>
                  <a:ext uri="{FF2B5EF4-FFF2-40B4-BE49-F238E27FC236}">
                    <a16:creationId xmlns:a16="http://schemas.microsoft.com/office/drawing/2014/main" id="{54E2B2F7-F29E-B12D-22A9-E5FA671F3472}"/>
                  </a:ext>
                </a:extLst>
              </p:cNvPr>
              <p:cNvSpPr/>
              <p:nvPr/>
            </p:nvSpPr>
            <p:spPr>
              <a:xfrm>
                <a:off x="4114800" y="2743200"/>
                <a:ext cx="1143000" cy="1143000"/>
              </a:xfrm>
              <a:prstGeom prst="quad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6801131C-4DA8-BA04-95FE-6AD006310F5E}"/>
                  </a:ext>
                </a:extLst>
              </p:cNvPr>
              <p:cNvSpPr/>
              <p:nvPr/>
            </p:nvSpPr>
            <p:spPr>
              <a:xfrm>
                <a:off x="4495800" y="3124200"/>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F14F8F67-D196-9A27-979B-E1A7956EBF55}"/>
                  </a:ext>
                </a:extLst>
              </p:cNvPr>
              <p:cNvSpPr/>
              <p:nvPr/>
            </p:nvSpPr>
            <p:spPr>
              <a:xfrm>
                <a:off x="4286794" y="3374571"/>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EC280D51-8109-FB54-9EEB-62062C5A5346}"/>
                  </a:ext>
                </a:extLst>
              </p:cNvPr>
              <p:cNvSpPr/>
              <p:nvPr/>
            </p:nvSpPr>
            <p:spPr>
              <a:xfrm>
                <a:off x="4713515" y="3381103"/>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6568944-4FB9-0723-58AE-D0BF139AB47B}"/>
                  </a:ext>
                </a:extLst>
              </p:cNvPr>
              <p:cNvSpPr/>
              <p:nvPr/>
            </p:nvSpPr>
            <p:spPr>
              <a:xfrm>
                <a:off x="4506686" y="3694611"/>
                <a:ext cx="3810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221">
                <a:extLst>
                  <a:ext uri="{FF2B5EF4-FFF2-40B4-BE49-F238E27FC236}">
                    <a16:creationId xmlns:a16="http://schemas.microsoft.com/office/drawing/2014/main" id="{616E5CEA-ECCC-3FBC-FDCA-E97CF4E6C5D5}"/>
                  </a:ext>
                </a:extLst>
              </p:cNvPr>
              <p:cNvSpPr/>
              <p:nvPr/>
            </p:nvSpPr>
            <p:spPr>
              <a:xfrm>
                <a:off x="4513217" y="3807823"/>
                <a:ext cx="383177" cy="383177"/>
              </a:xfrm>
              <a:prstGeom prst="quad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E868C1D9-912B-5F7E-AB3E-1A74A0891261}"/>
                </a:ext>
              </a:extLst>
            </p:cNvPr>
            <p:cNvGrpSpPr/>
            <p:nvPr/>
          </p:nvGrpSpPr>
          <p:grpSpPr>
            <a:xfrm rot="350532">
              <a:off x="1146491" y="609779"/>
              <a:ext cx="1903597" cy="1662240"/>
              <a:chOff x="3241986" y="2057400"/>
              <a:chExt cx="1738067" cy="1517697"/>
            </a:xfrm>
          </p:grpSpPr>
          <p:sp>
            <p:nvSpPr>
              <p:cNvPr id="58" name="Moon 57">
                <a:extLst>
                  <a:ext uri="{FF2B5EF4-FFF2-40B4-BE49-F238E27FC236}">
                    <a16:creationId xmlns:a16="http://schemas.microsoft.com/office/drawing/2014/main" id="{3686DF29-A0BF-17FB-95F9-7C35AE84DD06}"/>
                  </a:ext>
                </a:extLst>
              </p:cNvPr>
              <p:cNvSpPr/>
              <p:nvPr/>
            </p:nvSpPr>
            <p:spPr>
              <a:xfrm rot="9623410">
                <a:off x="4528258" y="2125819"/>
                <a:ext cx="381000" cy="130492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4D4F002C-D733-11AC-A8A3-DEE2FA9E4F84}"/>
                  </a:ext>
                </a:extLst>
              </p:cNvPr>
              <p:cNvSpPr/>
              <p:nvPr/>
            </p:nvSpPr>
            <p:spPr>
              <a:xfrm rot="653547">
                <a:off x="3241986" y="2266121"/>
                <a:ext cx="609600" cy="1308976"/>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4A175147-AC62-31D8-488C-1033DA46955B}"/>
                  </a:ext>
                </a:extLst>
              </p:cNvPr>
              <p:cNvSpPr/>
              <p:nvPr/>
            </p:nvSpPr>
            <p:spPr>
              <a:xfrm>
                <a:off x="38862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0026298C-23E0-CA7B-7DFE-CA39F6BAC6F2}"/>
                  </a:ext>
                </a:extLst>
              </p:cNvPr>
              <p:cNvSpPr/>
              <p:nvPr/>
            </p:nvSpPr>
            <p:spPr>
              <a:xfrm rot="19921131">
                <a:off x="4096317" y="208888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a:extLst>
                  <a:ext uri="{FF2B5EF4-FFF2-40B4-BE49-F238E27FC236}">
                    <a16:creationId xmlns:a16="http://schemas.microsoft.com/office/drawing/2014/main" id="{3EB31440-9FB9-9DC3-15F8-2084D0306934}"/>
                  </a:ext>
                </a:extLst>
              </p:cNvPr>
              <p:cNvSpPr/>
              <p:nvPr/>
            </p:nvSpPr>
            <p:spPr>
              <a:xfrm rot="1183723">
                <a:off x="36576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a:extLst>
                  <a:ext uri="{FF2B5EF4-FFF2-40B4-BE49-F238E27FC236}">
                    <a16:creationId xmlns:a16="http://schemas.microsoft.com/office/drawing/2014/main" id="{B8E40E83-BA8F-9240-C024-BD3FBC8525E3}"/>
                  </a:ext>
                </a:extLst>
              </p:cNvPr>
              <p:cNvSpPr/>
              <p:nvPr/>
            </p:nvSpPr>
            <p:spPr>
              <a:xfrm rot="18071744">
                <a:off x="4294253" y="1981602"/>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630CAB19-A4F1-8717-A483-2E9FDC42EB19}"/>
                  </a:ext>
                </a:extLst>
              </p:cNvPr>
              <p:cNvSpPr/>
              <p:nvPr/>
            </p:nvSpPr>
            <p:spPr>
              <a:xfrm rot="6870827">
                <a:off x="4346602" y="1808593"/>
                <a:ext cx="304078" cy="802413"/>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EE0E3CE8-162B-0F52-D61C-0950D240BEFE}"/>
                  </a:ext>
                </a:extLst>
              </p:cNvPr>
              <p:cNvSpPr/>
              <p:nvPr/>
            </p:nvSpPr>
            <p:spPr>
              <a:xfrm rot="4002517">
                <a:off x="3616360" y="178052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7C9D427-2887-657A-E797-647B6E385072}"/>
                  </a:ext>
                </a:extLst>
              </p:cNvPr>
              <p:cNvSpPr/>
              <p:nvPr/>
            </p:nvSpPr>
            <p:spPr>
              <a:xfrm>
                <a:off x="3520282" y="2133600"/>
                <a:ext cx="1204118" cy="7620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C36BF95-D79D-1F98-0968-82947F29BB9D}"/>
                </a:ext>
              </a:extLst>
            </p:cNvPr>
            <p:cNvGrpSpPr/>
            <p:nvPr/>
          </p:nvGrpSpPr>
          <p:grpSpPr>
            <a:xfrm>
              <a:off x="1295400" y="914400"/>
              <a:ext cx="1731164" cy="413671"/>
              <a:chOff x="1289808" y="1323815"/>
              <a:chExt cx="1731164" cy="413671"/>
            </a:xfrm>
          </p:grpSpPr>
          <p:sp>
            <p:nvSpPr>
              <p:cNvPr id="40" name="Rounded Rectangle 133">
                <a:extLst>
                  <a:ext uri="{FF2B5EF4-FFF2-40B4-BE49-F238E27FC236}">
                    <a16:creationId xmlns:a16="http://schemas.microsoft.com/office/drawing/2014/main" id="{F50A83F1-D6BE-A564-48AB-714F72F946BE}"/>
                  </a:ext>
                </a:extLst>
              </p:cNvPr>
              <p:cNvSpPr/>
              <p:nvPr/>
            </p:nvSpPr>
            <p:spPr>
              <a:xfrm>
                <a:off x="1289808" y="1323815"/>
                <a:ext cx="1731164" cy="362869"/>
              </a:xfrm>
              <a:prstGeom prst="round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50">
                <a:extLst>
                  <a:ext uri="{FF2B5EF4-FFF2-40B4-BE49-F238E27FC236}">
                    <a16:creationId xmlns:a16="http://schemas.microsoft.com/office/drawing/2014/main" id="{99A8D971-968C-2AB0-5EF5-6C1142DE13BC}"/>
                  </a:ext>
                </a:extLst>
              </p:cNvPr>
              <p:cNvGrpSpPr/>
              <p:nvPr/>
            </p:nvGrpSpPr>
            <p:grpSpPr>
              <a:xfrm>
                <a:off x="1440344" y="1323815"/>
                <a:ext cx="1430092" cy="413671"/>
                <a:chOff x="533400" y="1364105"/>
                <a:chExt cx="2590800" cy="617095"/>
              </a:xfrm>
            </p:grpSpPr>
            <p:sp>
              <p:nvSpPr>
                <p:cNvPr id="42" name="Pentagon 161">
                  <a:extLst>
                    <a:ext uri="{FF2B5EF4-FFF2-40B4-BE49-F238E27FC236}">
                      <a16:creationId xmlns:a16="http://schemas.microsoft.com/office/drawing/2014/main" id="{CBC6331F-AABD-F738-FF72-121CAB100F3B}"/>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entagon 162">
                  <a:extLst>
                    <a:ext uri="{FF2B5EF4-FFF2-40B4-BE49-F238E27FC236}">
                      <a16:creationId xmlns:a16="http://schemas.microsoft.com/office/drawing/2014/main" id="{1EA278A2-8718-7C9A-6C33-12699D2F8EC1}"/>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entagon 163">
                  <a:extLst>
                    <a:ext uri="{FF2B5EF4-FFF2-40B4-BE49-F238E27FC236}">
                      <a16:creationId xmlns:a16="http://schemas.microsoft.com/office/drawing/2014/main" id="{B1F698BA-8E96-1606-2192-39CAB2E16AAA}"/>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4DFCDB27-BBE8-0C38-A005-47AA4453E1A6}"/>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18F2EBF1-E24A-7E25-962D-928C2B8A2377}"/>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15">
                  <a:extLst>
                    <a:ext uri="{FF2B5EF4-FFF2-40B4-BE49-F238E27FC236}">
                      <a16:creationId xmlns:a16="http://schemas.microsoft.com/office/drawing/2014/main" id="{95FDB3B5-25A5-260D-2E7B-EC89C3CF8312}"/>
                    </a:ext>
                  </a:extLst>
                </p:cNvPr>
                <p:cNvGrpSpPr/>
                <p:nvPr/>
              </p:nvGrpSpPr>
              <p:grpSpPr>
                <a:xfrm>
                  <a:off x="1905000" y="1371600"/>
                  <a:ext cx="1219200" cy="609600"/>
                  <a:chOff x="685800" y="1524000"/>
                  <a:chExt cx="1219200" cy="609600"/>
                </a:xfrm>
              </p:grpSpPr>
              <p:sp>
                <p:nvSpPr>
                  <p:cNvPr id="53" name="Pentagon 10">
                    <a:extLst>
                      <a:ext uri="{FF2B5EF4-FFF2-40B4-BE49-F238E27FC236}">
                        <a16:creationId xmlns:a16="http://schemas.microsoft.com/office/drawing/2014/main" id="{3B2E333F-511A-217F-0413-B05BBCFB7C3A}"/>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entagon 169">
                    <a:extLst>
                      <a:ext uri="{FF2B5EF4-FFF2-40B4-BE49-F238E27FC236}">
                        <a16:creationId xmlns:a16="http://schemas.microsoft.com/office/drawing/2014/main" id="{77F99759-E073-14E6-87F4-5AF3363E54AC}"/>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170">
                    <a:extLst>
                      <a:ext uri="{FF2B5EF4-FFF2-40B4-BE49-F238E27FC236}">
                        <a16:creationId xmlns:a16="http://schemas.microsoft.com/office/drawing/2014/main" id="{62D0866E-E177-D970-E06E-F9A0578EDF1B}"/>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C918530A-EA9E-3062-232B-25A8804B4415}"/>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7CEFF72D-99B8-E6E7-E38C-40A563BBDB80}"/>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Diamond 51">
                  <a:extLst>
                    <a:ext uri="{FF2B5EF4-FFF2-40B4-BE49-F238E27FC236}">
                      <a16:creationId xmlns:a16="http://schemas.microsoft.com/office/drawing/2014/main" id="{FE945AB4-D94E-18F2-7990-CAD6BFD71CE8}"/>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627856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Nevertheless…</a:t>
            </a:r>
          </a:p>
        </p:txBody>
      </p:sp>
      <p:sp>
        <p:nvSpPr>
          <p:cNvPr id="47" name="Horizontal Scroll 46"/>
          <p:cNvSpPr/>
          <p:nvPr/>
        </p:nvSpPr>
        <p:spPr>
          <a:xfrm>
            <a:off x="2667000" y="533400"/>
            <a:ext cx="6858000" cy="51816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48" name="TextBox 47"/>
          <p:cNvSpPr txBox="1"/>
          <p:nvPr/>
        </p:nvSpPr>
        <p:spPr>
          <a:xfrm>
            <a:off x="3429000" y="1676400"/>
            <a:ext cx="5867400" cy="2677656"/>
          </a:xfrm>
          <a:prstGeom prst="rect">
            <a:avLst/>
          </a:prstGeom>
          <a:noFill/>
        </p:spPr>
        <p:txBody>
          <a:bodyPr wrap="square" rtlCol="0">
            <a:spAutoFit/>
          </a:bodyPr>
          <a:lstStyle/>
          <a:p>
            <a:pPr fontAlgn="base"/>
            <a:r>
              <a:rPr lang="en-US" sz="2800" dirty="0"/>
              <a:t>“…I will grant to exchange prisoners…subjecting the Nephites to our authority or to their eternal extinction.”</a:t>
            </a:r>
          </a:p>
          <a:p>
            <a:pPr fontAlgn="base"/>
            <a:endParaRPr lang="en-US" sz="2800" dirty="0"/>
          </a:p>
          <a:p>
            <a:pPr fontAlgn="base"/>
            <a:r>
              <a:rPr lang="en-US" sz="2800" dirty="0"/>
              <a:t>“…we know not such a being (God)”</a:t>
            </a:r>
          </a:p>
        </p:txBody>
      </p:sp>
      <p:sp>
        <p:nvSpPr>
          <p:cNvPr id="50" name="TextBox 49"/>
          <p:cNvSpPr txBox="1"/>
          <p:nvPr/>
        </p:nvSpPr>
        <p:spPr>
          <a:xfrm>
            <a:off x="7162800" y="4572000"/>
            <a:ext cx="2133600" cy="400110"/>
          </a:xfrm>
          <a:prstGeom prst="rect">
            <a:avLst/>
          </a:prstGeom>
          <a:noFill/>
        </p:spPr>
        <p:txBody>
          <a:bodyPr wrap="square" rtlCol="0">
            <a:spAutoFit/>
          </a:bodyPr>
          <a:lstStyle/>
          <a:p>
            <a:r>
              <a:rPr lang="en-US" sz="2000" dirty="0"/>
              <a:t>Alma 54:20</a:t>
            </a:r>
          </a:p>
        </p:txBody>
      </p:sp>
      <p:grpSp>
        <p:nvGrpSpPr>
          <p:cNvPr id="184" name="Group 183">
            <a:extLst>
              <a:ext uri="{FF2B5EF4-FFF2-40B4-BE49-F238E27FC236}">
                <a16:creationId xmlns:a16="http://schemas.microsoft.com/office/drawing/2014/main" id="{6F0811C1-52F0-4127-A232-CFE33D51ACEE}"/>
              </a:ext>
            </a:extLst>
          </p:cNvPr>
          <p:cNvGrpSpPr/>
          <p:nvPr/>
        </p:nvGrpSpPr>
        <p:grpSpPr>
          <a:xfrm>
            <a:off x="161365" y="300318"/>
            <a:ext cx="609600" cy="6096000"/>
            <a:chOff x="1676400" y="228600"/>
            <a:chExt cx="609600" cy="6096000"/>
          </a:xfrm>
        </p:grpSpPr>
        <p:grpSp>
          <p:nvGrpSpPr>
            <p:cNvPr id="192" name="Group 191">
              <a:extLst>
                <a:ext uri="{FF2B5EF4-FFF2-40B4-BE49-F238E27FC236}">
                  <a16:creationId xmlns:a16="http://schemas.microsoft.com/office/drawing/2014/main" id="{F6BB610B-8856-46B2-88BB-B199C2223DCA}"/>
                </a:ext>
              </a:extLst>
            </p:cNvPr>
            <p:cNvGrpSpPr/>
            <p:nvPr/>
          </p:nvGrpSpPr>
          <p:grpSpPr>
            <a:xfrm>
              <a:off x="1752601" y="1295400"/>
              <a:ext cx="415533" cy="3962400"/>
              <a:chOff x="2286000" y="1349828"/>
              <a:chExt cx="609600" cy="5812972"/>
            </a:xfrm>
          </p:grpSpPr>
          <p:sp>
            <p:nvSpPr>
              <p:cNvPr id="252" name="Pentagon 6">
                <a:extLst>
                  <a:ext uri="{FF2B5EF4-FFF2-40B4-BE49-F238E27FC236}">
                    <a16:creationId xmlns:a16="http://schemas.microsoft.com/office/drawing/2014/main" id="{F24EF6A2-7731-4A76-87A0-3290D73D1F1F}"/>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F6FE4211-F217-4C35-9353-3C080E515593}"/>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ross 253">
                <a:extLst>
                  <a:ext uri="{FF2B5EF4-FFF2-40B4-BE49-F238E27FC236}">
                    <a16:creationId xmlns:a16="http://schemas.microsoft.com/office/drawing/2014/main" id="{83AC2626-2626-43A8-A851-2C01F5BE9BEC}"/>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onut 9">
                <a:extLst>
                  <a:ext uri="{FF2B5EF4-FFF2-40B4-BE49-F238E27FC236}">
                    <a16:creationId xmlns:a16="http://schemas.microsoft.com/office/drawing/2014/main" id="{A7812DC6-2327-44C9-BAA0-39E5805B307D}"/>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Donut 10">
                <a:extLst>
                  <a:ext uri="{FF2B5EF4-FFF2-40B4-BE49-F238E27FC236}">
                    <a16:creationId xmlns:a16="http://schemas.microsoft.com/office/drawing/2014/main" id="{925BC47B-8598-45B8-9E79-AF2EC8612257}"/>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6" name="Group 195">
              <a:extLst>
                <a:ext uri="{FF2B5EF4-FFF2-40B4-BE49-F238E27FC236}">
                  <a16:creationId xmlns:a16="http://schemas.microsoft.com/office/drawing/2014/main" id="{A7C0FA96-E76E-4D4A-84E9-88ABDD12CC9A}"/>
                </a:ext>
              </a:extLst>
            </p:cNvPr>
            <p:cNvGrpSpPr/>
            <p:nvPr/>
          </p:nvGrpSpPr>
          <p:grpSpPr>
            <a:xfrm>
              <a:off x="1676400" y="5410200"/>
              <a:ext cx="609600" cy="914400"/>
              <a:chOff x="2209800" y="5562600"/>
              <a:chExt cx="1676400" cy="2514600"/>
            </a:xfrm>
          </p:grpSpPr>
          <p:sp>
            <p:nvSpPr>
              <p:cNvPr id="235" name="Hexagon 234">
                <a:extLst>
                  <a:ext uri="{FF2B5EF4-FFF2-40B4-BE49-F238E27FC236}">
                    <a16:creationId xmlns:a16="http://schemas.microsoft.com/office/drawing/2014/main" id="{55F941CF-A2A1-487B-8FA1-59D0FE0834E9}"/>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Hexagon 235">
                <a:extLst>
                  <a:ext uri="{FF2B5EF4-FFF2-40B4-BE49-F238E27FC236}">
                    <a16:creationId xmlns:a16="http://schemas.microsoft.com/office/drawing/2014/main" id="{ED1C857C-F6E8-4BC6-9935-63EE3E546CC9}"/>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Hexagon 236">
                <a:extLst>
                  <a:ext uri="{FF2B5EF4-FFF2-40B4-BE49-F238E27FC236}">
                    <a16:creationId xmlns:a16="http://schemas.microsoft.com/office/drawing/2014/main" id="{75AA02F0-BF53-435A-957F-F8DC35EBE8EF}"/>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178">
                <a:extLst>
                  <a:ext uri="{FF2B5EF4-FFF2-40B4-BE49-F238E27FC236}">
                    <a16:creationId xmlns:a16="http://schemas.microsoft.com/office/drawing/2014/main" id="{A5FBF8F2-6CB0-4FF6-B3BB-85A39DEE532B}"/>
                  </a:ext>
                </a:extLst>
              </p:cNvPr>
              <p:cNvGrpSpPr/>
              <p:nvPr/>
            </p:nvGrpSpPr>
            <p:grpSpPr>
              <a:xfrm>
                <a:off x="2627416" y="5583382"/>
                <a:ext cx="838200" cy="279400"/>
                <a:chOff x="2895600" y="4648200"/>
                <a:chExt cx="1600200" cy="533400"/>
              </a:xfrm>
            </p:grpSpPr>
            <p:sp>
              <p:nvSpPr>
                <p:cNvPr id="247" name="Quad Arrow 24">
                  <a:extLst>
                    <a:ext uri="{FF2B5EF4-FFF2-40B4-BE49-F238E27FC236}">
                      <a16:creationId xmlns:a16="http://schemas.microsoft.com/office/drawing/2014/main" id="{8DB984E1-BB55-4FD2-BF20-84362DCEE8A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Quad Arrow 25">
                  <a:extLst>
                    <a:ext uri="{FF2B5EF4-FFF2-40B4-BE49-F238E27FC236}">
                      <a16:creationId xmlns:a16="http://schemas.microsoft.com/office/drawing/2014/main" id="{2B7BCFB0-5067-44F2-B695-BECE6839D97E}"/>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26">
                  <a:extLst>
                    <a:ext uri="{FF2B5EF4-FFF2-40B4-BE49-F238E27FC236}">
                      <a16:creationId xmlns:a16="http://schemas.microsoft.com/office/drawing/2014/main" id="{8BE75B35-6C9D-4E89-8265-B225AD44163B}"/>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31A6DB98-B31D-4E69-A566-A6C5A345C6C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3A05C644-109E-4D6D-96E6-0EF79E08C241}"/>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179">
                <a:extLst>
                  <a:ext uri="{FF2B5EF4-FFF2-40B4-BE49-F238E27FC236}">
                    <a16:creationId xmlns:a16="http://schemas.microsoft.com/office/drawing/2014/main" id="{0A681B18-3C51-4485-84B9-F72536B0CA8A}"/>
                  </a:ext>
                </a:extLst>
              </p:cNvPr>
              <p:cNvGrpSpPr/>
              <p:nvPr/>
            </p:nvGrpSpPr>
            <p:grpSpPr>
              <a:xfrm>
                <a:off x="2590800" y="7772400"/>
                <a:ext cx="838200" cy="279400"/>
                <a:chOff x="2895600" y="4648200"/>
                <a:chExt cx="1600200" cy="533400"/>
              </a:xfrm>
            </p:grpSpPr>
            <p:sp>
              <p:nvSpPr>
                <p:cNvPr id="242" name="Quad Arrow 19">
                  <a:extLst>
                    <a:ext uri="{FF2B5EF4-FFF2-40B4-BE49-F238E27FC236}">
                      <a16:creationId xmlns:a16="http://schemas.microsoft.com/office/drawing/2014/main" id="{5F12C889-802C-4877-9F17-42CCB1752BA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Quad Arrow 20">
                  <a:extLst>
                    <a:ext uri="{FF2B5EF4-FFF2-40B4-BE49-F238E27FC236}">
                      <a16:creationId xmlns:a16="http://schemas.microsoft.com/office/drawing/2014/main" id="{D3C60431-8F2C-407F-8C7E-2290B7597075}"/>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21">
                  <a:extLst>
                    <a:ext uri="{FF2B5EF4-FFF2-40B4-BE49-F238E27FC236}">
                      <a16:creationId xmlns:a16="http://schemas.microsoft.com/office/drawing/2014/main" id="{2420CB84-7B06-452D-8E8A-8183500EDB5D}"/>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973841A5-4766-46B7-AD7A-6B0C6835F88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0541A943-D78B-4C33-8466-76D828638201}"/>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Donut 17">
                <a:extLst>
                  <a:ext uri="{FF2B5EF4-FFF2-40B4-BE49-F238E27FC236}">
                    <a16:creationId xmlns:a16="http://schemas.microsoft.com/office/drawing/2014/main" id="{E9250F83-402A-4FC3-B9CA-BEAF70F32B28}"/>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Quad Arrow 18">
                <a:extLst>
                  <a:ext uri="{FF2B5EF4-FFF2-40B4-BE49-F238E27FC236}">
                    <a16:creationId xmlns:a16="http://schemas.microsoft.com/office/drawing/2014/main" id="{B076C341-7C96-4E37-A695-3B3345C248D6}"/>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a:extLst>
                <a:ext uri="{FF2B5EF4-FFF2-40B4-BE49-F238E27FC236}">
                  <a16:creationId xmlns:a16="http://schemas.microsoft.com/office/drawing/2014/main" id="{DB800E68-306E-454D-B526-B898AE584E9A}"/>
                </a:ext>
              </a:extLst>
            </p:cNvPr>
            <p:cNvGrpSpPr/>
            <p:nvPr/>
          </p:nvGrpSpPr>
          <p:grpSpPr>
            <a:xfrm>
              <a:off x="1676400" y="228600"/>
              <a:ext cx="609600" cy="914400"/>
              <a:chOff x="2209800" y="5562600"/>
              <a:chExt cx="1676400" cy="2514600"/>
            </a:xfrm>
          </p:grpSpPr>
          <p:sp>
            <p:nvSpPr>
              <p:cNvPr id="208" name="Hexagon 207">
                <a:extLst>
                  <a:ext uri="{FF2B5EF4-FFF2-40B4-BE49-F238E27FC236}">
                    <a16:creationId xmlns:a16="http://schemas.microsoft.com/office/drawing/2014/main" id="{9C338B20-9A87-4475-BFD1-3CBE7634CFE2}"/>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Hexagon 218">
                <a:extLst>
                  <a:ext uri="{FF2B5EF4-FFF2-40B4-BE49-F238E27FC236}">
                    <a16:creationId xmlns:a16="http://schemas.microsoft.com/office/drawing/2014/main" id="{7205277A-D347-43B8-B424-4B390A862E27}"/>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Hexagon 219">
                <a:extLst>
                  <a:ext uri="{FF2B5EF4-FFF2-40B4-BE49-F238E27FC236}">
                    <a16:creationId xmlns:a16="http://schemas.microsoft.com/office/drawing/2014/main" id="{F2E259E9-0554-4E71-9681-FC5F36FB505A}"/>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178">
                <a:extLst>
                  <a:ext uri="{FF2B5EF4-FFF2-40B4-BE49-F238E27FC236}">
                    <a16:creationId xmlns:a16="http://schemas.microsoft.com/office/drawing/2014/main" id="{9C5B3583-7827-456F-B4C6-7444B75234F8}"/>
                  </a:ext>
                </a:extLst>
              </p:cNvPr>
              <p:cNvGrpSpPr/>
              <p:nvPr/>
            </p:nvGrpSpPr>
            <p:grpSpPr>
              <a:xfrm>
                <a:off x="2627416" y="5583382"/>
                <a:ext cx="838200" cy="279400"/>
                <a:chOff x="2895600" y="4648200"/>
                <a:chExt cx="1600200" cy="533400"/>
              </a:xfrm>
            </p:grpSpPr>
            <p:sp>
              <p:nvSpPr>
                <p:cNvPr id="230" name="Quad Arrow 42">
                  <a:extLst>
                    <a:ext uri="{FF2B5EF4-FFF2-40B4-BE49-F238E27FC236}">
                      <a16:creationId xmlns:a16="http://schemas.microsoft.com/office/drawing/2014/main" id="{9B66B211-A1FE-4E49-96A6-558A976A40B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43">
                  <a:extLst>
                    <a:ext uri="{FF2B5EF4-FFF2-40B4-BE49-F238E27FC236}">
                      <a16:creationId xmlns:a16="http://schemas.microsoft.com/office/drawing/2014/main" id="{5667CEB7-A616-4324-A558-166879812912}"/>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Quad Arrow 44">
                  <a:extLst>
                    <a:ext uri="{FF2B5EF4-FFF2-40B4-BE49-F238E27FC236}">
                      <a16:creationId xmlns:a16="http://schemas.microsoft.com/office/drawing/2014/main" id="{139199C0-1683-434E-BAFD-672901DC2069}"/>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51E94529-A55F-4A4D-B9E7-BB4DA8B5ABB2}"/>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6397A31C-A62B-4E3B-B013-89AF6F8A1113}"/>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179">
                <a:extLst>
                  <a:ext uri="{FF2B5EF4-FFF2-40B4-BE49-F238E27FC236}">
                    <a16:creationId xmlns:a16="http://schemas.microsoft.com/office/drawing/2014/main" id="{6CC33CE3-4F17-4800-BFE1-10C11B729F20}"/>
                  </a:ext>
                </a:extLst>
              </p:cNvPr>
              <p:cNvGrpSpPr/>
              <p:nvPr/>
            </p:nvGrpSpPr>
            <p:grpSpPr>
              <a:xfrm>
                <a:off x="2590800" y="7772400"/>
                <a:ext cx="838200" cy="279400"/>
                <a:chOff x="2895600" y="4648200"/>
                <a:chExt cx="1600200" cy="533400"/>
              </a:xfrm>
            </p:grpSpPr>
            <p:sp>
              <p:nvSpPr>
                <p:cNvPr id="225" name="Quad Arrow 37">
                  <a:extLst>
                    <a:ext uri="{FF2B5EF4-FFF2-40B4-BE49-F238E27FC236}">
                      <a16:creationId xmlns:a16="http://schemas.microsoft.com/office/drawing/2014/main" id="{0033F17E-0F3A-4A7D-B22B-5B4EE0E6908A}"/>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Quad Arrow 38">
                  <a:extLst>
                    <a:ext uri="{FF2B5EF4-FFF2-40B4-BE49-F238E27FC236}">
                      <a16:creationId xmlns:a16="http://schemas.microsoft.com/office/drawing/2014/main" id="{08FD65FB-E852-4882-B679-C47E479ED1E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Quad Arrow 39">
                  <a:extLst>
                    <a:ext uri="{FF2B5EF4-FFF2-40B4-BE49-F238E27FC236}">
                      <a16:creationId xmlns:a16="http://schemas.microsoft.com/office/drawing/2014/main" id="{D2CB3318-7B95-4A45-BACC-03EE2D13C3C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a:extLst>
                    <a:ext uri="{FF2B5EF4-FFF2-40B4-BE49-F238E27FC236}">
                      <a16:creationId xmlns:a16="http://schemas.microsoft.com/office/drawing/2014/main" id="{98719DC0-9277-4457-A12E-42A34D680A1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789A1F59-998B-4152-AAD6-3C87D579FDA5}"/>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Donut 35">
                <a:extLst>
                  <a:ext uri="{FF2B5EF4-FFF2-40B4-BE49-F238E27FC236}">
                    <a16:creationId xmlns:a16="http://schemas.microsoft.com/office/drawing/2014/main" id="{433B59C9-4EBB-43FA-AE5F-9A6ED029A9A3}"/>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Quad Arrow 36">
                <a:extLst>
                  <a:ext uri="{FF2B5EF4-FFF2-40B4-BE49-F238E27FC236}">
                    <a16:creationId xmlns:a16="http://schemas.microsoft.com/office/drawing/2014/main" id="{E0BC8FBA-62F3-4F83-946A-CB8B9B8B4BDB}"/>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47380F9B-DFEE-2645-34D3-0D95EBCEB005}"/>
              </a:ext>
            </a:extLst>
          </p:cNvPr>
          <p:cNvGrpSpPr/>
          <p:nvPr/>
        </p:nvGrpSpPr>
        <p:grpSpPr>
          <a:xfrm>
            <a:off x="8971389" y="2717598"/>
            <a:ext cx="1869221" cy="4152811"/>
            <a:chOff x="838200" y="609779"/>
            <a:chExt cx="2457746" cy="5105221"/>
          </a:xfrm>
        </p:grpSpPr>
        <p:sp>
          <p:nvSpPr>
            <p:cNvPr id="3" name="Oval 4">
              <a:extLst>
                <a:ext uri="{FF2B5EF4-FFF2-40B4-BE49-F238E27FC236}">
                  <a16:creationId xmlns:a16="http://schemas.microsoft.com/office/drawing/2014/main" id="{4BC80177-3C3E-0CF2-1C8D-BE68EAABFE1D}"/>
                </a:ext>
              </a:extLst>
            </p:cNvPr>
            <p:cNvSpPr/>
            <p:nvPr/>
          </p:nvSpPr>
          <p:spPr>
            <a:xfrm rot="6957280">
              <a:off x="672379" y="3117091"/>
              <a:ext cx="1161182" cy="5268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9">
              <a:extLst>
                <a:ext uri="{FF2B5EF4-FFF2-40B4-BE49-F238E27FC236}">
                  <a16:creationId xmlns:a16="http://schemas.microsoft.com/office/drawing/2014/main" id="{6E69A398-E7E7-381C-1951-C8523DD0AD1B}"/>
                </a:ext>
              </a:extLst>
            </p:cNvPr>
            <p:cNvGrpSpPr/>
            <p:nvPr/>
          </p:nvGrpSpPr>
          <p:grpSpPr>
            <a:xfrm flipH="1">
              <a:off x="1666148" y="4299343"/>
              <a:ext cx="602145" cy="1378904"/>
              <a:chOff x="4222137" y="4305789"/>
              <a:chExt cx="609601" cy="1447801"/>
            </a:xfrm>
          </p:grpSpPr>
          <p:sp>
            <p:nvSpPr>
              <p:cNvPr id="165" name="Oval 164">
                <a:extLst>
                  <a:ext uri="{FF2B5EF4-FFF2-40B4-BE49-F238E27FC236}">
                    <a16:creationId xmlns:a16="http://schemas.microsoft.com/office/drawing/2014/main" id="{38030FE3-0ED4-BE48-4443-D110E3FD4625}"/>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147879DA-C405-6F47-BB86-EE3A8727C13C}"/>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68">
              <a:extLst>
                <a:ext uri="{FF2B5EF4-FFF2-40B4-BE49-F238E27FC236}">
                  <a16:creationId xmlns:a16="http://schemas.microsoft.com/office/drawing/2014/main" id="{3DD220A7-34B4-4274-03FB-21AB752F7226}"/>
                </a:ext>
              </a:extLst>
            </p:cNvPr>
            <p:cNvGrpSpPr/>
            <p:nvPr/>
          </p:nvGrpSpPr>
          <p:grpSpPr>
            <a:xfrm>
              <a:off x="2073244" y="4336096"/>
              <a:ext cx="602145" cy="1378904"/>
              <a:chOff x="4222137" y="4305789"/>
              <a:chExt cx="609601" cy="1447801"/>
            </a:xfrm>
          </p:grpSpPr>
          <p:sp>
            <p:nvSpPr>
              <p:cNvPr id="163" name="Oval 66">
                <a:extLst>
                  <a:ext uri="{FF2B5EF4-FFF2-40B4-BE49-F238E27FC236}">
                    <a16:creationId xmlns:a16="http://schemas.microsoft.com/office/drawing/2014/main" id="{C9E57D39-D6BD-54AC-111F-DCD08E933CA4}"/>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67">
                <a:extLst>
                  <a:ext uri="{FF2B5EF4-FFF2-40B4-BE49-F238E27FC236}">
                    <a16:creationId xmlns:a16="http://schemas.microsoft.com/office/drawing/2014/main" id="{27C6D436-02F7-5895-6032-7F68B04400A6}"/>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4">
              <a:extLst>
                <a:ext uri="{FF2B5EF4-FFF2-40B4-BE49-F238E27FC236}">
                  <a16:creationId xmlns:a16="http://schemas.microsoft.com/office/drawing/2014/main" id="{C77F4E8B-CE3D-4989-0775-508F55EA3282}"/>
                </a:ext>
              </a:extLst>
            </p:cNvPr>
            <p:cNvSpPr/>
            <p:nvPr/>
          </p:nvSpPr>
          <p:spPr>
            <a:xfrm rot="4765551">
              <a:off x="2451917" y="3098837"/>
              <a:ext cx="1161182" cy="5268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4">
              <a:extLst>
                <a:ext uri="{FF2B5EF4-FFF2-40B4-BE49-F238E27FC236}">
                  <a16:creationId xmlns:a16="http://schemas.microsoft.com/office/drawing/2014/main" id="{4FA23667-D15C-B288-7851-86B557BEE6A0}"/>
                </a:ext>
              </a:extLst>
            </p:cNvPr>
            <p:cNvGrpSpPr/>
            <p:nvPr/>
          </p:nvGrpSpPr>
          <p:grpSpPr>
            <a:xfrm rot="18918069">
              <a:off x="2269718" y="2298157"/>
              <a:ext cx="980570" cy="1384138"/>
              <a:chOff x="1977877" y="1457884"/>
              <a:chExt cx="992712" cy="1453296"/>
            </a:xfrm>
          </p:grpSpPr>
          <p:sp>
            <p:nvSpPr>
              <p:cNvPr id="148" name="Trapezoid 35">
                <a:extLst>
                  <a:ext uri="{FF2B5EF4-FFF2-40B4-BE49-F238E27FC236}">
                    <a16:creationId xmlns:a16="http://schemas.microsoft.com/office/drawing/2014/main" id="{B1334856-701E-5168-69CD-713394EEB2EF}"/>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32">
                <a:extLst>
                  <a:ext uri="{FF2B5EF4-FFF2-40B4-BE49-F238E27FC236}">
                    <a16:creationId xmlns:a16="http://schemas.microsoft.com/office/drawing/2014/main" id="{66209595-06EF-5112-9B31-E6D1E5DBCDA3}"/>
                  </a:ext>
                </a:extLst>
              </p:cNvPr>
              <p:cNvGrpSpPr/>
              <p:nvPr/>
            </p:nvGrpSpPr>
            <p:grpSpPr>
              <a:xfrm rot="1329619">
                <a:off x="1977877" y="2670865"/>
                <a:ext cx="750562" cy="222094"/>
                <a:chOff x="1398494" y="4038600"/>
                <a:chExt cx="1192306" cy="434340"/>
              </a:xfrm>
            </p:grpSpPr>
            <p:sp>
              <p:nvSpPr>
                <p:cNvPr id="150" name="Pentagon 199">
                  <a:extLst>
                    <a:ext uri="{FF2B5EF4-FFF2-40B4-BE49-F238E27FC236}">
                      <a16:creationId xmlns:a16="http://schemas.microsoft.com/office/drawing/2014/main" id="{0C4EF655-9BF9-6A07-7BEF-0C09F6C4914F}"/>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entagon 69">
                  <a:extLst>
                    <a:ext uri="{FF2B5EF4-FFF2-40B4-BE49-F238E27FC236}">
                      <a16:creationId xmlns:a16="http://schemas.microsoft.com/office/drawing/2014/main" id="{789ABB61-E302-0648-E991-58EA5D77E544}"/>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69716F13-AEC6-3268-BFC7-E7E86864B2F1}"/>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
                  <a:extLst>
                    <a:ext uri="{FF2B5EF4-FFF2-40B4-BE49-F238E27FC236}">
                      <a16:creationId xmlns:a16="http://schemas.microsoft.com/office/drawing/2014/main" id="{516FF430-8C59-FEBC-1121-FD9157DD741C}"/>
                    </a:ext>
                  </a:extLst>
                </p:cNvPr>
                <p:cNvGrpSpPr/>
                <p:nvPr/>
              </p:nvGrpSpPr>
              <p:grpSpPr>
                <a:xfrm>
                  <a:off x="1909482" y="4043875"/>
                  <a:ext cx="681318" cy="429065"/>
                  <a:chOff x="685800" y="1524000"/>
                  <a:chExt cx="1219200" cy="609600"/>
                </a:xfrm>
              </p:grpSpPr>
              <p:sp>
                <p:nvSpPr>
                  <p:cNvPr id="155" name="Pentagon 10">
                    <a:extLst>
                      <a:ext uri="{FF2B5EF4-FFF2-40B4-BE49-F238E27FC236}">
                        <a16:creationId xmlns:a16="http://schemas.microsoft.com/office/drawing/2014/main" id="{26CD9E0D-BB3F-C2E1-487C-A1AF26FD0170}"/>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entagon 205">
                    <a:extLst>
                      <a:ext uri="{FF2B5EF4-FFF2-40B4-BE49-F238E27FC236}">
                        <a16:creationId xmlns:a16="http://schemas.microsoft.com/office/drawing/2014/main" id="{8CBBEE32-4E40-1805-380B-255144274445}"/>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entagon 206">
                    <a:extLst>
                      <a:ext uri="{FF2B5EF4-FFF2-40B4-BE49-F238E27FC236}">
                        <a16:creationId xmlns:a16="http://schemas.microsoft.com/office/drawing/2014/main" id="{026F098D-CAA2-64CD-44B0-1C23C509F308}"/>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64B5DD08-93F7-D54B-0572-0673A5911E1F}"/>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77">
                    <a:extLst>
                      <a:ext uri="{FF2B5EF4-FFF2-40B4-BE49-F238E27FC236}">
                        <a16:creationId xmlns:a16="http://schemas.microsoft.com/office/drawing/2014/main" id="{0B3CB004-8CC3-5650-8C6C-D3EEFF4C002A}"/>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Diamond 153">
                  <a:extLst>
                    <a:ext uri="{FF2B5EF4-FFF2-40B4-BE49-F238E27FC236}">
                      <a16:creationId xmlns:a16="http://schemas.microsoft.com/office/drawing/2014/main" id="{72FFC010-8F47-3C6F-1C86-FF5DD6A4D9CA}"/>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33">
              <a:extLst>
                <a:ext uri="{FF2B5EF4-FFF2-40B4-BE49-F238E27FC236}">
                  <a16:creationId xmlns:a16="http://schemas.microsoft.com/office/drawing/2014/main" id="{134DCBF6-A9C9-ECF0-24CA-5D935DA70C3B}"/>
                </a:ext>
              </a:extLst>
            </p:cNvPr>
            <p:cNvGrpSpPr/>
            <p:nvPr/>
          </p:nvGrpSpPr>
          <p:grpSpPr>
            <a:xfrm>
              <a:off x="838200" y="2194701"/>
              <a:ext cx="980570" cy="1384138"/>
              <a:chOff x="1977877" y="1457884"/>
              <a:chExt cx="992712" cy="1453296"/>
            </a:xfrm>
          </p:grpSpPr>
          <p:sp>
            <p:nvSpPr>
              <p:cNvPr id="133" name="Trapezoid 18">
                <a:extLst>
                  <a:ext uri="{FF2B5EF4-FFF2-40B4-BE49-F238E27FC236}">
                    <a16:creationId xmlns:a16="http://schemas.microsoft.com/office/drawing/2014/main" id="{4DDF6F34-5799-CFC9-FA9C-6E2EC38223B2}"/>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32">
                <a:extLst>
                  <a:ext uri="{FF2B5EF4-FFF2-40B4-BE49-F238E27FC236}">
                    <a16:creationId xmlns:a16="http://schemas.microsoft.com/office/drawing/2014/main" id="{15497A7C-4E8E-97B7-3C34-28851C64C088}"/>
                  </a:ext>
                </a:extLst>
              </p:cNvPr>
              <p:cNvGrpSpPr/>
              <p:nvPr/>
            </p:nvGrpSpPr>
            <p:grpSpPr>
              <a:xfrm rot="1329619">
                <a:off x="1977877" y="2670865"/>
                <a:ext cx="750562" cy="222094"/>
                <a:chOff x="1398494" y="4038600"/>
                <a:chExt cx="1192306" cy="434340"/>
              </a:xfrm>
            </p:grpSpPr>
            <p:sp>
              <p:nvSpPr>
                <p:cNvPr id="135" name="Pentagon 21">
                  <a:extLst>
                    <a:ext uri="{FF2B5EF4-FFF2-40B4-BE49-F238E27FC236}">
                      <a16:creationId xmlns:a16="http://schemas.microsoft.com/office/drawing/2014/main" id="{0AC6B382-9FDB-F2AB-8FA3-28C45864DAC5}"/>
                    </a:ext>
                  </a:extLst>
                </p:cNvPr>
                <p:cNvSpPr/>
                <p:nvPr/>
              </p:nvSpPr>
              <p:spPr>
                <a:xfrm rot="5400000">
                  <a:off x="1269126"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entagon 22">
                  <a:extLst>
                    <a:ext uri="{FF2B5EF4-FFF2-40B4-BE49-F238E27FC236}">
                      <a16:creationId xmlns:a16="http://schemas.microsoft.com/office/drawing/2014/main" id="{02ABFAE1-F406-CA38-7202-9B538EEC11E0}"/>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24">
                  <a:extLst>
                    <a:ext uri="{FF2B5EF4-FFF2-40B4-BE49-F238E27FC236}">
                      <a16:creationId xmlns:a16="http://schemas.microsoft.com/office/drawing/2014/main" id="{7E326D6B-789B-14A3-3C68-C3FD86617B5E}"/>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5">
                  <a:extLst>
                    <a:ext uri="{FF2B5EF4-FFF2-40B4-BE49-F238E27FC236}">
                      <a16:creationId xmlns:a16="http://schemas.microsoft.com/office/drawing/2014/main" id="{3F4B3621-8EC4-AE73-ADD2-FE498447FA4C}"/>
                    </a:ext>
                  </a:extLst>
                </p:cNvPr>
                <p:cNvGrpSpPr/>
                <p:nvPr/>
              </p:nvGrpSpPr>
              <p:grpSpPr>
                <a:xfrm>
                  <a:off x="1909482" y="4043875"/>
                  <a:ext cx="681318" cy="429065"/>
                  <a:chOff x="685800" y="1524000"/>
                  <a:chExt cx="1219200" cy="609600"/>
                </a:xfrm>
              </p:grpSpPr>
              <p:sp>
                <p:nvSpPr>
                  <p:cNvPr id="141" name="Pentagon 10">
                    <a:extLst>
                      <a:ext uri="{FF2B5EF4-FFF2-40B4-BE49-F238E27FC236}">
                        <a16:creationId xmlns:a16="http://schemas.microsoft.com/office/drawing/2014/main" id="{821F7A08-26A6-2A6C-8EFF-A30A0D3C76C1}"/>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entagon 28">
                    <a:extLst>
                      <a:ext uri="{FF2B5EF4-FFF2-40B4-BE49-F238E27FC236}">
                        <a16:creationId xmlns:a16="http://schemas.microsoft.com/office/drawing/2014/main" id="{48BBBEA5-5091-482E-0C03-28042BB68BFB}"/>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entagon 29">
                    <a:extLst>
                      <a:ext uri="{FF2B5EF4-FFF2-40B4-BE49-F238E27FC236}">
                        <a16:creationId xmlns:a16="http://schemas.microsoft.com/office/drawing/2014/main" id="{A9791E96-A99B-0B9D-F6F2-BA07B70AFF89}"/>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30">
                    <a:extLst>
                      <a:ext uri="{FF2B5EF4-FFF2-40B4-BE49-F238E27FC236}">
                        <a16:creationId xmlns:a16="http://schemas.microsoft.com/office/drawing/2014/main" id="{762B55BA-9618-0C6F-13D7-A0B7F4B9A785}"/>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31">
                    <a:extLst>
                      <a:ext uri="{FF2B5EF4-FFF2-40B4-BE49-F238E27FC236}">
                        <a16:creationId xmlns:a16="http://schemas.microsoft.com/office/drawing/2014/main" id="{4958B59B-B50B-D959-C16C-63533AEB962C}"/>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Diamond 26">
                  <a:extLst>
                    <a:ext uri="{FF2B5EF4-FFF2-40B4-BE49-F238E27FC236}">
                      <a16:creationId xmlns:a16="http://schemas.microsoft.com/office/drawing/2014/main" id="{BAAD7B59-7ECF-3164-02EA-4C8C11ECB930}"/>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Trapezoid 3">
              <a:extLst>
                <a:ext uri="{FF2B5EF4-FFF2-40B4-BE49-F238E27FC236}">
                  <a16:creationId xmlns:a16="http://schemas.microsoft.com/office/drawing/2014/main" id="{E9895E15-9334-F1B5-17E8-03D597055D2C}"/>
                </a:ext>
              </a:extLst>
            </p:cNvPr>
            <p:cNvSpPr/>
            <p:nvPr/>
          </p:nvSpPr>
          <p:spPr>
            <a:xfrm>
              <a:off x="1440344" y="2267275"/>
              <a:ext cx="1430092" cy="2540085"/>
            </a:xfrm>
            <a:prstGeom prst="trapezoid">
              <a:avLst>
                <a:gd name="adj" fmla="val 24385"/>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7">
              <a:extLst>
                <a:ext uri="{FF2B5EF4-FFF2-40B4-BE49-F238E27FC236}">
                  <a16:creationId xmlns:a16="http://schemas.microsoft.com/office/drawing/2014/main" id="{FA28DB5D-B787-CA65-5A9F-133A8001924A}"/>
                </a:ext>
              </a:extLst>
            </p:cNvPr>
            <p:cNvGrpSpPr/>
            <p:nvPr/>
          </p:nvGrpSpPr>
          <p:grpSpPr>
            <a:xfrm>
              <a:off x="1440344" y="4734786"/>
              <a:ext cx="1430092" cy="413671"/>
              <a:chOff x="533400" y="1364105"/>
              <a:chExt cx="2590800" cy="617095"/>
            </a:xfrm>
          </p:grpSpPr>
          <p:sp>
            <p:nvSpPr>
              <p:cNvPr id="90" name="Pentagon 173">
                <a:extLst>
                  <a:ext uri="{FF2B5EF4-FFF2-40B4-BE49-F238E27FC236}">
                    <a16:creationId xmlns:a16="http://schemas.microsoft.com/office/drawing/2014/main" id="{EAEBADFC-26FE-272F-4F36-5EF1060156E3}"/>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entagon 174">
                <a:extLst>
                  <a:ext uri="{FF2B5EF4-FFF2-40B4-BE49-F238E27FC236}">
                    <a16:creationId xmlns:a16="http://schemas.microsoft.com/office/drawing/2014/main" id="{7CE70D2D-8155-90BD-650C-E54F8C3473E8}"/>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entagon 7">
                <a:extLst>
                  <a:ext uri="{FF2B5EF4-FFF2-40B4-BE49-F238E27FC236}">
                    <a16:creationId xmlns:a16="http://schemas.microsoft.com/office/drawing/2014/main" id="{A7108C56-F9A9-DED7-A5B9-398BD1817161}"/>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8">
                <a:extLst>
                  <a:ext uri="{FF2B5EF4-FFF2-40B4-BE49-F238E27FC236}">
                    <a16:creationId xmlns:a16="http://schemas.microsoft.com/office/drawing/2014/main" id="{6FD4B199-1B1B-B7D3-DE1F-2DB496A88A31}"/>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
                <a:extLst>
                  <a:ext uri="{FF2B5EF4-FFF2-40B4-BE49-F238E27FC236}">
                    <a16:creationId xmlns:a16="http://schemas.microsoft.com/office/drawing/2014/main" id="{F7E1CABE-8AA0-B149-2432-598290509C87}"/>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15">
                <a:extLst>
                  <a:ext uri="{FF2B5EF4-FFF2-40B4-BE49-F238E27FC236}">
                    <a16:creationId xmlns:a16="http://schemas.microsoft.com/office/drawing/2014/main" id="{0788F479-717A-A329-DC91-2EF3588DC24A}"/>
                  </a:ext>
                </a:extLst>
              </p:cNvPr>
              <p:cNvGrpSpPr/>
              <p:nvPr/>
            </p:nvGrpSpPr>
            <p:grpSpPr>
              <a:xfrm>
                <a:off x="1905000" y="1371600"/>
                <a:ext cx="1219200" cy="609600"/>
                <a:chOff x="685800" y="1524000"/>
                <a:chExt cx="1219200" cy="609600"/>
              </a:xfrm>
            </p:grpSpPr>
            <p:sp>
              <p:nvSpPr>
                <p:cNvPr id="99" name="Pentagon 10">
                  <a:extLst>
                    <a:ext uri="{FF2B5EF4-FFF2-40B4-BE49-F238E27FC236}">
                      <a16:creationId xmlns:a16="http://schemas.microsoft.com/office/drawing/2014/main" id="{485FDCFC-2771-42EE-6A6E-740E8F03CC64}"/>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entagon 11">
                  <a:extLst>
                    <a:ext uri="{FF2B5EF4-FFF2-40B4-BE49-F238E27FC236}">
                      <a16:creationId xmlns:a16="http://schemas.microsoft.com/office/drawing/2014/main" id="{44BE947F-8E9F-626E-9A68-636166DF621F}"/>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entagon 12">
                  <a:extLst>
                    <a:ext uri="{FF2B5EF4-FFF2-40B4-BE49-F238E27FC236}">
                      <a16:creationId xmlns:a16="http://schemas.microsoft.com/office/drawing/2014/main" id="{E0AB90A2-C705-5547-2B75-D78C87EA4849}"/>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3">
                  <a:extLst>
                    <a:ext uri="{FF2B5EF4-FFF2-40B4-BE49-F238E27FC236}">
                      <a16:creationId xmlns:a16="http://schemas.microsoft.com/office/drawing/2014/main" id="{503598F3-98F8-5861-A8C5-0D7AB5EBE46A}"/>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4">
                  <a:extLst>
                    <a:ext uri="{FF2B5EF4-FFF2-40B4-BE49-F238E27FC236}">
                      <a16:creationId xmlns:a16="http://schemas.microsoft.com/office/drawing/2014/main" id="{EE33E96E-B641-5F67-B05F-BFDDEE99568E}"/>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Diamond 16">
                <a:extLst>
                  <a:ext uri="{FF2B5EF4-FFF2-40B4-BE49-F238E27FC236}">
                    <a16:creationId xmlns:a16="http://schemas.microsoft.com/office/drawing/2014/main" id="{ACD2CC28-1199-427C-47FB-D4FB7FE47F49}"/>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87">
              <a:extLst>
                <a:ext uri="{FF2B5EF4-FFF2-40B4-BE49-F238E27FC236}">
                  <a16:creationId xmlns:a16="http://schemas.microsoft.com/office/drawing/2014/main" id="{C82ABB8C-45FE-8DDE-B78B-87ACEFA0B4B7}"/>
                </a:ext>
              </a:extLst>
            </p:cNvPr>
            <p:cNvGrpSpPr/>
            <p:nvPr/>
          </p:nvGrpSpPr>
          <p:grpSpPr>
            <a:xfrm rot="5076103">
              <a:off x="1982831" y="3812298"/>
              <a:ext cx="1088608" cy="564510"/>
              <a:chOff x="4572000" y="3733800"/>
              <a:chExt cx="2133600" cy="1066800"/>
            </a:xfrm>
          </p:grpSpPr>
          <p:sp>
            <p:nvSpPr>
              <p:cNvPr id="87" name="Moon 86">
                <a:extLst>
                  <a:ext uri="{FF2B5EF4-FFF2-40B4-BE49-F238E27FC236}">
                    <a16:creationId xmlns:a16="http://schemas.microsoft.com/office/drawing/2014/main" id="{CBB03AA0-EB20-8DA4-4682-C41825E3B45D}"/>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01F5FFF5-C08B-2782-A1D8-1BD0F92705D4}"/>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86">
              <a:extLst>
                <a:ext uri="{FF2B5EF4-FFF2-40B4-BE49-F238E27FC236}">
                  <a16:creationId xmlns:a16="http://schemas.microsoft.com/office/drawing/2014/main" id="{FDBD8915-462C-3EAC-C6FB-01DA4F0F6273}"/>
                </a:ext>
              </a:extLst>
            </p:cNvPr>
            <p:cNvGrpSpPr/>
            <p:nvPr/>
          </p:nvGrpSpPr>
          <p:grpSpPr>
            <a:xfrm>
              <a:off x="1590880" y="3527059"/>
              <a:ext cx="1129020" cy="544304"/>
              <a:chOff x="4572000" y="3733800"/>
              <a:chExt cx="2133600" cy="1066800"/>
            </a:xfrm>
          </p:grpSpPr>
          <p:sp>
            <p:nvSpPr>
              <p:cNvPr id="84" name="Moon 83">
                <a:extLst>
                  <a:ext uri="{FF2B5EF4-FFF2-40B4-BE49-F238E27FC236}">
                    <a16:creationId xmlns:a16="http://schemas.microsoft.com/office/drawing/2014/main" id="{1085AC8B-359E-6CF1-B113-35A75C6CCF1E}"/>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50C70582-C7E8-7B33-5B87-3219C81F0C7A}"/>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93">
              <a:extLst>
                <a:ext uri="{FF2B5EF4-FFF2-40B4-BE49-F238E27FC236}">
                  <a16:creationId xmlns:a16="http://schemas.microsoft.com/office/drawing/2014/main" id="{AC5B2816-456F-983C-48A6-8F866B232CA4}"/>
                </a:ext>
              </a:extLst>
            </p:cNvPr>
            <p:cNvGrpSpPr/>
            <p:nvPr/>
          </p:nvGrpSpPr>
          <p:grpSpPr>
            <a:xfrm>
              <a:off x="2268292" y="3454485"/>
              <a:ext cx="602144" cy="611148"/>
              <a:chOff x="3200400" y="1524000"/>
              <a:chExt cx="1447800" cy="1524000"/>
            </a:xfrm>
          </p:grpSpPr>
          <p:sp>
            <p:nvSpPr>
              <p:cNvPr id="81" name="Oval 80">
                <a:extLst>
                  <a:ext uri="{FF2B5EF4-FFF2-40B4-BE49-F238E27FC236}">
                    <a16:creationId xmlns:a16="http://schemas.microsoft.com/office/drawing/2014/main" id="{D93E74B5-059A-DB9E-6BFB-57904A5C752A}"/>
                  </a:ext>
                </a:extLst>
              </p:cNvPr>
              <p:cNvSpPr/>
              <p:nvPr/>
            </p:nvSpPr>
            <p:spPr>
              <a:xfrm>
                <a:off x="3200400" y="1524000"/>
                <a:ext cx="14478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a:extLst>
                  <a:ext uri="{FF2B5EF4-FFF2-40B4-BE49-F238E27FC236}">
                    <a16:creationId xmlns:a16="http://schemas.microsoft.com/office/drawing/2014/main" id="{F6A71DDD-2797-EF01-E161-3ABC9B6399DB}"/>
                  </a:ext>
                </a:extLst>
              </p:cNvPr>
              <p:cNvSpPr/>
              <p:nvPr/>
            </p:nvSpPr>
            <p:spPr>
              <a:xfrm>
                <a:off x="3352800" y="1828800"/>
                <a:ext cx="1143000" cy="838200"/>
              </a:xfrm>
              <a:prstGeom prst="plus">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145">
                <a:extLst>
                  <a:ext uri="{FF2B5EF4-FFF2-40B4-BE49-F238E27FC236}">
                    <a16:creationId xmlns:a16="http://schemas.microsoft.com/office/drawing/2014/main" id="{90DC0BDC-D5D7-1683-C3FE-67A970A984BD}"/>
                  </a:ext>
                </a:extLst>
              </p:cNvPr>
              <p:cNvSpPr/>
              <p:nvPr/>
            </p:nvSpPr>
            <p:spPr>
              <a:xfrm>
                <a:off x="3657600" y="1828800"/>
                <a:ext cx="533400" cy="762000"/>
              </a:xfrm>
              <a:prstGeom prst="quadArrow">
                <a:avLst/>
              </a:prstGeom>
              <a:solidFill>
                <a:srgbClr val="D4A9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Pentagon 214">
              <a:extLst>
                <a:ext uri="{FF2B5EF4-FFF2-40B4-BE49-F238E27FC236}">
                  <a16:creationId xmlns:a16="http://schemas.microsoft.com/office/drawing/2014/main" id="{EF9BA371-3688-2361-1063-32EE53A425C5}"/>
                </a:ext>
              </a:extLst>
            </p:cNvPr>
            <p:cNvSpPr/>
            <p:nvPr/>
          </p:nvSpPr>
          <p:spPr>
            <a:xfrm rot="5400000">
              <a:off x="1524000" y="1371600"/>
              <a:ext cx="1219200" cy="1371600"/>
            </a:xfrm>
            <a:prstGeom prst="homePlate">
              <a:avLst>
                <a:gd name="adj" fmla="val 40769"/>
              </a:avLst>
            </a:prstGeom>
            <a:solidFill>
              <a:srgbClr val="F8AB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74711CA3-9A6F-3919-8197-FD8C7E2E5256}"/>
                </a:ext>
              </a:extLst>
            </p:cNvPr>
            <p:cNvGrpSpPr/>
            <p:nvPr/>
          </p:nvGrpSpPr>
          <p:grpSpPr>
            <a:xfrm>
              <a:off x="1676400" y="2362200"/>
              <a:ext cx="838200" cy="1295813"/>
              <a:chOff x="3886200" y="1752600"/>
              <a:chExt cx="1650516" cy="2551611"/>
            </a:xfrm>
          </p:grpSpPr>
          <p:grpSp>
            <p:nvGrpSpPr>
              <p:cNvPr id="67" name="Group 179">
                <a:extLst>
                  <a:ext uri="{FF2B5EF4-FFF2-40B4-BE49-F238E27FC236}">
                    <a16:creationId xmlns:a16="http://schemas.microsoft.com/office/drawing/2014/main" id="{C67458D3-984A-DFCB-1BB8-7FFFBEB38C7D}"/>
                  </a:ext>
                </a:extLst>
              </p:cNvPr>
              <p:cNvGrpSpPr/>
              <p:nvPr/>
            </p:nvGrpSpPr>
            <p:grpSpPr>
              <a:xfrm rot="4546340">
                <a:off x="3362823" y="2275977"/>
                <a:ext cx="1441131" cy="394377"/>
                <a:chOff x="3200400" y="381000"/>
                <a:chExt cx="2057400" cy="304800"/>
              </a:xfrm>
            </p:grpSpPr>
            <p:sp>
              <p:nvSpPr>
                <p:cNvPr id="78" name="Donut 158">
                  <a:extLst>
                    <a:ext uri="{FF2B5EF4-FFF2-40B4-BE49-F238E27FC236}">
                      <a16:creationId xmlns:a16="http://schemas.microsoft.com/office/drawing/2014/main" id="{2D57BE6A-DBFC-1DCF-DF00-812ACAC2B47E}"/>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159">
                  <a:extLst>
                    <a:ext uri="{FF2B5EF4-FFF2-40B4-BE49-F238E27FC236}">
                      <a16:creationId xmlns:a16="http://schemas.microsoft.com/office/drawing/2014/main" id="{054F0DD3-5BFB-437E-979D-3F6C6A2D08C0}"/>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160">
                  <a:extLst>
                    <a:ext uri="{FF2B5EF4-FFF2-40B4-BE49-F238E27FC236}">
                      <a16:creationId xmlns:a16="http://schemas.microsoft.com/office/drawing/2014/main" id="{F049D8A3-FEE5-61C8-3D1D-D46924A6C1F1}"/>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180">
                <a:extLst>
                  <a:ext uri="{FF2B5EF4-FFF2-40B4-BE49-F238E27FC236}">
                    <a16:creationId xmlns:a16="http://schemas.microsoft.com/office/drawing/2014/main" id="{83FB6F54-634C-C859-BC6A-83BAC03F3A86}"/>
                  </a:ext>
                </a:extLst>
              </p:cNvPr>
              <p:cNvGrpSpPr/>
              <p:nvPr/>
            </p:nvGrpSpPr>
            <p:grpSpPr>
              <a:xfrm rot="6411433">
                <a:off x="4618962" y="2306108"/>
                <a:ext cx="1441131" cy="394377"/>
                <a:chOff x="3200400" y="381000"/>
                <a:chExt cx="2057400" cy="304800"/>
              </a:xfrm>
            </p:grpSpPr>
            <p:sp>
              <p:nvSpPr>
                <p:cNvPr id="75" name="Donut 155">
                  <a:extLst>
                    <a:ext uri="{FF2B5EF4-FFF2-40B4-BE49-F238E27FC236}">
                      <a16:creationId xmlns:a16="http://schemas.microsoft.com/office/drawing/2014/main" id="{0BBD47F4-A009-BE34-F5F6-07A734E253EB}"/>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156">
                  <a:extLst>
                    <a:ext uri="{FF2B5EF4-FFF2-40B4-BE49-F238E27FC236}">
                      <a16:creationId xmlns:a16="http://schemas.microsoft.com/office/drawing/2014/main" id="{5AA03A0E-4963-45DF-4811-9A2DFF25D26F}"/>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157">
                  <a:extLst>
                    <a:ext uri="{FF2B5EF4-FFF2-40B4-BE49-F238E27FC236}">
                      <a16:creationId xmlns:a16="http://schemas.microsoft.com/office/drawing/2014/main" id="{657E51C4-A485-90CE-D545-9E235178A871}"/>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 name="Quad Arrow 216">
                <a:extLst>
                  <a:ext uri="{FF2B5EF4-FFF2-40B4-BE49-F238E27FC236}">
                    <a16:creationId xmlns:a16="http://schemas.microsoft.com/office/drawing/2014/main" id="{B25DE2A4-BD1D-227E-7D5D-49FCF5784343}"/>
                  </a:ext>
                </a:extLst>
              </p:cNvPr>
              <p:cNvSpPr/>
              <p:nvPr/>
            </p:nvSpPr>
            <p:spPr>
              <a:xfrm>
                <a:off x="4114800" y="2743200"/>
                <a:ext cx="1143000" cy="1143000"/>
              </a:xfrm>
              <a:prstGeom prst="quad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BF5F182-AAB6-D359-9E89-33EDDFADBDEB}"/>
                  </a:ext>
                </a:extLst>
              </p:cNvPr>
              <p:cNvSpPr/>
              <p:nvPr/>
            </p:nvSpPr>
            <p:spPr>
              <a:xfrm>
                <a:off x="4495800" y="3124200"/>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73006941-CD9A-441A-DB60-51F7BF6496A3}"/>
                  </a:ext>
                </a:extLst>
              </p:cNvPr>
              <p:cNvSpPr/>
              <p:nvPr/>
            </p:nvSpPr>
            <p:spPr>
              <a:xfrm>
                <a:off x="4286794" y="3374571"/>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4481CEB-A2C0-3BC5-8295-57AC1BBFFF08}"/>
                  </a:ext>
                </a:extLst>
              </p:cNvPr>
              <p:cNvSpPr/>
              <p:nvPr/>
            </p:nvSpPr>
            <p:spPr>
              <a:xfrm>
                <a:off x="4713515" y="3381103"/>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3A002F3-2800-2F9E-7BD2-9DBD6C2F46DF}"/>
                  </a:ext>
                </a:extLst>
              </p:cNvPr>
              <p:cNvSpPr/>
              <p:nvPr/>
            </p:nvSpPr>
            <p:spPr>
              <a:xfrm>
                <a:off x="4506686" y="3694611"/>
                <a:ext cx="3810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221">
                <a:extLst>
                  <a:ext uri="{FF2B5EF4-FFF2-40B4-BE49-F238E27FC236}">
                    <a16:creationId xmlns:a16="http://schemas.microsoft.com/office/drawing/2014/main" id="{6AF08A23-AB03-A1D2-B578-105966E8BA06}"/>
                  </a:ext>
                </a:extLst>
              </p:cNvPr>
              <p:cNvSpPr/>
              <p:nvPr/>
            </p:nvSpPr>
            <p:spPr>
              <a:xfrm>
                <a:off x="4513217" y="3807823"/>
                <a:ext cx="383177" cy="383177"/>
              </a:xfrm>
              <a:prstGeom prst="quad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25D23E25-E004-1C2B-43E7-B9A17C3C364C}"/>
                </a:ext>
              </a:extLst>
            </p:cNvPr>
            <p:cNvGrpSpPr/>
            <p:nvPr/>
          </p:nvGrpSpPr>
          <p:grpSpPr>
            <a:xfrm rot="350532">
              <a:off x="1146491" y="609779"/>
              <a:ext cx="1903597" cy="1662240"/>
              <a:chOff x="3241986" y="2057400"/>
              <a:chExt cx="1738067" cy="1517697"/>
            </a:xfrm>
          </p:grpSpPr>
          <p:sp>
            <p:nvSpPr>
              <p:cNvPr id="58" name="Moon 57">
                <a:extLst>
                  <a:ext uri="{FF2B5EF4-FFF2-40B4-BE49-F238E27FC236}">
                    <a16:creationId xmlns:a16="http://schemas.microsoft.com/office/drawing/2014/main" id="{FE8FE13E-7EDA-BAC2-66E2-7C9CF05DD52C}"/>
                  </a:ext>
                </a:extLst>
              </p:cNvPr>
              <p:cNvSpPr/>
              <p:nvPr/>
            </p:nvSpPr>
            <p:spPr>
              <a:xfrm rot="9623410">
                <a:off x="4528258" y="2125819"/>
                <a:ext cx="381000" cy="130492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B714687C-CC69-B131-F339-ADDE63366D7D}"/>
                  </a:ext>
                </a:extLst>
              </p:cNvPr>
              <p:cNvSpPr/>
              <p:nvPr/>
            </p:nvSpPr>
            <p:spPr>
              <a:xfrm rot="653547">
                <a:off x="3241986" y="2266121"/>
                <a:ext cx="609600" cy="1308976"/>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3278A757-FD9C-CC01-22DC-235E021E40E2}"/>
                  </a:ext>
                </a:extLst>
              </p:cNvPr>
              <p:cNvSpPr/>
              <p:nvPr/>
            </p:nvSpPr>
            <p:spPr>
              <a:xfrm>
                <a:off x="38862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CB4C438A-0290-CA17-340C-C7FC4B69FF46}"/>
                  </a:ext>
                </a:extLst>
              </p:cNvPr>
              <p:cNvSpPr/>
              <p:nvPr/>
            </p:nvSpPr>
            <p:spPr>
              <a:xfrm rot="19921131">
                <a:off x="4096317" y="208888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a:extLst>
                  <a:ext uri="{FF2B5EF4-FFF2-40B4-BE49-F238E27FC236}">
                    <a16:creationId xmlns:a16="http://schemas.microsoft.com/office/drawing/2014/main" id="{A09E4D01-6295-C7AC-DB39-359D019E344F}"/>
                  </a:ext>
                </a:extLst>
              </p:cNvPr>
              <p:cNvSpPr/>
              <p:nvPr/>
            </p:nvSpPr>
            <p:spPr>
              <a:xfrm rot="1183723">
                <a:off x="36576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a:extLst>
                  <a:ext uri="{FF2B5EF4-FFF2-40B4-BE49-F238E27FC236}">
                    <a16:creationId xmlns:a16="http://schemas.microsoft.com/office/drawing/2014/main" id="{93C36936-FDB9-FEF7-0F7A-11D1FDC5677C}"/>
                  </a:ext>
                </a:extLst>
              </p:cNvPr>
              <p:cNvSpPr/>
              <p:nvPr/>
            </p:nvSpPr>
            <p:spPr>
              <a:xfrm rot="18071744">
                <a:off x="4294253" y="1981602"/>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D31D8AA0-14F1-1E40-36C1-3E8A466BD2CB}"/>
                  </a:ext>
                </a:extLst>
              </p:cNvPr>
              <p:cNvSpPr/>
              <p:nvPr/>
            </p:nvSpPr>
            <p:spPr>
              <a:xfrm rot="6870827">
                <a:off x="4346602" y="1808593"/>
                <a:ext cx="304078" cy="802413"/>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1F86CAD0-EB15-8014-FA4F-52171693951E}"/>
                  </a:ext>
                </a:extLst>
              </p:cNvPr>
              <p:cNvSpPr/>
              <p:nvPr/>
            </p:nvSpPr>
            <p:spPr>
              <a:xfrm rot="4002517">
                <a:off x="3616360" y="178052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FF86238-E534-7C9E-91E2-D334222E8CAF}"/>
                  </a:ext>
                </a:extLst>
              </p:cNvPr>
              <p:cNvSpPr/>
              <p:nvPr/>
            </p:nvSpPr>
            <p:spPr>
              <a:xfrm>
                <a:off x="3520282" y="2133600"/>
                <a:ext cx="1204118" cy="7620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DDAED8A5-CE91-B6B6-605F-726A219D838B}"/>
                </a:ext>
              </a:extLst>
            </p:cNvPr>
            <p:cNvGrpSpPr/>
            <p:nvPr/>
          </p:nvGrpSpPr>
          <p:grpSpPr>
            <a:xfrm>
              <a:off x="1295400" y="914400"/>
              <a:ext cx="1731164" cy="413671"/>
              <a:chOff x="1289808" y="1323815"/>
              <a:chExt cx="1731164" cy="413671"/>
            </a:xfrm>
          </p:grpSpPr>
          <p:sp>
            <p:nvSpPr>
              <p:cNvPr id="40" name="Rounded Rectangle 133">
                <a:extLst>
                  <a:ext uri="{FF2B5EF4-FFF2-40B4-BE49-F238E27FC236}">
                    <a16:creationId xmlns:a16="http://schemas.microsoft.com/office/drawing/2014/main" id="{0F45B2F7-B60F-7D92-A137-2EC4D9406FF3}"/>
                  </a:ext>
                </a:extLst>
              </p:cNvPr>
              <p:cNvSpPr/>
              <p:nvPr/>
            </p:nvSpPr>
            <p:spPr>
              <a:xfrm>
                <a:off x="1289808" y="1323815"/>
                <a:ext cx="1731164" cy="362869"/>
              </a:xfrm>
              <a:prstGeom prst="round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50">
                <a:extLst>
                  <a:ext uri="{FF2B5EF4-FFF2-40B4-BE49-F238E27FC236}">
                    <a16:creationId xmlns:a16="http://schemas.microsoft.com/office/drawing/2014/main" id="{4BFF6B3E-DBA8-DB3E-3ACB-DFB4BCA0488D}"/>
                  </a:ext>
                </a:extLst>
              </p:cNvPr>
              <p:cNvGrpSpPr/>
              <p:nvPr/>
            </p:nvGrpSpPr>
            <p:grpSpPr>
              <a:xfrm>
                <a:off x="1440344" y="1323815"/>
                <a:ext cx="1430092" cy="413671"/>
                <a:chOff x="533400" y="1364105"/>
                <a:chExt cx="2590800" cy="617095"/>
              </a:xfrm>
            </p:grpSpPr>
            <p:sp>
              <p:nvSpPr>
                <p:cNvPr id="42" name="Pentagon 161">
                  <a:extLst>
                    <a:ext uri="{FF2B5EF4-FFF2-40B4-BE49-F238E27FC236}">
                      <a16:creationId xmlns:a16="http://schemas.microsoft.com/office/drawing/2014/main" id="{DC84B9A9-D08E-C881-89F9-08DB563AA035}"/>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entagon 162">
                  <a:extLst>
                    <a:ext uri="{FF2B5EF4-FFF2-40B4-BE49-F238E27FC236}">
                      <a16:creationId xmlns:a16="http://schemas.microsoft.com/office/drawing/2014/main" id="{629C27A1-E72B-C97D-7D43-1A85F6A80588}"/>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entagon 163">
                  <a:extLst>
                    <a:ext uri="{FF2B5EF4-FFF2-40B4-BE49-F238E27FC236}">
                      <a16:creationId xmlns:a16="http://schemas.microsoft.com/office/drawing/2014/main" id="{7BF7F0CE-D8EF-1DC3-AA74-CCFA85144F81}"/>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4A09512B-93EF-E971-87D4-C90508ACC05D}"/>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F41D63CC-6DEC-A5F5-10A1-AB7F1156102E}"/>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15">
                  <a:extLst>
                    <a:ext uri="{FF2B5EF4-FFF2-40B4-BE49-F238E27FC236}">
                      <a16:creationId xmlns:a16="http://schemas.microsoft.com/office/drawing/2014/main" id="{EFAB799E-F10A-E5B3-6B87-8DE223EC7E9E}"/>
                    </a:ext>
                  </a:extLst>
                </p:cNvPr>
                <p:cNvGrpSpPr/>
                <p:nvPr/>
              </p:nvGrpSpPr>
              <p:grpSpPr>
                <a:xfrm>
                  <a:off x="1905000" y="1371600"/>
                  <a:ext cx="1219200" cy="609600"/>
                  <a:chOff x="685800" y="1524000"/>
                  <a:chExt cx="1219200" cy="609600"/>
                </a:xfrm>
              </p:grpSpPr>
              <p:sp>
                <p:nvSpPr>
                  <p:cNvPr id="53" name="Pentagon 10">
                    <a:extLst>
                      <a:ext uri="{FF2B5EF4-FFF2-40B4-BE49-F238E27FC236}">
                        <a16:creationId xmlns:a16="http://schemas.microsoft.com/office/drawing/2014/main" id="{C71679F8-BA53-CC6D-E241-ECCB2DBB60E0}"/>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entagon 169">
                    <a:extLst>
                      <a:ext uri="{FF2B5EF4-FFF2-40B4-BE49-F238E27FC236}">
                        <a16:creationId xmlns:a16="http://schemas.microsoft.com/office/drawing/2014/main" id="{7ECE0DEE-6D63-8D58-B890-B1D2C226E339}"/>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170">
                    <a:extLst>
                      <a:ext uri="{FF2B5EF4-FFF2-40B4-BE49-F238E27FC236}">
                        <a16:creationId xmlns:a16="http://schemas.microsoft.com/office/drawing/2014/main" id="{DB9E23E8-B0C9-F7F7-B9FE-E0DEA8F8D595}"/>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01524724-75A0-A72D-AB16-9342AC7E7DAF}"/>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AE1E867F-B7E3-B8C3-1C2E-FE3683F73BDA}"/>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Diamond 51">
                  <a:extLst>
                    <a:ext uri="{FF2B5EF4-FFF2-40B4-BE49-F238E27FC236}">
                      <a16:creationId xmlns:a16="http://schemas.microsoft.com/office/drawing/2014/main" id="{429A8390-0A0C-8D7B-CF77-26D4FD6C3244}"/>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384433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Different Strategies</a:t>
            </a:r>
          </a:p>
        </p:txBody>
      </p:sp>
      <p:sp>
        <p:nvSpPr>
          <p:cNvPr id="48" name="TextBox 47"/>
          <p:cNvSpPr txBox="1"/>
          <p:nvPr/>
        </p:nvSpPr>
        <p:spPr>
          <a:xfrm>
            <a:off x="2590800" y="1371601"/>
            <a:ext cx="2971800" cy="1384995"/>
          </a:xfrm>
          <a:prstGeom prst="rect">
            <a:avLst/>
          </a:prstGeom>
          <a:noFill/>
        </p:spPr>
        <p:txBody>
          <a:bodyPr wrap="square" rtlCol="0">
            <a:spAutoFit/>
          </a:bodyPr>
          <a:lstStyle/>
          <a:p>
            <a:pPr algn="ctr" fontAlgn="base"/>
            <a:r>
              <a:rPr lang="en-US" sz="2800" dirty="0">
                <a:solidFill>
                  <a:schemeClr val="bg1"/>
                </a:solidFill>
              </a:rPr>
              <a:t>Moroni was concerned about families</a:t>
            </a:r>
          </a:p>
        </p:txBody>
      </p:sp>
      <p:sp>
        <p:nvSpPr>
          <p:cNvPr id="247" name="TextBox 246"/>
          <p:cNvSpPr txBox="1"/>
          <p:nvPr/>
        </p:nvSpPr>
        <p:spPr>
          <a:xfrm>
            <a:off x="6019800" y="4343401"/>
            <a:ext cx="3962400" cy="2246769"/>
          </a:xfrm>
          <a:prstGeom prst="rect">
            <a:avLst/>
          </a:prstGeom>
          <a:noFill/>
        </p:spPr>
        <p:txBody>
          <a:bodyPr wrap="square" rtlCol="0">
            <a:spAutoFit/>
          </a:bodyPr>
          <a:lstStyle/>
          <a:p>
            <a:pPr algn="ctr" fontAlgn="base"/>
            <a:r>
              <a:rPr lang="en-US" sz="2800" dirty="0" err="1">
                <a:solidFill>
                  <a:schemeClr val="bg1"/>
                </a:solidFill>
              </a:rPr>
              <a:t>Ammoron</a:t>
            </a:r>
            <a:r>
              <a:rPr lang="en-US" sz="2800" dirty="0">
                <a:solidFill>
                  <a:schemeClr val="bg1"/>
                </a:solidFill>
              </a:rPr>
              <a:t> was only concerned about his men of war and wanted to destroy the Nephites or take control</a:t>
            </a:r>
          </a:p>
        </p:txBody>
      </p:sp>
      <p:grpSp>
        <p:nvGrpSpPr>
          <p:cNvPr id="248" name="Group 247">
            <a:extLst>
              <a:ext uri="{FF2B5EF4-FFF2-40B4-BE49-F238E27FC236}">
                <a16:creationId xmlns:a16="http://schemas.microsoft.com/office/drawing/2014/main" id="{C76B4CBB-50B1-4B69-A3D2-9DEF3AB9AE06}"/>
              </a:ext>
            </a:extLst>
          </p:cNvPr>
          <p:cNvGrpSpPr/>
          <p:nvPr/>
        </p:nvGrpSpPr>
        <p:grpSpPr>
          <a:xfrm>
            <a:off x="161365" y="300318"/>
            <a:ext cx="609600" cy="6096000"/>
            <a:chOff x="1676400" y="228600"/>
            <a:chExt cx="609600" cy="6096000"/>
          </a:xfrm>
        </p:grpSpPr>
        <p:grpSp>
          <p:nvGrpSpPr>
            <p:cNvPr id="249" name="Group 248">
              <a:extLst>
                <a:ext uri="{FF2B5EF4-FFF2-40B4-BE49-F238E27FC236}">
                  <a16:creationId xmlns:a16="http://schemas.microsoft.com/office/drawing/2014/main" id="{1D9291C9-A32E-4B19-AE44-2F7CF9C4E851}"/>
                </a:ext>
              </a:extLst>
            </p:cNvPr>
            <p:cNvGrpSpPr/>
            <p:nvPr/>
          </p:nvGrpSpPr>
          <p:grpSpPr>
            <a:xfrm>
              <a:off x="1752601" y="1295400"/>
              <a:ext cx="415533" cy="3962400"/>
              <a:chOff x="2286000" y="1349828"/>
              <a:chExt cx="609600" cy="5812972"/>
            </a:xfrm>
          </p:grpSpPr>
          <p:sp>
            <p:nvSpPr>
              <p:cNvPr id="286" name="Pentagon 6">
                <a:extLst>
                  <a:ext uri="{FF2B5EF4-FFF2-40B4-BE49-F238E27FC236}">
                    <a16:creationId xmlns:a16="http://schemas.microsoft.com/office/drawing/2014/main" id="{ADE6BE72-EFE6-4CF5-AB7E-3AD1E49B4D7B}"/>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1A3277C0-125D-4098-B37D-01D74AF28368}"/>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Cross 287">
                <a:extLst>
                  <a:ext uri="{FF2B5EF4-FFF2-40B4-BE49-F238E27FC236}">
                    <a16:creationId xmlns:a16="http://schemas.microsoft.com/office/drawing/2014/main" id="{6DD6675F-3B7B-4724-9E2B-7903947581B3}"/>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Donut 9">
                <a:extLst>
                  <a:ext uri="{FF2B5EF4-FFF2-40B4-BE49-F238E27FC236}">
                    <a16:creationId xmlns:a16="http://schemas.microsoft.com/office/drawing/2014/main" id="{84A9D30D-F21A-4A4D-A021-074BA7D71079}"/>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Donut 10">
                <a:extLst>
                  <a:ext uri="{FF2B5EF4-FFF2-40B4-BE49-F238E27FC236}">
                    <a16:creationId xmlns:a16="http://schemas.microsoft.com/office/drawing/2014/main" id="{D447A548-BE5D-4FAC-A680-E45D1702CE26}"/>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0" name="Group 249">
              <a:extLst>
                <a:ext uri="{FF2B5EF4-FFF2-40B4-BE49-F238E27FC236}">
                  <a16:creationId xmlns:a16="http://schemas.microsoft.com/office/drawing/2014/main" id="{4DD4555A-BE2A-4DD3-B265-E64A74EB26FD}"/>
                </a:ext>
              </a:extLst>
            </p:cNvPr>
            <p:cNvGrpSpPr/>
            <p:nvPr/>
          </p:nvGrpSpPr>
          <p:grpSpPr>
            <a:xfrm>
              <a:off x="1676400" y="5410200"/>
              <a:ext cx="609600" cy="914400"/>
              <a:chOff x="2209800" y="5562600"/>
              <a:chExt cx="1676400" cy="2514600"/>
            </a:xfrm>
          </p:grpSpPr>
          <p:sp>
            <p:nvSpPr>
              <p:cNvPr id="269" name="Hexagon 268">
                <a:extLst>
                  <a:ext uri="{FF2B5EF4-FFF2-40B4-BE49-F238E27FC236}">
                    <a16:creationId xmlns:a16="http://schemas.microsoft.com/office/drawing/2014/main" id="{FD26BEB6-BFE6-4D6F-95FC-356C124B07D1}"/>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Hexagon 269">
                <a:extLst>
                  <a:ext uri="{FF2B5EF4-FFF2-40B4-BE49-F238E27FC236}">
                    <a16:creationId xmlns:a16="http://schemas.microsoft.com/office/drawing/2014/main" id="{A0853AD7-425A-4C42-9AB7-B15472C7A433}"/>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Hexagon 270">
                <a:extLst>
                  <a:ext uri="{FF2B5EF4-FFF2-40B4-BE49-F238E27FC236}">
                    <a16:creationId xmlns:a16="http://schemas.microsoft.com/office/drawing/2014/main" id="{4664C2B8-4F99-416A-B907-AC8F574A366C}"/>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Group 178">
                <a:extLst>
                  <a:ext uri="{FF2B5EF4-FFF2-40B4-BE49-F238E27FC236}">
                    <a16:creationId xmlns:a16="http://schemas.microsoft.com/office/drawing/2014/main" id="{741BA1FE-D66B-4C25-9E1B-52FEB73A3084}"/>
                  </a:ext>
                </a:extLst>
              </p:cNvPr>
              <p:cNvGrpSpPr/>
              <p:nvPr/>
            </p:nvGrpSpPr>
            <p:grpSpPr>
              <a:xfrm>
                <a:off x="2627416" y="5583382"/>
                <a:ext cx="838200" cy="279400"/>
                <a:chOff x="2895600" y="4648200"/>
                <a:chExt cx="1600200" cy="533400"/>
              </a:xfrm>
            </p:grpSpPr>
            <p:sp>
              <p:nvSpPr>
                <p:cNvPr id="281" name="Quad Arrow 24">
                  <a:extLst>
                    <a:ext uri="{FF2B5EF4-FFF2-40B4-BE49-F238E27FC236}">
                      <a16:creationId xmlns:a16="http://schemas.microsoft.com/office/drawing/2014/main" id="{B9CD62A8-27A3-4004-9C60-086CDDB4CE2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Quad Arrow 25">
                  <a:extLst>
                    <a:ext uri="{FF2B5EF4-FFF2-40B4-BE49-F238E27FC236}">
                      <a16:creationId xmlns:a16="http://schemas.microsoft.com/office/drawing/2014/main" id="{F266E329-FD65-4F66-A18D-90EFCC8E330D}"/>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26">
                  <a:extLst>
                    <a:ext uri="{FF2B5EF4-FFF2-40B4-BE49-F238E27FC236}">
                      <a16:creationId xmlns:a16="http://schemas.microsoft.com/office/drawing/2014/main" id="{E4DD927C-214E-4F79-BD98-9882311CB5B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Diamond 283">
                  <a:extLst>
                    <a:ext uri="{FF2B5EF4-FFF2-40B4-BE49-F238E27FC236}">
                      <a16:creationId xmlns:a16="http://schemas.microsoft.com/office/drawing/2014/main" id="{CF311D0C-411B-440F-935C-8F2300F05197}"/>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Diamond 284">
                  <a:extLst>
                    <a:ext uri="{FF2B5EF4-FFF2-40B4-BE49-F238E27FC236}">
                      <a16:creationId xmlns:a16="http://schemas.microsoft.com/office/drawing/2014/main" id="{B10E9BA9-8C81-4C19-B784-5F2AB3C291A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179">
                <a:extLst>
                  <a:ext uri="{FF2B5EF4-FFF2-40B4-BE49-F238E27FC236}">
                    <a16:creationId xmlns:a16="http://schemas.microsoft.com/office/drawing/2014/main" id="{E51FE724-8A78-4CEB-8833-A1B3124B57D5}"/>
                  </a:ext>
                </a:extLst>
              </p:cNvPr>
              <p:cNvGrpSpPr/>
              <p:nvPr/>
            </p:nvGrpSpPr>
            <p:grpSpPr>
              <a:xfrm>
                <a:off x="2590800" y="7772400"/>
                <a:ext cx="838200" cy="279400"/>
                <a:chOff x="2895600" y="4648200"/>
                <a:chExt cx="1600200" cy="533400"/>
              </a:xfrm>
            </p:grpSpPr>
            <p:sp>
              <p:nvSpPr>
                <p:cNvPr id="276" name="Quad Arrow 19">
                  <a:extLst>
                    <a:ext uri="{FF2B5EF4-FFF2-40B4-BE49-F238E27FC236}">
                      <a16:creationId xmlns:a16="http://schemas.microsoft.com/office/drawing/2014/main" id="{4D0B5CCC-EDC7-4132-9814-50007EE82964}"/>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20">
                  <a:extLst>
                    <a:ext uri="{FF2B5EF4-FFF2-40B4-BE49-F238E27FC236}">
                      <a16:creationId xmlns:a16="http://schemas.microsoft.com/office/drawing/2014/main" id="{7C2A242A-2B65-400F-BF89-6894CB1229B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Quad Arrow 21">
                  <a:extLst>
                    <a:ext uri="{FF2B5EF4-FFF2-40B4-BE49-F238E27FC236}">
                      <a16:creationId xmlns:a16="http://schemas.microsoft.com/office/drawing/2014/main" id="{5B7B3401-4769-4201-B15C-804C78367A3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424E9CD5-71FB-4198-9195-C9C79C691C63}"/>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646AA63C-DE98-48CA-9E64-C88695C46E7A}"/>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Donut 17">
                <a:extLst>
                  <a:ext uri="{FF2B5EF4-FFF2-40B4-BE49-F238E27FC236}">
                    <a16:creationId xmlns:a16="http://schemas.microsoft.com/office/drawing/2014/main" id="{F506F2CD-D042-48BD-9601-F71F5C7360A8}"/>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Quad Arrow 18">
                <a:extLst>
                  <a:ext uri="{FF2B5EF4-FFF2-40B4-BE49-F238E27FC236}">
                    <a16:creationId xmlns:a16="http://schemas.microsoft.com/office/drawing/2014/main" id="{5F82AAEA-8831-4F81-A043-D5DA8388B1DE}"/>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a:extLst>
                <a:ext uri="{FF2B5EF4-FFF2-40B4-BE49-F238E27FC236}">
                  <a16:creationId xmlns:a16="http://schemas.microsoft.com/office/drawing/2014/main" id="{17458A77-2EA4-45A0-AE35-F2CA70467431}"/>
                </a:ext>
              </a:extLst>
            </p:cNvPr>
            <p:cNvGrpSpPr/>
            <p:nvPr/>
          </p:nvGrpSpPr>
          <p:grpSpPr>
            <a:xfrm>
              <a:off x="1676400" y="228600"/>
              <a:ext cx="609600" cy="914400"/>
              <a:chOff x="2209800" y="5562600"/>
              <a:chExt cx="1676400" cy="2514600"/>
            </a:xfrm>
          </p:grpSpPr>
          <p:sp>
            <p:nvSpPr>
              <p:cNvPr id="252" name="Hexagon 251">
                <a:extLst>
                  <a:ext uri="{FF2B5EF4-FFF2-40B4-BE49-F238E27FC236}">
                    <a16:creationId xmlns:a16="http://schemas.microsoft.com/office/drawing/2014/main" id="{C2E079D6-0B9F-49E2-9C9C-92160443F1B3}"/>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Hexagon 252">
                <a:extLst>
                  <a:ext uri="{FF2B5EF4-FFF2-40B4-BE49-F238E27FC236}">
                    <a16:creationId xmlns:a16="http://schemas.microsoft.com/office/drawing/2014/main" id="{E6FD76FC-34D6-4968-B1BC-A975BD758FEC}"/>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Hexagon 253">
                <a:extLst>
                  <a:ext uri="{FF2B5EF4-FFF2-40B4-BE49-F238E27FC236}">
                    <a16:creationId xmlns:a16="http://schemas.microsoft.com/office/drawing/2014/main" id="{B6BA231D-E641-41DE-B3C2-E59EF1900686}"/>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178">
                <a:extLst>
                  <a:ext uri="{FF2B5EF4-FFF2-40B4-BE49-F238E27FC236}">
                    <a16:creationId xmlns:a16="http://schemas.microsoft.com/office/drawing/2014/main" id="{8A0CFCF0-6687-4EC9-8886-49D0BF7EEBB4}"/>
                  </a:ext>
                </a:extLst>
              </p:cNvPr>
              <p:cNvGrpSpPr/>
              <p:nvPr/>
            </p:nvGrpSpPr>
            <p:grpSpPr>
              <a:xfrm>
                <a:off x="2627416" y="5583382"/>
                <a:ext cx="838200" cy="279400"/>
                <a:chOff x="2895600" y="4648200"/>
                <a:chExt cx="1600200" cy="533400"/>
              </a:xfrm>
            </p:grpSpPr>
            <p:sp>
              <p:nvSpPr>
                <p:cNvPr id="264" name="Quad Arrow 42">
                  <a:extLst>
                    <a:ext uri="{FF2B5EF4-FFF2-40B4-BE49-F238E27FC236}">
                      <a16:creationId xmlns:a16="http://schemas.microsoft.com/office/drawing/2014/main" id="{7B49D288-77E9-4FE9-9921-A91F711F7BE5}"/>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Quad Arrow 43">
                  <a:extLst>
                    <a:ext uri="{FF2B5EF4-FFF2-40B4-BE49-F238E27FC236}">
                      <a16:creationId xmlns:a16="http://schemas.microsoft.com/office/drawing/2014/main" id="{CB3AF977-F479-4766-BD05-7B777E057DE1}"/>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Quad Arrow 44">
                  <a:extLst>
                    <a:ext uri="{FF2B5EF4-FFF2-40B4-BE49-F238E27FC236}">
                      <a16:creationId xmlns:a16="http://schemas.microsoft.com/office/drawing/2014/main" id="{19DB3BE7-9718-4BCD-9F07-71376B8297E9}"/>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iamond 266">
                  <a:extLst>
                    <a:ext uri="{FF2B5EF4-FFF2-40B4-BE49-F238E27FC236}">
                      <a16:creationId xmlns:a16="http://schemas.microsoft.com/office/drawing/2014/main" id="{56237701-294E-4F1E-A6D4-6A9A127EDF9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Diamond 267">
                  <a:extLst>
                    <a:ext uri="{FF2B5EF4-FFF2-40B4-BE49-F238E27FC236}">
                      <a16:creationId xmlns:a16="http://schemas.microsoft.com/office/drawing/2014/main" id="{36126642-9D59-4C37-B1E2-A00F579B84D5}"/>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179">
                <a:extLst>
                  <a:ext uri="{FF2B5EF4-FFF2-40B4-BE49-F238E27FC236}">
                    <a16:creationId xmlns:a16="http://schemas.microsoft.com/office/drawing/2014/main" id="{ABB6A053-8AA8-43DA-A9FA-EB5CE259516A}"/>
                  </a:ext>
                </a:extLst>
              </p:cNvPr>
              <p:cNvGrpSpPr/>
              <p:nvPr/>
            </p:nvGrpSpPr>
            <p:grpSpPr>
              <a:xfrm>
                <a:off x="2590800" y="7772400"/>
                <a:ext cx="838200" cy="279400"/>
                <a:chOff x="2895600" y="4648200"/>
                <a:chExt cx="1600200" cy="533400"/>
              </a:xfrm>
            </p:grpSpPr>
            <p:sp>
              <p:nvSpPr>
                <p:cNvPr id="259" name="Quad Arrow 37">
                  <a:extLst>
                    <a:ext uri="{FF2B5EF4-FFF2-40B4-BE49-F238E27FC236}">
                      <a16:creationId xmlns:a16="http://schemas.microsoft.com/office/drawing/2014/main" id="{5060D29E-0A0B-4206-AFE1-1992D3AD4A52}"/>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Quad Arrow 38">
                  <a:extLst>
                    <a:ext uri="{FF2B5EF4-FFF2-40B4-BE49-F238E27FC236}">
                      <a16:creationId xmlns:a16="http://schemas.microsoft.com/office/drawing/2014/main" id="{BACC781A-1218-4341-B7D4-C50422C6042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Quad Arrow 39">
                  <a:extLst>
                    <a:ext uri="{FF2B5EF4-FFF2-40B4-BE49-F238E27FC236}">
                      <a16:creationId xmlns:a16="http://schemas.microsoft.com/office/drawing/2014/main" id="{06D3B3CC-4DEB-4730-8F3F-B9BD7BB884D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AF348782-206A-475A-9CE0-BCE792531ED2}"/>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E4849A13-29D9-4A65-B42B-FEFB44826855}"/>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7" name="Donut 35">
                <a:extLst>
                  <a:ext uri="{FF2B5EF4-FFF2-40B4-BE49-F238E27FC236}">
                    <a16:creationId xmlns:a16="http://schemas.microsoft.com/office/drawing/2014/main" id="{68BF9903-8B0F-4F58-A540-53D909FB5520}"/>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Quad Arrow 36">
                <a:extLst>
                  <a:ext uri="{FF2B5EF4-FFF2-40B4-BE49-F238E27FC236}">
                    <a16:creationId xmlns:a16="http://schemas.microsoft.com/office/drawing/2014/main" id="{34880127-533B-47B9-8B5D-41779F6BA2F9}"/>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2" descr="reload">
            <a:extLst>
              <a:ext uri="{FF2B5EF4-FFF2-40B4-BE49-F238E27FC236}">
                <a16:creationId xmlns:a16="http://schemas.microsoft.com/office/drawing/2014/main" id="{C982338D-283F-404A-5539-6726C8710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765" y="876362"/>
            <a:ext cx="3126855" cy="3126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oad">
            <a:extLst>
              <a:ext uri="{FF2B5EF4-FFF2-40B4-BE49-F238E27FC236}">
                <a16:creationId xmlns:a16="http://schemas.microsoft.com/office/drawing/2014/main" id="{44257AA3-DE97-AF61-C65C-4D54C08B2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380" y="3243360"/>
            <a:ext cx="29464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25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Perfect Knowledge of Fraud</a:t>
            </a:r>
          </a:p>
        </p:txBody>
      </p:sp>
      <p:sp>
        <p:nvSpPr>
          <p:cNvPr id="50" name="TextBox 49"/>
          <p:cNvSpPr txBox="1"/>
          <p:nvPr/>
        </p:nvSpPr>
        <p:spPr>
          <a:xfrm>
            <a:off x="10058400" y="6457890"/>
            <a:ext cx="2133600" cy="400110"/>
          </a:xfrm>
          <a:prstGeom prst="rect">
            <a:avLst/>
          </a:prstGeom>
          <a:noFill/>
        </p:spPr>
        <p:txBody>
          <a:bodyPr wrap="square" rtlCol="0">
            <a:spAutoFit/>
          </a:bodyPr>
          <a:lstStyle/>
          <a:p>
            <a:pPr algn="r"/>
            <a:r>
              <a:rPr lang="en-US" sz="2000" dirty="0">
                <a:solidFill>
                  <a:schemeClr val="bg1"/>
                </a:solidFill>
              </a:rPr>
              <a:t>Alma 55:1-19</a:t>
            </a:r>
          </a:p>
        </p:txBody>
      </p:sp>
      <p:sp>
        <p:nvSpPr>
          <p:cNvPr id="184" name="TextBox 183"/>
          <p:cNvSpPr txBox="1"/>
          <p:nvPr/>
        </p:nvSpPr>
        <p:spPr>
          <a:xfrm>
            <a:off x="2438400" y="914400"/>
            <a:ext cx="3048000" cy="707886"/>
          </a:xfrm>
          <a:prstGeom prst="rect">
            <a:avLst/>
          </a:prstGeom>
          <a:noFill/>
        </p:spPr>
        <p:txBody>
          <a:bodyPr wrap="square" rtlCol="0">
            <a:spAutoFit/>
          </a:bodyPr>
          <a:lstStyle/>
          <a:p>
            <a:r>
              <a:rPr lang="en-US" sz="2000" dirty="0">
                <a:solidFill>
                  <a:schemeClr val="bg1"/>
                </a:solidFill>
              </a:rPr>
              <a:t>Moroni knew of the lies that </a:t>
            </a:r>
            <a:r>
              <a:rPr lang="en-US" sz="2000" dirty="0" err="1">
                <a:solidFill>
                  <a:schemeClr val="bg1"/>
                </a:solidFill>
              </a:rPr>
              <a:t>Ammoron</a:t>
            </a:r>
            <a:r>
              <a:rPr lang="en-US" sz="2000" dirty="0">
                <a:solidFill>
                  <a:schemeClr val="bg1"/>
                </a:solidFill>
              </a:rPr>
              <a:t> was telling</a:t>
            </a:r>
          </a:p>
        </p:txBody>
      </p:sp>
      <p:sp>
        <p:nvSpPr>
          <p:cNvPr id="192" name="TextBox 191"/>
          <p:cNvSpPr txBox="1"/>
          <p:nvPr/>
        </p:nvSpPr>
        <p:spPr>
          <a:xfrm>
            <a:off x="6400799" y="1143000"/>
            <a:ext cx="5712311" cy="707886"/>
          </a:xfrm>
          <a:prstGeom prst="rect">
            <a:avLst/>
          </a:prstGeom>
          <a:noFill/>
        </p:spPr>
        <p:txBody>
          <a:bodyPr wrap="square" rtlCol="0">
            <a:spAutoFit/>
          </a:bodyPr>
          <a:lstStyle/>
          <a:p>
            <a:r>
              <a:rPr lang="en-US" sz="2000" dirty="0">
                <a:solidFill>
                  <a:schemeClr val="bg1"/>
                </a:solidFill>
              </a:rPr>
              <a:t>Moroni withdrew his ‘purpose’ and said, “I will seek death among them until they shall sure for peace.”</a:t>
            </a:r>
          </a:p>
        </p:txBody>
      </p:sp>
      <p:sp>
        <p:nvSpPr>
          <p:cNvPr id="196" name="TextBox 195"/>
          <p:cNvSpPr txBox="1"/>
          <p:nvPr/>
        </p:nvSpPr>
        <p:spPr>
          <a:xfrm>
            <a:off x="5764889" y="5305625"/>
            <a:ext cx="4636545" cy="1323439"/>
          </a:xfrm>
          <a:prstGeom prst="rect">
            <a:avLst/>
          </a:prstGeom>
          <a:noFill/>
        </p:spPr>
        <p:txBody>
          <a:bodyPr wrap="square" rtlCol="0">
            <a:spAutoFit/>
          </a:bodyPr>
          <a:lstStyle/>
          <a:p>
            <a:r>
              <a:rPr lang="en-US" sz="2000" dirty="0">
                <a:solidFill>
                  <a:schemeClr val="bg1"/>
                </a:solidFill>
              </a:rPr>
              <a:t>A search was made to find a man who was a descendant of Laman…</a:t>
            </a:r>
          </a:p>
          <a:p>
            <a:endParaRPr lang="en-US" sz="2000" dirty="0">
              <a:solidFill>
                <a:schemeClr val="bg1"/>
              </a:solidFill>
            </a:endParaRPr>
          </a:p>
          <a:p>
            <a:r>
              <a:rPr lang="en-US" sz="2000" dirty="0">
                <a:solidFill>
                  <a:schemeClr val="bg1"/>
                </a:solidFill>
              </a:rPr>
              <a:t>They found a servant of named Laman</a:t>
            </a:r>
          </a:p>
        </p:txBody>
      </p:sp>
      <p:grpSp>
        <p:nvGrpSpPr>
          <p:cNvPr id="52" name="Group 51">
            <a:extLst>
              <a:ext uri="{FF2B5EF4-FFF2-40B4-BE49-F238E27FC236}">
                <a16:creationId xmlns:a16="http://schemas.microsoft.com/office/drawing/2014/main" id="{B2CB3460-AE15-4A41-934B-85932C3E653D}"/>
              </a:ext>
            </a:extLst>
          </p:cNvPr>
          <p:cNvGrpSpPr/>
          <p:nvPr/>
        </p:nvGrpSpPr>
        <p:grpSpPr>
          <a:xfrm>
            <a:off x="161365" y="300318"/>
            <a:ext cx="609600" cy="6096000"/>
            <a:chOff x="1676400" y="228600"/>
            <a:chExt cx="609600" cy="6096000"/>
          </a:xfrm>
        </p:grpSpPr>
        <p:grpSp>
          <p:nvGrpSpPr>
            <p:cNvPr id="53" name="Group 52">
              <a:extLst>
                <a:ext uri="{FF2B5EF4-FFF2-40B4-BE49-F238E27FC236}">
                  <a16:creationId xmlns:a16="http://schemas.microsoft.com/office/drawing/2014/main" id="{DA363558-A8CA-40AE-8FE3-B238A5F6FB34}"/>
                </a:ext>
              </a:extLst>
            </p:cNvPr>
            <p:cNvGrpSpPr/>
            <p:nvPr/>
          </p:nvGrpSpPr>
          <p:grpSpPr>
            <a:xfrm>
              <a:off x="1752601" y="1295400"/>
              <a:ext cx="415533" cy="3962400"/>
              <a:chOff x="2286000" y="1349828"/>
              <a:chExt cx="609600" cy="5812972"/>
            </a:xfrm>
          </p:grpSpPr>
          <p:sp>
            <p:nvSpPr>
              <p:cNvPr id="90" name="Pentagon 6">
                <a:extLst>
                  <a:ext uri="{FF2B5EF4-FFF2-40B4-BE49-F238E27FC236}">
                    <a16:creationId xmlns:a16="http://schemas.microsoft.com/office/drawing/2014/main" id="{9B6358EA-EB59-4BB3-905E-90A7643614BC}"/>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4E2D207-67D1-42C9-8EDD-EF9D48C3CCA3}"/>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ross 91">
                <a:extLst>
                  <a:ext uri="{FF2B5EF4-FFF2-40B4-BE49-F238E27FC236}">
                    <a16:creationId xmlns:a16="http://schemas.microsoft.com/office/drawing/2014/main" id="{B249E369-50E2-4705-9B9A-143595B29BA6}"/>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onut 9">
                <a:extLst>
                  <a:ext uri="{FF2B5EF4-FFF2-40B4-BE49-F238E27FC236}">
                    <a16:creationId xmlns:a16="http://schemas.microsoft.com/office/drawing/2014/main" id="{86DFB4B1-E52A-4C42-B4D7-B8A635E88EB2}"/>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10">
                <a:extLst>
                  <a:ext uri="{FF2B5EF4-FFF2-40B4-BE49-F238E27FC236}">
                    <a16:creationId xmlns:a16="http://schemas.microsoft.com/office/drawing/2014/main" id="{5F064678-E6E0-4B4A-A857-EE60F35B07CC}"/>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4" name="Group 53">
              <a:extLst>
                <a:ext uri="{FF2B5EF4-FFF2-40B4-BE49-F238E27FC236}">
                  <a16:creationId xmlns:a16="http://schemas.microsoft.com/office/drawing/2014/main" id="{47155AD2-6F3B-4B10-8314-CDBD7A8F95CE}"/>
                </a:ext>
              </a:extLst>
            </p:cNvPr>
            <p:cNvGrpSpPr/>
            <p:nvPr/>
          </p:nvGrpSpPr>
          <p:grpSpPr>
            <a:xfrm>
              <a:off x="1676400" y="5410200"/>
              <a:ext cx="609600" cy="914400"/>
              <a:chOff x="2209800" y="5562600"/>
              <a:chExt cx="1676400" cy="2514600"/>
            </a:xfrm>
          </p:grpSpPr>
          <p:sp>
            <p:nvSpPr>
              <p:cNvPr id="73" name="Hexagon 72">
                <a:extLst>
                  <a:ext uri="{FF2B5EF4-FFF2-40B4-BE49-F238E27FC236}">
                    <a16:creationId xmlns:a16="http://schemas.microsoft.com/office/drawing/2014/main" id="{73E1D47D-617A-43BA-8879-80FAC331C71E}"/>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a:extLst>
                  <a:ext uri="{FF2B5EF4-FFF2-40B4-BE49-F238E27FC236}">
                    <a16:creationId xmlns:a16="http://schemas.microsoft.com/office/drawing/2014/main" id="{B1BD671B-0C38-42FE-8914-D1714F3121FF}"/>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a:extLst>
                  <a:ext uri="{FF2B5EF4-FFF2-40B4-BE49-F238E27FC236}">
                    <a16:creationId xmlns:a16="http://schemas.microsoft.com/office/drawing/2014/main" id="{B9255F16-E1E5-41CE-A7CC-691EC08E08A5}"/>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178">
                <a:extLst>
                  <a:ext uri="{FF2B5EF4-FFF2-40B4-BE49-F238E27FC236}">
                    <a16:creationId xmlns:a16="http://schemas.microsoft.com/office/drawing/2014/main" id="{0A79CAF5-C778-49FE-BCFF-7AE9D2FBECE5}"/>
                  </a:ext>
                </a:extLst>
              </p:cNvPr>
              <p:cNvGrpSpPr/>
              <p:nvPr/>
            </p:nvGrpSpPr>
            <p:grpSpPr>
              <a:xfrm>
                <a:off x="2627416" y="5583382"/>
                <a:ext cx="838200" cy="279400"/>
                <a:chOff x="2895600" y="4648200"/>
                <a:chExt cx="1600200" cy="533400"/>
              </a:xfrm>
            </p:grpSpPr>
            <p:sp>
              <p:nvSpPr>
                <p:cNvPr id="85" name="Quad Arrow 24">
                  <a:extLst>
                    <a:ext uri="{FF2B5EF4-FFF2-40B4-BE49-F238E27FC236}">
                      <a16:creationId xmlns:a16="http://schemas.microsoft.com/office/drawing/2014/main" id="{8E52F803-A99F-47DD-82CA-7F5524CCB3CB}"/>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25">
                  <a:extLst>
                    <a:ext uri="{FF2B5EF4-FFF2-40B4-BE49-F238E27FC236}">
                      <a16:creationId xmlns:a16="http://schemas.microsoft.com/office/drawing/2014/main" id="{A11BC5AF-45AF-46ED-BB75-44729AA5FED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26">
                  <a:extLst>
                    <a:ext uri="{FF2B5EF4-FFF2-40B4-BE49-F238E27FC236}">
                      <a16:creationId xmlns:a16="http://schemas.microsoft.com/office/drawing/2014/main" id="{95EA3071-3F83-4BFA-BDCB-B0FD1243D46D}"/>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FEEF2895-F4BB-425C-BF79-1822B6F6E0C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ECD5977A-9E24-4F37-ADA2-4C0E75FE1D7A}"/>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79">
                <a:extLst>
                  <a:ext uri="{FF2B5EF4-FFF2-40B4-BE49-F238E27FC236}">
                    <a16:creationId xmlns:a16="http://schemas.microsoft.com/office/drawing/2014/main" id="{C41CBC8C-FD50-44FB-B8D7-A2A0DDC08AA4}"/>
                  </a:ext>
                </a:extLst>
              </p:cNvPr>
              <p:cNvGrpSpPr/>
              <p:nvPr/>
            </p:nvGrpSpPr>
            <p:grpSpPr>
              <a:xfrm>
                <a:off x="2590800" y="7772400"/>
                <a:ext cx="838200" cy="279400"/>
                <a:chOff x="2895600" y="4648200"/>
                <a:chExt cx="1600200" cy="533400"/>
              </a:xfrm>
            </p:grpSpPr>
            <p:sp>
              <p:nvSpPr>
                <p:cNvPr id="80" name="Quad Arrow 19">
                  <a:extLst>
                    <a:ext uri="{FF2B5EF4-FFF2-40B4-BE49-F238E27FC236}">
                      <a16:creationId xmlns:a16="http://schemas.microsoft.com/office/drawing/2014/main" id="{2AD55894-B06B-47D3-AC60-6E122F690FF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20">
                  <a:extLst>
                    <a:ext uri="{FF2B5EF4-FFF2-40B4-BE49-F238E27FC236}">
                      <a16:creationId xmlns:a16="http://schemas.microsoft.com/office/drawing/2014/main" id="{F4215D0F-3DDA-4DB1-AF7B-9FAEF041B0C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21">
                  <a:extLst>
                    <a:ext uri="{FF2B5EF4-FFF2-40B4-BE49-F238E27FC236}">
                      <a16:creationId xmlns:a16="http://schemas.microsoft.com/office/drawing/2014/main" id="{C26B9A82-5984-4C3A-8153-394DBF34DFD6}"/>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CC46CEF5-C495-44EB-AAD3-B3177BE3931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2D350A57-2427-4B9C-978C-7324162197A5}"/>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Donut 17">
                <a:extLst>
                  <a:ext uri="{FF2B5EF4-FFF2-40B4-BE49-F238E27FC236}">
                    <a16:creationId xmlns:a16="http://schemas.microsoft.com/office/drawing/2014/main" id="{A9FB01EC-5FB8-4FA2-88A4-016FD2F1ED35}"/>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Quad Arrow 18">
                <a:extLst>
                  <a:ext uri="{FF2B5EF4-FFF2-40B4-BE49-F238E27FC236}">
                    <a16:creationId xmlns:a16="http://schemas.microsoft.com/office/drawing/2014/main" id="{EE979FB9-3876-41C1-87A1-47411BD4B81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65EDA00-3276-4992-8D1E-F3C305F2B697}"/>
                </a:ext>
              </a:extLst>
            </p:cNvPr>
            <p:cNvGrpSpPr/>
            <p:nvPr/>
          </p:nvGrpSpPr>
          <p:grpSpPr>
            <a:xfrm>
              <a:off x="1676400" y="228600"/>
              <a:ext cx="609600" cy="914400"/>
              <a:chOff x="2209800" y="5562600"/>
              <a:chExt cx="1676400" cy="2514600"/>
            </a:xfrm>
          </p:grpSpPr>
          <p:sp>
            <p:nvSpPr>
              <p:cNvPr id="56" name="Hexagon 55">
                <a:extLst>
                  <a:ext uri="{FF2B5EF4-FFF2-40B4-BE49-F238E27FC236}">
                    <a16:creationId xmlns:a16="http://schemas.microsoft.com/office/drawing/2014/main" id="{0C3837A7-BCC1-41F7-B1C7-8EAD06A30077}"/>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a:extLst>
                  <a:ext uri="{FF2B5EF4-FFF2-40B4-BE49-F238E27FC236}">
                    <a16:creationId xmlns:a16="http://schemas.microsoft.com/office/drawing/2014/main" id="{4F69A258-E983-42F4-9BAF-C098683A47D7}"/>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a:extLst>
                  <a:ext uri="{FF2B5EF4-FFF2-40B4-BE49-F238E27FC236}">
                    <a16:creationId xmlns:a16="http://schemas.microsoft.com/office/drawing/2014/main" id="{5613758C-9DC7-41F0-BE88-9079E2AE8628}"/>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178">
                <a:extLst>
                  <a:ext uri="{FF2B5EF4-FFF2-40B4-BE49-F238E27FC236}">
                    <a16:creationId xmlns:a16="http://schemas.microsoft.com/office/drawing/2014/main" id="{0B4E7537-D7D8-46CA-A78C-285372AA202B}"/>
                  </a:ext>
                </a:extLst>
              </p:cNvPr>
              <p:cNvGrpSpPr/>
              <p:nvPr/>
            </p:nvGrpSpPr>
            <p:grpSpPr>
              <a:xfrm>
                <a:off x="2627416" y="5583382"/>
                <a:ext cx="838200" cy="279400"/>
                <a:chOff x="2895600" y="4648200"/>
                <a:chExt cx="1600200" cy="533400"/>
              </a:xfrm>
            </p:grpSpPr>
            <p:sp>
              <p:nvSpPr>
                <p:cNvPr id="68" name="Quad Arrow 42">
                  <a:extLst>
                    <a:ext uri="{FF2B5EF4-FFF2-40B4-BE49-F238E27FC236}">
                      <a16:creationId xmlns:a16="http://schemas.microsoft.com/office/drawing/2014/main" id="{175A32C2-8525-498D-89F5-A1E98E338DD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43">
                  <a:extLst>
                    <a:ext uri="{FF2B5EF4-FFF2-40B4-BE49-F238E27FC236}">
                      <a16:creationId xmlns:a16="http://schemas.microsoft.com/office/drawing/2014/main" id="{94A4405D-1AC4-48E4-90FB-B510F214B312}"/>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44">
                  <a:extLst>
                    <a:ext uri="{FF2B5EF4-FFF2-40B4-BE49-F238E27FC236}">
                      <a16:creationId xmlns:a16="http://schemas.microsoft.com/office/drawing/2014/main" id="{B98FF9C6-6737-4758-A66C-B1A8CE3459AD}"/>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0E873153-145A-446F-9557-B1CDCC54FF0C}"/>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CDF3AC9-6A88-4267-93B4-7B82A45D494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179">
                <a:extLst>
                  <a:ext uri="{FF2B5EF4-FFF2-40B4-BE49-F238E27FC236}">
                    <a16:creationId xmlns:a16="http://schemas.microsoft.com/office/drawing/2014/main" id="{C33371DD-B77E-44A0-8755-5DD6766A9944}"/>
                  </a:ext>
                </a:extLst>
              </p:cNvPr>
              <p:cNvGrpSpPr/>
              <p:nvPr/>
            </p:nvGrpSpPr>
            <p:grpSpPr>
              <a:xfrm>
                <a:off x="2590800" y="7772400"/>
                <a:ext cx="838200" cy="279400"/>
                <a:chOff x="2895600" y="4648200"/>
                <a:chExt cx="1600200" cy="533400"/>
              </a:xfrm>
            </p:grpSpPr>
            <p:sp>
              <p:nvSpPr>
                <p:cNvPr id="63" name="Quad Arrow 37">
                  <a:extLst>
                    <a:ext uri="{FF2B5EF4-FFF2-40B4-BE49-F238E27FC236}">
                      <a16:creationId xmlns:a16="http://schemas.microsoft.com/office/drawing/2014/main" id="{ECE9502A-AB6A-4206-A1CE-21CA01B71A7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38">
                  <a:extLst>
                    <a:ext uri="{FF2B5EF4-FFF2-40B4-BE49-F238E27FC236}">
                      <a16:creationId xmlns:a16="http://schemas.microsoft.com/office/drawing/2014/main" id="{A2C3C598-2FA3-4A96-BC06-02CFB19AF33E}"/>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39">
                  <a:extLst>
                    <a:ext uri="{FF2B5EF4-FFF2-40B4-BE49-F238E27FC236}">
                      <a16:creationId xmlns:a16="http://schemas.microsoft.com/office/drawing/2014/main" id="{27B99FDF-29BF-4993-BD02-B8C5C4D7643F}"/>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5C0C2D86-FFDD-430B-BCDE-C6B13D4FC349}"/>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09BCE1B-26F9-4469-9E09-1B9054F83971}"/>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Donut 35">
                <a:extLst>
                  <a:ext uri="{FF2B5EF4-FFF2-40B4-BE49-F238E27FC236}">
                    <a16:creationId xmlns:a16="http://schemas.microsoft.com/office/drawing/2014/main" id="{D0663B79-A823-4722-BEDE-A0445F02FA7D}"/>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Quad Arrow 36">
                <a:extLst>
                  <a:ext uri="{FF2B5EF4-FFF2-40B4-BE49-F238E27FC236}">
                    <a16:creationId xmlns:a16="http://schemas.microsoft.com/office/drawing/2014/main" id="{58DD39F4-2B96-426B-BFC1-9D310B095073}"/>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 name="Picture 10">
            <a:extLst>
              <a:ext uri="{FF2B5EF4-FFF2-40B4-BE49-F238E27FC236}">
                <a16:creationId xmlns:a16="http://schemas.microsoft.com/office/drawing/2014/main" id="{F6375F03-9457-4B72-AAE3-B5EA62D58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93" y="1868187"/>
            <a:ext cx="4543425" cy="2562225"/>
          </a:xfrm>
          <a:prstGeom prst="rect">
            <a:avLst/>
          </a:prstGeom>
        </p:spPr>
      </p:pic>
      <p:sp>
        <p:nvSpPr>
          <p:cNvPr id="12" name="Rectangle 11">
            <a:extLst>
              <a:ext uri="{FF2B5EF4-FFF2-40B4-BE49-F238E27FC236}">
                <a16:creationId xmlns:a16="http://schemas.microsoft.com/office/drawing/2014/main" id="{BC16D9B3-3D6E-45DF-87A9-268E567D7F57}"/>
              </a:ext>
            </a:extLst>
          </p:cNvPr>
          <p:cNvSpPr/>
          <p:nvPr/>
        </p:nvSpPr>
        <p:spPr>
          <a:xfrm>
            <a:off x="1445029" y="5061769"/>
            <a:ext cx="4242099" cy="1200329"/>
          </a:xfrm>
          <a:prstGeom prst="rect">
            <a:avLst/>
          </a:prstGeom>
        </p:spPr>
        <p:txBody>
          <a:bodyPr wrap="square">
            <a:spAutoFit/>
          </a:bodyPr>
          <a:lstStyle/>
          <a:p>
            <a:r>
              <a:rPr lang="en-US" b="1" i="0" dirty="0">
                <a:solidFill>
                  <a:srgbClr val="FFFF00"/>
                </a:solidFill>
                <a:effectLst/>
                <a:latin typeface="Abadi" panose="020B0604020104020204" pitchFamily="34" charset="0"/>
              </a:rPr>
              <a:t>However:</a:t>
            </a:r>
          </a:p>
          <a:p>
            <a:r>
              <a:rPr lang="en-US" b="1" i="0" dirty="0">
                <a:solidFill>
                  <a:srgbClr val="FFFF00"/>
                </a:solidFill>
                <a:effectLst/>
                <a:latin typeface="Abadi" panose="020B0604020104020204" pitchFamily="34" charset="0"/>
              </a:rPr>
              <a:t>We are not to delight in murder or bloodshed; rather, we are to delight in saving people from destruction</a:t>
            </a:r>
            <a:endParaRPr lang="en-US" dirty="0">
              <a:solidFill>
                <a:srgbClr val="FFFF00"/>
              </a:solidFill>
            </a:endParaRPr>
          </a:p>
        </p:txBody>
      </p:sp>
      <p:pic>
        <p:nvPicPr>
          <p:cNvPr id="14" name="Picture 13">
            <a:extLst>
              <a:ext uri="{FF2B5EF4-FFF2-40B4-BE49-F238E27FC236}">
                <a16:creationId xmlns:a16="http://schemas.microsoft.com/office/drawing/2014/main" id="{D90D511D-C5EA-479F-BBB1-220D26D39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054" y="2199472"/>
            <a:ext cx="3848100" cy="2828925"/>
          </a:xfrm>
          <a:prstGeom prst="rect">
            <a:avLst/>
          </a:prstGeom>
        </p:spPr>
      </p:pic>
    </p:spTree>
    <p:extLst>
      <p:ext uri="{BB962C8B-B14F-4D97-AF65-F5344CB8AC3E}">
        <p14:creationId xmlns:p14="http://schemas.microsoft.com/office/powerpoint/2010/main" val="13031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Laman, Nephite Soldier</a:t>
            </a:r>
          </a:p>
        </p:txBody>
      </p:sp>
      <p:sp>
        <p:nvSpPr>
          <p:cNvPr id="48" name="TextBox 47"/>
          <p:cNvSpPr txBox="1"/>
          <p:nvPr/>
        </p:nvSpPr>
        <p:spPr>
          <a:xfrm>
            <a:off x="1011219" y="1083833"/>
            <a:ext cx="7379746" cy="5632311"/>
          </a:xfrm>
          <a:prstGeom prst="rect">
            <a:avLst/>
          </a:prstGeom>
          <a:noFill/>
        </p:spPr>
        <p:txBody>
          <a:bodyPr wrap="square" rtlCol="0">
            <a:spAutoFit/>
          </a:bodyPr>
          <a:lstStyle/>
          <a:p>
            <a:pPr fontAlgn="base"/>
            <a:r>
              <a:rPr lang="en-US" sz="2000" dirty="0">
                <a:solidFill>
                  <a:schemeClr val="bg1"/>
                </a:solidFill>
              </a:rPr>
              <a:t>He was a servant of the king of the Lamanites, the same king who was murdered by servants of the dissenter </a:t>
            </a:r>
            <a:r>
              <a:rPr lang="en-US" sz="2000" dirty="0" err="1">
                <a:solidFill>
                  <a:schemeClr val="bg1"/>
                </a:solidFill>
              </a:rPr>
              <a:t>Amalickiah</a:t>
            </a:r>
            <a:r>
              <a:rPr lang="en-US" sz="2000" dirty="0">
                <a:solidFill>
                  <a:schemeClr val="bg1"/>
                </a:solidFill>
              </a:rPr>
              <a:t> around 72 BC.</a:t>
            </a:r>
          </a:p>
          <a:p>
            <a:pPr fontAlgn="base"/>
            <a:endParaRPr lang="en-US" sz="2000" dirty="0">
              <a:solidFill>
                <a:schemeClr val="bg1"/>
              </a:solidFill>
            </a:endParaRPr>
          </a:p>
          <a:p>
            <a:pPr fontAlgn="base"/>
            <a:r>
              <a:rPr lang="en-US" sz="2000" dirty="0">
                <a:solidFill>
                  <a:schemeClr val="bg1"/>
                </a:solidFill>
              </a:rPr>
              <a:t>He fled to the Nephite side and joined the military under command of Captain Moroni.</a:t>
            </a:r>
          </a:p>
          <a:p>
            <a:pPr fontAlgn="base"/>
            <a:endParaRPr lang="en-US" sz="2000" dirty="0">
              <a:solidFill>
                <a:schemeClr val="bg1"/>
              </a:solidFill>
            </a:endParaRPr>
          </a:p>
          <a:p>
            <a:pPr fontAlgn="base"/>
            <a:r>
              <a:rPr lang="en-US" sz="2000" dirty="0">
                <a:solidFill>
                  <a:schemeClr val="bg1"/>
                </a:solidFill>
              </a:rPr>
              <a:t>Ten years later during the warfare between the Nephites and the Lamanites he helped Moroni with his plan to disable the Lamanite guards in order to free the Nephite captives.</a:t>
            </a:r>
          </a:p>
          <a:p>
            <a:pPr fontAlgn="base"/>
            <a:endParaRPr lang="en-US" sz="2000" dirty="0">
              <a:solidFill>
                <a:schemeClr val="bg1"/>
              </a:solidFill>
            </a:endParaRPr>
          </a:p>
          <a:p>
            <a:pPr fontAlgn="base"/>
            <a:r>
              <a:rPr lang="en-US" sz="2000" dirty="0">
                <a:solidFill>
                  <a:schemeClr val="bg1"/>
                </a:solidFill>
              </a:rPr>
              <a:t>Laman and a small group of men went to the encampment at </a:t>
            </a:r>
            <a:r>
              <a:rPr lang="en-US" sz="2000" dirty="0" err="1">
                <a:solidFill>
                  <a:schemeClr val="bg1"/>
                </a:solidFill>
              </a:rPr>
              <a:t>Gid</a:t>
            </a:r>
            <a:r>
              <a:rPr lang="en-US" sz="2000" dirty="0">
                <a:solidFill>
                  <a:schemeClr val="bg1"/>
                </a:solidFill>
              </a:rPr>
              <a:t>.</a:t>
            </a:r>
          </a:p>
          <a:p>
            <a:pPr fontAlgn="base"/>
            <a:endParaRPr lang="en-US" sz="2000" dirty="0">
              <a:solidFill>
                <a:schemeClr val="bg1"/>
              </a:solidFill>
            </a:endParaRPr>
          </a:p>
          <a:p>
            <a:pPr fontAlgn="base"/>
            <a:r>
              <a:rPr lang="en-US" sz="2000" dirty="0">
                <a:solidFill>
                  <a:schemeClr val="bg1"/>
                </a:solidFill>
              </a:rPr>
              <a:t>He told the Lamanites he was a “Lamanite”.</a:t>
            </a:r>
          </a:p>
          <a:p>
            <a:pPr fontAlgn="base"/>
            <a:endParaRPr lang="en-US" sz="2000" dirty="0">
              <a:solidFill>
                <a:schemeClr val="bg1"/>
              </a:solidFill>
            </a:endParaRPr>
          </a:p>
          <a:p>
            <a:pPr fontAlgn="base"/>
            <a:r>
              <a:rPr lang="en-US" sz="2000" dirty="0">
                <a:solidFill>
                  <a:schemeClr val="bg1"/>
                </a:solidFill>
              </a:rPr>
              <a:t>He gave the Lamanites wine, and they got drunk, and Moroni and his men entered into the camp.</a:t>
            </a:r>
          </a:p>
          <a:p>
            <a:pPr fontAlgn="base"/>
            <a:endParaRPr lang="en-US" sz="2000" dirty="0">
              <a:solidFill>
                <a:schemeClr val="bg1"/>
              </a:solidFill>
            </a:endParaRPr>
          </a:p>
          <a:p>
            <a:pPr fontAlgn="base"/>
            <a:endParaRPr lang="en-US" sz="2000" dirty="0">
              <a:solidFill>
                <a:schemeClr val="bg1"/>
              </a:solidFill>
            </a:endParaRPr>
          </a:p>
        </p:txBody>
      </p:sp>
      <p:sp>
        <p:nvSpPr>
          <p:cNvPr id="50" name="TextBox 49"/>
          <p:cNvSpPr txBox="1"/>
          <p:nvPr/>
        </p:nvSpPr>
        <p:spPr>
          <a:xfrm>
            <a:off x="9943652" y="6457890"/>
            <a:ext cx="2133600" cy="400110"/>
          </a:xfrm>
          <a:prstGeom prst="rect">
            <a:avLst/>
          </a:prstGeom>
          <a:noFill/>
        </p:spPr>
        <p:txBody>
          <a:bodyPr wrap="square" rtlCol="0">
            <a:spAutoFit/>
          </a:bodyPr>
          <a:lstStyle/>
          <a:p>
            <a:pPr algn="r"/>
            <a:r>
              <a:rPr lang="en-US" sz="2000" dirty="0">
                <a:solidFill>
                  <a:schemeClr val="bg1"/>
                </a:solidFill>
              </a:rPr>
              <a:t>Who’s Who</a:t>
            </a:r>
          </a:p>
        </p:txBody>
      </p:sp>
      <p:grpSp>
        <p:nvGrpSpPr>
          <p:cNvPr id="109" name="Group 108">
            <a:extLst>
              <a:ext uri="{FF2B5EF4-FFF2-40B4-BE49-F238E27FC236}">
                <a16:creationId xmlns:a16="http://schemas.microsoft.com/office/drawing/2014/main" id="{F4B8E956-F718-4AAA-AD24-B6BB1AC2505F}"/>
              </a:ext>
            </a:extLst>
          </p:cNvPr>
          <p:cNvGrpSpPr/>
          <p:nvPr/>
        </p:nvGrpSpPr>
        <p:grpSpPr>
          <a:xfrm>
            <a:off x="161365" y="300318"/>
            <a:ext cx="609600" cy="6096000"/>
            <a:chOff x="1676400" y="228600"/>
            <a:chExt cx="609600" cy="6096000"/>
          </a:xfrm>
        </p:grpSpPr>
        <p:grpSp>
          <p:nvGrpSpPr>
            <p:cNvPr id="110" name="Group 109">
              <a:extLst>
                <a:ext uri="{FF2B5EF4-FFF2-40B4-BE49-F238E27FC236}">
                  <a16:creationId xmlns:a16="http://schemas.microsoft.com/office/drawing/2014/main" id="{550B467A-E25C-4CC0-A5AB-41C2BD60ABEF}"/>
                </a:ext>
              </a:extLst>
            </p:cNvPr>
            <p:cNvGrpSpPr/>
            <p:nvPr/>
          </p:nvGrpSpPr>
          <p:grpSpPr>
            <a:xfrm>
              <a:off x="1752601" y="1295400"/>
              <a:ext cx="415533" cy="3962400"/>
              <a:chOff x="2286000" y="1349828"/>
              <a:chExt cx="609600" cy="5812972"/>
            </a:xfrm>
          </p:grpSpPr>
          <p:sp>
            <p:nvSpPr>
              <p:cNvPr id="182" name="Pentagon 6">
                <a:extLst>
                  <a:ext uri="{FF2B5EF4-FFF2-40B4-BE49-F238E27FC236}">
                    <a16:creationId xmlns:a16="http://schemas.microsoft.com/office/drawing/2014/main" id="{BA63955A-FF93-4B51-9E74-D4030AD00DCE}"/>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7243845-8910-478A-9830-FE01B22DEDC7}"/>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ross 184">
                <a:extLst>
                  <a:ext uri="{FF2B5EF4-FFF2-40B4-BE49-F238E27FC236}">
                    <a16:creationId xmlns:a16="http://schemas.microsoft.com/office/drawing/2014/main" id="{92B9D0A9-2335-477C-B8A6-29DF3ED25526}"/>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onut 9">
                <a:extLst>
                  <a:ext uri="{FF2B5EF4-FFF2-40B4-BE49-F238E27FC236}">
                    <a16:creationId xmlns:a16="http://schemas.microsoft.com/office/drawing/2014/main" id="{C69404CD-0D13-4635-A209-EC3F8D975131}"/>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Donut 10">
                <a:extLst>
                  <a:ext uri="{FF2B5EF4-FFF2-40B4-BE49-F238E27FC236}">
                    <a16:creationId xmlns:a16="http://schemas.microsoft.com/office/drawing/2014/main" id="{6EA1F71C-A433-4DE4-B695-F1F6C44EEC5E}"/>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 name="Group 110">
              <a:extLst>
                <a:ext uri="{FF2B5EF4-FFF2-40B4-BE49-F238E27FC236}">
                  <a16:creationId xmlns:a16="http://schemas.microsoft.com/office/drawing/2014/main" id="{31C58434-EB95-4564-822A-8D1B2B25B94E}"/>
                </a:ext>
              </a:extLst>
            </p:cNvPr>
            <p:cNvGrpSpPr/>
            <p:nvPr/>
          </p:nvGrpSpPr>
          <p:grpSpPr>
            <a:xfrm>
              <a:off x="1676400" y="5410200"/>
              <a:ext cx="609600" cy="914400"/>
              <a:chOff x="2209800" y="5562600"/>
              <a:chExt cx="1676400" cy="2514600"/>
            </a:xfrm>
          </p:grpSpPr>
          <p:sp>
            <p:nvSpPr>
              <p:cNvPr id="130" name="Hexagon 129">
                <a:extLst>
                  <a:ext uri="{FF2B5EF4-FFF2-40B4-BE49-F238E27FC236}">
                    <a16:creationId xmlns:a16="http://schemas.microsoft.com/office/drawing/2014/main" id="{3CA10911-2446-4D05-88D7-83E5EC19A525}"/>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Hexagon 130">
                <a:extLst>
                  <a:ext uri="{FF2B5EF4-FFF2-40B4-BE49-F238E27FC236}">
                    <a16:creationId xmlns:a16="http://schemas.microsoft.com/office/drawing/2014/main" id="{97E1C9B7-357C-4093-93E1-357AB7483008}"/>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Hexagon 131">
                <a:extLst>
                  <a:ext uri="{FF2B5EF4-FFF2-40B4-BE49-F238E27FC236}">
                    <a16:creationId xmlns:a16="http://schemas.microsoft.com/office/drawing/2014/main" id="{E0B5B674-7606-4FDD-AAB9-40066329E67B}"/>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78">
                <a:extLst>
                  <a:ext uri="{FF2B5EF4-FFF2-40B4-BE49-F238E27FC236}">
                    <a16:creationId xmlns:a16="http://schemas.microsoft.com/office/drawing/2014/main" id="{79BDBCF2-4DDA-4E28-A0C0-B4F058E27573}"/>
                  </a:ext>
                </a:extLst>
              </p:cNvPr>
              <p:cNvGrpSpPr/>
              <p:nvPr/>
            </p:nvGrpSpPr>
            <p:grpSpPr>
              <a:xfrm>
                <a:off x="2627416" y="5583382"/>
                <a:ext cx="838200" cy="279400"/>
                <a:chOff x="2895600" y="4648200"/>
                <a:chExt cx="1600200" cy="533400"/>
              </a:xfrm>
            </p:grpSpPr>
            <p:sp>
              <p:nvSpPr>
                <p:cNvPr id="177" name="Quad Arrow 24">
                  <a:extLst>
                    <a:ext uri="{FF2B5EF4-FFF2-40B4-BE49-F238E27FC236}">
                      <a16:creationId xmlns:a16="http://schemas.microsoft.com/office/drawing/2014/main" id="{4262AE5E-5B8A-471B-B9EE-F902388B8A0F}"/>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Quad Arrow 25">
                  <a:extLst>
                    <a:ext uri="{FF2B5EF4-FFF2-40B4-BE49-F238E27FC236}">
                      <a16:creationId xmlns:a16="http://schemas.microsoft.com/office/drawing/2014/main" id="{C3CC8BE6-6130-4F06-A443-231776DEDD70}"/>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Quad Arrow 26">
                  <a:extLst>
                    <a:ext uri="{FF2B5EF4-FFF2-40B4-BE49-F238E27FC236}">
                      <a16:creationId xmlns:a16="http://schemas.microsoft.com/office/drawing/2014/main" id="{A78F680E-38FE-42F4-8F7A-03340D9378B0}"/>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98902B67-9B38-462B-97FF-C32A41D95BDB}"/>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AFA4D808-B7A5-459B-A316-17F4CFB61B79}"/>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79">
                <a:extLst>
                  <a:ext uri="{FF2B5EF4-FFF2-40B4-BE49-F238E27FC236}">
                    <a16:creationId xmlns:a16="http://schemas.microsoft.com/office/drawing/2014/main" id="{0ACBB7F1-B160-43D1-9734-7D4F612AAE35}"/>
                  </a:ext>
                </a:extLst>
              </p:cNvPr>
              <p:cNvGrpSpPr/>
              <p:nvPr/>
            </p:nvGrpSpPr>
            <p:grpSpPr>
              <a:xfrm>
                <a:off x="2590800" y="7772400"/>
                <a:ext cx="838200" cy="279400"/>
                <a:chOff x="2895600" y="4648200"/>
                <a:chExt cx="1600200" cy="533400"/>
              </a:xfrm>
            </p:grpSpPr>
            <p:sp>
              <p:nvSpPr>
                <p:cNvPr id="160" name="Quad Arrow 19">
                  <a:extLst>
                    <a:ext uri="{FF2B5EF4-FFF2-40B4-BE49-F238E27FC236}">
                      <a16:creationId xmlns:a16="http://schemas.microsoft.com/office/drawing/2014/main" id="{1E1F084D-F39C-408F-9EA1-4C1B29C3EF02}"/>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Quad Arrow 20">
                  <a:extLst>
                    <a:ext uri="{FF2B5EF4-FFF2-40B4-BE49-F238E27FC236}">
                      <a16:creationId xmlns:a16="http://schemas.microsoft.com/office/drawing/2014/main" id="{01081453-B835-4FED-9517-B2C56E608D5F}"/>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Quad Arrow 21">
                  <a:extLst>
                    <a:ext uri="{FF2B5EF4-FFF2-40B4-BE49-F238E27FC236}">
                      <a16:creationId xmlns:a16="http://schemas.microsoft.com/office/drawing/2014/main" id="{91B3139E-AE8F-4A56-A171-047A06EFAE0A}"/>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F21741CD-9DA4-4BA9-B408-F5DB03F4CB1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43EDEBFE-72B4-4F0C-8F9A-36549791A38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Donut 17">
                <a:extLst>
                  <a:ext uri="{FF2B5EF4-FFF2-40B4-BE49-F238E27FC236}">
                    <a16:creationId xmlns:a16="http://schemas.microsoft.com/office/drawing/2014/main" id="{FADC9891-ED74-4F1B-B4EB-F447D49CE93C}"/>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Quad Arrow 18">
                <a:extLst>
                  <a:ext uri="{FF2B5EF4-FFF2-40B4-BE49-F238E27FC236}">
                    <a16:creationId xmlns:a16="http://schemas.microsoft.com/office/drawing/2014/main" id="{9E67BD8F-683F-485B-B54D-B80391BA39E2}"/>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B33D9222-D920-4266-9752-A0485AC5D2CC}"/>
                </a:ext>
              </a:extLst>
            </p:cNvPr>
            <p:cNvGrpSpPr/>
            <p:nvPr/>
          </p:nvGrpSpPr>
          <p:grpSpPr>
            <a:xfrm>
              <a:off x="1676400" y="228600"/>
              <a:ext cx="609600" cy="914400"/>
              <a:chOff x="2209800" y="5562600"/>
              <a:chExt cx="1676400" cy="2514600"/>
            </a:xfrm>
          </p:grpSpPr>
          <p:sp>
            <p:nvSpPr>
              <p:cNvPr id="113" name="Hexagon 112">
                <a:extLst>
                  <a:ext uri="{FF2B5EF4-FFF2-40B4-BE49-F238E27FC236}">
                    <a16:creationId xmlns:a16="http://schemas.microsoft.com/office/drawing/2014/main" id="{401F4B49-624F-4E4C-825B-7242E1F3A8C0}"/>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Hexagon 113">
                <a:extLst>
                  <a:ext uri="{FF2B5EF4-FFF2-40B4-BE49-F238E27FC236}">
                    <a16:creationId xmlns:a16="http://schemas.microsoft.com/office/drawing/2014/main" id="{0848F900-88B0-48DC-80ED-DD182E128B45}"/>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exagon 114">
                <a:extLst>
                  <a:ext uri="{FF2B5EF4-FFF2-40B4-BE49-F238E27FC236}">
                    <a16:creationId xmlns:a16="http://schemas.microsoft.com/office/drawing/2014/main" id="{ED8C8C71-27C1-45B0-BC48-D7EE4733388B}"/>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78">
                <a:extLst>
                  <a:ext uri="{FF2B5EF4-FFF2-40B4-BE49-F238E27FC236}">
                    <a16:creationId xmlns:a16="http://schemas.microsoft.com/office/drawing/2014/main" id="{63A441C9-6066-47E6-BB59-B8CD397D7546}"/>
                  </a:ext>
                </a:extLst>
              </p:cNvPr>
              <p:cNvGrpSpPr/>
              <p:nvPr/>
            </p:nvGrpSpPr>
            <p:grpSpPr>
              <a:xfrm>
                <a:off x="2627416" y="5583382"/>
                <a:ext cx="838200" cy="279400"/>
                <a:chOff x="2895600" y="4648200"/>
                <a:chExt cx="1600200" cy="533400"/>
              </a:xfrm>
            </p:grpSpPr>
            <p:sp>
              <p:nvSpPr>
                <p:cNvPr id="125" name="Quad Arrow 42">
                  <a:extLst>
                    <a:ext uri="{FF2B5EF4-FFF2-40B4-BE49-F238E27FC236}">
                      <a16:creationId xmlns:a16="http://schemas.microsoft.com/office/drawing/2014/main" id="{39020D7B-25EA-45C4-99AD-E98806C3D71C}"/>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43">
                  <a:extLst>
                    <a:ext uri="{FF2B5EF4-FFF2-40B4-BE49-F238E27FC236}">
                      <a16:creationId xmlns:a16="http://schemas.microsoft.com/office/drawing/2014/main" id="{83EF5A02-AB8F-4B5F-91DB-0EA55AE9FB47}"/>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44">
                  <a:extLst>
                    <a:ext uri="{FF2B5EF4-FFF2-40B4-BE49-F238E27FC236}">
                      <a16:creationId xmlns:a16="http://schemas.microsoft.com/office/drawing/2014/main" id="{55254E0A-A697-44FA-A52D-C6C63D37497C}"/>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E387E646-52CC-4B0F-A690-5AB93D9EBB59}"/>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7EA974A2-3F5F-4CEB-9F19-B2CF8596AFAE}"/>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79">
                <a:extLst>
                  <a:ext uri="{FF2B5EF4-FFF2-40B4-BE49-F238E27FC236}">
                    <a16:creationId xmlns:a16="http://schemas.microsoft.com/office/drawing/2014/main" id="{DE191D20-C215-42B7-AE78-6039FD463DC9}"/>
                  </a:ext>
                </a:extLst>
              </p:cNvPr>
              <p:cNvGrpSpPr/>
              <p:nvPr/>
            </p:nvGrpSpPr>
            <p:grpSpPr>
              <a:xfrm>
                <a:off x="2590800" y="7772400"/>
                <a:ext cx="838200" cy="279400"/>
                <a:chOff x="2895600" y="4648200"/>
                <a:chExt cx="1600200" cy="533400"/>
              </a:xfrm>
            </p:grpSpPr>
            <p:sp>
              <p:nvSpPr>
                <p:cNvPr id="120" name="Quad Arrow 37">
                  <a:extLst>
                    <a:ext uri="{FF2B5EF4-FFF2-40B4-BE49-F238E27FC236}">
                      <a16:creationId xmlns:a16="http://schemas.microsoft.com/office/drawing/2014/main" id="{94E896EA-99C7-42A4-B728-27C7E5F2F6E6}"/>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Quad Arrow 38">
                  <a:extLst>
                    <a:ext uri="{FF2B5EF4-FFF2-40B4-BE49-F238E27FC236}">
                      <a16:creationId xmlns:a16="http://schemas.microsoft.com/office/drawing/2014/main" id="{3DDF76E0-0B46-4EE5-B83D-0A36D6B76295}"/>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39">
                  <a:extLst>
                    <a:ext uri="{FF2B5EF4-FFF2-40B4-BE49-F238E27FC236}">
                      <a16:creationId xmlns:a16="http://schemas.microsoft.com/office/drawing/2014/main" id="{9FB5A666-3164-4BC4-982F-CE30AD88F199}"/>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06DDB210-F7F1-4830-9FDB-345B10F3587C}"/>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6E0B9CBE-120E-47F1-BA48-9B6EA8B75B4C}"/>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Donut 35">
                <a:extLst>
                  <a:ext uri="{FF2B5EF4-FFF2-40B4-BE49-F238E27FC236}">
                    <a16:creationId xmlns:a16="http://schemas.microsoft.com/office/drawing/2014/main" id="{76BD941B-657F-4C3D-87EE-4F8701419FAD}"/>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Quad Arrow 36">
                <a:extLst>
                  <a:ext uri="{FF2B5EF4-FFF2-40B4-BE49-F238E27FC236}">
                    <a16:creationId xmlns:a16="http://schemas.microsoft.com/office/drawing/2014/main" id="{031E5B2B-8B08-4081-B1BB-18D108D8EDBF}"/>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773A2E95-70DC-F984-E66A-A2851A908888}"/>
              </a:ext>
            </a:extLst>
          </p:cNvPr>
          <p:cNvGrpSpPr/>
          <p:nvPr/>
        </p:nvGrpSpPr>
        <p:grpSpPr>
          <a:xfrm>
            <a:off x="8390965" y="1082408"/>
            <a:ext cx="2712396" cy="4852032"/>
            <a:chOff x="4348173" y="1089530"/>
            <a:chExt cx="2613570" cy="4675248"/>
          </a:xfrm>
        </p:grpSpPr>
        <p:sp>
          <p:nvSpPr>
            <p:cNvPr id="3" name="Oval 2">
              <a:extLst>
                <a:ext uri="{FF2B5EF4-FFF2-40B4-BE49-F238E27FC236}">
                  <a16:creationId xmlns:a16="http://schemas.microsoft.com/office/drawing/2014/main" id="{3F5C37CD-2BC9-1989-270E-66B2E7A4E054}"/>
                </a:ext>
              </a:extLst>
            </p:cNvPr>
            <p:cNvSpPr/>
            <p:nvPr/>
          </p:nvSpPr>
          <p:spPr>
            <a:xfrm rot="19423330">
              <a:off x="6580743" y="3140909"/>
              <a:ext cx="381000" cy="990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CD3EFA8F-1285-0ABD-B1A3-266624B5F8EA}"/>
                </a:ext>
              </a:extLst>
            </p:cNvPr>
            <p:cNvSpPr/>
            <p:nvPr/>
          </p:nvSpPr>
          <p:spPr>
            <a:xfrm rot="643465">
              <a:off x="4784094" y="1089530"/>
              <a:ext cx="1843216" cy="158173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Oval 5">
              <a:extLst>
                <a:ext uri="{FF2B5EF4-FFF2-40B4-BE49-F238E27FC236}">
                  <a16:creationId xmlns:a16="http://schemas.microsoft.com/office/drawing/2014/main" id="{9938340C-9437-D7F7-2050-437011D5F22F}"/>
                </a:ext>
              </a:extLst>
            </p:cNvPr>
            <p:cNvSpPr/>
            <p:nvPr/>
          </p:nvSpPr>
          <p:spPr>
            <a:xfrm rot="2964624">
              <a:off x="4652973" y="3095823"/>
              <a:ext cx="381000" cy="990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7">
              <a:extLst>
                <a:ext uri="{FF2B5EF4-FFF2-40B4-BE49-F238E27FC236}">
                  <a16:creationId xmlns:a16="http://schemas.microsoft.com/office/drawing/2014/main" id="{E4BBDB66-16C0-3480-FB79-0D80227365EA}"/>
                </a:ext>
              </a:extLst>
            </p:cNvPr>
            <p:cNvGrpSpPr/>
            <p:nvPr/>
          </p:nvGrpSpPr>
          <p:grpSpPr>
            <a:xfrm rot="1905584" flipH="1">
              <a:off x="5333560" y="4741530"/>
              <a:ext cx="549476" cy="1023248"/>
              <a:chOff x="6213924" y="4956136"/>
              <a:chExt cx="549476" cy="1023248"/>
            </a:xfrm>
          </p:grpSpPr>
          <p:sp>
            <p:nvSpPr>
              <p:cNvPr id="60" name="Oval 59">
                <a:extLst>
                  <a:ext uri="{FF2B5EF4-FFF2-40B4-BE49-F238E27FC236}">
                    <a16:creationId xmlns:a16="http://schemas.microsoft.com/office/drawing/2014/main" id="{DA28155D-8145-311A-92DB-B7A7DA9D792A}"/>
                  </a:ext>
                </a:extLst>
              </p:cNvPr>
              <p:cNvSpPr/>
              <p:nvPr/>
            </p:nvSpPr>
            <p:spPr>
              <a:xfrm rot="3399159">
                <a:off x="6053238" y="5269222"/>
                <a:ext cx="870848" cy="54947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B08A449-7997-56C3-77C8-6307DD4E6DB6}"/>
                  </a:ext>
                </a:extLst>
              </p:cNvPr>
              <p:cNvSpPr/>
              <p:nvPr/>
            </p:nvSpPr>
            <p:spPr>
              <a:xfrm rot="3399159">
                <a:off x="6053238" y="5116822"/>
                <a:ext cx="870848" cy="5494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6">
              <a:extLst>
                <a:ext uri="{FF2B5EF4-FFF2-40B4-BE49-F238E27FC236}">
                  <a16:creationId xmlns:a16="http://schemas.microsoft.com/office/drawing/2014/main" id="{DC199720-1227-60CF-88EF-0B2E04E61932}"/>
                </a:ext>
              </a:extLst>
            </p:cNvPr>
            <p:cNvGrpSpPr/>
            <p:nvPr/>
          </p:nvGrpSpPr>
          <p:grpSpPr>
            <a:xfrm rot="19694416">
              <a:off x="5943600" y="4673528"/>
              <a:ext cx="549476" cy="1023248"/>
              <a:chOff x="6213924" y="4956136"/>
              <a:chExt cx="549476" cy="1023248"/>
            </a:xfrm>
          </p:grpSpPr>
          <p:sp>
            <p:nvSpPr>
              <p:cNvPr id="58" name="Oval 57">
                <a:extLst>
                  <a:ext uri="{FF2B5EF4-FFF2-40B4-BE49-F238E27FC236}">
                    <a16:creationId xmlns:a16="http://schemas.microsoft.com/office/drawing/2014/main" id="{91D1A079-5ABD-DAC7-0E0F-1C2DB3B76E4C}"/>
                  </a:ext>
                </a:extLst>
              </p:cNvPr>
              <p:cNvSpPr/>
              <p:nvPr/>
            </p:nvSpPr>
            <p:spPr>
              <a:xfrm rot="3399159">
                <a:off x="6053238" y="5269222"/>
                <a:ext cx="870848" cy="54947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D4CA93C-AD0C-98F8-9975-A53CE0A57F49}"/>
                  </a:ext>
                </a:extLst>
              </p:cNvPr>
              <p:cNvSpPr/>
              <p:nvPr/>
            </p:nvSpPr>
            <p:spPr>
              <a:xfrm rot="3399159">
                <a:off x="6053238" y="5116822"/>
                <a:ext cx="870848" cy="5494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9E4A12A5-C846-52A1-CBF9-DD61B16E3E14}"/>
                </a:ext>
              </a:extLst>
            </p:cNvPr>
            <p:cNvSpPr/>
            <p:nvPr/>
          </p:nvSpPr>
          <p:spPr>
            <a:xfrm rot="19454270">
              <a:off x="6175631" y="2400351"/>
              <a:ext cx="619485" cy="1515458"/>
            </a:xfrm>
            <a:prstGeom prst="trapezoid">
              <a:avLst>
                <a:gd name="adj" fmla="val 32035"/>
              </a:avLst>
            </a:prstGeom>
            <a:solidFill>
              <a:srgbClr val="8783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0773928-F0F1-042A-47DE-CB696F9FCAD4}"/>
                </a:ext>
              </a:extLst>
            </p:cNvPr>
            <p:cNvSpPr/>
            <p:nvPr/>
          </p:nvSpPr>
          <p:spPr>
            <a:xfrm rot="2057499">
              <a:off x="4779949" y="2498992"/>
              <a:ext cx="619485" cy="1371600"/>
            </a:xfrm>
            <a:prstGeom prst="trapezoid">
              <a:avLst>
                <a:gd name="adj" fmla="val 32035"/>
              </a:avLst>
            </a:prstGeom>
            <a:solidFill>
              <a:srgbClr val="8783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54E0398-418D-357C-26B7-52D0D15C26B4}"/>
                </a:ext>
              </a:extLst>
            </p:cNvPr>
            <p:cNvSpPr/>
            <p:nvPr/>
          </p:nvSpPr>
          <p:spPr>
            <a:xfrm>
              <a:off x="4876800" y="2539928"/>
              <a:ext cx="1828800" cy="2667000"/>
            </a:xfrm>
            <a:prstGeom prst="trapezoid">
              <a:avLst>
                <a:gd name="adj" fmla="val 26844"/>
              </a:avLst>
            </a:prstGeom>
            <a:solidFill>
              <a:srgbClr val="8783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66021BE2-65DC-8482-4CA4-10E10F1CF4FD}"/>
                </a:ext>
              </a:extLst>
            </p:cNvPr>
            <p:cNvSpPr/>
            <p:nvPr/>
          </p:nvSpPr>
          <p:spPr>
            <a:xfrm rot="10800000">
              <a:off x="5487649" y="2448738"/>
              <a:ext cx="533400" cy="838200"/>
            </a:xfrm>
            <a:prstGeom prst="triangl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79739FF-1A3B-F0CE-5CEA-09402B4A4A62}"/>
                </a:ext>
              </a:extLst>
            </p:cNvPr>
            <p:cNvGrpSpPr/>
            <p:nvPr/>
          </p:nvGrpSpPr>
          <p:grpSpPr>
            <a:xfrm rot="20063670">
              <a:off x="5622776" y="2542257"/>
              <a:ext cx="336847" cy="2470853"/>
              <a:chOff x="7086600" y="2590800"/>
              <a:chExt cx="457200" cy="2133600"/>
            </a:xfrm>
          </p:grpSpPr>
          <p:sp>
            <p:nvSpPr>
              <p:cNvPr id="51" name="Rounded Rectangle 97">
                <a:extLst>
                  <a:ext uri="{FF2B5EF4-FFF2-40B4-BE49-F238E27FC236}">
                    <a16:creationId xmlns:a16="http://schemas.microsoft.com/office/drawing/2014/main" id="{942F6EC4-7D0C-A4B3-3DEA-EF624E96EAAF}"/>
                  </a:ext>
                </a:extLst>
              </p:cNvPr>
              <p:cNvSpPr/>
              <p:nvPr/>
            </p:nvSpPr>
            <p:spPr>
              <a:xfrm>
                <a:off x="7086600" y="2590800"/>
                <a:ext cx="457200" cy="2133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064F922-5051-2698-521F-C8335C09147C}"/>
                  </a:ext>
                </a:extLst>
              </p:cNvPr>
              <p:cNvGrpSpPr/>
              <p:nvPr/>
            </p:nvGrpSpPr>
            <p:grpSpPr>
              <a:xfrm>
                <a:off x="7145383" y="2638696"/>
                <a:ext cx="359230" cy="2066111"/>
                <a:chOff x="7694024" y="609600"/>
                <a:chExt cx="385354" cy="2697482"/>
              </a:xfrm>
            </p:grpSpPr>
            <p:sp>
              <p:nvSpPr>
                <p:cNvPr id="53" name="Cross 52">
                  <a:extLst>
                    <a:ext uri="{FF2B5EF4-FFF2-40B4-BE49-F238E27FC236}">
                      <a16:creationId xmlns:a16="http://schemas.microsoft.com/office/drawing/2014/main" id="{906CE318-70A7-3EA0-F2AD-DF8B4978B65A}"/>
                    </a:ext>
                  </a:extLst>
                </p:cNvPr>
                <p:cNvSpPr/>
                <p:nvPr/>
              </p:nvSpPr>
              <p:spPr>
                <a:xfrm>
                  <a:off x="7694024" y="2621282"/>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ross 53">
                  <a:extLst>
                    <a:ext uri="{FF2B5EF4-FFF2-40B4-BE49-F238E27FC236}">
                      <a16:creationId xmlns:a16="http://schemas.microsoft.com/office/drawing/2014/main" id="{12082B65-BA71-E0FE-A231-72BCF802175B}"/>
                    </a:ext>
                  </a:extLst>
                </p:cNvPr>
                <p:cNvSpPr/>
                <p:nvPr/>
              </p:nvSpPr>
              <p:spPr>
                <a:xfrm>
                  <a:off x="7698378" y="1619795"/>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5C90A927-4067-9AF7-56AA-05E9D3AB4FC5}"/>
                    </a:ext>
                  </a:extLst>
                </p:cNvPr>
                <p:cNvSpPr/>
                <p:nvPr/>
              </p:nvSpPr>
              <p:spPr>
                <a:xfrm>
                  <a:off x="7774578" y="2153195"/>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ross 55">
                  <a:extLst>
                    <a:ext uri="{FF2B5EF4-FFF2-40B4-BE49-F238E27FC236}">
                      <a16:creationId xmlns:a16="http://schemas.microsoft.com/office/drawing/2014/main" id="{E3F0392D-DE07-5F06-7417-6925B577C274}"/>
                    </a:ext>
                  </a:extLst>
                </p:cNvPr>
                <p:cNvSpPr/>
                <p:nvPr/>
              </p:nvSpPr>
              <p:spPr>
                <a:xfrm>
                  <a:off x="7696200" y="609600"/>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843D0BD5-C498-7540-4590-32BD0F2051A4}"/>
                    </a:ext>
                  </a:extLst>
                </p:cNvPr>
                <p:cNvSpPr/>
                <p:nvPr/>
              </p:nvSpPr>
              <p:spPr>
                <a:xfrm>
                  <a:off x="7772400" y="1143000"/>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93E0F97E-7E9F-849B-68EF-360AF1202B86}"/>
                </a:ext>
              </a:extLst>
            </p:cNvPr>
            <p:cNvGrpSpPr/>
            <p:nvPr/>
          </p:nvGrpSpPr>
          <p:grpSpPr>
            <a:xfrm rot="1641856">
              <a:off x="5527485" y="2503891"/>
              <a:ext cx="336847" cy="2564220"/>
              <a:chOff x="7086600" y="2590800"/>
              <a:chExt cx="457200" cy="2133600"/>
            </a:xfrm>
          </p:grpSpPr>
          <p:sp>
            <p:nvSpPr>
              <p:cNvPr id="41" name="Rounded Rectangle 107">
                <a:extLst>
                  <a:ext uri="{FF2B5EF4-FFF2-40B4-BE49-F238E27FC236}">
                    <a16:creationId xmlns:a16="http://schemas.microsoft.com/office/drawing/2014/main" id="{51EFF082-CB52-2F1E-6A8F-C28D33343EA5}"/>
                  </a:ext>
                </a:extLst>
              </p:cNvPr>
              <p:cNvSpPr/>
              <p:nvPr/>
            </p:nvSpPr>
            <p:spPr>
              <a:xfrm>
                <a:off x="7086600" y="2590800"/>
                <a:ext cx="457200" cy="2133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103">
                <a:extLst>
                  <a:ext uri="{FF2B5EF4-FFF2-40B4-BE49-F238E27FC236}">
                    <a16:creationId xmlns:a16="http://schemas.microsoft.com/office/drawing/2014/main" id="{C5CDB678-F4A3-3B13-9A77-22483F4FBE62}"/>
                  </a:ext>
                </a:extLst>
              </p:cNvPr>
              <p:cNvGrpSpPr/>
              <p:nvPr/>
            </p:nvGrpSpPr>
            <p:grpSpPr>
              <a:xfrm>
                <a:off x="7145383" y="2638696"/>
                <a:ext cx="359230" cy="2066111"/>
                <a:chOff x="7694024" y="609600"/>
                <a:chExt cx="385354" cy="2697482"/>
              </a:xfrm>
            </p:grpSpPr>
            <p:sp>
              <p:nvSpPr>
                <p:cNvPr id="43" name="Cross 42">
                  <a:extLst>
                    <a:ext uri="{FF2B5EF4-FFF2-40B4-BE49-F238E27FC236}">
                      <a16:creationId xmlns:a16="http://schemas.microsoft.com/office/drawing/2014/main" id="{103B8D57-8083-5A3A-D414-0C996A34D059}"/>
                    </a:ext>
                  </a:extLst>
                </p:cNvPr>
                <p:cNvSpPr/>
                <p:nvPr/>
              </p:nvSpPr>
              <p:spPr>
                <a:xfrm>
                  <a:off x="7694024" y="2621282"/>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ross 43">
                  <a:extLst>
                    <a:ext uri="{FF2B5EF4-FFF2-40B4-BE49-F238E27FC236}">
                      <a16:creationId xmlns:a16="http://schemas.microsoft.com/office/drawing/2014/main" id="{986647C4-91E3-77AB-6DDD-F78EBF1665C7}"/>
                    </a:ext>
                  </a:extLst>
                </p:cNvPr>
                <p:cNvSpPr/>
                <p:nvPr/>
              </p:nvSpPr>
              <p:spPr>
                <a:xfrm>
                  <a:off x="7698378" y="1619795"/>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11C54E8A-CD64-5EDD-64CF-875D8A5B0ECF}"/>
                    </a:ext>
                  </a:extLst>
                </p:cNvPr>
                <p:cNvSpPr/>
                <p:nvPr/>
              </p:nvSpPr>
              <p:spPr>
                <a:xfrm>
                  <a:off x="7774578" y="2153195"/>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ross 46">
                  <a:extLst>
                    <a:ext uri="{FF2B5EF4-FFF2-40B4-BE49-F238E27FC236}">
                      <a16:creationId xmlns:a16="http://schemas.microsoft.com/office/drawing/2014/main" id="{F949C26D-52BE-30D3-FCCD-3355752BD8CD}"/>
                    </a:ext>
                  </a:extLst>
                </p:cNvPr>
                <p:cNvSpPr/>
                <p:nvPr/>
              </p:nvSpPr>
              <p:spPr>
                <a:xfrm>
                  <a:off x="7696200" y="609600"/>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96B92012-B324-056F-BCDD-20F6EF1EC8ED}"/>
                    </a:ext>
                  </a:extLst>
                </p:cNvPr>
                <p:cNvSpPr/>
                <p:nvPr/>
              </p:nvSpPr>
              <p:spPr>
                <a:xfrm>
                  <a:off x="7772400" y="1143000"/>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Hexagon 14">
              <a:extLst>
                <a:ext uri="{FF2B5EF4-FFF2-40B4-BE49-F238E27FC236}">
                  <a16:creationId xmlns:a16="http://schemas.microsoft.com/office/drawing/2014/main" id="{F07BF6CF-83E9-DC19-4216-632FCDAC49DE}"/>
                </a:ext>
              </a:extLst>
            </p:cNvPr>
            <p:cNvSpPr/>
            <p:nvPr/>
          </p:nvSpPr>
          <p:spPr>
            <a:xfrm>
              <a:off x="6019800" y="2590800"/>
              <a:ext cx="533400" cy="2286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755353F8-44B3-995D-74FD-36E19349C351}"/>
                </a:ext>
              </a:extLst>
            </p:cNvPr>
            <p:cNvSpPr/>
            <p:nvPr/>
          </p:nvSpPr>
          <p:spPr>
            <a:xfrm>
              <a:off x="5029200" y="2590800"/>
              <a:ext cx="533400" cy="2286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08359-574D-2AA6-981D-C9359A5F6727}"/>
                </a:ext>
              </a:extLst>
            </p:cNvPr>
            <p:cNvSpPr/>
            <p:nvPr/>
          </p:nvSpPr>
          <p:spPr>
            <a:xfrm>
              <a:off x="5105400" y="1371600"/>
              <a:ext cx="1295400" cy="1371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BCEAF3C-2B2D-5FF0-73B1-7745BD1422B4}"/>
                </a:ext>
              </a:extLst>
            </p:cNvPr>
            <p:cNvGrpSpPr/>
            <p:nvPr/>
          </p:nvGrpSpPr>
          <p:grpSpPr>
            <a:xfrm rot="10800000">
              <a:off x="4876800" y="4800600"/>
              <a:ext cx="609600" cy="417095"/>
              <a:chOff x="6553200" y="533400"/>
              <a:chExt cx="1447800" cy="990600"/>
            </a:xfrm>
          </p:grpSpPr>
          <p:sp>
            <p:nvSpPr>
              <p:cNvPr id="37" name="Isosceles Triangle 36">
                <a:extLst>
                  <a:ext uri="{FF2B5EF4-FFF2-40B4-BE49-F238E27FC236}">
                    <a16:creationId xmlns:a16="http://schemas.microsoft.com/office/drawing/2014/main" id="{94A7DFDA-5290-3AAA-33FD-173F06CAD0C8}"/>
                  </a:ext>
                </a:extLst>
              </p:cNvPr>
              <p:cNvSpPr/>
              <p:nvPr/>
            </p:nvSpPr>
            <p:spPr>
              <a:xfrm rot="10800000">
                <a:off x="6553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C3266CFF-1C28-65A3-E902-F12D3F7935C8}"/>
                  </a:ext>
                </a:extLst>
              </p:cNvPr>
              <p:cNvSpPr/>
              <p:nvPr/>
            </p:nvSpPr>
            <p:spPr>
              <a:xfrm rot="10800000">
                <a:off x="7315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CBCC39BF-6049-6185-74FC-05F89FE40BBF}"/>
                  </a:ext>
                </a:extLst>
              </p:cNvPr>
              <p:cNvSpPr/>
              <p:nvPr/>
            </p:nvSpPr>
            <p:spPr>
              <a:xfrm rot="10800000">
                <a:off x="6934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19">
                <a:extLst>
                  <a:ext uri="{FF2B5EF4-FFF2-40B4-BE49-F238E27FC236}">
                    <a16:creationId xmlns:a16="http://schemas.microsoft.com/office/drawing/2014/main" id="{3BEC63FB-DAD4-C60E-1FE3-C9AF2AA84B2E}"/>
                  </a:ext>
                </a:extLst>
              </p:cNvPr>
              <p:cNvSpPr/>
              <p:nvPr/>
            </p:nvSpPr>
            <p:spPr>
              <a:xfrm>
                <a:off x="6553200" y="533400"/>
                <a:ext cx="1447800" cy="228600"/>
              </a:xfrm>
              <a:prstGeom prst="roundRec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853DAF5-805F-CD80-55A0-CEF8601AC4FD}"/>
                </a:ext>
              </a:extLst>
            </p:cNvPr>
            <p:cNvGrpSpPr/>
            <p:nvPr/>
          </p:nvGrpSpPr>
          <p:grpSpPr>
            <a:xfrm rot="10800000">
              <a:off x="5479869" y="4785360"/>
              <a:ext cx="609600" cy="417095"/>
              <a:chOff x="6553200" y="533400"/>
              <a:chExt cx="1447800" cy="990600"/>
            </a:xfrm>
          </p:grpSpPr>
          <p:sp>
            <p:nvSpPr>
              <p:cNvPr id="33" name="Isosceles Triangle 32">
                <a:extLst>
                  <a:ext uri="{FF2B5EF4-FFF2-40B4-BE49-F238E27FC236}">
                    <a16:creationId xmlns:a16="http://schemas.microsoft.com/office/drawing/2014/main" id="{9AC2A45D-8FCC-9BB9-DA7B-8B9E6476A3B8}"/>
                  </a:ext>
                </a:extLst>
              </p:cNvPr>
              <p:cNvSpPr/>
              <p:nvPr/>
            </p:nvSpPr>
            <p:spPr>
              <a:xfrm rot="10800000">
                <a:off x="6553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A6600ED6-8CF7-A195-3B7D-3853BAFCCB47}"/>
                  </a:ext>
                </a:extLst>
              </p:cNvPr>
              <p:cNvSpPr/>
              <p:nvPr/>
            </p:nvSpPr>
            <p:spPr>
              <a:xfrm rot="10800000">
                <a:off x="7315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87BD8FC9-365E-FA81-BCA8-159069F9422F}"/>
                  </a:ext>
                </a:extLst>
              </p:cNvPr>
              <p:cNvSpPr/>
              <p:nvPr/>
            </p:nvSpPr>
            <p:spPr>
              <a:xfrm rot="10800000">
                <a:off x="6934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25">
                <a:extLst>
                  <a:ext uri="{FF2B5EF4-FFF2-40B4-BE49-F238E27FC236}">
                    <a16:creationId xmlns:a16="http://schemas.microsoft.com/office/drawing/2014/main" id="{B05C81CD-22FF-3A7B-8E71-6A7F0F5E9FCE}"/>
                  </a:ext>
                </a:extLst>
              </p:cNvPr>
              <p:cNvSpPr/>
              <p:nvPr/>
            </p:nvSpPr>
            <p:spPr>
              <a:xfrm>
                <a:off x="6553200" y="533400"/>
                <a:ext cx="1447800" cy="228600"/>
              </a:xfrm>
              <a:prstGeom prst="roundRec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7465598-5A98-6FFF-A222-D44AABF35993}"/>
                </a:ext>
              </a:extLst>
            </p:cNvPr>
            <p:cNvGrpSpPr/>
            <p:nvPr/>
          </p:nvGrpSpPr>
          <p:grpSpPr>
            <a:xfrm rot="10800000">
              <a:off x="6074229" y="4783183"/>
              <a:ext cx="609600" cy="417095"/>
              <a:chOff x="6553200" y="533400"/>
              <a:chExt cx="1447800" cy="990600"/>
            </a:xfrm>
          </p:grpSpPr>
          <p:sp>
            <p:nvSpPr>
              <p:cNvPr id="29" name="Isosceles Triangle 28">
                <a:extLst>
                  <a:ext uri="{FF2B5EF4-FFF2-40B4-BE49-F238E27FC236}">
                    <a16:creationId xmlns:a16="http://schemas.microsoft.com/office/drawing/2014/main" id="{2F7B884F-1241-36CE-C2EF-55A017E56BA0}"/>
                  </a:ext>
                </a:extLst>
              </p:cNvPr>
              <p:cNvSpPr/>
              <p:nvPr/>
            </p:nvSpPr>
            <p:spPr>
              <a:xfrm rot="10800000">
                <a:off x="6553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1A7FBDCC-C59B-DE05-7828-6E2E9E52F5E1}"/>
                  </a:ext>
                </a:extLst>
              </p:cNvPr>
              <p:cNvSpPr/>
              <p:nvPr/>
            </p:nvSpPr>
            <p:spPr>
              <a:xfrm rot="10800000">
                <a:off x="7315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7F1C297E-A745-16A2-ADD5-708DCFF81E5F}"/>
                  </a:ext>
                </a:extLst>
              </p:cNvPr>
              <p:cNvSpPr/>
              <p:nvPr/>
            </p:nvSpPr>
            <p:spPr>
              <a:xfrm rot="10800000">
                <a:off x="6934200" y="609600"/>
                <a:ext cx="685800" cy="914400"/>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30">
                <a:extLst>
                  <a:ext uri="{FF2B5EF4-FFF2-40B4-BE49-F238E27FC236}">
                    <a16:creationId xmlns:a16="http://schemas.microsoft.com/office/drawing/2014/main" id="{FAC28F2F-AE33-4B0B-A0C0-DFC676E1B1C7}"/>
                  </a:ext>
                </a:extLst>
              </p:cNvPr>
              <p:cNvSpPr/>
              <p:nvPr/>
            </p:nvSpPr>
            <p:spPr>
              <a:xfrm>
                <a:off x="6553200" y="533400"/>
                <a:ext cx="1447800" cy="228600"/>
              </a:xfrm>
              <a:prstGeom prst="roundRec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5043792-CA7E-CA6A-F072-07AE64E71F78}"/>
                </a:ext>
              </a:extLst>
            </p:cNvPr>
            <p:cNvGrpSpPr/>
            <p:nvPr/>
          </p:nvGrpSpPr>
          <p:grpSpPr>
            <a:xfrm rot="5400000">
              <a:off x="5629218" y="771582"/>
              <a:ext cx="323964" cy="1676400"/>
              <a:chOff x="7086600" y="2590800"/>
              <a:chExt cx="457200" cy="2133600"/>
            </a:xfrm>
          </p:grpSpPr>
          <p:sp>
            <p:nvSpPr>
              <p:cNvPr id="22" name="Rounded Rectangle 132">
                <a:extLst>
                  <a:ext uri="{FF2B5EF4-FFF2-40B4-BE49-F238E27FC236}">
                    <a16:creationId xmlns:a16="http://schemas.microsoft.com/office/drawing/2014/main" id="{7C1E51EB-1507-1D76-4F06-DE786C05CD9F}"/>
                  </a:ext>
                </a:extLst>
              </p:cNvPr>
              <p:cNvSpPr/>
              <p:nvPr/>
            </p:nvSpPr>
            <p:spPr>
              <a:xfrm>
                <a:off x="7086600" y="2590800"/>
                <a:ext cx="457200" cy="2133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03">
                <a:extLst>
                  <a:ext uri="{FF2B5EF4-FFF2-40B4-BE49-F238E27FC236}">
                    <a16:creationId xmlns:a16="http://schemas.microsoft.com/office/drawing/2014/main" id="{C8D8D29B-9D45-B16C-B445-6DB968B55DD2}"/>
                  </a:ext>
                </a:extLst>
              </p:cNvPr>
              <p:cNvGrpSpPr/>
              <p:nvPr/>
            </p:nvGrpSpPr>
            <p:grpSpPr>
              <a:xfrm>
                <a:off x="7145383" y="2638696"/>
                <a:ext cx="359230" cy="2066111"/>
                <a:chOff x="7694024" y="609600"/>
                <a:chExt cx="385354" cy="2697482"/>
              </a:xfrm>
            </p:grpSpPr>
            <p:sp>
              <p:nvSpPr>
                <p:cNvPr id="24" name="Cross 23">
                  <a:extLst>
                    <a:ext uri="{FF2B5EF4-FFF2-40B4-BE49-F238E27FC236}">
                      <a16:creationId xmlns:a16="http://schemas.microsoft.com/office/drawing/2014/main" id="{5DA31199-2DB5-40BF-FD18-E5B8F727DCFB}"/>
                    </a:ext>
                  </a:extLst>
                </p:cNvPr>
                <p:cNvSpPr/>
                <p:nvPr/>
              </p:nvSpPr>
              <p:spPr>
                <a:xfrm>
                  <a:off x="7694024" y="2621282"/>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ross 24">
                  <a:extLst>
                    <a:ext uri="{FF2B5EF4-FFF2-40B4-BE49-F238E27FC236}">
                      <a16:creationId xmlns:a16="http://schemas.microsoft.com/office/drawing/2014/main" id="{4F95E93F-494D-825F-1B0A-5F661C1A3874}"/>
                    </a:ext>
                  </a:extLst>
                </p:cNvPr>
                <p:cNvSpPr/>
                <p:nvPr/>
              </p:nvSpPr>
              <p:spPr>
                <a:xfrm>
                  <a:off x="7698378" y="1619795"/>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DB165CD5-865A-74C2-43FF-682B96F84AC3}"/>
                    </a:ext>
                  </a:extLst>
                </p:cNvPr>
                <p:cNvSpPr/>
                <p:nvPr/>
              </p:nvSpPr>
              <p:spPr>
                <a:xfrm>
                  <a:off x="7774578" y="2153195"/>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ross 26">
                  <a:extLst>
                    <a:ext uri="{FF2B5EF4-FFF2-40B4-BE49-F238E27FC236}">
                      <a16:creationId xmlns:a16="http://schemas.microsoft.com/office/drawing/2014/main" id="{F66E3C68-FA80-8BA6-D455-905E40CD6226}"/>
                    </a:ext>
                  </a:extLst>
                </p:cNvPr>
                <p:cNvSpPr/>
                <p:nvPr/>
              </p:nvSpPr>
              <p:spPr>
                <a:xfrm>
                  <a:off x="7696200" y="609600"/>
                  <a:ext cx="381000" cy="685800"/>
                </a:xfrm>
                <a:prstGeom prst="plus">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EFCD5BA3-2846-061C-AABC-21DA987B8005}"/>
                    </a:ext>
                  </a:extLst>
                </p:cNvPr>
                <p:cNvSpPr/>
                <p:nvPr/>
              </p:nvSpPr>
              <p:spPr>
                <a:xfrm>
                  <a:off x="7772400" y="1143000"/>
                  <a:ext cx="228600" cy="609600"/>
                </a:xfrm>
                <a:prstGeom prst="diamond">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0630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Fortifying </a:t>
            </a:r>
            <a:r>
              <a:rPr lang="en-US" sz="3600" dirty="0" err="1">
                <a:solidFill>
                  <a:schemeClr val="bg1"/>
                </a:solidFill>
                <a:latin typeface="Copperplate Gothic Bold" pitchFamily="34" charset="0"/>
              </a:rPr>
              <a:t>Gid</a:t>
            </a:r>
            <a:endParaRPr lang="en-US" sz="3600" dirty="0">
              <a:solidFill>
                <a:schemeClr val="bg1"/>
              </a:solidFill>
              <a:latin typeface="Copperplate Gothic Bold" pitchFamily="34" charset="0"/>
            </a:endParaRPr>
          </a:p>
        </p:txBody>
      </p:sp>
      <p:sp>
        <p:nvSpPr>
          <p:cNvPr id="48" name="TextBox 47"/>
          <p:cNvSpPr txBox="1"/>
          <p:nvPr/>
        </p:nvSpPr>
        <p:spPr>
          <a:xfrm>
            <a:off x="3943576" y="888403"/>
            <a:ext cx="4866938" cy="5632311"/>
          </a:xfrm>
          <a:prstGeom prst="rect">
            <a:avLst/>
          </a:prstGeom>
          <a:noFill/>
        </p:spPr>
        <p:txBody>
          <a:bodyPr wrap="square" rtlCol="0">
            <a:spAutoFit/>
          </a:bodyPr>
          <a:lstStyle/>
          <a:p>
            <a:pPr fontAlgn="base"/>
            <a:r>
              <a:rPr lang="en-US" sz="2000" dirty="0">
                <a:solidFill>
                  <a:schemeClr val="bg1"/>
                </a:solidFill>
              </a:rPr>
              <a:t>After the Lamanites were drunken, Moroni gathered the weapons and gave them to the Nephite prisoners.</a:t>
            </a:r>
          </a:p>
          <a:p>
            <a:pPr fontAlgn="base"/>
            <a:endParaRPr lang="en-US" sz="2000" dirty="0">
              <a:solidFill>
                <a:schemeClr val="bg1"/>
              </a:solidFill>
            </a:endParaRPr>
          </a:p>
          <a:p>
            <a:pPr fontAlgn="base"/>
            <a:r>
              <a:rPr lang="en-US" sz="2000" dirty="0">
                <a:solidFill>
                  <a:schemeClr val="bg1"/>
                </a:solidFill>
              </a:rPr>
              <a:t>The prisoners were taken out of the city of </a:t>
            </a:r>
            <a:r>
              <a:rPr lang="en-US" sz="2000" dirty="0" err="1">
                <a:solidFill>
                  <a:schemeClr val="bg1"/>
                </a:solidFill>
              </a:rPr>
              <a:t>Gid</a:t>
            </a:r>
            <a:r>
              <a:rPr lang="en-US" sz="2000" dirty="0">
                <a:solidFill>
                  <a:schemeClr val="bg1"/>
                </a:solidFill>
              </a:rPr>
              <a:t> and returned to the city Bountiful.</a:t>
            </a:r>
          </a:p>
          <a:p>
            <a:pPr fontAlgn="base"/>
            <a:endParaRPr lang="en-US" sz="2000" dirty="0">
              <a:solidFill>
                <a:schemeClr val="bg1"/>
              </a:solidFill>
            </a:endParaRPr>
          </a:p>
          <a:p>
            <a:pPr fontAlgn="base"/>
            <a:r>
              <a:rPr lang="en-US" sz="2000" dirty="0">
                <a:solidFill>
                  <a:schemeClr val="bg1"/>
                </a:solidFill>
              </a:rPr>
              <a:t>They had taken </a:t>
            </a:r>
            <a:r>
              <a:rPr lang="en-US" sz="2000" dirty="0" err="1">
                <a:solidFill>
                  <a:schemeClr val="bg1"/>
                </a:solidFill>
              </a:rPr>
              <a:t>Gid</a:t>
            </a:r>
            <a:r>
              <a:rPr lang="en-US" sz="2000" dirty="0">
                <a:solidFill>
                  <a:schemeClr val="bg1"/>
                </a:solidFill>
              </a:rPr>
              <a:t> and fortified it by having the Lamanites labor.</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Many times, the Lamanites tried to use the tactics of getting the Nephites drunk, but to no avail.</a:t>
            </a:r>
          </a:p>
          <a:p>
            <a:pPr fontAlgn="base"/>
            <a:endParaRPr lang="en-US" sz="2000" dirty="0">
              <a:solidFill>
                <a:schemeClr val="bg1"/>
              </a:solidFill>
            </a:endParaRPr>
          </a:p>
          <a:p>
            <a:pPr fontAlgn="base"/>
            <a:r>
              <a:rPr lang="en-US" sz="2000" dirty="0">
                <a:solidFill>
                  <a:schemeClr val="bg1"/>
                </a:solidFill>
              </a:rPr>
              <a:t>The Nephites were “not slow to remember the Lord their God in this their time of affliction.”</a:t>
            </a:r>
          </a:p>
        </p:txBody>
      </p:sp>
      <p:sp>
        <p:nvSpPr>
          <p:cNvPr id="50" name="TextBox 49"/>
          <p:cNvSpPr txBox="1"/>
          <p:nvPr/>
        </p:nvSpPr>
        <p:spPr>
          <a:xfrm>
            <a:off x="10058400" y="6457890"/>
            <a:ext cx="2133600" cy="400110"/>
          </a:xfrm>
          <a:prstGeom prst="rect">
            <a:avLst/>
          </a:prstGeom>
          <a:noFill/>
        </p:spPr>
        <p:txBody>
          <a:bodyPr wrap="square" rtlCol="0">
            <a:spAutoFit/>
          </a:bodyPr>
          <a:lstStyle/>
          <a:p>
            <a:r>
              <a:rPr lang="en-US" sz="2000" dirty="0">
                <a:solidFill>
                  <a:schemeClr val="bg1"/>
                </a:solidFill>
              </a:rPr>
              <a:t>Alma 55:25-31</a:t>
            </a:r>
          </a:p>
        </p:txBody>
      </p:sp>
      <p:grpSp>
        <p:nvGrpSpPr>
          <p:cNvPr id="51" name="Group 50">
            <a:extLst>
              <a:ext uri="{FF2B5EF4-FFF2-40B4-BE49-F238E27FC236}">
                <a16:creationId xmlns:a16="http://schemas.microsoft.com/office/drawing/2014/main" id="{C30EB3EB-3A41-4E5C-9982-A02D67239DA8}"/>
              </a:ext>
            </a:extLst>
          </p:cNvPr>
          <p:cNvGrpSpPr/>
          <p:nvPr/>
        </p:nvGrpSpPr>
        <p:grpSpPr>
          <a:xfrm>
            <a:off x="161365" y="300318"/>
            <a:ext cx="609600" cy="6096000"/>
            <a:chOff x="1676400" y="228600"/>
            <a:chExt cx="609600" cy="6096000"/>
          </a:xfrm>
        </p:grpSpPr>
        <p:grpSp>
          <p:nvGrpSpPr>
            <p:cNvPr id="52" name="Group 51">
              <a:extLst>
                <a:ext uri="{FF2B5EF4-FFF2-40B4-BE49-F238E27FC236}">
                  <a16:creationId xmlns:a16="http://schemas.microsoft.com/office/drawing/2014/main" id="{6B53EC82-D6AB-4A56-99D3-C18287FB11AA}"/>
                </a:ext>
              </a:extLst>
            </p:cNvPr>
            <p:cNvGrpSpPr/>
            <p:nvPr/>
          </p:nvGrpSpPr>
          <p:grpSpPr>
            <a:xfrm>
              <a:off x="1752601" y="1295400"/>
              <a:ext cx="415533" cy="3962400"/>
              <a:chOff x="2286000" y="1349828"/>
              <a:chExt cx="609600" cy="5812972"/>
            </a:xfrm>
          </p:grpSpPr>
          <p:sp>
            <p:nvSpPr>
              <p:cNvPr id="89" name="Pentagon 6">
                <a:extLst>
                  <a:ext uri="{FF2B5EF4-FFF2-40B4-BE49-F238E27FC236}">
                    <a16:creationId xmlns:a16="http://schemas.microsoft.com/office/drawing/2014/main" id="{50FC4FF5-F19E-44EE-B3E4-7D96CACF7D27}"/>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C51E65D-6D9B-4026-BC20-9288FB2A505D}"/>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ross 90">
                <a:extLst>
                  <a:ext uri="{FF2B5EF4-FFF2-40B4-BE49-F238E27FC236}">
                    <a16:creationId xmlns:a16="http://schemas.microsoft.com/office/drawing/2014/main" id="{D0B6525F-8F8A-4C7A-8E5F-B4BE644EF68A}"/>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nut 9">
                <a:extLst>
                  <a:ext uri="{FF2B5EF4-FFF2-40B4-BE49-F238E27FC236}">
                    <a16:creationId xmlns:a16="http://schemas.microsoft.com/office/drawing/2014/main" id="{0B8DC991-0000-4546-A3AB-4F0620F747EC}"/>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10">
                <a:extLst>
                  <a:ext uri="{FF2B5EF4-FFF2-40B4-BE49-F238E27FC236}">
                    <a16:creationId xmlns:a16="http://schemas.microsoft.com/office/drawing/2014/main" id="{F1FE1A79-E405-49B9-AED0-DBA8E2789EE9}"/>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3" name="Group 52">
              <a:extLst>
                <a:ext uri="{FF2B5EF4-FFF2-40B4-BE49-F238E27FC236}">
                  <a16:creationId xmlns:a16="http://schemas.microsoft.com/office/drawing/2014/main" id="{D072AD48-11BB-438A-8620-A53631A307D2}"/>
                </a:ext>
              </a:extLst>
            </p:cNvPr>
            <p:cNvGrpSpPr/>
            <p:nvPr/>
          </p:nvGrpSpPr>
          <p:grpSpPr>
            <a:xfrm>
              <a:off x="1676400" y="5410200"/>
              <a:ext cx="609600" cy="914400"/>
              <a:chOff x="2209800" y="5562600"/>
              <a:chExt cx="1676400" cy="2514600"/>
            </a:xfrm>
          </p:grpSpPr>
          <p:sp>
            <p:nvSpPr>
              <p:cNvPr id="72" name="Hexagon 71">
                <a:extLst>
                  <a:ext uri="{FF2B5EF4-FFF2-40B4-BE49-F238E27FC236}">
                    <a16:creationId xmlns:a16="http://schemas.microsoft.com/office/drawing/2014/main" id="{DC3BABA7-C788-42A9-B0EC-75A4818BF360}"/>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a:extLst>
                  <a:ext uri="{FF2B5EF4-FFF2-40B4-BE49-F238E27FC236}">
                    <a16:creationId xmlns:a16="http://schemas.microsoft.com/office/drawing/2014/main" id="{6B9248E5-F9AE-41B8-A683-A1B1E2047383}"/>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a:extLst>
                  <a:ext uri="{FF2B5EF4-FFF2-40B4-BE49-F238E27FC236}">
                    <a16:creationId xmlns:a16="http://schemas.microsoft.com/office/drawing/2014/main" id="{05804FD5-C4CA-4F13-87D4-8D6E9EDDB553}"/>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78">
                <a:extLst>
                  <a:ext uri="{FF2B5EF4-FFF2-40B4-BE49-F238E27FC236}">
                    <a16:creationId xmlns:a16="http://schemas.microsoft.com/office/drawing/2014/main" id="{6890BA0F-F65A-4F40-B577-D7E470222151}"/>
                  </a:ext>
                </a:extLst>
              </p:cNvPr>
              <p:cNvGrpSpPr/>
              <p:nvPr/>
            </p:nvGrpSpPr>
            <p:grpSpPr>
              <a:xfrm>
                <a:off x="2627416" y="5583382"/>
                <a:ext cx="838200" cy="279400"/>
                <a:chOff x="2895600" y="4648200"/>
                <a:chExt cx="1600200" cy="533400"/>
              </a:xfrm>
            </p:grpSpPr>
            <p:sp>
              <p:nvSpPr>
                <p:cNvPr id="84" name="Quad Arrow 24">
                  <a:extLst>
                    <a:ext uri="{FF2B5EF4-FFF2-40B4-BE49-F238E27FC236}">
                      <a16:creationId xmlns:a16="http://schemas.microsoft.com/office/drawing/2014/main" id="{D9B1B9F8-B4C9-41D9-8FD2-8F6EA5EBB152}"/>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25">
                  <a:extLst>
                    <a:ext uri="{FF2B5EF4-FFF2-40B4-BE49-F238E27FC236}">
                      <a16:creationId xmlns:a16="http://schemas.microsoft.com/office/drawing/2014/main" id="{65BB66E1-EBF7-462A-8B9F-6E7964F3583D}"/>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26">
                  <a:extLst>
                    <a:ext uri="{FF2B5EF4-FFF2-40B4-BE49-F238E27FC236}">
                      <a16:creationId xmlns:a16="http://schemas.microsoft.com/office/drawing/2014/main" id="{E8E395DD-5CAC-45A4-8462-A6F59C5AC51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3B7930B5-B70A-4097-A370-4BCAAE49D83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2CA645BC-CDAA-4E4D-9DF8-2BE0B4AF06D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79">
                <a:extLst>
                  <a:ext uri="{FF2B5EF4-FFF2-40B4-BE49-F238E27FC236}">
                    <a16:creationId xmlns:a16="http://schemas.microsoft.com/office/drawing/2014/main" id="{1DD8177D-B3BE-4BA5-A6E2-41424181B473}"/>
                  </a:ext>
                </a:extLst>
              </p:cNvPr>
              <p:cNvGrpSpPr/>
              <p:nvPr/>
            </p:nvGrpSpPr>
            <p:grpSpPr>
              <a:xfrm>
                <a:off x="2590800" y="7772400"/>
                <a:ext cx="838200" cy="279400"/>
                <a:chOff x="2895600" y="4648200"/>
                <a:chExt cx="1600200" cy="533400"/>
              </a:xfrm>
            </p:grpSpPr>
            <p:sp>
              <p:nvSpPr>
                <p:cNvPr id="79" name="Quad Arrow 19">
                  <a:extLst>
                    <a:ext uri="{FF2B5EF4-FFF2-40B4-BE49-F238E27FC236}">
                      <a16:creationId xmlns:a16="http://schemas.microsoft.com/office/drawing/2014/main" id="{CDDA3047-945C-4AC4-8DB4-069321E0412B}"/>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20">
                  <a:extLst>
                    <a:ext uri="{FF2B5EF4-FFF2-40B4-BE49-F238E27FC236}">
                      <a16:creationId xmlns:a16="http://schemas.microsoft.com/office/drawing/2014/main" id="{D44CE3F9-12F3-49D2-A4A9-D12C2A19B40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21">
                  <a:extLst>
                    <a:ext uri="{FF2B5EF4-FFF2-40B4-BE49-F238E27FC236}">
                      <a16:creationId xmlns:a16="http://schemas.microsoft.com/office/drawing/2014/main" id="{A37EBC87-93EC-4E58-9CC7-7A0E9A189676}"/>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EEAA12F5-DD88-401C-B59D-92797BE51239}"/>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0D2DC6EA-6F20-4D0A-AA1A-EECFF38DAE0D}"/>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Donut 17">
                <a:extLst>
                  <a:ext uri="{FF2B5EF4-FFF2-40B4-BE49-F238E27FC236}">
                    <a16:creationId xmlns:a16="http://schemas.microsoft.com/office/drawing/2014/main" id="{108A908B-F108-497C-91C3-B5E5013ABCF4}"/>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Quad Arrow 18">
                <a:extLst>
                  <a:ext uri="{FF2B5EF4-FFF2-40B4-BE49-F238E27FC236}">
                    <a16:creationId xmlns:a16="http://schemas.microsoft.com/office/drawing/2014/main" id="{098EBF4C-063C-4274-8B7D-74D943BB06BA}"/>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58A8A51-937F-47D0-8D24-14AB8293C8F5}"/>
                </a:ext>
              </a:extLst>
            </p:cNvPr>
            <p:cNvGrpSpPr/>
            <p:nvPr/>
          </p:nvGrpSpPr>
          <p:grpSpPr>
            <a:xfrm>
              <a:off x="1676400" y="228600"/>
              <a:ext cx="609600" cy="914400"/>
              <a:chOff x="2209800" y="5562600"/>
              <a:chExt cx="1676400" cy="2514600"/>
            </a:xfrm>
          </p:grpSpPr>
          <p:sp>
            <p:nvSpPr>
              <p:cNvPr id="55" name="Hexagon 54">
                <a:extLst>
                  <a:ext uri="{FF2B5EF4-FFF2-40B4-BE49-F238E27FC236}">
                    <a16:creationId xmlns:a16="http://schemas.microsoft.com/office/drawing/2014/main" id="{BA472BD3-526C-475C-AC0F-822CD44BA09E}"/>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a:extLst>
                  <a:ext uri="{FF2B5EF4-FFF2-40B4-BE49-F238E27FC236}">
                    <a16:creationId xmlns:a16="http://schemas.microsoft.com/office/drawing/2014/main" id="{751ED4C8-A5C2-4005-8E8C-B3FA80507CE6}"/>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a:extLst>
                  <a:ext uri="{FF2B5EF4-FFF2-40B4-BE49-F238E27FC236}">
                    <a16:creationId xmlns:a16="http://schemas.microsoft.com/office/drawing/2014/main" id="{3F9F2081-4ED1-4F46-9C5E-F14DB71E8C6C}"/>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78">
                <a:extLst>
                  <a:ext uri="{FF2B5EF4-FFF2-40B4-BE49-F238E27FC236}">
                    <a16:creationId xmlns:a16="http://schemas.microsoft.com/office/drawing/2014/main" id="{C5A8FFD6-88C8-481F-9CBE-8632012B7976}"/>
                  </a:ext>
                </a:extLst>
              </p:cNvPr>
              <p:cNvGrpSpPr/>
              <p:nvPr/>
            </p:nvGrpSpPr>
            <p:grpSpPr>
              <a:xfrm>
                <a:off x="2627416" y="5583382"/>
                <a:ext cx="838200" cy="279400"/>
                <a:chOff x="2895600" y="4648200"/>
                <a:chExt cx="1600200" cy="533400"/>
              </a:xfrm>
            </p:grpSpPr>
            <p:sp>
              <p:nvSpPr>
                <p:cNvPr id="67" name="Quad Arrow 42">
                  <a:extLst>
                    <a:ext uri="{FF2B5EF4-FFF2-40B4-BE49-F238E27FC236}">
                      <a16:creationId xmlns:a16="http://schemas.microsoft.com/office/drawing/2014/main" id="{5CB00F4E-3BBE-4AF7-8FE8-E1BFB8AA0AD8}"/>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43">
                  <a:extLst>
                    <a:ext uri="{FF2B5EF4-FFF2-40B4-BE49-F238E27FC236}">
                      <a16:creationId xmlns:a16="http://schemas.microsoft.com/office/drawing/2014/main" id="{65817C74-2479-4E7D-838E-3BCC1E697B5D}"/>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44">
                  <a:extLst>
                    <a:ext uri="{FF2B5EF4-FFF2-40B4-BE49-F238E27FC236}">
                      <a16:creationId xmlns:a16="http://schemas.microsoft.com/office/drawing/2014/main" id="{74495C12-765D-4A99-86E8-FD66D7ABBB30}"/>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9EED03F0-87EB-4C94-A93A-6D22EA50D914}"/>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36433627-2460-451F-8D3A-A97305ECB4A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79">
                <a:extLst>
                  <a:ext uri="{FF2B5EF4-FFF2-40B4-BE49-F238E27FC236}">
                    <a16:creationId xmlns:a16="http://schemas.microsoft.com/office/drawing/2014/main" id="{1BC78A5A-C65A-4EEF-A507-762284B05C2B}"/>
                  </a:ext>
                </a:extLst>
              </p:cNvPr>
              <p:cNvGrpSpPr/>
              <p:nvPr/>
            </p:nvGrpSpPr>
            <p:grpSpPr>
              <a:xfrm>
                <a:off x="2590800" y="7772400"/>
                <a:ext cx="838200" cy="279400"/>
                <a:chOff x="2895600" y="4648200"/>
                <a:chExt cx="1600200" cy="533400"/>
              </a:xfrm>
            </p:grpSpPr>
            <p:sp>
              <p:nvSpPr>
                <p:cNvPr id="62" name="Quad Arrow 37">
                  <a:extLst>
                    <a:ext uri="{FF2B5EF4-FFF2-40B4-BE49-F238E27FC236}">
                      <a16:creationId xmlns:a16="http://schemas.microsoft.com/office/drawing/2014/main" id="{6ADA263E-5AFE-4589-AB69-1692750F564F}"/>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38">
                  <a:extLst>
                    <a:ext uri="{FF2B5EF4-FFF2-40B4-BE49-F238E27FC236}">
                      <a16:creationId xmlns:a16="http://schemas.microsoft.com/office/drawing/2014/main" id="{D99BD7CC-C9EE-4A2A-9497-F8B8195344F1}"/>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39">
                  <a:extLst>
                    <a:ext uri="{FF2B5EF4-FFF2-40B4-BE49-F238E27FC236}">
                      <a16:creationId xmlns:a16="http://schemas.microsoft.com/office/drawing/2014/main" id="{E05EF4AE-E05C-4D2B-A14C-9106DC233CF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FC71B350-9966-49EE-8587-61DBF1819A4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2F1F368C-B0BC-4F6F-9C84-32E6FF323FD0}"/>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Donut 35">
                <a:extLst>
                  <a:ext uri="{FF2B5EF4-FFF2-40B4-BE49-F238E27FC236}">
                    <a16:creationId xmlns:a16="http://schemas.microsoft.com/office/drawing/2014/main" id="{313B0CDD-30D0-4317-9A05-9712A4C8C145}"/>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Quad Arrow 36">
                <a:extLst>
                  <a:ext uri="{FF2B5EF4-FFF2-40B4-BE49-F238E27FC236}">
                    <a16:creationId xmlns:a16="http://schemas.microsoft.com/office/drawing/2014/main" id="{C2B2D28E-FE52-4F47-A18B-1A6C86296F23}"/>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a:extLst>
              <a:ext uri="{FF2B5EF4-FFF2-40B4-BE49-F238E27FC236}">
                <a16:creationId xmlns:a16="http://schemas.microsoft.com/office/drawing/2014/main" id="{3DA12B35-0CBF-4097-BDE8-C93A232D43AD}"/>
              </a:ext>
            </a:extLst>
          </p:cNvPr>
          <p:cNvSpPr/>
          <p:nvPr/>
        </p:nvSpPr>
        <p:spPr>
          <a:xfrm>
            <a:off x="9230061" y="4213872"/>
            <a:ext cx="2764714" cy="1477328"/>
          </a:xfrm>
          <a:prstGeom prst="rect">
            <a:avLst/>
          </a:prstGeom>
        </p:spPr>
        <p:txBody>
          <a:bodyPr wrap="square">
            <a:spAutoFit/>
          </a:bodyPr>
          <a:lstStyle/>
          <a:p>
            <a:r>
              <a:rPr lang="en-US" b="0" i="0" dirty="0">
                <a:solidFill>
                  <a:schemeClr val="bg1"/>
                </a:solidFill>
                <a:effectLst/>
                <a:latin typeface="Abadi" panose="020B0604020104020204" pitchFamily="34" charset="0"/>
              </a:rPr>
              <a:t>The Lamanites in the city of </a:t>
            </a:r>
            <a:r>
              <a:rPr lang="en-US" b="0" i="0" dirty="0" err="1">
                <a:solidFill>
                  <a:schemeClr val="bg1"/>
                </a:solidFill>
                <a:effectLst/>
                <a:latin typeface="Abadi" panose="020B0604020104020204" pitchFamily="34" charset="0"/>
              </a:rPr>
              <a:t>Gid</a:t>
            </a:r>
            <a:r>
              <a:rPr lang="en-US" b="0" i="0" dirty="0">
                <a:solidFill>
                  <a:schemeClr val="bg1"/>
                </a:solidFill>
                <a:effectLst/>
                <a:latin typeface="Abadi" panose="020B0604020104020204" pitchFamily="34" charset="0"/>
              </a:rPr>
              <a:t> surrendered and the Nephites who had been imprisoned joined Moroni’s army.</a:t>
            </a:r>
            <a:endParaRPr lang="en-US" dirty="0">
              <a:solidFill>
                <a:schemeClr val="bg1"/>
              </a:solidFill>
            </a:endParaRPr>
          </a:p>
        </p:txBody>
      </p:sp>
      <p:pic>
        <p:nvPicPr>
          <p:cNvPr id="15" name="Picture 14">
            <a:extLst>
              <a:ext uri="{FF2B5EF4-FFF2-40B4-BE49-F238E27FC236}">
                <a16:creationId xmlns:a16="http://schemas.microsoft.com/office/drawing/2014/main" id="{E07BB26E-DE4D-4A35-9F4A-CCC2B5000C33}"/>
              </a:ext>
            </a:extLst>
          </p:cNvPr>
          <p:cNvPicPr>
            <a:picLocks noChangeAspect="1"/>
          </p:cNvPicPr>
          <p:nvPr/>
        </p:nvPicPr>
        <p:blipFill rotWithShape="1">
          <a:blip r:embed="rId2">
            <a:extLst>
              <a:ext uri="{28A0092B-C50C-407E-A947-70E740481C1C}">
                <a14:useLocalDpi xmlns:a14="http://schemas.microsoft.com/office/drawing/2010/main" val="0"/>
              </a:ext>
            </a:extLst>
          </a:blip>
          <a:srcRect r="15326" b="8635"/>
          <a:stretch/>
        </p:blipFill>
        <p:spPr>
          <a:xfrm>
            <a:off x="763794" y="1871831"/>
            <a:ext cx="3075373" cy="3259567"/>
          </a:xfrm>
          <a:prstGeom prst="rect">
            <a:avLst/>
          </a:prstGeom>
        </p:spPr>
      </p:pic>
      <p:grpSp>
        <p:nvGrpSpPr>
          <p:cNvPr id="17" name="Group 16">
            <a:extLst>
              <a:ext uri="{FF2B5EF4-FFF2-40B4-BE49-F238E27FC236}">
                <a16:creationId xmlns:a16="http://schemas.microsoft.com/office/drawing/2014/main" id="{848C0828-C24E-4427-A04A-9864914AA7B2}"/>
              </a:ext>
            </a:extLst>
          </p:cNvPr>
          <p:cNvGrpSpPr/>
          <p:nvPr/>
        </p:nvGrpSpPr>
        <p:grpSpPr>
          <a:xfrm>
            <a:off x="9330840" y="1474695"/>
            <a:ext cx="2344792" cy="2499954"/>
            <a:chOff x="9330840" y="1474695"/>
            <a:chExt cx="2344792" cy="2499954"/>
          </a:xfrm>
        </p:grpSpPr>
        <p:pic>
          <p:nvPicPr>
            <p:cNvPr id="13" name="Picture 12">
              <a:extLst>
                <a:ext uri="{FF2B5EF4-FFF2-40B4-BE49-F238E27FC236}">
                  <a16:creationId xmlns:a16="http://schemas.microsoft.com/office/drawing/2014/main" id="{62230ACC-D920-4090-ABD2-4B4E5EA27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394" y="1474695"/>
              <a:ext cx="2327238" cy="2327238"/>
            </a:xfrm>
            <a:prstGeom prst="rect">
              <a:avLst/>
            </a:prstGeom>
          </p:spPr>
        </p:pic>
        <p:sp>
          <p:nvSpPr>
            <p:cNvPr id="16" name="Rectangle 15">
              <a:extLst>
                <a:ext uri="{FF2B5EF4-FFF2-40B4-BE49-F238E27FC236}">
                  <a16:creationId xmlns:a16="http://schemas.microsoft.com/office/drawing/2014/main" id="{6F4D29BD-D323-4508-82D9-6E4D45A04625}"/>
                </a:ext>
              </a:extLst>
            </p:cNvPr>
            <p:cNvSpPr/>
            <p:nvPr/>
          </p:nvSpPr>
          <p:spPr>
            <a:xfrm>
              <a:off x="9330840" y="3728428"/>
              <a:ext cx="1075936" cy="246221"/>
            </a:xfrm>
            <a:prstGeom prst="rect">
              <a:avLst/>
            </a:prstGeom>
          </p:spPr>
          <p:txBody>
            <a:bodyPr wrap="none">
              <a:spAutoFit/>
            </a:bodyPr>
            <a:lstStyle/>
            <a:p>
              <a:r>
                <a:rPr lang="en-US" sz="1000" dirty="0">
                  <a:solidFill>
                    <a:schemeClr val="bg1"/>
                  </a:solidFill>
                </a:rPr>
                <a:t>Minerva Teichert</a:t>
              </a:r>
            </a:p>
          </p:txBody>
        </p:sp>
      </p:grpSp>
    </p:spTree>
    <p:extLst>
      <p:ext uri="{BB962C8B-B14F-4D97-AF65-F5344CB8AC3E}">
        <p14:creationId xmlns:p14="http://schemas.microsoft.com/office/powerpoint/2010/main" val="26076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492163" y="3060551"/>
            <a:ext cx="4133626" cy="2062103"/>
          </a:xfrm>
          <a:prstGeom prst="rect">
            <a:avLst/>
          </a:prstGeom>
          <a:noFill/>
        </p:spPr>
        <p:txBody>
          <a:bodyPr wrap="square" rtlCol="0">
            <a:spAutoFit/>
          </a:bodyPr>
          <a:lstStyle/>
          <a:p>
            <a:pPr fontAlgn="base"/>
            <a:r>
              <a:rPr lang="en-US" sz="3200" dirty="0">
                <a:solidFill>
                  <a:schemeClr val="bg1"/>
                </a:solidFill>
              </a:rPr>
              <a:t>“Satan cannot seduce us by his enticements unless we in our hearts consent and yield.”</a:t>
            </a:r>
          </a:p>
        </p:txBody>
      </p:sp>
      <p:sp>
        <p:nvSpPr>
          <p:cNvPr id="50" name="TextBox 49"/>
          <p:cNvSpPr txBox="1"/>
          <p:nvPr/>
        </p:nvSpPr>
        <p:spPr>
          <a:xfrm>
            <a:off x="8614186" y="6350313"/>
            <a:ext cx="5410200" cy="400110"/>
          </a:xfrm>
          <a:prstGeom prst="rect">
            <a:avLst/>
          </a:prstGeom>
          <a:noFill/>
        </p:spPr>
        <p:txBody>
          <a:bodyPr wrap="square" rtlCol="0">
            <a:spAutoFit/>
          </a:bodyPr>
          <a:lstStyle/>
          <a:p>
            <a:r>
              <a:rPr lang="en-US" sz="2000" dirty="0">
                <a:solidFill>
                  <a:schemeClr val="bg1"/>
                </a:solidFill>
              </a:rPr>
              <a:t>Joseph Smith      Alma 55:32-35</a:t>
            </a:r>
          </a:p>
        </p:txBody>
      </p:sp>
      <p:grpSp>
        <p:nvGrpSpPr>
          <p:cNvPr id="51" name="Group 50"/>
          <p:cNvGrpSpPr/>
          <p:nvPr/>
        </p:nvGrpSpPr>
        <p:grpSpPr>
          <a:xfrm>
            <a:off x="2514600" y="228600"/>
            <a:ext cx="7264400" cy="1879899"/>
            <a:chOff x="965200" y="2286000"/>
            <a:chExt cx="7264400" cy="2743200"/>
          </a:xfrm>
        </p:grpSpPr>
        <p:grpSp>
          <p:nvGrpSpPr>
            <p:cNvPr id="52" name="Group 18"/>
            <p:cNvGrpSpPr/>
            <p:nvPr/>
          </p:nvGrpSpPr>
          <p:grpSpPr>
            <a:xfrm>
              <a:off x="965200" y="2286000"/>
              <a:ext cx="7264400" cy="2743200"/>
              <a:chOff x="965200" y="2286000"/>
              <a:chExt cx="7327900" cy="2743200"/>
            </a:xfrm>
          </p:grpSpPr>
          <p:sp>
            <p:nvSpPr>
              <p:cNvPr id="54" name="Rectangle 5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5" idx="1"/>
                <a:endCxn id="5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1117600" y="2514600"/>
              <a:ext cx="7010400" cy="1384995"/>
            </a:xfrm>
            <a:prstGeom prst="rect">
              <a:avLst/>
            </a:prstGeom>
            <a:noFill/>
          </p:spPr>
          <p:txBody>
            <a:bodyPr wrap="square" rtlCol="0">
              <a:spAutoFit/>
            </a:bodyPr>
            <a:lstStyle/>
            <a:p>
              <a:pPr algn="ctr"/>
              <a:r>
                <a:rPr lang="en-US" sz="2800" dirty="0">
                  <a:solidFill>
                    <a:schemeClr val="bg1"/>
                  </a:solidFill>
                </a:rPr>
                <a:t>As we stand firm for what is right, we can prevent evil influences from gaining power over us</a:t>
              </a:r>
            </a:p>
          </p:txBody>
        </p:sp>
      </p:grpSp>
      <p:sp>
        <p:nvSpPr>
          <p:cNvPr id="59" name="TextBox 58"/>
          <p:cNvSpPr txBox="1"/>
          <p:nvPr/>
        </p:nvSpPr>
        <p:spPr>
          <a:xfrm>
            <a:off x="7917629" y="3206677"/>
            <a:ext cx="3962400" cy="1569660"/>
          </a:xfrm>
          <a:prstGeom prst="rect">
            <a:avLst/>
          </a:prstGeom>
          <a:noFill/>
        </p:spPr>
        <p:txBody>
          <a:bodyPr wrap="square" rtlCol="0">
            <a:spAutoFit/>
          </a:bodyPr>
          <a:lstStyle/>
          <a:p>
            <a:pPr fontAlgn="base"/>
            <a:r>
              <a:rPr lang="en-US" sz="3200" dirty="0">
                <a:solidFill>
                  <a:schemeClr val="bg1"/>
                </a:solidFill>
              </a:rPr>
              <a:t>“The devil has no power over us only as we permit him.”</a:t>
            </a:r>
          </a:p>
        </p:txBody>
      </p:sp>
      <p:grpSp>
        <p:nvGrpSpPr>
          <p:cNvPr id="14" name="Group 13">
            <a:extLst>
              <a:ext uri="{FF2B5EF4-FFF2-40B4-BE49-F238E27FC236}">
                <a16:creationId xmlns:a16="http://schemas.microsoft.com/office/drawing/2014/main" id="{9664000A-8823-4B39-B1DD-DDBA83ACB055}"/>
              </a:ext>
            </a:extLst>
          </p:cNvPr>
          <p:cNvGrpSpPr/>
          <p:nvPr/>
        </p:nvGrpSpPr>
        <p:grpSpPr>
          <a:xfrm>
            <a:off x="4659099" y="2358612"/>
            <a:ext cx="2887720" cy="3740409"/>
            <a:chOff x="4689922" y="2368886"/>
            <a:chExt cx="2887720" cy="3740409"/>
          </a:xfrm>
        </p:grpSpPr>
        <p:grpSp>
          <p:nvGrpSpPr>
            <p:cNvPr id="12" name="Group 11">
              <a:extLst>
                <a:ext uri="{FF2B5EF4-FFF2-40B4-BE49-F238E27FC236}">
                  <a16:creationId xmlns:a16="http://schemas.microsoft.com/office/drawing/2014/main" id="{F548539D-78A8-4FB3-B5A9-A74768C5291B}"/>
                </a:ext>
              </a:extLst>
            </p:cNvPr>
            <p:cNvGrpSpPr/>
            <p:nvPr/>
          </p:nvGrpSpPr>
          <p:grpSpPr>
            <a:xfrm>
              <a:off x="4689922" y="2368886"/>
              <a:ext cx="2887720" cy="3537061"/>
              <a:chOff x="4679165" y="2992830"/>
              <a:chExt cx="2887720" cy="3537061"/>
            </a:xfrm>
          </p:grpSpPr>
          <p:pic>
            <p:nvPicPr>
              <p:cNvPr id="11" name="Picture 10">
                <a:extLst>
                  <a:ext uri="{FF2B5EF4-FFF2-40B4-BE49-F238E27FC236}">
                    <a16:creationId xmlns:a16="http://schemas.microsoft.com/office/drawing/2014/main" id="{2E1368AC-FFC5-46E0-B90F-D982C430A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093" y="3363323"/>
                <a:ext cx="2205319" cy="2960216"/>
              </a:xfrm>
              <a:prstGeom prst="rect">
                <a:avLst/>
              </a:prstGeom>
            </p:spPr>
          </p:pic>
          <p:pic>
            <p:nvPicPr>
              <p:cNvPr id="103" name="Picture 2" descr="http://framefinders.com/wp-content/uploads/2012/11/12-034AA-1-670x547.png">
                <a:extLst>
                  <a:ext uri="{FF2B5EF4-FFF2-40B4-BE49-F238E27FC236}">
                    <a16:creationId xmlns:a16="http://schemas.microsoft.com/office/drawing/2014/main" id="{334E9D8B-4BBF-4C11-BBE7-D100F52598AF}"/>
                  </a:ext>
                </a:extLst>
              </p:cNvPr>
              <p:cNvPicPr>
                <a:picLocks noChangeAspect="1" noChangeArrowheads="1"/>
              </p:cNvPicPr>
              <p:nvPr/>
            </p:nvPicPr>
            <p:blipFill>
              <a:blip r:embed="rId3" cstate="print"/>
              <a:srcRect/>
              <a:stretch>
                <a:fillRect/>
              </a:stretch>
            </p:blipFill>
            <p:spPr bwMode="auto">
              <a:xfrm rot="5400000">
                <a:off x="4354494" y="3317501"/>
                <a:ext cx="3537061" cy="2887720"/>
              </a:xfrm>
              <a:prstGeom prst="rect">
                <a:avLst/>
              </a:prstGeom>
              <a:noFill/>
            </p:spPr>
          </p:pic>
        </p:grpSp>
        <p:sp>
          <p:nvSpPr>
            <p:cNvPr id="13" name="Rectangle 12">
              <a:extLst>
                <a:ext uri="{FF2B5EF4-FFF2-40B4-BE49-F238E27FC236}">
                  <a16:creationId xmlns:a16="http://schemas.microsoft.com/office/drawing/2014/main" id="{DEEC53C8-A959-4FEB-B494-6F385464F757}"/>
                </a:ext>
              </a:extLst>
            </p:cNvPr>
            <p:cNvSpPr/>
            <p:nvPr/>
          </p:nvSpPr>
          <p:spPr>
            <a:xfrm>
              <a:off x="4701441" y="5847685"/>
              <a:ext cx="881973" cy="261610"/>
            </a:xfrm>
            <a:prstGeom prst="rect">
              <a:avLst/>
            </a:prstGeom>
          </p:spPr>
          <p:txBody>
            <a:bodyPr wrap="none">
              <a:spAutoFit/>
            </a:bodyPr>
            <a:lstStyle/>
            <a:p>
              <a:r>
                <a:rPr lang="en-US" sz="1100" dirty="0">
                  <a:solidFill>
                    <a:schemeClr val="bg1"/>
                  </a:solidFill>
                </a:rPr>
                <a:t>Brent </a:t>
              </a:r>
              <a:r>
                <a:rPr lang="en-US" sz="1100" dirty="0" err="1">
                  <a:solidFill>
                    <a:schemeClr val="bg1"/>
                  </a:solidFill>
                </a:rPr>
                <a:t>Borup</a:t>
              </a:r>
              <a:endParaRPr lang="en-US" sz="1100" dirty="0"/>
            </a:p>
          </p:txBody>
        </p:sp>
      </p:grpSp>
    </p:spTree>
    <p:extLst>
      <p:ext uri="{BB962C8B-B14F-4D97-AF65-F5344CB8AC3E}">
        <p14:creationId xmlns:p14="http://schemas.microsoft.com/office/powerpoint/2010/main" val="144943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49B31B-507A-0A21-9315-1FA76C86E3DD}"/>
              </a:ext>
            </a:extLst>
          </p:cNvPr>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B0460C4-877C-4927-864F-CD50C2E52D8F}"/>
              </a:ext>
            </a:extLst>
          </p:cNvPr>
          <p:cNvSpPr txBox="1"/>
          <p:nvPr/>
        </p:nvSpPr>
        <p:spPr>
          <a:xfrm>
            <a:off x="1366990" y="1218929"/>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Alma 53-55</a:t>
            </a:r>
          </a:p>
        </p:txBody>
      </p:sp>
      <p:grpSp>
        <p:nvGrpSpPr>
          <p:cNvPr id="4" name="Group 3">
            <a:extLst>
              <a:ext uri="{FF2B5EF4-FFF2-40B4-BE49-F238E27FC236}">
                <a16:creationId xmlns:a16="http://schemas.microsoft.com/office/drawing/2014/main" id="{B7E30AE9-A218-49AA-E379-07895F7D98BF}"/>
              </a:ext>
            </a:extLst>
          </p:cNvPr>
          <p:cNvGrpSpPr/>
          <p:nvPr/>
        </p:nvGrpSpPr>
        <p:grpSpPr>
          <a:xfrm>
            <a:off x="161365" y="300318"/>
            <a:ext cx="609600" cy="6096000"/>
            <a:chOff x="1676400" y="228600"/>
            <a:chExt cx="609600" cy="6096000"/>
          </a:xfrm>
        </p:grpSpPr>
        <p:grpSp>
          <p:nvGrpSpPr>
            <p:cNvPr id="5" name="Group 4">
              <a:extLst>
                <a:ext uri="{FF2B5EF4-FFF2-40B4-BE49-F238E27FC236}">
                  <a16:creationId xmlns:a16="http://schemas.microsoft.com/office/drawing/2014/main" id="{AC7957F0-4E64-6AD0-CFFC-4C379EDBEE92}"/>
                </a:ext>
              </a:extLst>
            </p:cNvPr>
            <p:cNvGrpSpPr/>
            <p:nvPr/>
          </p:nvGrpSpPr>
          <p:grpSpPr>
            <a:xfrm>
              <a:off x="1752601" y="1295400"/>
              <a:ext cx="415533" cy="3962400"/>
              <a:chOff x="2286000" y="1349828"/>
              <a:chExt cx="609600" cy="5812972"/>
            </a:xfrm>
          </p:grpSpPr>
          <p:sp>
            <p:nvSpPr>
              <p:cNvPr id="42" name="Pentagon 6">
                <a:extLst>
                  <a:ext uri="{FF2B5EF4-FFF2-40B4-BE49-F238E27FC236}">
                    <a16:creationId xmlns:a16="http://schemas.microsoft.com/office/drawing/2014/main" id="{14BE3370-B278-3FB0-FB58-4494FF9939B5}"/>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B8EE10F-D4E2-4B71-61BF-E7FF14A7D315}"/>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ross 43">
                <a:extLst>
                  <a:ext uri="{FF2B5EF4-FFF2-40B4-BE49-F238E27FC236}">
                    <a16:creationId xmlns:a16="http://schemas.microsoft.com/office/drawing/2014/main" id="{C1ACC7CE-F034-1698-1F3F-95A6CAC52C13}"/>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9">
                <a:extLst>
                  <a:ext uri="{FF2B5EF4-FFF2-40B4-BE49-F238E27FC236}">
                    <a16:creationId xmlns:a16="http://schemas.microsoft.com/office/drawing/2014/main" id="{2FBC016E-F7BC-4CDC-82EF-E582C7490AFB}"/>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10">
                <a:extLst>
                  <a:ext uri="{FF2B5EF4-FFF2-40B4-BE49-F238E27FC236}">
                    <a16:creationId xmlns:a16="http://schemas.microsoft.com/office/drawing/2014/main" id="{5DAA5B11-FEA9-57F9-48CD-243C769A8C07}"/>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5">
              <a:extLst>
                <a:ext uri="{FF2B5EF4-FFF2-40B4-BE49-F238E27FC236}">
                  <a16:creationId xmlns:a16="http://schemas.microsoft.com/office/drawing/2014/main" id="{1ACE0CFA-55A7-D7E7-E90D-14DF241EA331}"/>
                </a:ext>
              </a:extLst>
            </p:cNvPr>
            <p:cNvGrpSpPr/>
            <p:nvPr/>
          </p:nvGrpSpPr>
          <p:grpSpPr>
            <a:xfrm>
              <a:off x="1676400" y="5410200"/>
              <a:ext cx="609600" cy="914400"/>
              <a:chOff x="2209800" y="5562600"/>
              <a:chExt cx="1676400" cy="2514600"/>
            </a:xfrm>
          </p:grpSpPr>
          <p:sp>
            <p:nvSpPr>
              <p:cNvPr id="25" name="Hexagon 24">
                <a:extLst>
                  <a:ext uri="{FF2B5EF4-FFF2-40B4-BE49-F238E27FC236}">
                    <a16:creationId xmlns:a16="http://schemas.microsoft.com/office/drawing/2014/main" id="{61172A3E-26F0-7289-3AE2-5122ADD7BFEA}"/>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3601E520-B6A7-BC37-1C99-6F5F151DAA9A}"/>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91C38D49-B97C-0300-083D-FBE7D1524BF9}"/>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78">
                <a:extLst>
                  <a:ext uri="{FF2B5EF4-FFF2-40B4-BE49-F238E27FC236}">
                    <a16:creationId xmlns:a16="http://schemas.microsoft.com/office/drawing/2014/main" id="{2586433C-E3EB-58C3-7734-ED144BC647C0}"/>
                  </a:ext>
                </a:extLst>
              </p:cNvPr>
              <p:cNvGrpSpPr/>
              <p:nvPr/>
            </p:nvGrpSpPr>
            <p:grpSpPr>
              <a:xfrm>
                <a:off x="2627416" y="5583382"/>
                <a:ext cx="838200" cy="279400"/>
                <a:chOff x="2895600" y="4648200"/>
                <a:chExt cx="1600200" cy="533400"/>
              </a:xfrm>
            </p:grpSpPr>
            <p:sp>
              <p:nvSpPr>
                <p:cNvPr id="37" name="Quad Arrow 24">
                  <a:extLst>
                    <a:ext uri="{FF2B5EF4-FFF2-40B4-BE49-F238E27FC236}">
                      <a16:creationId xmlns:a16="http://schemas.microsoft.com/office/drawing/2014/main" id="{487A06D7-A7B9-5C53-7539-7167B5C91ED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25">
                  <a:extLst>
                    <a:ext uri="{FF2B5EF4-FFF2-40B4-BE49-F238E27FC236}">
                      <a16:creationId xmlns:a16="http://schemas.microsoft.com/office/drawing/2014/main" id="{180CF08F-9576-FA48-CCA5-B0103A564CD1}"/>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26">
                  <a:extLst>
                    <a:ext uri="{FF2B5EF4-FFF2-40B4-BE49-F238E27FC236}">
                      <a16:creationId xmlns:a16="http://schemas.microsoft.com/office/drawing/2014/main" id="{1648999F-D8D5-4BAB-EF72-17A0E899700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FB9C06CE-A362-F8E8-BA4E-C1642F05CDE2}"/>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755A38E4-0DFE-3BC4-C98E-6AD294D24448}"/>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79">
                <a:extLst>
                  <a:ext uri="{FF2B5EF4-FFF2-40B4-BE49-F238E27FC236}">
                    <a16:creationId xmlns:a16="http://schemas.microsoft.com/office/drawing/2014/main" id="{92152B4A-6505-8FA2-F5F2-6FFC065F77E4}"/>
                  </a:ext>
                </a:extLst>
              </p:cNvPr>
              <p:cNvGrpSpPr/>
              <p:nvPr/>
            </p:nvGrpSpPr>
            <p:grpSpPr>
              <a:xfrm>
                <a:off x="2590800" y="7772400"/>
                <a:ext cx="838200" cy="279400"/>
                <a:chOff x="2895600" y="4648200"/>
                <a:chExt cx="1600200" cy="533400"/>
              </a:xfrm>
            </p:grpSpPr>
            <p:sp>
              <p:nvSpPr>
                <p:cNvPr id="32" name="Quad Arrow 19">
                  <a:extLst>
                    <a:ext uri="{FF2B5EF4-FFF2-40B4-BE49-F238E27FC236}">
                      <a16:creationId xmlns:a16="http://schemas.microsoft.com/office/drawing/2014/main" id="{B97C5C25-B339-C3FA-2A6F-96877F736306}"/>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20">
                  <a:extLst>
                    <a:ext uri="{FF2B5EF4-FFF2-40B4-BE49-F238E27FC236}">
                      <a16:creationId xmlns:a16="http://schemas.microsoft.com/office/drawing/2014/main" id="{32B58832-C062-87BB-AA94-E56AC74DB913}"/>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21">
                  <a:extLst>
                    <a:ext uri="{FF2B5EF4-FFF2-40B4-BE49-F238E27FC236}">
                      <a16:creationId xmlns:a16="http://schemas.microsoft.com/office/drawing/2014/main" id="{981D8653-1851-7D28-1FED-560CF0AE853B}"/>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117F0B95-D31F-FC9D-24B3-69845AC0186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335B918D-7579-C326-7B8C-9DA54C73E81F}"/>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Donut 17">
                <a:extLst>
                  <a:ext uri="{FF2B5EF4-FFF2-40B4-BE49-F238E27FC236}">
                    <a16:creationId xmlns:a16="http://schemas.microsoft.com/office/drawing/2014/main" id="{2A84BF3F-D77A-76EB-1E6C-3D6857D45F30}"/>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Quad Arrow 18">
                <a:extLst>
                  <a:ext uri="{FF2B5EF4-FFF2-40B4-BE49-F238E27FC236}">
                    <a16:creationId xmlns:a16="http://schemas.microsoft.com/office/drawing/2014/main" id="{A16C6566-0D23-96F5-6A99-FC022EBE21E2}"/>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01302CE-6D2D-FC64-1CDB-9BC0DE461054}"/>
                </a:ext>
              </a:extLst>
            </p:cNvPr>
            <p:cNvGrpSpPr/>
            <p:nvPr/>
          </p:nvGrpSpPr>
          <p:grpSpPr>
            <a:xfrm>
              <a:off x="1676400" y="228600"/>
              <a:ext cx="609600" cy="914400"/>
              <a:chOff x="2209800" y="5562600"/>
              <a:chExt cx="1676400" cy="2514600"/>
            </a:xfrm>
          </p:grpSpPr>
          <p:sp>
            <p:nvSpPr>
              <p:cNvPr id="8" name="Hexagon 7">
                <a:extLst>
                  <a:ext uri="{FF2B5EF4-FFF2-40B4-BE49-F238E27FC236}">
                    <a16:creationId xmlns:a16="http://schemas.microsoft.com/office/drawing/2014/main" id="{C1C412A6-B0C1-2A52-921A-C3BDCBC85800}"/>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0489C873-D397-E1C3-B50D-C9EAB5A01016}"/>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9DA4778C-0141-8BAF-D633-AEA48529C36C}"/>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78">
                <a:extLst>
                  <a:ext uri="{FF2B5EF4-FFF2-40B4-BE49-F238E27FC236}">
                    <a16:creationId xmlns:a16="http://schemas.microsoft.com/office/drawing/2014/main" id="{0144CA5F-6C19-8850-41CF-27499B21C083}"/>
                  </a:ext>
                </a:extLst>
              </p:cNvPr>
              <p:cNvGrpSpPr/>
              <p:nvPr/>
            </p:nvGrpSpPr>
            <p:grpSpPr>
              <a:xfrm>
                <a:off x="2627416" y="5583382"/>
                <a:ext cx="838200" cy="279400"/>
                <a:chOff x="2895600" y="4648200"/>
                <a:chExt cx="1600200" cy="533400"/>
              </a:xfrm>
            </p:grpSpPr>
            <p:sp>
              <p:nvSpPr>
                <p:cNvPr id="20" name="Quad Arrow 42">
                  <a:extLst>
                    <a:ext uri="{FF2B5EF4-FFF2-40B4-BE49-F238E27FC236}">
                      <a16:creationId xmlns:a16="http://schemas.microsoft.com/office/drawing/2014/main" id="{FD629DB9-9EE5-7114-98C6-2AE1F8286442}"/>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43">
                  <a:extLst>
                    <a:ext uri="{FF2B5EF4-FFF2-40B4-BE49-F238E27FC236}">
                      <a16:creationId xmlns:a16="http://schemas.microsoft.com/office/drawing/2014/main" id="{F8B271AD-3347-34B6-55FF-CA83F5469AF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44">
                  <a:extLst>
                    <a:ext uri="{FF2B5EF4-FFF2-40B4-BE49-F238E27FC236}">
                      <a16:creationId xmlns:a16="http://schemas.microsoft.com/office/drawing/2014/main" id="{4BA8C0B3-4D53-E470-F7C8-1D5B155B9F7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36E354E3-7021-A3F1-90E6-94C41EDEBC9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927839B-E943-94D6-E767-C52979BB8E3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79">
                <a:extLst>
                  <a:ext uri="{FF2B5EF4-FFF2-40B4-BE49-F238E27FC236}">
                    <a16:creationId xmlns:a16="http://schemas.microsoft.com/office/drawing/2014/main" id="{13EE7ECE-B1E7-4031-D502-21BB671A14D6}"/>
                  </a:ext>
                </a:extLst>
              </p:cNvPr>
              <p:cNvGrpSpPr/>
              <p:nvPr/>
            </p:nvGrpSpPr>
            <p:grpSpPr>
              <a:xfrm>
                <a:off x="2590800" y="7772400"/>
                <a:ext cx="838200" cy="279400"/>
                <a:chOff x="2895600" y="4648200"/>
                <a:chExt cx="1600200" cy="533400"/>
              </a:xfrm>
            </p:grpSpPr>
            <p:sp>
              <p:nvSpPr>
                <p:cNvPr id="15" name="Quad Arrow 37">
                  <a:extLst>
                    <a:ext uri="{FF2B5EF4-FFF2-40B4-BE49-F238E27FC236}">
                      <a16:creationId xmlns:a16="http://schemas.microsoft.com/office/drawing/2014/main" id="{26B0E17A-4EF8-03AB-FDA5-84C5B245293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ad Arrow 38">
                  <a:extLst>
                    <a:ext uri="{FF2B5EF4-FFF2-40B4-BE49-F238E27FC236}">
                      <a16:creationId xmlns:a16="http://schemas.microsoft.com/office/drawing/2014/main" id="{422BB0D4-30E4-F23F-9BFE-96B39606711B}"/>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Quad Arrow 39">
                  <a:extLst>
                    <a:ext uri="{FF2B5EF4-FFF2-40B4-BE49-F238E27FC236}">
                      <a16:creationId xmlns:a16="http://schemas.microsoft.com/office/drawing/2014/main" id="{C912E26A-E94D-3ADC-36C0-596E6F36E9F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38D801E8-4CB3-322C-AE2B-567DA1EAA809}"/>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D5397F05-9ECA-B9E7-6C42-271029A018BA}"/>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onut 35">
                <a:extLst>
                  <a:ext uri="{FF2B5EF4-FFF2-40B4-BE49-F238E27FC236}">
                    <a16:creationId xmlns:a16="http://schemas.microsoft.com/office/drawing/2014/main" id="{E9B3181F-1211-DF8F-161C-D291DEE7E932}"/>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ad Arrow 36">
                <a:extLst>
                  <a:ext uri="{FF2B5EF4-FFF2-40B4-BE49-F238E27FC236}">
                    <a16:creationId xmlns:a16="http://schemas.microsoft.com/office/drawing/2014/main" id="{5EDA4AF5-F330-1F7E-5209-C6455630D5C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a:extLst>
              <a:ext uri="{FF2B5EF4-FFF2-40B4-BE49-F238E27FC236}">
                <a16:creationId xmlns:a16="http://schemas.microsoft.com/office/drawing/2014/main" id="{70F4EFAF-4EF4-DD66-0274-BA044B4529DF}"/>
              </a:ext>
            </a:extLst>
          </p:cNvPr>
          <p:cNvGrpSpPr/>
          <p:nvPr/>
        </p:nvGrpSpPr>
        <p:grpSpPr>
          <a:xfrm>
            <a:off x="6147460" y="2941194"/>
            <a:ext cx="1752702" cy="3537294"/>
            <a:chOff x="416472" y="2209800"/>
            <a:chExt cx="1793328" cy="3505200"/>
          </a:xfrm>
        </p:grpSpPr>
        <p:sp>
          <p:nvSpPr>
            <p:cNvPr id="48" name="Cloud 47">
              <a:extLst>
                <a:ext uri="{FF2B5EF4-FFF2-40B4-BE49-F238E27FC236}">
                  <a16:creationId xmlns:a16="http://schemas.microsoft.com/office/drawing/2014/main" id="{BA274F8E-A9DB-51E4-1C83-83F82AB141CA}"/>
                </a:ext>
              </a:extLst>
            </p:cNvPr>
            <p:cNvSpPr/>
            <p:nvPr/>
          </p:nvSpPr>
          <p:spPr>
            <a:xfrm>
              <a:off x="685800" y="2971800"/>
              <a:ext cx="1219200" cy="990600"/>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AC27FBE-AD74-DF00-AA73-190891C6DEC3}"/>
                </a:ext>
              </a:extLst>
            </p:cNvPr>
            <p:cNvSpPr/>
            <p:nvPr/>
          </p:nvSpPr>
          <p:spPr>
            <a:xfrm rot="19437994">
              <a:off x="1344184" y="5119606"/>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0" name="Oval 49">
              <a:extLst>
                <a:ext uri="{FF2B5EF4-FFF2-40B4-BE49-F238E27FC236}">
                  <a16:creationId xmlns:a16="http://schemas.microsoft.com/office/drawing/2014/main" id="{B89B45C8-D48B-ECBE-9A83-2289B8A94A8B}"/>
                </a:ext>
              </a:extLst>
            </p:cNvPr>
            <p:cNvSpPr/>
            <p:nvPr/>
          </p:nvSpPr>
          <p:spPr>
            <a:xfrm rot="1955574">
              <a:off x="879257" y="5089678"/>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1" name="Pentagon 4">
              <a:extLst>
                <a:ext uri="{FF2B5EF4-FFF2-40B4-BE49-F238E27FC236}">
                  <a16:creationId xmlns:a16="http://schemas.microsoft.com/office/drawing/2014/main" id="{1A63BCA3-CFB8-D40C-0D6C-B4D008B94F34}"/>
                </a:ext>
              </a:extLst>
            </p:cNvPr>
            <p:cNvSpPr/>
            <p:nvPr/>
          </p:nvSpPr>
          <p:spPr>
            <a:xfrm rot="4714608">
              <a:off x="1112250" y="5057191"/>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2" name="Pentagon 5">
              <a:extLst>
                <a:ext uri="{FF2B5EF4-FFF2-40B4-BE49-F238E27FC236}">
                  <a16:creationId xmlns:a16="http://schemas.microsoft.com/office/drawing/2014/main" id="{A2C93FB9-29A5-2575-253C-1B5566376C32}"/>
                </a:ext>
              </a:extLst>
            </p:cNvPr>
            <p:cNvSpPr/>
            <p:nvPr/>
          </p:nvSpPr>
          <p:spPr>
            <a:xfrm rot="6079541">
              <a:off x="743954" y="4997815"/>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3" name="Oval 52">
              <a:extLst>
                <a:ext uri="{FF2B5EF4-FFF2-40B4-BE49-F238E27FC236}">
                  <a16:creationId xmlns:a16="http://schemas.microsoft.com/office/drawing/2014/main" id="{A3A0C211-5A15-CEED-7669-ED07A23B6694}"/>
                </a:ext>
              </a:extLst>
            </p:cNvPr>
            <p:cNvSpPr/>
            <p:nvPr/>
          </p:nvSpPr>
          <p:spPr>
            <a:xfrm>
              <a:off x="1954115" y="4264418"/>
              <a:ext cx="255685"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4" name="Oval 53">
              <a:extLst>
                <a:ext uri="{FF2B5EF4-FFF2-40B4-BE49-F238E27FC236}">
                  <a16:creationId xmlns:a16="http://schemas.microsoft.com/office/drawing/2014/main" id="{B1ED5E6D-072B-85DA-4F31-CA57972895BB}"/>
                </a:ext>
              </a:extLst>
            </p:cNvPr>
            <p:cNvSpPr/>
            <p:nvPr/>
          </p:nvSpPr>
          <p:spPr>
            <a:xfrm>
              <a:off x="416472" y="4264418"/>
              <a:ext cx="321879"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5" name="Flowchart: Manual Operation 54">
              <a:extLst>
                <a:ext uri="{FF2B5EF4-FFF2-40B4-BE49-F238E27FC236}">
                  <a16:creationId xmlns:a16="http://schemas.microsoft.com/office/drawing/2014/main" id="{2B2E176A-B2DE-0F98-CBAA-3CEC5558A88B}"/>
                </a:ext>
              </a:extLst>
            </p:cNvPr>
            <p:cNvSpPr/>
            <p:nvPr/>
          </p:nvSpPr>
          <p:spPr>
            <a:xfrm rot="8846634">
              <a:off x="1685412" y="35950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6" name="Flowchart: Manual Operation 55">
              <a:extLst>
                <a:ext uri="{FF2B5EF4-FFF2-40B4-BE49-F238E27FC236}">
                  <a16:creationId xmlns:a16="http://schemas.microsoft.com/office/drawing/2014/main" id="{D7138FD7-AC6F-2D87-E326-04407D6C9764}"/>
                </a:ext>
              </a:extLst>
            </p:cNvPr>
            <p:cNvSpPr/>
            <p:nvPr/>
          </p:nvSpPr>
          <p:spPr>
            <a:xfrm rot="12773101">
              <a:off x="629017" y="35969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7" name="Flowchart: Manual Operation 56">
              <a:extLst>
                <a:ext uri="{FF2B5EF4-FFF2-40B4-BE49-F238E27FC236}">
                  <a16:creationId xmlns:a16="http://schemas.microsoft.com/office/drawing/2014/main" id="{539C7C1C-C0FA-F59E-11F8-2133CCA6C2BA}"/>
                </a:ext>
              </a:extLst>
            </p:cNvPr>
            <p:cNvSpPr/>
            <p:nvPr/>
          </p:nvSpPr>
          <p:spPr>
            <a:xfrm rot="10800000">
              <a:off x="784334" y="3553960"/>
              <a:ext cx="1057603" cy="171694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8" name="Pentagon 11">
              <a:extLst>
                <a:ext uri="{FF2B5EF4-FFF2-40B4-BE49-F238E27FC236}">
                  <a16:creationId xmlns:a16="http://schemas.microsoft.com/office/drawing/2014/main" id="{1700870D-6715-7DC0-D3A7-E0EAE91D9784}"/>
                </a:ext>
              </a:extLst>
            </p:cNvPr>
            <p:cNvSpPr/>
            <p:nvPr/>
          </p:nvSpPr>
          <p:spPr>
            <a:xfrm rot="5400000">
              <a:off x="69020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9" name="Pentagon 12">
              <a:extLst>
                <a:ext uri="{FF2B5EF4-FFF2-40B4-BE49-F238E27FC236}">
                  <a16:creationId xmlns:a16="http://schemas.microsoft.com/office/drawing/2014/main" id="{4AC71F52-94A0-C20D-CED7-070F775A0F56}"/>
                </a:ext>
              </a:extLst>
            </p:cNvPr>
            <p:cNvSpPr/>
            <p:nvPr/>
          </p:nvSpPr>
          <p:spPr>
            <a:xfrm rot="5400000">
              <a:off x="874132"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0" name="Pentagon 13">
              <a:extLst>
                <a:ext uri="{FF2B5EF4-FFF2-40B4-BE49-F238E27FC236}">
                  <a16:creationId xmlns:a16="http://schemas.microsoft.com/office/drawing/2014/main" id="{5CB95276-FB5E-D245-C9E1-9226D93A4244}"/>
                </a:ext>
              </a:extLst>
            </p:cNvPr>
            <p:cNvSpPr/>
            <p:nvPr/>
          </p:nvSpPr>
          <p:spPr>
            <a:xfrm rot="5400000">
              <a:off x="1012080"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1" name="Pentagon 14">
              <a:extLst>
                <a:ext uri="{FF2B5EF4-FFF2-40B4-BE49-F238E27FC236}">
                  <a16:creationId xmlns:a16="http://schemas.microsoft.com/office/drawing/2014/main" id="{C6D3F6CC-7E9D-C7C6-6CF2-9203C4A645A2}"/>
                </a:ext>
              </a:extLst>
            </p:cNvPr>
            <p:cNvSpPr/>
            <p:nvPr/>
          </p:nvSpPr>
          <p:spPr>
            <a:xfrm rot="5400000">
              <a:off x="119601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2" name="Pentagon 15">
              <a:extLst>
                <a:ext uri="{FF2B5EF4-FFF2-40B4-BE49-F238E27FC236}">
                  <a16:creationId xmlns:a16="http://schemas.microsoft.com/office/drawing/2014/main" id="{98800EED-F4CF-3DA1-63E6-89FF9A76FFD9}"/>
                </a:ext>
              </a:extLst>
            </p:cNvPr>
            <p:cNvSpPr/>
            <p:nvPr/>
          </p:nvSpPr>
          <p:spPr>
            <a:xfrm rot="5400000">
              <a:off x="598235"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3" name="Pentagon 16">
              <a:extLst>
                <a:ext uri="{FF2B5EF4-FFF2-40B4-BE49-F238E27FC236}">
                  <a16:creationId xmlns:a16="http://schemas.microsoft.com/office/drawing/2014/main" id="{DE517A2E-F84E-FC2A-4C74-F647A42BCA43}"/>
                </a:ext>
              </a:extLst>
            </p:cNvPr>
            <p:cNvSpPr/>
            <p:nvPr/>
          </p:nvSpPr>
          <p:spPr>
            <a:xfrm rot="5400000">
              <a:off x="1287976"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4" name="Pentagon 17">
              <a:extLst>
                <a:ext uri="{FF2B5EF4-FFF2-40B4-BE49-F238E27FC236}">
                  <a16:creationId xmlns:a16="http://schemas.microsoft.com/office/drawing/2014/main" id="{239C98D3-1BD1-5460-8CAE-3A7C77C6B4C1}"/>
                </a:ext>
              </a:extLst>
            </p:cNvPr>
            <p:cNvSpPr/>
            <p:nvPr/>
          </p:nvSpPr>
          <p:spPr>
            <a:xfrm rot="6342749">
              <a:off x="518996" y="47317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5" name="Pentagon 18">
              <a:extLst>
                <a:ext uri="{FF2B5EF4-FFF2-40B4-BE49-F238E27FC236}">
                  <a16:creationId xmlns:a16="http://schemas.microsoft.com/office/drawing/2014/main" id="{C131D5FA-FC7F-B0A9-A708-7AE21853965A}"/>
                </a:ext>
              </a:extLst>
            </p:cNvPr>
            <p:cNvSpPr/>
            <p:nvPr/>
          </p:nvSpPr>
          <p:spPr>
            <a:xfrm rot="4529732">
              <a:off x="1357024" y="4737961"/>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6" name="Oval 65">
              <a:extLst>
                <a:ext uri="{FF2B5EF4-FFF2-40B4-BE49-F238E27FC236}">
                  <a16:creationId xmlns:a16="http://schemas.microsoft.com/office/drawing/2014/main" id="{8E44A4EA-B560-242B-7402-28B72D3080B8}"/>
                </a:ext>
              </a:extLst>
            </p:cNvPr>
            <p:cNvSpPr/>
            <p:nvPr/>
          </p:nvSpPr>
          <p:spPr>
            <a:xfrm>
              <a:off x="1219200" y="3435550"/>
              <a:ext cx="228600"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7" name="Pentagon 20">
              <a:extLst>
                <a:ext uri="{FF2B5EF4-FFF2-40B4-BE49-F238E27FC236}">
                  <a16:creationId xmlns:a16="http://schemas.microsoft.com/office/drawing/2014/main" id="{9C2B6FB5-2DB5-92CD-EADB-8E01AE08BDA9}"/>
                </a:ext>
              </a:extLst>
            </p:cNvPr>
            <p:cNvSpPr/>
            <p:nvPr/>
          </p:nvSpPr>
          <p:spPr>
            <a:xfrm rot="7201658">
              <a:off x="395258" y="3716723"/>
              <a:ext cx="984266" cy="24883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8" name="Pentagon 22">
              <a:extLst>
                <a:ext uri="{FF2B5EF4-FFF2-40B4-BE49-F238E27FC236}">
                  <a16:creationId xmlns:a16="http://schemas.microsoft.com/office/drawing/2014/main" id="{3FD6E0FE-2AA9-BFF2-B584-95AF741F6EBE}"/>
                </a:ext>
              </a:extLst>
            </p:cNvPr>
            <p:cNvSpPr/>
            <p:nvPr/>
          </p:nvSpPr>
          <p:spPr>
            <a:xfrm rot="14398342" flipH="1">
              <a:off x="1322851" y="3815029"/>
              <a:ext cx="984266" cy="25823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9" name="Rectangle 68">
              <a:extLst>
                <a:ext uri="{FF2B5EF4-FFF2-40B4-BE49-F238E27FC236}">
                  <a16:creationId xmlns:a16="http://schemas.microsoft.com/office/drawing/2014/main" id="{C482B915-FBD9-6EA3-6A0E-467CFC270B9C}"/>
                </a:ext>
              </a:extLst>
            </p:cNvPr>
            <p:cNvSpPr/>
            <p:nvPr/>
          </p:nvSpPr>
          <p:spPr>
            <a:xfrm>
              <a:off x="1014248" y="3790779"/>
              <a:ext cx="597776" cy="4736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0" name="Group 69">
              <a:extLst>
                <a:ext uri="{FF2B5EF4-FFF2-40B4-BE49-F238E27FC236}">
                  <a16:creationId xmlns:a16="http://schemas.microsoft.com/office/drawing/2014/main" id="{64668CB6-0258-9223-E246-20AFD38F5D9A}"/>
                </a:ext>
              </a:extLst>
            </p:cNvPr>
            <p:cNvGrpSpPr/>
            <p:nvPr/>
          </p:nvGrpSpPr>
          <p:grpSpPr>
            <a:xfrm>
              <a:off x="609600" y="2209800"/>
              <a:ext cx="1253772" cy="1331342"/>
              <a:chOff x="803628" y="2281822"/>
              <a:chExt cx="952377" cy="1331342"/>
            </a:xfrm>
          </p:grpSpPr>
          <p:sp>
            <p:nvSpPr>
              <p:cNvPr id="80" name="Oval 79">
                <a:extLst>
                  <a:ext uri="{FF2B5EF4-FFF2-40B4-BE49-F238E27FC236}">
                    <a16:creationId xmlns:a16="http://schemas.microsoft.com/office/drawing/2014/main" id="{82F1EB0E-788F-34B5-6E7B-9B0E5CA6E85D}"/>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 name="Freeform: Shape 80">
                <a:extLst>
                  <a:ext uri="{FF2B5EF4-FFF2-40B4-BE49-F238E27FC236}">
                    <a16:creationId xmlns:a16="http://schemas.microsoft.com/office/drawing/2014/main" id="{CA1E8942-2DD1-6BA8-6182-C643D22D7490}"/>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1" name="Rounded Rectangle 29">
              <a:extLst>
                <a:ext uri="{FF2B5EF4-FFF2-40B4-BE49-F238E27FC236}">
                  <a16:creationId xmlns:a16="http://schemas.microsoft.com/office/drawing/2014/main" id="{6E72BF6B-BFAB-7B03-4FA8-2E5B9A12BE89}"/>
                </a:ext>
              </a:extLst>
            </p:cNvPr>
            <p:cNvSpPr/>
            <p:nvPr/>
          </p:nvSpPr>
          <p:spPr>
            <a:xfrm>
              <a:off x="838200" y="2514601"/>
              <a:ext cx="9906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Cross 71">
              <a:extLst>
                <a:ext uri="{FF2B5EF4-FFF2-40B4-BE49-F238E27FC236}">
                  <a16:creationId xmlns:a16="http://schemas.microsoft.com/office/drawing/2014/main" id="{773AC060-E0CF-CC56-B0AC-1C9B6488A471}"/>
                </a:ext>
              </a:extLst>
            </p:cNvPr>
            <p:cNvSpPr/>
            <p:nvPr/>
          </p:nvSpPr>
          <p:spPr>
            <a:xfrm rot="2093903">
              <a:off x="1453639" y="3951710"/>
              <a:ext cx="363759" cy="3587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Pentagon 31">
              <a:extLst>
                <a:ext uri="{FF2B5EF4-FFF2-40B4-BE49-F238E27FC236}">
                  <a16:creationId xmlns:a16="http://schemas.microsoft.com/office/drawing/2014/main" id="{CE0EBC57-CB1A-1E80-3C71-A42E7C24E102}"/>
                </a:ext>
              </a:extLst>
            </p:cNvPr>
            <p:cNvSpPr/>
            <p:nvPr/>
          </p:nvSpPr>
          <p:spPr>
            <a:xfrm rot="7482643">
              <a:off x="993021" y="4553274"/>
              <a:ext cx="740061" cy="114848"/>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4" name="Rectangle 73">
              <a:extLst>
                <a:ext uri="{FF2B5EF4-FFF2-40B4-BE49-F238E27FC236}">
                  <a16:creationId xmlns:a16="http://schemas.microsoft.com/office/drawing/2014/main" id="{ABE52B32-A62B-0C11-7BFE-DE47B5978CCF}"/>
                </a:ext>
              </a:extLst>
            </p:cNvPr>
            <p:cNvSpPr/>
            <p:nvPr/>
          </p:nvSpPr>
          <p:spPr>
            <a:xfrm>
              <a:off x="876300" y="4264418"/>
              <a:ext cx="873672" cy="23681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5" name="Chevron 36">
              <a:extLst>
                <a:ext uri="{FF2B5EF4-FFF2-40B4-BE49-F238E27FC236}">
                  <a16:creationId xmlns:a16="http://schemas.microsoft.com/office/drawing/2014/main" id="{9C177D52-3C19-279B-FDC3-0FEB537E89B9}"/>
                </a:ext>
              </a:extLst>
            </p:cNvPr>
            <p:cNvSpPr/>
            <p:nvPr/>
          </p:nvSpPr>
          <p:spPr>
            <a:xfrm rot="5400000">
              <a:off x="1103920" y="3559480"/>
              <a:ext cx="414434" cy="521804"/>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76" name="Regular Pentagon 21">
              <a:extLst>
                <a:ext uri="{FF2B5EF4-FFF2-40B4-BE49-F238E27FC236}">
                  <a16:creationId xmlns:a16="http://schemas.microsoft.com/office/drawing/2014/main" id="{84623BA5-E831-9D71-B6BC-3A0E80281044}"/>
                </a:ext>
              </a:extLst>
            </p:cNvPr>
            <p:cNvSpPr/>
            <p:nvPr/>
          </p:nvSpPr>
          <p:spPr>
            <a:xfrm rot="12688232">
              <a:off x="761941" y="3436032"/>
              <a:ext cx="43562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7" name="Regular Pentagon 23">
              <a:extLst>
                <a:ext uri="{FF2B5EF4-FFF2-40B4-BE49-F238E27FC236}">
                  <a16:creationId xmlns:a16="http://schemas.microsoft.com/office/drawing/2014/main" id="{0EBCF7AF-29BE-BB8E-1C91-AC020F2E5FE9}"/>
                </a:ext>
              </a:extLst>
            </p:cNvPr>
            <p:cNvSpPr/>
            <p:nvPr/>
          </p:nvSpPr>
          <p:spPr>
            <a:xfrm rot="8844381" flipH="1">
              <a:off x="1450893" y="3409100"/>
              <a:ext cx="41057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8" name="Oval 77">
              <a:extLst>
                <a:ext uri="{FF2B5EF4-FFF2-40B4-BE49-F238E27FC236}">
                  <a16:creationId xmlns:a16="http://schemas.microsoft.com/office/drawing/2014/main" id="{A8FF1BD6-0846-13D9-EAB2-E8892989392C}"/>
                </a:ext>
              </a:extLst>
            </p:cNvPr>
            <p:cNvSpPr/>
            <p:nvPr/>
          </p:nvSpPr>
          <p:spPr>
            <a:xfrm>
              <a:off x="16764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2EBB7C1-20B4-1BF8-2A8D-5824A8B112C2}"/>
                </a:ext>
              </a:extLst>
            </p:cNvPr>
            <p:cNvSpPr/>
            <p:nvPr/>
          </p:nvSpPr>
          <p:spPr>
            <a:xfrm>
              <a:off x="6858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6DFE0E9E-EBFF-88DB-A4EF-255E679DBDF0}"/>
              </a:ext>
            </a:extLst>
          </p:cNvPr>
          <p:cNvGrpSpPr/>
          <p:nvPr/>
        </p:nvGrpSpPr>
        <p:grpSpPr>
          <a:xfrm>
            <a:off x="4053180" y="2542495"/>
            <a:ext cx="1831259" cy="3957516"/>
            <a:chOff x="1143000" y="1219200"/>
            <a:chExt cx="2203010" cy="4760902"/>
          </a:xfrm>
        </p:grpSpPr>
        <p:grpSp>
          <p:nvGrpSpPr>
            <p:cNvPr id="83" name="Group 39">
              <a:extLst>
                <a:ext uri="{FF2B5EF4-FFF2-40B4-BE49-F238E27FC236}">
                  <a16:creationId xmlns:a16="http://schemas.microsoft.com/office/drawing/2014/main" id="{906896E6-CB0D-586E-C869-2ED162B8DDA0}"/>
                </a:ext>
              </a:extLst>
            </p:cNvPr>
            <p:cNvGrpSpPr/>
            <p:nvPr/>
          </p:nvGrpSpPr>
          <p:grpSpPr>
            <a:xfrm rot="20172554">
              <a:off x="2130838" y="5085804"/>
              <a:ext cx="457200" cy="838200"/>
              <a:chOff x="3352800" y="2667000"/>
              <a:chExt cx="457200" cy="838200"/>
            </a:xfrm>
          </p:grpSpPr>
          <p:sp>
            <p:nvSpPr>
              <p:cNvPr id="153" name="Oval 40">
                <a:extLst>
                  <a:ext uri="{FF2B5EF4-FFF2-40B4-BE49-F238E27FC236}">
                    <a16:creationId xmlns:a16="http://schemas.microsoft.com/office/drawing/2014/main" id="{22A23EB0-58D1-80CE-3231-D38F7DD3FE79}"/>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gular Pentagon 41">
                <a:extLst>
                  <a:ext uri="{FF2B5EF4-FFF2-40B4-BE49-F238E27FC236}">
                    <a16:creationId xmlns:a16="http://schemas.microsoft.com/office/drawing/2014/main" id="{3F63E719-6086-A862-4DF0-099A45E15179}"/>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38">
              <a:extLst>
                <a:ext uri="{FF2B5EF4-FFF2-40B4-BE49-F238E27FC236}">
                  <a16:creationId xmlns:a16="http://schemas.microsoft.com/office/drawing/2014/main" id="{05992DC1-E651-29B0-7526-FDC4254D44FD}"/>
                </a:ext>
              </a:extLst>
            </p:cNvPr>
            <p:cNvGrpSpPr/>
            <p:nvPr/>
          </p:nvGrpSpPr>
          <p:grpSpPr>
            <a:xfrm rot="2289593">
              <a:off x="1689496" y="5227970"/>
              <a:ext cx="410254" cy="752132"/>
              <a:chOff x="3352800" y="2667000"/>
              <a:chExt cx="457200" cy="838200"/>
            </a:xfrm>
          </p:grpSpPr>
          <p:sp>
            <p:nvSpPr>
              <p:cNvPr id="151" name="Oval 36">
                <a:extLst>
                  <a:ext uri="{FF2B5EF4-FFF2-40B4-BE49-F238E27FC236}">
                    <a16:creationId xmlns:a16="http://schemas.microsoft.com/office/drawing/2014/main" id="{6573336D-D80F-0E00-CE96-077C1D4738CE}"/>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gular Pentagon 37">
                <a:extLst>
                  <a:ext uri="{FF2B5EF4-FFF2-40B4-BE49-F238E27FC236}">
                    <a16:creationId xmlns:a16="http://schemas.microsoft.com/office/drawing/2014/main" id="{C37EEF4D-31F8-9FCD-FE9E-6CBC13A4E835}"/>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Cloud 84">
              <a:extLst>
                <a:ext uri="{FF2B5EF4-FFF2-40B4-BE49-F238E27FC236}">
                  <a16:creationId xmlns:a16="http://schemas.microsoft.com/office/drawing/2014/main" id="{6FA20AF1-4E78-967C-5A95-9E1BB8F949E0}"/>
                </a:ext>
              </a:extLst>
            </p:cNvPr>
            <p:cNvSpPr/>
            <p:nvPr/>
          </p:nvSpPr>
          <p:spPr>
            <a:xfrm rot="4934802">
              <a:off x="2200154" y="2774821"/>
              <a:ext cx="756701" cy="64118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5E5BB01-5B55-A60D-FCF2-82B54EF7BAF2}"/>
                </a:ext>
              </a:extLst>
            </p:cNvPr>
            <p:cNvSpPr/>
            <p:nvPr/>
          </p:nvSpPr>
          <p:spPr>
            <a:xfrm>
              <a:off x="1143000" y="3886200"/>
              <a:ext cx="336884"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117B3B56-C5DA-4820-4A9B-E2610E0A48BC}"/>
                </a:ext>
              </a:extLst>
            </p:cNvPr>
            <p:cNvSpPr/>
            <p:nvPr/>
          </p:nvSpPr>
          <p:spPr>
            <a:xfrm rot="1477580">
              <a:off x="1269761" y="3195489"/>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1DC78FE-5BA7-D8C5-DF5D-5BD45C5A9E82}"/>
                </a:ext>
              </a:extLst>
            </p:cNvPr>
            <p:cNvSpPr/>
            <p:nvPr/>
          </p:nvSpPr>
          <p:spPr>
            <a:xfrm>
              <a:off x="2743201" y="3886200"/>
              <a:ext cx="3810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F913A8D4-78BD-B9FD-C187-1ECF2541A55D}"/>
                </a:ext>
              </a:extLst>
            </p:cNvPr>
            <p:cNvSpPr/>
            <p:nvPr/>
          </p:nvSpPr>
          <p:spPr>
            <a:xfrm rot="20129341">
              <a:off x="2479523" y="3195346"/>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5A150A7D-D1CC-B92E-9522-0CEC52479313}"/>
                </a:ext>
              </a:extLst>
            </p:cNvPr>
            <p:cNvSpPr/>
            <p:nvPr/>
          </p:nvSpPr>
          <p:spPr>
            <a:xfrm>
              <a:off x="1600200" y="4343400"/>
              <a:ext cx="1066800" cy="1219200"/>
            </a:xfrm>
            <a:prstGeom prst="trapezoid">
              <a:avLst>
                <a:gd name="adj" fmla="val 1209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AC46E7A5-BD65-6241-691A-6B572323D4DE}"/>
                </a:ext>
              </a:extLst>
            </p:cNvPr>
            <p:cNvSpPr/>
            <p:nvPr/>
          </p:nvSpPr>
          <p:spPr>
            <a:xfrm rot="10800000">
              <a:off x="1654277" y="3217606"/>
              <a:ext cx="990600" cy="1219200"/>
            </a:xfrm>
            <a:prstGeom prst="trapezoid">
              <a:avLst>
                <a:gd name="adj" fmla="val 6142"/>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2">
              <a:extLst>
                <a:ext uri="{FF2B5EF4-FFF2-40B4-BE49-F238E27FC236}">
                  <a16:creationId xmlns:a16="http://schemas.microsoft.com/office/drawing/2014/main" id="{89907538-89F9-A969-17C6-A59510AECED3}"/>
                </a:ext>
              </a:extLst>
            </p:cNvPr>
            <p:cNvGrpSpPr/>
            <p:nvPr/>
          </p:nvGrpSpPr>
          <p:grpSpPr>
            <a:xfrm>
              <a:off x="1609209" y="3134032"/>
              <a:ext cx="1089745" cy="641448"/>
              <a:chOff x="1066800" y="3441504"/>
              <a:chExt cx="2133600" cy="1435296"/>
            </a:xfrm>
          </p:grpSpPr>
          <p:sp>
            <p:nvSpPr>
              <p:cNvPr id="141" name="Moon 11">
                <a:extLst>
                  <a:ext uri="{FF2B5EF4-FFF2-40B4-BE49-F238E27FC236}">
                    <a16:creationId xmlns:a16="http://schemas.microsoft.com/office/drawing/2014/main" id="{74973BBD-E9C2-B068-B083-D89936BBB74F}"/>
                  </a:ext>
                </a:extLst>
              </p:cNvPr>
              <p:cNvSpPr/>
              <p:nvPr/>
            </p:nvSpPr>
            <p:spPr>
              <a:xfrm rot="16200000">
                <a:off x="1524000" y="3200400"/>
                <a:ext cx="1219200" cy="2133600"/>
              </a:xfrm>
              <a:prstGeom prst="moon">
                <a:avLst>
                  <a:gd name="adj" fmla="val 6885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2">
                <a:extLst>
                  <a:ext uri="{FF2B5EF4-FFF2-40B4-BE49-F238E27FC236}">
                    <a16:creationId xmlns:a16="http://schemas.microsoft.com/office/drawing/2014/main" id="{A0057C56-1476-05C2-99F8-0B7CD49D4D0A}"/>
                  </a:ext>
                </a:extLst>
              </p:cNvPr>
              <p:cNvSpPr/>
              <p:nvPr/>
            </p:nvSpPr>
            <p:spPr>
              <a:xfrm rot="3542795">
                <a:off x="1230885" y="3418950"/>
                <a:ext cx="381000" cy="575911"/>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3">
                <a:extLst>
                  <a:ext uri="{FF2B5EF4-FFF2-40B4-BE49-F238E27FC236}">
                    <a16:creationId xmlns:a16="http://schemas.microsoft.com/office/drawing/2014/main" id="{30EA4392-DBE3-CA83-DAF8-D12267424D8A}"/>
                  </a:ext>
                </a:extLst>
              </p:cNvPr>
              <p:cNvSpPr/>
              <p:nvPr/>
            </p:nvSpPr>
            <p:spPr>
              <a:xfrm rot="2603598">
                <a:off x="1340097" y="3520311"/>
                <a:ext cx="381000" cy="685125"/>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4">
                <a:extLst>
                  <a:ext uri="{FF2B5EF4-FFF2-40B4-BE49-F238E27FC236}">
                    <a16:creationId xmlns:a16="http://schemas.microsoft.com/office/drawing/2014/main" id="{3F3F2D16-9A7E-BACD-8BE1-6B65B640B759}"/>
                  </a:ext>
                </a:extLst>
              </p:cNvPr>
              <p:cNvSpPr/>
              <p:nvPr/>
            </p:nvSpPr>
            <p:spPr>
              <a:xfrm rot="18001276">
                <a:off x="2713295" y="3369235"/>
                <a:ext cx="381000" cy="525538"/>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5">
                <a:extLst>
                  <a:ext uri="{FF2B5EF4-FFF2-40B4-BE49-F238E27FC236}">
                    <a16:creationId xmlns:a16="http://schemas.microsoft.com/office/drawing/2014/main" id="{D7A595AE-EA54-C41A-0D15-201CD017482B}"/>
                  </a:ext>
                </a:extLst>
              </p:cNvPr>
              <p:cNvSpPr/>
              <p:nvPr/>
            </p:nvSpPr>
            <p:spPr>
              <a:xfrm rot="18514807">
                <a:off x="2613085" y="3459290"/>
                <a:ext cx="381000" cy="63036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6">
                <a:extLst>
                  <a:ext uri="{FF2B5EF4-FFF2-40B4-BE49-F238E27FC236}">
                    <a16:creationId xmlns:a16="http://schemas.microsoft.com/office/drawing/2014/main" id="{26C29979-85A1-4A14-2029-5221ACCBA93E}"/>
                  </a:ext>
                </a:extLst>
              </p:cNvPr>
              <p:cNvSpPr/>
              <p:nvPr/>
            </p:nvSpPr>
            <p:spPr>
              <a:xfrm rot="1670667">
                <a:off x="1533099" y="3614497"/>
                <a:ext cx="333644" cy="77424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7">
                <a:extLst>
                  <a:ext uri="{FF2B5EF4-FFF2-40B4-BE49-F238E27FC236}">
                    <a16:creationId xmlns:a16="http://schemas.microsoft.com/office/drawing/2014/main" id="{9926B78C-2579-80CF-DCA9-B9D13EE3E409}"/>
                  </a:ext>
                </a:extLst>
              </p:cNvPr>
              <p:cNvSpPr/>
              <p:nvPr/>
            </p:nvSpPr>
            <p:spPr>
              <a:xfrm rot="19700909">
                <a:off x="2491107" y="3605358"/>
                <a:ext cx="319972" cy="731362"/>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8">
                <a:extLst>
                  <a:ext uri="{FF2B5EF4-FFF2-40B4-BE49-F238E27FC236}">
                    <a16:creationId xmlns:a16="http://schemas.microsoft.com/office/drawing/2014/main" id="{DB5AA010-A497-53BA-E562-EF1022836046}"/>
                  </a:ext>
                </a:extLst>
              </p:cNvPr>
              <p:cNvSpPr/>
              <p:nvPr/>
            </p:nvSpPr>
            <p:spPr>
              <a:xfrm rot="623602">
                <a:off x="1748881" y="3685091"/>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9">
                <a:extLst>
                  <a:ext uri="{FF2B5EF4-FFF2-40B4-BE49-F238E27FC236}">
                    <a16:creationId xmlns:a16="http://schemas.microsoft.com/office/drawing/2014/main" id="{C3842D04-36D6-E12E-EDF9-59AFFF591A8F}"/>
                  </a:ext>
                </a:extLst>
              </p:cNvPr>
              <p:cNvSpPr/>
              <p:nvPr/>
            </p:nvSpPr>
            <p:spPr>
              <a:xfrm rot="20671516">
                <a:off x="2238515" y="3693235"/>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0">
                <a:extLst>
                  <a:ext uri="{FF2B5EF4-FFF2-40B4-BE49-F238E27FC236}">
                    <a16:creationId xmlns:a16="http://schemas.microsoft.com/office/drawing/2014/main" id="{43CD6D45-07A7-7453-888D-45994B03ADC1}"/>
                  </a:ext>
                </a:extLst>
              </p:cNvPr>
              <p:cNvSpPr/>
              <p:nvPr/>
            </p:nvSpPr>
            <p:spPr>
              <a:xfrm>
                <a:off x="1981200" y="3733800"/>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gular Pentagon 110">
              <a:extLst>
                <a:ext uri="{FF2B5EF4-FFF2-40B4-BE49-F238E27FC236}">
                  <a16:creationId xmlns:a16="http://schemas.microsoft.com/office/drawing/2014/main" id="{DD859E10-EA4E-C895-8606-408163BBC685}"/>
                </a:ext>
              </a:extLst>
            </p:cNvPr>
            <p:cNvSpPr/>
            <p:nvPr/>
          </p:nvSpPr>
          <p:spPr>
            <a:xfrm rot="11112827">
              <a:off x="1891149" y="2886780"/>
              <a:ext cx="587566" cy="5334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93">
              <a:extLst>
                <a:ext uri="{FF2B5EF4-FFF2-40B4-BE49-F238E27FC236}">
                  <a16:creationId xmlns:a16="http://schemas.microsoft.com/office/drawing/2014/main" id="{631C2CC8-97C0-58D2-403D-FC6AC6BE23D2}"/>
                </a:ext>
              </a:extLst>
            </p:cNvPr>
            <p:cNvSpPr/>
            <p:nvPr/>
          </p:nvSpPr>
          <p:spPr>
            <a:xfrm rot="4934802">
              <a:off x="1531673" y="1750212"/>
              <a:ext cx="1353992" cy="11049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1D1C04F5-C141-1333-CD56-C9D37863C5F2}"/>
                </a:ext>
              </a:extLst>
            </p:cNvPr>
            <p:cNvSpPr/>
            <p:nvPr/>
          </p:nvSpPr>
          <p:spPr>
            <a:xfrm>
              <a:off x="1752600" y="1676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a:extLst>
                <a:ext uri="{FF2B5EF4-FFF2-40B4-BE49-F238E27FC236}">
                  <a16:creationId xmlns:a16="http://schemas.microsoft.com/office/drawing/2014/main" id="{18C23931-265F-D94B-6A9C-6E5C7833E498}"/>
                </a:ext>
              </a:extLst>
            </p:cNvPr>
            <p:cNvSpPr/>
            <p:nvPr/>
          </p:nvSpPr>
          <p:spPr>
            <a:xfrm>
              <a:off x="19812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a:extLst>
                <a:ext uri="{FF2B5EF4-FFF2-40B4-BE49-F238E27FC236}">
                  <a16:creationId xmlns:a16="http://schemas.microsoft.com/office/drawing/2014/main" id="{DE2C4E39-35A1-4F14-7833-BC3D78A661AF}"/>
                </a:ext>
              </a:extLst>
            </p:cNvPr>
            <p:cNvSpPr/>
            <p:nvPr/>
          </p:nvSpPr>
          <p:spPr>
            <a:xfrm>
              <a:off x="21336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a:extLst>
                <a:ext uri="{FF2B5EF4-FFF2-40B4-BE49-F238E27FC236}">
                  <a16:creationId xmlns:a16="http://schemas.microsoft.com/office/drawing/2014/main" id="{52DAFFE2-4674-133F-8B99-D99FF315213B}"/>
                </a:ext>
              </a:extLst>
            </p:cNvPr>
            <p:cNvSpPr/>
            <p:nvPr/>
          </p:nvSpPr>
          <p:spPr>
            <a:xfrm>
              <a:off x="22860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17">
              <a:extLst>
                <a:ext uri="{FF2B5EF4-FFF2-40B4-BE49-F238E27FC236}">
                  <a16:creationId xmlns:a16="http://schemas.microsoft.com/office/drawing/2014/main" id="{0AA89E02-EAD7-A59C-CD95-CB0AA913E62F}"/>
                </a:ext>
              </a:extLst>
            </p:cNvPr>
            <p:cNvGrpSpPr/>
            <p:nvPr/>
          </p:nvGrpSpPr>
          <p:grpSpPr>
            <a:xfrm>
              <a:off x="1799303" y="1580535"/>
              <a:ext cx="914400" cy="476865"/>
              <a:chOff x="1321514" y="1295400"/>
              <a:chExt cx="1301944" cy="1057417"/>
            </a:xfrm>
          </p:grpSpPr>
          <p:sp>
            <p:nvSpPr>
              <p:cNvPr id="138" name="Teardrop 137">
                <a:extLst>
                  <a:ext uri="{FF2B5EF4-FFF2-40B4-BE49-F238E27FC236}">
                    <a16:creationId xmlns:a16="http://schemas.microsoft.com/office/drawing/2014/main" id="{8A5EF24A-8218-D172-1D37-726EF008F54E}"/>
                  </a:ext>
                </a:extLst>
              </p:cNvPr>
              <p:cNvSpPr/>
              <p:nvPr/>
            </p:nvSpPr>
            <p:spPr>
              <a:xfrm rot="20352811" flipH="1">
                <a:off x="1934455" y="1295400"/>
                <a:ext cx="68900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ardrop 138">
                <a:extLst>
                  <a:ext uri="{FF2B5EF4-FFF2-40B4-BE49-F238E27FC236}">
                    <a16:creationId xmlns:a16="http://schemas.microsoft.com/office/drawing/2014/main" id="{74E40173-CAA4-0F85-4DB2-8A5EDD025E87}"/>
                  </a:ext>
                </a:extLst>
              </p:cNvPr>
              <p:cNvSpPr/>
              <p:nvPr/>
            </p:nvSpPr>
            <p:spPr>
              <a:xfrm rot="5053131" flipH="1">
                <a:off x="1321335" y="1422500"/>
                <a:ext cx="771683" cy="771325"/>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BD2CB04F-9AE0-E58A-A9E9-5720AA945BE1}"/>
                  </a:ext>
                </a:extLst>
              </p:cNvPr>
              <p:cNvSpPr/>
              <p:nvPr/>
            </p:nvSpPr>
            <p:spPr>
              <a:xfrm flipH="1">
                <a:off x="1853433" y="1371598"/>
                <a:ext cx="703527" cy="981219"/>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Oval 99">
              <a:extLst>
                <a:ext uri="{FF2B5EF4-FFF2-40B4-BE49-F238E27FC236}">
                  <a16:creationId xmlns:a16="http://schemas.microsoft.com/office/drawing/2014/main" id="{E6701069-1A4C-FA41-B913-958906CBD9E0}"/>
                </a:ext>
              </a:extLst>
            </p:cNvPr>
            <p:cNvSpPr/>
            <p:nvPr/>
          </p:nvSpPr>
          <p:spPr>
            <a:xfrm flipH="1">
              <a:off x="2590797" y="2743200"/>
              <a:ext cx="152402" cy="3048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47">
              <a:extLst>
                <a:ext uri="{FF2B5EF4-FFF2-40B4-BE49-F238E27FC236}">
                  <a16:creationId xmlns:a16="http://schemas.microsoft.com/office/drawing/2014/main" id="{525179FB-2323-6874-E404-6FA432C4CE25}"/>
                </a:ext>
              </a:extLst>
            </p:cNvPr>
            <p:cNvGrpSpPr/>
            <p:nvPr/>
          </p:nvGrpSpPr>
          <p:grpSpPr>
            <a:xfrm>
              <a:off x="1676400" y="4419600"/>
              <a:ext cx="914400" cy="946905"/>
              <a:chOff x="3505200" y="4643217"/>
              <a:chExt cx="712203" cy="1106281"/>
            </a:xfrm>
          </p:grpSpPr>
          <p:sp>
            <p:nvSpPr>
              <p:cNvPr id="133" name="Trapezoid 132">
                <a:extLst>
                  <a:ext uri="{FF2B5EF4-FFF2-40B4-BE49-F238E27FC236}">
                    <a16:creationId xmlns:a16="http://schemas.microsoft.com/office/drawing/2014/main" id="{EC65F47B-6290-ED52-0092-43AE7F17EAF0}"/>
                  </a:ext>
                </a:extLst>
              </p:cNvPr>
              <p:cNvSpPr/>
              <p:nvPr/>
            </p:nvSpPr>
            <p:spPr>
              <a:xfrm>
                <a:off x="3631197" y="4643217"/>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2DFBA52C-D185-783B-12BC-52CB719B749F}"/>
                  </a:ext>
                </a:extLst>
              </p:cNvPr>
              <p:cNvSpPr/>
              <p:nvPr/>
            </p:nvSpPr>
            <p:spPr>
              <a:xfrm>
                <a:off x="38100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62F37F79-BA36-B69C-56A8-4CC2844E4BBC}"/>
                  </a:ext>
                </a:extLst>
              </p:cNvPr>
              <p:cNvSpPr/>
              <p:nvPr/>
            </p:nvSpPr>
            <p:spPr>
              <a:xfrm rot="21175091">
                <a:off x="39624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9FC980BE-2E9E-1319-0E57-1268C11610BB}"/>
                  </a:ext>
                </a:extLst>
              </p:cNvPr>
              <p:cNvSpPr/>
              <p:nvPr/>
            </p:nvSpPr>
            <p:spPr>
              <a:xfrm rot="166085">
                <a:off x="35052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B62469F4-59B2-D614-8F76-238FB9EADC0A}"/>
                  </a:ext>
                </a:extLst>
              </p:cNvPr>
              <p:cNvSpPr/>
              <p:nvPr/>
            </p:nvSpPr>
            <p:spPr>
              <a:xfrm>
                <a:off x="37338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Trapezoid 101">
              <a:extLst>
                <a:ext uri="{FF2B5EF4-FFF2-40B4-BE49-F238E27FC236}">
                  <a16:creationId xmlns:a16="http://schemas.microsoft.com/office/drawing/2014/main" id="{C08F9636-EC2D-9B01-8CC8-7CFF3A6F3028}"/>
                </a:ext>
              </a:extLst>
            </p:cNvPr>
            <p:cNvSpPr/>
            <p:nvPr/>
          </p:nvSpPr>
          <p:spPr>
            <a:xfrm rot="5615113">
              <a:off x="1806712"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DE78A1C4-FE9D-CB53-229E-E96DE0BA58B9}"/>
                </a:ext>
              </a:extLst>
            </p:cNvPr>
            <p:cNvSpPr/>
            <p:nvPr/>
          </p:nvSpPr>
          <p:spPr>
            <a:xfrm rot="15984887" flipH="1">
              <a:off x="2259411"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21">
              <a:extLst>
                <a:ext uri="{FF2B5EF4-FFF2-40B4-BE49-F238E27FC236}">
                  <a16:creationId xmlns:a16="http://schemas.microsoft.com/office/drawing/2014/main" id="{03F72E27-05A7-29F9-0F68-A6F382F3AE3A}"/>
                </a:ext>
              </a:extLst>
            </p:cNvPr>
            <p:cNvSpPr/>
            <p:nvPr/>
          </p:nvSpPr>
          <p:spPr>
            <a:xfrm>
              <a:off x="2047567" y="4257368"/>
              <a:ext cx="228600" cy="30480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27">
              <a:extLst>
                <a:ext uri="{FF2B5EF4-FFF2-40B4-BE49-F238E27FC236}">
                  <a16:creationId xmlns:a16="http://schemas.microsoft.com/office/drawing/2014/main" id="{ADB0C3F7-F085-8714-1642-B77B57E11B5F}"/>
                </a:ext>
              </a:extLst>
            </p:cNvPr>
            <p:cNvGrpSpPr/>
            <p:nvPr/>
          </p:nvGrpSpPr>
          <p:grpSpPr>
            <a:xfrm>
              <a:off x="1676400" y="1219200"/>
              <a:ext cx="1143000" cy="1066801"/>
              <a:chOff x="3047999" y="533400"/>
              <a:chExt cx="838201" cy="1066801"/>
            </a:xfrm>
          </p:grpSpPr>
          <p:sp>
            <p:nvSpPr>
              <p:cNvPr id="125" name="Moon 124">
                <a:extLst>
                  <a:ext uri="{FF2B5EF4-FFF2-40B4-BE49-F238E27FC236}">
                    <a16:creationId xmlns:a16="http://schemas.microsoft.com/office/drawing/2014/main" id="{B97989A2-CE72-76CB-F156-D8D69DE67CD0}"/>
                  </a:ext>
                </a:extLst>
              </p:cNvPr>
              <p:cNvSpPr/>
              <p:nvPr/>
            </p:nvSpPr>
            <p:spPr>
              <a:xfrm rot="11575000">
                <a:off x="3374734" y="625777"/>
                <a:ext cx="317013" cy="750848"/>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9366C9C0-D9C8-5539-F496-1DF812E9D404}"/>
                  </a:ext>
                </a:extLst>
              </p:cNvPr>
              <p:cNvSpPr/>
              <p:nvPr/>
            </p:nvSpPr>
            <p:spPr>
              <a:xfrm rot="12577107">
                <a:off x="3441193" y="816531"/>
                <a:ext cx="317013" cy="5966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EF87EB22-04B6-F19D-3D45-99D067B27562}"/>
                  </a:ext>
                </a:extLst>
              </p:cNvPr>
              <p:cNvSpPr/>
              <p:nvPr/>
            </p:nvSpPr>
            <p:spPr>
              <a:xfrm rot="10800000">
                <a:off x="3217596" y="533400"/>
                <a:ext cx="317013" cy="8252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7684D526-16B1-A4EE-1033-B3CDE44BF99A}"/>
                  </a:ext>
                </a:extLst>
              </p:cNvPr>
              <p:cNvSpPr/>
              <p:nvPr/>
            </p:nvSpPr>
            <p:spPr>
              <a:xfrm rot="10800000">
                <a:off x="3352800" y="685800"/>
                <a:ext cx="152400" cy="55909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a:extLst>
                  <a:ext uri="{FF2B5EF4-FFF2-40B4-BE49-F238E27FC236}">
                    <a16:creationId xmlns:a16="http://schemas.microsoft.com/office/drawing/2014/main" id="{E8ABD3EA-FC80-AC56-8B64-6A8016754A41}"/>
                  </a:ext>
                </a:extLst>
              </p:cNvPr>
              <p:cNvSpPr/>
              <p:nvPr/>
            </p:nvSpPr>
            <p:spPr>
              <a:xfrm rot="10456809">
                <a:off x="3229503" y="773085"/>
                <a:ext cx="252260" cy="596636"/>
              </a:xfrm>
              <a:prstGeom prst="moon">
                <a:avLst>
                  <a:gd name="adj" fmla="val 87500"/>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47">
                <a:extLst>
                  <a:ext uri="{FF2B5EF4-FFF2-40B4-BE49-F238E27FC236}">
                    <a16:creationId xmlns:a16="http://schemas.microsoft.com/office/drawing/2014/main" id="{A069DFAF-675E-B27D-B9C3-8E2E1C02CE20}"/>
                  </a:ext>
                </a:extLst>
              </p:cNvPr>
              <p:cNvSpPr/>
              <p:nvPr/>
            </p:nvSpPr>
            <p:spPr>
              <a:xfrm rot="5400000">
                <a:off x="3611033" y="1325033"/>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48">
                <a:extLst>
                  <a:ext uri="{FF2B5EF4-FFF2-40B4-BE49-F238E27FC236}">
                    <a16:creationId xmlns:a16="http://schemas.microsoft.com/office/drawing/2014/main" id="{224CFA92-D6A2-6A80-BF06-FA7898345320}"/>
                  </a:ext>
                </a:extLst>
              </p:cNvPr>
              <p:cNvSpPr/>
              <p:nvPr/>
            </p:nvSpPr>
            <p:spPr>
              <a:xfrm rot="5400000">
                <a:off x="2942166" y="1325034"/>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49">
                <a:extLst>
                  <a:ext uri="{FF2B5EF4-FFF2-40B4-BE49-F238E27FC236}">
                    <a16:creationId xmlns:a16="http://schemas.microsoft.com/office/drawing/2014/main" id="{F25C3FE7-9E38-DAC3-4F7D-8CA35F01E25D}"/>
                  </a:ext>
                </a:extLst>
              </p:cNvPr>
              <p:cNvSpPr/>
              <p:nvPr/>
            </p:nvSpPr>
            <p:spPr>
              <a:xfrm>
                <a:off x="3048000" y="1143000"/>
                <a:ext cx="838200" cy="304800"/>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Trapezoid 105">
              <a:extLst>
                <a:ext uri="{FF2B5EF4-FFF2-40B4-BE49-F238E27FC236}">
                  <a16:creationId xmlns:a16="http://schemas.microsoft.com/office/drawing/2014/main" id="{F94688A4-B376-14FE-3BE0-A6D58F8DD82F}"/>
                </a:ext>
              </a:extLst>
            </p:cNvPr>
            <p:cNvSpPr/>
            <p:nvPr/>
          </p:nvSpPr>
          <p:spPr>
            <a:xfrm rot="10115727">
              <a:off x="1867183" y="1728204"/>
              <a:ext cx="191729" cy="40736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942A51D0-C21F-8BBA-54C8-16BFEE20A53A}"/>
                </a:ext>
              </a:extLst>
            </p:cNvPr>
            <p:cNvSpPr/>
            <p:nvPr/>
          </p:nvSpPr>
          <p:spPr>
            <a:xfrm rot="10800000">
              <a:off x="2145890" y="1649361"/>
              <a:ext cx="191729" cy="49080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5900D9D8-7E5B-230B-F696-1CEEC005176A}"/>
                </a:ext>
              </a:extLst>
            </p:cNvPr>
            <p:cNvSpPr/>
            <p:nvPr/>
          </p:nvSpPr>
          <p:spPr>
            <a:xfrm rot="11326737">
              <a:off x="2405236" y="1720540"/>
              <a:ext cx="191729" cy="41762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33">
              <a:extLst>
                <a:ext uri="{FF2B5EF4-FFF2-40B4-BE49-F238E27FC236}">
                  <a16:creationId xmlns:a16="http://schemas.microsoft.com/office/drawing/2014/main" id="{9AFCB05D-EEF1-8900-2FC0-287F5C4C268D}"/>
                </a:ext>
              </a:extLst>
            </p:cNvPr>
            <p:cNvGrpSpPr/>
            <p:nvPr/>
          </p:nvGrpSpPr>
          <p:grpSpPr>
            <a:xfrm>
              <a:off x="2819400" y="1524000"/>
              <a:ext cx="526610" cy="4290291"/>
              <a:chOff x="4132973" y="1752600"/>
              <a:chExt cx="526610" cy="4290291"/>
            </a:xfrm>
          </p:grpSpPr>
          <p:sp>
            <p:nvSpPr>
              <p:cNvPr id="111" name="Rectangle 110">
                <a:extLst>
                  <a:ext uri="{FF2B5EF4-FFF2-40B4-BE49-F238E27FC236}">
                    <a16:creationId xmlns:a16="http://schemas.microsoft.com/office/drawing/2014/main" id="{EDB025F5-F7AD-C423-D474-A1C47C000566}"/>
                  </a:ext>
                </a:extLst>
              </p:cNvPr>
              <p:cNvSpPr/>
              <p:nvPr/>
            </p:nvSpPr>
            <p:spPr>
              <a:xfrm>
                <a:off x="4343400" y="2209800"/>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0B20195B-F6F3-CCCB-DD29-AFFEBED02051}"/>
                  </a:ext>
                </a:extLst>
              </p:cNvPr>
              <p:cNvSpPr/>
              <p:nvPr/>
            </p:nvSpPr>
            <p:spPr>
              <a:xfrm>
                <a:off x="4343400" y="3147291"/>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210">
                <a:extLst>
                  <a:ext uri="{FF2B5EF4-FFF2-40B4-BE49-F238E27FC236}">
                    <a16:creationId xmlns:a16="http://schemas.microsoft.com/office/drawing/2014/main" id="{1A1B99BB-0054-5DE1-A9F5-413CCE34A38C}"/>
                  </a:ext>
                </a:extLst>
              </p:cNvPr>
              <p:cNvGrpSpPr/>
              <p:nvPr/>
            </p:nvGrpSpPr>
            <p:grpSpPr>
              <a:xfrm rot="14240719">
                <a:off x="4138261" y="3120138"/>
                <a:ext cx="582298" cy="460347"/>
                <a:chOff x="1077041" y="3083173"/>
                <a:chExt cx="1451068" cy="1576735"/>
              </a:xfrm>
              <a:solidFill>
                <a:srgbClr val="C00000"/>
              </a:solidFill>
            </p:grpSpPr>
            <p:sp>
              <p:nvSpPr>
                <p:cNvPr id="123" name="Moon 122">
                  <a:extLst>
                    <a:ext uri="{FF2B5EF4-FFF2-40B4-BE49-F238E27FC236}">
                      <a16:creationId xmlns:a16="http://schemas.microsoft.com/office/drawing/2014/main" id="{98668ED6-A5FE-BB9A-E611-25FBAB353941}"/>
                    </a:ext>
                  </a:extLst>
                </p:cNvPr>
                <p:cNvSpPr/>
                <p:nvPr/>
              </p:nvSpPr>
              <p:spPr>
                <a:xfrm rot="15564222">
                  <a:off x="1558954" y="3683209"/>
                  <a:ext cx="487241" cy="1451068"/>
                </a:xfrm>
                <a:prstGeom prst="moon">
                  <a:avLst>
                    <a:gd name="adj" fmla="val 5141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D99751FC-CC73-F0BA-50AC-3712600B02B6}"/>
                    </a:ext>
                  </a:extLst>
                </p:cNvPr>
                <p:cNvSpPr/>
                <p:nvPr/>
              </p:nvSpPr>
              <p:spPr>
                <a:xfrm rot="8599183">
                  <a:off x="1956781" y="3083173"/>
                  <a:ext cx="385316" cy="1576735"/>
                </a:xfrm>
                <a:prstGeom prst="moon">
                  <a:avLst>
                    <a:gd name="adj" fmla="val 573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Moon 113">
                <a:extLst>
                  <a:ext uri="{FF2B5EF4-FFF2-40B4-BE49-F238E27FC236}">
                    <a16:creationId xmlns:a16="http://schemas.microsoft.com/office/drawing/2014/main" id="{3B323B3E-C618-F5CB-1138-9B13531D4A03}"/>
                  </a:ext>
                </a:extLst>
              </p:cNvPr>
              <p:cNvSpPr/>
              <p:nvPr/>
            </p:nvSpPr>
            <p:spPr>
              <a:xfrm rot="1702267">
                <a:off x="4132973" y="2979380"/>
                <a:ext cx="192253" cy="766528"/>
              </a:xfrm>
              <a:prstGeom prst="moon">
                <a:avLst>
                  <a:gd name="adj" fmla="val 2898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215">
                <a:extLst>
                  <a:ext uri="{FF2B5EF4-FFF2-40B4-BE49-F238E27FC236}">
                    <a16:creationId xmlns:a16="http://schemas.microsoft.com/office/drawing/2014/main" id="{0B23DC63-8D35-36F8-FA61-5EF3ADE83E1A}"/>
                  </a:ext>
                </a:extLst>
              </p:cNvPr>
              <p:cNvGrpSpPr/>
              <p:nvPr/>
            </p:nvGrpSpPr>
            <p:grpSpPr>
              <a:xfrm>
                <a:off x="4343398" y="2842914"/>
                <a:ext cx="309754" cy="328802"/>
                <a:chOff x="2465395" y="1637223"/>
                <a:chExt cx="533400" cy="655781"/>
              </a:xfrm>
            </p:grpSpPr>
            <p:sp>
              <p:nvSpPr>
                <p:cNvPr id="121" name="Trapezoid 120">
                  <a:extLst>
                    <a:ext uri="{FF2B5EF4-FFF2-40B4-BE49-F238E27FC236}">
                      <a16:creationId xmlns:a16="http://schemas.microsoft.com/office/drawing/2014/main" id="{22D6B5A2-E1E7-EC6A-30D4-F63BA3434C52}"/>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a:extLst>
                    <a:ext uri="{FF2B5EF4-FFF2-40B4-BE49-F238E27FC236}">
                      <a16:creationId xmlns:a16="http://schemas.microsoft.com/office/drawing/2014/main" id="{6805055D-D6DF-CC64-8516-F2DCA4ACAD0F}"/>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16">
                <a:extLst>
                  <a:ext uri="{FF2B5EF4-FFF2-40B4-BE49-F238E27FC236}">
                    <a16:creationId xmlns:a16="http://schemas.microsoft.com/office/drawing/2014/main" id="{2E9E4C6A-5227-DB50-68B9-D49B60EC59F9}"/>
                  </a:ext>
                </a:extLst>
              </p:cNvPr>
              <p:cNvGrpSpPr/>
              <p:nvPr/>
            </p:nvGrpSpPr>
            <p:grpSpPr>
              <a:xfrm flipH="1">
                <a:off x="4159053" y="2842914"/>
                <a:ext cx="309754" cy="328802"/>
                <a:chOff x="2465395" y="1637223"/>
                <a:chExt cx="533400" cy="655781"/>
              </a:xfrm>
            </p:grpSpPr>
            <p:sp>
              <p:nvSpPr>
                <p:cNvPr id="119" name="Trapezoid 118">
                  <a:extLst>
                    <a:ext uri="{FF2B5EF4-FFF2-40B4-BE49-F238E27FC236}">
                      <a16:creationId xmlns:a16="http://schemas.microsoft.com/office/drawing/2014/main" id="{F76E064D-043C-1B6A-5D7A-00B06E62B182}"/>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868F1BAF-280B-E4A4-0463-1D499F74A298}"/>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rapezoid 116">
                <a:extLst>
                  <a:ext uri="{FF2B5EF4-FFF2-40B4-BE49-F238E27FC236}">
                    <a16:creationId xmlns:a16="http://schemas.microsoft.com/office/drawing/2014/main" id="{7E5611C7-9C67-FC65-DF36-838E2E26751E}"/>
                  </a:ext>
                </a:extLst>
              </p:cNvPr>
              <p:cNvSpPr/>
              <p:nvPr/>
            </p:nvSpPr>
            <p:spPr>
              <a:xfrm rot="10800000">
                <a:off x="4221018" y="2819400"/>
                <a:ext cx="350982" cy="3048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Extract 117">
                <a:extLst>
                  <a:ext uri="{FF2B5EF4-FFF2-40B4-BE49-F238E27FC236}">
                    <a16:creationId xmlns:a16="http://schemas.microsoft.com/office/drawing/2014/main" id="{EAB16448-0500-12EB-06A0-0814FAADBD86}"/>
                  </a:ext>
                </a:extLst>
              </p:cNvPr>
              <p:cNvSpPr/>
              <p:nvPr/>
            </p:nvSpPr>
            <p:spPr>
              <a:xfrm>
                <a:off x="4343400" y="1752600"/>
                <a:ext cx="76200" cy="457200"/>
              </a:xfrm>
              <a:prstGeom prst="flowChartExtra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Oval 109">
              <a:extLst>
                <a:ext uri="{FF2B5EF4-FFF2-40B4-BE49-F238E27FC236}">
                  <a16:creationId xmlns:a16="http://schemas.microsoft.com/office/drawing/2014/main" id="{5A83195C-8FD1-B6D1-90F3-D0376FCD467F}"/>
                </a:ext>
              </a:extLst>
            </p:cNvPr>
            <p:cNvSpPr/>
            <p:nvPr/>
          </p:nvSpPr>
          <p:spPr>
            <a:xfrm>
              <a:off x="2971800" y="4114801"/>
              <a:ext cx="2286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a:extLst>
              <a:ext uri="{FF2B5EF4-FFF2-40B4-BE49-F238E27FC236}">
                <a16:creationId xmlns:a16="http://schemas.microsoft.com/office/drawing/2014/main" id="{F638E571-0156-D4F6-C97C-E87E49684F21}"/>
              </a:ext>
            </a:extLst>
          </p:cNvPr>
          <p:cNvGrpSpPr/>
          <p:nvPr/>
        </p:nvGrpSpPr>
        <p:grpSpPr>
          <a:xfrm>
            <a:off x="1476270" y="1367117"/>
            <a:ext cx="2756127" cy="2395224"/>
            <a:chOff x="1117241" y="3108411"/>
            <a:chExt cx="1781692" cy="1548387"/>
          </a:xfrm>
        </p:grpSpPr>
        <p:grpSp>
          <p:nvGrpSpPr>
            <p:cNvPr id="156" name="Group 155">
              <a:extLst>
                <a:ext uri="{FF2B5EF4-FFF2-40B4-BE49-F238E27FC236}">
                  <a16:creationId xmlns:a16="http://schemas.microsoft.com/office/drawing/2014/main" id="{ACB7AA2B-CE5A-6F89-18DF-96567760A69A}"/>
                </a:ext>
              </a:extLst>
            </p:cNvPr>
            <p:cNvGrpSpPr/>
            <p:nvPr/>
          </p:nvGrpSpPr>
          <p:grpSpPr>
            <a:xfrm>
              <a:off x="1117241" y="3378235"/>
              <a:ext cx="488123" cy="1139305"/>
              <a:chOff x="424314" y="711685"/>
              <a:chExt cx="2268971" cy="5295900"/>
            </a:xfrm>
          </p:grpSpPr>
          <p:sp>
            <p:nvSpPr>
              <p:cNvPr id="232" name="Oval 231">
                <a:extLst>
                  <a:ext uri="{FF2B5EF4-FFF2-40B4-BE49-F238E27FC236}">
                    <a16:creationId xmlns:a16="http://schemas.microsoft.com/office/drawing/2014/main" id="{C1D7A189-5229-899B-169F-223EC383D38C}"/>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3" name="Oval 232">
                <a:extLst>
                  <a:ext uri="{FF2B5EF4-FFF2-40B4-BE49-F238E27FC236}">
                    <a16:creationId xmlns:a16="http://schemas.microsoft.com/office/drawing/2014/main" id="{0F16573C-7642-323F-32A9-3F89F0D44B50}"/>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4" name="Flowchart: Manual Operation 233">
                <a:extLst>
                  <a:ext uri="{FF2B5EF4-FFF2-40B4-BE49-F238E27FC236}">
                    <a16:creationId xmlns:a16="http://schemas.microsoft.com/office/drawing/2014/main" id="{9F4A0259-4913-F431-FA77-2D1AF82E7BAA}"/>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Manual Operation 234">
                <a:extLst>
                  <a:ext uri="{FF2B5EF4-FFF2-40B4-BE49-F238E27FC236}">
                    <a16:creationId xmlns:a16="http://schemas.microsoft.com/office/drawing/2014/main" id="{BAA07407-0B1A-FD4D-E7EE-9E0202449AF4}"/>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ED068342-8153-8736-157B-7034B9FCF46C}"/>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7" name="Oval 236">
                <a:extLst>
                  <a:ext uri="{FF2B5EF4-FFF2-40B4-BE49-F238E27FC236}">
                    <a16:creationId xmlns:a16="http://schemas.microsoft.com/office/drawing/2014/main" id="{7D941638-79E8-37E2-4482-B42D12C7E19E}"/>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8" name="Flowchart: Manual Operation 237">
                <a:extLst>
                  <a:ext uri="{FF2B5EF4-FFF2-40B4-BE49-F238E27FC236}">
                    <a16:creationId xmlns:a16="http://schemas.microsoft.com/office/drawing/2014/main" id="{BC4541CF-46C3-EA73-2D60-BCB9D604952B}"/>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Manual Operation 238">
                <a:extLst>
                  <a:ext uri="{FF2B5EF4-FFF2-40B4-BE49-F238E27FC236}">
                    <a16:creationId xmlns:a16="http://schemas.microsoft.com/office/drawing/2014/main" id="{5980F4EC-E2BF-9919-E2CA-3D8E2A75B662}"/>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lowchart: Manual Operation 239">
                <a:extLst>
                  <a:ext uri="{FF2B5EF4-FFF2-40B4-BE49-F238E27FC236}">
                    <a16:creationId xmlns:a16="http://schemas.microsoft.com/office/drawing/2014/main" id="{9B88851D-0D37-C2B6-EB96-33BC8BC9F0BD}"/>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a:extLst>
                  <a:ext uri="{FF2B5EF4-FFF2-40B4-BE49-F238E27FC236}">
                    <a16:creationId xmlns:a16="http://schemas.microsoft.com/office/drawing/2014/main" id="{16D56204-0E8F-9A1B-51E4-705BFC3438D1}"/>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ross 241">
                <a:extLst>
                  <a:ext uri="{FF2B5EF4-FFF2-40B4-BE49-F238E27FC236}">
                    <a16:creationId xmlns:a16="http://schemas.microsoft.com/office/drawing/2014/main" id="{B51AA352-69B3-4D9D-A71B-6F5083CFE03E}"/>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Pentagon 13">
                <a:extLst>
                  <a:ext uri="{FF2B5EF4-FFF2-40B4-BE49-F238E27FC236}">
                    <a16:creationId xmlns:a16="http://schemas.microsoft.com/office/drawing/2014/main" id="{9DAF269F-D14D-7313-0566-F2386E777ADA}"/>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4" name="Rectangle 243">
                <a:extLst>
                  <a:ext uri="{FF2B5EF4-FFF2-40B4-BE49-F238E27FC236}">
                    <a16:creationId xmlns:a16="http://schemas.microsoft.com/office/drawing/2014/main" id="{5D677A44-E2DF-4E4E-F165-10C86B7BC8C5}"/>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5" name="Pentagon 15">
                <a:extLst>
                  <a:ext uri="{FF2B5EF4-FFF2-40B4-BE49-F238E27FC236}">
                    <a16:creationId xmlns:a16="http://schemas.microsoft.com/office/drawing/2014/main" id="{4F667B80-C741-EF31-C6C7-3A4B4C9F95C6}"/>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8F2841D9-A59E-A087-B44F-012B88744768}"/>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7" name="Oval 246">
                <a:extLst>
                  <a:ext uri="{FF2B5EF4-FFF2-40B4-BE49-F238E27FC236}">
                    <a16:creationId xmlns:a16="http://schemas.microsoft.com/office/drawing/2014/main" id="{0198E75D-4AC9-D2AF-A191-55C91C072172}"/>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gular Pentagon 18">
                <a:extLst>
                  <a:ext uri="{FF2B5EF4-FFF2-40B4-BE49-F238E27FC236}">
                    <a16:creationId xmlns:a16="http://schemas.microsoft.com/office/drawing/2014/main" id="{D0848193-0C51-FA84-FD9F-E660C68BD45E}"/>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9" name="Regular Pentagon 19">
                <a:extLst>
                  <a:ext uri="{FF2B5EF4-FFF2-40B4-BE49-F238E27FC236}">
                    <a16:creationId xmlns:a16="http://schemas.microsoft.com/office/drawing/2014/main" id="{CC977D2D-FF4B-C51B-7DA2-1D800AF480A2}"/>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0" name="Freeform: Shape 249">
                <a:extLst>
                  <a:ext uri="{FF2B5EF4-FFF2-40B4-BE49-F238E27FC236}">
                    <a16:creationId xmlns:a16="http://schemas.microsoft.com/office/drawing/2014/main" id="{49E8C14D-8D77-B4E8-4C3F-5880D3072C1C}"/>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1" name="Rectangle 250">
                <a:extLst>
                  <a:ext uri="{FF2B5EF4-FFF2-40B4-BE49-F238E27FC236}">
                    <a16:creationId xmlns:a16="http://schemas.microsoft.com/office/drawing/2014/main" id="{C2E91873-ACC1-0044-C9A9-86B5AB808964}"/>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2" name="Flowchart: Decision 251">
                <a:extLst>
                  <a:ext uri="{FF2B5EF4-FFF2-40B4-BE49-F238E27FC236}">
                    <a16:creationId xmlns:a16="http://schemas.microsoft.com/office/drawing/2014/main" id="{9B00BF79-F2F9-10CC-EA68-7D4D7FCAF9BE}"/>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76621DB1-7BB7-4BEC-9C6E-6AE5728EFECC}"/>
                </a:ext>
              </a:extLst>
            </p:cNvPr>
            <p:cNvGrpSpPr/>
            <p:nvPr/>
          </p:nvGrpSpPr>
          <p:grpSpPr>
            <a:xfrm>
              <a:off x="1499913" y="3193816"/>
              <a:ext cx="488123" cy="1139305"/>
              <a:chOff x="3104633" y="738506"/>
              <a:chExt cx="2268971" cy="5295900"/>
            </a:xfrm>
          </p:grpSpPr>
          <p:sp>
            <p:nvSpPr>
              <p:cNvPr id="208" name="Oval 207">
                <a:extLst>
                  <a:ext uri="{FF2B5EF4-FFF2-40B4-BE49-F238E27FC236}">
                    <a16:creationId xmlns:a16="http://schemas.microsoft.com/office/drawing/2014/main" id="{6DDA46A6-8028-8B63-42D3-9FB0C5AD95C1}"/>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9" name="Oval 208">
                <a:extLst>
                  <a:ext uri="{FF2B5EF4-FFF2-40B4-BE49-F238E27FC236}">
                    <a16:creationId xmlns:a16="http://schemas.microsoft.com/office/drawing/2014/main" id="{083CABE9-7A82-8F1E-5190-8A1F88C234C4}"/>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0" name="Flowchart: Manual Operation 209">
                <a:extLst>
                  <a:ext uri="{FF2B5EF4-FFF2-40B4-BE49-F238E27FC236}">
                    <a16:creationId xmlns:a16="http://schemas.microsoft.com/office/drawing/2014/main" id="{98563593-CFA2-DE6D-F7EE-8B6CB602FB69}"/>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Manual Operation 210">
                <a:extLst>
                  <a:ext uri="{FF2B5EF4-FFF2-40B4-BE49-F238E27FC236}">
                    <a16:creationId xmlns:a16="http://schemas.microsoft.com/office/drawing/2014/main" id="{BB3F0079-7EB1-BEDD-F403-211BA0F0D396}"/>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5C9B3C34-57AC-AA52-CED4-E1D5426EE374}"/>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3" name="Oval 212">
                <a:extLst>
                  <a:ext uri="{FF2B5EF4-FFF2-40B4-BE49-F238E27FC236}">
                    <a16:creationId xmlns:a16="http://schemas.microsoft.com/office/drawing/2014/main" id="{B5906AD8-2080-DBAD-9EA2-DB384659E263}"/>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4" name="Flowchart: Manual Operation 213">
                <a:extLst>
                  <a:ext uri="{FF2B5EF4-FFF2-40B4-BE49-F238E27FC236}">
                    <a16:creationId xmlns:a16="http://schemas.microsoft.com/office/drawing/2014/main" id="{15363C8C-D53C-D50F-8D93-016B8DD9BA21}"/>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Manual Operation 214">
                <a:extLst>
                  <a:ext uri="{FF2B5EF4-FFF2-40B4-BE49-F238E27FC236}">
                    <a16:creationId xmlns:a16="http://schemas.microsoft.com/office/drawing/2014/main" id="{B1562E03-7393-054B-7D97-A4271A3A1C03}"/>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Manual Operation 215">
                <a:extLst>
                  <a:ext uri="{FF2B5EF4-FFF2-40B4-BE49-F238E27FC236}">
                    <a16:creationId xmlns:a16="http://schemas.microsoft.com/office/drawing/2014/main" id="{54C775B6-F85D-06E0-BCE0-B00DED1263E0}"/>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Isosceles Triangle 216">
                <a:extLst>
                  <a:ext uri="{FF2B5EF4-FFF2-40B4-BE49-F238E27FC236}">
                    <a16:creationId xmlns:a16="http://schemas.microsoft.com/office/drawing/2014/main" id="{4071D11B-9B20-9098-7663-4433AA7A4C18}"/>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ross 217">
                <a:extLst>
                  <a:ext uri="{FF2B5EF4-FFF2-40B4-BE49-F238E27FC236}">
                    <a16:creationId xmlns:a16="http://schemas.microsoft.com/office/drawing/2014/main" id="{33337302-71B6-F2FB-36C4-DBB29EE6399C}"/>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Pentagon 37">
                <a:extLst>
                  <a:ext uri="{FF2B5EF4-FFF2-40B4-BE49-F238E27FC236}">
                    <a16:creationId xmlns:a16="http://schemas.microsoft.com/office/drawing/2014/main" id="{928CAD68-7622-4068-AF36-46C8975801A7}"/>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0" name="Rectangle 219">
                <a:extLst>
                  <a:ext uri="{FF2B5EF4-FFF2-40B4-BE49-F238E27FC236}">
                    <a16:creationId xmlns:a16="http://schemas.microsoft.com/office/drawing/2014/main" id="{8EF7F345-A26E-AB0C-38B2-E3720316445A}"/>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1" name="Pentagon 39">
                <a:extLst>
                  <a:ext uri="{FF2B5EF4-FFF2-40B4-BE49-F238E27FC236}">
                    <a16:creationId xmlns:a16="http://schemas.microsoft.com/office/drawing/2014/main" id="{A298B385-4F7C-7474-F64E-D030C22F4554}"/>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19181670-FAF2-1547-B3D9-92A218696F30}"/>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3" name="Oval 222">
                <a:extLst>
                  <a:ext uri="{FF2B5EF4-FFF2-40B4-BE49-F238E27FC236}">
                    <a16:creationId xmlns:a16="http://schemas.microsoft.com/office/drawing/2014/main" id="{C34C3D4B-2346-6680-78D3-5599DD7A532F}"/>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Decision 223">
                <a:extLst>
                  <a:ext uri="{FF2B5EF4-FFF2-40B4-BE49-F238E27FC236}">
                    <a16:creationId xmlns:a16="http://schemas.microsoft.com/office/drawing/2014/main" id="{ABFB0234-42F1-84F2-519C-F0584882D98F}"/>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loud 224">
                <a:extLst>
                  <a:ext uri="{FF2B5EF4-FFF2-40B4-BE49-F238E27FC236}">
                    <a16:creationId xmlns:a16="http://schemas.microsoft.com/office/drawing/2014/main" id="{05C8C4A9-DBEE-7DE3-48E7-D5F6A3FC4E2B}"/>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loud 225">
                <a:extLst>
                  <a:ext uri="{FF2B5EF4-FFF2-40B4-BE49-F238E27FC236}">
                    <a16:creationId xmlns:a16="http://schemas.microsoft.com/office/drawing/2014/main" id="{0CEF0604-570C-FF39-5A15-992CAF233B93}"/>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553A90D6-3F98-34BB-BAF3-95A6C35B1F36}"/>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8" name="Cloud 227">
                <a:extLst>
                  <a:ext uri="{FF2B5EF4-FFF2-40B4-BE49-F238E27FC236}">
                    <a16:creationId xmlns:a16="http://schemas.microsoft.com/office/drawing/2014/main" id="{672ACC3C-688F-2B91-CC48-61752E681E44}"/>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Half Frame 228">
                <a:extLst>
                  <a:ext uri="{FF2B5EF4-FFF2-40B4-BE49-F238E27FC236}">
                    <a16:creationId xmlns:a16="http://schemas.microsoft.com/office/drawing/2014/main" id="{117BB326-DB0E-8E9D-ED25-5BC429D35407}"/>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Rectangle 229">
                <a:extLst>
                  <a:ext uri="{FF2B5EF4-FFF2-40B4-BE49-F238E27FC236}">
                    <a16:creationId xmlns:a16="http://schemas.microsoft.com/office/drawing/2014/main" id="{79AA1E1F-2FD4-1BB6-43B1-ABF7D496F7FA}"/>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7850E545-4F5B-D84D-FD4A-49C0473871D7}"/>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75">
              <a:extLst>
                <a:ext uri="{FF2B5EF4-FFF2-40B4-BE49-F238E27FC236}">
                  <a16:creationId xmlns:a16="http://schemas.microsoft.com/office/drawing/2014/main" id="{039212EE-8382-4F38-7E20-BF293E552267}"/>
                </a:ext>
              </a:extLst>
            </p:cNvPr>
            <p:cNvGrpSpPr/>
            <p:nvPr/>
          </p:nvGrpSpPr>
          <p:grpSpPr>
            <a:xfrm>
              <a:off x="2410810" y="3108411"/>
              <a:ext cx="488123" cy="1139305"/>
              <a:chOff x="7086600" y="228600"/>
              <a:chExt cx="2268971" cy="5295900"/>
            </a:xfrm>
          </p:grpSpPr>
          <p:sp>
            <p:nvSpPr>
              <p:cNvPr id="182" name="Cloud 181">
                <a:extLst>
                  <a:ext uri="{FF2B5EF4-FFF2-40B4-BE49-F238E27FC236}">
                    <a16:creationId xmlns:a16="http://schemas.microsoft.com/office/drawing/2014/main" id="{925DC87A-9A48-D611-D88E-D49F26297511}"/>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6DB3DC94-6CCE-F12E-5D55-EF57BF1D22D5}"/>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4" name="Oval 183">
                <a:extLst>
                  <a:ext uri="{FF2B5EF4-FFF2-40B4-BE49-F238E27FC236}">
                    <a16:creationId xmlns:a16="http://schemas.microsoft.com/office/drawing/2014/main" id="{73D5DBC7-B309-D018-FED1-AC7CC4B3311E}"/>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5" name="Flowchart: Manual Operation 184">
                <a:extLst>
                  <a:ext uri="{FF2B5EF4-FFF2-40B4-BE49-F238E27FC236}">
                    <a16:creationId xmlns:a16="http://schemas.microsoft.com/office/drawing/2014/main" id="{FB789399-9325-5A92-1F37-54E7C2FADFDC}"/>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Manual Operation 185">
                <a:extLst>
                  <a:ext uri="{FF2B5EF4-FFF2-40B4-BE49-F238E27FC236}">
                    <a16:creationId xmlns:a16="http://schemas.microsoft.com/office/drawing/2014/main" id="{0950D645-8D4B-C513-1DE6-AB43E7098358}"/>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E20E3863-914C-7495-3FE0-BDB8A904D5B0}"/>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8" name="Oval 187">
                <a:extLst>
                  <a:ext uri="{FF2B5EF4-FFF2-40B4-BE49-F238E27FC236}">
                    <a16:creationId xmlns:a16="http://schemas.microsoft.com/office/drawing/2014/main" id="{C4423E99-B81B-AD66-6242-08939BBB3DE5}"/>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9" name="Flowchart: Manual Operation 188">
                <a:extLst>
                  <a:ext uri="{FF2B5EF4-FFF2-40B4-BE49-F238E27FC236}">
                    <a16:creationId xmlns:a16="http://schemas.microsoft.com/office/drawing/2014/main" id="{908BB6CC-6A98-F2CA-2FBD-5DA8EC0C1617}"/>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Manual Operation 189">
                <a:extLst>
                  <a:ext uri="{FF2B5EF4-FFF2-40B4-BE49-F238E27FC236}">
                    <a16:creationId xmlns:a16="http://schemas.microsoft.com/office/drawing/2014/main" id="{C06B6126-BB3D-F8AC-8A2C-1C1D95CAEFC2}"/>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Manual Operation 190">
                <a:extLst>
                  <a:ext uri="{FF2B5EF4-FFF2-40B4-BE49-F238E27FC236}">
                    <a16:creationId xmlns:a16="http://schemas.microsoft.com/office/drawing/2014/main" id="{02B2D151-56FE-96D3-EE77-0E6EC7FA3C7D}"/>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Isosceles Triangle 191">
                <a:extLst>
                  <a:ext uri="{FF2B5EF4-FFF2-40B4-BE49-F238E27FC236}">
                    <a16:creationId xmlns:a16="http://schemas.microsoft.com/office/drawing/2014/main" id="{F5E3FA69-132E-CAE3-724F-AC16BA6B810A}"/>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entagon 87">
                <a:extLst>
                  <a:ext uri="{FF2B5EF4-FFF2-40B4-BE49-F238E27FC236}">
                    <a16:creationId xmlns:a16="http://schemas.microsoft.com/office/drawing/2014/main" id="{51381FE6-E4E8-2CD4-3046-3B4315B8237C}"/>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FC7B021F-B31C-B07C-4402-FA0B297474EF}"/>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 name="Flowchart: Decision 194">
                <a:extLst>
                  <a:ext uri="{FF2B5EF4-FFF2-40B4-BE49-F238E27FC236}">
                    <a16:creationId xmlns:a16="http://schemas.microsoft.com/office/drawing/2014/main" id="{1424601D-7B6B-BF62-DE65-509D7858262C}"/>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DEBB1A2-F05E-55AB-4FCA-1754AA35BFBD}"/>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ross 196">
                <a:extLst>
                  <a:ext uri="{FF2B5EF4-FFF2-40B4-BE49-F238E27FC236}">
                    <a16:creationId xmlns:a16="http://schemas.microsoft.com/office/drawing/2014/main" id="{1E61BE44-7774-6282-5F04-45ECEC1A1EC9}"/>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Pentagon 92">
                <a:extLst>
                  <a:ext uri="{FF2B5EF4-FFF2-40B4-BE49-F238E27FC236}">
                    <a16:creationId xmlns:a16="http://schemas.microsoft.com/office/drawing/2014/main" id="{FF82316C-555C-41A6-D6F6-10281727FA9F}"/>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9" name="Rectangle 198">
                <a:extLst>
                  <a:ext uri="{FF2B5EF4-FFF2-40B4-BE49-F238E27FC236}">
                    <a16:creationId xmlns:a16="http://schemas.microsoft.com/office/drawing/2014/main" id="{D8AD4E8B-B630-7E8F-0F04-34E222E2CD2C}"/>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0" name="Pentagon 94">
                <a:extLst>
                  <a:ext uri="{FF2B5EF4-FFF2-40B4-BE49-F238E27FC236}">
                    <a16:creationId xmlns:a16="http://schemas.microsoft.com/office/drawing/2014/main" id="{DB6BF949-31EE-8F59-7AAE-975065E367FE}"/>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Pentagon 95">
                <a:extLst>
                  <a:ext uri="{FF2B5EF4-FFF2-40B4-BE49-F238E27FC236}">
                    <a16:creationId xmlns:a16="http://schemas.microsoft.com/office/drawing/2014/main" id="{83CBE0AB-292D-0D18-8450-180D414C5660}"/>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Pentagon 96">
                <a:extLst>
                  <a:ext uri="{FF2B5EF4-FFF2-40B4-BE49-F238E27FC236}">
                    <a16:creationId xmlns:a16="http://schemas.microsoft.com/office/drawing/2014/main" id="{00A60C75-F887-174C-95B3-3CC31D3B9EC4}"/>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E02C9E9B-3DF0-1F4D-60A7-51D12A4E6CCD}"/>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loud 203">
                <a:extLst>
                  <a:ext uri="{FF2B5EF4-FFF2-40B4-BE49-F238E27FC236}">
                    <a16:creationId xmlns:a16="http://schemas.microsoft.com/office/drawing/2014/main" id="{BBD32653-9C73-CEAD-32FF-15D954FB61D5}"/>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loud 204">
                <a:extLst>
                  <a:ext uri="{FF2B5EF4-FFF2-40B4-BE49-F238E27FC236}">
                    <a16:creationId xmlns:a16="http://schemas.microsoft.com/office/drawing/2014/main" id="{A28BBC1B-684B-DE6F-25F0-E01E9E33E73B}"/>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ed Rectangle 100">
                <a:extLst>
                  <a:ext uri="{FF2B5EF4-FFF2-40B4-BE49-F238E27FC236}">
                    <a16:creationId xmlns:a16="http://schemas.microsoft.com/office/drawing/2014/main" id="{2A2BC18F-4771-4F9C-2403-D3E6E5D44945}"/>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loud 206">
                <a:extLst>
                  <a:ext uri="{FF2B5EF4-FFF2-40B4-BE49-F238E27FC236}">
                    <a16:creationId xmlns:a16="http://schemas.microsoft.com/office/drawing/2014/main" id="{FA41322F-A961-6076-B966-7C98C5E2D172}"/>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7F3738A0-C335-9FF7-DCE9-3974E7AE2EE3}"/>
                </a:ext>
              </a:extLst>
            </p:cNvPr>
            <p:cNvGrpSpPr/>
            <p:nvPr/>
          </p:nvGrpSpPr>
          <p:grpSpPr>
            <a:xfrm>
              <a:off x="2070373" y="3516864"/>
              <a:ext cx="478130" cy="1139934"/>
              <a:chOff x="6359189" y="255766"/>
              <a:chExt cx="2690844" cy="6415378"/>
            </a:xfrm>
          </p:grpSpPr>
          <p:sp>
            <p:nvSpPr>
              <p:cNvPr id="160" name="Oval 159">
                <a:extLst>
                  <a:ext uri="{FF2B5EF4-FFF2-40B4-BE49-F238E27FC236}">
                    <a16:creationId xmlns:a16="http://schemas.microsoft.com/office/drawing/2014/main" id="{FD489C2A-3A34-DE65-F049-704ED76DC01D}"/>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1" name="Oval 160">
                <a:extLst>
                  <a:ext uri="{FF2B5EF4-FFF2-40B4-BE49-F238E27FC236}">
                    <a16:creationId xmlns:a16="http://schemas.microsoft.com/office/drawing/2014/main" id="{3BDC019F-FEF6-638F-6ACE-0893C05085C8}"/>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2" name="Flowchart: Manual Operation 161">
                <a:extLst>
                  <a:ext uri="{FF2B5EF4-FFF2-40B4-BE49-F238E27FC236}">
                    <a16:creationId xmlns:a16="http://schemas.microsoft.com/office/drawing/2014/main" id="{23158742-708C-D4BE-234A-9AB2566E9297}"/>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Manual Operation 162">
                <a:extLst>
                  <a:ext uri="{FF2B5EF4-FFF2-40B4-BE49-F238E27FC236}">
                    <a16:creationId xmlns:a16="http://schemas.microsoft.com/office/drawing/2014/main" id="{5B3DEC60-F7EA-F792-89F5-2EFD606BE0D4}"/>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237DE127-CEF1-31CC-3F0C-D0349E463ADF}"/>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5" name="Oval 164">
                <a:extLst>
                  <a:ext uri="{FF2B5EF4-FFF2-40B4-BE49-F238E27FC236}">
                    <a16:creationId xmlns:a16="http://schemas.microsoft.com/office/drawing/2014/main" id="{329FFA7B-193E-A1F1-9444-349FAC3734DD}"/>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6" name="Flowchart: Manual Operation 165">
                <a:extLst>
                  <a:ext uri="{FF2B5EF4-FFF2-40B4-BE49-F238E27FC236}">
                    <a16:creationId xmlns:a16="http://schemas.microsoft.com/office/drawing/2014/main" id="{3B75E02E-28DA-4ADA-2816-D4CBFD312653}"/>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Manual Operation 166">
                <a:extLst>
                  <a:ext uri="{FF2B5EF4-FFF2-40B4-BE49-F238E27FC236}">
                    <a16:creationId xmlns:a16="http://schemas.microsoft.com/office/drawing/2014/main" id="{CD61DF6D-F5CC-C409-2FE1-163B99180039}"/>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Manual Operation 167">
                <a:extLst>
                  <a:ext uri="{FF2B5EF4-FFF2-40B4-BE49-F238E27FC236}">
                    <a16:creationId xmlns:a16="http://schemas.microsoft.com/office/drawing/2014/main" id="{0102EE92-D890-2CFF-BF44-0F0EF507BD1B}"/>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7B11C5A6-DF78-45C8-547E-CA93EDF1F22A}"/>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ross 169">
                <a:extLst>
                  <a:ext uri="{FF2B5EF4-FFF2-40B4-BE49-F238E27FC236}">
                    <a16:creationId xmlns:a16="http://schemas.microsoft.com/office/drawing/2014/main" id="{9C66DAFA-9712-969D-70FD-56D6AF3004D3}"/>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Pentagon 63">
                <a:extLst>
                  <a:ext uri="{FF2B5EF4-FFF2-40B4-BE49-F238E27FC236}">
                    <a16:creationId xmlns:a16="http://schemas.microsoft.com/office/drawing/2014/main" id="{508392BA-C53C-3634-55A9-03650942C66C}"/>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2" name="Rectangle 171">
                <a:extLst>
                  <a:ext uri="{FF2B5EF4-FFF2-40B4-BE49-F238E27FC236}">
                    <a16:creationId xmlns:a16="http://schemas.microsoft.com/office/drawing/2014/main" id="{C92EEE2A-AE02-F125-3579-DB050E6C9336}"/>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3" name="Snip Diagonal Corner Rectangle 67">
                <a:extLst>
                  <a:ext uri="{FF2B5EF4-FFF2-40B4-BE49-F238E27FC236}">
                    <a16:creationId xmlns:a16="http://schemas.microsoft.com/office/drawing/2014/main" id="{9216BB14-8C77-879C-595A-F5CA5F998F77}"/>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Snip Diagonal Corner Rectangle 68">
                <a:extLst>
                  <a:ext uri="{FF2B5EF4-FFF2-40B4-BE49-F238E27FC236}">
                    <a16:creationId xmlns:a16="http://schemas.microsoft.com/office/drawing/2014/main" id="{CECB3686-3755-C08A-A314-1795A8E85C84}"/>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D0096206-5F71-750D-D78E-53F9C2A425BF}"/>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eardrop 175">
                <a:extLst>
                  <a:ext uri="{FF2B5EF4-FFF2-40B4-BE49-F238E27FC236}">
                    <a16:creationId xmlns:a16="http://schemas.microsoft.com/office/drawing/2014/main" id="{35CB967C-0E18-7BAF-4564-0B45756329AF}"/>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Shape 176">
                <a:extLst>
                  <a:ext uri="{FF2B5EF4-FFF2-40B4-BE49-F238E27FC236}">
                    <a16:creationId xmlns:a16="http://schemas.microsoft.com/office/drawing/2014/main" id="{BF98FBA1-5917-5C4A-905E-4D25330F212F}"/>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73">
                <a:extLst>
                  <a:ext uri="{FF2B5EF4-FFF2-40B4-BE49-F238E27FC236}">
                    <a16:creationId xmlns:a16="http://schemas.microsoft.com/office/drawing/2014/main" id="{B7007184-9312-9C70-38D5-63AD33B08AD0}"/>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entagon 51">
                <a:extLst>
                  <a:ext uri="{FF2B5EF4-FFF2-40B4-BE49-F238E27FC236}">
                    <a16:creationId xmlns:a16="http://schemas.microsoft.com/office/drawing/2014/main" id="{C00F11BA-01EC-E7FC-4DC5-06FC03744D3E}"/>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Decision 179">
                <a:extLst>
                  <a:ext uri="{FF2B5EF4-FFF2-40B4-BE49-F238E27FC236}">
                    <a16:creationId xmlns:a16="http://schemas.microsoft.com/office/drawing/2014/main" id="{DFA0E840-6BFB-0C5A-D72A-342822C8A891}"/>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6AC33257-4CB3-3A32-8B6F-92FCCF0A4F0B}"/>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253" name="Group 252">
            <a:extLst>
              <a:ext uri="{FF2B5EF4-FFF2-40B4-BE49-F238E27FC236}">
                <a16:creationId xmlns:a16="http://schemas.microsoft.com/office/drawing/2014/main" id="{0AF021CC-85CB-BFD9-9AF4-49CF481B2A03}"/>
              </a:ext>
            </a:extLst>
          </p:cNvPr>
          <p:cNvGrpSpPr/>
          <p:nvPr/>
        </p:nvGrpSpPr>
        <p:grpSpPr>
          <a:xfrm>
            <a:off x="8233317" y="2678190"/>
            <a:ext cx="1687805" cy="3749763"/>
            <a:chOff x="838200" y="609779"/>
            <a:chExt cx="2457746" cy="5105221"/>
          </a:xfrm>
        </p:grpSpPr>
        <p:sp>
          <p:nvSpPr>
            <p:cNvPr id="254" name="Oval 4">
              <a:extLst>
                <a:ext uri="{FF2B5EF4-FFF2-40B4-BE49-F238E27FC236}">
                  <a16:creationId xmlns:a16="http://schemas.microsoft.com/office/drawing/2014/main" id="{E7D48692-BE37-2893-8DA0-04FA81B66A99}"/>
                </a:ext>
              </a:extLst>
            </p:cNvPr>
            <p:cNvSpPr/>
            <p:nvPr/>
          </p:nvSpPr>
          <p:spPr>
            <a:xfrm rot="6957280">
              <a:off x="672379" y="3117091"/>
              <a:ext cx="1161182" cy="5268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69">
              <a:extLst>
                <a:ext uri="{FF2B5EF4-FFF2-40B4-BE49-F238E27FC236}">
                  <a16:creationId xmlns:a16="http://schemas.microsoft.com/office/drawing/2014/main" id="{21CC632F-7BC5-4ECA-B3EE-812983E88138}"/>
                </a:ext>
              </a:extLst>
            </p:cNvPr>
            <p:cNvGrpSpPr/>
            <p:nvPr/>
          </p:nvGrpSpPr>
          <p:grpSpPr>
            <a:xfrm flipH="1">
              <a:off x="1666148" y="4299343"/>
              <a:ext cx="602145" cy="1378904"/>
              <a:chOff x="4222137" y="4305789"/>
              <a:chExt cx="609601" cy="1447801"/>
            </a:xfrm>
          </p:grpSpPr>
          <p:sp>
            <p:nvSpPr>
              <p:cNvPr id="351" name="Oval 350">
                <a:extLst>
                  <a:ext uri="{FF2B5EF4-FFF2-40B4-BE49-F238E27FC236}">
                    <a16:creationId xmlns:a16="http://schemas.microsoft.com/office/drawing/2014/main" id="{175EC522-9FCC-33B7-B1B0-E3DE6EB21B78}"/>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EEBE1060-41EF-24E9-28BC-897D495465D5}"/>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68">
              <a:extLst>
                <a:ext uri="{FF2B5EF4-FFF2-40B4-BE49-F238E27FC236}">
                  <a16:creationId xmlns:a16="http://schemas.microsoft.com/office/drawing/2014/main" id="{2B796FB9-5135-55F9-2763-02EA45347D2C}"/>
                </a:ext>
              </a:extLst>
            </p:cNvPr>
            <p:cNvGrpSpPr/>
            <p:nvPr/>
          </p:nvGrpSpPr>
          <p:grpSpPr>
            <a:xfrm>
              <a:off x="2073244" y="4336096"/>
              <a:ext cx="602145" cy="1378904"/>
              <a:chOff x="4222137" y="4305789"/>
              <a:chExt cx="609601" cy="1447801"/>
            </a:xfrm>
          </p:grpSpPr>
          <p:sp>
            <p:nvSpPr>
              <p:cNvPr id="349" name="Oval 66">
                <a:extLst>
                  <a:ext uri="{FF2B5EF4-FFF2-40B4-BE49-F238E27FC236}">
                    <a16:creationId xmlns:a16="http://schemas.microsoft.com/office/drawing/2014/main" id="{CACB3914-26CA-EFF8-98E1-9169B3B5A649}"/>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67">
                <a:extLst>
                  <a:ext uri="{FF2B5EF4-FFF2-40B4-BE49-F238E27FC236}">
                    <a16:creationId xmlns:a16="http://schemas.microsoft.com/office/drawing/2014/main" id="{84A92392-B438-B8C0-B1F5-B73E4EBC826F}"/>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7" name="Oval 4">
              <a:extLst>
                <a:ext uri="{FF2B5EF4-FFF2-40B4-BE49-F238E27FC236}">
                  <a16:creationId xmlns:a16="http://schemas.microsoft.com/office/drawing/2014/main" id="{B421FEF4-19F1-3F55-DB42-60111C824C38}"/>
                </a:ext>
              </a:extLst>
            </p:cNvPr>
            <p:cNvSpPr/>
            <p:nvPr/>
          </p:nvSpPr>
          <p:spPr>
            <a:xfrm rot="4765551">
              <a:off x="2451917" y="3098837"/>
              <a:ext cx="1161182" cy="5268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34">
              <a:extLst>
                <a:ext uri="{FF2B5EF4-FFF2-40B4-BE49-F238E27FC236}">
                  <a16:creationId xmlns:a16="http://schemas.microsoft.com/office/drawing/2014/main" id="{D09E90FC-9662-42B3-BFCA-C097EEFB8D31}"/>
                </a:ext>
              </a:extLst>
            </p:cNvPr>
            <p:cNvGrpSpPr/>
            <p:nvPr/>
          </p:nvGrpSpPr>
          <p:grpSpPr>
            <a:xfrm rot="18918069">
              <a:off x="2269718" y="2298157"/>
              <a:ext cx="980570" cy="1384138"/>
              <a:chOff x="1977877" y="1457884"/>
              <a:chExt cx="992712" cy="1453296"/>
            </a:xfrm>
          </p:grpSpPr>
          <p:sp>
            <p:nvSpPr>
              <p:cNvPr id="337" name="Trapezoid 35">
                <a:extLst>
                  <a:ext uri="{FF2B5EF4-FFF2-40B4-BE49-F238E27FC236}">
                    <a16:creationId xmlns:a16="http://schemas.microsoft.com/office/drawing/2014/main" id="{10B391E4-FEB3-DF45-9A64-34083B88B878}"/>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8" name="Group 32">
                <a:extLst>
                  <a:ext uri="{FF2B5EF4-FFF2-40B4-BE49-F238E27FC236}">
                    <a16:creationId xmlns:a16="http://schemas.microsoft.com/office/drawing/2014/main" id="{AB42B009-A35B-C4DD-1F3E-9EB5C4A1F20C}"/>
                  </a:ext>
                </a:extLst>
              </p:cNvPr>
              <p:cNvGrpSpPr/>
              <p:nvPr/>
            </p:nvGrpSpPr>
            <p:grpSpPr>
              <a:xfrm rot="1329619">
                <a:off x="1977877" y="2670865"/>
                <a:ext cx="750562" cy="222094"/>
                <a:chOff x="1398494" y="4038600"/>
                <a:chExt cx="1192306" cy="434340"/>
              </a:xfrm>
            </p:grpSpPr>
            <p:sp>
              <p:nvSpPr>
                <p:cNvPr id="339" name="Pentagon 199">
                  <a:extLst>
                    <a:ext uri="{FF2B5EF4-FFF2-40B4-BE49-F238E27FC236}">
                      <a16:creationId xmlns:a16="http://schemas.microsoft.com/office/drawing/2014/main" id="{9F663C81-BFA8-C217-07D8-6A7662FA2E5A}"/>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Pentagon 69">
                  <a:extLst>
                    <a:ext uri="{FF2B5EF4-FFF2-40B4-BE49-F238E27FC236}">
                      <a16:creationId xmlns:a16="http://schemas.microsoft.com/office/drawing/2014/main" id="{D59920F7-BEE1-5A0B-44CE-660A04AADA04}"/>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340">
                  <a:extLst>
                    <a:ext uri="{FF2B5EF4-FFF2-40B4-BE49-F238E27FC236}">
                      <a16:creationId xmlns:a16="http://schemas.microsoft.com/office/drawing/2014/main" id="{D7B1EAD2-B042-E03B-536F-492E7870C688}"/>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15">
                  <a:extLst>
                    <a:ext uri="{FF2B5EF4-FFF2-40B4-BE49-F238E27FC236}">
                      <a16:creationId xmlns:a16="http://schemas.microsoft.com/office/drawing/2014/main" id="{57B96504-59DF-E20E-A4B5-959FD9879D69}"/>
                    </a:ext>
                  </a:extLst>
                </p:cNvPr>
                <p:cNvGrpSpPr/>
                <p:nvPr/>
              </p:nvGrpSpPr>
              <p:grpSpPr>
                <a:xfrm>
                  <a:off x="1909482" y="4043875"/>
                  <a:ext cx="681318" cy="429065"/>
                  <a:chOff x="685800" y="1524000"/>
                  <a:chExt cx="1219200" cy="609600"/>
                </a:xfrm>
              </p:grpSpPr>
              <p:sp>
                <p:nvSpPr>
                  <p:cNvPr id="344" name="Pentagon 10">
                    <a:extLst>
                      <a:ext uri="{FF2B5EF4-FFF2-40B4-BE49-F238E27FC236}">
                        <a16:creationId xmlns:a16="http://schemas.microsoft.com/office/drawing/2014/main" id="{4EE7A3F7-0396-BE1E-7ED0-FE900B11FEB5}"/>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Pentagon 205">
                    <a:extLst>
                      <a:ext uri="{FF2B5EF4-FFF2-40B4-BE49-F238E27FC236}">
                        <a16:creationId xmlns:a16="http://schemas.microsoft.com/office/drawing/2014/main" id="{D32ECBE6-1D57-C7C3-BCDC-74CD09E4AECD}"/>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Pentagon 206">
                    <a:extLst>
                      <a:ext uri="{FF2B5EF4-FFF2-40B4-BE49-F238E27FC236}">
                        <a16:creationId xmlns:a16="http://schemas.microsoft.com/office/drawing/2014/main" id="{D913CA5C-0409-4CAC-183D-57EDD35F86BA}"/>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Diamond 346">
                    <a:extLst>
                      <a:ext uri="{FF2B5EF4-FFF2-40B4-BE49-F238E27FC236}">
                        <a16:creationId xmlns:a16="http://schemas.microsoft.com/office/drawing/2014/main" id="{962D1F27-D9D1-A362-C0AD-62B9471E74FF}"/>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Diamond 77">
                    <a:extLst>
                      <a:ext uri="{FF2B5EF4-FFF2-40B4-BE49-F238E27FC236}">
                        <a16:creationId xmlns:a16="http://schemas.microsoft.com/office/drawing/2014/main" id="{426A3E72-1236-14C5-0FDC-EDF19FD1CF95}"/>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3" name="Diamond 342">
                  <a:extLst>
                    <a:ext uri="{FF2B5EF4-FFF2-40B4-BE49-F238E27FC236}">
                      <a16:creationId xmlns:a16="http://schemas.microsoft.com/office/drawing/2014/main" id="{9FDF0D42-B83F-739B-2710-914436CB7EB8}"/>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9" name="Group 33">
              <a:extLst>
                <a:ext uri="{FF2B5EF4-FFF2-40B4-BE49-F238E27FC236}">
                  <a16:creationId xmlns:a16="http://schemas.microsoft.com/office/drawing/2014/main" id="{58DB8686-D4CB-6FED-4E2E-7FEA3DEC8627}"/>
                </a:ext>
              </a:extLst>
            </p:cNvPr>
            <p:cNvGrpSpPr/>
            <p:nvPr/>
          </p:nvGrpSpPr>
          <p:grpSpPr>
            <a:xfrm>
              <a:off x="838200" y="2194701"/>
              <a:ext cx="980570" cy="1384138"/>
              <a:chOff x="1977877" y="1457884"/>
              <a:chExt cx="992712" cy="1453296"/>
            </a:xfrm>
          </p:grpSpPr>
          <p:sp>
            <p:nvSpPr>
              <p:cNvPr id="325" name="Trapezoid 18">
                <a:extLst>
                  <a:ext uri="{FF2B5EF4-FFF2-40B4-BE49-F238E27FC236}">
                    <a16:creationId xmlns:a16="http://schemas.microsoft.com/office/drawing/2014/main" id="{43ACF885-8D2E-F876-B9F5-F6437C46E9E6}"/>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6" name="Group 32">
                <a:extLst>
                  <a:ext uri="{FF2B5EF4-FFF2-40B4-BE49-F238E27FC236}">
                    <a16:creationId xmlns:a16="http://schemas.microsoft.com/office/drawing/2014/main" id="{B3B04DE8-530D-4266-3B2A-9AC186963D29}"/>
                  </a:ext>
                </a:extLst>
              </p:cNvPr>
              <p:cNvGrpSpPr/>
              <p:nvPr/>
            </p:nvGrpSpPr>
            <p:grpSpPr>
              <a:xfrm rot="1329619">
                <a:off x="1977877" y="2670865"/>
                <a:ext cx="750562" cy="222094"/>
                <a:chOff x="1398494" y="4038600"/>
                <a:chExt cx="1192306" cy="434340"/>
              </a:xfrm>
            </p:grpSpPr>
            <p:sp>
              <p:nvSpPr>
                <p:cNvPr id="327" name="Pentagon 21">
                  <a:extLst>
                    <a:ext uri="{FF2B5EF4-FFF2-40B4-BE49-F238E27FC236}">
                      <a16:creationId xmlns:a16="http://schemas.microsoft.com/office/drawing/2014/main" id="{885F6F87-7D97-233D-DA70-12FD8D2E3C15}"/>
                    </a:ext>
                  </a:extLst>
                </p:cNvPr>
                <p:cNvSpPr/>
                <p:nvPr/>
              </p:nvSpPr>
              <p:spPr>
                <a:xfrm rot="5400000">
                  <a:off x="1269126"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Pentagon 22">
                  <a:extLst>
                    <a:ext uri="{FF2B5EF4-FFF2-40B4-BE49-F238E27FC236}">
                      <a16:creationId xmlns:a16="http://schemas.microsoft.com/office/drawing/2014/main" id="{E4E72690-3D7B-3D5E-00C9-C44FB1238DEE}"/>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Diamond 24">
                  <a:extLst>
                    <a:ext uri="{FF2B5EF4-FFF2-40B4-BE49-F238E27FC236}">
                      <a16:creationId xmlns:a16="http://schemas.microsoft.com/office/drawing/2014/main" id="{BC3E2501-C1B7-5F91-6B6A-B3EE6A91C1A9}"/>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0" name="Group 15">
                  <a:extLst>
                    <a:ext uri="{FF2B5EF4-FFF2-40B4-BE49-F238E27FC236}">
                      <a16:creationId xmlns:a16="http://schemas.microsoft.com/office/drawing/2014/main" id="{C6D25FB6-D66C-2AB5-2820-401A75C52589}"/>
                    </a:ext>
                  </a:extLst>
                </p:cNvPr>
                <p:cNvGrpSpPr/>
                <p:nvPr/>
              </p:nvGrpSpPr>
              <p:grpSpPr>
                <a:xfrm>
                  <a:off x="1909482" y="4043875"/>
                  <a:ext cx="681318" cy="429065"/>
                  <a:chOff x="685800" y="1524000"/>
                  <a:chExt cx="1219200" cy="609600"/>
                </a:xfrm>
              </p:grpSpPr>
              <p:sp>
                <p:nvSpPr>
                  <p:cNvPr id="332" name="Pentagon 10">
                    <a:extLst>
                      <a:ext uri="{FF2B5EF4-FFF2-40B4-BE49-F238E27FC236}">
                        <a16:creationId xmlns:a16="http://schemas.microsoft.com/office/drawing/2014/main" id="{96DF8A29-9BC2-64A4-4A9B-D00A28C85ED5}"/>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Pentagon 28">
                    <a:extLst>
                      <a:ext uri="{FF2B5EF4-FFF2-40B4-BE49-F238E27FC236}">
                        <a16:creationId xmlns:a16="http://schemas.microsoft.com/office/drawing/2014/main" id="{274DA865-E36A-27E5-DC56-331749C5794D}"/>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Pentagon 29">
                    <a:extLst>
                      <a:ext uri="{FF2B5EF4-FFF2-40B4-BE49-F238E27FC236}">
                        <a16:creationId xmlns:a16="http://schemas.microsoft.com/office/drawing/2014/main" id="{833B162F-3202-5BA2-4693-5F65D114ECA0}"/>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Diamond 30">
                    <a:extLst>
                      <a:ext uri="{FF2B5EF4-FFF2-40B4-BE49-F238E27FC236}">
                        <a16:creationId xmlns:a16="http://schemas.microsoft.com/office/drawing/2014/main" id="{E7DCB922-3897-1BA0-A6A5-AF1DB0EB94F1}"/>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Diamond 31">
                    <a:extLst>
                      <a:ext uri="{FF2B5EF4-FFF2-40B4-BE49-F238E27FC236}">
                        <a16:creationId xmlns:a16="http://schemas.microsoft.com/office/drawing/2014/main" id="{A71BD4AE-224C-5AEB-DEBC-B61FF5055C87}"/>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1" name="Diamond 26">
                  <a:extLst>
                    <a:ext uri="{FF2B5EF4-FFF2-40B4-BE49-F238E27FC236}">
                      <a16:creationId xmlns:a16="http://schemas.microsoft.com/office/drawing/2014/main" id="{91658B9E-1798-4654-72E8-BA5DC258215C}"/>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0" name="Trapezoid 3">
              <a:extLst>
                <a:ext uri="{FF2B5EF4-FFF2-40B4-BE49-F238E27FC236}">
                  <a16:creationId xmlns:a16="http://schemas.microsoft.com/office/drawing/2014/main" id="{6AE7139F-9026-DB66-B97C-4003E37B4E97}"/>
                </a:ext>
              </a:extLst>
            </p:cNvPr>
            <p:cNvSpPr/>
            <p:nvPr/>
          </p:nvSpPr>
          <p:spPr>
            <a:xfrm>
              <a:off x="1440344" y="2267275"/>
              <a:ext cx="1430092" cy="2540085"/>
            </a:xfrm>
            <a:prstGeom prst="trapezoid">
              <a:avLst>
                <a:gd name="adj" fmla="val 24385"/>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oup 17">
              <a:extLst>
                <a:ext uri="{FF2B5EF4-FFF2-40B4-BE49-F238E27FC236}">
                  <a16:creationId xmlns:a16="http://schemas.microsoft.com/office/drawing/2014/main" id="{68B3B815-FD46-EBF3-E90A-436955B859D1}"/>
                </a:ext>
              </a:extLst>
            </p:cNvPr>
            <p:cNvGrpSpPr/>
            <p:nvPr/>
          </p:nvGrpSpPr>
          <p:grpSpPr>
            <a:xfrm>
              <a:off x="1440344" y="4734786"/>
              <a:ext cx="1430092" cy="413671"/>
              <a:chOff x="533400" y="1364105"/>
              <a:chExt cx="2590800" cy="617095"/>
            </a:xfrm>
          </p:grpSpPr>
          <p:sp>
            <p:nvSpPr>
              <p:cNvPr id="313" name="Pentagon 173">
                <a:extLst>
                  <a:ext uri="{FF2B5EF4-FFF2-40B4-BE49-F238E27FC236}">
                    <a16:creationId xmlns:a16="http://schemas.microsoft.com/office/drawing/2014/main" id="{0EF985C5-BB73-4D6C-E00C-A3365CA1B663}"/>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Pentagon 174">
                <a:extLst>
                  <a:ext uri="{FF2B5EF4-FFF2-40B4-BE49-F238E27FC236}">
                    <a16:creationId xmlns:a16="http://schemas.microsoft.com/office/drawing/2014/main" id="{5DEADD1E-A5A0-E118-508E-F25FE35FE03F}"/>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Pentagon 7">
                <a:extLst>
                  <a:ext uri="{FF2B5EF4-FFF2-40B4-BE49-F238E27FC236}">
                    <a16:creationId xmlns:a16="http://schemas.microsoft.com/office/drawing/2014/main" id="{B371907F-4F37-D626-DA12-AF1FD2F65B23}"/>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Diamond 8">
                <a:extLst>
                  <a:ext uri="{FF2B5EF4-FFF2-40B4-BE49-F238E27FC236}">
                    <a16:creationId xmlns:a16="http://schemas.microsoft.com/office/drawing/2014/main" id="{39387C98-3DDD-99CB-147F-E966E71EBCFF}"/>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9">
                <a:extLst>
                  <a:ext uri="{FF2B5EF4-FFF2-40B4-BE49-F238E27FC236}">
                    <a16:creationId xmlns:a16="http://schemas.microsoft.com/office/drawing/2014/main" id="{1F6DB756-0FC9-CA0F-8ADD-DF443BF8D366}"/>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 name="Group 15">
                <a:extLst>
                  <a:ext uri="{FF2B5EF4-FFF2-40B4-BE49-F238E27FC236}">
                    <a16:creationId xmlns:a16="http://schemas.microsoft.com/office/drawing/2014/main" id="{826F8A60-A80E-82FE-CDA2-E221A8FC1206}"/>
                  </a:ext>
                </a:extLst>
              </p:cNvPr>
              <p:cNvGrpSpPr/>
              <p:nvPr/>
            </p:nvGrpSpPr>
            <p:grpSpPr>
              <a:xfrm>
                <a:off x="1905000" y="1371600"/>
                <a:ext cx="1219200" cy="609600"/>
                <a:chOff x="685800" y="1524000"/>
                <a:chExt cx="1219200" cy="609600"/>
              </a:xfrm>
            </p:grpSpPr>
            <p:sp>
              <p:nvSpPr>
                <p:cNvPr id="320" name="Pentagon 10">
                  <a:extLst>
                    <a:ext uri="{FF2B5EF4-FFF2-40B4-BE49-F238E27FC236}">
                      <a16:creationId xmlns:a16="http://schemas.microsoft.com/office/drawing/2014/main" id="{09DCDA24-F867-5660-4DD5-A6B4D6EE3324}"/>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Pentagon 11">
                  <a:extLst>
                    <a:ext uri="{FF2B5EF4-FFF2-40B4-BE49-F238E27FC236}">
                      <a16:creationId xmlns:a16="http://schemas.microsoft.com/office/drawing/2014/main" id="{BE7DCEE1-64F1-454F-43A5-1FC9BE103EBA}"/>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Pentagon 12">
                  <a:extLst>
                    <a:ext uri="{FF2B5EF4-FFF2-40B4-BE49-F238E27FC236}">
                      <a16:creationId xmlns:a16="http://schemas.microsoft.com/office/drawing/2014/main" id="{46B7D880-D663-DA22-1341-7FF09DB99EC6}"/>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Diamond 13">
                  <a:extLst>
                    <a:ext uri="{FF2B5EF4-FFF2-40B4-BE49-F238E27FC236}">
                      <a16:creationId xmlns:a16="http://schemas.microsoft.com/office/drawing/2014/main" id="{460262D6-E987-82F5-734B-3F57CDB883BD}"/>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Diamond 14">
                  <a:extLst>
                    <a:ext uri="{FF2B5EF4-FFF2-40B4-BE49-F238E27FC236}">
                      <a16:creationId xmlns:a16="http://schemas.microsoft.com/office/drawing/2014/main" id="{DA30616B-F185-A6BF-3014-411A1793A33A}"/>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9" name="Diamond 16">
                <a:extLst>
                  <a:ext uri="{FF2B5EF4-FFF2-40B4-BE49-F238E27FC236}">
                    <a16:creationId xmlns:a16="http://schemas.microsoft.com/office/drawing/2014/main" id="{8B62EFAB-B650-F806-5778-37AC09B1435F}"/>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87">
              <a:extLst>
                <a:ext uri="{FF2B5EF4-FFF2-40B4-BE49-F238E27FC236}">
                  <a16:creationId xmlns:a16="http://schemas.microsoft.com/office/drawing/2014/main" id="{05843BC6-109E-BE93-177B-BE1745903EC8}"/>
                </a:ext>
              </a:extLst>
            </p:cNvPr>
            <p:cNvGrpSpPr/>
            <p:nvPr/>
          </p:nvGrpSpPr>
          <p:grpSpPr>
            <a:xfrm rot="5076103">
              <a:off x="1982831" y="3812298"/>
              <a:ext cx="1088608" cy="564510"/>
              <a:chOff x="4572000" y="3733800"/>
              <a:chExt cx="2133600" cy="1066800"/>
            </a:xfrm>
          </p:grpSpPr>
          <p:sp>
            <p:nvSpPr>
              <p:cNvPr id="311" name="Moon 310">
                <a:extLst>
                  <a:ext uri="{FF2B5EF4-FFF2-40B4-BE49-F238E27FC236}">
                    <a16:creationId xmlns:a16="http://schemas.microsoft.com/office/drawing/2014/main" id="{6EC93317-FFA4-DB07-87E2-8C3F5F146137}"/>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311">
                <a:extLst>
                  <a:ext uri="{FF2B5EF4-FFF2-40B4-BE49-F238E27FC236}">
                    <a16:creationId xmlns:a16="http://schemas.microsoft.com/office/drawing/2014/main" id="{6247B05C-FA86-7673-A7BB-09B9C6DB45AA}"/>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86">
              <a:extLst>
                <a:ext uri="{FF2B5EF4-FFF2-40B4-BE49-F238E27FC236}">
                  <a16:creationId xmlns:a16="http://schemas.microsoft.com/office/drawing/2014/main" id="{5B06AFFE-6328-A21A-C691-9724337E3C3E}"/>
                </a:ext>
              </a:extLst>
            </p:cNvPr>
            <p:cNvGrpSpPr/>
            <p:nvPr/>
          </p:nvGrpSpPr>
          <p:grpSpPr>
            <a:xfrm>
              <a:off x="1590880" y="3527059"/>
              <a:ext cx="1129020" cy="544304"/>
              <a:chOff x="4572000" y="3733800"/>
              <a:chExt cx="2133600" cy="1066800"/>
            </a:xfrm>
          </p:grpSpPr>
          <p:sp>
            <p:nvSpPr>
              <p:cNvPr id="309" name="Moon 308">
                <a:extLst>
                  <a:ext uri="{FF2B5EF4-FFF2-40B4-BE49-F238E27FC236}">
                    <a16:creationId xmlns:a16="http://schemas.microsoft.com/office/drawing/2014/main" id="{37980422-0228-6D48-FE75-3706CB5142A4}"/>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a:extLst>
                  <a:ext uri="{FF2B5EF4-FFF2-40B4-BE49-F238E27FC236}">
                    <a16:creationId xmlns:a16="http://schemas.microsoft.com/office/drawing/2014/main" id="{6A64FBC1-7894-C68D-5AFE-E072E86CD750}"/>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93">
              <a:extLst>
                <a:ext uri="{FF2B5EF4-FFF2-40B4-BE49-F238E27FC236}">
                  <a16:creationId xmlns:a16="http://schemas.microsoft.com/office/drawing/2014/main" id="{C7555934-5C20-A4B9-E5BE-C219435DB4FC}"/>
                </a:ext>
              </a:extLst>
            </p:cNvPr>
            <p:cNvGrpSpPr/>
            <p:nvPr/>
          </p:nvGrpSpPr>
          <p:grpSpPr>
            <a:xfrm>
              <a:off x="2268292" y="3454485"/>
              <a:ext cx="602144" cy="611148"/>
              <a:chOff x="3200400" y="1524000"/>
              <a:chExt cx="1447800" cy="1524000"/>
            </a:xfrm>
          </p:grpSpPr>
          <p:sp>
            <p:nvSpPr>
              <p:cNvPr id="306" name="Oval 305">
                <a:extLst>
                  <a:ext uri="{FF2B5EF4-FFF2-40B4-BE49-F238E27FC236}">
                    <a16:creationId xmlns:a16="http://schemas.microsoft.com/office/drawing/2014/main" id="{D43EFAE1-BF94-E6EF-815D-57050F5695C4}"/>
                  </a:ext>
                </a:extLst>
              </p:cNvPr>
              <p:cNvSpPr/>
              <p:nvPr/>
            </p:nvSpPr>
            <p:spPr>
              <a:xfrm>
                <a:off x="3200400" y="1524000"/>
                <a:ext cx="14478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ross 306">
                <a:extLst>
                  <a:ext uri="{FF2B5EF4-FFF2-40B4-BE49-F238E27FC236}">
                    <a16:creationId xmlns:a16="http://schemas.microsoft.com/office/drawing/2014/main" id="{246AD0FC-E3B9-377B-9D36-326EFB91583A}"/>
                  </a:ext>
                </a:extLst>
              </p:cNvPr>
              <p:cNvSpPr/>
              <p:nvPr/>
            </p:nvSpPr>
            <p:spPr>
              <a:xfrm>
                <a:off x="3352800" y="1828800"/>
                <a:ext cx="1143000" cy="838200"/>
              </a:xfrm>
              <a:prstGeom prst="plus">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Quad Arrow 145">
                <a:extLst>
                  <a:ext uri="{FF2B5EF4-FFF2-40B4-BE49-F238E27FC236}">
                    <a16:creationId xmlns:a16="http://schemas.microsoft.com/office/drawing/2014/main" id="{A457BFDF-3E13-A016-DF57-ABB00D7187ED}"/>
                  </a:ext>
                </a:extLst>
              </p:cNvPr>
              <p:cNvSpPr/>
              <p:nvPr/>
            </p:nvSpPr>
            <p:spPr>
              <a:xfrm>
                <a:off x="3657600" y="1828800"/>
                <a:ext cx="533400" cy="762000"/>
              </a:xfrm>
              <a:prstGeom prst="quadArrow">
                <a:avLst/>
              </a:prstGeom>
              <a:solidFill>
                <a:srgbClr val="D4A9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Pentagon 214">
              <a:extLst>
                <a:ext uri="{FF2B5EF4-FFF2-40B4-BE49-F238E27FC236}">
                  <a16:creationId xmlns:a16="http://schemas.microsoft.com/office/drawing/2014/main" id="{C8FC5470-B80A-6C49-0B43-850326956128}"/>
                </a:ext>
              </a:extLst>
            </p:cNvPr>
            <p:cNvSpPr/>
            <p:nvPr/>
          </p:nvSpPr>
          <p:spPr>
            <a:xfrm rot="5400000">
              <a:off x="1524000" y="1371600"/>
              <a:ext cx="1219200" cy="1371600"/>
            </a:xfrm>
            <a:prstGeom prst="homePlate">
              <a:avLst>
                <a:gd name="adj" fmla="val 40769"/>
              </a:avLst>
            </a:prstGeom>
            <a:solidFill>
              <a:srgbClr val="F8AB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265">
              <a:extLst>
                <a:ext uri="{FF2B5EF4-FFF2-40B4-BE49-F238E27FC236}">
                  <a16:creationId xmlns:a16="http://schemas.microsoft.com/office/drawing/2014/main" id="{76CF2D74-AC91-7A2C-87AF-F0AF940EC49A}"/>
                </a:ext>
              </a:extLst>
            </p:cNvPr>
            <p:cNvGrpSpPr/>
            <p:nvPr/>
          </p:nvGrpSpPr>
          <p:grpSpPr>
            <a:xfrm>
              <a:off x="1676400" y="2362200"/>
              <a:ext cx="838200" cy="1295813"/>
              <a:chOff x="3886200" y="1752600"/>
              <a:chExt cx="1650516" cy="2551611"/>
            </a:xfrm>
          </p:grpSpPr>
          <p:grpSp>
            <p:nvGrpSpPr>
              <p:cNvPr id="292" name="Group 179">
                <a:extLst>
                  <a:ext uri="{FF2B5EF4-FFF2-40B4-BE49-F238E27FC236}">
                    <a16:creationId xmlns:a16="http://schemas.microsoft.com/office/drawing/2014/main" id="{CC237814-7C8F-9E4F-A6E1-17C6C5D0ED65}"/>
                  </a:ext>
                </a:extLst>
              </p:cNvPr>
              <p:cNvGrpSpPr/>
              <p:nvPr/>
            </p:nvGrpSpPr>
            <p:grpSpPr>
              <a:xfrm rot="4546340">
                <a:off x="3362823" y="2275977"/>
                <a:ext cx="1441131" cy="394377"/>
                <a:chOff x="3200400" y="381000"/>
                <a:chExt cx="2057400" cy="304800"/>
              </a:xfrm>
            </p:grpSpPr>
            <p:sp>
              <p:nvSpPr>
                <p:cNvPr id="303" name="Donut 158">
                  <a:extLst>
                    <a:ext uri="{FF2B5EF4-FFF2-40B4-BE49-F238E27FC236}">
                      <a16:creationId xmlns:a16="http://schemas.microsoft.com/office/drawing/2014/main" id="{5C9EE519-6783-E00D-81AB-764A7BA196A3}"/>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4" name="Donut 159">
                  <a:extLst>
                    <a:ext uri="{FF2B5EF4-FFF2-40B4-BE49-F238E27FC236}">
                      <a16:creationId xmlns:a16="http://schemas.microsoft.com/office/drawing/2014/main" id="{B4FB84AA-E9E3-FE14-AE61-616BA544AA12}"/>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5" name="Donut 160">
                  <a:extLst>
                    <a:ext uri="{FF2B5EF4-FFF2-40B4-BE49-F238E27FC236}">
                      <a16:creationId xmlns:a16="http://schemas.microsoft.com/office/drawing/2014/main" id="{8D297577-3F69-C74C-62A4-0F5F411C4A5D}"/>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3" name="Group 180">
                <a:extLst>
                  <a:ext uri="{FF2B5EF4-FFF2-40B4-BE49-F238E27FC236}">
                    <a16:creationId xmlns:a16="http://schemas.microsoft.com/office/drawing/2014/main" id="{6DAD6393-B49A-B84B-C257-2D987827AC1D}"/>
                  </a:ext>
                </a:extLst>
              </p:cNvPr>
              <p:cNvGrpSpPr/>
              <p:nvPr/>
            </p:nvGrpSpPr>
            <p:grpSpPr>
              <a:xfrm rot="6411433">
                <a:off x="4618962" y="2306108"/>
                <a:ext cx="1441131" cy="394377"/>
                <a:chOff x="3200400" y="381000"/>
                <a:chExt cx="2057400" cy="304800"/>
              </a:xfrm>
            </p:grpSpPr>
            <p:sp>
              <p:nvSpPr>
                <p:cNvPr id="300" name="Donut 155">
                  <a:extLst>
                    <a:ext uri="{FF2B5EF4-FFF2-40B4-BE49-F238E27FC236}">
                      <a16:creationId xmlns:a16="http://schemas.microsoft.com/office/drawing/2014/main" id="{AC3F892C-4EDD-FE54-4E65-9D59BB8997EA}"/>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Donut 156">
                  <a:extLst>
                    <a:ext uri="{FF2B5EF4-FFF2-40B4-BE49-F238E27FC236}">
                      <a16:creationId xmlns:a16="http://schemas.microsoft.com/office/drawing/2014/main" id="{4D9369B0-9834-DB75-C739-E70B93522242}"/>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2" name="Donut 157">
                  <a:extLst>
                    <a:ext uri="{FF2B5EF4-FFF2-40B4-BE49-F238E27FC236}">
                      <a16:creationId xmlns:a16="http://schemas.microsoft.com/office/drawing/2014/main" id="{92A413B9-EDAA-05F4-A90B-7A3B5B7A68FC}"/>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4" name="Quad Arrow 216">
                <a:extLst>
                  <a:ext uri="{FF2B5EF4-FFF2-40B4-BE49-F238E27FC236}">
                    <a16:creationId xmlns:a16="http://schemas.microsoft.com/office/drawing/2014/main" id="{FEF43163-438A-8113-BC78-BF4E03772C62}"/>
                  </a:ext>
                </a:extLst>
              </p:cNvPr>
              <p:cNvSpPr/>
              <p:nvPr/>
            </p:nvSpPr>
            <p:spPr>
              <a:xfrm>
                <a:off x="4114800" y="2743200"/>
                <a:ext cx="1143000" cy="1143000"/>
              </a:xfrm>
              <a:prstGeom prst="quad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Diamond 294">
                <a:extLst>
                  <a:ext uri="{FF2B5EF4-FFF2-40B4-BE49-F238E27FC236}">
                    <a16:creationId xmlns:a16="http://schemas.microsoft.com/office/drawing/2014/main" id="{5C11F979-8182-4350-615C-7D818DF0E300}"/>
                  </a:ext>
                </a:extLst>
              </p:cNvPr>
              <p:cNvSpPr/>
              <p:nvPr/>
            </p:nvSpPr>
            <p:spPr>
              <a:xfrm>
                <a:off x="4495800" y="3124200"/>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Diamond 295">
                <a:extLst>
                  <a:ext uri="{FF2B5EF4-FFF2-40B4-BE49-F238E27FC236}">
                    <a16:creationId xmlns:a16="http://schemas.microsoft.com/office/drawing/2014/main" id="{AEBFA5EB-AC7C-0276-671E-7048236275FF}"/>
                  </a:ext>
                </a:extLst>
              </p:cNvPr>
              <p:cNvSpPr/>
              <p:nvPr/>
            </p:nvSpPr>
            <p:spPr>
              <a:xfrm>
                <a:off x="4286794" y="3374571"/>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a:extLst>
                  <a:ext uri="{FF2B5EF4-FFF2-40B4-BE49-F238E27FC236}">
                    <a16:creationId xmlns:a16="http://schemas.microsoft.com/office/drawing/2014/main" id="{386F98E1-F7F9-9173-7BC4-6C12F8ADC5E8}"/>
                  </a:ext>
                </a:extLst>
              </p:cNvPr>
              <p:cNvSpPr/>
              <p:nvPr/>
            </p:nvSpPr>
            <p:spPr>
              <a:xfrm>
                <a:off x="4713515" y="3381103"/>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FC291BDA-C898-F201-2E11-3079A5A5957E}"/>
                  </a:ext>
                </a:extLst>
              </p:cNvPr>
              <p:cNvSpPr/>
              <p:nvPr/>
            </p:nvSpPr>
            <p:spPr>
              <a:xfrm>
                <a:off x="4506686" y="3694611"/>
                <a:ext cx="3810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Quad Arrow 221">
                <a:extLst>
                  <a:ext uri="{FF2B5EF4-FFF2-40B4-BE49-F238E27FC236}">
                    <a16:creationId xmlns:a16="http://schemas.microsoft.com/office/drawing/2014/main" id="{6D9F3111-DED8-DFC3-AE64-32E3208F3A96}"/>
                  </a:ext>
                </a:extLst>
              </p:cNvPr>
              <p:cNvSpPr/>
              <p:nvPr/>
            </p:nvSpPr>
            <p:spPr>
              <a:xfrm>
                <a:off x="4513217" y="3807823"/>
                <a:ext cx="383177" cy="383177"/>
              </a:xfrm>
              <a:prstGeom prst="quad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BD731CAA-62FB-E33B-6C52-DA33B40164C3}"/>
                </a:ext>
              </a:extLst>
            </p:cNvPr>
            <p:cNvGrpSpPr/>
            <p:nvPr/>
          </p:nvGrpSpPr>
          <p:grpSpPr>
            <a:xfrm rot="350532">
              <a:off x="1146491" y="609779"/>
              <a:ext cx="1903597" cy="1662240"/>
              <a:chOff x="3241986" y="2057400"/>
              <a:chExt cx="1738067" cy="1517697"/>
            </a:xfrm>
          </p:grpSpPr>
          <p:sp>
            <p:nvSpPr>
              <p:cNvPr id="283" name="Moon 282">
                <a:extLst>
                  <a:ext uri="{FF2B5EF4-FFF2-40B4-BE49-F238E27FC236}">
                    <a16:creationId xmlns:a16="http://schemas.microsoft.com/office/drawing/2014/main" id="{75FBEE26-89AA-2DDA-F448-1B12ACC08C50}"/>
                  </a:ext>
                </a:extLst>
              </p:cNvPr>
              <p:cNvSpPr/>
              <p:nvPr/>
            </p:nvSpPr>
            <p:spPr>
              <a:xfrm rot="9623410">
                <a:off x="4528258" y="2125819"/>
                <a:ext cx="381000" cy="130492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a:extLst>
                  <a:ext uri="{FF2B5EF4-FFF2-40B4-BE49-F238E27FC236}">
                    <a16:creationId xmlns:a16="http://schemas.microsoft.com/office/drawing/2014/main" id="{269DE863-DD52-8610-E748-980AEB2FAB91}"/>
                  </a:ext>
                </a:extLst>
              </p:cNvPr>
              <p:cNvSpPr/>
              <p:nvPr/>
            </p:nvSpPr>
            <p:spPr>
              <a:xfrm rot="653547">
                <a:off x="3241986" y="2266121"/>
                <a:ext cx="609600" cy="1308976"/>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B6ED9A05-2C8C-1C9C-6F7E-24C170DE3E3E}"/>
                  </a:ext>
                </a:extLst>
              </p:cNvPr>
              <p:cNvSpPr/>
              <p:nvPr/>
            </p:nvSpPr>
            <p:spPr>
              <a:xfrm>
                <a:off x="38862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2389B893-8027-A383-6794-1A203266905F}"/>
                  </a:ext>
                </a:extLst>
              </p:cNvPr>
              <p:cNvSpPr/>
              <p:nvPr/>
            </p:nvSpPr>
            <p:spPr>
              <a:xfrm rot="19921131">
                <a:off x="4096317" y="208888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a:extLst>
                  <a:ext uri="{FF2B5EF4-FFF2-40B4-BE49-F238E27FC236}">
                    <a16:creationId xmlns:a16="http://schemas.microsoft.com/office/drawing/2014/main" id="{193274C6-A053-A380-B396-193B5A1973C8}"/>
                  </a:ext>
                </a:extLst>
              </p:cNvPr>
              <p:cNvSpPr/>
              <p:nvPr/>
            </p:nvSpPr>
            <p:spPr>
              <a:xfrm rot="1183723">
                <a:off x="36576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6FA6100B-0FA6-143C-7BB4-F79F7CC955BA}"/>
                  </a:ext>
                </a:extLst>
              </p:cNvPr>
              <p:cNvSpPr/>
              <p:nvPr/>
            </p:nvSpPr>
            <p:spPr>
              <a:xfrm rot="18071744">
                <a:off x="4294253" y="1981602"/>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Moon 288">
                <a:extLst>
                  <a:ext uri="{FF2B5EF4-FFF2-40B4-BE49-F238E27FC236}">
                    <a16:creationId xmlns:a16="http://schemas.microsoft.com/office/drawing/2014/main" id="{049CC46A-F9DA-2A4A-B499-A2349F7EFBD3}"/>
                  </a:ext>
                </a:extLst>
              </p:cNvPr>
              <p:cNvSpPr/>
              <p:nvPr/>
            </p:nvSpPr>
            <p:spPr>
              <a:xfrm rot="6870827">
                <a:off x="4346602" y="1808593"/>
                <a:ext cx="304078" cy="802413"/>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a:extLst>
                  <a:ext uri="{FF2B5EF4-FFF2-40B4-BE49-F238E27FC236}">
                    <a16:creationId xmlns:a16="http://schemas.microsoft.com/office/drawing/2014/main" id="{26C3702C-7AF6-757D-0E57-2855A5E75224}"/>
                  </a:ext>
                </a:extLst>
              </p:cNvPr>
              <p:cNvSpPr/>
              <p:nvPr/>
            </p:nvSpPr>
            <p:spPr>
              <a:xfrm rot="4002517">
                <a:off x="3616360" y="178052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29A42006-7A34-377B-FF8E-C2B2FF550279}"/>
                  </a:ext>
                </a:extLst>
              </p:cNvPr>
              <p:cNvSpPr/>
              <p:nvPr/>
            </p:nvSpPr>
            <p:spPr>
              <a:xfrm>
                <a:off x="3520282" y="2133600"/>
                <a:ext cx="1204118" cy="7620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DEF9BE63-66D7-DC51-4102-482272EA7467}"/>
                </a:ext>
              </a:extLst>
            </p:cNvPr>
            <p:cNvGrpSpPr/>
            <p:nvPr/>
          </p:nvGrpSpPr>
          <p:grpSpPr>
            <a:xfrm>
              <a:off x="1295400" y="914400"/>
              <a:ext cx="1731164" cy="413671"/>
              <a:chOff x="1289808" y="1323815"/>
              <a:chExt cx="1731164" cy="413671"/>
            </a:xfrm>
          </p:grpSpPr>
          <p:sp>
            <p:nvSpPr>
              <p:cNvPr id="269" name="Rounded Rectangle 133">
                <a:extLst>
                  <a:ext uri="{FF2B5EF4-FFF2-40B4-BE49-F238E27FC236}">
                    <a16:creationId xmlns:a16="http://schemas.microsoft.com/office/drawing/2014/main" id="{8324F567-C45A-51C3-458B-8AB7B5716F8F}"/>
                  </a:ext>
                </a:extLst>
              </p:cNvPr>
              <p:cNvSpPr/>
              <p:nvPr/>
            </p:nvSpPr>
            <p:spPr>
              <a:xfrm>
                <a:off x="1289808" y="1323815"/>
                <a:ext cx="1731164" cy="362869"/>
              </a:xfrm>
              <a:prstGeom prst="round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50">
                <a:extLst>
                  <a:ext uri="{FF2B5EF4-FFF2-40B4-BE49-F238E27FC236}">
                    <a16:creationId xmlns:a16="http://schemas.microsoft.com/office/drawing/2014/main" id="{C15F02D7-DE6A-6E5D-A1BA-B15FFA60C500}"/>
                  </a:ext>
                </a:extLst>
              </p:cNvPr>
              <p:cNvGrpSpPr/>
              <p:nvPr/>
            </p:nvGrpSpPr>
            <p:grpSpPr>
              <a:xfrm>
                <a:off x="1440344" y="1323815"/>
                <a:ext cx="1430092" cy="413671"/>
                <a:chOff x="533400" y="1364105"/>
                <a:chExt cx="2590800" cy="617095"/>
              </a:xfrm>
            </p:grpSpPr>
            <p:sp>
              <p:nvSpPr>
                <p:cNvPr id="271" name="Pentagon 161">
                  <a:extLst>
                    <a:ext uri="{FF2B5EF4-FFF2-40B4-BE49-F238E27FC236}">
                      <a16:creationId xmlns:a16="http://schemas.microsoft.com/office/drawing/2014/main" id="{BF18B8E4-D70E-889A-A5DC-345F0674BF0A}"/>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Pentagon 162">
                  <a:extLst>
                    <a:ext uri="{FF2B5EF4-FFF2-40B4-BE49-F238E27FC236}">
                      <a16:creationId xmlns:a16="http://schemas.microsoft.com/office/drawing/2014/main" id="{09644207-C286-3D8D-A75D-807BB7544291}"/>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Pentagon 163">
                  <a:extLst>
                    <a:ext uri="{FF2B5EF4-FFF2-40B4-BE49-F238E27FC236}">
                      <a16:creationId xmlns:a16="http://schemas.microsoft.com/office/drawing/2014/main" id="{92BDC552-8E8B-1B63-6ED9-8BB8DE33E001}"/>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D8C7EA5B-C360-AAC0-0A9A-EBB3276A9EA9}"/>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Diamond 274">
                  <a:extLst>
                    <a:ext uri="{FF2B5EF4-FFF2-40B4-BE49-F238E27FC236}">
                      <a16:creationId xmlns:a16="http://schemas.microsoft.com/office/drawing/2014/main" id="{100A2459-CDE3-BD52-E951-F0A255DF0A04}"/>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15">
                  <a:extLst>
                    <a:ext uri="{FF2B5EF4-FFF2-40B4-BE49-F238E27FC236}">
                      <a16:creationId xmlns:a16="http://schemas.microsoft.com/office/drawing/2014/main" id="{8D7D88FA-DA1F-4C19-DBAB-622320817912}"/>
                    </a:ext>
                  </a:extLst>
                </p:cNvPr>
                <p:cNvGrpSpPr/>
                <p:nvPr/>
              </p:nvGrpSpPr>
              <p:grpSpPr>
                <a:xfrm>
                  <a:off x="1905000" y="1371600"/>
                  <a:ext cx="1219200" cy="609600"/>
                  <a:chOff x="685800" y="1524000"/>
                  <a:chExt cx="1219200" cy="609600"/>
                </a:xfrm>
              </p:grpSpPr>
              <p:sp>
                <p:nvSpPr>
                  <p:cNvPr id="278" name="Pentagon 10">
                    <a:extLst>
                      <a:ext uri="{FF2B5EF4-FFF2-40B4-BE49-F238E27FC236}">
                        <a16:creationId xmlns:a16="http://schemas.microsoft.com/office/drawing/2014/main" id="{781B71FB-C89D-496D-1339-1B42E21369BD}"/>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Pentagon 169">
                    <a:extLst>
                      <a:ext uri="{FF2B5EF4-FFF2-40B4-BE49-F238E27FC236}">
                        <a16:creationId xmlns:a16="http://schemas.microsoft.com/office/drawing/2014/main" id="{709A1685-D552-9739-747C-8604761FE6FB}"/>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Pentagon 170">
                    <a:extLst>
                      <a:ext uri="{FF2B5EF4-FFF2-40B4-BE49-F238E27FC236}">
                        <a16:creationId xmlns:a16="http://schemas.microsoft.com/office/drawing/2014/main" id="{EC3D20E8-C731-9F3B-EEFF-A7B1B173A554}"/>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Diamond 280">
                    <a:extLst>
                      <a:ext uri="{FF2B5EF4-FFF2-40B4-BE49-F238E27FC236}">
                        <a16:creationId xmlns:a16="http://schemas.microsoft.com/office/drawing/2014/main" id="{F001740A-D838-0094-8F40-F75164FD9BAF}"/>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AE38242F-9633-7181-6694-1A48B10A1DE5}"/>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Diamond 276">
                  <a:extLst>
                    <a:ext uri="{FF2B5EF4-FFF2-40B4-BE49-F238E27FC236}">
                      <a16:creationId xmlns:a16="http://schemas.microsoft.com/office/drawing/2014/main" id="{0C0B1C34-B5EC-CDB8-2C78-6C033191FA97}"/>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576628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963706" y="346038"/>
            <a:ext cx="8077200" cy="313932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The Book of Mormon Who’s Who by Ed J. </a:t>
            </a:r>
            <a:r>
              <a:rPr lang="en-US" dirty="0" err="1">
                <a:solidFill>
                  <a:schemeClr val="bg1"/>
                </a:solidFill>
              </a:rPr>
              <a:t>Pinegar</a:t>
            </a:r>
            <a:r>
              <a:rPr lang="en-US" dirty="0">
                <a:solidFill>
                  <a:schemeClr val="bg1"/>
                </a:solidFill>
              </a:rPr>
              <a:t> and Richard J. Allen pg. 21-22, 76-77, 102-103</a:t>
            </a:r>
          </a:p>
          <a:p>
            <a:endParaRPr lang="en-US" dirty="0">
              <a:solidFill>
                <a:schemeClr val="bg1"/>
              </a:solidFill>
            </a:endParaRPr>
          </a:p>
          <a:p>
            <a:r>
              <a:rPr lang="en-US" dirty="0">
                <a:solidFill>
                  <a:schemeClr val="bg1"/>
                </a:solidFill>
              </a:rPr>
              <a:t>Boyd K. Packer (“Counsel to Youth,”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2011, 18).</a:t>
            </a:r>
          </a:p>
          <a:p>
            <a:endParaRPr lang="en-US" dirty="0">
              <a:solidFill>
                <a:schemeClr val="bg1"/>
              </a:solidFill>
            </a:endParaRPr>
          </a:p>
          <a:p>
            <a:r>
              <a:rPr lang="en-US" dirty="0">
                <a:solidFill>
                  <a:schemeClr val="bg1"/>
                </a:solidFill>
              </a:rPr>
              <a:t>Student Manual of Book of Mormon Religion 121-122 pg. 338</a:t>
            </a:r>
          </a:p>
          <a:p>
            <a:endParaRPr lang="en-US" dirty="0">
              <a:solidFill>
                <a:schemeClr val="bg1"/>
              </a:solidFill>
            </a:endParaRPr>
          </a:p>
          <a:p>
            <a:r>
              <a:rPr lang="en-US" dirty="0">
                <a:solidFill>
                  <a:schemeClr val="bg1"/>
                </a:solidFill>
              </a:rPr>
              <a:t>Joseph Smith (</a:t>
            </a:r>
            <a:r>
              <a:rPr lang="en-US" i="1" dirty="0">
                <a:solidFill>
                  <a:schemeClr val="bg1"/>
                </a:solidFill>
              </a:rPr>
              <a:t>Teachings of Presidents of the Church: Joseph Smith</a:t>
            </a:r>
            <a:r>
              <a:rPr lang="en-US" dirty="0">
                <a:solidFill>
                  <a:schemeClr val="bg1"/>
                </a:solidFill>
              </a:rPr>
              <a:t> [2007], 213, 214).</a:t>
            </a:r>
          </a:p>
        </p:txBody>
      </p:sp>
      <p:grpSp>
        <p:nvGrpSpPr>
          <p:cNvPr id="49" name="Group 48">
            <a:extLst>
              <a:ext uri="{FF2B5EF4-FFF2-40B4-BE49-F238E27FC236}">
                <a16:creationId xmlns:a16="http://schemas.microsoft.com/office/drawing/2014/main" id="{22D32452-3032-40FE-82BD-B390FB2C9A12}"/>
              </a:ext>
            </a:extLst>
          </p:cNvPr>
          <p:cNvGrpSpPr/>
          <p:nvPr/>
        </p:nvGrpSpPr>
        <p:grpSpPr>
          <a:xfrm>
            <a:off x="161365" y="300318"/>
            <a:ext cx="609600" cy="6096000"/>
            <a:chOff x="1676400" y="228600"/>
            <a:chExt cx="609600" cy="6096000"/>
          </a:xfrm>
        </p:grpSpPr>
        <p:grpSp>
          <p:nvGrpSpPr>
            <p:cNvPr id="50" name="Group 49">
              <a:extLst>
                <a:ext uri="{FF2B5EF4-FFF2-40B4-BE49-F238E27FC236}">
                  <a16:creationId xmlns:a16="http://schemas.microsoft.com/office/drawing/2014/main" id="{1CDE8D43-7F55-4DB9-9BAA-1DC04F80CB81}"/>
                </a:ext>
              </a:extLst>
            </p:cNvPr>
            <p:cNvGrpSpPr/>
            <p:nvPr/>
          </p:nvGrpSpPr>
          <p:grpSpPr>
            <a:xfrm>
              <a:off x="1752601" y="1295400"/>
              <a:ext cx="415533" cy="3962400"/>
              <a:chOff x="2286000" y="1349828"/>
              <a:chExt cx="609600" cy="5812972"/>
            </a:xfrm>
          </p:grpSpPr>
          <p:sp>
            <p:nvSpPr>
              <p:cNvPr id="87" name="Pentagon 6">
                <a:extLst>
                  <a:ext uri="{FF2B5EF4-FFF2-40B4-BE49-F238E27FC236}">
                    <a16:creationId xmlns:a16="http://schemas.microsoft.com/office/drawing/2014/main" id="{13380EF8-6CC8-4DD1-937E-9A670356C5BF}"/>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88504EA-40A8-4B3B-9CED-3946B396A675}"/>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ross 88">
                <a:extLst>
                  <a:ext uri="{FF2B5EF4-FFF2-40B4-BE49-F238E27FC236}">
                    <a16:creationId xmlns:a16="http://schemas.microsoft.com/office/drawing/2014/main" id="{0B4D359B-70DF-439F-9BB7-A385DC4DA3C1}"/>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nut 9">
                <a:extLst>
                  <a:ext uri="{FF2B5EF4-FFF2-40B4-BE49-F238E27FC236}">
                    <a16:creationId xmlns:a16="http://schemas.microsoft.com/office/drawing/2014/main" id="{2FF32CF4-E28D-43AA-BACC-8471A314E89E}"/>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10">
                <a:extLst>
                  <a:ext uri="{FF2B5EF4-FFF2-40B4-BE49-F238E27FC236}">
                    <a16:creationId xmlns:a16="http://schemas.microsoft.com/office/drawing/2014/main" id="{12A678EF-0AE4-4A9D-9FC5-AACCE0EC0C03}"/>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1" name="Group 50">
              <a:extLst>
                <a:ext uri="{FF2B5EF4-FFF2-40B4-BE49-F238E27FC236}">
                  <a16:creationId xmlns:a16="http://schemas.microsoft.com/office/drawing/2014/main" id="{82AE7869-E9B5-48FF-8E2C-CAFCA5BA5F2F}"/>
                </a:ext>
              </a:extLst>
            </p:cNvPr>
            <p:cNvGrpSpPr/>
            <p:nvPr/>
          </p:nvGrpSpPr>
          <p:grpSpPr>
            <a:xfrm>
              <a:off x="1676400" y="5410200"/>
              <a:ext cx="609600" cy="914400"/>
              <a:chOff x="2209800" y="5562600"/>
              <a:chExt cx="1676400" cy="2514600"/>
            </a:xfrm>
          </p:grpSpPr>
          <p:sp>
            <p:nvSpPr>
              <p:cNvPr id="70" name="Hexagon 69">
                <a:extLst>
                  <a:ext uri="{FF2B5EF4-FFF2-40B4-BE49-F238E27FC236}">
                    <a16:creationId xmlns:a16="http://schemas.microsoft.com/office/drawing/2014/main" id="{32035696-D2AB-4155-BEE1-AB5E8B22CA21}"/>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a:extLst>
                  <a:ext uri="{FF2B5EF4-FFF2-40B4-BE49-F238E27FC236}">
                    <a16:creationId xmlns:a16="http://schemas.microsoft.com/office/drawing/2014/main" id="{47102E5E-7D98-4238-ADC4-600015045F2D}"/>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a:extLst>
                  <a:ext uri="{FF2B5EF4-FFF2-40B4-BE49-F238E27FC236}">
                    <a16:creationId xmlns:a16="http://schemas.microsoft.com/office/drawing/2014/main" id="{022DD201-7C39-4776-B114-85EDE7FF3B22}"/>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178">
                <a:extLst>
                  <a:ext uri="{FF2B5EF4-FFF2-40B4-BE49-F238E27FC236}">
                    <a16:creationId xmlns:a16="http://schemas.microsoft.com/office/drawing/2014/main" id="{6861876D-B2DC-4452-B714-E9E97D2BA2F4}"/>
                  </a:ext>
                </a:extLst>
              </p:cNvPr>
              <p:cNvGrpSpPr/>
              <p:nvPr/>
            </p:nvGrpSpPr>
            <p:grpSpPr>
              <a:xfrm>
                <a:off x="2627416" y="5583382"/>
                <a:ext cx="838200" cy="279400"/>
                <a:chOff x="2895600" y="4648200"/>
                <a:chExt cx="1600200" cy="533400"/>
              </a:xfrm>
            </p:grpSpPr>
            <p:sp>
              <p:nvSpPr>
                <p:cNvPr id="82" name="Quad Arrow 24">
                  <a:extLst>
                    <a:ext uri="{FF2B5EF4-FFF2-40B4-BE49-F238E27FC236}">
                      <a16:creationId xmlns:a16="http://schemas.microsoft.com/office/drawing/2014/main" id="{4342ADDC-0AF2-4622-B79C-5B7B5E032EE0}"/>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25">
                  <a:extLst>
                    <a:ext uri="{FF2B5EF4-FFF2-40B4-BE49-F238E27FC236}">
                      <a16:creationId xmlns:a16="http://schemas.microsoft.com/office/drawing/2014/main" id="{3330A7FA-4A15-4032-91B7-3C2427AEC76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26">
                  <a:extLst>
                    <a:ext uri="{FF2B5EF4-FFF2-40B4-BE49-F238E27FC236}">
                      <a16:creationId xmlns:a16="http://schemas.microsoft.com/office/drawing/2014/main" id="{FCCC5908-6146-46E5-835A-AB967685E43A}"/>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1B98624D-325E-4061-A7CD-51056207494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04E471F3-803D-417C-9ACC-E875A3DD7C79}"/>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79">
                <a:extLst>
                  <a:ext uri="{FF2B5EF4-FFF2-40B4-BE49-F238E27FC236}">
                    <a16:creationId xmlns:a16="http://schemas.microsoft.com/office/drawing/2014/main" id="{A687D682-75F7-40D3-810F-8F075A9A203A}"/>
                  </a:ext>
                </a:extLst>
              </p:cNvPr>
              <p:cNvGrpSpPr/>
              <p:nvPr/>
            </p:nvGrpSpPr>
            <p:grpSpPr>
              <a:xfrm>
                <a:off x="2590800" y="7772400"/>
                <a:ext cx="838200" cy="279400"/>
                <a:chOff x="2895600" y="4648200"/>
                <a:chExt cx="1600200" cy="533400"/>
              </a:xfrm>
            </p:grpSpPr>
            <p:sp>
              <p:nvSpPr>
                <p:cNvPr id="77" name="Quad Arrow 19">
                  <a:extLst>
                    <a:ext uri="{FF2B5EF4-FFF2-40B4-BE49-F238E27FC236}">
                      <a16:creationId xmlns:a16="http://schemas.microsoft.com/office/drawing/2014/main" id="{7E94D75C-1A47-48D8-BBCF-86F5D07D6887}"/>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20">
                  <a:extLst>
                    <a:ext uri="{FF2B5EF4-FFF2-40B4-BE49-F238E27FC236}">
                      <a16:creationId xmlns:a16="http://schemas.microsoft.com/office/drawing/2014/main" id="{97CA9D8E-1027-4D0E-8A8E-3192526C963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21">
                  <a:extLst>
                    <a:ext uri="{FF2B5EF4-FFF2-40B4-BE49-F238E27FC236}">
                      <a16:creationId xmlns:a16="http://schemas.microsoft.com/office/drawing/2014/main" id="{64B25E93-3612-4E70-BD2D-31C539A21235}"/>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1E07EA7B-C603-4AB8-B002-E3C7BDF4DF71}"/>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40781FFD-60D7-4FED-876A-623EE6C6C883}"/>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Donut 17">
                <a:extLst>
                  <a:ext uri="{FF2B5EF4-FFF2-40B4-BE49-F238E27FC236}">
                    <a16:creationId xmlns:a16="http://schemas.microsoft.com/office/drawing/2014/main" id="{C51E1996-A8CC-48EE-9E90-FD290D903F5D}"/>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Quad Arrow 18">
                <a:extLst>
                  <a:ext uri="{FF2B5EF4-FFF2-40B4-BE49-F238E27FC236}">
                    <a16:creationId xmlns:a16="http://schemas.microsoft.com/office/drawing/2014/main" id="{0D0FB0E4-79AD-4E37-879D-F209E325F392}"/>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7A8F418F-44BF-4828-B214-84D316C5C16C}"/>
                </a:ext>
              </a:extLst>
            </p:cNvPr>
            <p:cNvGrpSpPr/>
            <p:nvPr/>
          </p:nvGrpSpPr>
          <p:grpSpPr>
            <a:xfrm>
              <a:off x="1676400" y="228600"/>
              <a:ext cx="609600" cy="914400"/>
              <a:chOff x="2209800" y="5562600"/>
              <a:chExt cx="1676400" cy="2514600"/>
            </a:xfrm>
          </p:grpSpPr>
          <p:sp>
            <p:nvSpPr>
              <p:cNvPr id="53" name="Hexagon 52">
                <a:extLst>
                  <a:ext uri="{FF2B5EF4-FFF2-40B4-BE49-F238E27FC236}">
                    <a16:creationId xmlns:a16="http://schemas.microsoft.com/office/drawing/2014/main" id="{056A7792-429D-46F9-966E-8A6FBF46529B}"/>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a:extLst>
                  <a:ext uri="{FF2B5EF4-FFF2-40B4-BE49-F238E27FC236}">
                    <a16:creationId xmlns:a16="http://schemas.microsoft.com/office/drawing/2014/main" id="{D7F66B75-A778-4F56-8254-DFD05096A9DB}"/>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a:extLst>
                  <a:ext uri="{FF2B5EF4-FFF2-40B4-BE49-F238E27FC236}">
                    <a16:creationId xmlns:a16="http://schemas.microsoft.com/office/drawing/2014/main" id="{3E957C08-7F4C-4EA8-8808-A44022E071A2}"/>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78">
                <a:extLst>
                  <a:ext uri="{FF2B5EF4-FFF2-40B4-BE49-F238E27FC236}">
                    <a16:creationId xmlns:a16="http://schemas.microsoft.com/office/drawing/2014/main" id="{E9069DE5-3B11-4B59-9141-2471A1B3A331}"/>
                  </a:ext>
                </a:extLst>
              </p:cNvPr>
              <p:cNvGrpSpPr/>
              <p:nvPr/>
            </p:nvGrpSpPr>
            <p:grpSpPr>
              <a:xfrm>
                <a:off x="2627416" y="5583382"/>
                <a:ext cx="838200" cy="279400"/>
                <a:chOff x="2895600" y="4648200"/>
                <a:chExt cx="1600200" cy="533400"/>
              </a:xfrm>
            </p:grpSpPr>
            <p:sp>
              <p:nvSpPr>
                <p:cNvPr id="65" name="Quad Arrow 42">
                  <a:extLst>
                    <a:ext uri="{FF2B5EF4-FFF2-40B4-BE49-F238E27FC236}">
                      <a16:creationId xmlns:a16="http://schemas.microsoft.com/office/drawing/2014/main" id="{96BE3E9C-767C-4E6D-B3C7-B048F7B0B17A}"/>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43">
                  <a:extLst>
                    <a:ext uri="{FF2B5EF4-FFF2-40B4-BE49-F238E27FC236}">
                      <a16:creationId xmlns:a16="http://schemas.microsoft.com/office/drawing/2014/main" id="{500E2A22-A626-43FB-812F-B2EE9D6F4E25}"/>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44">
                  <a:extLst>
                    <a:ext uri="{FF2B5EF4-FFF2-40B4-BE49-F238E27FC236}">
                      <a16:creationId xmlns:a16="http://schemas.microsoft.com/office/drawing/2014/main" id="{AD7F21DF-BADB-47CF-9F4D-58B2647F4418}"/>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42690EAE-A942-426E-B52A-1F7A08E26F2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a:extLst>
                    <a:ext uri="{FF2B5EF4-FFF2-40B4-BE49-F238E27FC236}">
                      <a16:creationId xmlns:a16="http://schemas.microsoft.com/office/drawing/2014/main" id="{1B2C25DE-7320-462A-B90A-AA8198C092EB}"/>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179">
                <a:extLst>
                  <a:ext uri="{FF2B5EF4-FFF2-40B4-BE49-F238E27FC236}">
                    <a16:creationId xmlns:a16="http://schemas.microsoft.com/office/drawing/2014/main" id="{04060B7F-518B-4C4E-95B3-FB6C00A02DE4}"/>
                  </a:ext>
                </a:extLst>
              </p:cNvPr>
              <p:cNvGrpSpPr/>
              <p:nvPr/>
            </p:nvGrpSpPr>
            <p:grpSpPr>
              <a:xfrm>
                <a:off x="2590800" y="7772400"/>
                <a:ext cx="838200" cy="279400"/>
                <a:chOff x="2895600" y="4648200"/>
                <a:chExt cx="1600200" cy="533400"/>
              </a:xfrm>
            </p:grpSpPr>
            <p:sp>
              <p:nvSpPr>
                <p:cNvPr id="60" name="Quad Arrow 37">
                  <a:extLst>
                    <a:ext uri="{FF2B5EF4-FFF2-40B4-BE49-F238E27FC236}">
                      <a16:creationId xmlns:a16="http://schemas.microsoft.com/office/drawing/2014/main" id="{54165B01-3DD2-4AD1-97D6-16263F36317A}"/>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38">
                  <a:extLst>
                    <a:ext uri="{FF2B5EF4-FFF2-40B4-BE49-F238E27FC236}">
                      <a16:creationId xmlns:a16="http://schemas.microsoft.com/office/drawing/2014/main" id="{C6C4BD30-44C0-4D60-B9BC-6FC24185F844}"/>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39">
                  <a:extLst>
                    <a:ext uri="{FF2B5EF4-FFF2-40B4-BE49-F238E27FC236}">
                      <a16:creationId xmlns:a16="http://schemas.microsoft.com/office/drawing/2014/main" id="{ECAA3C04-BC67-49CF-9D9F-F48C9DF1E30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B408D979-1E2C-4111-B0B6-C18022216668}"/>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5B52A938-DA72-4764-A1FE-DCB811C4E21D}"/>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Donut 35">
                <a:extLst>
                  <a:ext uri="{FF2B5EF4-FFF2-40B4-BE49-F238E27FC236}">
                    <a16:creationId xmlns:a16="http://schemas.microsoft.com/office/drawing/2014/main" id="{6CDA3E8D-A91B-4E79-95FB-A782BD5F84B8}"/>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Quad Arrow 36">
                <a:extLst>
                  <a:ext uri="{FF2B5EF4-FFF2-40B4-BE49-F238E27FC236}">
                    <a16:creationId xmlns:a16="http://schemas.microsoft.com/office/drawing/2014/main" id="{F440CB10-C28B-487E-95F6-5B028C2DB8B8}"/>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 name="Footer Placeholder 14">
            <a:extLst>
              <a:ext uri="{FF2B5EF4-FFF2-40B4-BE49-F238E27FC236}">
                <a16:creationId xmlns:a16="http://schemas.microsoft.com/office/drawing/2014/main" id="{54A54A87-E945-4807-9B96-38AE253E4D23}"/>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555173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060872" y="0"/>
            <a:ext cx="4419600" cy="6124754"/>
          </a:xfrm>
          <a:prstGeom prst="rect">
            <a:avLst/>
          </a:prstGeom>
          <a:noFill/>
          <a:ln>
            <a:solidFill>
              <a:schemeClr val="tx1"/>
            </a:solidFill>
          </a:ln>
        </p:spPr>
        <p:txBody>
          <a:bodyPr wrap="square" rtlCol="0">
            <a:spAutoFit/>
          </a:bodyPr>
          <a:lstStyle/>
          <a:p>
            <a:r>
              <a:rPr lang="en-US" sz="1400"/>
              <a:t>“To our young men who go into service, no matter whom they serve or where, we say live clean, keep the commandments of the Lord, pray to Him constantly to preserve you in truth and righteousness, live as you pray, and then whatever betides you the Lord will be with you and nothing will happen to you that will not be to the honor and glory of God and to your salvation and exaltation. There will come into your hearts from the living of the pure life you pray for, a joy that will pass your powers of expression or understanding. The Lord will be always near you; He will comfort you; you will feel His presence in the hour of your greatest tribulation; He will guard and protect you to the full extent that accords with His all-wise purpose. Then, when the conflict is over and you return to your homes, having lived the righteous life, how great will be your happiness—whether you be of the victors or of the vanquished—that you have lived as the Lord commanded. You will return so disciplined in righteousness that thereafter all Satan’s wiles and stratagems will leave you untouched. Your faith and testimony will be strong beyond breaking. You will be looked up to and revered as having passed through the fiery furnace of trial and temptation and come forth unharmed. Your brethren will look to you for counsel, support, and guidance. You will be the anchors to which thereafter the youth of Zion will moor their faith in man” (Heber J. Grant, J. Reuben Clark Jr., and David O. McKay, in Conference Report, Apr. 1942, 96).</a:t>
            </a:r>
            <a:endParaRPr lang="en-US" sz="1400" dirty="0"/>
          </a:p>
        </p:txBody>
      </p:sp>
      <p:sp>
        <p:nvSpPr>
          <p:cNvPr id="46" name="TextBox 45"/>
          <p:cNvSpPr txBox="1"/>
          <p:nvPr/>
        </p:nvSpPr>
        <p:spPr>
          <a:xfrm>
            <a:off x="7484542" y="530096"/>
            <a:ext cx="3962400" cy="4832092"/>
          </a:xfrm>
          <a:prstGeom prst="rect">
            <a:avLst/>
          </a:prstGeom>
          <a:noFill/>
          <a:ln>
            <a:solidFill>
              <a:schemeClr val="tx1"/>
            </a:solidFill>
          </a:ln>
        </p:spPr>
        <p:txBody>
          <a:bodyPr wrap="square" rtlCol="0">
            <a:spAutoFit/>
          </a:bodyPr>
          <a:lstStyle/>
          <a:p>
            <a:pPr fontAlgn="base"/>
            <a:r>
              <a:rPr lang="en-US" sz="1400" dirty="0"/>
              <a:t>President George Albert Smith shares wise counsel given by his grandfather George A. Smith:</a:t>
            </a:r>
          </a:p>
          <a:p>
            <a:pPr fontAlgn="base"/>
            <a:r>
              <a:rPr lang="en-US" sz="1400" dirty="0"/>
              <a:t>“My grandfather used to say to his family, ‘There is a line of demarcation well defined between the Lord’s territory and the devil’s territory. If you will stay on the Lord’s side of the line you will be under his influence and will have no desire to do wrong; but if you cross to the devil’s side of that line one inch you are in the tempter’s power and if he is successful, you will not be able to think or even reason properly because you will have lost the Spirit of the Lord.’</a:t>
            </a:r>
          </a:p>
          <a:p>
            <a:pPr fontAlgn="base"/>
            <a:r>
              <a:rPr lang="en-US" sz="1400" dirty="0"/>
              <a:t>“When I have been tempted sometimes to do a certain thing, I have asked myself, ‘Which side of the line am I on?’ If I determined to be on the safe side, the Lord’s side, I would do the right thing every time. So when temptation comes think prayerfully about your problem and the influence of the Lord will aid you to decide wisely. There is safety for us only on the Lord’s side of the line” (“A Faith Founded upon Truth,” </a:t>
            </a:r>
            <a:r>
              <a:rPr lang="en-US" sz="1400" i="1" dirty="0"/>
              <a:t>Deseret News,</a:t>
            </a:r>
            <a:r>
              <a:rPr lang="en-US" sz="1400" dirty="0"/>
              <a:t> June 17, 1944, Church section, 9).</a:t>
            </a:r>
          </a:p>
        </p:txBody>
      </p:sp>
      <p:sp>
        <p:nvSpPr>
          <p:cNvPr id="49" name="TextBox 48"/>
          <p:cNvSpPr txBox="1"/>
          <p:nvPr/>
        </p:nvSpPr>
        <p:spPr>
          <a:xfrm>
            <a:off x="10287000" y="0"/>
            <a:ext cx="1905000" cy="381000"/>
          </a:xfrm>
          <a:prstGeom prst="rect">
            <a:avLst/>
          </a:prstGeom>
          <a:noFill/>
        </p:spPr>
        <p:txBody>
          <a:bodyPr wrap="square" rtlCol="0">
            <a:spAutoFit/>
          </a:bodyPr>
          <a:lstStyle/>
          <a:p>
            <a:r>
              <a:rPr lang="en-US" dirty="0"/>
              <a:t>Other Quotes:</a:t>
            </a:r>
          </a:p>
        </p:txBody>
      </p:sp>
      <p:sp>
        <p:nvSpPr>
          <p:cNvPr id="2" name="Rectangle 1">
            <a:extLst>
              <a:ext uri="{FF2B5EF4-FFF2-40B4-BE49-F238E27FC236}">
                <a16:creationId xmlns:a16="http://schemas.microsoft.com/office/drawing/2014/main" id="{21C741D6-CEE2-43DA-B367-15F23CB9C843}"/>
              </a:ext>
            </a:extLst>
          </p:cNvPr>
          <p:cNvSpPr/>
          <p:nvPr/>
        </p:nvSpPr>
        <p:spPr>
          <a:xfrm>
            <a:off x="0" y="0"/>
            <a:ext cx="3073101" cy="3570208"/>
          </a:xfrm>
          <a:prstGeom prst="rect">
            <a:avLst/>
          </a:prstGeom>
          <a:ln>
            <a:solidFill>
              <a:schemeClr val="tx1"/>
            </a:solidFill>
          </a:ln>
        </p:spPr>
        <p:txBody>
          <a:bodyPr wrap="square">
            <a:spAutoFit/>
          </a:bodyPr>
          <a:lstStyle/>
          <a:p>
            <a:r>
              <a:rPr lang="en-US" sz="1600" b="1" i="0" dirty="0">
                <a:solidFill>
                  <a:srgbClr val="000000"/>
                </a:solidFill>
                <a:effectLst/>
              </a:rPr>
              <a:t>“Stripling” </a:t>
            </a:r>
            <a:r>
              <a:rPr lang="en-US" sz="1400" b="0" i="0" dirty="0">
                <a:solidFill>
                  <a:srgbClr val="000000"/>
                </a:solidFill>
                <a:effectLst/>
              </a:rPr>
              <a:t>refers to a teenage boy at a very particular time in his physical development. You know when a teenage boy of 14-16 years suddenly shoots up  a foot or two in what seems like 2 weeks? It’s a super awkward time physically because they are suddenly much taller and they’re sort of graceless in the way they carry themselves. At this stage of life they are lanky and a little clumsy.</a:t>
            </a:r>
          </a:p>
          <a:p>
            <a:endParaRPr lang="en-US" sz="1400" dirty="0">
              <a:solidFill>
                <a:srgbClr val="000000"/>
              </a:solidFill>
            </a:endParaRPr>
          </a:p>
          <a:p>
            <a:r>
              <a:rPr lang="en-US" sz="1400" b="1" dirty="0"/>
              <a:t>A youth in the state of adolescence, or just passing from boyhood to manhood; a lad. </a:t>
            </a:r>
          </a:p>
          <a:p>
            <a:r>
              <a:rPr lang="en-US" sz="1400" dirty="0"/>
              <a:t>Webster’s Dictionary 1820</a:t>
            </a:r>
          </a:p>
        </p:txBody>
      </p:sp>
    </p:spTree>
    <p:extLst>
      <p:ext uri="{BB962C8B-B14F-4D97-AF65-F5344CB8AC3E}">
        <p14:creationId xmlns:p14="http://schemas.microsoft.com/office/powerpoint/2010/main" val="1254365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F4384-C711-DF2E-4D9C-C2807E9EB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D1EE885-CB4A-4408-0B54-C639C42214B2}"/>
              </a:ext>
            </a:extLst>
          </p:cNvPr>
          <p:cNvSpPr txBox="1"/>
          <p:nvPr/>
        </p:nvSpPr>
        <p:spPr>
          <a:xfrm>
            <a:off x="1524000" y="0"/>
            <a:ext cx="9144000" cy="1908215"/>
          </a:xfrm>
          <a:prstGeom prst="rect">
            <a:avLst/>
          </a:prstGeom>
          <a:noFill/>
        </p:spPr>
        <p:txBody>
          <a:bodyPr wrap="square" rtlCol="0">
            <a:spAutoFit/>
          </a:bodyPr>
          <a:lstStyle/>
          <a:p>
            <a:pPr algn="ctr"/>
            <a:r>
              <a:rPr lang="en-US" sz="5400" dirty="0">
                <a:solidFill>
                  <a:schemeClr val="bg1"/>
                </a:solidFill>
                <a:latin typeface="Euphemia" pitchFamily="34" charset="0"/>
              </a:rPr>
              <a:t>Helaman’s Epistle to Moroni</a:t>
            </a:r>
          </a:p>
          <a:p>
            <a:pPr algn="ctr"/>
            <a:r>
              <a:rPr lang="en-US" sz="3200" dirty="0">
                <a:solidFill>
                  <a:schemeClr val="bg1"/>
                </a:solidFill>
                <a:latin typeface="Euphemia" pitchFamily="34" charset="0"/>
              </a:rPr>
              <a:t>Honor the Mothers</a:t>
            </a:r>
          </a:p>
          <a:p>
            <a:pPr algn="ctr"/>
            <a:r>
              <a:rPr lang="en-US" sz="3200" dirty="0">
                <a:solidFill>
                  <a:schemeClr val="bg1"/>
                </a:solidFill>
                <a:latin typeface="Euphemia" pitchFamily="34" charset="0"/>
              </a:rPr>
              <a:t>Alma 56-58</a:t>
            </a:r>
          </a:p>
        </p:txBody>
      </p:sp>
      <p:grpSp>
        <p:nvGrpSpPr>
          <p:cNvPr id="924" name="Group 923">
            <a:extLst>
              <a:ext uri="{FF2B5EF4-FFF2-40B4-BE49-F238E27FC236}">
                <a16:creationId xmlns:a16="http://schemas.microsoft.com/office/drawing/2014/main" id="{2E775AE2-575E-DB43-0F93-D3C65AF8C0DE}"/>
              </a:ext>
            </a:extLst>
          </p:cNvPr>
          <p:cNvGrpSpPr/>
          <p:nvPr/>
        </p:nvGrpSpPr>
        <p:grpSpPr>
          <a:xfrm>
            <a:off x="717021" y="1602619"/>
            <a:ext cx="6902977" cy="5129342"/>
            <a:chOff x="248937" y="2137562"/>
            <a:chExt cx="6227010" cy="4627056"/>
          </a:xfrm>
        </p:grpSpPr>
        <p:grpSp>
          <p:nvGrpSpPr>
            <p:cNvPr id="4" name="Group 3">
              <a:extLst>
                <a:ext uri="{FF2B5EF4-FFF2-40B4-BE49-F238E27FC236}">
                  <a16:creationId xmlns:a16="http://schemas.microsoft.com/office/drawing/2014/main" id="{68EE28EB-F93D-263E-6AED-0B9081323A96}"/>
                </a:ext>
              </a:extLst>
            </p:cNvPr>
            <p:cNvGrpSpPr/>
            <p:nvPr/>
          </p:nvGrpSpPr>
          <p:grpSpPr>
            <a:xfrm>
              <a:off x="980264" y="2137562"/>
              <a:ext cx="2231152" cy="1938992"/>
              <a:chOff x="1117241" y="3108411"/>
              <a:chExt cx="1781692" cy="1548387"/>
            </a:xfrm>
          </p:grpSpPr>
          <p:grpSp>
            <p:nvGrpSpPr>
              <p:cNvPr id="5" name="Group 4">
                <a:extLst>
                  <a:ext uri="{FF2B5EF4-FFF2-40B4-BE49-F238E27FC236}">
                    <a16:creationId xmlns:a16="http://schemas.microsoft.com/office/drawing/2014/main" id="{3F3D6148-13A2-CE54-A61F-94EB32D83576}"/>
                  </a:ext>
                </a:extLst>
              </p:cNvPr>
              <p:cNvGrpSpPr/>
              <p:nvPr/>
            </p:nvGrpSpPr>
            <p:grpSpPr>
              <a:xfrm>
                <a:off x="1117241" y="3378235"/>
                <a:ext cx="488123" cy="1139305"/>
                <a:chOff x="424314" y="711685"/>
                <a:chExt cx="2268971" cy="5295900"/>
              </a:xfrm>
            </p:grpSpPr>
            <p:sp>
              <p:nvSpPr>
                <p:cNvPr id="81" name="Oval 80">
                  <a:extLst>
                    <a:ext uri="{FF2B5EF4-FFF2-40B4-BE49-F238E27FC236}">
                      <a16:creationId xmlns:a16="http://schemas.microsoft.com/office/drawing/2014/main" id="{B29BAFEE-CCA8-C9A1-49B9-942B87C310A5}"/>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2" name="Oval 81">
                  <a:extLst>
                    <a:ext uri="{FF2B5EF4-FFF2-40B4-BE49-F238E27FC236}">
                      <a16:creationId xmlns:a16="http://schemas.microsoft.com/office/drawing/2014/main" id="{4F8C80ED-B6EF-F2C1-0704-9D7C0B90A769}"/>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3" name="Flowchart: Manual Operation 82">
                  <a:extLst>
                    <a:ext uri="{FF2B5EF4-FFF2-40B4-BE49-F238E27FC236}">
                      <a16:creationId xmlns:a16="http://schemas.microsoft.com/office/drawing/2014/main" id="{FF8790D2-656F-B8CB-A312-21B75DCAABCA}"/>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Manual Operation 83">
                  <a:extLst>
                    <a:ext uri="{FF2B5EF4-FFF2-40B4-BE49-F238E27FC236}">
                      <a16:creationId xmlns:a16="http://schemas.microsoft.com/office/drawing/2014/main" id="{15219FBA-F50B-D15F-0D55-F05074AF8217}"/>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87834B57-7181-6ED0-C1B0-74C7C68F4FBC}"/>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6" name="Oval 85">
                  <a:extLst>
                    <a:ext uri="{FF2B5EF4-FFF2-40B4-BE49-F238E27FC236}">
                      <a16:creationId xmlns:a16="http://schemas.microsoft.com/office/drawing/2014/main" id="{57BD8431-C63E-8570-3C96-D2ECBF9125AA}"/>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7" name="Flowchart: Manual Operation 86">
                  <a:extLst>
                    <a:ext uri="{FF2B5EF4-FFF2-40B4-BE49-F238E27FC236}">
                      <a16:creationId xmlns:a16="http://schemas.microsoft.com/office/drawing/2014/main" id="{F1A2943B-1D9B-039C-C77C-FE149E99CE0D}"/>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Operation 87">
                  <a:extLst>
                    <a:ext uri="{FF2B5EF4-FFF2-40B4-BE49-F238E27FC236}">
                      <a16:creationId xmlns:a16="http://schemas.microsoft.com/office/drawing/2014/main" id="{F3B6D861-A553-E9F8-4E06-10B08EB36640}"/>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Manual Operation 88">
                  <a:extLst>
                    <a:ext uri="{FF2B5EF4-FFF2-40B4-BE49-F238E27FC236}">
                      <a16:creationId xmlns:a16="http://schemas.microsoft.com/office/drawing/2014/main" id="{8E4AC93F-54C5-F26D-9893-C5B75703E12C}"/>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CA962887-C139-F48E-41DF-9574687E3AD5}"/>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ross 90">
                  <a:extLst>
                    <a:ext uri="{FF2B5EF4-FFF2-40B4-BE49-F238E27FC236}">
                      <a16:creationId xmlns:a16="http://schemas.microsoft.com/office/drawing/2014/main" id="{F4622A4B-84A7-077C-8694-26D1863D5A32}"/>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entagon 13">
                  <a:extLst>
                    <a:ext uri="{FF2B5EF4-FFF2-40B4-BE49-F238E27FC236}">
                      <a16:creationId xmlns:a16="http://schemas.microsoft.com/office/drawing/2014/main" id="{6AE1D916-6C67-2552-CA99-15A4F4A5DCB2}"/>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3" name="Rectangle 92">
                  <a:extLst>
                    <a:ext uri="{FF2B5EF4-FFF2-40B4-BE49-F238E27FC236}">
                      <a16:creationId xmlns:a16="http://schemas.microsoft.com/office/drawing/2014/main" id="{01F50DBE-DF7B-3AA6-8EAB-602E89D13A2D}"/>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4" name="Pentagon 15">
                  <a:extLst>
                    <a:ext uri="{FF2B5EF4-FFF2-40B4-BE49-F238E27FC236}">
                      <a16:creationId xmlns:a16="http://schemas.microsoft.com/office/drawing/2014/main" id="{E700BFFA-012F-2F2F-3A30-36C22700BF4A}"/>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1EA5E0FE-0EFF-81B4-8E27-F4072B170D6B}"/>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6" name="Oval 95">
                  <a:extLst>
                    <a:ext uri="{FF2B5EF4-FFF2-40B4-BE49-F238E27FC236}">
                      <a16:creationId xmlns:a16="http://schemas.microsoft.com/office/drawing/2014/main" id="{2BD538D2-83A3-8C9D-0D48-1D1A711D9C7B}"/>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gular Pentagon 18">
                  <a:extLst>
                    <a:ext uri="{FF2B5EF4-FFF2-40B4-BE49-F238E27FC236}">
                      <a16:creationId xmlns:a16="http://schemas.microsoft.com/office/drawing/2014/main" id="{DAD9E359-4164-2004-A833-A83CC4FC6D43}"/>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8" name="Regular Pentagon 19">
                  <a:extLst>
                    <a:ext uri="{FF2B5EF4-FFF2-40B4-BE49-F238E27FC236}">
                      <a16:creationId xmlns:a16="http://schemas.microsoft.com/office/drawing/2014/main" id="{BB90A881-B280-C3BB-6FB2-51A3ABE6A4E6}"/>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9" name="Freeform: Shape 98">
                  <a:extLst>
                    <a:ext uri="{FF2B5EF4-FFF2-40B4-BE49-F238E27FC236}">
                      <a16:creationId xmlns:a16="http://schemas.microsoft.com/office/drawing/2014/main" id="{78AB6396-F5A4-3147-F607-B5297AB8DBC9}"/>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Rectangle 99">
                  <a:extLst>
                    <a:ext uri="{FF2B5EF4-FFF2-40B4-BE49-F238E27FC236}">
                      <a16:creationId xmlns:a16="http://schemas.microsoft.com/office/drawing/2014/main" id="{9D3782F6-A02F-8EF0-469B-89EB90EC9B85}"/>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1" name="Flowchart: Decision 100">
                  <a:extLst>
                    <a:ext uri="{FF2B5EF4-FFF2-40B4-BE49-F238E27FC236}">
                      <a16:creationId xmlns:a16="http://schemas.microsoft.com/office/drawing/2014/main" id="{DE3FFDE7-5353-1A1C-1C30-C3FBB01DFB56}"/>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D8759160-1323-3FBB-0E73-F243C70CE8B8}"/>
                  </a:ext>
                </a:extLst>
              </p:cNvPr>
              <p:cNvGrpSpPr/>
              <p:nvPr/>
            </p:nvGrpSpPr>
            <p:grpSpPr>
              <a:xfrm>
                <a:off x="1499913" y="3193816"/>
                <a:ext cx="488123" cy="1139305"/>
                <a:chOff x="3104633" y="738506"/>
                <a:chExt cx="2268971" cy="5295900"/>
              </a:xfrm>
            </p:grpSpPr>
            <p:sp>
              <p:nvSpPr>
                <p:cNvPr id="57" name="Oval 56">
                  <a:extLst>
                    <a:ext uri="{FF2B5EF4-FFF2-40B4-BE49-F238E27FC236}">
                      <a16:creationId xmlns:a16="http://schemas.microsoft.com/office/drawing/2014/main" id="{BD054077-58C5-8B0B-221A-4C87AC8F5DD2}"/>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8" name="Oval 57">
                  <a:extLst>
                    <a:ext uri="{FF2B5EF4-FFF2-40B4-BE49-F238E27FC236}">
                      <a16:creationId xmlns:a16="http://schemas.microsoft.com/office/drawing/2014/main" id="{E0F07340-2D4D-C15A-7C9B-BE1848B4FBAE}"/>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9" name="Flowchart: Manual Operation 58">
                  <a:extLst>
                    <a:ext uri="{FF2B5EF4-FFF2-40B4-BE49-F238E27FC236}">
                      <a16:creationId xmlns:a16="http://schemas.microsoft.com/office/drawing/2014/main" id="{D4CC8939-C581-A488-03DF-6BAEDA7AD8BD}"/>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a:extLst>
                    <a:ext uri="{FF2B5EF4-FFF2-40B4-BE49-F238E27FC236}">
                      <a16:creationId xmlns:a16="http://schemas.microsoft.com/office/drawing/2014/main" id="{A0C7F00F-CA51-F288-5F31-DDD8FE88FB0E}"/>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46F9CC7-8CED-9CD4-C970-0FA7B2FC8E57}"/>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 name="Oval 61">
                  <a:extLst>
                    <a:ext uri="{FF2B5EF4-FFF2-40B4-BE49-F238E27FC236}">
                      <a16:creationId xmlns:a16="http://schemas.microsoft.com/office/drawing/2014/main" id="{C03B9B90-FFDA-BEBA-3FB2-8DABA3C405B6}"/>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Flowchart: Manual Operation 62">
                  <a:extLst>
                    <a:ext uri="{FF2B5EF4-FFF2-40B4-BE49-F238E27FC236}">
                      <a16:creationId xmlns:a16="http://schemas.microsoft.com/office/drawing/2014/main" id="{5EB47DE7-6373-0F9E-78E2-81E8D9B29CB4}"/>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Operation 63">
                  <a:extLst>
                    <a:ext uri="{FF2B5EF4-FFF2-40B4-BE49-F238E27FC236}">
                      <a16:creationId xmlns:a16="http://schemas.microsoft.com/office/drawing/2014/main" id="{123D3613-AC66-F80F-637F-DFC2FB583881}"/>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a:extLst>
                    <a:ext uri="{FF2B5EF4-FFF2-40B4-BE49-F238E27FC236}">
                      <a16:creationId xmlns:a16="http://schemas.microsoft.com/office/drawing/2014/main" id="{6217E2E8-080D-96F2-3457-4731861C706C}"/>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DF09005F-CCDE-C61C-5E88-ED4EA86AC185}"/>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ross 66">
                  <a:extLst>
                    <a:ext uri="{FF2B5EF4-FFF2-40B4-BE49-F238E27FC236}">
                      <a16:creationId xmlns:a16="http://schemas.microsoft.com/office/drawing/2014/main" id="{43B25883-9868-AC2F-40DF-2FFE8A5B96FD}"/>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entagon 37">
                  <a:extLst>
                    <a:ext uri="{FF2B5EF4-FFF2-40B4-BE49-F238E27FC236}">
                      <a16:creationId xmlns:a16="http://schemas.microsoft.com/office/drawing/2014/main" id="{1C08A800-0765-0229-C24E-03C8221191F4}"/>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9" name="Rectangle 68">
                  <a:extLst>
                    <a:ext uri="{FF2B5EF4-FFF2-40B4-BE49-F238E27FC236}">
                      <a16:creationId xmlns:a16="http://schemas.microsoft.com/office/drawing/2014/main" id="{961CE28C-9FE8-1F27-7F15-CD9D071861FA}"/>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0" name="Pentagon 39">
                  <a:extLst>
                    <a:ext uri="{FF2B5EF4-FFF2-40B4-BE49-F238E27FC236}">
                      <a16:creationId xmlns:a16="http://schemas.microsoft.com/office/drawing/2014/main" id="{3FCABB0A-A657-A04A-3645-058CF339E70D}"/>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9CA5989-15B0-0D5F-398A-68712864B092}"/>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2" name="Oval 71">
                  <a:extLst>
                    <a:ext uri="{FF2B5EF4-FFF2-40B4-BE49-F238E27FC236}">
                      <a16:creationId xmlns:a16="http://schemas.microsoft.com/office/drawing/2014/main" id="{A8CF6DDB-34D6-87B1-9B12-8B64D061CD1E}"/>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cision 72">
                  <a:extLst>
                    <a:ext uri="{FF2B5EF4-FFF2-40B4-BE49-F238E27FC236}">
                      <a16:creationId xmlns:a16="http://schemas.microsoft.com/office/drawing/2014/main" id="{9F155D0B-893B-569F-61A8-B7A97DC3BFFD}"/>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a:extLst>
                    <a:ext uri="{FF2B5EF4-FFF2-40B4-BE49-F238E27FC236}">
                      <a16:creationId xmlns:a16="http://schemas.microsoft.com/office/drawing/2014/main" id="{5DB2B7AF-8C55-AF3C-711C-36E5D82F0DEB}"/>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a:extLst>
                    <a:ext uri="{FF2B5EF4-FFF2-40B4-BE49-F238E27FC236}">
                      <a16:creationId xmlns:a16="http://schemas.microsoft.com/office/drawing/2014/main" id="{EE81EE5B-A30A-DE1E-E756-A4878863A588}"/>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ECDA93B-5D93-4EB6-2A97-CB0EC6CD19CE}"/>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 name="Cloud 76">
                  <a:extLst>
                    <a:ext uri="{FF2B5EF4-FFF2-40B4-BE49-F238E27FC236}">
                      <a16:creationId xmlns:a16="http://schemas.microsoft.com/office/drawing/2014/main" id="{4AAFF51F-893D-B9A1-C781-E6A2918FB378}"/>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alf Frame 77">
                  <a:extLst>
                    <a:ext uri="{FF2B5EF4-FFF2-40B4-BE49-F238E27FC236}">
                      <a16:creationId xmlns:a16="http://schemas.microsoft.com/office/drawing/2014/main" id="{4283C0AA-44E9-B5E8-6054-6E6518ABC0CB}"/>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ectangle 78">
                  <a:extLst>
                    <a:ext uri="{FF2B5EF4-FFF2-40B4-BE49-F238E27FC236}">
                      <a16:creationId xmlns:a16="http://schemas.microsoft.com/office/drawing/2014/main" id="{685BBA7C-D7B7-BA61-530F-2E923E1F84FA}"/>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B4CB3E-9481-D511-B047-BD078863B6D3}"/>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75">
                <a:extLst>
                  <a:ext uri="{FF2B5EF4-FFF2-40B4-BE49-F238E27FC236}">
                    <a16:creationId xmlns:a16="http://schemas.microsoft.com/office/drawing/2014/main" id="{D1BCC2C9-7399-399C-E6C9-C95E2BA935C1}"/>
                  </a:ext>
                </a:extLst>
              </p:cNvPr>
              <p:cNvGrpSpPr/>
              <p:nvPr/>
            </p:nvGrpSpPr>
            <p:grpSpPr>
              <a:xfrm>
                <a:off x="2410810" y="3108411"/>
                <a:ext cx="488123" cy="1139305"/>
                <a:chOff x="7086600" y="228600"/>
                <a:chExt cx="2268971" cy="5295900"/>
              </a:xfrm>
            </p:grpSpPr>
            <p:sp>
              <p:nvSpPr>
                <p:cNvPr id="31" name="Cloud 30">
                  <a:extLst>
                    <a:ext uri="{FF2B5EF4-FFF2-40B4-BE49-F238E27FC236}">
                      <a16:creationId xmlns:a16="http://schemas.microsoft.com/office/drawing/2014/main" id="{D6E2A2B8-8A0F-72B3-FFC3-F10143ACD489}"/>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6EAB468-2291-BC77-2357-E1EFE589C8B6}"/>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3" name="Oval 32">
                  <a:extLst>
                    <a:ext uri="{FF2B5EF4-FFF2-40B4-BE49-F238E27FC236}">
                      <a16:creationId xmlns:a16="http://schemas.microsoft.com/office/drawing/2014/main" id="{E5BB65AF-CE88-21E6-7180-5D8578D179E7}"/>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 name="Flowchart: Manual Operation 33">
                  <a:extLst>
                    <a:ext uri="{FF2B5EF4-FFF2-40B4-BE49-F238E27FC236}">
                      <a16:creationId xmlns:a16="http://schemas.microsoft.com/office/drawing/2014/main" id="{BD6E4382-B7A8-DBC3-1B6E-543ECE7834D4}"/>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nual Operation 34">
                  <a:extLst>
                    <a:ext uri="{FF2B5EF4-FFF2-40B4-BE49-F238E27FC236}">
                      <a16:creationId xmlns:a16="http://schemas.microsoft.com/office/drawing/2014/main" id="{FA9DD338-9B90-8E94-AEA4-BC99A299AE2A}"/>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573E00F-CD20-4E15-DDC4-D7AE8EDB95AB}"/>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 name="Oval 36">
                  <a:extLst>
                    <a:ext uri="{FF2B5EF4-FFF2-40B4-BE49-F238E27FC236}">
                      <a16:creationId xmlns:a16="http://schemas.microsoft.com/office/drawing/2014/main" id="{3CD0187D-CC32-B766-9DC9-E4E383EE9E3F}"/>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 name="Flowchart: Manual Operation 37">
                  <a:extLst>
                    <a:ext uri="{FF2B5EF4-FFF2-40B4-BE49-F238E27FC236}">
                      <a16:creationId xmlns:a16="http://schemas.microsoft.com/office/drawing/2014/main" id="{F16C9616-FF97-A9E9-518C-62FB6F9598A4}"/>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a:extLst>
                    <a:ext uri="{FF2B5EF4-FFF2-40B4-BE49-F238E27FC236}">
                      <a16:creationId xmlns:a16="http://schemas.microsoft.com/office/drawing/2014/main" id="{77A03D94-29D4-E258-3C9A-DC1E921C69D2}"/>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a:extLst>
                    <a:ext uri="{FF2B5EF4-FFF2-40B4-BE49-F238E27FC236}">
                      <a16:creationId xmlns:a16="http://schemas.microsoft.com/office/drawing/2014/main" id="{CDE783B9-A2BC-D378-EF39-B6D003F5AAF1}"/>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38C66225-D21F-0C3B-E025-C68B63342ED7}"/>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entagon 87">
                  <a:extLst>
                    <a:ext uri="{FF2B5EF4-FFF2-40B4-BE49-F238E27FC236}">
                      <a16:creationId xmlns:a16="http://schemas.microsoft.com/office/drawing/2014/main" id="{99EDEFBA-5FAD-94A9-6791-8F1FF0FCA86F}"/>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1CB6972-A9D3-EE05-AD51-02AA0352CC32}"/>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Flowchart: Decision 43">
                  <a:extLst>
                    <a:ext uri="{FF2B5EF4-FFF2-40B4-BE49-F238E27FC236}">
                      <a16:creationId xmlns:a16="http://schemas.microsoft.com/office/drawing/2014/main" id="{57D05EBE-B49A-B9EA-DE0E-87DD356CFAA1}"/>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A76F422-8370-6F06-7DF7-1AB2C21AF6DC}"/>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ross 45">
                  <a:extLst>
                    <a:ext uri="{FF2B5EF4-FFF2-40B4-BE49-F238E27FC236}">
                      <a16:creationId xmlns:a16="http://schemas.microsoft.com/office/drawing/2014/main" id="{EA9150B6-69DE-D842-1150-76B734C5A3D8}"/>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entagon 92">
                  <a:extLst>
                    <a:ext uri="{FF2B5EF4-FFF2-40B4-BE49-F238E27FC236}">
                      <a16:creationId xmlns:a16="http://schemas.microsoft.com/office/drawing/2014/main" id="{BC2D2112-AB10-D1A2-608C-E9C6935C4EEA}"/>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 name="Rectangle 47">
                  <a:extLst>
                    <a:ext uri="{FF2B5EF4-FFF2-40B4-BE49-F238E27FC236}">
                      <a16:creationId xmlns:a16="http://schemas.microsoft.com/office/drawing/2014/main" id="{D5CD2818-7976-82DD-2C88-E1796FCC652B}"/>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 name="Pentagon 94">
                  <a:extLst>
                    <a:ext uri="{FF2B5EF4-FFF2-40B4-BE49-F238E27FC236}">
                      <a16:creationId xmlns:a16="http://schemas.microsoft.com/office/drawing/2014/main" id="{4E6CF126-A626-2D54-83D6-17A539F0668B}"/>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entagon 95">
                  <a:extLst>
                    <a:ext uri="{FF2B5EF4-FFF2-40B4-BE49-F238E27FC236}">
                      <a16:creationId xmlns:a16="http://schemas.microsoft.com/office/drawing/2014/main" id="{4015DA24-720F-B7B2-98B2-151059C86A2D}"/>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entagon 96">
                  <a:extLst>
                    <a:ext uri="{FF2B5EF4-FFF2-40B4-BE49-F238E27FC236}">
                      <a16:creationId xmlns:a16="http://schemas.microsoft.com/office/drawing/2014/main" id="{F51D422B-F970-7CE0-C4BB-A97C96DE4616}"/>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68E43AA-CA9A-90F9-083C-E72A8E6ACC2C}"/>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a:extLst>
                    <a:ext uri="{FF2B5EF4-FFF2-40B4-BE49-F238E27FC236}">
                      <a16:creationId xmlns:a16="http://schemas.microsoft.com/office/drawing/2014/main" id="{CA1C8720-EB36-8590-C023-C5719312E698}"/>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a:extLst>
                    <a:ext uri="{FF2B5EF4-FFF2-40B4-BE49-F238E27FC236}">
                      <a16:creationId xmlns:a16="http://schemas.microsoft.com/office/drawing/2014/main" id="{CE233B7C-8FD4-2BAA-45D2-48FDC5AF75A3}"/>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00">
                  <a:extLst>
                    <a:ext uri="{FF2B5EF4-FFF2-40B4-BE49-F238E27FC236}">
                      <a16:creationId xmlns:a16="http://schemas.microsoft.com/office/drawing/2014/main" id="{E3955ABA-A6F0-8A53-7860-1548FF4F01EF}"/>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a:extLst>
                    <a:ext uri="{FF2B5EF4-FFF2-40B4-BE49-F238E27FC236}">
                      <a16:creationId xmlns:a16="http://schemas.microsoft.com/office/drawing/2014/main" id="{D5378E81-6287-FAB5-0667-F8F27B9EF5F1}"/>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69C09A9-99AE-437A-C889-D1077EFEC98D}"/>
                  </a:ext>
                </a:extLst>
              </p:cNvPr>
              <p:cNvGrpSpPr/>
              <p:nvPr/>
            </p:nvGrpSpPr>
            <p:grpSpPr>
              <a:xfrm>
                <a:off x="2070373" y="3516864"/>
                <a:ext cx="478130" cy="1139934"/>
                <a:chOff x="6359189" y="255766"/>
                <a:chExt cx="2690844" cy="6415378"/>
              </a:xfrm>
            </p:grpSpPr>
            <p:sp>
              <p:nvSpPr>
                <p:cNvPr id="9" name="Oval 8">
                  <a:extLst>
                    <a:ext uri="{FF2B5EF4-FFF2-40B4-BE49-F238E27FC236}">
                      <a16:creationId xmlns:a16="http://schemas.microsoft.com/office/drawing/2014/main" id="{6EFEEC00-A548-6AE5-B467-5FD9963EFD29}"/>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Oval 9">
                  <a:extLst>
                    <a:ext uri="{FF2B5EF4-FFF2-40B4-BE49-F238E27FC236}">
                      <a16:creationId xmlns:a16="http://schemas.microsoft.com/office/drawing/2014/main" id="{5078CD4D-7BB2-A3FE-8431-F6458ECF0CDF}"/>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Flowchart: Manual Operation 10">
                  <a:extLst>
                    <a:ext uri="{FF2B5EF4-FFF2-40B4-BE49-F238E27FC236}">
                      <a16:creationId xmlns:a16="http://schemas.microsoft.com/office/drawing/2014/main" id="{F868D539-3EE3-8137-BD81-B902586F070A}"/>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E70D7D0E-97C7-8DAE-CC24-5F8A434995CF}"/>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CC855E-B719-1A30-48AE-C978819E420D}"/>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Oval 13">
                  <a:extLst>
                    <a:ext uri="{FF2B5EF4-FFF2-40B4-BE49-F238E27FC236}">
                      <a16:creationId xmlns:a16="http://schemas.microsoft.com/office/drawing/2014/main" id="{47D9A1B5-43D3-9666-1F53-346D17723F5F}"/>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Flowchart: Manual Operation 14">
                  <a:extLst>
                    <a:ext uri="{FF2B5EF4-FFF2-40B4-BE49-F238E27FC236}">
                      <a16:creationId xmlns:a16="http://schemas.microsoft.com/office/drawing/2014/main" id="{8CFDB874-E8B9-F610-8500-27AEC9AF988E}"/>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2CB453C1-70E8-868A-2D0C-E1BD608DB648}"/>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a:extLst>
                    <a:ext uri="{FF2B5EF4-FFF2-40B4-BE49-F238E27FC236}">
                      <a16:creationId xmlns:a16="http://schemas.microsoft.com/office/drawing/2014/main" id="{D5DBD310-60B9-C01C-2CDF-A0B53559811C}"/>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5B32E629-520D-13FD-BB6E-86EAEBA986DF}"/>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ross 18">
                  <a:extLst>
                    <a:ext uri="{FF2B5EF4-FFF2-40B4-BE49-F238E27FC236}">
                      <a16:creationId xmlns:a16="http://schemas.microsoft.com/office/drawing/2014/main" id="{0C2E3270-E70C-B929-E45A-9D69F2F83328}"/>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63">
                  <a:extLst>
                    <a:ext uri="{FF2B5EF4-FFF2-40B4-BE49-F238E27FC236}">
                      <a16:creationId xmlns:a16="http://schemas.microsoft.com/office/drawing/2014/main" id="{4DB9D24C-9F6A-696D-19EA-B7BBDB36DAE6}"/>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ectangle 20">
                  <a:extLst>
                    <a:ext uri="{FF2B5EF4-FFF2-40B4-BE49-F238E27FC236}">
                      <a16:creationId xmlns:a16="http://schemas.microsoft.com/office/drawing/2014/main" id="{EE04F49D-C6F8-7F99-DCF2-4E3E0A3FE5F7}"/>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Snip Diagonal Corner Rectangle 67">
                  <a:extLst>
                    <a:ext uri="{FF2B5EF4-FFF2-40B4-BE49-F238E27FC236}">
                      <a16:creationId xmlns:a16="http://schemas.microsoft.com/office/drawing/2014/main" id="{F1E455B0-1F11-0789-A1B1-66C19DC9C10A}"/>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68">
                  <a:extLst>
                    <a:ext uri="{FF2B5EF4-FFF2-40B4-BE49-F238E27FC236}">
                      <a16:creationId xmlns:a16="http://schemas.microsoft.com/office/drawing/2014/main" id="{446A2702-E4D3-C625-8717-A28EDA3790F3}"/>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AF33180-1383-75DA-F4C4-22C11A8DDB21}"/>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ardrop 24">
                  <a:extLst>
                    <a:ext uri="{FF2B5EF4-FFF2-40B4-BE49-F238E27FC236}">
                      <a16:creationId xmlns:a16="http://schemas.microsoft.com/office/drawing/2014/main" id="{3C7E540C-06FC-744D-831E-9A89EB9059C9}"/>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A0F2FED-D68F-A208-0C67-B208B058F980}"/>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73">
                  <a:extLst>
                    <a:ext uri="{FF2B5EF4-FFF2-40B4-BE49-F238E27FC236}">
                      <a16:creationId xmlns:a16="http://schemas.microsoft.com/office/drawing/2014/main" id="{9212CD29-0F8B-2B0A-719B-1132879DD9DE}"/>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51">
                  <a:extLst>
                    <a:ext uri="{FF2B5EF4-FFF2-40B4-BE49-F238E27FC236}">
                      <a16:creationId xmlns:a16="http://schemas.microsoft.com/office/drawing/2014/main" id="{C4FC478F-42AA-9A3D-9D14-87A56A26D021}"/>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cision 28">
                  <a:extLst>
                    <a:ext uri="{FF2B5EF4-FFF2-40B4-BE49-F238E27FC236}">
                      <a16:creationId xmlns:a16="http://schemas.microsoft.com/office/drawing/2014/main" id="{B16B3881-6D33-BAA1-13D9-02E704EBCEE1}"/>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D4216CB-B3AB-1A42-8F16-310CE28940B3}"/>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02" name="Group 101">
              <a:extLst>
                <a:ext uri="{FF2B5EF4-FFF2-40B4-BE49-F238E27FC236}">
                  <a16:creationId xmlns:a16="http://schemas.microsoft.com/office/drawing/2014/main" id="{2E9D8395-F728-9B99-D33C-DEEB46FE633E}"/>
                </a:ext>
              </a:extLst>
            </p:cNvPr>
            <p:cNvGrpSpPr/>
            <p:nvPr/>
          </p:nvGrpSpPr>
          <p:grpSpPr>
            <a:xfrm>
              <a:off x="248937" y="3079474"/>
              <a:ext cx="2375136" cy="2199963"/>
              <a:chOff x="3411579" y="2755855"/>
              <a:chExt cx="2375136" cy="2199963"/>
            </a:xfrm>
          </p:grpSpPr>
          <p:grpSp>
            <p:nvGrpSpPr>
              <p:cNvPr id="103" name="Group 102">
                <a:extLst>
                  <a:ext uri="{FF2B5EF4-FFF2-40B4-BE49-F238E27FC236}">
                    <a16:creationId xmlns:a16="http://schemas.microsoft.com/office/drawing/2014/main" id="{FD508434-B657-9427-29E6-5049DDC18493}"/>
                  </a:ext>
                </a:extLst>
              </p:cNvPr>
              <p:cNvGrpSpPr/>
              <p:nvPr/>
            </p:nvGrpSpPr>
            <p:grpSpPr>
              <a:xfrm>
                <a:off x="3411579" y="2922420"/>
                <a:ext cx="747552" cy="1672744"/>
                <a:chOff x="152400" y="457200"/>
                <a:chExt cx="2251841" cy="5295900"/>
              </a:xfrm>
            </p:grpSpPr>
            <p:sp>
              <p:nvSpPr>
                <p:cNvPr id="206" name="Oval 2">
                  <a:extLst>
                    <a:ext uri="{FF2B5EF4-FFF2-40B4-BE49-F238E27FC236}">
                      <a16:creationId xmlns:a16="http://schemas.microsoft.com/office/drawing/2014/main" id="{4CAE488C-CB0D-8000-A085-31FF50C8E497}"/>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7" name="Oval 3">
                  <a:extLst>
                    <a:ext uri="{FF2B5EF4-FFF2-40B4-BE49-F238E27FC236}">
                      <a16:creationId xmlns:a16="http://schemas.microsoft.com/office/drawing/2014/main" id="{9AB21788-17C6-5BB5-C30E-12FA8B358B0F}"/>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8" name="Flowchart: Manual Operation 4">
                  <a:extLst>
                    <a:ext uri="{FF2B5EF4-FFF2-40B4-BE49-F238E27FC236}">
                      <a16:creationId xmlns:a16="http://schemas.microsoft.com/office/drawing/2014/main" id="{279EC1D9-F454-7479-8101-FB58CB53A71D}"/>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lowchart: Manual Operation 5">
                  <a:extLst>
                    <a:ext uri="{FF2B5EF4-FFF2-40B4-BE49-F238E27FC236}">
                      <a16:creationId xmlns:a16="http://schemas.microsoft.com/office/drawing/2014/main" id="{38514AB5-59EB-BFAB-AD72-772373400AB4}"/>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6">
                  <a:extLst>
                    <a:ext uri="{FF2B5EF4-FFF2-40B4-BE49-F238E27FC236}">
                      <a16:creationId xmlns:a16="http://schemas.microsoft.com/office/drawing/2014/main" id="{9D731880-78F7-A05F-9983-E51A4B43D8D9}"/>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1" name="Oval 7">
                  <a:extLst>
                    <a:ext uri="{FF2B5EF4-FFF2-40B4-BE49-F238E27FC236}">
                      <a16:creationId xmlns:a16="http://schemas.microsoft.com/office/drawing/2014/main" id="{1EF60910-666A-5419-C4CF-985DD330D898}"/>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2" name="Flowchart: Manual Operation 8">
                  <a:extLst>
                    <a:ext uri="{FF2B5EF4-FFF2-40B4-BE49-F238E27FC236}">
                      <a16:creationId xmlns:a16="http://schemas.microsoft.com/office/drawing/2014/main" id="{EFC7BA24-32CF-7F04-E73C-B7CCCB3D316D}"/>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Manual Operation 9">
                  <a:extLst>
                    <a:ext uri="{FF2B5EF4-FFF2-40B4-BE49-F238E27FC236}">
                      <a16:creationId xmlns:a16="http://schemas.microsoft.com/office/drawing/2014/main" id="{71D4E318-6DE1-9B60-BE89-52A856B204A4}"/>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Manual Operation 10">
                  <a:extLst>
                    <a:ext uri="{FF2B5EF4-FFF2-40B4-BE49-F238E27FC236}">
                      <a16:creationId xmlns:a16="http://schemas.microsoft.com/office/drawing/2014/main" id="{2EA40A8D-333F-9E1A-F059-C4650471E4CA}"/>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11">
                  <a:extLst>
                    <a:ext uri="{FF2B5EF4-FFF2-40B4-BE49-F238E27FC236}">
                      <a16:creationId xmlns:a16="http://schemas.microsoft.com/office/drawing/2014/main" id="{4F90BF1E-F349-6474-D674-15D59A522B96}"/>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ross 12">
                  <a:extLst>
                    <a:ext uri="{FF2B5EF4-FFF2-40B4-BE49-F238E27FC236}">
                      <a16:creationId xmlns:a16="http://schemas.microsoft.com/office/drawing/2014/main" id="{78B7291C-3925-30F3-6E99-40D7E494C9CE}"/>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Pentagon 13">
                  <a:extLst>
                    <a:ext uri="{FF2B5EF4-FFF2-40B4-BE49-F238E27FC236}">
                      <a16:creationId xmlns:a16="http://schemas.microsoft.com/office/drawing/2014/main" id="{7A125B20-555E-3B0B-94B1-27AED0AD6BD5}"/>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18" name="Rectangle 14">
                  <a:extLst>
                    <a:ext uri="{FF2B5EF4-FFF2-40B4-BE49-F238E27FC236}">
                      <a16:creationId xmlns:a16="http://schemas.microsoft.com/office/drawing/2014/main" id="{17808BA9-26F1-B5E8-9C0F-1E5A8F935B82}"/>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9" name="Pentagon 15">
                  <a:extLst>
                    <a:ext uri="{FF2B5EF4-FFF2-40B4-BE49-F238E27FC236}">
                      <a16:creationId xmlns:a16="http://schemas.microsoft.com/office/drawing/2014/main" id="{6B4370CB-7472-52DF-97AC-2C0E721AC90D}"/>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16">
                  <a:extLst>
                    <a:ext uri="{FF2B5EF4-FFF2-40B4-BE49-F238E27FC236}">
                      <a16:creationId xmlns:a16="http://schemas.microsoft.com/office/drawing/2014/main" id="{A6D36AFB-A160-EDD1-1016-B8FA9F0CA36B}"/>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1" name="Oval 17">
                  <a:extLst>
                    <a:ext uri="{FF2B5EF4-FFF2-40B4-BE49-F238E27FC236}">
                      <a16:creationId xmlns:a16="http://schemas.microsoft.com/office/drawing/2014/main" id="{32646805-20BD-CCD7-A8AC-DC5C9C9F6B40}"/>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reeform: Shape 221">
                  <a:extLst>
                    <a:ext uri="{FF2B5EF4-FFF2-40B4-BE49-F238E27FC236}">
                      <a16:creationId xmlns:a16="http://schemas.microsoft.com/office/drawing/2014/main" id="{D625CA17-90A3-0919-36B6-2DB745BAF5A4}"/>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3" name="Flowchart: Decision 24">
                  <a:extLst>
                    <a:ext uri="{FF2B5EF4-FFF2-40B4-BE49-F238E27FC236}">
                      <a16:creationId xmlns:a16="http://schemas.microsoft.com/office/drawing/2014/main" id="{719691D5-CB94-D236-0FD1-B90DAF1C8C93}"/>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97CA1328-6694-EF58-7FB7-1FE20F52F038}"/>
                    </a:ext>
                  </a:extLst>
                </p:cNvPr>
                <p:cNvGrpSpPr/>
                <p:nvPr/>
              </p:nvGrpSpPr>
              <p:grpSpPr>
                <a:xfrm>
                  <a:off x="685800" y="1676400"/>
                  <a:ext cx="1295401" cy="304800"/>
                  <a:chOff x="990599" y="533400"/>
                  <a:chExt cx="1295401" cy="304800"/>
                </a:xfrm>
              </p:grpSpPr>
              <p:sp>
                <p:nvSpPr>
                  <p:cNvPr id="225" name="Rectangle 23">
                    <a:extLst>
                      <a:ext uri="{FF2B5EF4-FFF2-40B4-BE49-F238E27FC236}">
                        <a16:creationId xmlns:a16="http://schemas.microsoft.com/office/drawing/2014/main" id="{74C9468F-9FAA-08C5-4007-04C2DD2EAA81}"/>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26" name="Group 103">
                    <a:extLst>
                      <a:ext uri="{FF2B5EF4-FFF2-40B4-BE49-F238E27FC236}">
                        <a16:creationId xmlns:a16="http://schemas.microsoft.com/office/drawing/2014/main" id="{30EF2FB9-3E09-6315-03E3-D6D72FBF185E}"/>
                      </a:ext>
                    </a:extLst>
                  </p:cNvPr>
                  <p:cNvGrpSpPr/>
                  <p:nvPr/>
                </p:nvGrpSpPr>
                <p:grpSpPr>
                  <a:xfrm>
                    <a:off x="990600" y="533400"/>
                    <a:ext cx="1286164" cy="304800"/>
                    <a:chOff x="457200" y="1600200"/>
                    <a:chExt cx="8229600" cy="1752600"/>
                  </a:xfrm>
                  <a:noFill/>
                </p:grpSpPr>
                <p:sp>
                  <p:nvSpPr>
                    <p:cNvPr id="227" name="Plaque 226">
                      <a:extLst>
                        <a:ext uri="{FF2B5EF4-FFF2-40B4-BE49-F238E27FC236}">
                          <a16:creationId xmlns:a16="http://schemas.microsoft.com/office/drawing/2014/main" id="{7B0B5D58-AE56-0F28-31A7-7D2D98959304}"/>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Plaque 227">
                      <a:extLst>
                        <a:ext uri="{FF2B5EF4-FFF2-40B4-BE49-F238E27FC236}">
                          <a16:creationId xmlns:a16="http://schemas.microsoft.com/office/drawing/2014/main" id="{B18BB724-B300-EF3C-6433-71D73C145EEC}"/>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Plaque 228">
                      <a:extLst>
                        <a:ext uri="{FF2B5EF4-FFF2-40B4-BE49-F238E27FC236}">
                          <a16:creationId xmlns:a16="http://schemas.microsoft.com/office/drawing/2014/main" id="{8850DB67-31D1-04A6-87BA-38A45844BB0C}"/>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Plaque 229">
                      <a:extLst>
                        <a:ext uri="{FF2B5EF4-FFF2-40B4-BE49-F238E27FC236}">
                          <a16:creationId xmlns:a16="http://schemas.microsoft.com/office/drawing/2014/main" id="{BE8C8FB5-ECCA-B5B4-D8A5-6F12139FE4E9}"/>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Plaque 230">
                      <a:extLst>
                        <a:ext uri="{FF2B5EF4-FFF2-40B4-BE49-F238E27FC236}">
                          <a16:creationId xmlns:a16="http://schemas.microsoft.com/office/drawing/2014/main" id="{3480BAD8-A7C3-FD5D-4CAD-261541F8B751}"/>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Plaque 231">
                      <a:extLst>
                        <a:ext uri="{FF2B5EF4-FFF2-40B4-BE49-F238E27FC236}">
                          <a16:creationId xmlns:a16="http://schemas.microsoft.com/office/drawing/2014/main" id="{B6F58383-C5E2-F96B-380C-CA636B65FB13}"/>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laque 232">
                      <a:extLst>
                        <a:ext uri="{FF2B5EF4-FFF2-40B4-BE49-F238E27FC236}">
                          <a16:creationId xmlns:a16="http://schemas.microsoft.com/office/drawing/2014/main" id="{A8D6A9C8-BB32-BCB3-5732-86871F713C50}"/>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4" name="Group 116">
                <a:extLst>
                  <a:ext uri="{FF2B5EF4-FFF2-40B4-BE49-F238E27FC236}">
                    <a16:creationId xmlns:a16="http://schemas.microsoft.com/office/drawing/2014/main" id="{3D7023DE-9068-55D8-B90C-DAED835281FB}"/>
                  </a:ext>
                </a:extLst>
              </p:cNvPr>
              <p:cNvGrpSpPr/>
              <p:nvPr/>
            </p:nvGrpSpPr>
            <p:grpSpPr>
              <a:xfrm>
                <a:off x="3906186" y="3353215"/>
                <a:ext cx="753271" cy="1602603"/>
                <a:chOff x="2556985" y="1219200"/>
                <a:chExt cx="2150386" cy="4361885"/>
              </a:xfrm>
            </p:grpSpPr>
            <p:sp>
              <p:nvSpPr>
                <p:cNvPr id="184" name="Oval 183">
                  <a:extLst>
                    <a:ext uri="{FF2B5EF4-FFF2-40B4-BE49-F238E27FC236}">
                      <a16:creationId xmlns:a16="http://schemas.microsoft.com/office/drawing/2014/main" id="{6FF256DD-52BB-F8A3-028C-B31E32F488D6}"/>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5" name="Oval 184">
                  <a:extLst>
                    <a:ext uri="{FF2B5EF4-FFF2-40B4-BE49-F238E27FC236}">
                      <a16:creationId xmlns:a16="http://schemas.microsoft.com/office/drawing/2014/main" id="{D072692C-0E16-B011-5DAB-0F7131E1AE5C}"/>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6" name="Flowchart: Manual Operation 185">
                  <a:extLst>
                    <a:ext uri="{FF2B5EF4-FFF2-40B4-BE49-F238E27FC236}">
                      <a16:creationId xmlns:a16="http://schemas.microsoft.com/office/drawing/2014/main" id="{660B7296-922F-A82B-5D29-ED796776DEA5}"/>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Manual Operation 186">
                  <a:extLst>
                    <a:ext uri="{FF2B5EF4-FFF2-40B4-BE49-F238E27FC236}">
                      <a16:creationId xmlns:a16="http://schemas.microsoft.com/office/drawing/2014/main" id="{5488DB8E-0D84-7CA5-EBC3-C520E4AA1CA2}"/>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21F01463-B320-24D3-41A1-E4F12EAB0BD4}"/>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9" name="Oval 188">
                  <a:extLst>
                    <a:ext uri="{FF2B5EF4-FFF2-40B4-BE49-F238E27FC236}">
                      <a16:creationId xmlns:a16="http://schemas.microsoft.com/office/drawing/2014/main" id="{E5AC86AB-08FF-8DEB-7501-70440D7098CC}"/>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0" name="Flowchart: Manual Operation 189">
                  <a:extLst>
                    <a:ext uri="{FF2B5EF4-FFF2-40B4-BE49-F238E27FC236}">
                      <a16:creationId xmlns:a16="http://schemas.microsoft.com/office/drawing/2014/main" id="{87125E61-084A-1B70-101F-6E58BF1A438F}"/>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Manual Operation 190">
                  <a:extLst>
                    <a:ext uri="{FF2B5EF4-FFF2-40B4-BE49-F238E27FC236}">
                      <a16:creationId xmlns:a16="http://schemas.microsoft.com/office/drawing/2014/main" id="{EB365565-4FFD-5DDA-09B3-C93F215335EC}"/>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Manual Operation 191">
                  <a:extLst>
                    <a:ext uri="{FF2B5EF4-FFF2-40B4-BE49-F238E27FC236}">
                      <a16:creationId xmlns:a16="http://schemas.microsoft.com/office/drawing/2014/main" id="{E2BA43EA-20A5-1538-2618-793AC3885DEC}"/>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a:extLst>
                    <a:ext uri="{FF2B5EF4-FFF2-40B4-BE49-F238E27FC236}">
                      <a16:creationId xmlns:a16="http://schemas.microsoft.com/office/drawing/2014/main" id="{478A39BA-FF88-83D3-D6D4-B05C140C576E}"/>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12">
                  <a:extLst>
                    <a:ext uri="{FF2B5EF4-FFF2-40B4-BE49-F238E27FC236}">
                      <a16:creationId xmlns:a16="http://schemas.microsoft.com/office/drawing/2014/main" id="{9CE28263-C453-1377-EE9B-E7072BC4F2B9}"/>
                    </a:ext>
                  </a:extLst>
                </p:cNvPr>
                <p:cNvGrpSpPr/>
                <p:nvPr/>
              </p:nvGrpSpPr>
              <p:grpSpPr>
                <a:xfrm rot="17772307">
                  <a:off x="3397060" y="3146415"/>
                  <a:ext cx="766600" cy="1425073"/>
                  <a:chOff x="3551491" y="3295649"/>
                  <a:chExt cx="766600" cy="1425073"/>
                </a:xfrm>
              </p:grpSpPr>
              <p:sp>
                <p:nvSpPr>
                  <p:cNvPr id="204" name="Cross 203">
                    <a:extLst>
                      <a:ext uri="{FF2B5EF4-FFF2-40B4-BE49-F238E27FC236}">
                        <a16:creationId xmlns:a16="http://schemas.microsoft.com/office/drawing/2014/main" id="{044ECA8F-893F-CCC2-5BFA-9E33C79D4393}"/>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Pentagon 67">
                    <a:extLst>
                      <a:ext uri="{FF2B5EF4-FFF2-40B4-BE49-F238E27FC236}">
                        <a16:creationId xmlns:a16="http://schemas.microsoft.com/office/drawing/2014/main" id="{28A2F85E-02DB-0533-DA79-3E67CC532295}"/>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95" name="Rectangle 194">
                  <a:extLst>
                    <a:ext uri="{FF2B5EF4-FFF2-40B4-BE49-F238E27FC236}">
                      <a16:creationId xmlns:a16="http://schemas.microsoft.com/office/drawing/2014/main" id="{7AB4AD24-B95A-14BD-039A-5426556DC098}"/>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 name="Oval 195">
                  <a:extLst>
                    <a:ext uri="{FF2B5EF4-FFF2-40B4-BE49-F238E27FC236}">
                      <a16:creationId xmlns:a16="http://schemas.microsoft.com/office/drawing/2014/main" id="{11F011BD-5C17-9897-903C-93C133F26077}"/>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loud 196">
                  <a:extLst>
                    <a:ext uri="{FF2B5EF4-FFF2-40B4-BE49-F238E27FC236}">
                      <a16:creationId xmlns:a16="http://schemas.microsoft.com/office/drawing/2014/main" id="{34B31EDD-5094-188A-E3A2-7B2565971EEF}"/>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loud 197">
                  <a:extLst>
                    <a:ext uri="{FF2B5EF4-FFF2-40B4-BE49-F238E27FC236}">
                      <a16:creationId xmlns:a16="http://schemas.microsoft.com/office/drawing/2014/main" id="{DDFFDD63-B732-9202-6FF8-309E4643F694}"/>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8AE16212-4578-B1FC-1661-07D5D579A0C0}"/>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0" name="Cloud 199">
                  <a:extLst>
                    <a:ext uri="{FF2B5EF4-FFF2-40B4-BE49-F238E27FC236}">
                      <a16:creationId xmlns:a16="http://schemas.microsoft.com/office/drawing/2014/main" id="{9EC56F7B-E873-6205-ED10-89DA7675FDCB}"/>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115">
                  <a:extLst>
                    <a:ext uri="{FF2B5EF4-FFF2-40B4-BE49-F238E27FC236}">
                      <a16:creationId xmlns:a16="http://schemas.microsoft.com/office/drawing/2014/main" id="{CF5DD56F-2174-CB1A-2E22-5975AD7DB518}"/>
                    </a:ext>
                  </a:extLst>
                </p:cNvPr>
                <p:cNvGrpSpPr/>
                <p:nvPr/>
              </p:nvGrpSpPr>
              <p:grpSpPr>
                <a:xfrm>
                  <a:off x="2895600" y="1524000"/>
                  <a:ext cx="228600" cy="381000"/>
                  <a:chOff x="2286000" y="381000"/>
                  <a:chExt cx="457200" cy="762000"/>
                </a:xfrm>
              </p:grpSpPr>
              <p:sp>
                <p:nvSpPr>
                  <p:cNvPr id="202" name="Trapezoid 201">
                    <a:extLst>
                      <a:ext uri="{FF2B5EF4-FFF2-40B4-BE49-F238E27FC236}">
                        <a16:creationId xmlns:a16="http://schemas.microsoft.com/office/drawing/2014/main" id="{C1B4FA71-7DE2-EDB6-C571-8F24A41AE42A}"/>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939B2287-9F83-E6EC-4AE2-8FC44FFB5A7F}"/>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 name="Group 136">
                <a:extLst>
                  <a:ext uri="{FF2B5EF4-FFF2-40B4-BE49-F238E27FC236}">
                    <a16:creationId xmlns:a16="http://schemas.microsoft.com/office/drawing/2014/main" id="{6ABDDA68-1781-E015-5822-A55A0F1FD640}"/>
                  </a:ext>
                </a:extLst>
              </p:cNvPr>
              <p:cNvGrpSpPr/>
              <p:nvPr/>
            </p:nvGrpSpPr>
            <p:grpSpPr>
              <a:xfrm flipH="1">
                <a:off x="5110999" y="2755855"/>
                <a:ext cx="675716" cy="1747828"/>
                <a:chOff x="6875029" y="228600"/>
                <a:chExt cx="2268971" cy="5295900"/>
              </a:xfrm>
            </p:grpSpPr>
            <p:grpSp>
              <p:nvGrpSpPr>
                <p:cNvPr id="151" name="Group 75">
                  <a:extLst>
                    <a:ext uri="{FF2B5EF4-FFF2-40B4-BE49-F238E27FC236}">
                      <a16:creationId xmlns:a16="http://schemas.microsoft.com/office/drawing/2014/main" id="{05BFC7E5-7DAF-108D-D41D-10513EBD406F}"/>
                    </a:ext>
                  </a:extLst>
                </p:cNvPr>
                <p:cNvGrpSpPr/>
                <p:nvPr/>
              </p:nvGrpSpPr>
              <p:grpSpPr>
                <a:xfrm>
                  <a:off x="6875029" y="228600"/>
                  <a:ext cx="2268971" cy="5295900"/>
                  <a:chOff x="7086600" y="228600"/>
                  <a:chExt cx="2268971" cy="5295900"/>
                </a:xfrm>
              </p:grpSpPr>
              <p:sp>
                <p:nvSpPr>
                  <p:cNvPr id="161" name="Cloud 160">
                    <a:extLst>
                      <a:ext uri="{FF2B5EF4-FFF2-40B4-BE49-F238E27FC236}">
                        <a16:creationId xmlns:a16="http://schemas.microsoft.com/office/drawing/2014/main" id="{27F2A4C8-F04A-2264-C727-2B97EFD72183}"/>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605FA54E-42A4-B16F-2C50-A54DE4E7D074}"/>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3" name="Oval 162">
                    <a:extLst>
                      <a:ext uri="{FF2B5EF4-FFF2-40B4-BE49-F238E27FC236}">
                        <a16:creationId xmlns:a16="http://schemas.microsoft.com/office/drawing/2014/main" id="{2C5DA0F6-0298-998F-4668-14168F765986}"/>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4" name="Flowchart: Manual Operation 163">
                    <a:extLst>
                      <a:ext uri="{FF2B5EF4-FFF2-40B4-BE49-F238E27FC236}">
                        <a16:creationId xmlns:a16="http://schemas.microsoft.com/office/drawing/2014/main" id="{87E72026-96CD-B2C8-666A-696F0BB3E177}"/>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Manual Operation 164">
                    <a:extLst>
                      <a:ext uri="{FF2B5EF4-FFF2-40B4-BE49-F238E27FC236}">
                        <a16:creationId xmlns:a16="http://schemas.microsoft.com/office/drawing/2014/main" id="{5A0D1AFF-128C-E707-AE79-3AB695019D04}"/>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12733245-30C9-4AFC-73B1-2B50BD275797}"/>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 name="Oval 166">
                    <a:extLst>
                      <a:ext uri="{FF2B5EF4-FFF2-40B4-BE49-F238E27FC236}">
                        <a16:creationId xmlns:a16="http://schemas.microsoft.com/office/drawing/2014/main" id="{8C513B4B-25A8-C3D1-CA65-47C925B55DF0}"/>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 name="Flowchart: Manual Operation 167">
                    <a:extLst>
                      <a:ext uri="{FF2B5EF4-FFF2-40B4-BE49-F238E27FC236}">
                        <a16:creationId xmlns:a16="http://schemas.microsoft.com/office/drawing/2014/main" id="{33ECEBCF-CDD7-5CE3-5983-30C31850550F}"/>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Manual Operation 168">
                    <a:extLst>
                      <a:ext uri="{FF2B5EF4-FFF2-40B4-BE49-F238E27FC236}">
                        <a16:creationId xmlns:a16="http://schemas.microsoft.com/office/drawing/2014/main" id="{ECED50AD-C0F2-4E83-CFA0-3B68A180E3D4}"/>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Manual Operation 169">
                    <a:extLst>
                      <a:ext uri="{FF2B5EF4-FFF2-40B4-BE49-F238E27FC236}">
                        <a16:creationId xmlns:a16="http://schemas.microsoft.com/office/drawing/2014/main" id="{ABADA16B-D80E-CACD-8A76-10585DA657D0}"/>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Isosceles Triangle 170">
                    <a:extLst>
                      <a:ext uri="{FF2B5EF4-FFF2-40B4-BE49-F238E27FC236}">
                        <a16:creationId xmlns:a16="http://schemas.microsoft.com/office/drawing/2014/main" id="{BFE154EB-0C84-E164-B975-E6E59E737B10}"/>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Pentagon 17">
                    <a:extLst>
                      <a:ext uri="{FF2B5EF4-FFF2-40B4-BE49-F238E27FC236}">
                        <a16:creationId xmlns:a16="http://schemas.microsoft.com/office/drawing/2014/main" id="{4551FED7-AB0F-719E-C6EE-70D84646378D}"/>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0BE878E3-37B7-9361-F316-4A80CD4FF17D}"/>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4" name="Flowchart: Decision 173">
                    <a:extLst>
                      <a:ext uri="{FF2B5EF4-FFF2-40B4-BE49-F238E27FC236}">
                        <a16:creationId xmlns:a16="http://schemas.microsoft.com/office/drawing/2014/main" id="{1FA97B03-4CEA-89D4-EB04-63E55032C720}"/>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744C2683-976F-EFF7-C41E-80E47F4F879C}"/>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ross 175">
                    <a:extLst>
                      <a:ext uri="{FF2B5EF4-FFF2-40B4-BE49-F238E27FC236}">
                        <a16:creationId xmlns:a16="http://schemas.microsoft.com/office/drawing/2014/main" id="{E75257BC-7AA1-F805-2570-E31CB73DE95A}"/>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entagon 22">
                    <a:extLst>
                      <a:ext uri="{FF2B5EF4-FFF2-40B4-BE49-F238E27FC236}">
                        <a16:creationId xmlns:a16="http://schemas.microsoft.com/office/drawing/2014/main" id="{4A20CD47-88C1-A29D-218D-F8F87873E9D1}"/>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8" name="Rectangle 177">
                    <a:extLst>
                      <a:ext uri="{FF2B5EF4-FFF2-40B4-BE49-F238E27FC236}">
                        <a16:creationId xmlns:a16="http://schemas.microsoft.com/office/drawing/2014/main" id="{075C0F95-8C3C-C356-DAE3-588D5FEEC6FC}"/>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9" name="Oval 178">
                    <a:extLst>
                      <a:ext uri="{FF2B5EF4-FFF2-40B4-BE49-F238E27FC236}">
                        <a16:creationId xmlns:a16="http://schemas.microsoft.com/office/drawing/2014/main" id="{B4DD8209-4679-E7DB-76BD-36497829B4BA}"/>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loud 179">
                    <a:extLst>
                      <a:ext uri="{FF2B5EF4-FFF2-40B4-BE49-F238E27FC236}">
                        <a16:creationId xmlns:a16="http://schemas.microsoft.com/office/drawing/2014/main" id="{9D54FB53-8F10-FABE-83E5-42191208B7F7}"/>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FB6487B-5ACF-0710-BBF4-2DA03A159767}"/>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30">
                    <a:extLst>
                      <a:ext uri="{FF2B5EF4-FFF2-40B4-BE49-F238E27FC236}">
                        <a16:creationId xmlns:a16="http://schemas.microsoft.com/office/drawing/2014/main" id="{CC6BFED3-D46C-8BA7-7672-C501D3C4F62D}"/>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loud 182">
                    <a:extLst>
                      <a:ext uri="{FF2B5EF4-FFF2-40B4-BE49-F238E27FC236}">
                        <a16:creationId xmlns:a16="http://schemas.microsoft.com/office/drawing/2014/main" id="{F2C57085-2EF5-B68C-A891-400731290044}"/>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21">
                  <a:extLst>
                    <a:ext uri="{FF2B5EF4-FFF2-40B4-BE49-F238E27FC236}">
                      <a16:creationId xmlns:a16="http://schemas.microsoft.com/office/drawing/2014/main" id="{9C8D549D-11F0-9641-A6C4-A34990CA57FD}"/>
                    </a:ext>
                  </a:extLst>
                </p:cNvPr>
                <p:cNvGrpSpPr/>
                <p:nvPr/>
              </p:nvGrpSpPr>
              <p:grpSpPr>
                <a:xfrm>
                  <a:off x="8305800" y="4267200"/>
                  <a:ext cx="152400" cy="381000"/>
                  <a:chOff x="7696200" y="5791200"/>
                  <a:chExt cx="228600" cy="381000"/>
                </a:xfrm>
              </p:grpSpPr>
              <p:sp>
                <p:nvSpPr>
                  <p:cNvPr id="159" name="Trapezoid 158">
                    <a:extLst>
                      <a:ext uri="{FF2B5EF4-FFF2-40B4-BE49-F238E27FC236}">
                        <a16:creationId xmlns:a16="http://schemas.microsoft.com/office/drawing/2014/main" id="{66121C44-DD85-2F9E-E052-1CA1A5375B2C}"/>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0FBDF90A-2C35-6186-C9E4-AB01F07591DA}"/>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22">
                  <a:extLst>
                    <a:ext uri="{FF2B5EF4-FFF2-40B4-BE49-F238E27FC236}">
                      <a16:creationId xmlns:a16="http://schemas.microsoft.com/office/drawing/2014/main" id="{0691B12F-10C0-9132-7781-87CA0AC2F481}"/>
                    </a:ext>
                  </a:extLst>
                </p:cNvPr>
                <p:cNvGrpSpPr/>
                <p:nvPr/>
              </p:nvGrpSpPr>
              <p:grpSpPr>
                <a:xfrm>
                  <a:off x="8458200" y="4191000"/>
                  <a:ext cx="152400" cy="381000"/>
                  <a:chOff x="7696200" y="5791200"/>
                  <a:chExt cx="228600" cy="381000"/>
                </a:xfrm>
              </p:grpSpPr>
              <p:sp>
                <p:nvSpPr>
                  <p:cNvPr id="157" name="Trapezoid 156">
                    <a:extLst>
                      <a:ext uri="{FF2B5EF4-FFF2-40B4-BE49-F238E27FC236}">
                        <a16:creationId xmlns:a16="http://schemas.microsoft.com/office/drawing/2014/main" id="{C329A357-8045-C16C-6771-842D5CD86D16}"/>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F290264-FCB9-ADAD-B560-6B238AFF1BE8}"/>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25">
                  <a:extLst>
                    <a:ext uri="{FF2B5EF4-FFF2-40B4-BE49-F238E27FC236}">
                      <a16:creationId xmlns:a16="http://schemas.microsoft.com/office/drawing/2014/main" id="{3866C74F-B011-EF9A-055D-49E60F3AFF9A}"/>
                    </a:ext>
                  </a:extLst>
                </p:cNvPr>
                <p:cNvGrpSpPr/>
                <p:nvPr/>
              </p:nvGrpSpPr>
              <p:grpSpPr>
                <a:xfrm rot="20208952">
                  <a:off x="8595152" y="4133846"/>
                  <a:ext cx="167099" cy="342908"/>
                  <a:chOff x="7696200" y="5791200"/>
                  <a:chExt cx="228600" cy="381000"/>
                </a:xfrm>
              </p:grpSpPr>
              <p:sp>
                <p:nvSpPr>
                  <p:cNvPr id="155" name="Trapezoid 154">
                    <a:extLst>
                      <a:ext uri="{FF2B5EF4-FFF2-40B4-BE49-F238E27FC236}">
                        <a16:creationId xmlns:a16="http://schemas.microsoft.com/office/drawing/2014/main" id="{AD35667B-0D5E-EFD3-2D59-422E003F4955}"/>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FE7E47C-D31F-D46D-D83E-F94EBD180B28}"/>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2E437C1C-F0A2-84D8-CD95-5251A6F00BA1}"/>
                  </a:ext>
                </a:extLst>
              </p:cNvPr>
              <p:cNvGrpSpPr/>
              <p:nvPr/>
            </p:nvGrpSpPr>
            <p:grpSpPr>
              <a:xfrm>
                <a:off x="4425189" y="3005083"/>
                <a:ext cx="789021" cy="1530598"/>
                <a:chOff x="5979923" y="1248415"/>
                <a:chExt cx="2735437" cy="5306389"/>
              </a:xfrm>
            </p:grpSpPr>
            <p:sp>
              <p:nvSpPr>
                <p:cNvPr id="107" name="Rectangle: Diagonal Corners Rounded 106">
                  <a:extLst>
                    <a:ext uri="{FF2B5EF4-FFF2-40B4-BE49-F238E27FC236}">
                      <a16:creationId xmlns:a16="http://schemas.microsoft.com/office/drawing/2014/main" id="{912FDF65-0592-4E2F-DE96-580FA9E5F63B}"/>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Diagonal Corners Rounded 107">
                  <a:extLst>
                    <a:ext uri="{FF2B5EF4-FFF2-40B4-BE49-F238E27FC236}">
                      <a16:creationId xmlns:a16="http://schemas.microsoft.com/office/drawing/2014/main" id="{8B858634-2B57-CA4D-7AD8-030E106AE4DE}"/>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D9DD9279-D6E4-82AF-1021-6EFA32B93A3F}"/>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0" name="Oval 109">
                  <a:extLst>
                    <a:ext uri="{FF2B5EF4-FFF2-40B4-BE49-F238E27FC236}">
                      <a16:creationId xmlns:a16="http://schemas.microsoft.com/office/drawing/2014/main" id="{66590724-F4AC-287C-E91F-214CBC393BD0}"/>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1" name="Flowchart: Manual Operation 110">
                  <a:extLst>
                    <a:ext uri="{FF2B5EF4-FFF2-40B4-BE49-F238E27FC236}">
                      <a16:creationId xmlns:a16="http://schemas.microsoft.com/office/drawing/2014/main" id="{F1F0F312-2280-EA12-A621-367A99D0747D}"/>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Manual Operation 111">
                  <a:extLst>
                    <a:ext uri="{FF2B5EF4-FFF2-40B4-BE49-F238E27FC236}">
                      <a16:creationId xmlns:a16="http://schemas.microsoft.com/office/drawing/2014/main" id="{33AFEBFF-8131-592D-449A-B698AA8B354E}"/>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00EEAD67-C270-F24E-8B04-F354219B331B}"/>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4" name="Oval 113">
                  <a:extLst>
                    <a:ext uri="{FF2B5EF4-FFF2-40B4-BE49-F238E27FC236}">
                      <a16:creationId xmlns:a16="http://schemas.microsoft.com/office/drawing/2014/main" id="{3F2DD1CD-0655-9C80-30B9-F48E4CB7A3DB}"/>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5" name="Flowchart: Manual Operation 114">
                  <a:extLst>
                    <a:ext uri="{FF2B5EF4-FFF2-40B4-BE49-F238E27FC236}">
                      <a16:creationId xmlns:a16="http://schemas.microsoft.com/office/drawing/2014/main" id="{EBA9D6B6-109F-4585-8621-C25C9A73C0B8}"/>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Manual Operation 115">
                  <a:extLst>
                    <a:ext uri="{FF2B5EF4-FFF2-40B4-BE49-F238E27FC236}">
                      <a16:creationId xmlns:a16="http://schemas.microsoft.com/office/drawing/2014/main" id="{DF74D534-D37A-263E-C363-1FE4F1C84BE9}"/>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Manual Operation 116">
                  <a:extLst>
                    <a:ext uri="{FF2B5EF4-FFF2-40B4-BE49-F238E27FC236}">
                      <a16:creationId xmlns:a16="http://schemas.microsoft.com/office/drawing/2014/main" id="{3CEA7943-F592-6EDD-3916-450245F4A489}"/>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E5DBA17A-F1B1-2A79-6BFA-01689A3D3B8F}"/>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118">
                  <a:extLst>
                    <a:ext uri="{FF2B5EF4-FFF2-40B4-BE49-F238E27FC236}">
                      <a16:creationId xmlns:a16="http://schemas.microsoft.com/office/drawing/2014/main" id="{47000503-EBCC-A493-3B9B-55FD2C9C90A2}"/>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entagon 44">
                  <a:extLst>
                    <a:ext uri="{FF2B5EF4-FFF2-40B4-BE49-F238E27FC236}">
                      <a16:creationId xmlns:a16="http://schemas.microsoft.com/office/drawing/2014/main" id="{24CAF60D-0686-3E28-10B4-09D8F0DF97BF}"/>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1" name="Rectangle 120">
                  <a:extLst>
                    <a:ext uri="{FF2B5EF4-FFF2-40B4-BE49-F238E27FC236}">
                      <a16:creationId xmlns:a16="http://schemas.microsoft.com/office/drawing/2014/main" id="{CA833D68-4507-F7B8-83D6-43A8E15A5378}"/>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2" name="Oval 121">
                  <a:extLst>
                    <a:ext uri="{FF2B5EF4-FFF2-40B4-BE49-F238E27FC236}">
                      <a16:creationId xmlns:a16="http://schemas.microsoft.com/office/drawing/2014/main" id="{F26A7082-B1A5-8038-D26A-D6BD54857FDC}"/>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1">
                  <a:extLst>
                    <a:ext uri="{FF2B5EF4-FFF2-40B4-BE49-F238E27FC236}">
                      <a16:creationId xmlns:a16="http://schemas.microsoft.com/office/drawing/2014/main" id="{9C7CF9CE-F311-3BE2-928A-A76DC1337FCC}"/>
                    </a:ext>
                  </a:extLst>
                </p:cNvPr>
                <p:cNvGrpSpPr/>
                <p:nvPr/>
              </p:nvGrpSpPr>
              <p:grpSpPr>
                <a:xfrm rot="1344951">
                  <a:off x="7505740" y="3598833"/>
                  <a:ext cx="1209620" cy="2003123"/>
                  <a:chOff x="2209800" y="5562600"/>
                  <a:chExt cx="1676400" cy="2514600"/>
                </a:xfrm>
              </p:grpSpPr>
              <p:sp>
                <p:nvSpPr>
                  <p:cNvPr id="134" name="Hexagon 133">
                    <a:extLst>
                      <a:ext uri="{FF2B5EF4-FFF2-40B4-BE49-F238E27FC236}">
                        <a16:creationId xmlns:a16="http://schemas.microsoft.com/office/drawing/2014/main" id="{40026E86-D2EF-6D6F-D33A-E60883E5A732}"/>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Hexagon 134">
                    <a:extLst>
                      <a:ext uri="{FF2B5EF4-FFF2-40B4-BE49-F238E27FC236}">
                        <a16:creationId xmlns:a16="http://schemas.microsoft.com/office/drawing/2014/main" id="{1E6AA7E0-D88B-8C05-6AEE-3576A56B2805}"/>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Hexagon 135">
                    <a:extLst>
                      <a:ext uri="{FF2B5EF4-FFF2-40B4-BE49-F238E27FC236}">
                        <a16:creationId xmlns:a16="http://schemas.microsoft.com/office/drawing/2014/main" id="{01511341-5838-1CA2-F60B-9CA3D367BF3D}"/>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78">
                    <a:extLst>
                      <a:ext uri="{FF2B5EF4-FFF2-40B4-BE49-F238E27FC236}">
                        <a16:creationId xmlns:a16="http://schemas.microsoft.com/office/drawing/2014/main" id="{13C64C55-4D88-4901-3E02-83502818B214}"/>
                      </a:ext>
                    </a:extLst>
                  </p:cNvPr>
                  <p:cNvGrpSpPr/>
                  <p:nvPr/>
                </p:nvGrpSpPr>
                <p:grpSpPr>
                  <a:xfrm>
                    <a:off x="2627416" y="5583382"/>
                    <a:ext cx="838200" cy="279400"/>
                    <a:chOff x="2895600" y="4648200"/>
                    <a:chExt cx="1600200" cy="533400"/>
                  </a:xfrm>
                </p:grpSpPr>
                <p:sp>
                  <p:nvSpPr>
                    <p:cNvPr id="146" name="Quad Arrow 160">
                      <a:extLst>
                        <a:ext uri="{FF2B5EF4-FFF2-40B4-BE49-F238E27FC236}">
                          <a16:creationId xmlns:a16="http://schemas.microsoft.com/office/drawing/2014/main" id="{3BD10116-AC80-EAE5-23BB-3979CA5EA71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Quad Arrow 161">
                      <a:extLst>
                        <a:ext uri="{FF2B5EF4-FFF2-40B4-BE49-F238E27FC236}">
                          <a16:creationId xmlns:a16="http://schemas.microsoft.com/office/drawing/2014/main" id="{C5E392EC-739C-1F9F-F423-BF060BEF6327}"/>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162">
                      <a:extLst>
                        <a:ext uri="{FF2B5EF4-FFF2-40B4-BE49-F238E27FC236}">
                          <a16:creationId xmlns:a16="http://schemas.microsoft.com/office/drawing/2014/main" id="{CD1B7C79-20B4-81E2-D2F9-7F7B630F295D}"/>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BCCB4B81-C391-D51E-48B3-ED6C30BDBBC7}"/>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49D313E2-6E96-7D11-8030-73851616B8B3}"/>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79">
                    <a:extLst>
                      <a:ext uri="{FF2B5EF4-FFF2-40B4-BE49-F238E27FC236}">
                        <a16:creationId xmlns:a16="http://schemas.microsoft.com/office/drawing/2014/main" id="{BAA596B9-F239-F0AC-ED73-500B896854FA}"/>
                      </a:ext>
                    </a:extLst>
                  </p:cNvPr>
                  <p:cNvGrpSpPr/>
                  <p:nvPr/>
                </p:nvGrpSpPr>
                <p:grpSpPr>
                  <a:xfrm>
                    <a:off x="2590800" y="7772400"/>
                    <a:ext cx="838200" cy="279400"/>
                    <a:chOff x="2895600" y="4648200"/>
                    <a:chExt cx="1600200" cy="533400"/>
                  </a:xfrm>
                </p:grpSpPr>
                <p:sp>
                  <p:nvSpPr>
                    <p:cNvPr id="141" name="Quad Arrow 155">
                      <a:extLst>
                        <a:ext uri="{FF2B5EF4-FFF2-40B4-BE49-F238E27FC236}">
                          <a16:creationId xmlns:a16="http://schemas.microsoft.com/office/drawing/2014/main" id="{30288AC9-C9AE-E5A4-8510-FA1852AACEDC}"/>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Quad Arrow 156">
                      <a:extLst>
                        <a:ext uri="{FF2B5EF4-FFF2-40B4-BE49-F238E27FC236}">
                          <a16:creationId xmlns:a16="http://schemas.microsoft.com/office/drawing/2014/main" id="{2AAEDF1C-E10F-57CD-9D99-B79AF9E6616F}"/>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Quad Arrow 157">
                      <a:extLst>
                        <a:ext uri="{FF2B5EF4-FFF2-40B4-BE49-F238E27FC236}">
                          <a16:creationId xmlns:a16="http://schemas.microsoft.com/office/drawing/2014/main" id="{64C3B281-F33A-9A62-BF36-F923869BD4A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DC8D6AA5-94D1-0EBB-A26A-54205A7234F6}"/>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3B5D6588-5C54-2C29-AEDB-0F4B89FD597B}"/>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Donut 153">
                    <a:extLst>
                      <a:ext uri="{FF2B5EF4-FFF2-40B4-BE49-F238E27FC236}">
                        <a16:creationId xmlns:a16="http://schemas.microsoft.com/office/drawing/2014/main" id="{FCBD2CD7-4F7D-0303-3787-E1A257C74112}"/>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Quad Arrow 154">
                    <a:extLst>
                      <a:ext uri="{FF2B5EF4-FFF2-40B4-BE49-F238E27FC236}">
                        <a16:creationId xmlns:a16="http://schemas.microsoft.com/office/drawing/2014/main" id="{EDEF80A9-0FB9-924E-D053-6D7C7E309C5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Freeform: Shape 123">
                  <a:extLst>
                    <a:ext uri="{FF2B5EF4-FFF2-40B4-BE49-F238E27FC236}">
                      <a16:creationId xmlns:a16="http://schemas.microsoft.com/office/drawing/2014/main" id="{BCC87757-8AF3-664A-304D-3E50E92C8159}"/>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54">
                  <a:extLst>
                    <a:ext uri="{FF2B5EF4-FFF2-40B4-BE49-F238E27FC236}">
                      <a16:creationId xmlns:a16="http://schemas.microsoft.com/office/drawing/2014/main" id="{1EAAD07F-C269-F0C7-DD1F-D86C37A723CE}"/>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8">
                  <a:extLst>
                    <a:ext uri="{FF2B5EF4-FFF2-40B4-BE49-F238E27FC236}">
                      <a16:creationId xmlns:a16="http://schemas.microsoft.com/office/drawing/2014/main" id="{6CADAE74-023F-235F-64FC-77CC204F143A}"/>
                    </a:ext>
                  </a:extLst>
                </p:cNvPr>
                <p:cNvGrpSpPr/>
                <p:nvPr/>
              </p:nvGrpSpPr>
              <p:grpSpPr>
                <a:xfrm>
                  <a:off x="6501357" y="1466018"/>
                  <a:ext cx="1297403" cy="285156"/>
                  <a:chOff x="1143000" y="2590800"/>
                  <a:chExt cx="4814341" cy="1375348"/>
                </a:xfrm>
                <a:solidFill>
                  <a:schemeClr val="tx1"/>
                </a:solidFill>
              </p:grpSpPr>
              <p:sp>
                <p:nvSpPr>
                  <p:cNvPr id="127" name="Cross 126">
                    <a:extLst>
                      <a:ext uri="{FF2B5EF4-FFF2-40B4-BE49-F238E27FC236}">
                        <a16:creationId xmlns:a16="http://schemas.microsoft.com/office/drawing/2014/main" id="{499D13E5-A667-DF90-BBA8-EAEAA69A7A80}"/>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ross 127">
                    <a:extLst>
                      <a:ext uri="{FF2B5EF4-FFF2-40B4-BE49-F238E27FC236}">
                        <a16:creationId xmlns:a16="http://schemas.microsoft.com/office/drawing/2014/main" id="{F587B35C-79B9-DEB0-F0CC-B1A269930EB1}"/>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ross 128">
                    <a:extLst>
                      <a:ext uri="{FF2B5EF4-FFF2-40B4-BE49-F238E27FC236}">
                        <a16:creationId xmlns:a16="http://schemas.microsoft.com/office/drawing/2014/main" id="{379A3706-1C7D-8435-FE64-17A0CF387F77}"/>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ross 129">
                    <a:extLst>
                      <a:ext uri="{FF2B5EF4-FFF2-40B4-BE49-F238E27FC236}">
                        <a16:creationId xmlns:a16="http://schemas.microsoft.com/office/drawing/2014/main" id="{C09FE77F-4385-98D5-3FD9-2602BCB315A8}"/>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ross 130">
                    <a:extLst>
                      <a:ext uri="{FF2B5EF4-FFF2-40B4-BE49-F238E27FC236}">
                        <a16:creationId xmlns:a16="http://schemas.microsoft.com/office/drawing/2014/main" id="{334046F0-B991-69AC-4A74-130C868CCD4A}"/>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ross 131">
                    <a:extLst>
                      <a:ext uri="{FF2B5EF4-FFF2-40B4-BE49-F238E27FC236}">
                        <a16:creationId xmlns:a16="http://schemas.microsoft.com/office/drawing/2014/main" id="{CBE11A8C-0A5C-BE16-F5A7-D156877934DD}"/>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ross 132">
                    <a:extLst>
                      <a:ext uri="{FF2B5EF4-FFF2-40B4-BE49-F238E27FC236}">
                        <a16:creationId xmlns:a16="http://schemas.microsoft.com/office/drawing/2014/main" id="{1A14CA6C-4E04-401C-0AFE-ECC86E03CABB}"/>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4" name="Group 233">
              <a:extLst>
                <a:ext uri="{FF2B5EF4-FFF2-40B4-BE49-F238E27FC236}">
                  <a16:creationId xmlns:a16="http://schemas.microsoft.com/office/drawing/2014/main" id="{3C7D3ACD-0001-E503-C185-B83FB9125221}"/>
                </a:ext>
              </a:extLst>
            </p:cNvPr>
            <p:cNvGrpSpPr/>
            <p:nvPr/>
          </p:nvGrpSpPr>
          <p:grpSpPr>
            <a:xfrm>
              <a:off x="3230734" y="3442592"/>
              <a:ext cx="2431626" cy="2113215"/>
              <a:chOff x="1117241" y="3108411"/>
              <a:chExt cx="1781692" cy="1548387"/>
            </a:xfrm>
          </p:grpSpPr>
          <p:grpSp>
            <p:nvGrpSpPr>
              <p:cNvPr id="235" name="Group 234">
                <a:extLst>
                  <a:ext uri="{FF2B5EF4-FFF2-40B4-BE49-F238E27FC236}">
                    <a16:creationId xmlns:a16="http://schemas.microsoft.com/office/drawing/2014/main" id="{1ADD1686-0FA4-F314-969E-A432B3D33B14}"/>
                  </a:ext>
                </a:extLst>
              </p:cNvPr>
              <p:cNvGrpSpPr/>
              <p:nvPr/>
            </p:nvGrpSpPr>
            <p:grpSpPr>
              <a:xfrm>
                <a:off x="1117241" y="3378235"/>
                <a:ext cx="488123" cy="1139305"/>
                <a:chOff x="424314" y="711685"/>
                <a:chExt cx="2268971" cy="5295900"/>
              </a:xfrm>
            </p:grpSpPr>
            <p:sp>
              <p:nvSpPr>
                <p:cNvPr id="311" name="Oval 310">
                  <a:extLst>
                    <a:ext uri="{FF2B5EF4-FFF2-40B4-BE49-F238E27FC236}">
                      <a16:creationId xmlns:a16="http://schemas.microsoft.com/office/drawing/2014/main" id="{B109B709-B02D-41EC-EC1F-331C2E6C6F10}"/>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2" name="Oval 311">
                  <a:extLst>
                    <a:ext uri="{FF2B5EF4-FFF2-40B4-BE49-F238E27FC236}">
                      <a16:creationId xmlns:a16="http://schemas.microsoft.com/office/drawing/2014/main" id="{FE959E77-84C2-9F1A-77BC-8AAD31A4F72D}"/>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3" name="Flowchart: Manual Operation 312">
                  <a:extLst>
                    <a:ext uri="{FF2B5EF4-FFF2-40B4-BE49-F238E27FC236}">
                      <a16:creationId xmlns:a16="http://schemas.microsoft.com/office/drawing/2014/main" id="{9B6BE1CC-138D-C687-7409-E2A066E555D1}"/>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Manual Operation 313">
                  <a:extLst>
                    <a:ext uri="{FF2B5EF4-FFF2-40B4-BE49-F238E27FC236}">
                      <a16:creationId xmlns:a16="http://schemas.microsoft.com/office/drawing/2014/main" id="{93EECE42-28C4-3A8E-1A9C-FDB0131CF9AC}"/>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857BD3F6-27AD-9EA4-F383-2747A228E2B3}"/>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6" name="Oval 315">
                  <a:extLst>
                    <a:ext uri="{FF2B5EF4-FFF2-40B4-BE49-F238E27FC236}">
                      <a16:creationId xmlns:a16="http://schemas.microsoft.com/office/drawing/2014/main" id="{158AE463-0B25-1EC8-F195-F29D126E2758}"/>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7" name="Flowchart: Manual Operation 316">
                  <a:extLst>
                    <a:ext uri="{FF2B5EF4-FFF2-40B4-BE49-F238E27FC236}">
                      <a16:creationId xmlns:a16="http://schemas.microsoft.com/office/drawing/2014/main" id="{381949EF-B0E5-7F37-6923-AEAF90E68E64}"/>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lowchart: Manual Operation 317">
                  <a:extLst>
                    <a:ext uri="{FF2B5EF4-FFF2-40B4-BE49-F238E27FC236}">
                      <a16:creationId xmlns:a16="http://schemas.microsoft.com/office/drawing/2014/main" id="{CB5AF490-78D5-91F9-EB68-90725CB79ED6}"/>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lowchart: Manual Operation 318">
                  <a:extLst>
                    <a:ext uri="{FF2B5EF4-FFF2-40B4-BE49-F238E27FC236}">
                      <a16:creationId xmlns:a16="http://schemas.microsoft.com/office/drawing/2014/main" id="{28B671F8-BEF4-66D4-681E-12B076B6FDF8}"/>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Isosceles Triangle 319">
                  <a:extLst>
                    <a:ext uri="{FF2B5EF4-FFF2-40B4-BE49-F238E27FC236}">
                      <a16:creationId xmlns:a16="http://schemas.microsoft.com/office/drawing/2014/main" id="{3D205048-B432-B942-41E4-A9FDFCA7FEC5}"/>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ross 320">
                  <a:extLst>
                    <a:ext uri="{FF2B5EF4-FFF2-40B4-BE49-F238E27FC236}">
                      <a16:creationId xmlns:a16="http://schemas.microsoft.com/office/drawing/2014/main" id="{4680DF58-8D70-1187-2D67-731A40603F04}"/>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Pentagon 13">
                  <a:extLst>
                    <a:ext uri="{FF2B5EF4-FFF2-40B4-BE49-F238E27FC236}">
                      <a16:creationId xmlns:a16="http://schemas.microsoft.com/office/drawing/2014/main" id="{F171FFB0-3547-1A2D-D99B-431E468F48F0}"/>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3" name="Rectangle 322">
                  <a:extLst>
                    <a:ext uri="{FF2B5EF4-FFF2-40B4-BE49-F238E27FC236}">
                      <a16:creationId xmlns:a16="http://schemas.microsoft.com/office/drawing/2014/main" id="{D2B5888E-D969-567D-BF42-D21CEF74EE6F}"/>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4" name="Pentagon 15">
                  <a:extLst>
                    <a:ext uri="{FF2B5EF4-FFF2-40B4-BE49-F238E27FC236}">
                      <a16:creationId xmlns:a16="http://schemas.microsoft.com/office/drawing/2014/main" id="{A21E23ED-BBAD-5F34-C183-0198A87A8DDC}"/>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94EAB3DD-F200-AF1F-038D-FEC6E4F1E614}"/>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6" name="Oval 325">
                  <a:extLst>
                    <a:ext uri="{FF2B5EF4-FFF2-40B4-BE49-F238E27FC236}">
                      <a16:creationId xmlns:a16="http://schemas.microsoft.com/office/drawing/2014/main" id="{F8C31309-E286-552C-D130-765934B9C65C}"/>
                    </a:ext>
                  </a:extLst>
                </p:cNvPr>
                <p:cNvSpPr/>
                <p:nvPr/>
              </p:nvSpPr>
              <p:spPr>
                <a:xfrm>
                  <a:off x="1203444" y="1702286"/>
                  <a:ext cx="914400" cy="14477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gular Pentagon 18">
                  <a:extLst>
                    <a:ext uri="{FF2B5EF4-FFF2-40B4-BE49-F238E27FC236}">
                      <a16:creationId xmlns:a16="http://schemas.microsoft.com/office/drawing/2014/main" id="{6B5A79E6-924F-B416-7B1D-AB45A21E8CB4}"/>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8" name="Regular Pentagon 19">
                  <a:extLst>
                    <a:ext uri="{FF2B5EF4-FFF2-40B4-BE49-F238E27FC236}">
                      <a16:creationId xmlns:a16="http://schemas.microsoft.com/office/drawing/2014/main" id="{80E2B17C-BF8B-9877-FE80-3A448CD7823C}"/>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9" name="Freeform: Shape 328">
                  <a:extLst>
                    <a:ext uri="{FF2B5EF4-FFF2-40B4-BE49-F238E27FC236}">
                      <a16:creationId xmlns:a16="http://schemas.microsoft.com/office/drawing/2014/main" id="{489EBED2-F00E-1D89-4DDB-233DAA1CCCC7}"/>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0" name="Rectangle 329">
                  <a:extLst>
                    <a:ext uri="{FF2B5EF4-FFF2-40B4-BE49-F238E27FC236}">
                      <a16:creationId xmlns:a16="http://schemas.microsoft.com/office/drawing/2014/main" id="{1D8726A5-D43D-E22A-12FA-715FBEC6ED22}"/>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31" name="Flowchart: Decision 330">
                  <a:extLst>
                    <a:ext uri="{FF2B5EF4-FFF2-40B4-BE49-F238E27FC236}">
                      <a16:creationId xmlns:a16="http://schemas.microsoft.com/office/drawing/2014/main" id="{E79625EC-23B7-8BB2-2C61-67B564AECD72}"/>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a:extLst>
                  <a:ext uri="{FF2B5EF4-FFF2-40B4-BE49-F238E27FC236}">
                    <a16:creationId xmlns:a16="http://schemas.microsoft.com/office/drawing/2014/main" id="{D1FA1B7E-8040-DB8B-7C8A-4CDDFA89EA3E}"/>
                  </a:ext>
                </a:extLst>
              </p:cNvPr>
              <p:cNvGrpSpPr/>
              <p:nvPr/>
            </p:nvGrpSpPr>
            <p:grpSpPr>
              <a:xfrm>
                <a:off x="1499913" y="3193816"/>
                <a:ext cx="488123" cy="1139305"/>
                <a:chOff x="3104633" y="738506"/>
                <a:chExt cx="2268971" cy="5295900"/>
              </a:xfrm>
            </p:grpSpPr>
            <p:sp>
              <p:nvSpPr>
                <p:cNvPr id="287" name="Oval 286">
                  <a:extLst>
                    <a:ext uri="{FF2B5EF4-FFF2-40B4-BE49-F238E27FC236}">
                      <a16:creationId xmlns:a16="http://schemas.microsoft.com/office/drawing/2014/main" id="{B20130EE-9FEE-C956-2E89-3169FAD4C846}"/>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8" name="Oval 287">
                  <a:extLst>
                    <a:ext uri="{FF2B5EF4-FFF2-40B4-BE49-F238E27FC236}">
                      <a16:creationId xmlns:a16="http://schemas.microsoft.com/office/drawing/2014/main" id="{030B70DF-18A9-7CC2-CFC5-48B776B55F24}"/>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9" name="Flowchart: Manual Operation 288">
                  <a:extLst>
                    <a:ext uri="{FF2B5EF4-FFF2-40B4-BE49-F238E27FC236}">
                      <a16:creationId xmlns:a16="http://schemas.microsoft.com/office/drawing/2014/main" id="{A4A2D937-B50C-9876-CB55-F19E301A4D5D}"/>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Manual Operation 289">
                  <a:extLst>
                    <a:ext uri="{FF2B5EF4-FFF2-40B4-BE49-F238E27FC236}">
                      <a16:creationId xmlns:a16="http://schemas.microsoft.com/office/drawing/2014/main" id="{41388F69-9931-951F-F218-446D9BD13BF7}"/>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BF89E64D-8D93-2BB1-A781-9136E5C12499}"/>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2" name="Oval 291">
                  <a:extLst>
                    <a:ext uri="{FF2B5EF4-FFF2-40B4-BE49-F238E27FC236}">
                      <a16:creationId xmlns:a16="http://schemas.microsoft.com/office/drawing/2014/main" id="{5B13BDE9-A924-8C33-54F3-3E7D9708908E}"/>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3" name="Flowchart: Manual Operation 292">
                  <a:extLst>
                    <a:ext uri="{FF2B5EF4-FFF2-40B4-BE49-F238E27FC236}">
                      <a16:creationId xmlns:a16="http://schemas.microsoft.com/office/drawing/2014/main" id="{FFC2A97F-9AD1-FF6D-BC5E-2D64D85C3434}"/>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lowchart: Manual Operation 293">
                  <a:extLst>
                    <a:ext uri="{FF2B5EF4-FFF2-40B4-BE49-F238E27FC236}">
                      <a16:creationId xmlns:a16="http://schemas.microsoft.com/office/drawing/2014/main" id="{3D65178D-D811-705E-3294-AB71239A309C}"/>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Manual Operation 294">
                  <a:extLst>
                    <a:ext uri="{FF2B5EF4-FFF2-40B4-BE49-F238E27FC236}">
                      <a16:creationId xmlns:a16="http://schemas.microsoft.com/office/drawing/2014/main" id="{46E39329-C5A1-60F6-A942-211558154D19}"/>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a:extLst>
                    <a:ext uri="{FF2B5EF4-FFF2-40B4-BE49-F238E27FC236}">
                      <a16:creationId xmlns:a16="http://schemas.microsoft.com/office/drawing/2014/main" id="{79E45F2E-C0BD-4D15-8D1D-0993EB24A380}"/>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ross 296">
                  <a:extLst>
                    <a:ext uri="{FF2B5EF4-FFF2-40B4-BE49-F238E27FC236}">
                      <a16:creationId xmlns:a16="http://schemas.microsoft.com/office/drawing/2014/main" id="{5DA9D09D-05DF-D8F4-53B4-7AECDDA91E1A}"/>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Pentagon 37">
                  <a:extLst>
                    <a:ext uri="{FF2B5EF4-FFF2-40B4-BE49-F238E27FC236}">
                      <a16:creationId xmlns:a16="http://schemas.microsoft.com/office/drawing/2014/main" id="{96D1204A-1D92-4CAC-F970-9411BCDE5B8A}"/>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9" name="Rectangle 298">
                  <a:extLst>
                    <a:ext uri="{FF2B5EF4-FFF2-40B4-BE49-F238E27FC236}">
                      <a16:creationId xmlns:a16="http://schemas.microsoft.com/office/drawing/2014/main" id="{C6414436-1F32-58FE-2426-A9CDC1EE8AB3}"/>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0" name="Pentagon 39">
                  <a:extLst>
                    <a:ext uri="{FF2B5EF4-FFF2-40B4-BE49-F238E27FC236}">
                      <a16:creationId xmlns:a16="http://schemas.microsoft.com/office/drawing/2014/main" id="{5C5CACAD-9649-29BF-F5F0-1AC934B5888C}"/>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CCDE40F1-7D5E-A350-07E8-B9C764048B9A}"/>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2" name="Oval 301">
                  <a:extLst>
                    <a:ext uri="{FF2B5EF4-FFF2-40B4-BE49-F238E27FC236}">
                      <a16:creationId xmlns:a16="http://schemas.microsoft.com/office/drawing/2014/main" id="{E1D179FE-1C30-522A-82D1-DBF99B06DE4F}"/>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lowchart: Decision 302">
                  <a:extLst>
                    <a:ext uri="{FF2B5EF4-FFF2-40B4-BE49-F238E27FC236}">
                      <a16:creationId xmlns:a16="http://schemas.microsoft.com/office/drawing/2014/main" id="{E4919482-4091-E0D4-3C15-92C106865F9F}"/>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loud 303">
                  <a:extLst>
                    <a:ext uri="{FF2B5EF4-FFF2-40B4-BE49-F238E27FC236}">
                      <a16:creationId xmlns:a16="http://schemas.microsoft.com/office/drawing/2014/main" id="{080443FB-C6D9-9B62-D688-6E3B8B30F622}"/>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loud 304">
                  <a:extLst>
                    <a:ext uri="{FF2B5EF4-FFF2-40B4-BE49-F238E27FC236}">
                      <a16:creationId xmlns:a16="http://schemas.microsoft.com/office/drawing/2014/main" id="{013E9A0E-9D0F-6863-DB49-1935F0A643F5}"/>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DA86F480-7127-E8E9-B8B0-CD905C5D5042}"/>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7" name="Cloud 306">
                  <a:extLst>
                    <a:ext uri="{FF2B5EF4-FFF2-40B4-BE49-F238E27FC236}">
                      <a16:creationId xmlns:a16="http://schemas.microsoft.com/office/drawing/2014/main" id="{0F9872F1-370A-1073-244A-BE7F01D3FCF9}"/>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Half Frame 307">
                  <a:extLst>
                    <a:ext uri="{FF2B5EF4-FFF2-40B4-BE49-F238E27FC236}">
                      <a16:creationId xmlns:a16="http://schemas.microsoft.com/office/drawing/2014/main" id="{5382878E-041D-7565-F128-E5AC7CB74CCD}"/>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 name="Rectangle 308">
                  <a:extLst>
                    <a:ext uri="{FF2B5EF4-FFF2-40B4-BE49-F238E27FC236}">
                      <a16:creationId xmlns:a16="http://schemas.microsoft.com/office/drawing/2014/main" id="{011DA80C-2D2B-2669-67DA-34FBC0198109}"/>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26162A23-8BC1-81A9-6D5F-05E912CB88B1}"/>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75">
                <a:extLst>
                  <a:ext uri="{FF2B5EF4-FFF2-40B4-BE49-F238E27FC236}">
                    <a16:creationId xmlns:a16="http://schemas.microsoft.com/office/drawing/2014/main" id="{0C6BD785-6CDD-389E-0D3F-6B55ABA213C8}"/>
                  </a:ext>
                </a:extLst>
              </p:cNvPr>
              <p:cNvGrpSpPr/>
              <p:nvPr/>
            </p:nvGrpSpPr>
            <p:grpSpPr>
              <a:xfrm>
                <a:off x="2410810" y="3108411"/>
                <a:ext cx="488123" cy="1139305"/>
                <a:chOff x="7086600" y="228600"/>
                <a:chExt cx="2268971" cy="5295900"/>
              </a:xfrm>
            </p:grpSpPr>
            <p:sp>
              <p:nvSpPr>
                <p:cNvPr id="261" name="Cloud 260">
                  <a:extLst>
                    <a:ext uri="{FF2B5EF4-FFF2-40B4-BE49-F238E27FC236}">
                      <a16:creationId xmlns:a16="http://schemas.microsoft.com/office/drawing/2014/main" id="{DEA6B51E-98EC-D848-5707-0FCC48C19F8E}"/>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EA71EA3F-7DC3-BC00-D1C5-423FC08D6485}"/>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3" name="Oval 262">
                  <a:extLst>
                    <a:ext uri="{FF2B5EF4-FFF2-40B4-BE49-F238E27FC236}">
                      <a16:creationId xmlns:a16="http://schemas.microsoft.com/office/drawing/2014/main" id="{97BA8672-F288-737D-70F2-42FDC9FA96F0}"/>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4" name="Flowchart: Manual Operation 263">
                  <a:extLst>
                    <a:ext uri="{FF2B5EF4-FFF2-40B4-BE49-F238E27FC236}">
                      <a16:creationId xmlns:a16="http://schemas.microsoft.com/office/drawing/2014/main" id="{72B47C10-4A33-B742-01A8-827DD98D26E0}"/>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Manual Operation 264">
                  <a:extLst>
                    <a:ext uri="{FF2B5EF4-FFF2-40B4-BE49-F238E27FC236}">
                      <a16:creationId xmlns:a16="http://schemas.microsoft.com/office/drawing/2014/main" id="{9C619D58-AC8F-DEAE-E257-54D71A207B52}"/>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1893ED59-492A-8997-D853-D9C87E104C27}"/>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7" name="Oval 266">
                  <a:extLst>
                    <a:ext uri="{FF2B5EF4-FFF2-40B4-BE49-F238E27FC236}">
                      <a16:creationId xmlns:a16="http://schemas.microsoft.com/office/drawing/2014/main" id="{4100F7F1-2C33-7D5F-CCB0-FA56CED084EE}"/>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8" name="Flowchart: Manual Operation 267">
                  <a:extLst>
                    <a:ext uri="{FF2B5EF4-FFF2-40B4-BE49-F238E27FC236}">
                      <a16:creationId xmlns:a16="http://schemas.microsoft.com/office/drawing/2014/main" id="{77575C93-5FDD-F2E5-761C-86CC330A11CE}"/>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Manual Operation 268">
                  <a:extLst>
                    <a:ext uri="{FF2B5EF4-FFF2-40B4-BE49-F238E27FC236}">
                      <a16:creationId xmlns:a16="http://schemas.microsoft.com/office/drawing/2014/main" id="{658745F0-E8DE-2F3F-89EC-3D5896757B71}"/>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Manual Operation 269">
                  <a:extLst>
                    <a:ext uri="{FF2B5EF4-FFF2-40B4-BE49-F238E27FC236}">
                      <a16:creationId xmlns:a16="http://schemas.microsoft.com/office/drawing/2014/main" id="{F8DD90A6-2CF2-4F77-3DCB-5DA8B696341D}"/>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Isosceles Triangle 270">
                  <a:extLst>
                    <a:ext uri="{FF2B5EF4-FFF2-40B4-BE49-F238E27FC236}">
                      <a16:creationId xmlns:a16="http://schemas.microsoft.com/office/drawing/2014/main" id="{E000E8EC-8CC3-AA30-4239-E74E8E09FE0E}"/>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Pentagon 87">
                  <a:extLst>
                    <a:ext uri="{FF2B5EF4-FFF2-40B4-BE49-F238E27FC236}">
                      <a16:creationId xmlns:a16="http://schemas.microsoft.com/office/drawing/2014/main" id="{366C48D9-924D-667D-5330-0E572D550F40}"/>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E9D20CD3-F765-1FF6-94E5-6F3A913F53E9}"/>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4" name="Flowchart: Decision 273">
                  <a:extLst>
                    <a:ext uri="{FF2B5EF4-FFF2-40B4-BE49-F238E27FC236}">
                      <a16:creationId xmlns:a16="http://schemas.microsoft.com/office/drawing/2014/main" id="{FD5D56DB-F8E5-7A22-3BF2-F3236591584B}"/>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944ED0C9-C995-80A6-BCD4-93822AD91918}"/>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Cross 275">
                  <a:extLst>
                    <a:ext uri="{FF2B5EF4-FFF2-40B4-BE49-F238E27FC236}">
                      <a16:creationId xmlns:a16="http://schemas.microsoft.com/office/drawing/2014/main" id="{33FF1C4E-60D3-5F37-098C-C09E42471E3D}"/>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Pentagon 92">
                  <a:extLst>
                    <a:ext uri="{FF2B5EF4-FFF2-40B4-BE49-F238E27FC236}">
                      <a16:creationId xmlns:a16="http://schemas.microsoft.com/office/drawing/2014/main" id="{C805B7A8-39CC-7E27-73AB-27AF7DF3FD95}"/>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8" name="Rectangle 277">
                  <a:extLst>
                    <a:ext uri="{FF2B5EF4-FFF2-40B4-BE49-F238E27FC236}">
                      <a16:creationId xmlns:a16="http://schemas.microsoft.com/office/drawing/2014/main" id="{211FCB17-BE0D-D911-30AE-18F443A62E93}"/>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9" name="Pentagon 94">
                  <a:extLst>
                    <a:ext uri="{FF2B5EF4-FFF2-40B4-BE49-F238E27FC236}">
                      <a16:creationId xmlns:a16="http://schemas.microsoft.com/office/drawing/2014/main" id="{82760B53-251A-D0F9-1977-3210B3ABB104}"/>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Pentagon 95">
                  <a:extLst>
                    <a:ext uri="{FF2B5EF4-FFF2-40B4-BE49-F238E27FC236}">
                      <a16:creationId xmlns:a16="http://schemas.microsoft.com/office/drawing/2014/main" id="{C516A41B-D26A-F332-B977-5735E661C000}"/>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Pentagon 96">
                  <a:extLst>
                    <a:ext uri="{FF2B5EF4-FFF2-40B4-BE49-F238E27FC236}">
                      <a16:creationId xmlns:a16="http://schemas.microsoft.com/office/drawing/2014/main" id="{06A71A55-1687-42CF-C681-BF1DDB152163}"/>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CFBACB43-5607-96C4-D036-6C2870012119}"/>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loud 282">
                  <a:extLst>
                    <a:ext uri="{FF2B5EF4-FFF2-40B4-BE49-F238E27FC236}">
                      <a16:creationId xmlns:a16="http://schemas.microsoft.com/office/drawing/2014/main" id="{8DF7DBAD-F312-6C81-6F7D-A421C405AAB2}"/>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Cloud 283">
                  <a:extLst>
                    <a:ext uri="{FF2B5EF4-FFF2-40B4-BE49-F238E27FC236}">
                      <a16:creationId xmlns:a16="http://schemas.microsoft.com/office/drawing/2014/main" id="{481121FF-799F-018D-CFA3-30F52B866D32}"/>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ounded Rectangle 100">
                  <a:extLst>
                    <a:ext uri="{FF2B5EF4-FFF2-40B4-BE49-F238E27FC236}">
                      <a16:creationId xmlns:a16="http://schemas.microsoft.com/office/drawing/2014/main" id="{5DE22071-70CF-65A1-7370-E9AE3984C4B1}"/>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Cloud 285">
                  <a:extLst>
                    <a:ext uri="{FF2B5EF4-FFF2-40B4-BE49-F238E27FC236}">
                      <a16:creationId xmlns:a16="http://schemas.microsoft.com/office/drawing/2014/main" id="{8147A2A8-2B9B-1377-4EB7-5D9AE21DD236}"/>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9D813135-6612-2828-AF72-56F2177E9D48}"/>
                  </a:ext>
                </a:extLst>
              </p:cNvPr>
              <p:cNvGrpSpPr/>
              <p:nvPr/>
            </p:nvGrpSpPr>
            <p:grpSpPr>
              <a:xfrm>
                <a:off x="2070373" y="3516864"/>
                <a:ext cx="478130" cy="1139934"/>
                <a:chOff x="6359189" y="255766"/>
                <a:chExt cx="2690844" cy="6415378"/>
              </a:xfrm>
            </p:grpSpPr>
            <p:sp>
              <p:nvSpPr>
                <p:cNvPr id="239" name="Oval 238">
                  <a:extLst>
                    <a:ext uri="{FF2B5EF4-FFF2-40B4-BE49-F238E27FC236}">
                      <a16:creationId xmlns:a16="http://schemas.microsoft.com/office/drawing/2014/main" id="{EE2BC8EF-C2B8-FF22-850D-6250742D5632}"/>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0" name="Oval 239">
                  <a:extLst>
                    <a:ext uri="{FF2B5EF4-FFF2-40B4-BE49-F238E27FC236}">
                      <a16:creationId xmlns:a16="http://schemas.microsoft.com/office/drawing/2014/main" id="{179855E8-5098-B595-BC79-B82B4377E181}"/>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1" name="Flowchart: Manual Operation 240">
                  <a:extLst>
                    <a:ext uri="{FF2B5EF4-FFF2-40B4-BE49-F238E27FC236}">
                      <a16:creationId xmlns:a16="http://schemas.microsoft.com/office/drawing/2014/main" id="{DD2EB3FB-21CB-6A8B-4A2B-2FAF1023F058}"/>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Manual Operation 241">
                  <a:extLst>
                    <a:ext uri="{FF2B5EF4-FFF2-40B4-BE49-F238E27FC236}">
                      <a16:creationId xmlns:a16="http://schemas.microsoft.com/office/drawing/2014/main" id="{06964329-0B5E-EB39-D5E9-835E55A8979B}"/>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EF1DF981-CD7B-BCE7-FF53-D1E20694D40D}"/>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4" name="Oval 243">
                  <a:extLst>
                    <a:ext uri="{FF2B5EF4-FFF2-40B4-BE49-F238E27FC236}">
                      <a16:creationId xmlns:a16="http://schemas.microsoft.com/office/drawing/2014/main" id="{36F15BAC-BBEC-DCFC-EA99-9B7F1DB0A6E8}"/>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5" name="Flowchart: Manual Operation 244">
                  <a:extLst>
                    <a:ext uri="{FF2B5EF4-FFF2-40B4-BE49-F238E27FC236}">
                      <a16:creationId xmlns:a16="http://schemas.microsoft.com/office/drawing/2014/main" id="{A2B0E211-7924-8E0C-576C-6CE33E5C9CE3}"/>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Manual Operation 245">
                  <a:extLst>
                    <a:ext uri="{FF2B5EF4-FFF2-40B4-BE49-F238E27FC236}">
                      <a16:creationId xmlns:a16="http://schemas.microsoft.com/office/drawing/2014/main" id="{14FC017A-6597-C0DC-ACA5-09600ECD5BA2}"/>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Manual Operation 246">
                  <a:extLst>
                    <a:ext uri="{FF2B5EF4-FFF2-40B4-BE49-F238E27FC236}">
                      <a16:creationId xmlns:a16="http://schemas.microsoft.com/office/drawing/2014/main" id="{AD35D626-4665-1AA9-F60F-B918595E7B41}"/>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Isosceles Triangle 247">
                  <a:extLst>
                    <a:ext uri="{FF2B5EF4-FFF2-40B4-BE49-F238E27FC236}">
                      <a16:creationId xmlns:a16="http://schemas.microsoft.com/office/drawing/2014/main" id="{2C04362D-8E4B-6496-365E-03E958EBE045}"/>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ross 248">
                  <a:extLst>
                    <a:ext uri="{FF2B5EF4-FFF2-40B4-BE49-F238E27FC236}">
                      <a16:creationId xmlns:a16="http://schemas.microsoft.com/office/drawing/2014/main" id="{8F795DF3-281A-619D-64EB-C78C2DED8689}"/>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Pentagon 63">
                  <a:extLst>
                    <a:ext uri="{FF2B5EF4-FFF2-40B4-BE49-F238E27FC236}">
                      <a16:creationId xmlns:a16="http://schemas.microsoft.com/office/drawing/2014/main" id="{266DDE6C-72BF-B1D7-74DE-C0035490BE24}"/>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1" name="Rectangle 250">
                  <a:extLst>
                    <a:ext uri="{FF2B5EF4-FFF2-40B4-BE49-F238E27FC236}">
                      <a16:creationId xmlns:a16="http://schemas.microsoft.com/office/drawing/2014/main" id="{3717D8B8-9856-10AB-BCFA-7DEC3AFBC0BA}"/>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2" name="Snip Diagonal Corner Rectangle 67">
                  <a:extLst>
                    <a:ext uri="{FF2B5EF4-FFF2-40B4-BE49-F238E27FC236}">
                      <a16:creationId xmlns:a16="http://schemas.microsoft.com/office/drawing/2014/main" id="{8FB4AF93-B6ED-4E99-5F4D-AA0C7A87E964}"/>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Snip Diagonal Corner Rectangle 68">
                  <a:extLst>
                    <a:ext uri="{FF2B5EF4-FFF2-40B4-BE49-F238E27FC236}">
                      <a16:creationId xmlns:a16="http://schemas.microsoft.com/office/drawing/2014/main" id="{4A7F196D-0387-9C8C-2651-4F34EBBFF8A0}"/>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C5648894-55C4-A470-5A47-5EF98DEC0A6B}"/>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eardrop 254">
                  <a:extLst>
                    <a:ext uri="{FF2B5EF4-FFF2-40B4-BE49-F238E27FC236}">
                      <a16:creationId xmlns:a16="http://schemas.microsoft.com/office/drawing/2014/main" id="{B32BD8EA-001A-59AC-18EB-300C9D3A1AF6}"/>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Shape 255">
                  <a:extLst>
                    <a:ext uri="{FF2B5EF4-FFF2-40B4-BE49-F238E27FC236}">
                      <a16:creationId xmlns:a16="http://schemas.microsoft.com/office/drawing/2014/main" id="{1007DC2F-2603-6B74-7D5D-A32429267B77}"/>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73">
                  <a:extLst>
                    <a:ext uri="{FF2B5EF4-FFF2-40B4-BE49-F238E27FC236}">
                      <a16:creationId xmlns:a16="http://schemas.microsoft.com/office/drawing/2014/main" id="{4BBC0307-B6D4-B1EC-5ED6-A503CEE3CDCD}"/>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Pentagon 51">
                  <a:extLst>
                    <a:ext uri="{FF2B5EF4-FFF2-40B4-BE49-F238E27FC236}">
                      <a16:creationId xmlns:a16="http://schemas.microsoft.com/office/drawing/2014/main" id="{215E7A1A-77AD-A34C-1473-6ED244EE00D4}"/>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Decision 258">
                  <a:extLst>
                    <a:ext uri="{FF2B5EF4-FFF2-40B4-BE49-F238E27FC236}">
                      <a16:creationId xmlns:a16="http://schemas.microsoft.com/office/drawing/2014/main" id="{C7FB65C3-26AB-AFA3-BB6F-EEA81C6C3176}"/>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044FBFD-4823-A6E4-5F4A-9488A909C7D6}"/>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332" name="Group 331">
              <a:extLst>
                <a:ext uri="{FF2B5EF4-FFF2-40B4-BE49-F238E27FC236}">
                  <a16:creationId xmlns:a16="http://schemas.microsoft.com/office/drawing/2014/main" id="{E1775C76-EE7A-EF0D-C449-F023254D2A38}"/>
                </a:ext>
              </a:extLst>
            </p:cNvPr>
            <p:cNvGrpSpPr/>
            <p:nvPr/>
          </p:nvGrpSpPr>
          <p:grpSpPr>
            <a:xfrm>
              <a:off x="2556291" y="3137861"/>
              <a:ext cx="2375136" cy="2199963"/>
              <a:chOff x="3411579" y="2755855"/>
              <a:chExt cx="2375136" cy="2199963"/>
            </a:xfrm>
          </p:grpSpPr>
          <p:grpSp>
            <p:nvGrpSpPr>
              <p:cNvPr id="333" name="Group 332">
                <a:extLst>
                  <a:ext uri="{FF2B5EF4-FFF2-40B4-BE49-F238E27FC236}">
                    <a16:creationId xmlns:a16="http://schemas.microsoft.com/office/drawing/2014/main" id="{711A1804-558D-98D2-040A-6D8503421819}"/>
                  </a:ext>
                </a:extLst>
              </p:cNvPr>
              <p:cNvGrpSpPr/>
              <p:nvPr/>
            </p:nvGrpSpPr>
            <p:grpSpPr>
              <a:xfrm>
                <a:off x="3411579" y="2922420"/>
                <a:ext cx="747552" cy="1672744"/>
                <a:chOff x="152400" y="457200"/>
                <a:chExt cx="2251841" cy="5295900"/>
              </a:xfrm>
            </p:grpSpPr>
            <p:sp>
              <p:nvSpPr>
                <p:cNvPr id="436" name="Oval 2">
                  <a:extLst>
                    <a:ext uri="{FF2B5EF4-FFF2-40B4-BE49-F238E27FC236}">
                      <a16:creationId xmlns:a16="http://schemas.microsoft.com/office/drawing/2014/main" id="{3C3DDA41-D36E-BF75-C11E-C9F5014BF730}"/>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7" name="Oval 3">
                  <a:extLst>
                    <a:ext uri="{FF2B5EF4-FFF2-40B4-BE49-F238E27FC236}">
                      <a16:creationId xmlns:a16="http://schemas.microsoft.com/office/drawing/2014/main" id="{A4ACF3BE-4521-87DF-C7FC-54FBC71AA07D}"/>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8" name="Flowchart: Manual Operation 4">
                  <a:extLst>
                    <a:ext uri="{FF2B5EF4-FFF2-40B4-BE49-F238E27FC236}">
                      <a16:creationId xmlns:a16="http://schemas.microsoft.com/office/drawing/2014/main" id="{F9E0B04D-369E-510B-E21B-A4801402872E}"/>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Flowchart: Manual Operation 5">
                  <a:extLst>
                    <a:ext uri="{FF2B5EF4-FFF2-40B4-BE49-F238E27FC236}">
                      <a16:creationId xmlns:a16="http://schemas.microsoft.com/office/drawing/2014/main" id="{7EC9D802-12D5-764F-D773-4040BEC60BD1}"/>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6">
                  <a:extLst>
                    <a:ext uri="{FF2B5EF4-FFF2-40B4-BE49-F238E27FC236}">
                      <a16:creationId xmlns:a16="http://schemas.microsoft.com/office/drawing/2014/main" id="{4543E366-8A38-E90C-46AE-C903B0AC599E}"/>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1" name="Oval 7">
                  <a:extLst>
                    <a:ext uri="{FF2B5EF4-FFF2-40B4-BE49-F238E27FC236}">
                      <a16:creationId xmlns:a16="http://schemas.microsoft.com/office/drawing/2014/main" id="{C71BD3DE-C84E-C8CE-BD3A-DD7C164F2F82}"/>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2" name="Flowchart: Manual Operation 8">
                  <a:extLst>
                    <a:ext uri="{FF2B5EF4-FFF2-40B4-BE49-F238E27FC236}">
                      <a16:creationId xmlns:a16="http://schemas.microsoft.com/office/drawing/2014/main" id="{92CEA24B-CF46-400B-BE05-DA56FF12CF0D}"/>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lowchart: Manual Operation 9">
                  <a:extLst>
                    <a:ext uri="{FF2B5EF4-FFF2-40B4-BE49-F238E27FC236}">
                      <a16:creationId xmlns:a16="http://schemas.microsoft.com/office/drawing/2014/main" id="{A5E244D0-7CEE-6FEC-4469-0E7DAEF1E442}"/>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Flowchart: Manual Operation 10">
                  <a:extLst>
                    <a:ext uri="{FF2B5EF4-FFF2-40B4-BE49-F238E27FC236}">
                      <a16:creationId xmlns:a16="http://schemas.microsoft.com/office/drawing/2014/main" id="{376A737B-D995-A29F-4669-5E14AA36613F}"/>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Isosceles Triangle 11">
                  <a:extLst>
                    <a:ext uri="{FF2B5EF4-FFF2-40B4-BE49-F238E27FC236}">
                      <a16:creationId xmlns:a16="http://schemas.microsoft.com/office/drawing/2014/main" id="{4E8A042A-105E-1DC3-6EAE-2E835FE527DF}"/>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Cross 12">
                  <a:extLst>
                    <a:ext uri="{FF2B5EF4-FFF2-40B4-BE49-F238E27FC236}">
                      <a16:creationId xmlns:a16="http://schemas.microsoft.com/office/drawing/2014/main" id="{2951F71D-A7D1-0CFF-C44F-99F4F2303AA9}"/>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Pentagon 13">
                  <a:extLst>
                    <a:ext uri="{FF2B5EF4-FFF2-40B4-BE49-F238E27FC236}">
                      <a16:creationId xmlns:a16="http://schemas.microsoft.com/office/drawing/2014/main" id="{332A096F-64B7-7806-B88F-B7C9683324AF}"/>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48" name="Rectangle 14">
                  <a:extLst>
                    <a:ext uri="{FF2B5EF4-FFF2-40B4-BE49-F238E27FC236}">
                      <a16:creationId xmlns:a16="http://schemas.microsoft.com/office/drawing/2014/main" id="{94A15131-8C57-9808-55B8-26FAB0545A12}"/>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9" name="Pentagon 15">
                  <a:extLst>
                    <a:ext uri="{FF2B5EF4-FFF2-40B4-BE49-F238E27FC236}">
                      <a16:creationId xmlns:a16="http://schemas.microsoft.com/office/drawing/2014/main" id="{37F911A5-07AA-9158-32CA-F62AFC0DF4EE}"/>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16">
                  <a:extLst>
                    <a:ext uri="{FF2B5EF4-FFF2-40B4-BE49-F238E27FC236}">
                      <a16:creationId xmlns:a16="http://schemas.microsoft.com/office/drawing/2014/main" id="{06D4BA61-FFA7-0386-F22F-58F0410D9B0C}"/>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1" name="Oval 17">
                  <a:extLst>
                    <a:ext uri="{FF2B5EF4-FFF2-40B4-BE49-F238E27FC236}">
                      <a16:creationId xmlns:a16="http://schemas.microsoft.com/office/drawing/2014/main" id="{716095AF-F307-ECDE-7B44-532CB175C3E3}"/>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reeform: Shape 451">
                  <a:extLst>
                    <a:ext uri="{FF2B5EF4-FFF2-40B4-BE49-F238E27FC236}">
                      <a16:creationId xmlns:a16="http://schemas.microsoft.com/office/drawing/2014/main" id="{343CD762-9EF1-C29D-7A94-36039C1FAE95}"/>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3" name="Flowchart: Decision 24">
                  <a:extLst>
                    <a:ext uri="{FF2B5EF4-FFF2-40B4-BE49-F238E27FC236}">
                      <a16:creationId xmlns:a16="http://schemas.microsoft.com/office/drawing/2014/main" id="{A7CD40CE-8DE8-0245-0F85-BADCA58C8F07}"/>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4" name="Group 453">
                  <a:extLst>
                    <a:ext uri="{FF2B5EF4-FFF2-40B4-BE49-F238E27FC236}">
                      <a16:creationId xmlns:a16="http://schemas.microsoft.com/office/drawing/2014/main" id="{B3FE9124-A709-EE41-F536-C050BDA72627}"/>
                    </a:ext>
                  </a:extLst>
                </p:cNvPr>
                <p:cNvGrpSpPr/>
                <p:nvPr/>
              </p:nvGrpSpPr>
              <p:grpSpPr>
                <a:xfrm>
                  <a:off x="685800" y="1676400"/>
                  <a:ext cx="1295401" cy="304800"/>
                  <a:chOff x="990599" y="533400"/>
                  <a:chExt cx="1295401" cy="304800"/>
                </a:xfrm>
              </p:grpSpPr>
              <p:sp>
                <p:nvSpPr>
                  <p:cNvPr id="455" name="Rectangle 23">
                    <a:extLst>
                      <a:ext uri="{FF2B5EF4-FFF2-40B4-BE49-F238E27FC236}">
                        <a16:creationId xmlns:a16="http://schemas.microsoft.com/office/drawing/2014/main" id="{A9067F40-C557-5406-D84D-F36EA80623CB}"/>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56" name="Group 103">
                    <a:extLst>
                      <a:ext uri="{FF2B5EF4-FFF2-40B4-BE49-F238E27FC236}">
                        <a16:creationId xmlns:a16="http://schemas.microsoft.com/office/drawing/2014/main" id="{003AC6CA-BF01-B24A-B849-A41C301E30F0}"/>
                      </a:ext>
                    </a:extLst>
                  </p:cNvPr>
                  <p:cNvGrpSpPr/>
                  <p:nvPr/>
                </p:nvGrpSpPr>
                <p:grpSpPr>
                  <a:xfrm>
                    <a:off x="990600" y="533400"/>
                    <a:ext cx="1286164" cy="304800"/>
                    <a:chOff x="457200" y="1600200"/>
                    <a:chExt cx="8229600" cy="1752600"/>
                  </a:xfrm>
                  <a:noFill/>
                </p:grpSpPr>
                <p:sp>
                  <p:nvSpPr>
                    <p:cNvPr id="457" name="Plaque 456">
                      <a:extLst>
                        <a:ext uri="{FF2B5EF4-FFF2-40B4-BE49-F238E27FC236}">
                          <a16:creationId xmlns:a16="http://schemas.microsoft.com/office/drawing/2014/main" id="{6F744FE0-A43A-78D8-DB8A-F91DB79385FA}"/>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Plaque 457">
                      <a:extLst>
                        <a:ext uri="{FF2B5EF4-FFF2-40B4-BE49-F238E27FC236}">
                          <a16:creationId xmlns:a16="http://schemas.microsoft.com/office/drawing/2014/main" id="{8F630ABB-3F09-96A0-C34A-593A73EE8981}"/>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Plaque 458">
                      <a:extLst>
                        <a:ext uri="{FF2B5EF4-FFF2-40B4-BE49-F238E27FC236}">
                          <a16:creationId xmlns:a16="http://schemas.microsoft.com/office/drawing/2014/main" id="{00B40F2B-D9D8-54F3-AC9E-4D87BCCF966B}"/>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Plaque 459">
                      <a:extLst>
                        <a:ext uri="{FF2B5EF4-FFF2-40B4-BE49-F238E27FC236}">
                          <a16:creationId xmlns:a16="http://schemas.microsoft.com/office/drawing/2014/main" id="{1B067776-C8DD-BD30-71E3-719E5968EDA4}"/>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Plaque 460">
                      <a:extLst>
                        <a:ext uri="{FF2B5EF4-FFF2-40B4-BE49-F238E27FC236}">
                          <a16:creationId xmlns:a16="http://schemas.microsoft.com/office/drawing/2014/main" id="{75FD3666-D15A-B7B0-447C-BFD4B0CB8F1E}"/>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Plaque 461">
                      <a:extLst>
                        <a:ext uri="{FF2B5EF4-FFF2-40B4-BE49-F238E27FC236}">
                          <a16:creationId xmlns:a16="http://schemas.microsoft.com/office/drawing/2014/main" id="{0482FF26-F20F-1C7F-7F4E-9CF8BBB87391}"/>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Plaque 462">
                      <a:extLst>
                        <a:ext uri="{FF2B5EF4-FFF2-40B4-BE49-F238E27FC236}">
                          <a16:creationId xmlns:a16="http://schemas.microsoft.com/office/drawing/2014/main" id="{F7B5C076-58D1-AA52-C25A-5564AFC89678}"/>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4" name="Group 116">
                <a:extLst>
                  <a:ext uri="{FF2B5EF4-FFF2-40B4-BE49-F238E27FC236}">
                    <a16:creationId xmlns:a16="http://schemas.microsoft.com/office/drawing/2014/main" id="{A969269D-B10C-B037-809F-5BFBB4E551BA}"/>
                  </a:ext>
                </a:extLst>
              </p:cNvPr>
              <p:cNvGrpSpPr/>
              <p:nvPr/>
            </p:nvGrpSpPr>
            <p:grpSpPr>
              <a:xfrm>
                <a:off x="3906186" y="3353215"/>
                <a:ext cx="753271" cy="1602603"/>
                <a:chOff x="2556985" y="1219200"/>
                <a:chExt cx="2150386" cy="4361885"/>
              </a:xfrm>
            </p:grpSpPr>
            <p:sp>
              <p:nvSpPr>
                <p:cNvPr id="414" name="Oval 413">
                  <a:extLst>
                    <a:ext uri="{FF2B5EF4-FFF2-40B4-BE49-F238E27FC236}">
                      <a16:creationId xmlns:a16="http://schemas.microsoft.com/office/drawing/2014/main" id="{2FA0828A-3D0B-EC82-CB1E-4A2DF4D1650A}"/>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5" name="Oval 414">
                  <a:extLst>
                    <a:ext uri="{FF2B5EF4-FFF2-40B4-BE49-F238E27FC236}">
                      <a16:creationId xmlns:a16="http://schemas.microsoft.com/office/drawing/2014/main" id="{1B65635D-6FBD-7E9B-0E94-6EEF98AB7B40}"/>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6" name="Flowchart: Manual Operation 415">
                  <a:extLst>
                    <a:ext uri="{FF2B5EF4-FFF2-40B4-BE49-F238E27FC236}">
                      <a16:creationId xmlns:a16="http://schemas.microsoft.com/office/drawing/2014/main" id="{8746FCA9-7D51-86ED-9C0B-FAC8E529092D}"/>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Flowchart: Manual Operation 416">
                  <a:extLst>
                    <a:ext uri="{FF2B5EF4-FFF2-40B4-BE49-F238E27FC236}">
                      <a16:creationId xmlns:a16="http://schemas.microsoft.com/office/drawing/2014/main" id="{939AF994-96A4-BB26-1DE1-70CC11DDA689}"/>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2D5DCC83-913B-3ADF-2428-A14E5F0DEEAB}"/>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9" name="Oval 418">
                  <a:extLst>
                    <a:ext uri="{FF2B5EF4-FFF2-40B4-BE49-F238E27FC236}">
                      <a16:creationId xmlns:a16="http://schemas.microsoft.com/office/drawing/2014/main" id="{24FCDF0E-F939-17F5-6ED3-1AA5B6A27010}"/>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0" name="Flowchart: Manual Operation 419">
                  <a:extLst>
                    <a:ext uri="{FF2B5EF4-FFF2-40B4-BE49-F238E27FC236}">
                      <a16:creationId xmlns:a16="http://schemas.microsoft.com/office/drawing/2014/main" id="{71D81E1F-6C31-E2B4-C0B7-249CF92B65EF}"/>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Flowchart: Manual Operation 420">
                  <a:extLst>
                    <a:ext uri="{FF2B5EF4-FFF2-40B4-BE49-F238E27FC236}">
                      <a16:creationId xmlns:a16="http://schemas.microsoft.com/office/drawing/2014/main" id="{6FADA522-3068-ED31-C821-3D7FCF6257E6}"/>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Flowchart: Manual Operation 421">
                  <a:extLst>
                    <a:ext uri="{FF2B5EF4-FFF2-40B4-BE49-F238E27FC236}">
                      <a16:creationId xmlns:a16="http://schemas.microsoft.com/office/drawing/2014/main" id="{B503B403-BEF6-021C-209D-B0F133F87592}"/>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Isosceles Triangle 422">
                  <a:extLst>
                    <a:ext uri="{FF2B5EF4-FFF2-40B4-BE49-F238E27FC236}">
                      <a16:creationId xmlns:a16="http://schemas.microsoft.com/office/drawing/2014/main" id="{13BCF05C-9853-6315-18EF-D253C7CFF277}"/>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4" name="Group 112">
                  <a:extLst>
                    <a:ext uri="{FF2B5EF4-FFF2-40B4-BE49-F238E27FC236}">
                      <a16:creationId xmlns:a16="http://schemas.microsoft.com/office/drawing/2014/main" id="{41422E44-E918-9DD1-30FB-D4EB52E8C001}"/>
                    </a:ext>
                  </a:extLst>
                </p:cNvPr>
                <p:cNvGrpSpPr/>
                <p:nvPr/>
              </p:nvGrpSpPr>
              <p:grpSpPr>
                <a:xfrm rot="17772307">
                  <a:off x="3397060" y="3146415"/>
                  <a:ext cx="766600" cy="1425073"/>
                  <a:chOff x="3551491" y="3295649"/>
                  <a:chExt cx="766600" cy="1425073"/>
                </a:xfrm>
              </p:grpSpPr>
              <p:sp>
                <p:nvSpPr>
                  <p:cNvPr id="434" name="Cross 433">
                    <a:extLst>
                      <a:ext uri="{FF2B5EF4-FFF2-40B4-BE49-F238E27FC236}">
                        <a16:creationId xmlns:a16="http://schemas.microsoft.com/office/drawing/2014/main" id="{745271BE-CFBC-0E67-7575-6036E30BE586}"/>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Pentagon 67">
                    <a:extLst>
                      <a:ext uri="{FF2B5EF4-FFF2-40B4-BE49-F238E27FC236}">
                        <a16:creationId xmlns:a16="http://schemas.microsoft.com/office/drawing/2014/main" id="{E5154173-46C8-6A89-1381-C019A008161C}"/>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425" name="Rectangle 424">
                  <a:extLst>
                    <a:ext uri="{FF2B5EF4-FFF2-40B4-BE49-F238E27FC236}">
                      <a16:creationId xmlns:a16="http://schemas.microsoft.com/office/drawing/2014/main" id="{CEFD3A6C-8904-8DFF-1B8D-A2C06977C11F}"/>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6" name="Oval 425">
                  <a:extLst>
                    <a:ext uri="{FF2B5EF4-FFF2-40B4-BE49-F238E27FC236}">
                      <a16:creationId xmlns:a16="http://schemas.microsoft.com/office/drawing/2014/main" id="{4548A5FC-CE6B-5BB2-012E-A86596D331B9}"/>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Cloud 426">
                  <a:extLst>
                    <a:ext uri="{FF2B5EF4-FFF2-40B4-BE49-F238E27FC236}">
                      <a16:creationId xmlns:a16="http://schemas.microsoft.com/office/drawing/2014/main" id="{6E76E9E8-E9DA-BCBB-7482-6139EBAA4C16}"/>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Cloud 427">
                  <a:extLst>
                    <a:ext uri="{FF2B5EF4-FFF2-40B4-BE49-F238E27FC236}">
                      <a16:creationId xmlns:a16="http://schemas.microsoft.com/office/drawing/2014/main" id="{4AD6B305-4726-7DDC-7248-02A9FA962717}"/>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B809C635-9799-F56E-2187-535207524E17}"/>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0" name="Cloud 429">
                  <a:extLst>
                    <a:ext uri="{FF2B5EF4-FFF2-40B4-BE49-F238E27FC236}">
                      <a16:creationId xmlns:a16="http://schemas.microsoft.com/office/drawing/2014/main" id="{8D10461D-DC48-7AE0-39AD-D10564467901}"/>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1" name="Group 115">
                  <a:extLst>
                    <a:ext uri="{FF2B5EF4-FFF2-40B4-BE49-F238E27FC236}">
                      <a16:creationId xmlns:a16="http://schemas.microsoft.com/office/drawing/2014/main" id="{B3C6D323-5B5E-2B1E-1C64-B430DEE8D0FF}"/>
                    </a:ext>
                  </a:extLst>
                </p:cNvPr>
                <p:cNvGrpSpPr/>
                <p:nvPr/>
              </p:nvGrpSpPr>
              <p:grpSpPr>
                <a:xfrm>
                  <a:off x="2895600" y="1524000"/>
                  <a:ext cx="228600" cy="381000"/>
                  <a:chOff x="2286000" y="381000"/>
                  <a:chExt cx="457200" cy="762000"/>
                </a:xfrm>
              </p:grpSpPr>
              <p:sp>
                <p:nvSpPr>
                  <p:cNvPr id="432" name="Trapezoid 431">
                    <a:extLst>
                      <a:ext uri="{FF2B5EF4-FFF2-40B4-BE49-F238E27FC236}">
                        <a16:creationId xmlns:a16="http://schemas.microsoft.com/office/drawing/2014/main" id="{A34C91C6-9745-4106-7652-2800F4A01DA8}"/>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4C0C2DA1-A073-2033-4BC9-8DE9260C1C19}"/>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5" name="Group 136">
                <a:extLst>
                  <a:ext uri="{FF2B5EF4-FFF2-40B4-BE49-F238E27FC236}">
                    <a16:creationId xmlns:a16="http://schemas.microsoft.com/office/drawing/2014/main" id="{65F1BD96-ADA1-2357-4040-0B4A9EE762BE}"/>
                  </a:ext>
                </a:extLst>
              </p:cNvPr>
              <p:cNvGrpSpPr/>
              <p:nvPr/>
            </p:nvGrpSpPr>
            <p:grpSpPr>
              <a:xfrm flipH="1">
                <a:off x="5110999" y="2755855"/>
                <a:ext cx="675716" cy="1747828"/>
                <a:chOff x="6875029" y="228600"/>
                <a:chExt cx="2268971" cy="5295900"/>
              </a:xfrm>
            </p:grpSpPr>
            <p:grpSp>
              <p:nvGrpSpPr>
                <p:cNvPr id="381" name="Group 75">
                  <a:extLst>
                    <a:ext uri="{FF2B5EF4-FFF2-40B4-BE49-F238E27FC236}">
                      <a16:creationId xmlns:a16="http://schemas.microsoft.com/office/drawing/2014/main" id="{E72A0067-39C4-4929-77B4-5FCD35203C8A}"/>
                    </a:ext>
                  </a:extLst>
                </p:cNvPr>
                <p:cNvGrpSpPr/>
                <p:nvPr/>
              </p:nvGrpSpPr>
              <p:grpSpPr>
                <a:xfrm>
                  <a:off x="6875029" y="228600"/>
                  <a:ext cx="2268971" cy="5295900"/>
                  <a:chOff x="7086600" y="228600"/>
                  <a:chExt cx="2268971" cy="5295900"/>
                </a:xfrm>
              </p:grpSpPr>
              <p:sp>
                <p:nvSpPr>
                  <p:cNvPr id="391" name="Cloud 390">
                    <a:extLst>
                      <a:ext uri="{FF2B5EF4-FFF2-40B4-BE49-F238E27FC236}">
                        <a16:creationId xmlns:a16="http://schemas.microsoft.com/office/drawing/2014/main" id="{249B2839-90C9-E595-2027-9B0BDF469E0D}"/>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BCD1815C-8AA5-9296-ABBD-5BA42B127F44}"/>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3" name="Oval 392">
                    <a:extLst>
                      <a:ext uri="{FF2B5EF4-FFF2-40B4-BE49-F238E27FC236}">
                        <a16:creationId xmlns:a16="http://schemas.microsoft.com/office/drawing/2014/main" id="{5FE5F01F-1D7A-F6D3-9675-68D4AD43920B}"/>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4" name="Flowchart: Manual Operation 393">
                    <a:extLst>
                      <a:ext uri="{FF2B5EF4-FFF2-40B4-BE49-F238E27FC236}">
                        <a16:creationId xmlns:a16="http://schemas.microsoft.com/office/drawing/2014/main" id="{15538793-35C5-4291-0D66-D0073F33C38D}"/>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lowchart: Manual Operation 394">
                    <a:extLst>
                      <a:ext uri="{FF2B5EF4-FFF2-40B4-BE49-F238E27FC236}">
                        <a16:creationId xmlns:a16="http://schemas.microsoft.com/office/drawing/2014/main" id="{83624A87-5D5F-32A7-4DB5-163D860DD9F0}"/>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40E27012-B5EB-4F28-75F6-881A010131CE}"/>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7" name="Oval 396">
                    <a:extLst>
                      <a:ext uri="{FF2B5EF4-FFF2-40B4-BE49-F238E27FC236}">
                        <a16:creationId xmlns:a16="http://schemas.microsoft.com/office/drawing/2014/main" id="{3859F04C-ADED-975B-0468-B641D0A49B27}"/>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8" name="Flowchart: Manual Operation 397">
                    <a:extLst>
                      <a:ext uri="{FF2B5EF4-FFF2-40B4-BE49-F238E27FC236}">
                        <a16:creationId xmlns:a16="http://schemas.microsoft.com/office/drawing/2014/main" id="{7B20335D-78D4-6A1F-247C-028C825B9FC9}"/>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Flowchart: Manual Operation 398">
                    <a:extLst>
                      <a:ext uri="{FF2B5EF4-FFF2-40B4-BE49-F238E27FC236}">
                        <a16:creationId xmlns:a16="http://schemas.microsoft.com/office/drawing/2014/main" id="{DA6B334F-FF38-1925-B8EF-866EC671091E}"/>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lowchart: Manual Operation 399">
                    <a:extLst>
                      <a:ext uri="{FF2B5EF4-FFF2-40B4-BE49-F238E27FC236}">
                        <a16:creationId xmlns:a16="http://schemas.microsoft.com/office/drawing/2014/main" id="{8E82A36E-4093-71BD-E438-27C485CFAF30}"/>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Isosceles Triangle 400">
                    <a:extLst>
                      <a:ext uri="{FF2B5EF4-FFF2-40B4-BE49-F238E27FC236}">
                        <a16:creationId xmlns:a16="http://schemas.microsoft.com/office/drawing/2014/main" id="{4E5AA65A-DFC5-3BBA-6C56-047540511092}"/>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Pentagon 17">
                    <a:extLst>
                      <a:ext uri="{FF2B5EF4-FFF2-40B4-BE49-F238E27FC236}">
                        <a16:creationId xmlns:a16="http://schemas.microsoft.com/office/drawing/2014/main" id="{1D799C0A-31B1-458A-FB16-18A7E1917F56}"/>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6C29877D-F5EA-234A-3BD7-887A8AE02045}"/>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4" name="Flowchart: Decision 403">
                    <a:extLst>
                      <a:ext uri="{FF2B5EF4-FFF2-40B4-BE49-F238E27FC236}">
                        <a16:creationId xmlns:a16="http://schemas.microsoft.com/office/drawing/2014/main" id="{DCBD8235-23A5-CA02-8ADF-ADA3A6956450}"/>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147B1352-6F49-9BFD-6C5C-A93B030DD8C4}"/>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Cross 405">
                    <a:extLst>
                      <a:ext uri="{FF2B5EF4-FFF2-40B4-BE49-F238E27FC236}">
                        <a16:creationId xmlns:a16="http://schemas.microsoft.com/office/drawing/2014/main" id="{7CD10869-D0CB-6FC2-A4FC-A3B1E3313DFC}"/>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Pentagon 22">
                    <a:extLst>
                      <a:ext uri="{FF2B5EF4-FFF2-40B4-BE49-F238E27FC236}">
                        <a16:creationId xmlns:a16="http://schemas.microsoft.com/office/drawing/2014/main" id="{2349FCC2-C2FA-E7D1-4179-F63492DDD48F}"/>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8" name="Rectangle 407">
                    <a:extLst>
                      <a:ext uri="{FF2B5EF4-FFF2-40B4-BE49-F238E27FC236}">
                        <a16:creationId xmlns:a16="http://schemas.microsoft.com/office/drawing/2014/main" id="{0E2EC9AB-B683-65A5-BE3B-4523F014C014}"/>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9" name="Oval 408">
                    <a:extLst>
                      <a:ext uri="{FF2B5EF4-FFF2-40B4-BE49-F238E27FC236}">
                        <a16:creationId xmlns:a16="http://schemas.microsoft.com/office/drawing/2014/main" id="{B51DABD5-A6E0-0682-EFB6-03E093DC2DCD}"/>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Cloud 409">
                    <a:extLst>
                      <a:ext uri="{FF2B5EF4-FFF2-40B4-BE49-F238E27FC236}">
                        <a16:creationId xmlns:a16="http://schemas.microsoft.com/office/drawing/2014/main" id="{63D305FB-D98D-2D2D-857F-F66759DD2EB1}"/>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Cloud 410">
                    <a:extLst>
                      <a:ext uri="{FF2B5EF4-FFF2-40B4-BE49-F238E27FC236}">
                        <a16:creationId xmlns:a16="http://schemas.microsoft.com/office/drawing/2014/main" id="{F6DAA98B-9445-E054-B891-83635E9DE379}"/>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ounded Rectangle 30">
                    <a:extLst>
                      <a:ext uri="{FF2B5EF4-FFF2-40B4-BE49-F238E27FC236}">
                        <a16:creationId xmlns:a16="http://schemas.microsoft.com/office/drawing/2014/main" id="{1B5576B9-005C-AA18-7589-B22D10365126}"/>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Cloud 412">
                    <a:extLst>
                      <a:ext uri="{FF2B5EF4-FFF2-40B4-BE49-F238E27FC236}">
                        <a16:creationId xmlns:a16="http://schemas.microsoft.com/office/drawing/2014/main" id="{20766CDA-B440-CDFD-76AE-6B33B4C1275E}"/>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121">
                  <a:extLst>
                    <a:ext uri="{FF2B5EF4-FFF2-40B4-BE49-F238E27FC236}">
                      <a16:creationId xmlns:a16="http://schemas.microsoft.com/office/drawing/2014/main" id="{94B71613-0548-E47E-75CF-0ED145FB3D99}"/>
                    </a:ext>
                  </a:extLst>
                </p:cNvPr>
                <p:cNvGrpSpPr/>
                <p:nvPr/>
              </p:nvGrpSpPr>
              <p:grpSpPr>
                <a:xfrm>
                  <a:off x="8305800" y="4267200"/>
                  <a:ext cx="152400" cy="381000"/>
                  <a:chOff x="7696200" y="5791200"/>
                  <a:chExt cx="228600" cy="381000"/>
                </a:xfrm>
              </p:grpSpPr>
              <p:sp>
                <p:nvSpPr>
                  <p:cNvPr id="389" name="Trapezoid 388">
                    <a:extLst>
                      <a:ext uri="{FF2B5EF4-FFF2-40B4-BE49-F238E27FC236}">
                        <a16:creationId xmlns:a16="http://schemas.microsoft.com/office/drawing/2014/main" id="{9A06B2A3-291B-992F-2896-CF441F04FA97}"/>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EFDFB083-D6AD-6D2B-7EB0-E1FED803FFD4}"/>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122">
                  <a:extLst>
                    <a:ext uri="{FF2B5EF4-FFF2-40B4-BE49-F238E27FC236}">
                      <a16:creationId xmlns:a16="http://schemas.microsoft.com/office/drawing/2014/main" id="{5B3B6CFC-D18C-ACF7-909B-B480BE9001CC}"/>
                    </a:ext>
                  </a:extLst>
                </p:cNvPr>
                <p:cNvGrpSpPr/>
                <p:nvPr/>
              </p:nvGrpSpPr>
              <p:grpSpPr>
                <a:xfrm>
                  <a:off x="8458200" y="4191000"/>
                  <a:ext cx="152400" cy="381000"/>
                  <a:chOff x="7696200" y="5791200"/>
                  <a:chExt cx="228600" cy="381000"/>
                </a:xfrm>
              </p:grpSpPr>
              <p:sp>
                <p:nvSpPr>
                  <p:cNvPr id="387" name="Trapezoid 386">
                    <a:extLst>
                      <a:ext uri="{FF2B5EF4-FFF2-40B4-BE49-F238E27FC236}">
                        <a16:creationId xmlns:a16="http://schemas.microsoft.com/office/drawing/2014/main" id="{B64EEAF5-93D3-716A-7710-310D195982FF}"/>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F7560D55-BAB5-FDBA-BE89-8669B57A3937}"/>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125">
                  <a:extLst>
                    <a:ext uri="{FF2B5EF4-FFF2-40B4-BE49-F238E27FC236}">
                      <a16:creationId xmlns:a16="http://schemas.microsoft.com/office/drawing/2014/main" id="{7947D99C-983C-CCBE-FC7F-1648E3DFFF1A}"/>
                    </a:ext>
                  </a:extLst>
                </p:cNvPr>
                <p:cNvGrpSpPr/>
                <p:nvPr/>
              </p:nvGrpSpPr>
              <p:grpSpPr>
                <a:xfrm rot="20208952">
                  <a:off x="8595152" y="4133846"/>
                  <a:ext cx="167099" cy="342908"/>
                  <a:chOff x="7696200" y="5791200"/>
                  <a:chExt cx="228600" cy="381000"/>
                </a:xfrm>
              </p:grpSpPr>
              <p:sp>
                <p:nvSpPr>
                  <p:cNvPr id="385" name="Trapezoid 384">
                    <a:extLst>
                      <a:ext uri="{FF2B5EF4-FFF2-40B4-BE49-F238E27FC236}">
                        <a16:creationId xmlns:a16="http://schemas.microsoft.com/office/drawing/2014/main" id="{214194B7-B59E-4DB2-C170-E437CE434725}"/>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D696011C-1B18-E000-1911-A07006AE02DA}"/>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6" name="Group 335">
                <a:extLst>
                  <a:ext uri="{FF2B5EF4-FFF2-40B4-BE49-F238E27FC236}">
                    <a16:creationId xmlns:a16="http://schemas.microsoft.com/office/drawing/2014/main" id="{5F3AA1BB-FA93-FAE7-F590-15089A982893}"/>
                  </a:ext>
                </a:extLst>
              </p:cNvPr>
              <p:cNvGrpSpPr/>
              <p:nvPr/>
            </p:nvGrpSpPr>
            <p:grpSpPr>
              <a:xfrm>
                <a:off x="4425189" y="3005083"/>
                <a:ext cx="789021" cy="1530598"/>
                <a:chOff x="5979923" y="1248415"/>
                <a:chExt cx="2735437" cy="5306389"/>
              </a:xfrm>
            </p:grpSpPr>
            <p:sp>
              <p:nvSpPr>
                <p:cNvPr id="337" name="Rectangle: Diagonal Corners Rounded 336">
                  <a:extLst>
                    <a:ext uri="{FF2B5EF4-FFF2-40B4-BE49-F238E27FC236}">
                      <a16:creationId xmlns:a16="http://schemas.microsoft.com/office/drawing/2014/main" id="{65567A8C-A01E-32A5-A56F-4F2BC73B317C}"/>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Diagonal Corners Rounded 337">
                  <a:extLst>
                    <a:ext uri="{FF2B5EF4-FFF2-40B4-BE49-F238E27FC236}">
                      <a16:creationId xmlns:a16="http://schemas.microsoft.com/office/drawing/2014/main" id="{5C0C4033-498B-9864-A7E3-5DA7F34E543E}"/>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3B20D4C0-6F3D-212E-99A9-9740ABEC0BC4}"/>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0" name="Oval 339">
                  <a:extLst>
                    <a:ext uri="{FF2B5EF4-FFF2-40B4-BE49-F238E27FC236}">
                      <a16:creationId xmlns:a16="http://schemas.microsoft.com/office/drawing/2014/main" id="{4AEBCC13-9C16-A560-080C-F1A4E787D613}"/>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1" name="Flowchart: Manual Operation 340">
                  <a:extLst>
                    <a:ext uri="{FF2B5EF4-FFF2-40B4-BE49-F238E27FC236}">
                      <a16:creationId xmlns:a16="http://schemas.microsoft.com/office/drawing/2014/main" id="{CE8F06D6-3571-5162-556A-787FD1D33641}"/>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Flowchart: Manual Operation 341">
                  <a:extLst>
                    <a:ext uri="{FF2B5EF4-FFF2-40B4-BE49-F238E27FC236}">
                      <a16:creationId xmlns:a16="http://schemas.microsoft.com/office/drawing/2014/main" id="{A9FD75E2-6638-0D9B-24B2-399C7C206E06}"/>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5A7F218A-20D9-3D47-7EEA-451E8F5DE22A}"/>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4" name="Oval 343">
                  <a:extLst>
                    <a:ext uri="{FF2B5EF4-FFF2-40B4-BE49-F238E27FC236}">
                      <a16:creationId xmlns:a16="http://schemas.microsoft.com/office/drawing/2014/main" id="{4C11BDDF-2A83-6077-BF2B-E658AF724846}"/>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5" name="Flowchart: Manual Operation 344">
                  <a:extLst>
                    <a:ext uri="{FF2B5EF4-FFF2-40B4-BE49-F238E27FC236}">
                      <a16:creationId xmlns:a16="http://schemas.microsoft.com/office/drawing/2014/main" id="{03A989FA-44D7-F4E4-7652-1F3F5DEE6264}"/>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lowchart: Manual Operation 345">
                  <a:extLst>
                    <a:ext uri="{FF2B5EF4-FFF2-40B4-BE49-F238E27FC236}">
                      <a16:creationId xmlns:a16="http://schemas.microsoft.com/office/drawing/2014/main" id="{3D467544-9BD9-845F-D410-4F1CB5824265}"/>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lowchart: Manual Operation 346">
                  <a:extLst>
                    <a:ext uri="{FF2B5EF4-FFF2-40B4-BE49-F238E27FC236}">
                      <a16:creationId xmlns:a16="http://schemas.microsoft.com/office/drawing/2014/main" id="{E1EA7F5D-BEF3-40AB-4BF0-5DCCD97002ED}"/>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Isosceles Triangle 347">
                  <a:extLst>
                    <a:ext uri="{FF2B5EF4-FFF2-40B4-BE49-F238E27FC236}">
                      <a16:creationId xmlns:a16="http://schemas.microsoft.com/office/drawing/2014/main" id="{89A2BFA7-7404-B449-EBFF-6808D8ABD870}"/>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ross 348">
                  <a:extLst>
                    <a:ext uri="{FF2B5EF4-FFF2-40B4-BE49-F238E27FC236}">
                      <a16:creationId xmlns:a16="http://schemas.microsoft.com/office/drawing/2014/main" id="{A4361007-143A-48D9-8FA4-CBD218C140C6}"/>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Pentagon 44">
                  <a:extLst>
                    <a:ext uri="{FF2B5EF4-FFF2-40B4-BE49-F238E27FC236}">
                      <a16:creationId xmlns:a16="http://schemas.microsoft.com/office/drawing/2014/main" id="{15243193-4097-94E5-9339-83D6014216E6}"/>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1" name="Rectangle 350">
                  <a:extLst>
                    <a:ext uri="{FF2B5EF4-FFF2-40B4-BE49-F238E27FC236}">
                      <a16:creationId xmlns:a16="http://schemas.microsoft.com/office/drawing/2014/main" id="{09FB482E-8A67-85B5-1DEE-CC81D2326566}"/>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2" name="Oval 351">
                  <a:extLst>
                    <a:ext uri="{FF2B5EF4-FFF2-40B4-BE49-F238E27FC236}">
                      <a16:creationId xmlns:a16="http://schemas.microsoft.com/office/drawing/2014/main" id="{973B6B10-CF6D-0D82-14CF-64BF36AA2028}"/>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3" name="Group 11">
                  <a:extLst>
                    <a:ext uri="{FF2B5EF4-FFF2-40B4-BE49-F238E27FC236}">
                      <a16:creationId xmlns:a16="http://schemas.microsoft.com/office/drawing/2014/main" id="{A7EE2757-5208-E800-BDB5-4B29C9DC81CA}"/>
                    </a:ext>
                  </a:extLst>
                </p:cNvPr>
                <p:cNvGrpSpPr/>
                <p:nvPr/>
              </p:nvGrpSpPr>
              <p:grpSpPr>
                <a:xfrm rot="1344951">
                  <a:off x="7505740" y="3598833"/>
                  <a:ext cx="1209620" cy="2003123"/>
                  <a:chOff x="2209800" y="5562600"/>
                  <a:chExt cx="1676400" cy="2514600"/>
                </a:xfrm>
              </p:grpSpPr>
              <p:sp>
                <p:nvSpPr>
                  <p:cNvPr id="364" name="Hexagon 363">
                    <a:extLst>
                      <a:ext uri="{FF2B5EF4-FFF2-40B4-BE49-F238E27FC236}">
                        <a16:creationId xmlns:a16="http://schemas.microsoft.com/office/drawing/2014/main" id="{C4CF2569-8C4A-FD87-E714-AC7FE7E02025}"/>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Hexagon 364">
                    <a:extLst>
                      <a:ext uri="{FF2B5EF4-FFF2-40B4-BE49-F238E27FC236}">
                        <a16:creationId xmlns:a16="http://schemas.microsoft.com/office/drawing/2014/main" id="{A1C1AFB8-C557-608B-5F16-5C71F67DCA50}"/>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Hexagon 365">
                    <a:extLst>
                      <a:ext uri="{FF2B5EF4-FFF2-40B4-BE49-F238E27FC236}">
                        <a16:creationId xmlns:a16="http://schemas.microsoft.com/office/drawing/2014/main" id="{CB4781CB-EC9C-8E69-4BBF-D338A82BE3B9}"/>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7" name="Group 178">
                    <a:extLst>
                      <a:ext uri="{FF2B5EF4-FFF2-40B4-BE49-F238E27FC236}">
                        <a16:creationId xmlns:a16="http://schemas.microsoft.com/office/drawing/2014/main" id="{43DFB811-A232-FBD2-4A3E-A84F91B4912B}"/>
                      </a:ext>
                    </a:extLst>
                  </p:cNvPr>
                  <p:cNvGrpSpPr/>
                  <p:nvPr/>
                </p:nvGrpSpPr>
                <p:grpSpPr>
                  <a:xfrm>
                    <a:off x="2627416" y="5583382"/>
                    <a:ext cx="838200" cy="279400"/>
                    <a:chOff x="2895600" y="4648200"/>
                    <a:chExt cx="1600200" cy="533400"/>
                  </a:xfrm>
                </p:grpSpPr>
                <p:sp>
                  <p:nvSpPr>
                    <p:cNvPr id="376" name="Quad Arrow 160">
                      <a:extLst>
                        <a:ext uri="{FF2B5EF4-FFF2-40B4-BE49-F238E27FC236}">
                          <a16:creationId xmlns:a16="http://schemas.microsoft.com/office/drawing/2014/main" id="{90815EB6-28F9-773C-B641-F1D9C8E27D0F}"/>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Quad Arrow 161">
                      <a:extLst>
                        <a:ext uri="{FF2B5EF4-FFF2-40B4-BE49-F238E27FC236}">
                          <a16:creationId xmlns:a16="http://schemas.microsoft.com/office/drawing/2014/main" id="{03DB60B1-AEA0-40EE-CBAF-6E8C8AE11F7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Quad Arrow 162">
                      <a:extLst>
                        <a:ext uri="{FF2B5EF4-FFF2-40B4-BE49-F238E27FC236}">
                          <a16:creationId xmlns:a16="http://schemas.microsoft.com/office/drawing/2014/main" id="{6BC593AE-6A78-D837-2381-659F6777DFCF}"/>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Diamond 378">
                      <a:extLst>
                        <a:ext uri="{FF2B5EF4-FFF2-40B4-BE49-F238E27FC236}">
                          <a16:creationId xmlns:a16="http://schemas.microsoft.com/office/drawing/2014/main" id="{48A01528-9F7D-2B8C-A960-FCC682378354}"/>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Diamond 379">
                      <a:extLst>
                        <a:ext uri="{FF2B5EF4-FFF2-40B4-BE49-F238E27FC236}">
                          <a16:creationId xmlns:a16="http://schemas.microsoft.com/office/drawing/2014/main" id="{0B406B2A-03EB-861A-09AD-CEBD5742A42D}"/>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179">
                    <a:extLst>
                      <a:ext uri="{FF2B5EF4-FFF2-40B4-BE49-F238E27FC236}">
                        <a16:creationId xmlns:a16="http://schemas.microsoft.com/office/drawing/2014/main" id="{488B07B5-877E-CCD0-89B6-022EC894187C}"/>
                      </a:ext>
                    </a:extLst>
                  </p:cNvPr>
                  <p:cNvGrpSpPr/>
                  <p:nvPr/>
                </p:nvGrpSpPr>
                <p:grpSpPr>
                  <a:xfrm>
                    <a:off x="2590800" y="7772400"/>
                    <a:ext cx="838200" cy="279400"/>
                    <a:chOff x="2895600" y="4648200"/>
                    <a:chExt cx="1600200" cy="533400"/>
                  </a:xfrm>
                </p:grpSpPr>
                <p:sp>
                  <p:nvSpPr>
                    <p:cNvPr id="371" name="Quad Arrow 155">
                      <a:extLst>
                        <a:ext uri="{FF2B5EF4-FFF2-40B4-BE49-F238E27FC236}">
                          <a16:creationId xmlns:a16="http://schemas.microsoft.com/office/drawing/2014/main" id="{5FC64CF2-1B30-371C-9F43-0AC702773A1E}"/>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Quad Arrow 156">
                      <a:extLst>
                        <a:ext uri="{FF2B5EF4-FFF2-40B4-BE49-F238E27FC236}">
                          <a16:creationId xmlns:a16="http://schemas.microsoft.com/office/drawing/2014/main" id="{CD38344A-EA55-658B-57D0-A25A1BBF2808}"/>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Quad Arrow 157">
                      <a:extLst>
                        <a:ext uri="{FF2B5EF4-FFF2-40B4-BE49-F238E27FC236}">
                          <a16:creationId xmlns:a16="http://schemas.microsoft.com/office/drawing/2014/main" id="{7EE36C09-EF88-A814-CD85-9BF52F90F30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Diamond 373">
                      <a:extLst>
                        <a:ext uri="{FF2B5EF4-FFF2-40B4-BE49-F238E27FC236}">
                          <a16:creationId xmlns:a16="http://schemas.microsoft.com/office/drawing/2014/main" id="{67BBB734-14CD-9CBA-C9B3-0037F175EBE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Diamond 374">
                      <a:extLst>
                        <a:ext uri="{FF2B5EF4-FFF2-40B4-BE49-F238E27FC236}">
                          <a16:creationId xmlns:a16="http://schemas.microsoft.com/office/drawing/2014/main" id="{E37AF45E-9A33-42D1-AF6C-5CFE7C77D6CE}"/>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9" name="Donut 153">
                    <a:extLst>
                      <a:ext uri="{FF2B5EF4-FFF2-40B4-BE49-F238E27FC236}">
                        <a16:creationId xmlns:a16="http://schemas.microsoft.com/office/drawing/2014/main" id="{B2F214E6-3027-7964-7988-BFC18FC46510}"/>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0" name="Quad Arrow 154">
                    <a:extLst>
                      <a:ext uri="{FF2B5EF4-FFF2-40B4-BE49-F238E27FC236}">
                        <a16:creationId xmlns:a16="http://schemas.microsoft.com/office/drawing/2014/main" id="{EECAB570-EF30-A918-2F7B-6472105D1F3C}"/>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4" name="Freeform: Shape 353">
                  <a:extLst>
                    <a:ext uri="{FF2B5EF4-FFF2-40B4-BE49-F238E27FC236}">
                      <a16:creationId xmlns:a16="http://schemas.microsoft.com/office/drawing/2014/main" id="{9C26CF0D-9EFA-2DA2-8F2E-24F58EE3EA29}"/>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ounded Rectangle 54">
                  <a:extLst>
                    <a:ext uri="{FF2B5EF4-FFF2-40B4-BE49-F238E27FC236}">
                      <a16:creationId xmlns:a16="http://schemas.microsoft.com/office/drawing/2014/main" id="{A19C02F0-1024-85B3-9B93-603873DD64DE}"/>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6" name="Group 128">
                  <a:extLst>
                    <a:ext uri="{FF2B5EF4-FFF2-40B4-BE49-F238E27FC236}">
                      <a16:creationId xmlns:a16="http://schemas.microsoft.com/office/drawing/2014/main" id="{9B96520E-EE61-14EC-84F4-0FD56F268420}"/>
                    </a:ext>
                  </a:extLst>
                </p:cNvPr>
                <p:cNvGrpSpPr/>
                <p:nvPr/>
              </p:nvGrpSpPr>
              <p:grpSpPr>
                <a:xfrm>
                  <a:off x="6501357" y="1466018"/>
                  <a:ext cx="1297403" cy="285156"/>
                  <a:chOff x="1143000" y="2590800"/>
                  <a:chExt cx="4814341" cy="1375348"/>
                </a:xfrm>
                <a:solidFill>
                  <a:schemeClr val="tx1"/>
                </a:solidFill>
              </p:grpSpPr>
              <p:sp>
                <p:nvSpPr>
                  <p:cNvPr id="357" name="Cross 356">
                    <a:extLst>
                      <a:ext uri="{FF2B5EF4-FFF2-40B4-BE49-F238E27FC236}">
                        <a16:creationId xmlns:a16="http://schemas.microsoft.com/office/drawing/2014/main" id="{1AC85EF3-E757-7434-6CD2-B425F622E18E}"/>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Cross 357">
                    <a:extLst>
                      <a:ext uri="{FF2B5EF4-FFF2-40B4-BE49-F238E27FC236}">
                        <a16:creationId xmlns:a16="http://schemas.microsoft.com/office/drawing/2014/main" id="{42DADBC3-FB0F-E41F-824F-0DBA2869F1E3}"/>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ross 358">
                    <a:extLst>
                      <a:ext uri="{FF2B5EF4-FFF2-40B4-BE49-F238E27FC236}">
                        <a16:creationId xmlns:a16="http://schemas.microsoft.com/office/drawing/2014/main" id="{CBA889F5-FCAD-B5C3-111B-EC97165EC70C}"/>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Cross 359">
                    <a:extLst>
                      <a:ext uri="{FF2B5EF4-FFF2-40B4-BE49-F238E27FC236}">
                        <a16:creationId xmlns:a16="http://schemas.microsoft.com/office/drawing/2014/main" id="{17CA5B7E-7283-A3C3-D40B-06CF1EBAF1D9}"/>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ross 360">
                    <a:extLst>
                      <a:ext uri="{FF2B5EF4-FFF2-40B4-BE49-F238E27FC236}">
                        <a16:creationId xmlns:a16="http://schemas.microsoft.com/office/drawing/2014/main" id="{0A3EF30F-575D-5BCF-B1D9-E273AF422546}"/>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Cross 361">
                    <a:extLst>
                      <a:ext uri="{FF2B5EF4-FFF2-40B4-BE49-F238E27FC236}">
                        <a16:creationId xmlns:a16="http://schemas.microsoft.com/office/drawing/2014/main" id="{14BD47E6-FEFC-3098-0524-05709CE66232}"/>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ross 362">
                    <a:extLst>
                      <a:ext uri="{FF2B5EF4-FFF2-40B4-BE49-F238E27FC236}">
                        <a16:creationId xmlns:a16="http://schemas.microsoft.com/office/drawing/2014/main" id="{8B534110-E0DB-4578-84E7-48EE8F3C1B97}"/>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64" name="Group 463">
              <a:extLst>
                <a:ext uri="{FF2B5EF4-FFF2-40B4-BE49-F238E27FC236}">
                  <a16:creationId xmlns:a16="http://schemas.microsoft.com/office/drawing/2014/main" id="{5EBA0E3D-D9C0-3146-2479-E1E57FAFE046}"/>
                </a:ext>
              </a:extLst>
            </p:cNvPr>
            <p:cNvGrpSpPr/>
            <p:nvPr/>
          </p:nvGrpSpPr>
          <p:grpSpPr>
            <a:xfrm>
              <a:off x="3278642" y="2296426"/>
              <a:ext cx="2528899" cy="2197750"/>
              <a:chOff x="1117241" y="3108411"/>
              <a:chExt cx="1781692" cy="1548387"/>
            </a:xfrm>
          </p:grpSpPr>
          <p:grpSp>
            <p:nvGrpSpPr>
              <p:cNvPr id="465" name="Group 464">
                <a:extLst>
                  <a:ext uri="{FF2B5EF4-FFF2-40B4-BE49-F238E27FC236}">
                    <a16:creationId xmlns:a16="http://schemas.microsoft.com/office/drawing/2014/main" id="{14FDE028-EA60-BDC5-25DF-2C1F0309264D}"/>
                  </a:ext>
                </a:extLst>
              </p:cNvPr>
              <p:cNvGrpSpPr/>
              <p:nvPr/>
            </p:nvGrpSpPr>
            <p:grpSpPr>
              <a:xfrm>
                <a:off x="1117241" y="3378235"/>
                <a:ext cx="488123" cy="1139305"/>
                <a:chOff x="424314" y="711685"/>
                <a:chExt cx="2268971" cy="5295900"/>
              </a:xfrm>
            </p:grpSpPr>
            <p:sp>
              <p:nvSpPr>
                <p:cNvPr id="541" name="Oval 540">
                  <a:extLst>
                    <a:ext uri="{FF2B5EF4-FFF2-40B4-BE49-F238E27FC236}">
                      <a16:creationId xmlns:a16="http://schemas.microsoft.com/office/drawing/2014/main" id="{5986C6AB-2A01-CEE8-D1F1-AC0098D65D0F}"/>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2" name="Oval 541">
                  <a:extLst>
                    <a:ext uri="{FF2B5EF4-FFF2-40B4-BE49-F238E27FC236}">
                      <a16:creationId xmlns:a16="http://schemas.microsoft.com/office/drawing/2014/main" id="{3C9A0B12-CEF1-0F23-23F3-0F41D07B3F26}"/>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3" name="Flowchart: Manual Operation 542">
                  <a:extLst>
                    <a:ext uri="{FF2B5EF4-FFF2-40B4-BE49-F238E27FC236}">
                      <a16:creationId xmlns:a16="http://schemas.microsoft.com/office/drawing/2014/main" id="{802547FE-F71D-6572-043C-208E361185C4}"/>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Flowchart: Manual Operation 543">
                  <a:extLst>
                    <a:ext uri="{FF2B5EF4-FFF2-40B4-BE49-F238E27FC236}">
                      <a16:creationId xmlns:a16="http://schemas.microsoft.com/office/drawing/2014/main" id="{648FF2B8-52ED-AF37-78A7-BFA15B73326F}"/>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8FFB2102-D0C0-22E6-A151-F9CF59BDD8CB}"/>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6" name="Oval 545">
                  <a:extLst>
                    <a:ext uri="{FF2B5EF4-FFF2-40B4-BE49-F238E27FC236}">
                      <a16:creationId xmlns:a16="http://schemas.microsoft.com/office/drawing/2014/main" id="{FF3A111D-799C-ABA8-8FAE-A4C28874F3EC}"/>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47" name="Flowchart: Manual Operation 546">
                  <a:extLst>
                    <a:ext uri="{FF2B5EF4-FFF2-40B4-BE49-F238E27FC236}">
                      <a16:creationId xmlns:a16="http://schemas.microsoft.com/office/drawing/2014/main" id="{FF516CAE-12F3-A967-2395-2DA2D3C78F71}"/>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Flowchart: Manual Operation 547">
                  <a:extLst>
                    <a:ext uri="{FF2B5EF4-FFF2-40B4-BE49-F238E27FC236}">
                      <a16:creationId xmlns:a16="http://schemas.microsoft.com/office/drawing/2014/main" id="{E0A22522-9903-D34A-90CE-15D1557CD319}"/>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Flowchart: Manual Operation 548">
                  <a:extLst>
                    <a:ext uri="{FF2B5EF4-FFF2-40B4-BE49-F238E27FC236}">
                      <a16:creationId xmlns:a16="http://schemas.microsoft.com/office/drawing/2014/main" id="{EC5F1451-74F0-B6AD-358E-2D2B37983814}"/>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Isosceles Triangle 549">
                  <a:extLst>
                    <a:ext uri="{FF2B5EF4-FFF2-40B4-BE49-F238E27FC236}">
                      <a16:creationId xmlns:a16="http://schemas.microsoft.com/office/drawing/2014/main" id="{A0C4CE19-B7B1-59C0-4EF3-4E3ED61452CB}"/>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Cross 550">
                  <a:extLst>
                    <a:ext uri="{FF2B5EF4-FFF2-40B4-BE49-F238E27FC236}">
                      <a16:creationId xmlns:a16="http://schemas.microsoft.com/office/drawing/2014/main" id="{7F1A4CB8-E7AF-5816-508A-3E8658706D17}"/>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Pentagon 13">
                  <a:extLst>
                    <a:ext uri="{FF2B5EF4-FFF2-40B4-BE49-F238E27FC236}">
                      <a16:creationId xmlns:a16="http://schemas.microsoft.com/office/drawing/2014/main" id="{41CC6180-83B5-40AC-5D31-C39A8F897ECE}"/>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3" name="Rectangle 552">
                  <a:extLst>
                    <a:ext uri="{FF2B5EF4-FFF2-40B4-BE49-F238E27FC236}">
                      <a16:creationId xmlns:a16="http://schemas.microsoft.com/office/drawing/2014/main" id="{2BBB5922-886C-9DB1-44CA-5F47EF585BCB}"/>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4" name="Pentagon 15">
                  <a:extLst>
                    <a:ext uri="{FF2B5EF4-FFF2-40B4-BE49-F238E27FC236}">
                      <a16:creationId xmlns:a16="http://schemas.microsoft.com/office/drawing/2014/main" id="{15A4932A-C848-AE50-0908-79CBDCEB27AD}"/>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8AC275AB-2745-27D7-9B8E-1A1E604D7F32}"/>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6" name="Oval 555">
                  <a:extLst>
                    <a:ext uri="{FF2B5EF4-FFF2-40B4-BE49-F238E27FC236}">
                      <a16:creationId xmlns:a16="http://schemas.microsoft.com/office/drawing/2014/main" id="{6FF29B6C-4023-C8AE-BA6D-8B86B6378F14}"/>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gular Pentagon 18">
                  <a:extLst>
                    <a:ext uri="{FF2B5EF4-FFF2-40B4-BE49-F238E27FC236}">
                      <a16:creationId xmlns:a16="http://schemas.microsoft.com/office/drawing/2014/main" id="{E7A181C7-EEF4-E8F6-F18B-7930F8F2A9C3}"/>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8" name="Regular Pentagon 19">
                  <a:extLst>
                    <a:ext uri="{FF2B5EF4-FFF2-40B4-BE49-F238E27FC236}">
                      <a16:creationId xmlns:a16="http://schemas.microsoft.com/office/drawing/2014/main" id="{131370B4-7458-87A5-8EB8-7B50E8A648FB}"/>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59" name="Freeform: Shape 558">
                  <a:extLst>
                    <a:ext uri="{FF2B5EF4-FFF2-40B4-BE49-F238E27FC236}">
                      <a16:creationId xmlns:a16="http://schemas.microsoft.com/office/drawing/2014/main" id="{EE5A2545-A546-6189-899C-A083A1C14782}"/>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0" name="Rectangle 559">
                  <a:extLst>
                    <a:ext uri="{FF2B5EF4-FFF2-40B4-BE49-F238E27FC236}">
                      <a16:creationId xmlns:a16="http://schemas.microsoft.com/office/drawing/2014/main" id="{97CE7BBF-7041-2C97-EB4C-B3E576A34E50}"/>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61" name="Flowchart: Decision 560">
                  <a:extLst>
                    <a:ext uri="{FF2B5EF4-FFF2-40B4-BE49-F238E27FC236}">
                      <a16:creationId xmlns:a16="http://schemas.microsoft.com/office/drawing/2014/main" id="{BE8721C0-03F1-3AF3-8614-2D338D278226}"/>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6" name="Group 465">
                <a:extLst>
                  <a:ext uri="{FF2B5EF4-FFF2-40B4-BE49-F238E27FC236}">
                    <a16:creationId xmlns:a16="http://schemas.microsoft.com/office/drawing/2014/main" id="{9E6B5171-C1CD-011D-ADC4-83FB141ED95B}"/>
                  </a:ext>
                </a:extLst>
              </p:cNvPr>
              <p:cNvGrpSpPr/>
              <p:nvPr/>
            </p:nvGrpSpPr>
            <p:grpSpPr>
              <a:xfrm>
                <a:off x="1499913" y="3193816"/>
                <a:ext cx="488123" cy="1139305"/>
                <a:chOff x="3104633" y="738506"/>
                <a:chExt cx="2268971" cy="5295900"/>
              </a:xfrm>
            </p:grpSpPr>
            <p:sp>
              <p:nvSpPr>
                <p:cNvPr id="517" name="Oval 516">
                  <a:extLst>
                    <a:ext uri="{FF2B5EF4-FFF2-40B4-BE49-F238E27FC236}">
                      <a16:creationId xmlns:a16="http://schemas.microsoft.com/office/drawing/2014/main" id="{58EFF6F8-8961-D680-C316-53487EFD9FD9}"/>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18" name="Oval 517">
                  <a:extLst>
                    <a:ext uri="{FF2B5EF4-FFF2-40B4-BE49-F238E27FC236}">
                      <a16:creationId xmlns:a16="http://schemas.microsoft.com/office/drawing/2014/main" id="{97189D15-2213-0E7B-976E-9729191020FF}"/>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19" name="Flowchart: Manual Operation 518">
                  <a:extLst>
                    <a:ext uri="{FF2B5EF4-FFF2-40B4-BE49-F238E27FC236}">
                      <a16:creationId xmlns:a16="http://schemas.microsoft.com/office/drawing/2014/main" id="{3CB4B99C-6C6F-6222-DF33-F69D82FD4631}"/>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Flowchart: Manual Operation 519">
                  <a:extLst>
                    <a:ext uri="{FF2B5EF4-FFF2-40B4-BE49-F238E27FC236}">
                      <a16:creationId xmlns:a16="http://schemas.microsoft.com/office/drawing/2014/main" id="{1872E2E4-C7F1-A175-4924-24C6D00E6A75}"/>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B07D6AE0-6B19-9336-1E2A-BEA2685E1D3E}"/>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2" name="Oval 521">
                  <a:extLst>
                    <a:ext uri="{FF2B5EF4-FFF2-40B4-BE49-F238E27FC236}">
                      <a16:creationId xmlns:a16="http://schemas.microsoft.com/office/drawing/2014/main" id="{9295B838-841B-391D-E76C-A6296B705F23}"/>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3" name="Flowchart: Manual Operation 522">
                  <a:extLst>
                    <a:ext uri="{FF2B5EF4-FFF2-40B4-BE49-F238E27FC236}">
                      <a16:creationId xmlns:a16="http://schemas.microsoft.com/office/drawing/2014/main" id="{CDB96E1F-6A61-BB7D-20A0-95F812F2916B}"/>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Flowchart: Manual Operation 523">
                  <a:extLst>
                    <a:ext uri="{FF2B5EF4-FFF2-40B4-BE49-F238E27FC236}">
                      <a16:creationId xmlns:a16="http://schemas.microsoft.com/office/drawing/2014/main" id="{2444A2FF-295F-A107-2CD5-912BA490BBDF}"/>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Flowchart: Manual Operation 524">
                  <a:extLst>
                    <a:ext uri="{FF2B5EF4-FFF2-40B4-BE49-F238E27FC236}">
                      <a16:creationId xmlns:a16="http://schemas.microsoft.com/office/drawing/2014/main" id="{E67383D8-B04C-AD42-B765-F0113B148C11}"/>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Isosceles Triangle 525">
                  <a:extLst>
                    <a:ext uri="{FF2B5EF4-FFF2-40B4-BE49-F238E27FC236}">
                      <a16:creationId xmlns:a16="http://schemas.microsoft.com/office/drawing/2014/main" id="{816B1449-6157-3CF4-276C-78131469C7BD}"/>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Cross 526">
                  <a:extLst>
                    <a:ext uri="{FF2B5EF4-FFF2-40B4-BE49-F238E27FC236}">
                      <a16:creationId xmlns:a16="http://schemas.microsoft.com/office/drawing/2014/main" id="{B00CA3E1-241D-993F-2E98-7C46F4A26FD1}"/>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Pentagon 37">
                  <a:extLst>
                    <a:ext uri="{FF2B5EF4-FFF2-40B4-BE49-F238E27FC236}">
                      <a16:creationId xmlns:a16="http://schemas.microsoft.com/office/drawing/2014/main" id="{1F9270CD-1018-4C17-FFDF-A765BC935367}"/>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9" name="Rectangle 528">
                  <a:extLst>
                    <a:ext uri="{FF2B5EF4-FFF2-40B4-BE49-F238E27FC236}">
                      <a16:creationId xmlns:a16="http://schemas.microsoft.com/office/drawing/2014/main" id="{E7C375AF-ED6E-BC6B-B934-A4871EDE04D4}"/>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0" name="Pentagon 39">
                  <a:extLst>
                    <a:ext uri="{FF2B5EF4-FFF2-40B4-BE49-F238E27FC236}">
                      <a16:creationId xmlns:a16="http://schemas.microsoft.com/office/drawing/2014/main" id="{0170AA46-28B4-2F83-4386-B54C42EA9025}"/>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9B716501-FDF1-083B-6006-72657CBBB546}"/>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2" name="Oval 531">
                  <a:extLst>
                    <a:ext uri="{FF2B5EF4-FFF2-40B4-BE49-F238E27FC236}">
                      <a16:creationId xmlns:a16="http://schemas.microsoft.com/office/drawing/2014/main" id="{34B882C8-8891-2CD6-59B5-9DA8035C443D}"/>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Flowchart: Decision 532">
                  <a:extLst>
                    <a:ext uri="{FF2B5EF4-FFF2-40B4-BE49-F238E27FC236}">
                      <a16:creationId xmlns:a16="http://schemas.microsoft.com/office/drawing/2014/main" id="{04D59C99-7255-A8E1-36B5-EC5C621F06AA}"/>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Cloud 533">
                  <a:extLst>
                    <a:ext uri="{FF2B5EF4-FFF2-40B4-BE49-F238E27FC236}">
                      <a16:creationId xmlns:a16="http://schemas.microsoft.com/office/drawing/2014/main" id="{89358E32-BD3D-F7EB-82FD-55ABC37CC24B}"/>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Cloud 534">
                  <a:extLst>
                    <a:ext uri="{FF2B5EF4-FFF2-40B4-BE49-F238E27FC236}">
                      <a16:creationId xmlns:a16="http://schemas.microsoft.com/office/drawing/2014/main" id="{97FB2417-585A-2D03-A5C1-F8B90A3F63BB}"/>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BD18002D-1420-EAB4-435F-76DA46B8F0F5}"/>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7" name="Cloud 536">
                  <a:extLst>
                    <a:ext uri="{FF2B5EF4-FFF2-40B4-BE49-F238E27FC236}">
                      <a16:creationId xmlns:a16="http://schemas.microsoft.com/office/drawing/2014/main" id="{8CB15D03-247D-A356-4014-71B065C761A4}"/>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Half Frame 537">
                  <a:extLst>
                    <a:ext uri="{FF2B5EF4-FFF2-40B4-BE49-F238E27FC236}">
                      <a16:creationId xmlns:a16="http://schemas.microsoft.com/office/drawing/2014/main" id="{F1ADDCB7-97BA-0EA9-7CB3-9C70A50FF79A}"/>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9" name="Rectangle 538">
                  <a:extLst>
                    <a:ext uri="{FF2B5EF4-FFF2-40B4-BE49-F238E27FC236}">
                      <a16:creationId xmlns:a16="http://schemas.microsoft.com/office/drawing/2014/main" id="{CC589C9B-A1A9-5CF6-4A19-6892E2FC5C9F}"/>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3C105278-1172-EE5D-661F-4094108ABD5B}"/>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75">
                <a:extLst>
                  <a:ext uri="{FF2B5EF4-FFF2-40B4-BE49-F238E27FC236}">
                    <a16:creationId xmlns:a16="http://schemas.microsoft.com/office/drawing/2014/main" id="{C40B20FA-B8FB-6326-8B6D-0A774C2FCDD0}"/>
                  </a:ext>
                </a:extLst>
              </p:cNvPr>
              <p:cNvGrpSpPr/>
              <p:nvPr/>
            </p:nvGrpSpPr>
            <p:grpSpPr>
              <a:xfrm>
                <a:off x="2410810" y="3108411"/>
                <a:ext cx="488123" cy="1139305"/>
                <a:chOff x="7086600" y="228600"/>
                <a:chExt cx="2268971" cy="5295900"/>
              </a:xfrm>
            </p:grpSpPr>
            <p:sp>
              <p:nvSpPr>
                <p:cNvPr id="491" name="Cloud 490">
                  <a:extLst>
                    <a:ext uri="{FF2B5EF4-FFF2-40B4-BE49-F238E27FC236}">
                      <a16:creationId xmlns:a16="http://schemas.microsoft.com/office/drawing/2014/main" id="{8032CA6F-8DA7-283E-D1BF-1F8FF113BDB5}"/>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E0D20BFC-F359-38B3-0A13-87A1AC602903}"/>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3" name="Oval 492">
                  <a:extLst>
                    <a:ext uri="{FF2B5EF4-FFF2-40B4-BE49-F238E27FC236}">
                      <a16:creationId xmlns:a16="http://schemas.microsoft.com/office/drawing/2014/main" id="{E0110E8B-E974-1D8B-287A-FB77E51C1ACE}"/>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4" name="Flowchart: Manual Operation 493">
                  <a:extLst>
                    <a:ext uri="{FF2B5EF4-FFF2-40B4-BE49-F238E27FC236}">
                      <a16:creationId xmlns:a16="http://schemas.microsoft.com/office/drawing/2014/main" id="{977CB1B5-43BE-1997-12D3-E5143BA2B3D0}"/>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Flowchart: Manual Operation 494">
                  <a:extLst>
                    <a:ext uri="{FF2B5EF4-FFF2-40B4-BE49-F238E27FC236}">
                      <a16:creationId xmlns:a16="http://schemas.microsoft.com/office/drawing/2014/main" id="{B300853F-DB34-CA61-5F82-41E071E4DEE8}"/>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5370B281-F2BA-3FB3-1733-BC61D87997BB}"/>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7" name="Oval 496">
                  <a:extLst>
                    <a:ext uri="{FF2B5EF4-FFF2-40B4-BE49-F238E27FC236}">
                      <a16:creationId xmlns:a16="http://schemas.microsoft.com/office/drawing/2014/main" id="{76BA5725-81D9-EB2F-3ED7-81203FC0857D}"/>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8" name="Flowchart: Manual Operation 497">
                  <a:extLst>
                    <a:ext uri="{FF2B5EF4-FFF2-40B4-BE49-F238E27FC236}">
                      <a16:creationId xmlns:a16="http://schemas.microsoft.com/office/drawing/2014/main" id="{55081990-2634-40D5-EC65-13438BDB0A90}"/>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Flowchart: Manual Operation 498">
                  <a:extLst>
                    <a:ext uri="{FF2B5EF4-FFF2-40B4-BE49-F238E27FC236}">
                      <a16:creationId xmlns:a16="http://schemas.microsoft.com/office/drawing/2014/main" id="{13401B07-5C30-0DE0-E474-A48416E49868}"/>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Flowchart: Manual Operation 499">
                  <a:extLst>
                    <a:ext uri="{FF2B5EF4-FFF2-40B4-BE49-F238E27FC236}">
                      <a16:creationId xmlns:a16="http://schemas.microsoft.com/office/drawing/2014/main" id="{901A1D00-F806-9B01-9795-5655B50D06EB}"/>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Isosceles Triangle 500">
                  <a:extLst>
                    <a:ext uri="{FF2B5EF4-FFF2-40B4-BE49-F238E27FC236}">
                      <a16:creationId xmlns:a16="http://schemas.microsoft.com/office/drawing/2014/main" id="{D314876F-16FE-B463-E520-D2B554F75662}"/>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Pentagon 87">
                  <a:extLst>
                    <a:ext uri="{FF2B5EF4-FFF2-40B4-BE49-F238E27FC236}">
                      <a16:creationId xmlns:a16="http://schemas.microsoft.com/office/drawing/2014/main" id="{9AEF0AFA-98A9-8796-318D-A21BB438569F}"/>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FEA7CE57-D133-A73B-9C91-3FF2B431CE75}"/>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04" name="Flowchart: Decision 503">
                  <a:extLst>
                    <a:ext uri="{FF2B5EF4-FFF2-40B4-BE49-F238E27FC236}">
                      <a16:creationId xmlns:a16="http://schemas.microsoft.com/office/drawing/2014/main" id="{02FD35CE-0648-90B2-D6E1-3A6645BFD7AB}"/>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a:extLst>
                    <a:ext uri="{FF2B5EF4-FFF2-40B4-BE49-F238E27FC236}">
                      <a16:creationId xmlns:a16="http://schemas.microsoft.com/office/drawing/2014/main" id="{40996001-60AE-3B54-4B78-EE955F7D849A}"/>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Cross 505">
                  <a:extLst>
                    <a:ext uri="{FF2B5EF4-FFF2-40B4-BE49-F238E27FC236}">
                      <a16:creationId xmlns:a16="http://schemas.microsoft.com/office/drawing/2014/main" id="{BC913C79-BC49-767F-465D-7B7A92FA5A9D}"/>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Pentagon 92">
                  <a:extLst>
                    <a:ext uri="{FF2B5EF4-FFF2-40B4-BE49-F238E27FC236}">
                      <a16:creationId xmlns:a16="http://schemas.microsoft.com/office/drawing/2014/main" id="{3ABE8111-E2CC-51EA-59CE-636F50C25A19}"/>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08" name="Rectangle 507">
                  <a:extLst>
                    <a:ext uri="{FF2B5EF4-FFF2-40B4-BE49-F238E27FC236}">
                      <a16:creationId xmlns:a16="http://schemas.microsoft.com/office/drawing/2014/main" id="{668754DC-28A8-2FE6-C055-B8680F005B55}"/>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09" name="Pentagon 94">
                  <a:extLst>
                    <a:ext uri="{FF2B5EF4-FFF2-40B4-BE49-F238E27FC236}">
                      <a16:creationId xmlns:a16="http://schemas.microsoft.com/office/drawing/2014/main" id="{3A5426EF-B0A4-B9F9-EA27-EDF90AE7AE66}"/>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Pentagon 95">
                  <a:extLst>
                    <a:ext uri="{FF2B5EF4-FFF2-40B4-BE49-F238E27FC236}">
                      <a16:creationId xmlns:a16="http://schemas.microsoft.com/office/drawing/2014/main" id="{57930D08-CC4D-6B2C-7B2B-CA625E8832B3}"/>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Pentagon 96">
                  <a:extLst>
                    <a:ext uri="{FF2B5EF4-FFF2-40B4-BE49-F238E27FC236}">
                      <a16:creationId xmlns:a16="http://schemas.microsoft.com/office/drawing/2014/main" id="{CB921A74-6030-A031-B70F-859D8CCD053C}"/>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C2E5BB83-D7B4-8983-0BBC-E414CF43E526}"/>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Cloud 512">
                  <a:extLst>
                    <a:ext uri="{FF2B5EF4-FFF2-40B4-BE49-F238E27FC236}">
                      <a16:creationId xmlns:a16="http://schemas.microsoft.com/office/drawing/2014/main" id="{CCC14A9D-FA27-2781-CD1D-E461B15570EC}"/>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Cloud 513">
                  <a:extLst>
                    <a:ext uri="{FF2B5EF4-FFF2-40B4-BE49-F238E27FC236}">
                      <a16:creationId xmlns:a16="http://schemas.microsoft.com/office/drawing/2014/main" id="{94538CA5-A7F7-DD84-AC2A-6A8BA9B448A9}"/>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ounded Rectangle 100">
                  <a:extLst>
                    <a:ext uri="{FF2B5EF4-FFF2-40B4-BE49-F238E27FC236}">
                      <a16:creationId xmlns:a16="http://schemas.microsoft.com/office/drawing/2014/main" id="{336B3C68-09F4-FB76-4651-4E183B3C6D7B}"/>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Cloud 515">
                  <a:extLst>
                    <a:ext uri="{FF2B5EF4-FFF2-40B4-BE49-F238E27FC236}">
                      <a16:creationId xmlns:a16="http://schemas.microsoft.com/office/drawing/2014/main" id="{60897B2B-D055-358F-47FC-86683802730D}"/>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467">
                <a:extLst>
                  <a:ext uri="{FF2B5EF4-FFF2-40B4-BE49-F238E27FC236}">
                    <a16:creationId xmlns:a16="http://schemas.microsoft.com/office/drawing/2014/main" id="{9C63831A-DD9C-E4B6-72B6-BA9C7DF3CB57}"/>
                  </a:ext>
                </a:extLst>
              </p:cNvPr>
              <p:cNvGrpSpPr/>
              <p:nvPr/>
            </p:nvGrpSpPr>
            <p:grpSpPr>
              <a:xfrm>
                <a:off x="2070373" y="3516864"/>
                <a:ext cx="478130" cy="1139934"/>
                <a:chOff x="6359189" y="255766"/>
                <a:chExt cx="2690844" cy="6415378"/>
              </a:xfrm>
            </p:grpSpPr>
            <p:sp>
              <p:nvSpPr>
                <p:cNvPr id="469" name="Oval 468">
                  <a:extLst>
                    <a:ext uri="{FF2B5EF4-FFF2-40B4-BE49-F238E27FC236}">
                      <a16:creationId xmlns:a16="http://schemas.microsoft.com/office/drawing/2014/main" id="{AE4F25DE-4542-B699-BE21-4ED269C26CE6}"/>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0" name="Oval 469">
                  <a:extLst>
                    <a:ext uri="{FF2B5EF4-FFF2-40B4-BE49-F238E27FC236}">
                      <a16:creationId xmlns:a16="http://schemas.microsoft.com/office/drawing/2014/main" id="{D48E2734-8ABC-5162-7495-A5755090D2F5}"/>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1" name="Flowchart: Manual Operation 470">
                  <a:extLst>
                    <a:ext uri="{FF2B5EF4-FFF2-40B4-BE49-F238E27FC236}">
                      <a16:creationId xmlns:a16="http://schemas.microsoft.com/office/drawing/2014/main" id="{F7FEC8FB-F925-6DC9-211D-FA4BBDABBA24}"/>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Flowchart: Manual Operation 471">
                  <a:extLst>
                    <a:ext uri="{FF2B5EF4-FFF2-40B4-BE49-F238E27FC236}">
                      <a16:creationId xmlns:a16="http://schemas.microsoft.com/office/drawing/2014/main" id="{FF49C089-637F-C2B7-FC71-C0A8C6A9F5AC}"/>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32F07A94-5627-2DB0-A41A-506087113B11}"/>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4" name="Oval 473">
                  <a:extLst>
                    <a:ext uri="{FF2B5EF4-FFF2-40B4-BE49-F238E27FC236}">
                      <a16:creationId xmlns:a16="http://schemas.microsoft.com/office/drawing/2014/main" id="{6EF9C655-6D89-B4A3-7F86-780923EF3A06}"/>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5" name="Flowchart: Manual Operation 474">
                  <a:extLst>
                    <a:ext uri="{FF2B5EF4-FFF2-40B4-BE49-F238E27FC236}">
                      <a16:creationId xmlns:a16="http://schemas.microsoft.com/office/drawing/2014/main" id="{D5CD6466-602A-BAF8-1F9B-8AC301493508}"/>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Flowchart: Manual Operation 475">
                  <a:extLst>
                    <a:ext uri="{FF2B5EF4-FFF2-40B4-BE49-F238E27FC236}">
                      <a16:creationId xmlns:a16="http://schemas.microsoft.com/office/drawing/2014/main" id="{810DC3FD-0B4C-B84A-4CC4-82AEEF9132AC}"/>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Flowchart: Manual Operation 476">
                  <a:extLst>
                    <a:ext uri="{FF2B5EF4-FFF2-40B4-BE49-F238E27FC236}">
                      <a16:creationId xmlns:a16="http://schemas.microsoft.com/office/drawing/2014/main" id="{37C89A08-0472-9204-2F5A-BD68BB52232D}"/>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Isosceles Triangle 477">
                  <a:extLst>
                    <a:ext uri="{FF2B5EF4-FFF2-40B4-BE49-F238E27FC236}">
                      <a16:creationId xmlns:a16="http://schemas.microsoft.com/office/drawing/2014/main" id="{7B18576B-DBE9-C430-4E24-300560F347FF}"/>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ross 478">
                  <a:extLst>
                    <a:ext uri="{FF2B5EF4-FFF2-40B4-BE49-F238E27FC236}">
                      <a16:creationId xmlns:a16="http://schemas.microsoft.com/office/drawing/2014/main" id="{D00393F4-E61F-6B99-404C-7A9DE885CCEC}"/>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Pentagon 63">
                  <a:extLst>
                    <a:ext uri="{FF2B5EF4-FFF2-40B4-BE49-F238E27FC236}">
                      <a16:creationId xmlns:a16="http://schemas.microsoft.com/office/drawing/2014/main" id="{40B741BD-CF6F-E2ED-527E-9ACE9A14F3BF}"/>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1" name="Rectangle 480">
                  <a:extLst>
                    <a:ext uri="{FF2B5EF4-FFF2-40B4-BE49-F238E27FC236}">
                      <a16:creationId xmlns:a16="http://schemas.microsoft.com/office/drawing/2014/main" id="{C92261B0-EC02-ABB3-EB54-99511F25179B}"/>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2" name="Snip Diagonal Corner Rectangle 67">
                  <a:extLst>
                    <a:ext uri="{FF2B5EF4-FFF2-40B4-BE49-F238E27FC236}">
                      <a16:creationId xmlns:a16="http://schemas.microsoft.com/office/drawing/2014/main" id="{00A03484-1872-0F4E-70D2-3D1E0970DB3E}"/>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Snip Diagonal Corner Rectangle 68">
                  <a:extLst>
                    <a:ext uri="{FF2B5EF4-FFF2-40B4-BE49-F238E27FC236}">
                      <a16:creationId xmlns:a16="http://schemas.microsoft.com/office/drawing/2014/main" id="{973BF9F4-8C3F-7FDE-C676-B6B69852E20F}"/>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0BDF9F43-1800-9368-C0EF-9E1C7098670C}"/>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Teardrop 484">
                  <a:extLst>
                    <a:ext uri="{FF2B5EF4-FFF2-40B4-BE49-F238E27FC236}">
                      <a16:creationId xmlns:a16="http://schemas.microsoft.com/office/drawing/2014/main" id="{AAF6B326-9935-80D8-66CB-F0390BC13014}"/>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Freeform: Shape 485">
                  <a:extLst>
                    <a:ext uri="{FF2B5EF4-FFF2-40B4-BE49-F238E27FC236}">
                      <a16:creationId xmlns:a16="http://schemas.microsoft.com/office/drawing/2014/main" id="{F12659CC-409E-A7CF-A007-8D3D252EAC2E}"/>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ounded Rectangle 73">
                  <a:extLst>
                    <a:ext uri="{FF2B5EF4-FFF2-40B4-BE49-F238E27FC236}">
                      <a16:creationId xmlns:a16="http://schemas.microsoft.com/office/drawing/2014/main" id="{8A1E31D6-95E3-1C43-3CD7-EB01E6E37DA4}"/>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Pentagon 51">
                  <a:extLst>
                    <a:ext uri="{FF2B5EF4-FFF2-40B4-BE49-F238E27FC236}">
                      <a16:creationId xmlns:a16="http://schemas.microsoft.com/office/drawing/2014/main" id="{56D5CCE3-8E5D-E2EF-E857-5A26F6895BB4}"/>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Flowchart: Decision 488">
                  <a:extLst>
                    <a:ext uri="{FF2B5EF4-FFF2-40B4-BE49-F238E27FC236}">
                      <a16:creationId xmlns:a16="http://schemas.microsoft.com/office/drawing/2014/main" id="{AB194CAB-CA2F-91F8-86B6-A6C8C8D2DAF4}"/>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73905EF7-619F-478D-626B-72E039FAE9A5}"/>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562" name="Group 561">
              <a:extLst>
                <a:ext uri="{FF2B5EF4-FFF2-40B4-BE49-F238E27FC236}">
                  <a16:creationId xmlns:a16="http://schemas.microsoft.com/office/drawing/2014/main" id="{BBA8451C-0A71-2794-1A6F-E6808F76C166}"/>
                </a:ext>
              </a:extLst>
            </p:cNvPr>
            <p:cNvGrpSpPr/>
            <p:nvPr/>
          </p:nvGrpSpPr>
          <p:grpSpPr>
            <a:xfrm>
              <a:off x="3783849" y="3676517"/>
              <a:ext cx="2692098" cy="2493548"/>
              <a:chOff x="3411579" y="2755855"/>
              <a:chExt cx="2375136" cy="2199963"/>
            </a:xfrm>
          </p:grpSpPr>
          <p:grpSp>
            <p:nvGrpSpPr>
              <p:cNvPr id="563" name="Group 562">
                <a:extLst>
                  <a:ext uri="{FF2B5EF4-FFF2-40B4-BE49-F238E27FC236}">
                    <a16:creationId xmlns:a16="http://schemas.microsoft.com/office/drawing/2014/main" id="{07B41B44-5148-9827-DDF4-A384DABDD0BE}"/>
                  </a:ext>
                </a:extLst>
              </p:cNvPr>
              <p:cNvGrpSpPr/>
              <p:nvPr/>
            </p:nvGrpSpPr>
            <p:grpSpPr>
              <a:xfrm>
                <a:off x="3411579" y="2922420"/>
                <a:ext cx="747552" cy="1672744"/>
                <a:chOff x="152400" y="457200"/>
                <a:chExt cx="2251841" cy="5295900"/>
              </a:xfrm>
            </p:grpSpPr>
            <p:sp>
              <p:nvSpPr>
                <p:cNvPr id="666" name="Oval 2">
                  <a:extLst>
                    <a:ext uri="{FF2B5EF4-FFF2-40B4-BE49-F238E27FC236}">
                      <a16:creationId xmlns:a16="http://schemas.microsoft.com/office/drawing/2014/main" id="{0D1B8D37-C351-5F07-8DF1-49F55AF23BA0}"/>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67" name="Oval 3">
                  <a:extLst>
                    <a:ext uri="{FF2B5EF4-FFF2-40B4-BE49-F238E27FC236}">
                      <a16:creationId xmlns:a16="http://schemas.microsoft.com/office/drawing/2014/main" id="{038BA5CD-7831-505E-A750-9EF7CC3F0F03}"/>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68" name="Flowchart: Manual Operation 4">
                  <a:extLst>
                    <a:ext uri="{FF2B5EF4-FFF2-40B4-BE49-F238E27FC236}">
                      <a16:creationId xmlns:a16="http://schemas.microsoft.com/office/drawing/2014/main" id="{05F8843B-EA5F-B0AA-CA17-91BBF02828F5}"/>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Flowchart: Manual Operation 5">
                  <a:extLst>
                    <a:ext uri="{FF2B5EF4-FFF2-40B4-BE49-F238E27FC236}">
                      <a16:creationId xmlns:a16="http://schemas.microsoft.com/office/drawing/2014/main" id="{F826CCDE-6CCB-0474-0188-7D6B7CE43B9B}"/>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
                  <a:extLst>
                    <a:ext uri="{FF2B5EF4-FFF2-40B4-BE49-F238E27FC236}">
                      <a16:creationId xmlns:a16="http://schemas.microsoft.com/office/drawing/2014/main" id="{21C41760-A1A9-A4EB-439B-9C2D3B082C7F}"/>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71" name="Oval 7">
                  <a:extLst>
                    <a:ext uri="{FF2B5EF4-FFF2-40B4-BE49-F238E27FC236}">
                      <a16:creationId xmlns:a16="http://schemas.microsoft.com/office/drawing/2014/main" id="{24CD6DCB-293B-04A9-7FDE-3815648E4827}"/>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72" name="Flowchart: Manual Operation 8">
                  <a:extLst>
                    <a:ext uri="{FF2B5EF4-FFF2-40B4-BE49-F238E27FC236}">
                      <a16:creationId xmlns:a16="http://schemas.microsoft.com/office/drawing/2014/main" id="{2A209225-5441-4A5E-9372-10B295B42FE0}"/>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Flowchart: Manual Operation 9">
                  <a:extLst>
                    <a:ext uri="{FF2B5EF4-FFF2-40B4-BE49-F238E27FC236}">
                      <a16:creationId xmlns:a16="http://schemas.microsoft.com/office/drawing/2014/main" id="{89B613FC-FFBE-CB50-8BE6-679B011D4222}"/>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Flowchart: Manual Operation 10">
                  <a:extLst>
                    <a:ext uri="{FF2B5EF4-FFF2-40B4-BE49-F238E27FC236}">
                      <a16:creationId xmlns:a16="http://schemas.microsoft.com/office/drawing/2014/main" id="{5EF3237C-95DA-2E0C-FA3C-CBBB9578E872}"/>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Isosceles Triangle 11">
                  <a:extLst>
                    <a:ext uri="{FF2B5EF4-FFF2-40B4-BE49-F238E27FC236}">
                      <a16:creationId xmlns:a16="http://schemas.microsoft.com/office/drawing/2014/main" id="{CA10A757-8B8E-515A-D027-74B765E0B0A3}"/>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Cross 12">
                  <a:extLst>
                    <a:ext uri="{FF2B5EF4-FFF2-40B4-BE49-F238E27FC236}">
                      <a16:creationId xmlns:a16="http://schemas.microsoft.com/office/drawing/2014/main" id="{D1D5E4F1-9B4D-20B2-070A-9B976AF5D13E}"/>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Pentagon 13">
                  <a:extLst>
                    <a:ext uri="{FF2B5EF4-FFF2-40B4-BE49-F238E27FC236}">
                      <a16:creationId xmlns:a16="http://schemas.microsoft.com/office/drawing/2014/main" id="{4DC03B77-5DDB-E0A7-B8D1-CEC40A7BD2AB}"/>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78" name="Rectangle 14">
                  <a:extLst>
                    <a:ext uri="{FF2B5EF4-FFF2-40B4-BE49-F238E27FC236}">
                      <a16:creationId xmlns:a16="http://schemas.microsoft.com/office/drawing/2014/main" id="{6A86E089-52D0-1737-0C95-C28FF3F2BACE}"/>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79" name="Pentagon 15">
                  <a:extLst>
                    <a:ext uri="{FF2B5EF4-FFF2-40B4-BE49-F238E27FC236}">
                      <a16:creationId xmlns:a16="http://schemas.microsoft.com/office/drawing/2014/main" id="{2E273802-B4BA-5D37-F65C-94E5C6D44577}"/>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16">
                  <a:extLst>
                    <a:ext uri="{FF2B5EF4-FFF2-40B4-BE49-F238E27FC236}">
                      <a16:creationId xmlns:a16="http://schemas.microsoft.com/office/drawing/2014/main" id="{C6001388-2FAB-748E-DC1B-95C1CAC43A0C}"/>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81" name="Oval 17">
                  <a:extLst>
                    <a:ext uri="{FF2B5EF4-FFF2-40B4-BE49-F238E27FC236}">
                      <a16:creationId xmlns:a16="http://schemas.microsoft.com/office/drawing/2014/main" id="{BE5E85A0-87CE-A0B5-2D5C-76922906F4B7}"/>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Freeform: Shape 681">
                  <a:extLst>
                    <a:ext uri="{FF2B5EF4-FFF2-40B4-BE49-F238E27FC236}">
                      <a16:creationId xmlns:a16="http://schemas.microsoft.com/office/drawing/2014/main" id="{A628110D-C7D2-A155-9BE5-A9256488581B}"/>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3" name="Flowchart: Decision 24">
                  <a:extLst>
                    <a:ext uri="{FF2B5EF4-FFF2-40B4-BE49-F238E27FC236}">
                      <a16:creationId xmlns:a16="http://schemas.microsoft.com/office/drawing/2014/main" id="{4C555BD5-5C03-D782-E0F2-78EF830CBBF0}"/>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4" name="Group 683">
                  <a:extLst>
                    <a:ext uri="{FF2B5EF4-FFF2-40B4-BE49-F238E27FC236}">
                      <a16:creationId xmlns:a16="http://schemas.microsoft.com/office/drawing/2014/main" id="{44974499-F78D-D9B9-747E-989AC7A7CE1E}"/>
                    </a:ext>
                  </a:extLst>
                </p:cNvPr>
                <p:cNvGrpSpPr/>
                <p:nvPr/>
              </p:nvGrpSpPr>
              <p:grpSpPr>
                <a:xfrm>
                  <a:off x="685800" y="1676400"/>
                  <a:ext cx="1295401" cy="304800"/>
                  <a:chOff x="990599" y="533400"/>
                  <a:chExt cx="1295401" cy="304800"/>
                </a:xfrm>
              </p:grpSpPr>
              <p:sp>
                <p:nvSpPr>
                  <p:cNvPr id="685" name="Rectangle 23">
                    <a:extLst>
                      <a:ext uri="{FF2B5EF4-FFF2-40B4-BE49-F238E27FC236}">
                        <a16:creationId xmlns:a16="http://schemas.microsoft.com/office/drawing/2014/main" id="{EA0F709F-643C-6320-D839-3119B381E9C4}"/>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686" name="Group 103">
                    <a:extLst>
                      <a:ext uri="{FF2B5EF4-FFF2-40B4-BE49-F238E27FC236}">
                        <a16:creationId xmlns:a16="http://schemas.microsoft.com/office/drawing/2014/main" id="{3F7BF5B2-0343-9A14-2DB8-FDAE6597CB68}"/>
                      </a:ext>
                    </a:extLst>
                  </p:cNvPr>
                  <p:cNvGrpSpPr/>
                  <p:nvPr/>
                </p:nvGrpSpPr>
                <p:grpSpPr>
                  <a:xfrm>
                    <a:off x="990600" y="533400"/>
                    <a:ext cx="1286164" cy="304800"/>
                    <a:chOff x="457200" y="1600200"/>
                    <a:chExt cx="8229600" cy="1752600"/>
                  </a:xfrm>
                  <a:noFill/>
                </p:grpSpPr>
                <p:sp>
                  <p:nvSpPr>
                    <p:cNvPr id="687" name="Plaque 686">
                      <a:extLst>
                        <a:ext uri="{FF2B5EF4-FFF2-40B4-BE49-F238E27FC236}">
                          <a16:creationId xmlns:a16="http://schemas.microsoft.com/office/drawing/2014/main" id="{D503330B-0B66-2ADE-56A1-E49AEB4AA3E4}"/>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Plaque 687">
                      <a:extLst>
                        <a:ext uri="{FF2B5EF4-FFF2-40B4-BE49-F238E27FC236}">
                          <a16:creationId xmlns:a16="http://schemas.microsoft.com/office/drawing/2014/main" id="{966C50EA-653D-7AC7-A7E6-C16BDAD546B5}"/>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Plaque 688">
                      <a:extLst>
                        <a:ext uri="{FF2B5EF4-FFF2-40B4-BE49-F238E27FC236}">
                          <a16:creationId xmlns:a16="http://schemas.microsoft.com/office/drawing/2014/main" id="{05B53109-7488-0D08-1081-5305F26427D6}"/>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Plaque 689">
                      <a:extLst>
                        <a:ext uri="{FF2B5EF4-FFF2-40B4-BE49-F238E27FC236}">
                          <a16:creationId xmlns:a16="http://schemas.microsoft.com/office/drawing/2014/main" id="{A75C62EB-62CC-A041-2992-9F0AA6B4B111}"/>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Plaque 690">
                      <a:extLst>
                        <a:ext uri="{FF2B5EF4-FFF2-40B4-BE49-F238E27FC236}">
                          <a16:creationId xmlns:a16="http://schemas.microsoft.com/office/drawing/2014/main" id="{8403E641-3A37-29D8-AE12-6F9790CC542D}"/>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Plaque 691">
                      <a:extLst>
                        <a:ext uri="{FF2B5EF4-FFF2-40B4-BE49-F238E27FC236}">
                          <a16:creationId xmlns:a16="http://schemas.microsoft.com/office/drawing/2014/main" id="{34F439E4-6FBA-26F4-4236-DCB7EFAF92A9}"/>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Plaque 692">
                      <a:extLst>
                        <a:ext uri="{FF2B5EF4-FFF2-40B4-BE49-F238E27FC236}">
                          <a16:creationId xmlns:a16="http://schemas.microsoft.com/office/drawing/2014/main" id="{63723019-BBDB-B9E1-8185-10FD03344F3C}"/>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4" name="Group 116">
                <a:extLst>
                  <a:ext uri="{FF2B5EF4-FFF2-40B4-BE49-F238E27FC236}">
                    <a16:creationId xmlns:a16="http://schemas.microsoft.com/office/drawing/2014/main" id="{21196C12-6D38-191E-639A-49D36E33BB12}"/>
                  </a:ext>
                </a:extLst>
              </p:cNvPr>
              <p:cNvGrpSpPr/>
              <p:nvPr/>
            </p:nvGrpSpPr>
            <p:grpSpPr>
              <a:xfrm>
                <a:off x="3906186" y="3353215"/>
                <a:ext cx="753271" cy="1602603"/>
                <a:chOff x="2556985" y="1219200"/>
                <a:chExt cx="2150386" cy="4361885"/>
              </a:xfrm>
            </p:grpSpPr>
            <p:sp>
              <p:nvSpPr>
                <p:cNvPr id="644" name="Oval 643">
                  <a:extLst>
                    <a:ext uri="{FF2B5EF4-FFF2-40B4-BE49-F238E27FC236}">
                      <a16:creationId xmlns:a16="http://schemas.microsoft.com/office/drawing/2014/main" id="{71F259EF-A1DA-50FC-E14D-C359195791EF}"/>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5" name="Oval 644">
                  <a:extLst>
                    <a:ext uri="{FF2B5EF4-FFF2-40B4-BE49-F238E27FC236}">
                      <a16:creationId xmlns:a16="http://schemas.microsoft.com/office/drawing/2014/main" id="{B0412CDB-9B36-57C7-7BF2-C30AA18CE7A5}"/>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6" name="Flowchart: Manual Operation 645">
                  <a:extLst>
                    <a:ext uri="{FF2B5EF4-FFF2-40B4-BE49-F238E27FC236}">
                      <a16:creationId xmlns:a16="http://schemas.microsoft.com/office/drawing/2014/main" id="{DDB80ED6-D112-BD9E-C38A-768C4CF02128}"/>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Flowchart: Manual Operation 646">
                  <a:extLst>
                    <a:ext uri="{FF2B5EF4-FFF2-40B4-BE49-F238E27FC236}">
                      <a16:creationId xmlns:a16="http://schemas.microsoft.com/office/drawing/2014/main" id="{8638C78B-8574-F9F8-2B17-8DE14184370C}"/>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0BB02223-4EDD-A358-A437-B7C13EF41667}"/>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9" name="Oval 648">
                  <a:extLst>
                    <a:ext uri="{FF2B5EF4-FFF2-40B4-BE49-F238E27FC236}">
                      <a16:creationId xmlns:a16="http://schemas.microsoft.com/office/drawing/2014/main" id="{4352F8D5-DF00-803E-881B-40E6DB6606E1}"/>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50" name="Flowchart: Manual Operation 649">
                  <a:extLst>
                    <a:ext uri="{FF2B5EF4-FFF2-40B4-BE49-F238E27FC236}">
                      <a16:creationId xmlns:a16="http://schemas.microsoft.com/office/drawing/2014/main" id="{92042C76-9A3E-E726-2910-DABB338D10C3}"/>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Flowchart: Manual Operation 650">
                  <a:extLst>
                    <a:ext uri="{FF2B5EF4-FFF2-40B4-BE49-F238E27FC236}">
                      <a16:creationId xmlns:a16="http://schemas.microsoft.com/office/drawing/2014/main" id="{F2EBBC3A-19A9-5E54-5D57-BFE39770EAE9}"/>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Flowchart: Manual Operation 651">
                  <a:extLst>
                    <a:ext uri="{FF2B5EF4-FFF2-40B4-BE49-F238E27FC236}">
                      <a16:creationId xmlns:a16="http://schemas.microsoft.com/office/drawing/2014/main" id="{083A14F3-36B1-D0EB-3DC9-3C448D724815}"/>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Isosceles Triangle 652">
                  <a:extLst>
                    <a:ext uri="{FF2B5EF4-FFF2-40B4-BE49-F238E27FC236}">
                      <a16:creationId xmlns:a16="http://schemas.microsoft.com/office/drawing/2014/main" id="{B6F5FBDB-CFEF-8595-EB65-0522F2B1DEDF}"/>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4" name="Group 112">
                  <a:extLst>
                    <a:ext uri="{FF2B5EF4-FFF2-40B4-BE49-F238E27FC236}">
                      <a16:creationId xmlns:a16="http://schemas.microsoft.com/office/drawing/2014/main" id="{9BCB644B-9C4D-37C5-E623-338AD624F1D4}"/>
                    </a:ext>
                  </a:extLst>
                </p:cNvPr>
                <p:cNvGrpSpPr/>
                <p:nvPr/>
              </p:nvGrpSpPr>
              <p:grpSpPr>
                <a:xfrm rot="17772307">
                  <a:off x="3397060" y="3146415"/>
                  <a:ext cx="766600" cy="1425073"/>
                  <a:chOff x="3551491" y="3295649"/>
                  <a:chExt cx="766600" cy="1425073"/>
                </a:xfrm>
              </p:grpSpPr>
              <p:sp>
                <p:nvSpPr>
                  <p:cNvPr id="664" name="Cross 663">
                    <a:extLst>
                      <a:ext uri="{FF2B5EF4-FFF2-40B4-BE49-F238E27FC236}">
                        <a16:creationId xmlns:a16="http://schemas.microsoft.com/office/drawing/2014/main" id="{4D99ADA0-13A0-C96E-A6FE-C04702074819}"/>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Pentagon 67">
                    <a:extLst>
                      <a:ext uri="{FF2B5EF4-FFF2-40B4-BE49-F238E27FC236}">
                        <a16:creationId xmlns:a16="http://schemas.microsoft.com/office/drawing/2014/main" id="{B6506F7F-2896-B733-3A71-A6069C37D3A3}"/>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655" name="Rectangle 654">
                  <a:extLst>
                    <a:ext uri="{FF2B5EF4-FFF2-40B4-BE49-F238E27FC236}">
                      <a16:creationId xmlns:a16="http://schemas.microsoft.com/office/drawing/2014/main" id="{3687DF7E-886B-4DDF-6A63-2E65116A241A}"/>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56" name="Oval 655">
                  <a:extLst>
                    <a:ext uri="{FF2B5EF4-FFF2-40B4-BE49-F238E27FC236}">
                      <a16:creationId xmlns:a16="http://schemas.microsoft.com/office/drawing/2014/main" id="{966CF20F-1A31-EFDC-29DA-4533597FAE7B}"/>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Cloud 656">
                  <a:extLst>
                    <a:ext uri="{FF2B5EF4-FFF2-40B4-BE49-F238E27FC236}">
                      <a16:creationId xmlns:a16="http://schemas.microsoft.com/office/drawing/2014/main" id="{CB93FC4A-FB2B-92E4-2165-48C6179BFA3C}"/>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Cloud 657">
                  <a:extLst>
                    <a:ext uri="{FF2B5EF4-FFF2-40B4-BE49-F238E27FC236}">
                      <a16:creationId xmlns:a16="http://schemas.microsoft.com/office/drawing/2014/main" id="{A84EB611-2C0C-FD09-5CAB-8FC0AAE0963E}"/>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ectangle 658">
                  <a:extLst>
                    <a:ext uri="{FF2B5EF4-FFF2-40B4-BE49-F238E27FC236}">
                      <a16:creationId xmlns:a16="http://schemas.microsoft.com/office/drawing/2014/main" id="{667595AA-C017-802F-1357-AFFD2E974DF0}"/>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60" name="Cloud 659">
                  <a:extLst>
                    <a:ext uri="{FF2B5EF4-FFF2-40B4-BE49-F238E27FC236}">
                      <a16:creationId xmlns:a16="http://schemas.microsoft.com/office/drawing/2014/main" id="{D85D90AE-4891-FE31-729B-548EA794779B}"/>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1" name="Group 115">
                  <a:extLst>
                    <a:ext uri="{FF2B5EF4-FFF2-40B4-BE49-F238E27FC236}">
                      <a16:creationId xmlns:a16="http://schemas.microsoft.com/office/drawing/2014/main" id="{D2B21406-296F-CED4-F406-F478944EAD18}"/>
                    </a:ext>
                  </a:extLst>
                </p:cNvPr>
                <p:cNvGrpSpPr/>
                <p:nvPr/>
              </p:nvGrpSpPr>
              <p:grpSpPr>
                <a:xfrm>
                  <a:off x="2895600" y="1524000"/>
                  <a:ext cx="228600" cy="381000"/>
                  <a:chOff x="2286000" y="381000"/>
                  <a:chExt cx="457200" cy="762000"/>
                </a:xfrm>
              </p:grpSpPr>
              <p:sp>
                <p:nvSpPr>
                  <p:cNvPr id="662" name="Trapezoid 661">
                    <a:extLst>
                      <a:ext uri="{FF2B5EF4-FFF2-40B4-BE49-F238E27FC236}">
                        <a16:creationId xmlns:a16="http://schemas.microsoft.com/office/drawing/2014/main" id="{0F2D146B-DF0A-AA5C-0B26-02D37DD1F127}"/>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FBE647D4-51C3-411A-0F68-290EA8A99E71}"/>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5" name="Group 136">
                <a:extLst>
                  <a:ext uri="{FF2B5EF4-FFF2-40B4-BE49-F238E27FC236}">
                    <a16:creationId xmlns:a16="http://schemas.microsoft.com/office/drawing/2014/main" id="{4237A09D-A0C5-9E80-1B11-EA424EC2A7BE}"/>
                  </a:ext>
                </a:extLst>
              </p:cNvPr>
              <p:cNvGrpSpPr/>
              <p:nvPr/>
            </p:nvGrpSpPr>
            <p:grpSpPr>
              <a:xfrm flipH="1">
                <a:off x="5110999" y="2755855"/>
                <a:ext cx="675716" cy="1747828"/>
                <a:chOff x="6875029" y="228600"/>
                <a:chExt cx="2268971" cy="5295900"/>
              </a:xfrm>
            </p:grpSpPr>
            <p:grpSp>
              <p:nvGrpSpPr>
                <p:cNvPr id="611" name="Group 75">
                  <a:extLst>
                    <a:ext uri="{FF2B5EF4-FFF2-40B4-BE49-F238E27FC236}">
                      <a16:creationId xmlns:a16="http://schemas.microsoft.com/office/drawing/2014/main" id="{84DC53B9-D632-94E6-F763-D7D82EEF98E5}"/>
                    </a:ext>
                  </a:extLst>
                </p:cNvPr>
                <p:cNvGrpSpPr/>
                <p:nvPr/>
              </p:nvGrpSpPr>
              <p:grpSpPr>
                <a:xfrm>
                  <a:off x="6875029" y="228600"/>
                  <a:ext cx="2268971" cy="5295900"/>
                  <a:chOff x="7086600" y="228600"/>
                  <a:chExt cx="2268971" cy="5295900"/>
                </a:xfrm>
              </p:grpSpPr>
              <p:sp>
                <p:nvSpPr>
                  <p:cNvPr id="621" name="Cloud 620">
                    <a:extLst>
                      <a:ext uri="{FF2B5EF4-FFF2-40B4-BE49-F238E27FC236}">
                        <a16:creationId xmlns:a16="http://schemas.microsoft.com/office/drawing/2014/main" id="{E8A4446C-49F3-D0CE-D9ED-D2C4FBB2B6AF}"/>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C5B81472-4C98-5A20-96BA-9203902C9BB0}"/>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3" name="Oval 622">
                    <a:extLst>
                      <a:ext uri="{FF2B5EF4-FFF2-40B4-BE49-F238E27FC236}">
                        <a16:creationId xmlns:a16="http://schemas.microsoft.com/office/drawing/2014/main" id="{FC7801F9-E794-CF72-1C77-64AF9157AEE2}"/>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4" name="Flowchart: Manual Operation 623">
                    <a:extLst>
                      <a:ext uri="{FF2B5EF4-FFF2-40B4-BE49-F238E27FC236}">
                        <a16:creationId xmlns:a16="http://schemas.microsoft.com/office/drawing/2014/main" id="{8857BD0E-6667-E302-63C4-0707825A9C40}"/>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Flowchart: Manual Operation 624">
                    <a:extLst>
                      <a:ext uri="{FF2B5EF4-FFF2-40B4-BE49-F238E27FC236}">
                        <a16:creationId xmlns:a16="http://schemas.microsoft.com/office/drawing/2014/main" id="{FC5EB430-9EF9-2D8D-924A-553D4E6F3010}"/>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EC1FC1D2-C5C8-7C21-3761-17EC04169C1E}"/>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7" name="Oval 626">
                    <a:extLst>
                      <a:ext uri="{FF2B5EF4-FFF2-40B4-BE49-F238E27FC236}">
                        <a16:creationId xmlns:a16="http://schemas.microsoft.com/office/drawing/2014/main" id="{84CB430A-3F69-C393-F8CA-19E8DAD57F22}"/>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8" name="Flowchart: Manual Operation 627">
                    <a:extLst>
                      <a:ext uri="{FF2B5EF4-FFF2-40B4-BE49-F238E27FC236}">
                        <a16:creationId xmlns:a16="http://schemas.microsoft.com/office/drawing/2014/main" id="{05B4F487-81ED-3AA2-BDA9-263FC68DD26E}"/>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Flowchart: Manual Operation 628">
                    <a:extLst>
                      <a:ext uri="{FF2B5EF4-FFF2-40B4-BE49-F238E27FC236}">
                        <a16:creationId xmlns:a16="http://schemas.microsoft.com/office/drawing/2014/main" id="{487328BD-AF88-6FAA-E7CD-E9DB336DD385}"/>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Flowchart: Manual Operation 629">
                    <a:extLst>
                      <a:ext uri="{FF2B5EF4-FFF2-40B4-BE49-F238E27FC236}">
                        <a16:creationId xmlns:a16="http://schemas.microsoft.com/office/drawing/2014/main" id="{479A989D-385B-4FD4-1FDA-4C7882FAD19D}"/>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Isosceles Triangle 630">
                    <a:extLst>
                      <a:ext uri="{FF2B5EF4-FFF2-40B4-BE49-F238E27FC236}">
                        <a16:creationId xmlns:a16="http://schemas.microsoft.com/office/drawing/2014/main" id="{5DB869AC-2D7E-BFC4-67A9-84F2C36D3487}"/>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Pentagon 17">
                    <a:extLst>
                      <a:ext uri="{FF2B5EF4-FFF2-40B4-BE49-F238E27FC236}">
                        <a16:creationId xmlns:a16="http://schemas.microsoft.com/office/drawing/2014/main" id="{DDA931D5-BF1F-8226-C08D-26F8F90C9285}"/>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93A4436B-2420-C7E6-C7A6-0917BA5E006B}"/>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4" name="Flowchart: Decision 633">
                    <a:extLst>
                      <a:ext uri="{FF2B5EF4-FFF2-40B4-BE49-F238E27FC236}">
                        <a16:creationId xmlns:a16="http://schemas.microsoft.com/office/drawing/2014/main" id="{75D59C5D-0AF1-36B7-D079-EFD7CD9FA82E}"/>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Rectangle 634">
                    <a:extLst>
                      <a:ext uri="{FF2B5EF4-FFF2-40B4-BE49-F238E27FC236}">
                        <a16:creationId xmlns:a16="http://schemas.microsoft.com/office/drawing/2014/main" id="{ED02C0E0-3AA9-C564-E736-C6307410641A}"/>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Cross 635">
                    <a:extLst>
                      <a:ext uri="{FF2B5EF4-FFF2-40B4-BE49-F238E27FC236}">
                        <a16:creationId xmlns:a16="http://schemas.microsoft.com/office/drawing/2014/main" id="{61191108-F362-7DEB-EE18-DFB22B04B307}"/>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Pentagon 22">
                    <a:extLst>
                      <a:ext uri="{FF2B5EF4-FFF2-40B4-BE49-F238E27FC236}">
                        <a16:creationId xmlns:a16="http://schemas.microsoft.com/office/drawing/2014/main" id="{4B217FBC-7581-0A00-5B62-D7531B08870B}"/>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8" name="Rectangle 637">
                    <a:extLst>
                      <a:ext uri="{FF2B5EF4-FFF2-40B4-BE49-F238E27FC236}">
                        <a16:creationId xmlns:a16="http://schemas.microsoft.com/office/drawing/2014/main" id="{EB36E1F9-F081-3101-1EB8-884FFE7EB730}"/>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9" name="Oval 638">
                    <a:extLst>
                      <a:ext uri="{FF2B5EF4-FFF2-40B4-BE49-F238E27FC236}">
                        <a16:creationId xmlns:a16="http://schemas.microsoft.com/office/drawing/2014/main" id="{A3E7222C-9354-E558-F600-811923AE98DE}"/>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Cloud 639">
                    <a:extLst>
                      <a:ext uri="{FF2B5EF4-FFF2-40B4-BE49-F238E27FC236}">
                        <a16:creationId xmlns:a16="http://schemas.microsoft.com/office/drawing/2014/main" id="{4129904C-F877-CEDB-2E73-E43E888B1B55}"/>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Cloud 640">
                    <a:extLst>
                      <a:ext uri="{FF2B5EF4-FFF2-40B4-BE49-F238E27FC236}">
                        <a16:creationId xmlns:a16="http://schemas.microsoft.com/office/drawing/2014/main" id="{27C7E684-C17C-93C7-B45F-3D57649E7F5B}"/>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ounded Rectangle 30">
                    <a:extLst>
                      <a:ext uri="{FF2B5EF4-FFF2-40B4-BE49-F238E27FC236}">
                        <a16:creationId xmlns:a16="http://schemas.microsoft.com/office/drawing/2014/main" id="{E372984F-6171-C847-04D1-9455DCB6289B}"/>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Cloud 642">
                    <a:extLst>
                      <a:ext uri="{FF2B5EF4-FFF2-40B4-BE49-F238E27FC236}">
                        <a16:creationId xmlns:a16="http://schemas.microsoft.com/office/drawing/2014/main" id="{7F739F08-64E7-315E-6F30-5F16B4150EA7}"/>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2" name="Group 121">
                  <a:extLst>
                    <a:ext uri="{FF2B5EF4-FFF2-40B4-BE49-F238E27FC236}">
                      <a16:creationId xmlns:a16="http://schemas.microsoft.com/office/drawing/2014/main" id="{9ED6B54F-32F4-A038-0190-F5C2D94D6EBE}"/>
                    </a:ext>
                  </a:extLst>
                </p:cNvPr>
                <p:cNvGrpSpPr/>
                <p:nvPr/>
              </p:nvGrpSpPr>
              <p:grpSpPr>
                <a:xfrm>
                  <a:off x="8305800" y="4267200"/>
                  <a:ext cx="152400" cy="381000"/>
                  <a:chOff x="7696200" y="5791200"/>
                  <a:chExt cx="228600" cy="381000"/>
                </a:xfrm>
              </p:grpSpPr>
              <p:sp>
                <p:nvSpPr>
                  <p:cNvPr id="619" name="Trapezoid 618">
                    <a:extLst>
                      <a:ext uri="{FF2B5EF4-FFF2-40B4-BE49-F238E27FC236}">
                        <a16:creationId xmlns:a16="http://schemas.microsoft.com/office/drawing/2014/main" id="{2A6D0BE3-C6FD-4924-D808-81843F339CF5}"/>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EEC20CEC-1BCC-93DE-8294-1BC2355A7C6B}"/>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3" name="Group 122">
                  <a:extLst>
                    <a:ext uri="{FF2B5EF4-FFF2-40B4-BE49-F238E27FC236}">
                      <a16:creationId xmlns:a16="http://schemas.microsoft.com/office/drawing/2014/main" id="{C3428E6D-360F-D92D-6E3A-F383590D287C}"/>
                    </a:ext>
                  </a:extLst>
                </p:cNvPr>
                <p:cNvGrpSpPr/>
                <p:nvPr/>
              </p:nvGrpSpPr>
              <p:grpSpPr>
                <a:xfrm>
                  <a:off x="8458200" y="4191000"/>
                  <a:ext cx="152400" cy="381000"/>
                  <a:chOff x="7696200" y="5791200"/>
                  <a:chExt cx="228600" cy="381000"/>
                </a:xfrm>
              </p:grpSpPr>
              <p:sp>
                <p:nvSpPr>
                  <p:cNvPr id="617" name="Trapezoid 616">
                    <a:extLst>
                      <a:ext uri="{FF2B5EF4-FFF2-40B4-BE49-F238E27FC236}">
                        <a16:creationId xmlns:a16="http://schemas.microsoft.com/office/drawing/2014/main" id="{5FB96580-E488-4839-B3F5-2978F4C33F52}"/>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548743F7-1B67-FC81-AAB6-8A9E8CEA621B}"/>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4" name="Group 125">
                  <a:extLst>
                    <a:ext uri="{FF2B5EF4-FFF2-40B4-BE49-F238E27FC236}">
                      <a16:creationId xmlns:a16="http://schemas.microsoft.com/office/drawing/2014/main" id="{C75335C9-14CD-2A73-FABB-62BD7C30D84C}"/>
                    </a:ext>
                  </a:extLst>
                </p:cNvPr>
                <p:cNvGrpSpPr/>
                <p:nvPr/>
              </p:nvGrpSpPr>
              <p:grpSpPr>
                <a:xfrm rot="20208952">
                  <a:off x="8595152" y="4133846"/>
                  <a:ext cx="167099" cy="342908"/>
                  <a:chOff x="7696200" y="5791200"/>
                  <a:chExt cx="228600" cy="381000"/>
                </a:xfrm>
              </p:grpSpPr>
              <p:sp>
                <p:nvSpPr>
                  <p:cNvPr id="615" name="Trapezoid 614">
                    <a:extLst>
                      <a:ext uri="{FF2B5EF4-FFF2-40B4-BE49-F238E27FC236}">
                        <a16:creationId xmlns:a16="http://schemas.microsoft.com/office/drawing/2014/main" id="{C2FE6EFF-42CB-09CB-A9B8-7CA8C3F0D126}"/>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7E0E59E5-22F6-2415-EBF0-84CAC0CAA96B}"/>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6" name="Group 565">
                <a:extLst>
                  <a:ext uri="{FF2B5EF4-FFF2-40B4-BE49-F238E27FC236}">
                    <a16:creationId xmlns:a16="http://schemas.microsoft.com/office/drawing/2014/main" id="{EFF304D2-8767-2534-CEE5-CB012F273C52}"/>
                  </a:ext>
                </a:extLst>
              </p:cNvPr>
              <p:cNvGrpSpPr/>
              <p:nvPr/>
            </p:nvGrpSpPr>
            <p:grpSpPr>
              <a:xfrm>
                <a:off x="4425189" y="3005083"/>
                <a:ext cx="789021" cy="1530598"/>
                <a:chOff x="5979923" y="1248415"/>
                <a:chExt cx="2735437" cy="5306389"/>
              </a:xfrm>
            </p:grpSpPr>
            <p:sp>
              <p:nvSpPr>
                <p:cNvPr id="567" name="Rectangle: Diagonal Corners Rounded 566">
                  <a:extLst>
                    <a:ext uri="{FF2B5EF4-FFF2-40B4-BE49-F238E27FC236}">
                      <a16:creationId xmlns:a16="http://schemas.microsoft.com/office/drawing/2014/main" id="{1E86949A-5C82-530D-3483-B40781E3CC76}"/>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Diagonal Corners Rounded 567">
                  <a:extLst>
                    <a:ext uri="{FF2B5EF4-FFF2-40B4-BE49-F238E27FC236}">
                      <a16:creationId xmlns:a16="http://schemas.microsoft.com/office/drawing/2014/main" id="{AE4D0A8C-F369-4F48-5B0B-9BB1426FED0C}"/>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BF2BA144-FB06-FD04-F99A-5EC672A8483F}"/>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0" name="Oval 569">
                  <a:extLst>
                    <a:ext uri="{FF2B5EF4-FFF2-40B4-BE49-F238E27FC236}">
                      <a16:creationId xmlns:a16="http://schemas.microsoft.com/office/drawing/2014/main" id="{4EDCD423-D7DF-99F5-BF5B-824B0A0A400E}"/>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1" name="Flowchart: Manual Operation 570">
                  <a:extLst>
                    <a:ext uri="{FF2B5EF4-FFF2-40B4-BE49-F238E27FC236}">
                      <a16:creationId xmlns:a16="http://schemas.microsoft.com/office/drawing/2014/main" id="{E70E57D4-8C08-A1A4-C3E7-5440DE18F7D0}"/>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Flowchart: Manual Operation 571">
                  <a:extLst>
                    <a:ext uri="{FF2B5EF4-FFF2-40B4-BE49-F238E27FC236}">
                      <a16:creationId xmlns:a16="http://schemas.microsoft.com/office/drawing/2014/main" id="{C7CAB81C-CFA7-CAE0-3EC1-0D44F9934802}"/>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757A70C3-30BE-3D7B-FBB2-7AA57163A857}"/>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4" name="Oval 573">
                  <a:extLst>
                    <a:ext uri="{FF2B5EF4-FFF2-40B4-BE49-F238E27FC236}">
                      <a16:creationId xmlns:a16="http://schemas.microsoft.com/office/drawing/2014/main" id="{638620CF-AC39-9B3B-1B55-C4A83F90F3E8}"/>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5" name="Flowchart: Manual Operation 574">
                  <a:extLst>
                    <a:ext uri="{FF2B5EF4-FFF2-40B4-BE49-F238E27FC236}">
                      <a16:creationId xmlns:a16="http://schemas.microsoft.com/office/drawing/2014/main" id="{E26BAC8D-6456-03B6-B00F-33151DDCED13}"/>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Flowchart: Manual Operation 575">
                  <a:extLst>
                    <a:ext uri="{FF2B5EF4-FFF2-40B4-BE49-F238E27FC236}">
                      <a16:creationId xmlns:a16="http://schemas.microsoft.com/office/drawing/2014/main" id="{F3BECF9E-58A8-5C76-8831-FF9FF230585D}"/>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Flowchart: Manual Operation 576">
                  <a:extLst>
                    <a:ext uri="{FF2B5EF4-FFF2-40B4-BE49-F238E27FC236}">
                      <a16:creationId xmlns:a16="http://schemas.microsoft.com/office/drawing/2014/main" id="{53DD92AF-1F16-21DD-5578-3B4F1F4D8842}"/>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Isosceles Triangle 577">
                  <a:extLst>
                    <a:ext uri="{FF2B5EF4-FFF2-40B4-BE49-F238E27FC236}">
                      <a16:creationId xmlns:a16="http://schemas.microsoft.com/office/drawing/2014/main" id="{3102CE28-FE8B-F2D6-701A-F73742B8A3D5}"/>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Cross 578">
                  <a:extLst>
                    <a:ext uri="{FF2B5EF4-FFF2-40B4-BE49-F238E27FC236}">
                      <a16:creationId xmlns:a16="http://schemas.microsoft.com/office/drawing/2014/main" id="{82B069E7-9D2E-C399-9893-18660DDB5695}"/>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Pentagon 44">
                  <a:extLst>
                    <a:ext uri="{FF2B5EF4-FFF2-40B4-BE49-F238E27FC236}">
                      <a16:creationId xmlns:a16="http://schemas.microsoft.com/office/drawing/2014/main" id="{BA37D44F-C6A9-5E3F-CFD4-8FF9D23D84DE}"/>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81" name="Rectangle 580">
                  <a:extLst>
                    <a:ext uri="{FF2B5EF4-FFF2-40B4-BE49-F238E27FC236}">
                      <a16:creationId xmlns:a16="http://schemas.microsoft.com/office/drawing/2014/main" id="{D8A4684A-6002-0C9A-FE00-564A00ED1C11}"/>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82" name="Oval 581">
                  <a:extLst>
                    <a:ext uri="{FF2B5EF4-FFF2-40B4-BE49-F238E27FC236}">
                      <a16:creationId xmlns:a16="http://schemas.microsoft.com/office/drawing/2014/main" id="{07112911-73C3-29AE-0B51-7D7662A23CCB}"/>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3" name="Group 11">
                  <a:extLst>
                    <a:ext uri="{FF2B5EF4-FFF2-40B4-BE49-F238E27FC236}">
                      <a16:creationId xmlns:a16="http://schemas.microsoft.com/office/drawing/2014/main" id="{FED7AB80-2C20-A49F-123D-78C6E2C26BAC}"/>
                    </a:ext>
                  </a:extLst>
                </p:cNvPr>
                <p:cNvGrpSpPr/>
                <p:nvPr/>
              </p:nvGrpSpPr>
              <p:grpSpPr>
                <a:xfrm rot="1344951">
                  <a:off x="7505740" y="3598833"/>
                  <a:ext cx="1209620" cy="2003123"/>
                  <a:chOff x="2209800" y="5562600"/>
                  <a:chExt cx="1676400" cy="2514600"/>
                </a:xfrm>
              </p:grpSpPr>
              <p:sp>
                <p:nvSpPr>
                  <p:cNvPr id="594" name="Hexagon 593">
                    <a:extLst>
                      <a:ext uri="{FF2B5EF4-FFF2-40B4-BE49-F238E27FC236}">
                        <a16:creationId xmlns:a16="http://schemas.microsoft.com/office/drawing/2014/main" id="{78A2A337-E40C-FBA9-58DA-C1EFA50FF803}"/>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Hexagon 594">
                    <a:extLst>
                      <a:ext uri="{FF2B5EF4-FFF2-40B4-BE49-F238E27FC236}">
                        <a16:creationId xmlns:a16="http://schemas.microsoft.com/office/drawing/2014/main" id="{389A6181-DA40-2549-8637-D9DDCAF7A581}"/>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Hexagon 595">
                    <a:extLst>
                      <a:ext uri="{FF2B5EF4-FFF2-40B4-BE49-F238E27FC236}">
                        <a16:creationId xmlns:a16="http://schemas.microsoft.com/office/drawing/2014/main" id="{150CDDA2-0C40-EC1A-2131-82F685FD3249}"/>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7" name="Group 178">
                    <a:extLst>
                      <a:ext uri="{FF2B5EF4-FFF2-40B4-BE49-F238E27FC236}">
                        <a16:creationId xmlns:a16="http://schemas.microsoft.com/office/drawing/2014/main" id="{C46CF820-24D5-368D-918F-248EF4F0298D}"/>
                      </a:ext>
                    </a:extLst>
                  </p:cNvPr>
                  <p:cNvGrpSpPr/>
                  <p:nvPr/>
                </p:nvGrpSpPr>
                <p:grpSpPr>
                  <a:xfrm>
                    <a:off x="2627416" y="5583382"/>
                    <a:ext cx="838200" cy="279400"/>
                    <a:chOff x="2895600" y="4648200"/>
                    <a:chExt cx="1600200" cy="533400"/>
                  </a:xfrm>
                </p:grpSpPr>
                <p:sp>
                  <p:nvSpPr>
                    <p:cNvPr id="606" name="Quad Arrow 160">
                      <a:extLst>
                        <a:ext uri="{FF2B5EF4-FFF2-40B4-BE49-F238E27FC236}">
                          <a16:creationId xmlns:a16="http://schemas.microsoft.com/office/drawing/2014/main" id="{A9B8B40A-FAA0-1BDB-B923-3E7BD479CF1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Quad Arrow 161">
                      <a:extLst>
                        <a:ext uri="{FF2B5EF4-FFF2-40B4-BE49-F238E27FC236}">
                          <a16:creationId xmlns:a16="http://schemas.microsoft.com/office/drawing/2014/main" id="{C3EF150F-5910-BB3A-BA96-9E67634A9F0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Quad Arrow 162">
                      <a:extLst>
                        <a:ext uri="{FF2B5EF4-FFF2-40B4-BE49-F238E27FC236}">
                          <a16:creationId xmlns:a16="http://schemas.microsoft.com/office/drawing/2014/main" id="{9F3AD7B8-C112-826E-24C1-563C0A669E64}"/>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Diamond 608">
                      <a:extLst>
                        <a:ext uri="{FF2B5EF4-FFF2-40B4-BE49-F238E27FC236}">
                          <a16:creationId xmlns:a16="http://schemas.microsoft.com/office/drawing/2014/main" id="{7EB816C1-85AA-E780-2A77-85636D0F571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Diamond 609">
                      <a:extLst>
                        <a:ext uri="{FF2B5EF4-FFF2-40B4-BE49-F238E27FC236}">
                          <a16:creationId xmlns:a16="http://schemas.microsoft.com/office/drawing/2014/main" id="{39CA341D-FAE6-D3AC-A59A-AFC9C856C15D}"/>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8" name="Group 179">
                    <a:extLst>
                      <a:ext uri="{FF2B5EF4-FFF2-40B4-BE49-F238E27FC236}">
                        <a16:creationId xmlns:a16="http://schemas.microsoft.com/office/drawing/2014/main" id="{0A6698BC-62FE-1FB2-A5B5-8EDEF5ADE3E9}"/>
                      </a:ext>
                    </a:extLst>
                  </p:cNvPr>
                  <p:cNvGrpSpPr/>
                  <p:nvPr/>
                </p:nvGrpSpPr>
                <p:grpSpPr>
                  <a:xfrm>
                    <a:off x="2590800" y="7772400"/>
                    <a:ext cx="838200" cy="279400"/>
                    <a:chOff x="2895600" y="4648200"/>
                    <a:chExt cx="1600200" cy="533400"/>
                  </a:xfrm>
                </p:grpSpPr>
                <p:sp>
                  <p:nvSpPr>
                    <p:cNvPr id="601" name="Quad Arrow 155">
                      <a:extLst>
                        <a:ext uri="{FF2B5EF4-FFF2-40B4-BE49-F238E27FC236}">
                          <a16:creationId xmlns:a16="http://schemas.microsoft.com/office/drawing/2014/main" id="{816D57C5-89FE-B4D3-9733-77527A2F7C61}"/>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Quad Arrow 156">
                      <a:extLst>
                        <a:ext uri="{FF2B5EF4-FFF2-40B4-BE49-F238E27FC236}">
                          <a16:creationId xmlns:a16="http://schemas.microsoft.com/office/drawing/2014/main" id="{F75D9231-B60C-59FC-4347-66C29B7B5B94}"/>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Quad Arrow 157">
                      <a:extLst>
                        <a:ext uri="{FF2B5EF4-FFF2-40B4-BE49-F238E27FC236}">
                          <a16:creationId xmlns:a16="http://schemas.microsoft.com/office/drawing/2014/main" id="{C6D5744C-5112-FB82-B114-B79EB1E9B641}"/>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Diamond 603">
                      <a:extLst>
                        <a:ext uri="{FF2B5EF4-FFF2-40B4-BE49-F238E27FC236}">
                          <a16:creationId xmlns:a16="http://schemas.microsoft.com/office/drawing/2014/main" id="{921A2D83-28A3-EB86-8F20-A9A01A98FA0C}"/>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Diamond 604">
                      <a:extLst>
                        <a:ext uri="{FF2B5EF4-FFF2-40B4-BE49-F238E27FC236}">
                          <a16:creationId xmlns:a16="http://schemas.microsoft.com/office/drawing/2014/main" id="{E530A9F2-1FF7-82C1-41B6-2C14B0BD8D9F}"/>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9" name="Donut 153">
                    <a:extLst>
                      <a:ext uri="{FF2B5EF4-FFF2-40B4-BE49-F238E27FC236}">
                        <a16:creationId xmlns:a16="http://schemas.microsoft.com/office/drawing/2014/main" id="{C7FA50FC-9F5C-B7EF-EC33-BE348D2839AC}"/>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0" name="Quad Arrow 154">
                    <a:extLst>
                      <a:ext uri="{FF2B5EF4-FFF2-40B4-BE49-F238E27FC236}">
                        <a16:creationId xmlns:a16="http://schemas.microsoft.com/office/drawing/2014/main" id="{F456D623-8DFF-79F8-5009-D0699A666D68}"/>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4" name="Freeform: Shape 583">
                  <a:extLst>
                    <a:ext uri="{FF2B5EF4-FFF2-40B4-BE49-F238E27FC236}">
                      <a16:creationId xmlns:a16="http://schemas.microsoft.com/office/drawing/2014/main" id="{4035F80A-1A15-C264-2C35-514EAFE66B33}"/>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ounded Rectangle 54">
                  <a:extLst>
                    <a:ext uri="{FF2B5EF4-FFF2-40B4-BE49-F238E27FC236}">
                      <a16:creationId xmlns:a16="http://schemas.microsoft.com/office/drawing/2014/main" id="{31BE62A1-F245-E5F7-D935-63DD05BCEE82}"/>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6" name="Group 128">
                  <a:extLst>
                    <a:ext uri="{FF2B5EF4-FFF2-40B4-BE49-F238E27FC236}">
                      <a16:creationId xmlns:a16="http://schemas.microsoft.com/office/drawing/2014/main" id="{574519A1-A40E-9061-41F4-38E97E6F390B}"/>
                    </a:ext>
                  </a:extLst>
                </p:cNvPr>
                <p:cNvGrpSpPr/>
                <p:nvPr/>
              </p:nvGrpSpPr>
              <p:grpSpPr>
                <a:xfrm>
                  <a:off x="6501357" y="1466018"/>
                  <a:ext cx="1297403" cy="285156"/>
                  <a:chOff x="1143000" y="2590800"/>
                  <a:chExt cx="4814341" cy="1375348"/>
                </a:xfrm>
                <a:solidFill>
                  <a:schemeClr val="tx1"/>
                </a:solidFill>
              </p:grpSpPr>
              <p:sp>
                <p:nvSpPr>
                  <p:cNvPr id="587" name="Cross 586">
                    <a:extLst>
                      <a:ext uri="{FF2B5EF4-FFF2-40B4-BE49-F238E27FC236}">
                        <a16:creationId xmlns:a16="http://schemas.microsoft.com/office/drawing/2014/main" id="{1112B4D2-F2BF-57D8-AD2E-5089C03F71D2}"/>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Cross 587">
                    <a:extLst>
                      <a:ext uri="{FF2B5EF4-FFF2-40B4-BE49-F238E27FC236}">
                        <a16:creationId xmlns:a16="http://schemas.microsoft.com/office/drawing/2014/main" id="{5902C2BE-CE0E-9943-81C5-234242D76065}"/>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Cross 588">
                    <a:extLst>
                      <a:ext uri="{FF2B5EF4-FFF2-40B4-BE49-F238E27FC236}">
                        <a16:creationId xmlns:a16="http://schemas.microsoft.com/office/drawing/2014/main" id="{678767EB-4428-22A3-F125-D236FE3FB876}"/>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Cross 589">
                    <a:extLst>
                      <a:ext uri="{FF2B5EF4-FFF2-40B4-BE49-F238E27FC236}">
                        <a16:creationId xmlns:a16="http://schemas.microsoft.com/office/drawing/2014/main" id="{AB2D14A5-078C-A031-6A06-5848B27586D4}"/>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Cross 590">
                    <a:extLst>
                      <a:ext uri="{FF2B5EF4-FFF2-40B4-BE49-F238E27FC236}">
                        <a16:creationId xmlns:a16="http://schemas.microsoft.com/office/drawing/2014/main" id="{E9023959-D8B2-6664-2A14-D9E40A9C191C}"/>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Cross 591">
                    <a:extLst>
                      <a:ext uri="{FF2B5EF4-FFF2-40B4-BE49-F238E27FC236}">
                        <a16:creationId xmlns:a16="http://schemas.microsoft.com/office/drawing/2014/main" id="{F50D8B36-CD24-BE63-99AD-3AE52E9E7963}"/>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Cross 592">
                    <a:extLst>
                      <a:ext uri="{FF2B5EF4-FFF2-40B4-BE49-F238E27FC236}">
                        <a16:creationId xmlns:a16="http://schemas.microsoft.com/office/drawing/2014/main" id="{A639A69E-B6C9-FA6E-8BA7-A17F53C3B49C}"/>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94" name="Group 693">
              <a:extLst>
                <a:ext uri="{FF2B5EF4-FFF2-40B4-BE49-F238E27FC236}">
                  <a16:creationId xmlns:a16="http://schemas.microsoft.com/office/drawing/2014/main" id="{BB4B330F-B8EA-E793-F7F0-89322E1690B8}"/>
                </a:ext>
              </a:extLst>
            </p:cNvPr>
            <p:cNvGrpSpPr/>
            <p:nvPr/>
          </p:nvGrpSpPr>
          <p:grpSpPr>
            <a:xfrm>
              <a:off x="1092664" y="3843405"/>
              <a:ext cx="2756127" cy="2395224"/>
              <a:chOff x="1117241" y="3108411"/>
              <a:chExt cx="1781692" cy="1548387"/>
            </a:xfrm>
          </p:grpSpPr>
          <p:grpSp>
            <p:nvGrpSpPr>
              <p:cNvPr id="695" name="Group 694">
                <a:extLst>
                  <a:ext uri="{FF2B5EF4-FFF2-40B4-BE49-F238E27FC236}">
                    <a16:creationId xmlns:a16="http://schemas.microsoft.com/office/drawing/2014/main" id="{79863A8A-C7E1-2DAC-53C8-34C3F2651F12}"/>
                  </a:ext>
                </a:extLst>
              </p:cNvPr>
              <p:cNvGrpSpPr/>
              <p:nvPr/>
            </p:nvGrpSpPr>
            <p:grpSpPr>
              <a:xfrm>
                <a:off x="1117241" y="3378235"/>
                <a:ext cx="488123" cy="1139305"/>
                <a:chOff x="424314" y="711685"/>
                <a:chExt cx="2268971" cy="5295900"/>
              </a:xfrm>
            </p:grpSpPr>
            <p:sp>
              <p:nvSpPr>
                <p:cNvPr id="771" name="Oval 770">
                  <a:extLst>
                    <a:ext uri="{FF2B5EF4-FFF2-40B4-BE49-F238E27FC236}">
                      <a16:creationId xmlns:a16="http://schemas.microsoft.com/office/drawing/2014/main" id="{C2868EB3-7B3F-0D07-554F-74CCBBA8879A}"/>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2" name="Oval 771">
                  <a:extLst>
                    <a:ext uri="{FF2B5EF4-FFF2-40B4-BE49-F238E27FC236}">
                      <a16:creationId xmlns:a16="http://schemas.microsoft.com/office/drawing/2014/main" id="{161C1A2A-E47C-0696-6338-2AD4FF7464E9}"/>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3" name="Flowchart: Manual Operation 772">
                  <a:extLst>
                    <a:ext uri="{FF2B5EF4-FFF2-40B4-BE49-F238E27FC236}">
                      <a16:creationId xmlns:a16="http://schemas.microsoft.com/office/drawing/2014/main" id="{8970FD83-C945-BAB1-3C6F-75C68487D95D}"/>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Flowchart: Manual Operation 773">
                  <a:extLst>
                    <a:ext uri="{FF2B5EF4-FFF2-40B4-BE49-F238E27FC236}">
                      <a16:creationId xmlns:a16="http://schemas.microsoft.com/office/drawing/2014/main" id="{DFCEA75B-D2C3-E870-6926-F7A8F79A6495}"/>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DB8CD1C0-7DB4-AF9E-8D59-837FA1798D2A}"/>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6" name="Oval 775">
                  <a:extLst>
                    <a:ext uri="{FF2B5EF4-FFF2-40B4-BE49-F238E27FC236}">
                      <a16:creationId xmlns:a16="http://schemas.microsoft.com/office/drawing/2014/main" id="{16F85F35-2F61-449E-2063-FBADA760DF8F}"/>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7" name="Flowchart: Manual Operation 776">
                  <a:extLst>
                    <a:ext uri="{FF2B5EF4-FFF2-40B4-BE49-F238E27FC236}">
                      <a16:creationId xmlns:a16="http://schemas.microsoft.com/office/drawing/2014/main" id="{71E0003C-75C2-0C0F-C0D6-4860E6797366}"/>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Flowchart: Manual Operation 777">
                  <a:extLst>
                    <a:ext uri="{FF2B5EF4-FFF2-40B4-BE49-F238E27FC236}">
                      <a16:creationId xmlns:a16="http://schemas.microsoft.com/office/drawing/2014/main" id="{64F56F35-2BE6-BC76-3D1E-0D09DEB1F61D}"/>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lowchart: Manual Operation 778">
                  <a:extLst>
                    <a:ext uri="{FF2B5EF4-FFF2-40B4-BE49-F238E27FC236}">
                      <a16:creationId xmlns:a16="http://schemas.microsoft.com/office/drawing/2014/main" id="{4DE55F07-2237-AAA5-E1F0-020BD8CE964A}"/>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Isosceles Triangle 779">
                  <a:extLst>
                    <a:ext uri="{FF2B5EF4-FFF2-40B4-BE49-F238E27FC236}">
                      <a16:creationId xmlns:a16="http://schemas.microsoft.com/office/drawing/2014/main" id="{D5F50F70-C301-1920-F04E-7F51C6983A0A}"/>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Cross 780">
                  <a:extLst>
                    <a:ext uri="{FF2B5EF4-FFF2-40B4-BE49-F238E27FC236}">
                      <a16:creationId xmlns:a16="http://schemas.microsoft.com/office/drawing/2014/main" id="{1DC5B425-CCE7-B23C-693F-2B66722E1201}"/>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Pentagon 13">
                  <a:extLst>
                    <a:ext uri="{FF2B5EF4-FFF2-40B4-BE49-F238E27FC236}">
                      <a16:creationId xmlns:a16="http://schemas.microsoft.com/office/drawing/2014/main" id="{C252D114-C4CB-5BAC-0C3C-B551D8A1B0B3}"/>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83" name="Rectangle 782">
                  <a:extLst>
                    <a:ext uri="{FF2B5EF4-FFF2-40B4-BE49-F238E27FC236}">
                      <a16:creationId xmlns:a16="http://schemas.microsoft.com/office/drawing/2014/main" id="{39702E93-038F-43C6-EBBE-66FB5D32C1A5}"/>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84" name="Pentagon 15">
                  <a:extLst>
                    <a:ext uri="{FF2B5EF4-FFF2-40B4-BE49-F238E27FC236}">
                      <a16:creationId xmlns:a16="http://schemas.microsoft.com/office/drawing/2014/main" id="{79EC36C2-97D3-6F70-08F1-93F727E6F34F}"/>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83053032-5E2A-C580-84AE-386DE446C4C4}"/>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86" name="Oval 785">
                  <a:extLst>
                    <a:ext uri="{FF2B5EF4-FFF2-40B4-BE49-F238E27FC236}">
                      <a16:creationId xmlns:a16="http://schemas.microsoft.com/office/drawing/2014/main" id="{167E5E36-3648-C209-F9A4-2DD3653A422D}"/>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Regular Pentagon 18">
                  <a:extLst>
                    <a:ext uri="{FF2B5EF4-FFF2-40B4-BE49-F238E27FC236}">
                      <a16:creationId xmlns:a16="http://schemas.microsoft.com/office/drawing/2014/main" id="{05597A2D-4C0B-355F-8706-A1A05A9B7220}"/>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88" name="Regular Pentagon 19">
                  <a:extLst>
                    <a:ext uri="{FF2B5EF4-FFF2-40B4-BE49-F238E27FC236}">
                      <a16:creationId xmlns:a16="http://schemas.microsoft.com/office/drawing/2014/main" id="{A81AFB9E-341A-1C0B-6B01-F698BB86E6A4}"/>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89" name="Freeform: Shape 788">
                  <a:extLst>
                    <a:ext uri="{FF2B5EF4-FFF2-40B4-BE49-F238E27FC236}">
                      <a16:creationId xmlns:a16="http://schemas.microsoft.com/office/drawing/2014/main" id="{9ABFC1B1-A1DE-863A-E4C8-9F8793E618C8}"/>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0" name="Rectangle 789">
                  <a:extLst>
                    <a:ext uri="{FF2B5EF4-FFF2-40B4-BE49-F238E27FC236}">
                      <a16:creationId xmlns:a16="http://schemas.microsoft.com/office/drawing/2014/main" id="{C57129C6-7EE6-6966-BED8-0A77061B9EF3}"/>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91" name="Flowchart: Decision 790">
                  <a:extLst>
                    <a:ext uri="{FF2B5EF4-FFF2-40B4-BE49-F238E27FC236}">
                      <a16:creationId xmlns:a16="http://schemas.microsoft.com/office/drawing/2014/main" id="{2811296B-001F-3378-1F30-B34E5F2BC1CC}"/>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6" name="Group 695">
                <a:extLst>
                  <a:ext uri="{FF2B5EF4-FFF2-40B4-BE49-F238E27FC236}">
                    <a16:creationId xmlns:a16="http://schemas.microsoft.com/office/drawing/2014/main" id="{105E73EA-C7A6-3661-6FD8-2B101A3E7F27}"/>
                  </a:ext>
                </a:extLst>
              </p:cNvPr>
              <p:cNvGrpSpPr/>
              <p:nvPr/>
            </p:nvGrpSpPr>
            <p:grpSpPr>
              <a:xfrm>
                <a:off x="1499913" y="3193816"/>
                <a:ext cx="488123" cy="1139305"/>
                <a:chOff x="3104633" y="738506"/>
                <a:chExt cx="2268971" cy="5295900"/>
              </a:xfrm>
            </p:grpSpPr>
            <p:sp>
              <p:nvSpPr>
                <p:cNvPr id="747" name="Oval 746">
                  <a:extLst>
                    <a:ext uri="{FF2B5EF4-FFF2-40B4-BE49-F238E27FC236}">
                      <a16:creationId xmlns:a16="http://schemas.microsoft.com/office/drawing/2014/main" id="{0CD7710C-0A89-9C6E-F6B1-56C8D4EA0A34}"/>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8" name="Oval 747">
                  <a:extLst>
                    <a:ext uri="{FF2B5EF4-FFF2-40B4-BE49-F238E27FC236}">
                      <a16:creationId xmlns:a16="http://schemas.microsoft.com/office/drawing/2014/main" id="{9B834657-2947-C466-7650-9222734A2C46}"/>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9" name="Flowchart: Manual Operation 748">
                  <a:extLst>
                    <a:ext uri="{FF2B5EF4-FFF2-40B4-BE49-F238E27FC236}">
                      <a16:creationId xmlns:a16="http://schemas.microsoft.com/office/drawing/2014/main" id="{09FF5995-6285-575F-5C65-2129198C389C}"/>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Flowchart: Manual Operation 749">
                  <a:extLst>
                    <a:ext uri="{FF2B5EF4-FFF2-40B4-BE49-F238E27FC236}">
                      <a16:creationId xmlns:a16="http://schemas.microsoft.com/office/drawing/2014/main" id="{BAD5466E-AF06-CE1D-CB87-D1334DAB679A}"/>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7F9035B9-716B-3CCF-C900-13A7D5706641}"/>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52" name="Oval 751">
                  <a:extLst>
                    <a:ext uri="{FF2B5EF4-FFF2-40B4-BE49-F238E27FC236}">
                      <a16:creationId xmlns:a16="http://schemas.microsoft.com/office/drawing/2014/main" id="{47224F7B-6FC5-18F7-2521-E7F32BCF5CFB}"/>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53" name="Flowchart: Manual Operation 752">
                  <a:extLst>
                    <a:ext uri="{FF2B5EF4-FFF2-40B4-BE49-F238E27FC236}">
                      <a16:creationId xmlns:a16="http://schemas.microsoft.com/office/drawing/2014/main" id="{3D4FEF29-C830-1C67-26A5-FE62CBC0294E}"/>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Flowchart: Manual Operation 753">
                  <a:extLst>
                    <a:ext uri="{FF2B5EF4-FFF2-40B4-BE49-F238E27FC236}">
                      <a16:creationId xmlns:a16="http://schemas.microsoft.com/office/drawing/2014/main" id="{14772492-E08D-9DB2-E2BF-BCD1436DC1DA}"/>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Flowchart: Manual Operation 754">
                  <a:extLst>
                    <a:ext uri="{FF2B5EF4-FFF2-40B4-BE49-F238E27FC236}">
                      <a16:creationId xmlns:a16="http://schemas.microsoft.com/office/drawing/2014/main" id="{32C8BE29-2C11-8A8C-7F39-A1891D284DD5}"/>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Isosceles Triangle 755">
                  <a:extLst>
                    <a:ext uri="{FF2B5EF4-FFF2-40B4-BE49-F238E27FC236}">
                      <a16:creationId xmlns:a16="http://schemas.microsoft.com/office/drawing/2014/main" id="{8B3D103E-F924-6985-16A5-3A0B3BE9AB42}"/>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Cross 756">
                  <a:extLst>
                    <a:ext uri="{FF2B5EF4-FFF2-40B4-BE49-F238E27FC236}">
                      <a16:creationId xmlns:a16="http://schemas.microsoft.com/office/drawing/2014/main" id="{E159127B-391B-F84E-FAB6-E1843768F9D5}"/>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Pentagon 37">
                  <a:extLst>
                    <a:ext uri="{FF2B5EF4-FFF2-40B4-BE49-F238E27FC236}">
                      <a16:creationId xmlns:a16="http://schemas.microsoft.com/office/drawing/2014/main" id="{0D9DAF05-F71C-5A39-603B-AABEE67CCB05}"/>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59" name="Rectangle 758">
                  <a:extLst>
                    <a:ext uri="{FF2B5EF4-FFF2-40B4-BE49-F238E27FC236}">
                      <a16:creationId xmlns:a16="http://schemas.microsoft.com/office/drawing/2014/main" id="{8872D75E-37BA-F933-AE92-533F2EBF1A54}"/>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60" name="Pentagon 39">
                  <a:extLst>
                    <a:ext uri="{FF2B5EF4-FFF2-40B4-BE49-F238E27FC236}">
                      <a16:creationId xmlns:a16="http://schemas.microsoft.com/office/drawing/2014/main" id="{733E8EF5-D2B1-D810-D63D-0ECCE5A40F88}"/>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45A6A3C9-7170-C468-783A-523038D5CC40}"/>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62" name="Oval 761">
                  <a:extLst>
                    <a:ext uri="{FF2B5EF4-FFF2-40B4-BE49-F238E27FC236}">
                      <a16:creationId xmlns:a16="http://schemas.microsoft.com/office/drawing/2014/main" id="{BC85F31D-B59D-7BF4-E89E-23F8116770E6}"/>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Flowchart: Decision 762">
                  <a:extLst>
                    <a:ext uri="{FF2B5EF4-FFF2-40B4-BE49-F238E27FC236}">
                      <a16:creationId xmlns:a16="http://schemas.microsoft.com/office/drawing/2014/main" id="{66A56ED4-CF38-9DDE-95E5-39B742BED5AA}"/>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Cloud 763">
                  <a:extLst>
                    <a:ext uri="{FF2B5EF4-FFF2-40B4-BE49-F238E27FC236}">
                      <a16:creationId xmlns:a16="http://schemas.microsoft.com/office/drawing/2014/main" id="{9795D2F7-1E0C-39CA-4491-C75864A0A304}"/>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Cloud 764">
                  <a:extLst>
                    <a:ext uri="{FF2B5EF4-FFF2-40B4-BE49-F238E27FC236}">
                      <a16:creationId xmlns:a16="http://schemas.microsoft.com/office/drawing/2014/main" id="{DCF19FCA-26AC-BF8B-4AE3-7800BAFE658D}"/>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a:extLst>
                    <a:ext uri="{FF2B5EF4-FFF2-40B4-BE49-F238E27FC236}">
                      <a16:creationId xmlns:a16="http://schemas.microsoft.com/office/drawing/2014/main" id="{AF8CABB3-B7F7-13FE-1ECD-BB58F5F29BEC}"/>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67" name="Cloud 766">
                  <a:extLst>
                    <a:ext uri="{FF2B5EF4-FFF2-40B4-BE49-F238E27FC236}">
                      <a16:creationId xmlns:a16="http://schemas.microsoft.com/office/drawing/2014/main" id="{6A520C49-9E28-A2C8-9334-A3D3227B3507}"/>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Half Frame 767">
                  <a:extLst>
                    <a:ext uri="{FF2B5EF4-FFF2-40B4-BE49-F238E27FC236}">
                      <a16:creationId xmlns:a16="http://schemas.microsoft.com/office/drawing/2014/main" id="{A7C7D3CA-8054-EFE4-3B41-90B9AB5667C7}"/>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9" name="Rectangle 768">
                  <a:extLst>
                    <a:ext uri="{FF2B5EF4-FFF2-40B4-BE49-F238E27FC236}">
                      <a16:creationId xmlns:a16="http://schemas.microsoft.com/office/drawing/2014/main" id="{E631563B-2F59-492A-D221-A74174FF9E9D}"/>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a:extLst>
                    <a:ext uri="{FF2B5EF4-FFF2-40B4-BE49-F238E27FC236}">
                      <a16:creationId xmlns:a16="http://schemas.microsoft.com/office/drawing/2014/main" id="{C30D434F-95D4-1552-E920-922AC47149C4}"/>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7" name="Group 75">
                <a:extLst>
                  <a:ext uri="{FF2B5EF4-FFF2-40B4-BE49-F238E27FC236}">
                    <a16:creationId xmlns:a16="http://schemas.microsoft.com/office/drawing/2014/main" id="{3B03D1CC-A9C5-BDE1-51A3-EF528C7389E3}"/>
                  </a:ext>
                </a:extLst>
              </p:cNvPr>
              <p:cNvGrpSpPr/>
              <p:nvPr/>
            </p:nvGrpSpPr>
            <p:grpSpPr>
              <a:xfrm>
                <a:off x="2410810" y="3108411"/>
                <a:ext cx="488123" cy="1139305"/>
                <a:chOff x="7086600" y="228600"/>
                <a:chExt cx="2268971" cy="5295900"/>
              </a:xfrm>
            </p:grpSpPr>
            <p:sp>
              <p:nvSpPr>
                <p:cNvPr id="721" name="Cloud 720">
                  <a:extLst>
                    <a:ext uri="{FF2B5EF4-FFF2-40B4-BE49-F238E27FC236}">
                      <a16:creationId xmlns:a16="http://schemas.microsoft.com/office/drawing/2014/main" id="{EC401552-3504-272C-08EF-DFF8933A14D2}"/>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D430C895-55A5-B9F1-7931-33E4D38BAC37}"/>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23" name="Oval 722">
                  <a:extLst>
                    <a:ext uri="{FF2B5EF4-FFF2-40B4-BE49-F238E27FC236}">
                      <a16:creationId xmlns:a16="http://schemas.microsoft.com/office/drawing/2014/main" id="{CDBD2B19-C40E-CCC8-B428-57B07FD69AF0}"/>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24" name="Flowchart: Manual Operation 723">
                  <a:extLst>
                    <a:ext uri="{FF2B5EF4-FFF2-40B4-BE49-F238E27FC236}">
                      <a16:creationId xmlns:a16="http://schemas.microsoft.com/office/drawing/2014/main" id="{3A4CE35F-B87A-8E4D-388C-0543A1F6F893}"/>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Flowchart: Manual Operation 724">
                  <a:extLst>
                    <a:ext uri="{FF2B5EF4-FFF2-40B4-BE49-F238E27FC236}">
                      <a16:creationId xmlns:a16="http://schemas.microsoft.com/office/drawing/2014/main" id="{A60BB895-51CD-AD01-ACDF-5166992E2FFB}"/>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305B40D9-B648-EF7C-BA0E-08680123F84C}"/>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27" name="Oval 726">
                  <a:extLst>
                    <a:ext uri="{FF2B5EF4-FFF2-40B4-BE49-F238E27FC236}">
                      <a16:creationId xmlns:a16="http://schemas.microsoft.com/office/drawing/2014/main" id="{CC7D769C-70A8-2E54-600C-0E99C71A20BD}"/>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28" name="Flowchart: Manual Operation 727">
                  <a:extLst>
                    <a:ext uri="{FF2B5EF4-FFF2-40B4-BE49-F238E27FC236}">
                      <a16:creationId xmlns:a16="http://schemas.microsoft.com/office/drawing/2014/main" id="{40E1C17E-5B7A-90FA-2A79-C57CA53039AD}"/>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Flowchart: Manual Operation 728">
                  <a:extLst>
                    <a:ext uri="{FF2B5EF4-FFF2-40B4-BE49-F238E27FC236}">
                      <a16:creationId xmlns:a16="http://schemas.microsoft.com/office/drawing/2014/main" id="{90B903C5-8632-8B09-2DC6-EECEFA9305C3}"/>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Flowchart: Manual Operation 729">
                  <a:extLst>
                    <a:ext uri="{FF2B5EF4-FFF2-40B4-BE49-F238E27FC236}">
                      <a16:creationId xmlns:a16="http://schemas.microsoft.com/office/drawing/2014/main" id="{9538126A-0239-FFA6-D578-3C52C4F5E577}"/>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Isosceles Triangle 730">
                  <a:extLst>
                    <a:ext uri="{FF2B5EF4-FFF2-40B4-BE49-F238E27FC236}">
                      <a16:creationId xmlns:a16="http://schemas.microsoft.com/office/drawing/2014/main" id="{B3FD08D1-3D4B-18A8-EE8D-AC2BF156E343}"/>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Pentagon 87">
                  <a:extLst>
                    <a:ext uri="{FF2B5EF4-FFF2-40B4-BE49-F238E27FC236}">
                      <a16:creationId xmlns:a16="http://schemas.microsoft.com/office/drawing/2014/main" id="{B238A3BC-A5EC-A475-70F2-2BAC097B1370}"/>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4366A891-0688-C57E-EC6E-D68E6330804E}"/>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4" name="Flowchart: Decision 733">
                  <a:extLst>
                    <a:ext uri="{FF2B5EF4-FFF2-40B4-BE49-F238E27FC236}">
                      <a16:creationId xmlns:a16="http://schemas.microsoft.com/office/drawing/2014/main" id="{3E3620B8-491A-6FC1-B0B9-BF1163C1D11F}"/>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ectangle 734">
                  <a:extLst>
                    <a:ext uri="{FF2B5EF4-FFF2-40B4-BE49-F238E27FC236}">
                      <a16:creationId xmlns:a16="http://schemas.microsoft.com/office/drawing/2014/main" id="{04D7F704-24C2-CFC6-AE64-D8F627E0AE09}"/>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Cross 735">
                  <a:extLst>
                    <a:ext uri="{FF2B5EF4-FFF2-40B4-BE49-F238E27FC236}">
                      <a16:creationId xmlns:a16="http://schemas.microsoft.com/office/drawing/2014/main" id="{79ECBF93-78CC-9B71-FCA0-2100AAEBA0AB}"/>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Pentagon 92">
                  <a:extLst>
                    <a:ext uri="{FF2B5EF4-FFF2-40B4-BE49-F238E27FC236}">
                      <a16:creationId xmlns:a16="http://schemas.microsoft.com/office/drawing/2014/main" id="{4AC1E1BA-054E-1D5C-02CC-3FFDDE7C6F38}"/>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8" name="Rectangle 737">
                  <a:extLst>
                    <a:ext uri="{FF2B5EF4-FFF2-40B4-BE49-F238E27FC236}">
                      <a16:creationId xmlns:a16="http://schemas.microsoft.com/office/drawing/2014/main" id="{7ACBFEBF-E464-BD79-B453-3604AFA41A54}"/>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39" name="Pentagon 94">
                  <a:extLst>
                    <a:ext uri="{FF2B5EF4-FFF2-40B4-BE49-F238E27FC236}">
                      <a16:creationId xmlns:a16="http://schemas.microsoft.com/office/drawing/2014/main" id="{4B8C3196-2F55-01F8-FAE2-38105746E317}"/>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Pentagon 95">
                  <a:extLst>
                    <a:ext uri="{FF2B5EF4-FFF2-40B4-BE49-F238E27FC236}">
                      <a16:creationId xmlns:a16="http://schemas.microsoft.com/office/drawing/2014/main" id="{69C70F19-3412-875B-9AC5-9F8B406864AF}"/>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Pentagon 96">
                  <a:extLst>
                    <a:ext uri="{FF2B5EF4-FFF2-40B4-BE49-F238E27FC236}">
                      <a16:creationId xmlns:a16="http://schemas.microsoft.com/office/drawing/2014/main" id="{12EB0D20-E5F0-5192-8DA4-B5BEF7D87F22}"/>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E45FFD8B-D2C5-2D51-2E9A-6DA6C2D0EC33}"/>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Cloud 742">
                  <a:extLst>
                    <a:ext uri="{FF2B5EF4-FFF2-40B4-BE49-F238E27FC236}">
                      <a16:creationId xmlns:a16="http://schemas.microsoft.com/office/drawing/2014/main" id="{14D69462-6A12-BC13-EA5A-555DC8AD1B94}"/>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Cloud 743">
                  <a:extLst>
                    <a:ext uri="{FF2B5EF4-FFF2-40B4-BE49-F238E27FC236}">
                      <a16:creationId xmlns:a16="http://schemas.microsoft.com/office/drawing/2014/main" id="{62875D51-8A93-4B80-583D-23AA4FAB41BB}"/>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Rounded Rectangle 100">
                  <a:extLst>
                    <a:ext uri="{FF2B5EF4-FFF2-40B4-BE49-F238E27FC236}">
                      <a16:creationId xmlns:a16="http://schemas.microsoft.com/office/drawing/2014/main" id="{D684B2AC-1DEA-957C-9D58-81CB00979E72}"/>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Cloud 745">
                  <a:extLst>
                    <a:ext uri="{FF2B5EF4-FFF2-40B4-BE49-F238E27FC236}">
                      <a16:creationId xmlns:a16="http://schemas.microsoft.com/office/drawing/2014/main" id="{25298C3E-31E8-269B-A6CA-6B20D8516C0D}"/>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8" name="Group 697">
                <a:extLst>
                  <a:ext uri="{FF2B5EF4-FFF2-40B4-BE49-F238E27FC236}">
                    <a16:creationId xmlns:a16="http://schemas.microsoft.com/office/drawing/2014/main" id="{5F7E250F-9354-8ABD-A413-C611166C50AB}"/>
                  </a:ext>
                </a:extLst>
              </p:cNvPr>
              <p:cNvGrpSpPr/>
              <p:nvPr/>
            </p:nvGrpSpPr>
            <p:grpSpPr>
              <a:xfrm>
                <a:off x="2070373" y="3516864"/>
                <a:ext cx="478130" cy="1139934"/>
                <a:chOff x="6359189" y="255766"/>
                <a:chExt cx="2690844" cy="6415378"/>
              </a:xfrm>
            </p:grpSpPr>
            <p:sp>
              <p:nvSpPr>
                <p:cNvPr id="699" name="Oval 698">
                  <a:extLst>
                    <a:ext uri="{FF2B5EF4-FFF2-40B4-BE49-F238E27FC236}">
                      <a16:creationId xmlns:a16="http://schemas.microsoft.com/office/drawing/2014/main" id="{0288895B-7BE7-7FAA-96A3-228E647E1E61}"/>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00" name="Oval 699">
                  <a:extLst>
                    <a:ext uri="{FF2B5EF4-FFF2-40B4-BE49-F238E27FC236}">
                      <a16:creationId xmlns:a16="http://schemas.microsoft.com/office/drawing/2014/main" id="{FB89BF67-BD32-BC4A-1E49-3598F1127B55}"/>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01" name="Flowchart: Manual Operation 700">
                  <a:extLst>
                    <a:ext uri="{FF2B5EF4-FFF2-40B4-BE49-F238E27FC236}">
                      <a16:creationId xmlns:a16="http://schemas.microsoft.com/office/drawing/2014/main" id="{B41D5E71-D52C-CAE1-2193-895235FDF6B1}"/>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Flowchart: Manual Operation 701">
                  <a:extLst>
                    <a:ext uri="{FF2B5EF4-FFF2-40B4-BE49-F238E27FC236}">
                      <a16:creationId xmlns:a16="http://schemas.microsoft.com/office/drawing/2014/main" id="{24FEEF9D-E54E-1939-EB78-947FF8127CE8}"/>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46146C93-4438-DFDA-182E-6180754A5FA6}"/>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04" name="Oval 703">
                  <a:extLst>
                    <a:ext uri="{FF2B5EF4-FFF2-40B4-BE49-F238E27FC236}">
                      <a16:creationId xmlns:a16="http://schemas.microsoft.com/office/drawing/2014/main" id="{D5092DA7-BFB6-A0AC-E246-090F09FA02F2}"/>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05" name="Flowchart: Manual Operation 704">
                  <a:extLst>
                    <a:ext uri="{FF2B5EF4-FFF2-40B4-BE49-F238E27FC236}">
                      <a16:creationId xmlns:a16="http://schemas.microsoft.com/office/drawing/2014/main" id="{424791CC-C43C-34C4-377E-08669302EA23}"/>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Flowchart: Manual Operation 705">
                  <a:extLst>
                    <a:ext uri="{FF2B5EF4-FFF2-40B4-BE49-F238E27FC236}">
                      <a16:creationId xmlns:a16="http://schemas.microsoft.com/office/drawing/2014/main" id="{2CB78F0D-02B9-AAF1-75CC-B766C9A90615}"/>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Flowchart: Manual Operation 706">
                  <a:extLst>
                    <a:ext uri="{FF2B5EF4-FFF2-40B4-BE49-F238E27FC236}">
                      <a16:creationId xmlns:a16="http://schemas.microsoft.com/office/drawing/2014/main" id="{38721B9C-078A-126E-4BE7-8240A501CA39}"/>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Isosceles Triangle 707">
                  <a:extLst>
                    <a:ext uri="{FF2B5EF4-FFF2-40B4-BE49-F238E27FC236}">
                      <a16:creationId xmlns:a16="http://schemas.microsoft.com/office/drawing/2014/main" id="{C643FB9D-F48E-4A38-01D7-FB764F806029}"/>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Cross 708">
                  <a:extLst>
                    <a:ext uri="{FF2B5EF4-FFF2-40B4-BE49-F238E27FC236}">
                      <a16:creationId xmlns:a16="http://schemas.microsoft.com/office/drawing/2014/main" id="{5A936E15-DD59-3670-40F1-82F756C07B53}"/>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Pentagon 63">
                  <a:extLst>
                    <a:ext uri="{FF2B5EF4-FFF2-40B4-BE49-F238E27FC236}">
                      <a16:creationId xmlns:a16="http://schemas.microsoft.com/office/drawing/2014/main" id="{C5F231CE-C646-01A4-B33D-5B759FAEEEF0}"/>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1" name="Rectangle 710">
                  <a:extLst>
                    <a:ext uri="{FF2B5EF4-FFF2-40B4-BE49-F238E27FC236}">
                      <a16:creationId xmlns:a16="http://schemas.microsoft.com/office/drawing/2014/main" id="{991FDE96-0323-CFEE-4E13-FE171AB2F4F4}"/>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2" name="Snip Diagonal Corner Rectangle 67">
                  <a:extLst>
                    <a:ext uri="{FF2B5EF4-FFF2-40B4-BE49-F238E27FC236}">
                      <a16:creationId xmlns:a16="http://schemas.microsoft.com/office/drawing/2014/main" id="{DFBD542A-07D8-C801-7E35-0FD81FB24765}"/>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Snip Diagonal Corner Rectangle 68">
                  <a:extLst>
                    <a:ext uri="{FF2B5EF4-FFF2-40B4-BE49-F238E27FC236}">
                      <a16:creationId xmlns:a16="http://schemas.microsoft.com/office/drawing/2014/main" id="{34F0C41F-1332-6819-6204-3F259481DAD8}"/>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A05C8C8-C64A-04EC-7D59-144C62F4D2DB}"/>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5" name="Teardrop 714">
                  <a:extLst>
                    <a:ext uri="{FF2B5EF4-FFF2-40B4-BE49-F238E27FC236}">
                      <a16:creationId xmlns:a16="http://schemas.microsoft.com/office/drawing/2014/main" id="{BBB64C86-8A13-4192-31EE-D4BDD5E6CBFA}"/>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Freeform: Shape 715">
                  <a:extLst>
                    <a:ext uri="{FF2B5EF4-FFF2-40B4-BE49-F238E27FC236}">
                      <a16:creationId xmlns:a16="http://schemas.microsoft.com/office/drawing/2014/main" id="{85D7493C-033D-71D3-B96E-AEEC779EB010}"/>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ounded Rectangle 73">
                  <a:extLst>
                    <a:ext uri="{FF2B5EF4-FFF2-40B4-BE49-F238E27FC236}">
                      <a16:creationId xmlns:a16="http://schemas.microsoft.com/office/drawing/2014/main" id="{53610CF0-77CD-D2E6-45D6-E227601C3A7D}"/>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Pentagon 51">
                  <a:extLst>
                    <a:ext uri="{FF2B5EF4-FFF2-40B4-BE49-F238E27FC236}">
                      <a16:creationId xmlns:a16="http://schemas.microsoft.com/office/drawing/2014/main" id="{A1A97BFA-5B99-E1F5-AB21-6ED93A50644E}"/>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Flowchart: Decision 718">
                  <a:extLst>
                    <a:ext uri="{FF2B5EF4-FFF2-40B4-BE49-F238E27FC236}">
                      <a16:creationId xmlns:a16="http://schemas.microsoft.com/office/drawing/2014/main" id="{250717B0-56C0-E080-C50F-CB147C1AFE88}"/>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213DD307-ACD4-0C0D-F3CD-B6F994C7F7FE}"/>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792" name="Group 791">
              <a:extLst>
                <a:ext uri="{FF2B5EF4-FFF2-40B4-BE49-F238E27FC236}">
                  <a16:creationId xmlns:a16="http://schemas.microsoft.com/office/drawing/2014/main" id="{7588BDDA-B389-920B-1F46-5D1E374924E3}"/>
                </a:ext>
              </a:extLst>
            </p:cNvPr>
            <p:cNvGrpSpPr/>
            <p:nvPr/>
          </p:nvGrpSpPr>
          <p:grpSpPr>
            <a:xfrm>
              <a:off x="1769536" y="4271070"/>
              <a:ext cx="2692098" cy="2493548"/>
              <a:chOff x="3411579" y="2755855"/>
              <a:chExt cx="2375136" cy="2199963"/>
            </a:xfrm>
          </p:grpSpPr>
          <p:grpSp>
            <p:nvGrpSpPr>
              <p:cNvPr id="793" name="Group 792">
                <a:extLst>
                  <a:ext uri="{FF2B5EF4-FFF2-40B4-BE49-F238E27FC236}">
                    <a16:creationId xmlns:a16="http://schemas.microsoft.com/office/drawing/2014/main" id="{E6561E23-ED68-1115-890C-D467DA6CAC95}"/>
                  </a:ext>
                </a:extLst>
              </p:cNvPr>
              <p:cNvGrpSpPr/>
              <p:nvPr/>
            </p:nvGrpSpPr>
            <p:grpSpPr>
              <a:xfrm>
                <a:off x="3411579" y="2922420"/>
                <a:ext cx="747552" cy="1672744"/>
                <a:chOff x="152400" y="457200"/>
                <a:chExt cx="2251841" cy="5295900"/>
              </a:xfrm>
            </p:grpSpPr>
            <p:sp>
              <p:nvSpPr>
                <p:cNvPr id="896" name="Oval 2">
                  <a:extLst>
                    <a:ext uri="{FF2B5EF4-FFF2-40B4-BE49-F238E27FC236}">
                      <a16:creationId xmlns:a16="http://schemas.microsoft.com/office/drawing/2014/main" id="{CC56E3A3-BA48-5C3E-73EF-67F23546E42C}"/>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97" name="Oval 3">
                  <a:extLst>
                    <a:ext uri="{FF2B5EF4-FFF2-40B4-BE49-F238E27FC236}">
                      <a16:creationId xmlns:a16="http://schemas.microsoft.com/office/drawing/2014/main" id="{69A1AB10-4B1E-5BF0-D60C-663C39D2E3A1}"/>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98" name="Flowchart: Manual Operation 4">
                  <a:extLst>
                    <a:ext uri="{FF2B5EF4-FFF2-40B4-BE49-F238E27FC236}">
                      <a16:creationId xmlns:a16="http://schemas.microsoft.com/office/drawing/2014/main" id="{BD5D60C2-676C-244F-B39F-C217992ED57D}"/>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Flowchart: Manual Operation 5">
                  <a:extLst>
                    <a:ext uri="{FF2B5EF4-FFF2-40B4-BE49-F238E27FC236}">
                      <a16:creationId xmlns:a16="http://schemas.microsoft.com/office/drawing/2014/main" id="{91B1D702-4095-FE76-D52D-A0F66E3F9E04}"/>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Oval 6">
                  <a:extLst>
                    <a:ext uri="{FF2B5EF4-FFF2-40B4-BE49-F238E27FC236}">
                      <a16:creationId xmlns:a16="http://schemas.microsoft.com/office/drawing/2014/main" id="{5972F855-03A9-159F-9BD9-EC1C47B0C8B8}"/>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01" name="Oval 7">
                  <a:extLst>
                    <a:ext uri="{FF2B5EF4-FFF2-40B4-BE49-F238E27FC236}">
                      <a16:creationId xmlns:a16="http://schemas.microsoft.com/office/drawing/2014/main" id="{EA77B68D-ABEA-223D-E8D7-8E2CF6FE49A8}"/>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02" name="Flowchart: Manual Operation 8">
                  <a:extLst>
                    <a:ext uri="{FF2B5EF4-FFF2-40B4-BE49-F238E27FC236}">
                      <a16:creationId xmlns:a16="http://schemas.microsoft.com/office/drawing/2014/main" id="{170CED2F-B2D0-9AB5-1FBE-21EDB018CB8E}"/>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Flowchart: Manual Operation 9">
                  <a:extLst>
                    <a:ext uri="{FF2B5EF4-FFF2-40B4-BE49-F238E27FC236}">
                      <a16:creationId xmlns:a16="http://schemas.microsoft.com/office/drawing/2014/main" id="{003D5508-860D-A47B-DB0D-7EF57CFD5EA7}"/>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Flowchart: Manual Operation 10">
                  <a:extLst>
                    <a:ext uri="{FF2B5EF4-FFF2-40B4-BE49-F238E27FC236}">
                      <a16:creationId xmlns:a16="http://schemas.microsoft.com/office/drawing/2014/main" id="{54641FF2-5066-8D4B-F4D3-4CC5394E3E33}"/>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Isosceles Triangle 11">
                  <a:extLst>
                    <a:ext uri="{FF2B5EF4-FFF2-40B4-BE49-F238E27FC236}">
                      <a16:creationId xmlns:a16="http://schemas.microsoft.com/office/drawing/2014/main" id="{CBEFB0C5-1BC1-D826-C143-434E8E17E3F1}"/>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Cross 12">
                  <a:extLst>
                    <a:ext uri="{FF2B5EF4-FFF2-40B4-BE49-F238E27FC236}">
                      <a16:creationId xmlns:a16="http://schemas.microsoft.com/office/drawing/2014/main" id="{2B6BB51C-DCBA-6230-EDAA-A085488A9F6C}"/>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Pentagon 13">
                  <a:extLst>
                    <a:ext uri="{FF2B5EF4-FFF2-40B4-BE49-F238E27FC236}">
                      <a16:creationId xmlns:a16="http://schemas.microsoft.com/office/drawing/2014/main" id="{FD16CD49-81FD-9EC1-2998-097CB3936558}"/>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908" name="Rectangle 14">
                  <a:extLst>
                    <a:ext uri="{FF2B5EF4-FFF2-40B4-BE49-F238E27FC236}">
                      <a16:creationId xmlns:a16="http://schemas.microsoft.com/office/drawing/2014/main" id="{5C4C90BB-FAA7-2398-9DCA-22FDD3070811}"/>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09" name="Pentagon 15">
                  <a:extLst>
                    <a:ext uri="{FF2B5EF4-FFF2-40B4-BE49-F238E27FC236}">
                      <a16:creationId xmlns:a16="http://schemas.microsoft.com/office/drawing/2014/main" id="{4ADF9423-3208-EE63-A6D6-2802A3D8F4B8}"/>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Oval 16">
                  <a:extLst>
                    <a:ext uri="{FF2B5EF4-FFF2-40B4-BE49-F238E27FC236}">
                      <a16:creationId xmlns:a16="http://schemas.microsoft.com/office/drawing/2014/main" id="{F043F916-8C09-499E-11F8-1B7E1E0D164E}"/>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11" name="Oval 17">
                  <a:extLst>
                    <a:ext uri="{FF2B5EF4-FFF2-40B4-BE49-F238E27FC236}">
                      <a16:creationId xmlns:a16="http://schemas.microsoft.com/office/drawing/2014/main" id="{718285B9-6DC6-8F68-AF75-951747CA49C8}"/>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Freeform: Shape 911">
                  <a:extLst>
                    <a:ext uri="{FF2B5EF4-FFF2-40B4-BE49-F238E27FC236}">
                      <a16:creationId xmlns:a16="http://schemas.microsoft.com/office/drawing/2014/main" id="{BFA681DC-CC02-4550-4C65-5E23478625D9}"/>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3" name="Flowchart: Decision 24">
                  <a:extLst>
                    <a:ext uri="{FF2B5EF4-FFF2-40B4-BE49-F238E27FC236}">
                      <a16:creationId xmlns:a16="http://schemas.microsoft.com/office/drawing/2014/main" id="{022A1EC1-B8E4-9056-59CD-9EBEC9737985}"/>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4" name="Group 913">
                  <a:extLst>
                    <a:ext uri="{FF2B5EF4-FFF2-40B4-BE49-F238E27FC236}">
                      <a16:creationId xmlns:a16="http://schemas.microsoft.com/office/drawing/2014/main" id="{FF1D393F-6C8D-C78D-F417-84EB4DCAE27B}"/>
                    </a:ext>
                  </a:extLst>
                </p:cNvPr>
                <p:cNvGrpSpPr/>
                <p:nvPr/>
              </p:nvGrpSpPr>
              <p:grpSpPr>
                <a:xfrm>
                  <a:off x="685800" y="1676400"/>
                  <a:ext cx="1295401" cy="304800"/>
                  <a:chOff x="990599" y="533400"/>
                  <a:chExt cx="1295401" cy="304800"/>
                </a:xfrm>
              </p:grpSpPr>
              <p:sp>
                <p:nvSpPr>
                  <p:cNvPr id="915" name="Rectangle 23">
                    <a:extLst>
                      <a:ext uri="{FF2B5EF4-FFF2-40B4-BE49-F238E27FC236}">
                        <a16:creationId xmlns:a16="http://schemas.microsoft.com/office/drawing/2014/main" id="{A0A1D773-D6BA-8889-8B50-9FF0234B650B}"/>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916" name="Group 103">
                    <a:extLst>
                      <a:ext uri="{FF2B5EF4-FFF2-40B4-BE49-F238E27FC236}">
                        <a16:creationId xmlns:a16="http://schemas.microsoft.com/office/drawing/2014/main" id="{EAF63607-BB46-30D9-DB17-4A2A3B441EE1}"/>
                      </a:ext>
                    </a:extLst>
                  </p:cNvPr>
                  <p:cNvGrpSpPr/>
                  <p:nvPr/>
                </p:nvGrpSpPr>
                <p:grpSpPr>
                  <a:xfrm>
                    <a:off x="990600" y="533400"/>
                    <a:ext cx="1286164" cy="304800"/>
                    <a:chOff x="457200" y="1600200"/>
                    <a:chExt cx="8229600" cy="1752600"/>
                  </a:xfrm>
                  <a:noFill/>
                </p:grpSpPr>
                <p:sp>
                  <p:nvSpPr>
                    <p:cNvPr id="917" name="Plaque 916">
                      <a:extLst>
                        <a:ext uri="{FF2B5EF4-FFF2-40B4-BE49-F238E27FC236}">
                          <a16:creationId xmlns:a16="http://schemas.microsoft.com/office/drawing/2014/main" id="{39C02ABD-A0CB-59BD-F84F-B7962AB35A85}"/>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Plaque 917">
                      <a:extLst>
                        <a:ext uri="{FF2B5EF4-FFF2-40B4-BE49-F238E27FC236}">
                          <a16:creationId xmlns:a16="http://schemas.microsoft.com/office/drawing/2014/main" id="{B8FBB148-5287-4CA6-756C-093C6C89B1BF}"/>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Plaque 918">
                      <a:extLst>
                        <a:ext uri="{FF2B5EF4-FFF2-40B4-BE49-F238E27FC236}">
                          <a16:creationId xmlns:a16="http://schemas.microsoft.com/office/drawing/2014/main" id="{8CB6CCB9-DCBD-0B44-F1B6-262A78756645}"/>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Plaque 919">
                      <a:extLst>
                        <a:ext uri="{FF2B5EF4-FFF2-40B4-BE49-F238E27FC236}">
                          <a16:creationId xmlns:a16="http://schemas.microsoft.com/office/drawing/2014/main" id="{6565C20B-0890-570E-AA50-8E447B88478C}"/>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Plaque 920">
                      <a:extLst>
                        <a:ext uri="{FF2B5EF4-FFF2-40B4-BE49-F238E27FC236}">
                          <a16:creationId xmlns:a16="http://schemas.microsoft.com/office/drawing/2014/main" id="{5463F2F1-F0DB-4B57-61D8-F6A1EDAB5F00}"/>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Plaque 921">
                      <a:extLst>
                        <a:ext uri="{FF2B5EF4-FFF2-40B4-BE49-F238E27FC236}">
                          <a16:creationId xmlns:a16="http://schemas.microsoft.com/office/drawing/2014/main" id="{FAC64B63-2259-E3B7-FBCF-6501AD4078E3}"/>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Plaque 922">
                      <a:extLst>
                        <a:ext uri="{FF2B5EF4-FFF2-40B4-BE49-F238E27FC236}">
                          <a16:creationId xmlns:a16="http://schemas.microsoft.com/office/drawing/2014/main" id="{CAB78A67-CEC1-1EB2-1668-22B743BD49B0}"/>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94" name="Group 116">
                <a:extLst>
                  <a:ext uri="{FF2B5EF4-FFF2-40B4-BE49-F238E27FC236}">
                    <a16:creationId xmlns:a16="http://schemas.microsoft.com/office/drawing/2014/main" id="{8EC4F156-49FC-341A-A7AD-7D3B679F1578}"/>
                  </a:ext>
                </a:extLst>
              </p:cNvPr>
              <p:cNvGrpSpPr/>
              <p:nvPr/>
            </p:nvGrpSpPr>
            <p:grpSpPr>
              <a:xfrm>
                <a:off x="3906186" y="3353215"/>
                <a:ext cx="753271" cy="1602603"/>
                <a:chOff x="2556985" y="1219200"/>
                <a:chExt cx="2150386" cy="4361885"/>
              </a:xfrm>
            </p:grpSpPr>
            <p:sp>
              <p:nvSpPr>
                <p:cNvPr id="874" name="Oval 873">
                  <a:extLst>
                    <a:ext uri="{FF2B5EF4-FFF2-40B4-BE49-F238E27FC236}">
                      <a16:creationId xmlns:a16="http://schemas.microsoft.com/office/drawing/2014/main" id="{FD6181D2-E6DE-07D3-E0DA-85572F4AC26A}"/>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75" name="Oval 874">
                  <a:extLst>
                    <a:ext uri="{FF2B5EF4-FFF2-40B4-BE49-F238E27FC236}">
                      <a16:creationId xmlns:a16="http://schemas.microsoft.com/office/drawing/2014/main" id="{59765C75-BF46-6C54-48DB-181413A78CD0}"/>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76" name="Flowchart: Manual Operation 875">
                  <a:extLst>
                    <a:ext uri="{FF2B5EF4-FFF2-40B4-BE49-F238E27FC236}">
                      <a16:creationId xmlns:a16="http://schemas.microsoft.com/office/drawing/2014/main" id="{8ADE967F-23E8-C4C7-E3A1-756D3D3B6862}"/>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Flowchart: Manual Operation 876">
                  <a:extLst>
                    <a:ext uri="{FF2B5EF4-FFF2-40B4-BE49-F238E27FC236}">
                      <a16:creationId xmlns:a16="http://schemas.microsoft.com/office/drawing/2014/main" id="{FD3235A1-F61D-B43C-84CC-1C9B95FD9542}"/>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877">
                  <a:extLst>
                    <a:ext uri="{FF2B5EF4-FFF2-40B4-BE49-F238E27FC236}">
                      <a16:creationId xmlns:a16="http://schemas.microsoft.com/office/drawing/2014/main" id="{49E4933C-C07E-8245-321D-29C311D57AC3}"/>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79" name="Oval 878">
                  <a:extLst>
                    <a:ext uri="{FF2B5EF4-FFF2-40B4-BE49-F238E27FC236}">
                      <a16:creationId xmlns:a16="http://schemas.microsoft.com/office/drawing/2014/main" id="{9367CF30-C5E5-8F1E-6101-8439ABEF2A8F}"/>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80" name="Flowchart: Manual Operation 879">
                  <a:extLst>
                    <a:ext uri="{FF2B5EF4-FFF2-40B4-BE49-F238E27FC236}">
                      <a16:creationId xmlns:a16="http://schemas.microsoft.com/office/drawing/2014/main" id="{525ECAA8-3B24-2B20-1A2B-580FE73CFE32}"/>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Flowchart: Manual Operation 880">
                  <a:extLst>
                    <a:ext uri="{FF2B5EF4-FFF2-40B4-BE49-F238E27FC236}">
                      <a16:creationId xmlns:a16="http://schemas.microsoft.com/office/drawing/2014/main" id="{B7598451-DB60-D2A1-8C82-5E348A6B4BA0}"/>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Flowchart: Manual Operation 881">
                  <a:extLst>
                    <a:ext uri="{FF2B5EF4-FFF2-40B4-BE49-F238E27FC236}">
                      <a16:creationId xmlns:a16="http://schemas.microsoft.com/office/drawing/2014/main" id="{7B6D6E74-227A-0291-4DEF-1ABA1CA1D353}"/>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Isosceles Triangle 882">
                  <a:extLst>
                    <a:ext uri="{FF2B5EF4-FFF2-40B4-BE49-F238E27FC236}">
                      <a16:creationId xmlns:a16="http://schemas.microsoft.com/office/drawing/2014/main" id="{48A7F25C-B871-76C2-D0AF-A342F1FD70E5}"/>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4" name="Group 112">
                  <a:extLst>
                    <a:ext uri="{FF2B5EF4-FFF2-40B4-BE49-F238E27FC236}">
                      <a16:creationId xmlns:a16="http://schemas.microsoft.com/office/drawing/2014/main" id="{902D1E41-0880-D4F2-3F13-AA11EBB3FFE9}"/>
                    </a:ext>
                  </a:extLst>
                </p:cNvPr>
                <p:cNvGrpSpPr/>
                <p:nvPr/>
              </p:nvGrpSpPr>
              <p:grpSpPr>
                <a:xfrm rot="17772307">
                  <a:off x="3397060" y="3146415"/>
                  <a:ext cx="766600" cy="1425073"/>
                  <a:chOff x="3551491" y="3295649"/>
                  <a:chExt cx="766600" cy="1425073"/>
                </a:xfrm>
              </p:grpSpPr>
              <p:sp>
                <p:nvSpPr>
                  <p:cNvPr id="894" name="Cross 893">
                    <a:extLst>
                      <a:ext uri="{FF2B5EF4-FFF2-40B4-BE49-F238E27FC236}">
                        <a16:creationId xmlns:a16="http://schemas.microsoft.com/office/drawing/2014/main" id="{1E85EF33-03B7-D048-0F23-8B57EA9B97CC}"/>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Pentagon 67">
                    <a:extLst>
                      <a:ext uri="{FF2B5EF4-FFF2-40B4-BE49-F238E27FC236}">
                        <a16:creationId xmlns:a16="http://schemas.microsoft.com/office/drawing/2014/main" id="{878AA464-81EA-A987-1981-9B94D5510ED6}"/>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885" name="Rectangle 884">
                  <a:extLst>
                    <a:ext uri="{FF2B5EF4-FFF2-40B4-BE49-F238E27FC236}">
                      <a16:creationId xmlns:a16="http://schemas.microsoft.com/office/drawing/2014/main" id="{917E6E81-786D-D409-F48B-CC9DCCFE707E}"/>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86" name="Oval 885">
                  <a:extLst>
                    <a:ext uri="{FF2B5EF4-FFF2-40B4-BE49-F238E27FC236}">
                      <a16:creationId xmlns:a16="http://schemas.microsoft.com/office/drawing/2014/main" id="{AD10C088-8973-2CE5-3EE5-5CA75657B240}"/>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Cloud 886">
                  <a:extLst>
                    <a:ext uri="{FF2B5EF4-FFF2-40B4-BE49-F238E27FC236}">
                      <a16:creationId xmlns:a16="http://schemas.microsoft.com/office/drawing/2014/main" id="{6283C010-73A0-7D17-0E61-DE964A3AA3F5}"/>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Cloud 887">
                  <a:extLst>
                    <a:ext uri="{FF2B5EF4-FFF2-40B4-BE49-F238E27FC236}">
                      <a16:creationId xmlns:a16="http://schemas.microsoft.com/office/drawing/2014/main" id="{18E4A132-CC02-D185-97AA-E3219C387F74}"/>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ectangle 888">
                  <a:extLst>
                    <a:ext uri="{FF2B5EF4-FFF2-40B4-BE49-F238E27FC236}">
                      <a16:creationId xmlns:a16="http://schemas.microsoft.com/office/drawing/2014/main" id="{3827D8AB-9728-EB9B-E7BD-CD05718F6FF4}"/>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90" name="Cloud 889">
                  <a:extLst>
                    <a:ext uri="{FF2B5EF4-FFF2-40B4-BE49-F238E27FC236}">
                      <a16:creationId xmlns:a16="http://schemas.microsoft.com/office/drawing/2014/main" id="{152DC74E-41D5-2DC1-0E5A-603C6FE07117}"/>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1" name="Group 115">
                  <a:extLst>
                    <a:ext uri="{FF2B5EF4-FFF2-40B4-BE49-F238E27FC236}">
                      <a16:creationId xmlns:a16="http://schemas.microsoft.com/office/drawing/2014/main" id="{1EB2EA05-0CDA-D38C-C68E-5EF7705A4304}"/>
                    </a:ext>
                  </a:extLst>
                </p:cNvPr>
                <p:cNvGrpSpPr/>
                <p:nvPr/>
              </p:nvGrpSpPr>
              <p:grpSpPr>
                <a:xfrm>
                  <a:off x="2895600" y="1524000"/>
                  <a:ext cx="228600" cy="381000"/>
                  <a:chOff x="2286000" y="381000"/>
                  <a:chExt cx="457200" cy="762000"/>
                </a:xfrm>
              </p:grpSpPr>
              <p:sp>
                <p:nvSpPr>
                  <p:cNvPr id="892" name="Trapezoid 891">
                    <a:extLst>
                      <a:ext uri="{FF2B5EF4-FFF2-40B4-BE49-F238E27FC236}">
                        <a16:creationId xmlns:a16="http://schemas.microsoft.com/office/drawing/2014/main" id="{0B00DC03-462F-2C7F-5C8A-24A4E328F438}"/>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AB773DA2-CD93-5D7A-367F-87DC685B0D7D}"/>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5" name="Group 136">
                <a:extLst>
                  <a:ext uri="{FF2B5EF4-FFF2-40B4-BE49-F238E27FC236}">
                    <a16:creationId xmlns:a16="http://schemas.microsoft.com/office/drawing/2014/main" id="{12D941AD-E883-E804-E07A-8B0BEB0A2A3A}"/>
                  </a:ext>
                </a:extLst>
              </p:cNvPr>
              <p:cNvGrpSpPr/>
              <p:nvPr/>
            </p:nvGrpSpPr>
            <p:grpSpPr>
              <a:xfrm flipH="1">
                <a:off x="5110999" y="2755855"/>
                <a:ext cx="675716" cy="1747828"/>
                <a:chOff x="6875029" y="228600"/>
                <a:chExt cx="2268971" cy="5295900"/>
              </a:xfrm>
            </p:grpSpPr>
            <p:grpSp>
              <p:nvGrpSpPr>
                <p:cNvPr id="841" name="Group 75">
                  <a:extLst>
                    <a:ext uri="{FF2B5EF4-FFF2-40B4-BE49-F238E27FC236}">
                      <a16:creationId xmlns:a16="http://schemas.microsoft.com/office/drawing/2014/main" id="{3E42D3DB-2E2D-44B5-0F1D-28A1048B1BEB}"/>
                    </a:ext>
                  </a:extLst>
                </p:cNvPr>
                <p:cNvGrpSpPr/>
                <p:nvPr/>
              </p:nvGrpSpPr>
              <p:grpSpPr>
                <a:xfrm>
                  <a:off x="6875029" y="228600"/>
                  <a:ext cx="2268971" cy="5295900"/>
                  <a:chOff x="7086600" y="228600"/>
                  <a:chExt cx="2268971" cy="5295900"/>
                </a:xfrm>
              </p:grpSpPr>
              <p:sp>
                <p:nvSpPr>
                  <p:cNvPr id="851" name="Cloud 850">
                    <a:extLst>
                      <a:ext uri="{FF2B5EF4-FFF2-40B4-BE49-F238E27FC236}">
                        <a16:creationId xmlns:a16="http://schemas.microsoft.com/office/drawing/2014/main" id="{5ADB52BF-2E02-A55E-8254-D2F380029F40}"/>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Oval 851">
                    <a:extLst>
                      <a:ext uri="{FF2B5EF4-FFF2-40B4-BE49-F238E27FC236}">
                        <a16:creationId xmlns:a16="http://schemas.microsoft.com/office/drawing/2014/main" id="{49D45295-9638-C7B9-A3BE-A14DD3BCD662}"/>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3" name="Oval 852">
                    <a:extLst>
                      <a:ext uri="{FF2B5EF4-FFF2-40B4-BE49-F238E27FC236}">
                        <a16:creationId xmlns:a16="http://schemas.microsoft.com/office/drawing/2014/main" id="{F2E50430-4417-AEE3-8369-03C5C32E33D2}"/>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4" name="Flowchart: Manual Operation 853">
                    <a:extLst>
                      <a:ext uri="{FF2B5EF4-FFF2-40B4-BE49-F238E27FC236}">
                        <a16:creationId xmlns:a16="http://schemas.microsoft.com/office/drawing/2014/main" id="{3F276260-D40A-7DF9-E82D-FB1312160A12}"/>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Flowchart: Manual Operation 854">
                    <a:extLst>
                      <a:ext uri="{FF2B5EF4-FFF2-40B4-BE49-F238E27FC236}">
                        <a16:creationId xmlns:a16="http://schemas.microsoft.com/office/drawing/2014/main" id="{34163583-E65C-D84F-EB7D-EC13D1528C12}"/>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855">
                    <a:extLst>
                      <a:ext uri="{FF2B5EF4-FFF2-40B4-BE49-F238E27FC236}">
                        <a16:creationId xmlns:a16="http://schemas.microsoft.com/office/drawing/2014/main" id="{30AA85A0-FECA-9FB9-AE0C-D2D3951F461A}"/>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7" name="Oval 856">
                    <a:extLst>
                      <a:ext uri="{FF2B5EF4-FFF2-40B4-BE49-F238E27FC236}">
                        <a16:creationId xmlns:a16="http://schemas.microsoft.com/office/drawing/2014/main" id="{C5993726-4CE0-DE0E-26CA-131FF6219413}"/>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8" name="Flowchart: Manual Operation 857">
                    <a:extLst>
                      <a:ext uri="{FF2B5EF4-FFF2-40B4-BE49-F238E27FC236}">
                        <a16:creationId xmlns:a16="http://schemas.microsoft.com/office/drawing/2014/main" id="{5907AD20-717C-616F-1A45-97856CA86130}"/>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Flowchart: Manual Operation 858">
                    <a:extLst>
                      <a:ext uri="{FF2B5EF4-FFF2-40B4-BE49-F238E27FC236}">
                        <a16:creationId xmlns:a16="http://schemas.microsoft.com/office/drawing/2014/main" id="{2AD2D94E-C6B4-2747-ECA8-94EEC4C7CAD1}"/>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Flowchart: Manual Operation 859">
                    <a:extLst>
                      <a:ext uri="{FF2B5EF4-FFF2-40B4-BE49-F238E27FC236}">
                        <a16:creationId xmlns:a16="http://schemas.microsoft.com/office/drawing/2014/main" id="{34D6DDEB-C221-745E-EF85-FBA44EBE442C}"/>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Isosceles Triangle 860">
                    <a:extLst>
                      <a:ext uri="{FF2B5EF4-FFF2-40B4-BE49-F238E27FC236}">
                        <a16:creationId xmlns:a16="http://schemas.microsoft.com/office/drawing/2014/main" id="{3481B78B-7F07-2833-E714-0D1A1AB53E95}"/>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Pentagon 17">
                    <a:extLst>
                      <a:ext uri="{FF2B5EF4-FFF2-40B4-BE49-F238E27FC236}">
                        <a16:creationId xmlns:a16="http://schemas.microsoft.com/office/drawing/2014/main" id="{AD7540E8-E0C7-E922-7704-5A8D4FE881DF}"/>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a:extLst>
                      <a:ext uri="{FF2B5EF4-FFF2-40B4-BE49-F238E27FC236}">
                        <a16:creationId xmlns:a16="http://schemas.microsoft.com/office/drawing/2014/main" id="{1AC0B02D-9170-A7BD-3608-F2A2F31AF2D8}"/>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64" name="Flowchart: Decision 863">
                    <a:extLst>
                      <a:ext uri="{FF2B5EF4-FFF2-40B4-BE49-F238E27FC236}">
                        <a16:creationId xmlns:a16="http://schemas.microsoft.com/office/drawing/2014/main" id="{AA6C82C7-A316-C3D1-2FAD-0F9E44E90752}"/>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ectangle 864">
                    <a:extLst>
                      <a:ext uri="{FF2B5EF4-FFF2-40B4-BE49-F238E27FC236}">
                        <a16:creationId xmlns:a16="http://schemas.microsoft.com/office/drawing/2014/main" id="{39770121-F63E-F07B-AB81-638F3157D968}"/>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Cross 865">
                    <a:extLst>
                      <a:ext uri="{FF2B5EF4-FFF2-40B4-BE49-F238E27FC236}">
                        <a16:creationId xmlns:a16="http://schemas.microsoft.com/office/drawing/2014/main" id="{938ED703-7640-9DAC-0DA2-59281BC6BD62}"/>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Pentagon 22">
                    <a:extLst>
                      <a:ext uri="{FF2B5EF4-FFF2-40B4-BE49-F238E27FC236}">
                        <a16:creationId xmlns:a16="http://schemas.microsoft.com/office/drawing/2014/main" id="{57DC1D4A-53FF-F3C7-A49A-004929B771C2}"/>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68" name="Rectangle 867">
                    <a:extLst>
                      <a:ext uri="{FF2B5EF4-FFF2-40B4-BE49-F238E27FC236}">
                        <a16:creationId xmlns:a16="http://schemas.microsoft.com/office/drawing/2014/main" id="{B972C5C8-3C14-816B-2948-80F9521D4088}"/>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69" name="Oval 868">
                    <a:extLst>
                      <a:ext uri="{FF2B5EF4-FFF2-40B4-BE49-F238E27FC236}">
                        <a16:creationId xmlns:a16="http://schemas.microsoft.com/office/drawing/2014/main" id="{33736E9A-3FE6-BEF8-CBD3-C4E7194D5CFA}"/>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Cloud 869">
                    <a:extLst>
                      <a:ext uri="{FF2B5EF4-FFF2-40B4-BE49-F238E27FC236}">
                        <a16:creationId xmlns:a16="http://schemas.microsoft.com/office/drawing/2014/main" id="{DA40F6F7-43D9-3EB7-4BAF-B6AAF0618DC2}"/>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Cloud 870">
                    <a:extLst>
                      <a:ext uri="{FF2B5EF4-FFF2-40B4-BE49-F238E27FC236}">
                        <a16:creationId xmlns:a16="http://schemas.microsoft.com/office/drawing/2014/main" id="{3FCEEAFE-B66C-DED7-2CB1-6B69BE17F49C}"/>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Rounded Rectangle 30">
                    <a:extLst>
                      <a:ext uri="{FF2B5EF4-FFF2-40B4-BE49-F238E27FC236}">
                        <a16:creationId xmlns:a16="http://schemas.microsoft.com/office/drawing/2014/main" id="{0100D653-1323-1D43-8160-2DABB56DC44A}"/>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Cloud 872">
                    <a:extLst>
                      <a:ext uri="{FF2B5EF4-FFF2-40B4-BE49-F238E27FC236}">
                        <a16:creationId xmlns:a16="http://schemas.microsoft.com/office/drawing/2014/main" id="{BF9EF08E-7D16-2CAE-4C13-FEE69B1E6A4C}"/>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2" name="Group 121">
                  <a:extLst>
                    <a:ext uri="{FF2B5EF4-FFF2-40B4-BE49-F238E27FC236}">
                      <a16:creationId xmlns:a16="http://schemas.microsoft.com/office/drawing/2014/main" id="{90F2B6D9-7A94-C9E6-5E94-7340300E71B2}"/>
                    </a:ext>
                  </a:extLst>
                </p:cNvPr>
                <p:cNvGrpSpPr/>
                <p:nvPr/>
              </p:nvGrpSpPr>
              <p:grpSpPr>
                <a:xfrm>
                  <a:off x="8305800" y="4267200"/>
                  <a:ext cx="152400" cy="381000"/>
                  <a:chOff x="7696200" y="5791200"/>
                  <a:chExt cx="228600" cy="381000"/>
                </a:xfrm>
              </p:grpSpPr>
              <p:sp>
                <p:nvSpPr>
                  <p:cNvPr id="849" name="Trapezoid 848">
                    <a:extLst>
                      <a:ext uri="{FF2B5EF4-FFF2-40B4-BE49-F238E27FC236}">
                        <a16:creationId xmlns:a16="http://schemas.microsoft.com/office/drawing/2014/main" id="{774BF4BD-84BC-CE19-558E-9B23CF764BB3}"/>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Oval 849">
                    <a:extLst>
                      <a:ext uri="{FF2B5EF4-FFF2-40B4-BE49-F238E27FC236}">
                        <a16:creationId xmlns:a16="http://schemas.microsoft.com/office/drawing/2014/main" id="{041B5F1F-0F05-3D1F-3E54-25200DEC31EF}"/>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3" name="Group 122">
                  <a:extLst>
                    <a:ext uri="{FF2B5EF4-FFF2-40B4-BE49-F238E27FC236}">
                      <a16:creationId xmlns:a16="http://schemas.microsoft.com/office/drawing/2014/main" id="{B0A55E2B-2EDA-53BA-A34D-F4DDB7F4BCCC}"/>
                    </a:ext>
                  </a:extLst>
                </p:cNvPr>
                <p:cNvGrpSpPr/>
                <p:nvPr/>
              </p:nvGrpSpPr>
              <p:grpSpPr>
                <a:xfrm>
                  <a:off x="8458200" y="4191000"/>
                  <a:ext cx="152400" cy="381000"/>
                  <a:chOff x="7696200" y="5791200"/>
                  <a:chExt cx="228600" cy="381000"/>
                </a:xfrm>
              </p:grpSpPr>
              <p:sp>
                <p:nvSpPr>
                  <p:cNvPr id="847" name="Trapezoid 846">
                    <a:extLst>
                      <a:ext uri="{FF2B5EF4-FFF2-40B4-BE49-F238E27FC236}">
                        <a16:creationId xmlns:a16="http://schemas.microsoft.com/office/drawing/2014/main" id="{B09C158D-8177-FB7E-B31E-C8BD75E096ED}"/>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847">
                    <a:extLst>
                      <a:ext uri="{FF2B5EF4-FFF2-40B4-BE49-F238E27FC236}">
                        <a16:creationId xmlns:a16="http://schemas.microsoft.com/office/drawing/2014/main" id="{5D60D240-0385-82FB-51A3-336C093DF21F}"/>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4" name="Group 125">
                  <a:extLst>
                    <a:ext uri="{FF2B5EF4-FFF2-40B4-BE49-F238E27FC236}">
                      <a16:creationId xmlns:a16="http://schemas.microsoft.com/office/drawing/2014/main" id="{33A78794-CE40-ECE0-8831-DB8806E43767}"/>
                    </a:ext>
                  </a:extLst>
                </p:cNvPr>
                <p:cNvGrpSpPr/>
                <p:nvPr/>
              </p:nvGrpSpPr>
              <p:grpSpPr>
                <a:xfrm rot="20208952">
                  <a:off x="8595152" y="4133846"/>
                  <a:ext cx="167099" cy="342908"/>
                  <a:chOff x="7696200" y="5791200"/>
                  <a:chExt cx="228600" cy="381000"/>
                </a:xfrm>
              </p:grpSpPr>
              <p:sp>
                <p:nvSpPr>
                  <p:cNvPr id="845" name="Trapezoid 844">
                    <a:extLst>
                      <a:ext uri="{FF2B5EF4-FFF2-40B4-BE49-F238E27FC236}">
                        <a16:creationId xmlns:a16="http://schemas.microsoft.com/office/drawing/2014/main" id="{053BF715-B8EA-2E14-6893-0E52ACAFFBE2}"/>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845">
                    <a:extLst>
                      <a:ext uri="{FF2B5EF4-FFF2-40B4-BE49-F238E27FC236}">
                        <a16:creationId xmlns:a16="http://schemas.microsoft.com/office/drawing/2014/main" id="{F73CF13E-A7C9-6D30-4674-32B876CC9308}"/>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6" name="Group 795">
                <a:extLst>
                  <a:ext uri="{FF2B5EF4-FFF2-40B4-BE49-F238E27FC236}">
                    <a16:creationId xmlns:a16="http://schemas.microsoft.com/office/drawing/2014/main" id="{1948B52F-F009-9CF3-5D3D-80598F055A34}"/>
                  </a:ext>
                </a:extLst>
              </p:cNvPr>
              <p:cNvGrpSpPr/>
              <p:nvPr/>
            </p:nvGrpSpPr>
            <p:grpSpPr>
              <a:xfrm>
                <a:off x="4425189" y="3005083"/>
                <a:ext cx="789021" cy="1530598"/>
                <a:chOff x="5979923" y="1248415"/>
                <a:chExt cx="2735437" cy="5306389"/>
              </a:xfrm>
            </p:grpSpPr>
            <p:sp>
              <p:nvSpPr>
                <p:cNvPr id="797" name="Rectangle: Diagonal Corners Rounded 796">
                  <a:extLst>
                    <a:ext uri="{FF2B5EF4-FFF2-40B4-BE49-F238E27FC236}">
                      <a16:creationId xmlns:a16="http://schemas.microsoft.com/office/drawing/2014/main" id="{9F37B7DE-9E3E-EDC7-5409-FC87F604EBF0}"/>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Rectangle: Diagonal Corners Rounded 797">
                  <a:extLst>
                    <a:ext uri="{FF2B5EF4-FFF2-40B4-BE49-F238E27FC236}">
                      <a16:creationId xmlns:a16="http://schemas.microsoft.com/office/drawing/2014/main" id="{FE8B8DE2-5DD8-DD24-E3FA-B0BCF6695078}"/>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9745BCDC-0524-EE40-1A78-5F213B53C1B4}"/>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00" name="Oval 799">
                  <a:extLst>
                    <a:ext uri="{FF2B5EF4-FFF2-40B4-BE49-F238E27FC236}">
                      <a16:creationId xmlns:a16="http://schemas.microsoft.com/office/drawing/2014/main" id="{308C2D4D-EB62-227C-6A3E-1777938BFA36}"/>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01" name="Flowchart: Manual Operation 800">
                  <a:extLst>
                    <a:ext uri="{FF2B5EF4-FFF2-40B4-BE49-F238E27FC236}">
                      <a16:creationId xmlns:a16="http://schemas.microsoft.com/office/drawing/2014/main" id="{6E3DC04D-9A97-508E-3001-A5B542A974B2}"/>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Flowchart: Manual Operation 801">
                  <a:extLst>
                    <a:ext uri="{FF2B5EF4-FFF2-40B4-BE49-F238E27FC236}">
                      <a16:creationId xmlns:a16="http://schemas.microsoft.com/office/drawing/2014/main" id="{63298044-7C83-7DA3-0525-AC1AE3B34DDE}"/>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3E63B437-B113-24B8-F137-D1B588A0DB16}"/>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04" name="Oval 803">
                  <a:extLst>
                    <a:ext uri="{FF2B5EF4-FFF2-40B4-BE49-F238E27FC236}">
                      <a16:creationId xmlns:a16="http://schemas.microsoft.com/office/drawing/2014/main" id="{F16791DE-2540-B111-D2FE-F8C20235B579}"/>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05" name="Flowchart: Manual Operation 804">
                  <a:extLst>
                    <a:ext uri="{FF2B5EF4-FFF2-40B4-BE49-F238E27FC236}">
                      <a16:creationId xmlns:a16="http://schemas.microsoft.com/office/drawing/2014/main" id="{C4996664-8E7C-C9E1-2943-EDDE6204ADAF}"/>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Flowchart: Manual Operation 805">
                  <a:extLst>
                    <a:ext uri="{FF2B5EF4-FFF2-40B4-BE49-F238E27FC236}">
                      <a16:creationId xmlns:a16="http://schemas.microsoft.com/office/drawing/2014/main" id="{A4A7B821-A4B8-3089-E45D-42554C1B1EC4}"/>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Flowchart: Manual Operation 806">
                  <a:extLst>
                    <a:ext uri="{FF2B5EF4-FFF2-40B4-BE49-F238E27FC236}">
                      <a16:creationId xmlns:a16="http://schemas.microsoft.com/office/drawing/2014/main" id="{2D95ABE2-7B07-8B0F-14A6-31535AFC2FA4}"/>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Isosceles Triangle 807">
                  <a:extLst>
                    <a:ext uri="{FF2B5EF4-FFF2-40B4-BE49-F238E27FC236}">
                      <a16:creationId xmlns:a16="http://schemas.microsoft.com/office/drawing/2014/main" id="{F4BA3F11-39C5-1E74-E02E-0DD0ED27F8C4}"/>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Cross 808">
                  <a:extLst>
                    <a:ext uri="{FF2B5EF4-FFF2-40B4-BE49-F238E27FC236}">
                      <a16:creationId xmlns:a16="http://schemas.microsoft.com/office/drawing/2014/main" id="{0E8DA054-CC21-F1D5-16C3-AC670C8574A8}"/>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Pentagon 44">
                  <a:extLst>
                    <a:ext uri="{FF2B5EF4-FFF2-40B4-BE49-F238E27FC236}">
                      <a16:creationId xmlns:a16="http://schemas.microsoft.com/office/drawing/2014/main" id="{77766B20-1C8D-1EFA-FA40-D5FD3F954B40}"/>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11" name="Rectangle 810">
                  <a:extLst>
                    <a:ext uri="{FF2B5EF4-FFF2-40B4-BE49-F238E27FC236}">
                      <a16:creationId xmlns:a16="http://schemas.microsoft.com/office/drawing/2014/main" id="{C40D6D3E-6470-76F6-D366-AA56384CFA50}"/>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12" name="Oval 811">
                  <a:extLst>
                    <a:ext uri="{FF2B5EF4-FFF2-40B4-BE49-F238E27FC236}">
                      <a16:creationId xmlns:a16="http://schemas.microsoft.com/office/drawing/2014/main" id="{ECA939E2-459D-47BA-8BC0-27EEAB03D912}"/>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3" name="Group 11">
                  <a:extLst>
                    <a:ext uri="{FF2B5EF4-FFF2-40B4-BE49-F238E27FC236}">
                      <a16:creationId xmlns:a16="http://schemas.microsoft.com/office/drawing/2014/main" id="{41C25426-EF94-0E98-5A31-59AAE88989B5}"/>
                    </a:ext>
                  </a:extLst>
                </p:cNvPr>
                <p:cNvGrpSpPr/>
                <p:nvPr/>
              </p:nvGrpSpPr>
              <p:grpSpPr>
                <a:xfrm rot="1344951">
                  <a:off x="7505740" y="3598833"/>
                  <a:ext cx="1209620" cy="2003123"/>
                  <a:chOff x="2209800" y="5562600"/>
                  <a:chExt cx="1676400" cy="2514600"/>
                </a:xfrm>
              </p:grpSpPr>
              <p:sp>
                <p:nvSpPr>
                  <p:cNvPr id="824" name="Hexagon 823">
                    <a:extLst>
                      <a:ext uri="{FF2B5EF4-FFF2-40B4-BE49-F238E27FC236}">
                        <a16:creationId xmlns:a16="http://schemas.microsoft.com/office/drawing/2014/main" id="{5DEBBEE1-D307-548F-9BD4-E55A2929C70E}"/>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Hexagon 824">
                    <a:extLst>
                      <a:ext uri="{FF2B5EF4-FFF2-40B4-BE49-F238E27FC236}">
                        <a16:creationId xmlns:a16="http://schemas.microsoft.com/office/drawing/2014/main" id="{4EE38E15-4ECE-D198-5A2B-683D6D3A8B70}"/>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Hexagon 825">
                    <a:extLst>
                      <a:ext uri="{FF2B5EF4-FFF2-40B4-BE49-F238E27FC236}">
                        <a16:creationId xmlns:a16="http://schemas.microsoft.com/office/drawing/2014/main" id="{1BD785FC-B199-1A8D-7C51-82175F8EFD81}"/>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7" name="Group 178">
                    <a:extLst>
                      <a:ext uri="{FF2B5EF4-FFF2-40B4-BE49-F238E27FC236}">
                        <a16:creationId xmlns:a16="http://schemas.microsoft.com/office/drawing/2014/main" id="{0B6FF5BB-CE23-E875-AC87-C7944B5C7FA4}"/>
                      </a:ext>
                    </a:extLst>
                  </p:cNvPr>
                  <p:cNvGrpSpPr/>
                  <p:nvPr/>
                </p:nvGrpSpPr>
                <p:grpSpPr>
                  <a:xfrm>
                    <a:off x="2627416" y="5583382"/>
                    <a:ext cx="838200" cy="279400"/>
                    <a:chOff x="2895600" y="4648200"/>
                    <a:chExt cx="1600200" cy="533400"/>
                  </a:xfrm>
                </p:grpSpPr>
                <p:sp>
                  <p:nvSpPr>
                    <p:cNvPr id="836" name="Quad Arrow 160">
                      <a:extLst>
                        <a:ext uri="{FF2B5EF4-FFF2-40B4-BE49-F238E27FC236}">
                          <a16:creationId xmlns:a16="http://schemas.microsoft.com/office/drawing/2014/main" id="{F45C13AC-F325-0BAE-EB29-7F601AF35D7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Quad Arrow 161">
                      <a:extLst>
                        <a:ext uri="{FF2B5EF4-FFF2-40B4-BE49-F238E27FC236}">
                          <a16:creationId xmlns:a16="http://schemas.microsoft.com/office/drawing/2014/main" id="{37F60ADB-2182-40FB-1C3E-4B5D973BC651}"/>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Quad Arrow 162">
                      <a:extLst>
                        <a:ext uri="{FF2B5EF4-FFF2-40B4-BE49-F238E27FC236}">
                          <a16:creationId xmlns:a16="http://schemas.microsoft.com/office/drawing/2014/main" id="{096DC28E-B63E-D438-D4CF-5EA90EA4931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Diamond 838">
                      <a:extLst>
                        <a:ext uri="{FF2B5EF4-FFF2-40B4-BE49-F238E27FC236}">
                          <a16:creationId xmlns:a16="http://schemas.microsoft.com/office/drawing/2014/main" id="{5EC04F28-42B2-231A-FE36-D266517970C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Diamond 839">
                      <a:extLst>
                        <a:ext uri="{FF2B5EF4-FFF2-40B4-BE49-F238E27FC236}">
                          <a16:creationId xmlns:a16="http://schemas.microsoft.com/office/drawing/2014/main" id="{40BB4943-2983-AD32-68CF-BA41AE7B2ED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8" name="Group 179">
                    <a:extLst>
                      <a:ext uri="{FF2B5EF4-FFF2-40B4-BE49-F238E27FC236}">
                        <a16:creationId xmlns:a16="http://schemas.microsoft.com/office/drawing/2014/main" id="{16D13E2E-A605-2AA6-F1AE-59A9F68EB241}"/>
                      </a:ext>
                    </a:extLst>
                  </p:cNvPr>
                  <p:cNvGrpSpPr/>
                  <p:nvPr/>
                </p:nvGrpSpPr>
                <p:grpSpPr>
                  <a:xfrm>
                    <a:off x="2590800" y="7772400"/>
                    <a:ext cx="838200" cy="279400"/>
                    <a:chOff x="2895600" y="4648200"/>
                    <a:chExt cx="1600200" cy="533400"/>
                  </a:xfrm>
                </p:grpSpPr>
                <p:sp>
                  <p:nvSpPr>
                    <p:cNvPr id="831" name="Quad Arrow 155">
                      <a:extLst>
                        <a:ext uri="{FF2B5EF4-FFF2-40B4-BE49-F238E27FC236}">
                          <a16:creationId xmlns:a16="http://schemas.microsoft.com/office/drawing/2014/main" id="{A215E4AB-E2D2-3ABE-84CC-4402D4C5675B}"/>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Quad Arrow 156">
                      <a:extLst>
                        <a:ext uri="{FF2B5EF4-FFF2-40B4-BE49-F238E27FC236}">
                          <a16:creationId xmlns:a16="http://schemas.microsoft.com/office/drawing/2014/main" id="{C7186468-9EDF-68A7-63D6-B5370515B62E}"/>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Quad Arrow 157">
                      <a:extLst>
                        <a:ext uri="{FF2B5EF4-FFF2-40B4-BE49-F238E27FC236}">
                          <a16:creationId xmlns:a16="http://schemas.microsoft.com/office/drawing/2014/main" id="{DB227EBB-2E33-CAAD-A654-17E513EBF218}"/>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Diamond 833">
                      <a:extLst>
                        <a:ext uri="{FF2B5EF4-FFF2-40B4-BE49-F238E27FC236}">
                          <a16:creationId xmlns:a16="http://schemas.microsoft.com/office/drawing/2014/main" id="{E7A530A9-9849-AE2E-FCFC-B158F55DF129}"/>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Diamond 834">
                      <a:extLst>
                        <a:ext uri="{FF2B5EF4-FFF2-40B4-BE49-F238E27FC236}">
                          <a16:creationId xmlns:a16="http://schemas.microsoft.com/office/drawing/2014/main" id="{72B74A5E-0B9A-49F6-469A-90D3974CD6E7}"/>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9" name="Donut 153">
                    <a:extLst>
                      <a:ext uri="{FF2B5EF4-FFF2-40B4-BE49-F238E27FC236}">
                        <a16:creationId xmlns:a16="http://schemas.microsoft.com/office/drawing/2014/main" id="{B9A32189-EFC4-A0E8-B518-98BB3B369FA6}"/>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0" name="Quad Arrow 154">
                    <a:extLst>
                      <a:ext uri="{FF2B5EF4-FFF2-40B4-BE49-F238E27FC236}">
                        <a16:creationId xmlns:a16="http://schemas.microsoft.com/office/drawing/2014/main" id="{86C294FD-55AE-2EB9-A9EA-6FA3F1E8E019}"/>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4" name="Freeform: Shape 813">
                  <a:extLst>
                    <a:ext uri="{FF2B5EF4-FFF2-40B4-BE49-F238E27FC236}">
                      <a16:creationId xmlns:a16="http://schemas.microsoft.com/office/drawing/2014/main" id="{9005FDA4-F4A2-3690-3371-FF36E8FFF787}"/>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ounded Rectangle 54">
                  <a:extLst>
                    <a:ext uri="{FF2B5EF4-FFF2-40B4-BE49-F238E27FC236}">
                      <a16:creationId xmlns:a16="http://schemas.microsoft.com/office/drawing/2014/main" id="{A722493F-F53D-FA4F-C913-FA5B1543DFE7}"/>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6" name="Group 128">
                  <a:extLst>
                    <a:ext uri="{FF2B5EF4-FFF2-40B4-BE49-F238E27FC236}">
                      <a16:creationId xmlns:a16="http://schemas.microsoft.com/office/drawing/2014/main" id="{67C2672B-FE68-156F-1A2C-18CEC6DD88F4}"/>
                    </a:ext>
                  </a:extLst>
                </p:cNvPr>
                <p:cNvGrpSpPr/>
                <p:nvPr/>
              </p:nvGrpSpPr>
              <p:grpSpPr>
                <a:xfrm>
                  <a:off x="6501357" y="1466018"/>
                  <a:ext cx="1297403" cy="285156"/>
                  <a:chOff x="1143000" y="2590800"/>
                  <a:chExt cx="4814341" cy="1375348"/>
                </a:xfrm>
                <a:solidFill>
                  <a:schemeClr val="tx1"/>
                </a:solidFill>
              </p:grpSpPr>
              <p:sp>
                <p:nvSpPr>
                  <p:cNvPr id="817" name="Cross 816">
                    <a:extLst>
                      <a:ext uri="{FF2B5EF4-FFF2-40B4-BE49-F238E27FC236}">
                        <a16:creationId xmlns:a16="http://schemas.microsoft.com/office/drawing/2014/main" id="{A2EE5A42-F38D-90DC-FB5C-7CECAD48EB84}"/>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Cross 817">
                    <a:extLst>
                      <a:ext uri="{FF2B5EF4-FFF2-40B4-BE49-F238E27FC236}">
                        <a16:creationId xmlns:a16="http://schemas.microsoft.com/office/drawing/2014/main" id="{0F2A119F-DC8C-3582-25A6-BAAAC356F1B2}"/>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Cross 818">
                    <a:extLst>
                      <a:ext uri="{FF2B5EF4-FFF2-40B4-BE49-F238E27FC236}">
                        <a16:creationId xmlns:a16="http://schemas.microsoft.com/office/drawing/2014/main" id="{6B55AF54-3FF5-67B3-A690-5DC3A80FDF63}"/>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Cross 819">
                    <a:extLst>
                      <a:ext uri="{FF2B5EF4-FFF2-40B4-BE49-F238E27FC236}">
                        <a16:creationId xmlns:a16="http://schemas.microsoft.com/office/drawing/2014/main" id="{84CBF8C1-58FA-433B-7B4E-7AE6BD776614}"/>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Cross 820">
                    <a:extLst>
                      <a:ext uri="{FF2B5EF4-FFF2-40B4-BE49-F238E27FC236}">
                        <a16:creationId xmlns:a16="http://schemas.microsoft.com/office/drawing/2014/main" id="{FDC9ABE0-DF63-C276-9D6D-5B16E028726E}"/>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Cross 821">
                    <a:extLst>
                      <a:ext uri="{FF2B5EF4-FFF2-40B4-BE49-F238E27FC236}">
                        <a16:creationId xmlns:a16="http://schemas.microsoft.com/office/drawing/2014/main" id="{F9CA5CD5-415F-8C66-1B3D-22540B4CDCBB}"/>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Cross 822">
                    <a:extLst>
                      <a:ext uri="{FF2B5EF4-FFF2-40B4-BE49-F238E27FC236}">
                        <a16:creationId xmlns:a16="http://schemas.microsoft.com/office/drawing/2014/main" id="{2D194850-A78C-B703-7B21-F0396F5ACD70}"/>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25" name="Group 924">
            <a:extLst>
              <a:ext uri="{FF2B5EF4-FFF2-40B4-BE49-F238E27FC236}">
                <a16:creationId xmlns:a16="http://schemas.microsoft.com/office/drawing/2014/main" id="{34522744-870B-7D1E-B135-F85054CE4F9E}"/>
              </a:ext>
            </a:extLst>
          </p:cNvPr>
          <p:cNvGrpSpPr/>
          <p:nvPr/>
        </p:nvGrpSpPr>
        <p:grpSpPr>
          <a:xfrm>
            <a:off x="8589094" y="3005569"/>
            <a:ext cx="1587973" cy="3431753"/>
            <a:chOff x="1143000" y="1219200"/>
            <a:chExt cx="2203010" cy="4760902"/>
          </a:xfrm>
        </p:grpSpPr>
        <p:grpSp>
          <p:nvGrpSpPr>
            <p:cNvPr id="926" name="Group 39">
              <a:extLst>
                <a:ext uri="{FF2B5EF4-FFF2-40B4-BE49-F238E27FC236}">
                  <a16:creationId xmlns:a16="http://schemas.microsoft.com/office/drawing/2014/main" id="{DAEFDA9A-AEA7-E039-5BA9-78F553AF16ED}"/>
                </a:ext>
              </a:extLst>
            </p:cNvPr>
            <p:cNvGrpSpPr/>
            <p:nvPr/>
          </p:nvGrpSpPr>
          <p:grpSpPr>
            <a:xfrm rot="20172554">
              <a:off x="2130838" y="5085804"/>
              <a:ext cx="457200" cy="838200"/>
              <a:chOff x="3352800" y="2667000"/>
              <a:chExt cx="457200" cy="838200"/>
            </a:xfrm>
          </p:grpSpPr>
          <p:sp>
            <p:nvSpPr>
              <p:cNvPr id="996" name="Oval 40">
                <a:extLst>
                  <a:ext uri="{FF2B5EF4-FFF2-40B4-BE49-F238E27FC236}">
                    <a16:creationId xmlns:a16="http://schemas.microsoft.com/office/drawing/2014/main" id="{E17A50F1-9201-0B55-CFC6-C736D9D2E76C}"/>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egular Pentagon 41">
                <a:extLst>
                  <a:ext uri="{FF2B5EF4-FFF2-40B4-BE49-F238E27FC236}">
                    <a16:creationId xmlns:a16="http://schemas.microsoft.com/office/drawing/2014/main" id="{401724A1-0491-9CAE-62DE-3AA8AB22A4AD}"/>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7" name="Group 38">
              <a:extLst>
                <a:ext uri="{FF2B5EF4-FFF2-40B4-BE49-F238E27FC236}">
                  <a16:creationId xmlns:a16="http://schemas.microsoft.com/office/drawing/2014/main" id="{BFDE245D-8CAC-7DBA-C33D-527C174E10F9}"/>
                </a:ext>
              </a:extLst>
            </p:cNvPr>
            <p:cNvGrpSpPr/>
            <p:nvPr/>
          </p:nvGrpSpPr>
          <p:grpSpPr>
            <a:xfrm rot="2289593">
              <a:off x="1689496" y="5227970"/>
              <a:ext cx="410254" cy="752132"/>
              <a:chOff x="3352800" y="2667000"/>
              <a:chExt cx="457200" cy="838200"/>
            </a:xfrm>
          </p:grpSpPr>
          <p:sp>
            <p:nvSpPr>
              <p:cNvPr id="994" name="Oval 36">
                <a:extLst>
                  <a:ext uri="{FF2B5EF4-FFF2-40B4-BE49-F238E27FC236}">
                    <a16:creationId xmlns:a16="http://schemas.microsoft.com/office/drawing/2014/main" id="{98A70A57-5D7C-B76F-6019-D68741FF0E31}"/>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Regular Pentagon 37">
                <a:extLst>
                  <a:ext uri="{FF2B5EF4-FFF2-40B4-BE49-F238E27FC236}">
                    <a16:creationId xmlns:a16="http://schemas.microsoft.com/office/drawing/2014/main" id="{4090D3F7-A5CA-D326-946A-E867C7CB4F9F}"/>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8" name="Cloud 927">
              <a:extLst>
                <a:ext uri="{FF2B5EF4-FFF2-40B4-BE49-F238E27FC236}">
                  <a16:creationId xmlns:a16="http://schemas.microsoft.com/office/drawing/2014/main" id="{1BDC8167-9F6B-8686-A2E9-087CC76CF5C9}"/>
                </a:ext>
              </a:extLst>
            </p:cNvPr>
            <p:cNvSpPr/>
            <p:nvPr/>
          </p:nvSpPr>
          <p:spPr>
            <a:xfrm rot="4934802">
              <a:off x="2200154" y="2774821"/>
              <a:ext cx="756701" cy="64118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Oval 928">
              <a:extLst>
                <a:ext uri="{FF2B5EF4-FFF2-40B4-BE49-F238E27FC236}">
                  <a16:creationId xmlns:a16="http://schemas.microsoft.com/office/drawing/2014/main" id="{4D058C8D-5E90-9B1C-A033-2A7AC9FE400F}"/>
                </a:ext>
              </a:extLst>
            </p:cNvPr>
            <p:cNvSpPr/>
            <p:nvPr/>
          </p:nvSpPr>
          <p:spPr>
            <a:xfrm>
              <a:off x="1143000" y="3886200"/>
              <a:ext cx="336884"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Trapezoid 929">
              <a:extLst>
                <a:ext uri="{FF2B5EF4-FFF2-40B4-BE49-F238E27FC236}">
                  <a16:creationId xmlns:a16="http://schemas.microsoft.com/office/drawing/2014/main" id="{54B476F4-3511-BC59-6331-F289A9D7D45E}"/>
                </a:ext>
              </a:extLst>
            </p:cNvPr>
            <p:cNvSpPr/>
            <p:nvPr/>
          </p:nvSpPr>
          <p:spPr>
            <a:xfrm rot="1477580">
              <a:off x="1269761" y="3195489"/>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Oval 930">
              <a:extLst>
                <a:ext uri="{FF2B5EF4-FFF2-40B4-BE49-F238E27FC236}">
                  <a16:creationId xmlns:a16="http://schemas.microsoft.com/office/drawing/2014/main" id="{ABBD69FA-7E20-E19D-0C0F-D64EBBAEDE43}"/>
                </a:ext>
              </a:extLst>
            </p:cNvPr>
            <p:cNvSpPr/>
            <p:nvPr/>
          </p:nvSpPr>
          <p:spPr>
            <a:xfrm>
              <a:off x="2743201" y="3886200"/>
              <a:ext cx="3810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Trapezoid 931">
              <a:extLst>
                <a:ext uri="{FF2B5EF4-FFF2-40B4-BE49-F238E27FC236}">
                  <a16:creationId xmlns:a16="http://schemas.microsoft.com/office/drawing/2014/main" id="{33038B7F-845A-CBC9-F6E8-9AD8DD9C86E6}"/>
                </a:ext>
              </a:extLst>
            </p:cNvPr>
            <p:cNvSpPr/>
            <p:nvPr/>
          </p:nvSpPr>
          <p:spPr>
            <a:xfrm rot="20129341">
              <a:off x="2479523" y="3195346"/>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Trapezoid 932">
              <a:extLst>
                <a:ext uri="{FF2B5EF4-FFF2-40B4-BE49-F238E27FC236}">
                  <a16:creationId xmlns:a16="http://schemas.microsoft.com/office/drawing/2014/main" id="{7EA75464-BBEE-C7D7-E040-D1C278F0F11C}"/>
                </a:ext>
              </a:extLst>
            </p:cNvPr>
            <p:cNvSpPr/>
            <p:nvPr/>
          </p:nvSpPr>
          <p:spPr>
            <a:xfrm>
              <a:off x="1600200" y="4343400"/>
              <a:ext cx="1066800" cy="1219200"/>
            </a:xfrm>
            <a:prstGeom prst="trapezoid">
              <a:avLst>
                <a:gd name="adj" fmla="val 1209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Trapezoid 933">
              <a:extLst>
                <a:ext uri="{FF2B5EF4-FFF2-40B4-BE49-F238E27FC236}">
                  <a16:creationId xmlns:a16="http://schemas.microsoft.com/office/drawing/2014/main" id="{3E4EE55D-C57C-8747-0FB1-D84726C1C000}"/>
                </a:ext>
              </a:extLst>
            </p:cNvPr>
            <p:cNvSpPr/>
            <p:nvPr/>
          </p:nvSpPr>
          <p:spPr>
            <a:xfrm rot="10800000">
              <a:off x="1654277" y="3217606"/>
              <a:ext cx="990600" cy="1219200"/>
            </a:xfrm>
            <a:prstGeom prst="trapezoid">
              <a:avLst>
                <a:gd name="adj" fmla="val 6142"/>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5" name="Group 12">
              <a:extLst>
                <a:ext uri="{FF2B5EF4-FFF2-40B4-BE49-F238E27FC236}">
                  <a16:creationId xmlns:a16="http://schemas.microsoft.com/office/drawing/2014/main" id="{E0BA7ACE-9061-8301-CA77-C27C9147AE30}"/>
                </a:ext>
              </a:extLst>
            </p:cNvPr>
            <p:cNvGrpSpPr/>
            <p:nvPr/>
          </p:nvGrpSpPr>
          <p:grpSpPr>
            <a:xfrm>
              <a:off x="1609209" y="3134032"/>
              <a:ext cx="1089745" cy="641448"/>
              <a:chOff x="1066800" y="3441504"/>
              <a:chExt cx="2133600" cy="1435296"/>
            </a:xfrm>
          </p:grpSpPr>
          <p:sp>
            <p:nvSpPr>
              <p:cNvPr id="984" name="Moon 11">
                <a:extLst>
                  <a:ext uri="{FF2B5EF4-FFF2-40B4-BE49-F238E27FC236}">
                    <a16:creationId xmlns:a16="http://schemas.microsoft.com/office/drawing/2014/main" id="{38AC7B46-3466-75D8-E2F4-390A1941C9CF}"/>
                  </a:ext>
                </a:extLst>
              </p:cNvPr>
              <p:cNvSpPr/>
              <p:nvPr/>
            </p:nvSpPr>
            <p:spPr>
              <a:xfrm rot="16200000">
                <a:off x="1524000" y="3200400"/>
                <a:ext cx="1219200" cy="2133600"/>
              </a:xfrm>
              <a:prstGeom prst="moon">
                <a:avLst>
                  <a:gd name="adj" fmla="val 6885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Trapezoid 2">
                <a:extLst>
                  <a:ext uri="{FF2B5EF4-FFF2-40B4-BE49-F238E27FC236}">
                    <a16:creationId xmlns:a16="http://schemas.microsoft.com/office/drawing/2014/main" id="{DF9FB17B-A6DE-A980-55D0-1CD5E8D95972}"/>
                  </a:ext>
                </a:extLst>
              </p:cNvPr>
              <p:cNvSpPr/>
              <p:nvPr/>
            </p:nvSpPr>
            <p:spPr>
              <a:xfrm rot="3542795">
                <a:off x="1230885" y="3418950"/>
                <a:ext cx="381000" cy="575911"/>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Trapezoid 3">
                <a:extLst>
                  <a:ext uri="{FF2B5EF4-FFF2-40B4-BE49-F238E27FC236}">
                    <a16:creationId xmlns:a16="http://schemas.microsoft.com/office/drawing/2014/main" id="{DD640091-69F1-D8F0-E8D9-B3B368258B30}"/>
                  </a:ext>
                </a:extLst>
              </p:cNvPr>
              <p:cNvSpPr/>
              <p:nvPr/>
            </p:nvSpPr>
            <p:spPr>
              <a:xfrm rot="2603598">
                <a:off x="1340097" y="3520311"/>
                <a:ext cx="381000" cy="685125"/>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Trapezoid 4">
                <a:extLst>
                  <a:ext uri="{FF2B5EF4-FFF2-40B4-BE49-F238E27FC236}">
                    <a16:creationId xmlns:a16="http://schemas.microsoft.com/office/drawing/2014/main" id="{B2E35F41-B244-CB8D-1544-7F114392AFE3}"/>
                  </a:ext>
                </a:extLst>
              </p:cNvPr>
              <p:cNvSpPr/>
              <p:nvPr/>
            </p:nvSpPr>
            <p:spPr>
              <a:xfrm rot="18001276">
                <a:off x="2713295" y="3369235"/>
                <a:ext cx="381000" cy="525538"/>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Trapezoid 5">
                <a:extLst>
                  <a:ext uri="{FF2B5EF4-FFF2-40B4-BE49-F238E27FC236}">
                    <a16:creationId xmlns:a16="http://schemas.microsoft.com/office/drawing/2014/main" id="{088293C6-D1C2-3178-4915-39D018F4E90B}"/>
                  </a:ext>
                </a:extLst>
              </p:cNvPr>
              <p:cNvSpPr/>
              <p:nvPr/>
            </p:nvSpPr>
            <p:spPr>
              <a:xfrm rot="18514807">
                <a:off x="2613085" y="3459290"/>
                <a:ext cx="381000" cy="63036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Trapezoid 6">
                <a:extLst>
                  <a:ext uri="{FF2B5EF4-FFF2-40B4-BE49-F238E27FC236}">
                    <a16:creationId xmlns:a16="http://schemas.microsoft.com/office/drawing/2014/main" id="{4626A5BE-B3EE-C735-7AF5-5054854E28AA}"/>
                  </a:ext>
                </a:extLst>
              </p:cNvPr>
              <p:cNvSpPr/>
              <p:nvPr/>
            </p:nvSpPr>
            <p:spPr>
              <a:xfrm rot="1670667">
                <a:off x="1533099" y="3614497"/>
                <a:ext cx="333644" cy="77424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Trapezoid 7">
                <a:extLst>
                  <a:ext uri="{FF2B5EF4-FFF2-40B4-BE49-F238E27FC236}">
                    <a16:creationId xmlns:a16="http://schemas.microsoft.com/office/drawing/2014/main" id="{325F5DE8-1BD5-7B38-991D-A2C823CDDE02}"/>
                  </a:ext>
                </a:extLst>
              </p:cNvPr>
              <p:cNvSpPr/>
              <p:nvPr/>
            </p:nvSpPr>
            <p:spPr>
              <a:xfrm rot="19700909">
                <a:off x="2491107" y="3605358"/>
                <a:ext cx="319972" cy="731362"/>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Trapezoid 8">
                <a:extLst>
                  <a:ext uri="{FF2B5EF4-FFF2-40B4-BE49-F238E27FC236}">
                    <a16:creationId xmlns:a16="http://schemas.microsoft.com/office/drawing/2014/main" id="{53E4945E-A395-9E00-E567-6D6B8E643210}"/>
                  </a:ext>
                </a:extLst>
              </p:cNvPr>
              <p:cNvSpPr/>
              <p:nvPr/>
            </p:nvSpPr>
            <p:spPr>
              <a:xfrm rot="623602">
                <a:off x="1748881" y="3685091"/>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Trapezoid 9">
                <a:extLst>
                  <a:ext uri="{FF2B5EF4-FFF2-40B4-BE49-F238E27FC236}">
                    <a16:creationId xmlns:a16="http://schemas.microsoft.com/office/drawing/2014/main" id="{F9693478-901A-2BEE-CED4-B74F2E1CF963}"/>
                  </a:ext>
                </a:extLst>
              </p:cNvPr>
              <p:cNvSpPr/>
              <p:nvPr/>
            </p:nvSpPr>
            <p:spPr>
              <a:xfrm rot="20671516">
                <a:off x="2238515" y="3693235"/>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Trapezoid 10">
                <a:extLst>
                  <a:ext uri="{FF2B5EF4-FFF2-40B4-BE49-F238E27FC236}">
                    <a16:creationId xmlns:a16="http://schemas.microsoft.com/office/drawing/2014/main" id="{F8F53CEA-6F53-6134-FAA8-D1056177179D}"/>
                  </a:ext>
                </a:extLst>
              </p:cNvPr>
              <p:cNvSpPr/>
              <p:nvPr/>
            </p:nvSpPr>
            <p:spPr>
              <a:xfrm>
                <a:off x="1981200" y="3733800"/>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6" name="Regular Pentagon 110">
              <a:extLst>
                <a:ext uri="{FF2B5EF4-FFF2-40B4-BE49-F238E27FC236}">
                  <a16:creationId xmlns:a16="http://schemas.microsoft.com/office/drawing/2014/main" id="{86D19FB1-7369-2F8A-E7A3-E1C9CC3D4FBB}"/>
                </a:ext>
              </a:extLst>
            </p:cNvPr>
            <p:cNvSpPr/>
            <p:nvPr/>
          </p:nvSpPr>
          <p:spPr>
            <a:xfrm rot="11112827">
              <a:off x="1891149" y="2886780"/>
              <a:ext cx="587566" cy="5334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Cloud 936">
              <a:extLst>
                <a:ext uri="{FF2B5EF4-FFF2-40B4-BE49-F238E27FC236}">
                  <a16:creationId xmlns:a16="http://schemas.microsoft.com/office/drawing/2014/main" id="{B33E9823-9322-001B-0C53-CDD63B33F93D}"/>
                </a:ext>
              </a:extLst>
            </p:cNvPr>
            <p:cNvSpPr/>
            <p:nvPr/>
          </p:nvSpPr>
          <p:spPr>
            <a:xfrm rot="4934802">
              <a:off x="1531673" y="1750212"/>
              <a:ext cx="1353992" cy="11049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Oval 937">
              <a:extLst>
                <a:ext uri="{FF2B5EF4-FFF2-40B4-BE49-F238E27FC236}">
                  <a16:creationId xmlns:a16="http://schemas.microsoft.com/office/drawing/2014/main" id="{E547628B-0773-D188-FEBC-BBAB85A2B122}"/>
                </a:ext>
              </a:extLst>
            </p:cNvPr>
            <p:cNvSpPr/>
            <p:nvPr/>
          </p:nvSpPr>
          <p:spPr>
            <a:xfrm>
              <a:off x="1752600" y="1676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Moon 938">
              <a:extLst>
                <a:ext uri="{FF2B5EF4-FFF2-40B4-BE49-F238E27FC236}">
                  <a16:creationId xmlns:a16="http://schemas.microsoft.com/office/drawing/2014/main" id="{0DA7AD7C-D008-B093-9B34-5290CEB6394A}"/>
                </a:ext>
              </a:extLst>
            </p:cNvPr>
            <p:cNvSpPr/>
            <p:nvPr/>
          </p:nvSpPr>
          <p:spPr>
            <a:xfrm>
              <a:off x="19812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Moon 939">
              <a:extLst>
                <a:ext uri="{FF2B5EF4-FFF2-40B4-BE49-F238E27FC236}">
                  <a16:creationId xmlns:a16="http://schemas.microsoft.com/office/drawing/2014/main" id="{0D915DFA-8C57-D4CD-EA28-CA1DD462EABC}"/>
                </a:ext>
              </a:extLst>
            </p:cNvPr>
            <p:cNvSpPr/>
            <p:nvPr/>
          </p:nvSpPr>
          <p:spPr>
            <a:xfrm>
              <a:off x="21336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Moon 940">
              <a:extLst>
                <a:ext uri="{FF2B5EF4-FFF2-40B4-BE49-F238E27FC236}">
                  <a16:creationId xmlns:a16="http://schemas.microsoft.com/office/drawing/2014/main" id="{A82EB54C-10BD-0D43-E307-D285F308D4F5}"/>
                </a:ext>
              </a:extLst>
            </p:cNvPr>
            <p:cNvSpPr/>
            <p:nvPr/>
          </p:nvSpPr>
          <p:spPr>
            <a:xfrm>
              <a:off x="22860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2" name="Group 17">
              <a:extLst>
                <a:ext uri="{FF2B5EF4-FFF2-40B4-BE49-F238E27FC236}">
                  <a16:creationId xmlns:a16="http://schemas.microsoft.com/office/drawing/2014/main" id="{BCC70888-C466-25E0-154C-C00A29EC31B6}"/>
                </a:ext>
              </a:extLst>
            </p:cNvPr>
            <p:cNvGrpSpPr/>
            <p:nvPr/>
          </p:nvGrpSpPr>
          <p:grpSpPr>
            <a:xfrm>
              <a:off x="1799303" y="1580535"/>
              <a:ext cx="914400" cy="476865"/>
              <a:chOff x="1321514" y="1295400"/>
              <a:chExt cx="1301944" cy="1057417"/>
            </a:xfrm>
          </p:grpSpPr>
          <p:sp>
            <p:nvSpPr>
              <p:cNvPr id="981" name="Teardrop 980">
                <a:extLst>
                  <a:ext uri="{FF2B5EF4-FFF2-40B4-BE49-F238E27FC236}">
                    <a16:creationId xmlns:a16="http://schemas.microsoft.com/office/drawing/2014/main" id="{043B80BB-4E56-B616-DDFE-9BD92E0CEF95}"/>
                  </a:ext>
                </a:extLst>
              </p:cNvPr>
              <p:cNvSpPr/>
              <p:nvPr/>
            </p:nvSpPr>
            <p:spPr>
              <a:xfrm rot="20352811" flipH="1">
                <a:off x="1934455" y="1295400"/>
                <a:ext cx="68900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Teardrop 981">
                <a:extLst>
                  <a:ext uri="{FF2B5EF4-FFF2-40B4-BE49-F238E27FC236}">
                    <a16:creationId xmlns:a16="http://schemas.microsoft.com/office/drawing/2014/main" id="{EB82847C-77FE-AABC-9573-CB1C6C19FF74}"/>
                  </a:ext>
                </a:extLst>
              </p:cNvPr>
              <p:cNvSpPr/>
              <p:nvPr/>
            </p:nvSpPr>
            <p:spPr>
              <a:xfrm rot="5053131" flipH="1">
                <a:off x="1321335" y="1422500"/>
                <a:ext cx="771683" cy="771325"/>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Oval 982">
                <a:extLst>
                  <a:ext uri="{FF2B5EF4-FFF2-40B4-BE49-F238E27FC236}">
                    <a16:creationId xmlns:a16="http://schemas.microsoft.com/office/drawing/2014/main" id="{B0863C3D-48A2-4EE0-2035-97E8530D3C1D}"/>
                  </a:ext>
                </a:extLst>
              </p:cNvPr>
              <p:cNvSpPr/>
              <p:nvPr/>
            </p:nvSpPr>
            <p:spPr>
              <a:xfrm flipH="1">
                <a:off x="1853433" y="1371598"/>
                <a:ext cx="703527" cy="981219"/>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3" name="Oval 942">
              <a:extLst>
                <a:ext uri="{FF2B5EF4-FFF2-40B4-BE49-F238E27FC236}">
                  <a16:creationId xmlns:a16="http://schemas.microsoft.com/office/drawing/2014/main" id="{DFC43CB9-9E35-21AB-BF04-29A1D279F5EF}"/>
                </a:ext>
              </a:extLst>
            </p:cNvPr>
            <p:cNvSpPr/>
            <p:nvPr/>
          </p:nvSpPr>
          <p:spPr>
            <a:xfrm flipH="1">
              <a:off x="2590797" y="2743200"/>
              <a:ext cx="152402" cy="3048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4" name="Group 47">
              <a:extLst>
                <a:ext uri="{FF2B5EF4-FFF2-40B4-BE49-F238E27FC236}">
                  <a16:creationId xmlns:a16="http://schemas.microsoft.com/office/drawing/2014/main" id="{9DC82929-5267-A87C-8468-2B2D7133A761}"/>
                </a:ext>
              </a:extLst>
            </p:cNvPr>
            <p:cNvGrpSpPr/>
            <p:nvPr/>
          </p:nvGrpSpPr>
          <p:grpSpPr>
            <a:xfrm>
              <a:off x="1676400" y="4419600"/>
              <a:ext cx="914400" cy="946905"/>
              <a:chOff x="3505200" y="4643217"/>
              <a:chExt cx="712203" cy="1106281"/>
            </a:xfrm>
          </p:grpSpPr>
          <p:sp>
            <p:nvSpPr>
              <p:cNvPr id="976" name="Trapezoid 975">
                <a:extLst>
                  <a:ext uri="{FF2B5EF4-FFF2-40B4-BE49-F238E27FC236}">
                    <a16:creationId xmlns:a16="http://schemas.microsoft.com/office/drawing/2014/main" id="{351F29B7-BA9E-0F6F-CB8A-4C29D177A141}"/>
                  </a:ext>
                </a:extLst>
              </p:cNvPr>
              <p:cNvSpPr/>
              <p:nvPr/>
            </p:nvSpPr>
            <p:spPr>
              <a:xfrm>
                <a:off x="3631197" y="4643217"/>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Trapezoid 976">
                <a:extLst>
                  <a:ext uri="{FF2B5EF4-FFF2-40B4-BE49-F238E27FC236}">
                    <a16:creationId xmlns:a16="http://schemas.microsoft.com/office/drawing/2014/main" id="{B8A8340B-AF1F-D08D-AEF1-94A2ABD18C88}"/>
                  </a:ext>
                </a:extLst>
              </p:cNvPr>
              <p:cNvSpPr/>
              <p:nvPr/>
            </p:nvSpPr>
            <p:spPr>
              <a:xfrm>
                <a:off x="38100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Trapezoid 977">
                <a:extLst>
                  <a:ext uri="{FF2B5EF4-FFF2-40B4-BE49-F238E27FC236}">
                    <a16:creationId xmlns:a16="http://schemas.microsoft.com/office/drawing/2014/main" id="{04CEA680-164B-09E9-6AF0-95E564D0E44F}"/>
                  </a:ext>
                </a:extLst>
              </p:cNvPr>
              <p:cNvSpPr/>
              <p:nvPr/>
            </p:nvSpPr>
            <p:spPr>
              <a:xfrm rot="21175091">
                <a:off x="39624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Trapezoid 978">
                <a:extLst>
                  <a:ext uri="{FF2B5EF4-FFF2-40B4-BE49-F238E27FC236}">
                    <a16:creationId xmlns:a16="http://schemas.microsoft.com/office/drawing/2014/main" id="{EC4B3883-019E-15D0-3772-719EA0EE3815}"/>
                  </a:ext>
                </a:extLst>
              </p:cNvPr>
              <p:cNvSpPr/>
              <p:nvPr/>
            </p:nvSpPr>
            <p:spPr>
              <a:xfrm rot="166085">
                <a:off x="35052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Trapezoid 979">
                <a:extLst>
                  <a:ext uri="{FF2B5EF4-FFF2-40B4-BE49-F238E27FC236}">
                    <a16:creationId xmlns:a16="http://schemas.microsoft.com/office/drawing/2014/main" id="{A43BD897-1896-F0F7-C958-7991F2BD1869}"/>
                  </a:ext>
                </a:extLst>
              </p:cNvPr>
              <p:cNvSpPr/>
              <p:nvPr/>
            </p:nvSpPr>
            <p:spPr>
              <a:xfrm>
                <a:off x="37338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5" name="Trapezoid 944">
              <a:extLst>
                <a:ext uri="{FF2B5EF4-FFF2-40B4-BE49-F238E27FC236}">
                  <a16:creationId xmlns:a16="http://schemas.microsoft.com/office/drawing/2014/main" id="{DF976A32-919D-1112-CC53-419258CC16A2}"/>
                </a:ext>
              </a:extLst>
            </p:cNvPr>
            <p:cNvSpPr/>
            <p:nvPr/>
          </p:nvSpPr>
          <p:spPr>
            <a:xfrm rot="5615113">
              <a:off x="1806712"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Trapezoid 945">
              <a:extLst>
                <a:ext uri="{FF2B5EF4-FFF2-40B4-BE49-F238E27FC236}">
                  <a16:creationId xmlns:a16="http://schemas.microsoft.com/office/drawing/2014/main" id="{F7DF0DC3-6544-919E-4B4C-F0E360AE9C72}"/>
                </a:ext>
              </a:extLst>
            </p:cNvPr>
            <p:cNvSpPr/>
            <p:nvPr/>
          </p:nvSpPr>
          <p:spPr>
            <a:xfrm rot="15984887" flipH="1">
              <a:off x="2259411"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Rounded Rectangle 121">
              <a:extLst>
                <a:ext uri="{FF2B5EF4-FFF2-40B4-BE49-F238E27FC236}">
                  <a16:creationId xmlns:a16="http://schemas.microsoft.com/office/drawing/2014/main" id="{237F2D5F-E921-CDEE-5FBB-7B88714983C4}"/>
                </a:ext>
              </a:extLst>
            </p:cNvPr>
            <p:cNvSpPr/>
            <p:nvPr/>
          </p:nvSpPr>
          <p:spPr>
            <a:xfrm>
              <a:off x="2047567" y="4257368"/>
              <a:ext cx="228600" cy="30480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8" name="Group 127">
              <a:extLst>
                <a:ext uri="{FF2B5EF4-FFF2-40B4-BE49-F238E27FC236}">
                  <a16:creationId xmlns:a16="http://schemas.microsoft.com/office/drawing/2014/main" id="{166045F1-A252-73E7-74B3-2200E5393EEA}"/>
                </a:ext>
              </a:extLst>
            </p:cNvPr>
            <p:cNvGrpSpPr/>
            <p:nvPr/>
          </p:nvGrpSpPr>
          <p:grpSpPr>
            <a:xfrm>
              <a:off x="1676400" y="1219200"/>
              <a:ext cx="1143000" cy="1066801"/>
              <a:chOff x="3047999" y="533400"/>
              <a:chExt cx="838201" cy="1066801"/>
            </a:xfrm>
          </p:grpSpPr>
          <p:sp>
            <p:nvSpPr>
              <p:cNvPr id="968" name="Moon 967">
                <a:extLst>
                  <a:ext uri="{FF2B5EF4-FFF2-40B4-BE49-F238E27FC236}">
                    <a16:creationId xmlns:a16="http://schemas.microsoft.com/office/drawing/2014/main" id="{8EABCB5B-7367-52BB-3995-D8C085317B40}"/>
                  </a:ext>
                </a:extLst>
              </p:cNvPr>
              <p:cNvSpPr/>
              <p:nvPr/>
            </p:nvSpPr>
            <p:spPr>
              <a:xfrm rot="11575000">
                <a:off x="3374734" y="625777"/>
                <a:ext cx="317013" cy="750848"/>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Moon 968">
                <a:extLst>
                  <a:ext uri="{FF2B5EF4-FFF2-40B4-BE49-F238E27FC236}">
                    <a16:creationId xmlns:a16="http://schemas.microsoft.com/office/drawing/2014/main" id="{F90B701F-1E3D-06C0-F138-9C09C34422BD}"/>
                  </a:ext>
                </a:extLst>
              </p:cNvPr>
              <p:cNvSpPr/>
              <p:nvPr/>
            </p:nvSpPr>
            <p:spPr>
              <a:xfrm rot="12577107">
                <a:off x="3441193" y="816531"/>
                <a:ext cx="317013" cy="5966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Moon 969">
                <a:extLst>
                  <a:ext uri="{FF2B5EF4-FFF2-40B4-BE49-F238E27FC236}">
                    <a16:creationId xmlns:a16="http://schemas.microsoft.com/office/drawing/2014/main" id="{8FA37C4A-812E-C63F-5D71-F58DDE5D2717}"/>
                  </a:ext>
                </a:extLst>
              </p:cNvPr>
              <p:cNvSpPr/>
              <p:nvPr/>
            </p:nvSpPr>
            <p:spPr>
              <a:xfrm rot="10800000">
                <a:off x="3217596" y="533400"/>
                <a:ext cx="317013" cy="8252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Moon 970">
                <a:extLst>
                  <a:ext uri="{FF2B5EF4-FFF2-40B4-BE49-F238E27FC236}">
                    <a16:creationId xmlns:a16="http://schemas.microsoft.com/office/drawing/2014/main" id="{B468579B-DEF3-B5E4-42C3-579ADED2CC9D}"/>
                  </a:ext>
                </a:extLst>
              </p:cNvPr>
              <p:cNvSpPr/>
              <p:nvPr/>
            </p:nvSpPr>
            <p:spPr>
              <a:xfrm rot="10800000">
                <a:off x="3352800" y="685800"/>
                <a:ext cx="152400" cy="55909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Moon 971">
                <a:extLst>
                  <a:ext uri="{FF2B5EF4-FFF2-40B4-BE49-F238E27FC236}">
                    <a16:creationId xmlns:a16="http://schemas.microsoft.com/office/drawing/2014/main" id="{80AA1982-D4A8-6D8A-E810-713D04343567}"/>
                  </a:ext>
                </a:extLst>
              </p:cNvPr>
              <p:cNvSpPr/>
              <p:nvPr/>
            </p:nvSpPr>
            <p:spPr>
              <a:xfrm rot="10456809">
                <a:off x="3229503" y="773085"/>
                <a:ext cx="252260" cy="596636"/>
              </a:xfrm>
              <a:prstGeom prst="moon">
                <a:avLst>
                  <a:gd name="adj" fmla="val 87500"/>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ounded Rectangle 147">
                <a:extLst>
                  <a:ext uri="{FF2B5EF4-FFF2-40B4-BE49-F238E27FC236}">
                    <a16:creationId xmlns:a16="http://schemas.microsoft.com/office/drawing/2014/main" id="{6854EF82-5A3F-5BB9-6209-B63BA6BFCC26}"/>
                  </a:ext>
                </a:extLst>
              </p:cNvPr>
              <p:cNvSpPr/>
              <p:nvPr/>
            </p:nvSpPr>
            <p:spPr>
              <a:xfrm rot="5400000">
                <a:off x="3611033" y="1325033"/>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Rounded Rectangle 148">
                <a:extLst>
                  <a:ext uri="{FF2B5EF4-FFF2-40B4-BE49-F238E27FC236}">
                    <a16:creationId xmlns:a16="http://schemas.microsoft.com/office/drawing/2014/main" id="{A40EF7F9-E0B2-7902-792F-D1E8CCCD9BB6}"/>
                  </a:ext>
                </a:extLst>
              </p:cNvPr>
              <p:cNvSpPr/>
              <p:nvPr/>
            </p:nvSpPr>
            <p:spPr>
              <a:xfrm rot="5400000">
                <a:off x="2942166" y="1325034"/>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Rounded Rectangle 149">
                <a:extLst>
                  <a:ext uri="{FF2B5EF4-FFF2-40B4-BE49-F238E27FC236}">
                    <a16:creationId xmlns:a16="http://schemas.microsoft.com/office/drawing/2014/main" id="{143FA2FA-8CBC-2C6D-2528-08D0BD41B868}"/>
                  </a:ext>
                </a:extLst>
              </p:cNvPr>
              <p:cNvSpPr/>
              <p:nvPr/>
            </p:nvSpPr>
            <p:spPr>
              <a:xfrm>
                <a:off x="3048000" y="1143000"/>
                <a:ext cx="838200" cy="304800"/>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9" name="Trapezoid 948">
              <a:extLst>
                <a:ext uri="{FF2B5EF4-FFF2-40B4-BE49-F238E27FC236}">
                  <a16:creationId xmlns:a16="http://schemas.microsoft.com/office/drawing/2014/main" id="{49010436-7595-4224-2296-E3903D7ADBEB}"/>
                </a:ext>
              </a:extLst>
            </p:cNvPr>
            <p:cNvSpPr/>
            <p:nvPr/>
          </p:nvSpPr>
          <p:spPr>
            <a:xfrm rot="10115727">
              <a:off x="1867183" y="1728204"/>
              <a:ext cx="191729" cy="40736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Trapezoid 949">
              <a:extLst>
                <a:ext uri="{FF2B5EF4-FFF2-40B4-BE49-F238E27FC236}">
                  <a16:creationId xmlns:a16="http://schemas.microsoft.com/office/drawing/2014/main" id="{57EFA913-8525-100D-E322-8DCF3828F06F}"/>
                </a:ext>
              </a:extLst>
            </p:cNvPr>
            <p:cNvSpPr/>
            <p:nvPr/>
          </p:nvSpPr>
          <p:spPr>
            <a:xfrm rot="10800000">
              <a:off x="2145890" y="1649361"/>
              <a:ext cx="191729" cy="49080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Trapezoid 950">
              <a:extLst>
                <a:ext uri="{FF2B5EF4-FFF2-40B4-BE49-F238E27FC236}">
                  <a16:creationId xmlns:a16="http://schemas.microsoft.com/office/drawing/2014/main" id="{4E65CF8C-E7D5-DEAB-6CE7-240E3F82D0B3}"/>
                </a:ext>
              </a:extLst>
            </p:cNvPr>
            <p:cNvSpPr/>
            <p:nvPr/>
          </p:nvSpPr>
          <p:spPr>
            <a:xfrm rot="11326737">
              <a:off x="2405236" y="1720540"/>
              <a:ext cx="191729" cy="41762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2" name="Group 133">
              <a:extLst>
                <a:ext uri="{FF2B5EF4-FFF2-40B4-BE49-F238E27FC236}">
                  <a16:creationId xmlns:a16="http://schemas.microsoft.com/office/drawing/2014/main" id="{6FFCFFD9-0642-297D-725D-4CFC431C16FF}"/>
                </a:ext>
              </a:extLst>
            </p:cNvPr>
            <p:cNvGrpSpPr/>
            <p:nvPr/>
          </p:nvGrpSpPr>
          <p:grpSpPr>
            <a:xfrm>
              <a:off x="2819400" y="1524000"/>
              <a:ext cx="526610" cy="4290291"/>
              <a:chOff x="4132973" y="1752600"/>
              <a:chExt cx="526610" cy="4290291"/>
            </a:xfrm>
          </p:grpSpPr>
          <p:sp>
            <p:nvSpPr>
              <p:cNvPr id="954" name="Rectangle 953">
                <a:extLst>
                  <a:ext uri="{FF2B5EF4-FFF2-40B4-BE49-F238E27FC236}">
                    <a16:creationId xmlns:a16="http://schemas.microsoft.com/office/drawing/2014/main" id="{CCD364DE-61E7-73C1-9255-09498F638278}"/>
                  </a:ext>
                </a:extLst>
              </p:cNvPr>
              <p:cNvSpPr/>
              <p:nvPr/>
            </p:nvSpPr>
            <p:spPr>
              <a:xfrm>
                <a:off x="4343400" y="2209800"/>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ectangle 954">
                <a:extLst>
                  <a:ext uri="{FF2B5EF4-FFF2-40B4-BE49-F238E27FC236}">
                    <a16:creationId xmlns:a16="http://schemas.microsoft.com/office/drawing/2014/main" id="{AAC64159-BF24-5279-4A0D-1E97A3C9DB78}"/>
                  </a:ext>
                </a:extLst>
              </p:cNvPr>
              <p:cNvSpPr/>
              <p:nvPr/>
            </p:nvSpPr>
            <p:spPr>
              <a:xfrm>
                <a:off x="4343400" y="3147291"/>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6" name="Group 210">
                <a:extLst>
                  <a:ext uri="{FF2B5EF4-FFF2-40B4-BE49-F238E27FC236}">
                    <a16:creationId xmlns:a16="http://schemas.microsoft.com/office/drawing/2014/main" id="{A357B21E-9C86-2AAF-D3B4-C8BFB0EC3B51}"/>
                  </a:ext>
                </a:extLst>
              </p:cNvPr>
              <p:cNvGrpSpPr/>
              <p:nvPr/>
            </p:nvGrpSpPr>
            <p:grpSpPr>
              <a:xfrm rot="14240719">
                <a:off x="4138261" y="3120138"/>
                <a:ext cx="582298" cy="460347"/>
                <a:chOff x="1077041" y="3083173"/>
                <a:chExt cx="1451068" cy="1576735"/>
              </a:xfrm>
              <a:solidFill>
                <a:srgbClr val="C00000"/>
              </a:solidFill>
            </p:grpSpPr>
            <p:sp>
              <p:nvSpPr>
                <p:cNvPr id="966" name="Moon 965">
                  <a:extLst>
                    <a:ext uri="{FF2B5EF4-FFF2-40B4-BE49-F238E27FC236}">
                      <a16:creationId xmlns:a16="http://schemas.microsoft.com/office/drawing/2014/main" id="{CB52F3BD-5F51-CDAE-7941-36B951717A1F}"/>
                    </a:ext>
                  </a:extLst>
                </p:cNvPr>
                <p:cNvSpPr/>
                <p:nvPr/>
              </p:nvSpPr>
              <p:spPr>
                <a:xfrm rot="15564222">
                  <a:off x="1558954" y="3683209"/>
                  <a:ext cx="487241" cy="1451068"/>
                </a:xfrm>
                <a:prstGeom prst="moon">
                  <a:avLst>
                    <a:gd name="adj" fmla="val 5141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Moon 966">
                  <a:extLst>
                    <a:ext uri="{FF2B5EF4-FFF2-40B4-BE49-F238E27FC236}">
                      <a16:creationId xmlns:a16="http://schemas.microsoft.com/office/drawing/2014/main" id="{1CA3EB1C-9173-2B61-D252-A2D24A354B25}"/>
                    </a:ext>
                  </a:extLst>
                </p:cNvPr>
                <p:cNvSpPr/>
                <p:nvPr/>
              </p:nvSpPr>
              <p:spPr>
                <a:xfrm rot="8599183">
                  <a:off x="1956781" y="3083173"/>
                  <a:ext cx="385316" cy="1576735"/>
                </a:xfrm>
                <a:prstGeom prst="moon">
                  <a:avLst>
                    <a:gd name="adj" fmla="val 573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7" name="Moon 956">
                <a:extLst>
                  <a:ext uri="{FF2B5EF4-FFF2-40B4-BE49-F238E27FC236}">
                    <a16:creationId xmlns:a16="http://schemas.microsoft.com/office/drawing/2014/main" id="{CA7CA5EB-0151-F379-441B-23976713F227}"/>
                  </a:ext>
                </a:extLst>
              </p:cNvPr>
              <p:cNvSpPr/>
              <p:nvPr/>
            </p:nvSpPr>
            <p:spPr>
              <a:xfrm rot="1702267">
                <a:off x="4132973" y="2979380"/>
                <a:ext cx="192253" cy="766528"/>
              </a:xfrm>
              <a:prstGeom prst="moon">
                <a:avLst>
                  <a:gd name="adj" fmla="val 2898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8" name="Group 215">
                <a:extLst>
                  <a:ext uri="{FF2B5EF4-FFF2-40B4-BE49-F238E27FC236}">
                    <a16:creationId xmlns:a16="http://schemas.microsoft.com/office/drawing/2014/main" id="{7BDDFF81-7259-A862-076B-D71BD31C1BE6}"/>
                  </a:ext>
                </a:extLst>
              </p:cNvPr>
              <p:cNvGrpSpPr/>
              <p:nvPr/>
            </p:nvGrpSpPr>
            <p:grpSpPr>
              <a:xfrm>
                <a:off x="4343398" y="2842914"/>
                <a:ext cx="309754" cy="328802"/>
                <a:chOff x="2465395" y="1637223"/>
                <a:chExt cx="533400" cy="655781"/>
              </a:xfrm>
            </p:grpSpPr>
            <p:sp>
              <p:nvSpPr>
                <p:cNvPr id="964" name="Trapezoid 963">
                  <a:extLst>
                    <a:ext uri="{FF2B5EF4-FFF2-40B4-BE49-F238E27FC236}">
                      <a16:creationId xmlns:a16="http://schemas.microsoft.com/office/drawing/2014/main" id="{CCC423FF-A3CE-18A6-017A-31B09F3D4395}"/>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Trapezoid 964">
                  <a:extLst>
                    <a:ext uri="{FF2B5EF4-FFF2-40B4-BE49-F238E27FC236}">
                      <a16:creationId xmlns:a16="http://schemas.microsoft.com/office/drawing/2014/main" id="{F3B7590A-B3E5-7C07-6755-B6430EE557CD}"/>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9" name="Group 216">
                <a:extLst>
                  <a:ext uri="{FF2B5EF4-FFF2-40B4-BE49-F238E27FC236}">
                    <a16:creationId xmlns:a16="http://schemas.microsoft.com/office/drawing/2014/main" id="{5AD44B5B-14C4-4DB0-A101-37530D60417F}"/>
                  </a:ext>
                </a:extLst>
              </p:cNvPr>
              <p:cNvGrpSpPr/>
              <p:nvPr/>
            </p:nvGrpSpPr>
            <p:grpSpPr>
              <a:xfrm flipH="1">
                <a:off x="4159053" y="2842914"/>
                <a:ext cx="309754" cy="328802"/>
                <a:chOff x="2465395" y="1637223"/>
                <a:chExt cx="533400" cy="655781"/>
              </a:xfrm>
            </p:grpSpPr>
            <p:sp>
              <p:nvSpPr>
                <p:cNvPr id="962" name="Trapezoid 961">
                  <a:extLst>
                    <a:ext uri="{FF2B5EF4-FFF2-40B4-BE49-F238E27FC236}">
                      <a16:creationId xmlns:a16="http://schemas.microsoft.com/office/drawing/2014/main" id="{215B55B8-196E-ED16-AF73-3795C65671E7}"/>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Trapezoid 962">
                  <a:extLst>
                    <a:ext uri="{FF2B5EF4-FFF2-40B4-BE49-F238E27FC236}">
                      <a16:creationId xmlns:a16="http://schemas.microsoft.com/office/drawing/2014/main" id="{39B630F5-A04D-AEBF-4764-BB56469DC1C5}"/>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0" name="Trapezoid 959">
                <a:extLst>
                  <a:ext uri="{FF2B5EF4-FFF2-40B4-BE49-F238E27FC236}">
                    <a16:creationId xmlns:a16="http://schemas.microsoft.com/office/drawing/2014/main" id="{C7296E72-7591-9F67-BC42-392C18B027E4}"/>
                  </a:ext>
                </a:extLst>
              </p:cNvPr>
              <p:cNvSpPr/>
              <p:nvPr/>
            </p:nvSpPr>
            <p:spPr>
              <a:xfrm rot="10800000">
                <a:off x="4221018" y="2819400"/>
                <a:ext cx="350982" cy="3048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Flowchart: Extract 960">
                <a:extLst>
                  <a:ext uri="{FF2B5EF4-FFF2-40B4-BE49-F238E27FC236}">
                    <a16:creationId xmlns:a16="http://schemas.microsoft.com/office/drawing/2014/main" id="{0C17959B-2D5C-6D0E-84E8-FD8278EA0434}"/>
                  </a:ext>
                </a:extLst>
              </p:cNvPr>
              <p:cNvSpPr/>
              <p:nvPr/>
            </p:nvSpPr>
            <p:spPr>
              <a:xfrm>
                <a:off x="4343400" y="1752600"/>
                <a:ext cx="76200" cy="457200"/>
              </a:xfrm>
              <a:prstGeom prst="flowChartExtra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3" name="Oval 952">
              <a:extLst>
                <a:ext uri="{FF2B5EF4-FFF2-40B4-BE49-F238E27FC236}">
                  <a16:creationId xmlns:a16="http://schemas.microsoft.com/office/drawing/2014/main" id="{BC22EB4D-1246-C90C-40AA-95DE6C1F5181}"/>
                </a:ext>
              </a:extLst>
            </p:cNvPr>
            <p:cNvSpPr/>
            <p:nvPr/>
          </p:nvSpPr>
          <p:spPr>
            <a:xfrm>
              <a:off x="2971800" y="4114801"/>
              <a:ext cx="2286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7706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D9FA52-966F-42B5-9263-7A93802BD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Helaman’s Epistle to Moroni</a:t>
            </a:r>
          </a:p>
        </p:txBody>
      </p:sp>
      <p:sp>
        <p:nvSpPr>
          <p:cNvPr id="73" name="TextBox 72"/>
          <p:cNvSpPr txBox="1"/>
          <p:nvPr/>
        </p:nvSpPr>
        <p:spPr>
          <a:xfrm>
            <a:off x="3236259" y="4563037"/>
            <a:ext cx="8597153" cy="1938992"/>
          </a:xfrm>
          <a:prstGeom prst="rect">
            <a:avLst/>
          </a:prstGeom>
          <a:noFill/>
        </p:spPr>
        <p:txBody>
          <a:bodyPr wrap="square" rtlCol="0">
            <a:spAutoFit/>
          </a:bodyPr>
          <a:lstStyle/>
          <a:p>
            <a:pPr algn="ctr"/>
            <a:r>
              <a:rPr lang="en-US" sz="2000" dirty="0">
                <a:solidFill>
                  <a:schemeClr val="bg1"/>
                </a:solidFill>
              </a:rPr>
              <a:t>The state of the war with the Lamanites</a:t>
            </a:r>
          </a:p>
          <a:p>
            <a:pPr algn="ctr"/>
            <a:endParaRPr lang="en-US" sz="2000" dirty="0">
              <a:solidFill>
                <a:schemeClr val="bg1"/>
              </a:solidFill>
            </a:endParaRPr>
          </a:p>
          <a:p>
            <a:pPr algn="ctr"/>
            <a:r>
              <a:rPr lang="en-US" sz="2000" dirty="0" err="1">
                <a:solidFill>
                  <a:schemeClr val="bg1"/>
                </a:solidFill>
              </a:rPr>
              <a:t>Antipus</a:t>
            </a:r>
            <a:r>
              <a:rPr lang="en-US" sz="2000" dirty="0">
                <a:solidFill>
                  <a:schemeClr val="bg1"/>
                </a:solidFill>
              </a:rPr>
              <a:t> and Helaman’s victory over the Lamanites in the city of </a:t>
            </a:r>
            <a:r>
              <a:rPr lang="en-US" sz="2000" dirty="0" err="1">
                <a:solidFill>
                  <a:schemeClr val="bg1"/>
                </a:solidFill>
              </a:rPr>
              <a:t>Antiparah</a:t>
            </a: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The miraculous power of the 2,000 stripling sons fight in which none of them were slain</a:t>
            </a:r>
          </a:p>
        </p:txBody>
      </p:sp>
      <p:sp>
        <p:nvSpPr>
          <p:cNvPr id="74" name="TextBox 73"/>
          <p:cNvSpPr txBox="1"/>
          <p:nvPr/>
        </p:nvSpPr>
        <p:spPr>
          <a:xfrm>
            <a:off x="3146612" y="874059"/>
            <a:ext cx="5894294" cy="954107"/>
          </a:xfrm>
          <a:prstGeom prst="rect">
            <a:avLst/>
          </a:prstGeom>
          <a:noFill/>
        </p:spPr>
        <p:txBody>
          <a:bodyPr wrap="square" rtlCol="0">
            <a:spAutoFit/>
          </a:bodyPr>
          <a:lstStyle/>
          <a:p>
            <a:pPr algn="ctr"/>
            <a:r>
              <a:rPr lang="en-US" sz="2800" dirty="0">
                <a:solidFill>
                  <a:srgbClr val="FFFF00"/>
                </a:solidFill>
              </a:rPr>
              <a:t>The 30</a:t>
            </a:r>
            <a:r>
              <a:rPr lang="en-US" sz="2800" baseline="30000" dirty="0">
                <a:solidFill>
                  <a:srgbClr val="FFFF00"/>
                </a:solidFill>
              </a:rPr>
              <a:t>th</a:t>
            </a:r>
            <a:r>
              <a:rPr lang="en-US" sz="2800" dirty="0">
                <a:solidFill>
                  <a:srgbClr val="FFFF00"/>
                </a:solidFill>
              </a:rPr>
              <a:t> Year of the Reign of the Judges—Moroni received the epistle</a:t>
            </a:r>
          </a:p>
        </p:txBody>
      </p:sp>
      <p:pic>
        <p:nvPicPr>
          <p:cNvPr id="3" name="Picture 2">
            <a:extLst>
              <a:ext uri="{FF2B5EF4-FFF2-40B4-BE49-F238E27FC236}">
                <a16:creationId xmlns:a16="http://schemas.microsoft.com/office/drawing/2014/main" id="{867D15AD-567B-49FA-8FA7-167C44EB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779" y="2103755"/>
            <a:ext cx="5320553" cy="2220308"/>
          </a:xfrm>
          <a:prstGeom prst="rect">
            <a:avLst/>
          </a:prstGeom>
        </p:spPr>
      </p:pic>
      <p:grpSp>
        <p:nvGrpSpPr>
          <p:cNvPr id="8" name="Group 7">
            <a:extLst>
              <a:ext uri="{FF2B5EF4-FFF2-40B4-BE49-F238E27FC236}">
                <a16:creationId xmlns:a16="http://schemas.microsoft.com/office/drawing/2014/main" id="{5BAEE75A-0F46-42DB-811E-1C4BCCDEEB09}"/>
              </a:ext>
            </a:extLst>
          </p:cNvPr>
          <p:cNvGrpSpPr/>
          <p:nvPr/>
        </p:nvGrpSpPr>
        <p:grpSpPr>
          <a:xfrm>
            <a:off x="134470" y="2218765"/>
            <a:ext cx="4132730" cy="4255559"/>
            <a:chOff x="134470" y="2218765"/>
            <a:chExt cx="4132730" cy="4255559"/>
          </a:xfrm>
        </p:grpSpPr>
        <p:sp>
          <p:nvSpPr>
            <p:cNvPr id="72" name="TextBox 71"/>
            <p:cNvSpPr txBox="1"/>
            <p:nvPr/>
          </p:nvSpPr>
          <p:spPr>
            <a:xfrm>
              <a:off x="134470" y="2218765"/>
              <a:ext cx="4132730" cy="1938992"/>
            </a:xfrm>
            <a:prstGeom prst="rect">
              <a:avLst/>
            </a:prstGeom>
            <a:noFill/>
          </p:spPr>
          <p:txBody>
            <a:bodyPr wrap="square" rtlCol="0">
              <a:spAutoFit/>
            </a:bodyPr>
            <a:lstStyle/>
            <a:p>
              <a:r>
                <a:rPr lang="en-US" sz="2400" i="1" dirty="0">
                  <a:solidFill>
                    <a:schemeClr val="bg1"/>
                  </a:solidFill>
                </a:rPr>
                <a:t>Verse 1, about 62 </a:t>
              </a:r>
              <a:r>
                <a:rPr lang="en-US" sz="2400" i="1" cap="all" dirty="0">
                  <a:solidFill>
                    <a:schemeClr val="bg1"/>
                  </a:solidFill>
                </a:rPr>
                <a:t>B.C.</a:t>
              </a:r>
              <a:endParaRPr lang="en-US" sz="2400" i="1" dirty="0" err="1">
                <a:solidFill>
                  <a:schemeClr val="bg1"/>
                </a:solidFill>
              </a:endParaRPr>
            </a:p>
            <a:p>
              <a:endParaRPr lang="en-US" sz="2400" i="1" dirty="0" err="1">
                <a:solidFill>
                  <a:schemeClr val="bg1"/>
                </a:solidFill>
              </a:endParaRPr>
            </a:p>
            <a:p>
              <a:r>
                <a:rPr lang="en-US" sz="2400" i="1" dirty="0">
                  <a:solidFill>
                    <a:schemeClr val="bg1"/>
                  </a:solidFill>
                </a:rPr>
                <a:t>Verses 2–19, about 66 </a:t>
              </a:r>
              <a:r>
                <a:rPr lang="en-US" sz="2400" i="1" cap="all" dirty="0">
                  <a:solidFill>
                    <a:schemeClr val="bg1"/>
                  </a:solidFill>
                </a:rPr>
                <a:t>B.C.</a:t>
              </a:r>
              <a:endParaRPr lang="en-US" sz="2400" i="1" dirty="0">
                <a:solidFill>
                  <a:schemeClr val="bg1"/>
                </a:solidFill>
              </a:endParaRPr>
            </a:p>
            <a:p>
              <a:endParaRPr lang="en-US" sz="2400" i="1" dirty="0">
                <a:solidFill>
                  <a:schemeClr val="bg1"/>
                </a:solidFill>
              </a:endParaRPr>
            </a:p>
            <a:p>
              <a:r>
                <a:rPr lang="en-US" sz="2400" i="1" dirty="0">
                  <a:solidFill>
                    <a:schemeClr val="bg1"/>
                  </a:solidFill>
                </a:rPr>
                <a:t>Verses 20–57, about 65–64 </a:t>
              </a:r>
              <a:r>
                <a:rPr lang="en-US" sz="2400" i="1" cap="all" dirty="0">
                  <a:solidFill>
                    <a:schemeClr val="bg1"/>
                  </a:solidFill>
                </a:rPr>
                <a:t>B.C.</a:t>
              </a:r>
              <a:endParaRPr lang="en-US" sz="2400" dirty="0">
                <a:solidFill>
                  <a:schemeClr val="bg1"/>
                </a:solidFill>
              </a:endParaRPr>
            </a:p>
          </p:txBody>
        </p:sp>
        <p:grpSp>
          <p:nvGrpSpPr>
            <p:cNvPr id="4" name="Group 3">
              <a:extLst>
                <a:ext uri="{FF2B5EF4-FFF2-40B4-BE49-F238E27FC236}">
                  <a16:creationId xmlns:a16="http://schemas.microsoft.com/office/drawing/2014/main" id="{7FE1ABDE-4225-4FE0-A6DC-A5E706E36E04}"/>
                </a:ext>
              </a:extLst>
            </p:cNvPr>
            <p:cNvGrpSpPr/>
            <p:nvPr/>
          </p:nvGrpSpPr>
          <p:grpSpPr>
            <a:xfrm>
              <a:off x="896470" y="4173063"/>
              <a:ext cx="2017059" cy="2301261"/>
              <a:chOff x="358588" y="4110310"/>
              <a:chExt cx="2017059" cy="2301261"/>
            </a:xfrm>
          </p:grpSpPr>
          <p:grpSp>
            <p:nvGrpSpPr>
              <p:cNvPr id="13" name="Group 13">
                <a:extLst>
                  <a:ext uri="{FF2B5EF4-FFF2-40B4-BE49-F238E27FC236}">
                    <a16:creationId xmlns:a16="http://schemas.microsoft.com/office/drawing/2014/main" id="{668C4303-8C35-49F4-A6C1-99C587F7691C}"/>
                  </a:ext>
                </a:extLst>
              </p:cNvPr>
              <p:cNvGrpSpPr/>
              <p:nvPr/>
            </p:nvGrpSpPr>
            <p:grpSpPr>
              <a:xfrm>
                <a:off x="358588" y="4110310"/>
                <a:ext cx="2017059" cy="2301261"/>
                <a:chOff x="838200" y="1066800"/>
                <a:chExt cx="2438400" cy="3352800"/>
              </a:xfrm>
            </p:grpSpPr>
            <p:sp>
              <p:nvSpPr>
                <p:cNvPr id="15" name="Rounded Rectangle 61">
                  <a:extLst>
                    <a:ext uri="{FF2B5EF4-FFF2-40B4-BE49-F238E27FC236}">
                      <a16:creationId xmlns:a16="http://schemas.microsoft.com/office/drawing/2014/main" id="{64B0FA86-9616-4EEF-9C66-1F461B55CBD5}"/>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3C24C4D6-2ADE-42C1-BF77-70C8504C7FD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003EB454-770C-4443-B7AB-F446BBC0ECF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a:extLst>
                    <a:ext uri="{FF2B5EF4-FFF2-40B4-BE49-F238E27FC236}">
                      <a16:creationId xmlns:a16="http://schemas.microsoft.com/office/drawing/2014/main" id="{4BB81A11-CD0D-4807-8CE9-C7E29A062F7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5">
                  <a:extLst>
                    <a:ext uri="{FF2B5EF4-FFF2-40B4-BE49-F238E27FC236}">
                      <a16:creationId xmlns:a16="http://schemas.microsoft.com/office/drawing/2014/main" id="{AC4556FA-339F-4FFA-9E72-8A54A9030AD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6">
                  <a:extLst>
                    <a:ext uri="{FF2B5EF4-FFF2-40B4-BE49-F238E27FC236}">
                      <a16:creationId xmlns:a16="http://schemas.microsoft.com/office/drawing/2014/main" id="{7D302FF7-826C-4A88-967A-235EF797BDA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7">
                  <a:extLst>
                    <a:ext uri="{FF2B5EF4-FFF2-40B4-BE49-F238E27FC236}">
                      <a16:creationId xmlns:a16="http://schemas.microsoft.com/office/drawing/2014/main" id="{9F7A6A16-1E58-4CD4-A26B-8AB34F10005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laque 8">
                  <a:extLst>
                    <a:ext uri="{FF2B5EF4-FFF2-40B4-BE49-F238E27FC236}">
                      <a16:creationId xmlns:a16="http://schemas.microsoft.com/office/drawing/2014/main" id="{85D7B824-B4C0-499A-81EA-F6206F49816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9">
                  <a:extLst>
                    <a:ext uri="{FF2B5EF4-FFF2-40B4-BE49-F238E27FC236}">
                      <a16:creationId xmlns:a16="http://schemas.microsoft.com/office/drawing/2014/main" id="{7707DB93-7DE1-4166-AC51-6F8F19D43588}"/>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10">
                  <a:extLst>
                    <a:ext uri="{FF2B5EF4-FFF2-40B4-BE49-F238E27FC236}">
                      <a16:creationId xmlns:a16="http://schemas.microsoft.com/office/drawing/2014/main" id="{9BA0FB84-CCF0-4501-B90E-DE1A361C5DFE}"/>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68188" y="4812268"/>
                <a:ext cx="1192306" cy="369332"/>
              </a:xfrm>
              <a:prstGeom prst="rect">
                <a:avLst/>
              </a:prstGeom>
              <a:noFill/>
            </p:spPr>
            <p:txBody>
              <a:bodyPr wrap="square" rtlCol="0">
                <a:spAutoFit/>
              </a:bodyPr>
              <a:lstStyle/>
              <a:p>
                <a:r>
                  <a:rPr lang="en-US" dirty="0">
                    <a:solidFill>
                      <a:schemeClr val="bg2">
                        <a:lumMod val="25000"/>
                      </a:schemeClr>
                    </a:solidFill>
                    <a:latin typeface="Abadi" panose="020B0604020104020204" pitchFamily="34" charset="0"/>
                  </a:rPr>
                  <a:t>Alma 56</a:t>
                </a:r>
              </a:p>
            </p:txBody>
          </p:sp>
        </p:grpSp>
      </p:grpSp>
    </p:spTree>
    <p:extLst>
      <p:ext uri="{BB962C8B-B14F-4D97-AF65-F5344CB8AC3E}">
        <p14:creationId xmlns:p14="http://schemas.microsoft.com/office/powerpoint/2010/main" val="29067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C7E5331F-D967-425F-9994-63A842CA7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591800" y="6369423"/>
            <a:ext cx="1600200" cy="369332"/>
          </a:xfrm>
          <a:prstGeom prst="rect">
            <a:avLst/>
          </a:prstGeom>
          <a:noFill/>
        </p:spPr>
        <p:txBody>
          <a:bodyPr wrap="square" rtlCol="0">
            <a:spAutoFit/>
          </a:bodyPr>
          <a:lstStyle/>
          <a:p>
            <a:r>
              <a:rPr lang="en-US" dirty="0">
                <a:solidFill>
                  <a:schemeClr val="bg1"/>
                </a:solidFill>
              </a:rPr>
              <a:t>Who’s Who</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err="1">
                <a:solidFill>
                  <a:schemeClr val="bg1"/>
                </a:solidFill>
                <a:latin typeface="Euphemia" pitchFamily="34" charset="0"/>
              </a:rPr>
              <a:t>Antipus</a:t>
            </a:r>
            <a:endParaRPr lang="en-US" sz="5400" dirty="0">
              <a:solidFill>
                <a:schemeClr val="bg1"/>
              </a:solidFill>
              <a:latin typeface="Euphemia" pitchFamily="34" charset="0"/>
            </a:endParaRPr>
          </a:p>
        </p:txBody>
      </p:sp>
      <p:sp>
        <p:nvSpPr>
          <p:cNvPr id="72" name="TextBox 71"/>
          <p:cNvSpPr txBox="1"/>
          <p:nvPr/>
        </p:nvSpPr>
        <p:spPr>
          <a:xfrm>
            <a:off x="179294" y="764025"/>
            <a:ext cx="8126506" cy="5509200"/>
          </a:xfrm>
          <a:prstGeom prst="rect">
            <a:avLst/>
          </a:prstGeom>
          <a:noFill/>
        </p:spPr>
        <p:txBody>
          <a:bodyPr wrap="square" rtlCol="0">
            <a:spAutoFit/>
          </a:bodyPr>
          <a:lstStyle/>
          <a:p>
            <a:r>
              <a:rPr lang="en-US" sz="1600" dirty="0">
                <a:solidFill>
                  <a:schemeClr val="bg1"/>
                </a:solidFill>
              </a:rPr>
              <a:t>He served as a general in the Nephite armies when Moroni was commander and Helaman was leading his 2,ooo warriors.</a:t>
            </a:r>
          </a:p>
          <a:p>
            <a:endParaRPr lang="en-US" sz="1600" dirty="0">
              <a:solidFill>
                <a:schemeClr val="bg1"/>
              </a:solidFill>
            </a:endParaRPr>
          </a:p>
          <a:p>
            <a:r>
              <a:rPr lang="en-US" sz="1600" dirty="0">
                <a:solidFill>
                  <a:schemeClr val="bg1"/>
                </a:solidFill>
              </a:rPr>
              <a:t>He was the leader in the city of Judea.</a:t>
            </a:r>
          </a:p>
          <a:p>
            <a:endParaRPr lang="en-US" sz="1600" dirty="0">
              <a:solidFill>
                <a:schemeClr val="bg1"/>
              </a:solidFill>
            </a:endParaRPr>
          </a:p>
          <a:p>
            <a:r>
              <a:rPr lang="en-US" sz="1600" dirty="0">
                <a:solidFill>
                  <a:schemeClr val="bg1"/>
                </a:solidFill>
              </a:rPr>
              <a:t>The city of Judea’s people were depressed trying to maintain their cities from </a:t>
            </a:r>
            <a:r>
              <a:rPr lang="en-US" sz="1600" dirty="0" err="1">
                <a:solidFill>
                  <a:schemeClr val="bg1"/>
                </a:solidFill>
              </a:rPr>
              <a:t>Ammoron’s</a:t>
            </a:r>
            <a:r>
              <a:rPr lang="en-US" sz="1600" dirty="0">
                <a:solidFill>
                  <a:schemeClr val="bg1"/>
                </a:solidFill>
              </a:rPr>
              <a:t> grasp.</a:t>
            </a:r>
          </a:p>
          <a:p>
            <a:endParaRPr lang="en-US" sz="1600" dirty="0">
              <a:solidFill>
                <a:schemeClr val="bg1"/>
              </a:solidFill>
            </a:endParaRPr>
          </a:p>
          <a:p>
            <a:r>
              <a:rPr lang="en-US" sz="1600" dirty="0">
                <a:solidFill>
                  <a:schemeClr val="bg1"/>
                </a:solidFill>
              </a:rPr>
              <a:t>With the aid of Helaman’s forces, </a:t>
            </a:r>
            <a:r>
              <a:rPr lang="en-US" sz="1600" dirty="0" err="1">
                <a:solidFill>
                  <a:schemeClr val="bg1"/>
                </a:solidFill>
              </a:rPr>
              <a:t>Antipus</a:t>
            </a:r>
            <a:r>
              <a:rPr lang="en-US" sz="1600" dirty="0">
                <a:solidFill>
                  <a:schemeClr val="bg1"/>
                </a:solidFill>
              </a:rPr>
              <a:t> and his forces were able to deadlock the Lamanites.</a:t>
            </a:r>
          </a:p>
          <a:p>
            <a:endParaRPr lang="en-US" sz="1600" dirty="0">
              <a:solidFill>
                <a:schemeClr val="bg1"/>
              </a:solidFill>
            </a:endParaRPr>
          </a:p>
          <a:p>
            <a:r>
              <a:rPr lang="en-US" sz="1600" dirty="0">
                <a:solidFill>
                  <a:schemeClr val="bg1"/>
                </a:solidFill>
              </a:rPr>
              <a:t>During this time additional provisions and reinforcements came to strengthen the Nephite cause.</a:t>
            </a:r>
          </a:p>
          <a:p>
            <a:endParaRPr lang="en-US" sz="1600" dirty="0">
              <a:solidFill>
                <a:schemeClr val="bg1"/>
              </a:solidFill>
            </a:endParaRPr>
          </a:p>
          <a:p>
            <a:r>
              <a:rPr lang="en-US" sz="1600" dirty="0" err="1">
                <a:solidFill>
                  <a:schemeClr val="bg1"/>
                </a:solidFill>
              </a:rPr>
              <a:t>Antipus</a:t>
            </a:r>
            <a:r>
              <a:rPr lang="en-US" sz="1600" dirty="0">
                <a:solidFill>
                  <a:schemeClr val="bg1"/>
                </a:solidFill>
              </a:rPr>
              <a:t> ordered Helaman and his army to march forth as if delivering supplies to a neighboring city which lured the Lamanites away from their strongest station. </a:t>
            </a:r>
          </a:p>
          <a:p>
            <a:endParaRPr lang="en-US" sz="1600" dirty="0">
              <a:solidFill>
                <a:schemeClr val="bg1"/>
              </a:solidFill>
            </a:endParaRPr>
          </a:p>
          <a:p>
            <a:r>
              <a:rPr lang="en-US" sz="1600" dirty="0" err="1">
                <a:solidFill>
                  <a:schemeClr val="bg1"/>
                </a:solidFill>
              </a:rPr>
              <a:t>Antipus</a:t>
            </a:r>
            <a:r>
              <a:rPr lang="en-US" sz="1600" dirty="0">
                <a:solidFill>
                  <a:schemeClr val="bg1"/>
                </a:solidFill>
              </a:rPr>
              <a:t> besieged the Lamanites to the rear.</a:t>
            </a:r>
          </a:p>
          <a:p>
            <a:endParaRPr lang="en-US" sz="1600" dirty="0">
              <a:solidFill>
                <a:schemeClr val="bg1"/>
              </a:solidFill>
            </a:endParaRPr>
          </a:p>
          <a:p>
            <a:r>
              <a:rPr lang="en-US" sz="1600" dirty="0">
                <a:solidFill>
                  <a:schemeClr val="bg1"/>
                </a:solidFill>
              </a:rPr>
              <a:t>After a three-day battle </a:t>
            </a:r>
            <a:r>
              <a:rPr lang="en-US" sz="1600" dirty="0" err="1">
                <a:solidFill>
                  <a:schemeClr val="bg1"/>
                </a:solidFill>
              </a:rPr>
              <a:t>Antipus</a:t>
            </a:r>
            <a:r>
              <a:rPr lang="en-US" sz="1600" dirty="0">
                <a:solidFill>
                  <a:schemeClr val="bg1"/>
                </a:solidFill>
              </a:rPr>
              <a:t> came upon the Lamanites, the battle ensued and as Helaman’s army retraced their steps and they arrived in time to assist.</a:t>
            </a:r>
          </a:p>
          <a:p>
            <a:endParaRPr lang="en-US" sz="1600" dirty="0">
              <a:solidFill>
                <a:schemeClr val="bg1"/>
              </a:solidFill>
            </a:endParaRPr>
          </a:p>
          <a:p>
            <a:r>
              <a:rPr lang="en-US" sz="1600" dirty="0" err="1">
                <a:solidFill>
                  <a:schemeClr val="bg1"/>
                </a:solidFill>
              </a:rPr>
              <a:t>Antipus</a:t>
            </a:r>
            <a:r>
              <a:rPr lang="en-US" sz="1600" dirty="0">
                <a:solidFill>
                  <a:schemeClr val="bg1"/>
                </a:solidFill>
              </a:rPr>
              <a:t> had fallen by the sword in battle leaving his men in disarray, but eventually the Nephites defeated the Lamanites</a:t>
            </a:r>
          </a:p>
        </p:txBody>
      </p:sp>
      <p:grpSp>
        <p:nvGrpSpPr>
          <p:cNvPr id="2" name="Group 1">
            <a:extLst>
              <a:ext uri="{FF2B5EF4-FFF2-40B4-BE49-F238E27FC236}">
                <a16:creationId xmlns:a16="http://schemas.microsoft.com/office/drawing/2014/main" id="{100A2734-0131-68FE-656A-9201028B849A}"/>
              </a:ext>
            </a:extLst>
          </p:cNvPr>
          <p:cNvGrpSpPr/>
          <p:nvPr/>
        </p:nvGrpSpPr>
        <p:grpSpPr>
          <a:xfrm>
            <a:off x="8963132" y="727079"/>
            <a:ext cx="2571535" cy="5403841"/>
            <a:chOff x="1066800" y="609600"/>
            <a:chExt cx="2520169" cy="5295900"/>
          </a:xfrm>
        </p:grpSpPr>
        <p:grpSp>
          <p:nvGrpSpPr>
            <p:cNvPr id="3" name="Group 2">
              <a:extLst>
                <a:ext uri="{FF2B5EF4-FFF2-40B4-BE49-F238E27FC236}">
                  <a16:creationId xmlns:a16="http://schemas.microsoft.com/office/drawing/2014/main" id="{B9E89010-6E54-C861-1C52-EA00D50D033B}"/>
                </a:ext>
              </a:extLst>
            </p:cNvPr>
            <p:cNvGrpSpPr/>
            <p:nvPr/>
          </p:nvGrpSpPr>
          <p:grpSpPr>
            <a:xfrm rot="834489">
              <a:off x="1574415" y="1486214"/>
              <a:ext cx="533400" cy="1752600"/>
              <a:chOff x="3276600" y="1752600"/>
              <a:chExt cx="533400" cy="1752600"/>
            </a:xfrm>
          </p:grpSpPr>
          <p:sp>
            <p:nvSpPr>
              <p:cNvPr id="131" name="Moon 130">
                <a:extLst>
                  <a:ext uri="{FF2B5EF4-FFF2-40B4-BE49-F238E27FC236}">
                    <a16:creationId xmlns:a16="http://schemas.microsoft.com/office/drawing/2014/main" id="{22FB6544-3EAA-C1C2-8D0B-6BF777A118D6}"/>
                  </a:ext>
                </a:extLst>
              </p:cNvPr>
              <p:cNvSpPr/>
              <p:nvPr/>
            </p:nvSpPr>
            <p:spPr>
              <a:xfrm>
                <a:off x="3352800" y="17526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609C8F25-C2FB-F7B0-C4CB-261BA4838899}"/>
                  </a:ext>
                </a:extLst>
              </p:cNvPr>
              <p:cNvSpPr/>
              <p:nvPr/>
            </p:nvSpPr>
            <p:spPr>
              <a:xfrm rot="20714095">
                <a:off x="3505200" y="19050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29DE319B-0DF4-DAA9-B8F1-097AD2B443D8}"/>
                  </a:ext>
                </a:extLst>
              </p:cNvPr>
              <p:cNvSpPr/>
              <p:nvPr/>
            </p:nvSpPr>
            <p:spPr>
              <a:xfrm rot="670422">
                <a:off x="3276600" y="18288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2">
              <a:extLst>
                <a:ext uri="{FF2B5EF4-FFF2-40B4-BE49-F238E27FC236}">
                  <a16:creationId xmlns:a16="http://schemas.microsoft.com/office/drawing/2014/main" id="{30211742-D34A-BEF1-987A-F249797E3223}"/>
                </a:ext>
              </a:extLst>
            </p:cNvPr>
            <p:cNvSpPr/>
            <p:nvPr/>
          </p:nvSpPr>
          <p:spPr>
            <a:xfrm rot="12296205" flipH="1">
              <a:off x="2369018" y="5490780"/>
              <a:ext cx="467361" cy="3849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 name="Oval 3">
              <a:extLst>
                <a:ext uri="{FF2B5EF4-FFF2-40B4-BE49-F238E27FC236}">
                  <a16:creationId xmlns:a16="http://schemas.microsoft.com/office/drawing/2014/main" id="{F9C08DEA-5A43-D26C-F47B-E9B2E0B6AFDE}"/>
                </a:ext>
              </a:extLst>
            </p:cNvPr>
            <p:cNvSpPr/>
            <p:nvPr/>
          </p:nvSpPr>
          <p:spPr>
            <a:xfrm rot="20660369" flipH="1">
              <a:off x="1771390" y="5498477"/>
              <a:ext cx="443919"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4" name="Flowchart: Manual Operation 4">
              <a:extLst>
                <a:ext uri="{FF2B5EF4-FFF2-40B4-BE49-F238E27FC236}">
                  <a16:creationId xmlns:a16="http://schemas.microsoft.com/office/drawing/2014/main" id="{047048F1-B51B-04D4-0E89-8602384B96D6}"/>
                </a:ext>
              </a:extLst>
            </p:cNvPr>
            <p:cNvSpPr/>
            <p:nvPr/>
          </p:nvSpPr>
          <p:spPr>
            <a:xfrm rot="10539199">
              <a:off x="2303130" y="4267200"/>
              <a:ext cx="457200" cy="13716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anual Operation 5">
              <a:extLst>
                <a:ext uri="{FF2B5EF4-FFF2-40B4-BE49-F238E27FC236}">
                  <a16:creationId xmlns:a16="http://schemas.microsoft.com/office/drawing/2014/main" id="{9930A2D0-A964-CB45-1A73-13317DE4FAC5}"/>
                </a:ext>
              </a:extLst>
            </p:cNvPr>
            <p:cNvSpPr/>
            <p:nvPr/>
          </p:nvSpPr>
          <p:spPr>
            <a:xfrm rot="11101372">
              <a:off x="1845805" y="4270029"/>
              <a:ext cx="521837" cy="13716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6">
              <a:extLst>
                <a:ext uri="{FF2B5EF4-FFF2-40B4-BE49-F238E27FC236}">
                  <a16:creationId xmlns:a16="http://schemas.microsoft.com/office/drawing/2014/main" id="{902AD7B7-02DF-B4F9-5E12-64AB4329331C}"/>
                </a:ext>
              </a:extLst>
            </p:cNvPr>
            <p:cNvSpPr/>
            <p:nvPr/>
          </p:nvSpPr>
          <p:spPr>
            <a:xfrm>
              <a:off x="1236330" y="3962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7" name="Oval 7">
              <a:extLst>
                <a:ext uri="{FF2B5EF4-FFF2-40B4-BE49-F238E27FC236}">
                  <a16:creationId xmlns:a16="http://schemas.microsoft.com/office/drawing/2014/main" id="{A1515695-56F3-C9E5-7210-E2015D2B38CB}"/>
                </a:ext>
              </a:extLst>
            </p:cNvPr>
            <p:cNvSpPr/>
            <p:nvPr/>
          </p:nvSpPr>
          <p:spPr>
            <a:xfrm>
              <a:off x="2912730" y="38862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8" name="Flowchart: Manual Operation 8">
              <a:extLst>
                <a:ext uri="{FF2B5EF4-FFF2-40B4-BE49-F238E27FC236}">
                  <a16:creationId xmlns:a16="http://schemas.microsoft.com/office/drawing/2014/main" id="{411021F0-7202-2011-622E-E6F31D428EE4}"/>
                </a:ext>
              </a:extLst>
            </p:cNvPr>
            <p:cNvSpPr/>
            <p:nvPr/>
          </p:nvSpPr>
          <p:spPr>
            <a:xfrm rot="12304159">
              <a:off x="1509381" y="2764626"/>
              <a:ext cx="548201" cy="141073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Manual Operation 9">
              <a:extLst>
                <a:ext uri="{FF2B5EF4-FFF2-40B4-BE49-F238E27FC236}">
                  <a16:creationId xmlns:a16="http://schemas.microsoft.com/office/drawing/2014/main" id="{1DDC8881-46B2-819D-12BD-FA79E2C97EB7}"/>
                </a:ext>
              </a:extLst>
            </p:cNvPr>
            <p:cNvSpPr/>
            <p:nvPr/>
          </p:nvSpPr>
          <p:spPr>
            <a:xfrm rot="9407679">
              <a:off x="2554850" y="2716058"/>
              <a:ext cx="548201" cy="1456251"/>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Manual Operation 10">
              <a:extLst>
                <a:ext uri="{FF2B5EF4-FFF2-40B4-BE49-F238E27FC236}">
                  <a16:creationId xmlns:a16="http://schemas.microsoft.com/office/drawing/2014/main" id="{52AE382E-9E6D-6E3E-752C-0F3061E58952}"/>
                </a:ext>
              </a:extLst>
            </p:cNvPr>
            <p:cNvSpPr/>
            <p:nvPr/>
          </p:nvSpPr>
          <p:spPr>
            <a:xfrm rot="10800000">
              <a:off x="1769730" y="2819400"/>
              <a:ext cx="1066800" cy="21336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11">
              <a:extLst>
                <a:ext uri="{FF2B5EF4-FFF2-40B4-BE49-F238E27FC236}">
                  <a16:creationId xmlns:a16="http://schemas.microsoft.com/office/drawing/2014/main" id="{BC98D0D7-0DBC-92E8-1050-4AAE5B6CCAA4}"/>
                </a:ext>
              </a:extLst>
            </p:cNvPr>
            <p:cNvSpPr/>
            <p:nvPr/>
          </p:nvSpPr>
          <p:spPr>
            <a:xfrm rot="10800000">
              <a:off x="2074530" y="2895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D854FF07-0B21-D2A3-F270-808D4636AB51}"/>
                </a:ext>
              </a:extLst>
            </p:cNvPr>
            <p:cNvGrpSpPr/>
            <p:nvPr/>
          </p:nvGrpSpPr>
          <p:grpSpPr>
            <a:xfrm rot="18025751">
              <a:off x="2025419" y="3484046"/>
              <a:ext cx="766600" cy="1425073"/>
              <a:chOff x="2179891" y="3600449"/>
              <a:chExt cx="766600" cy="1425073"/>
            </a:xfrm>
          </p:grpSpPr>
          <p:sp>
            <p:nvSpPr>
              <p:cNvPr id="129" name="Cross 12">
                <a:extLst>
                  <a:ext uri="{FF2B5EF4-FFF2-40B4-BE49-F238E27FC236}">
                    <a16:creationId xmlns:a16="http://schemas.microsoft.com/office/drawing/2014/main" id="{9C9AE7E4-A74E-BC8F-393C-F31227B471ED}"/>
                  </a:ext>
                </a:extLst>
              </p:cNvPr>
              <p:cNvSpPr/>
              <p:nvPr/>
            </p:nvSpPr>
            <p:spPr>
              <a:xfrm rot="2093903">
                <a:off x="2468408" y="3600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Pentagon 13">
                <a:extLst>
                  <a:ext uri="{FF2B5EF4-FFF2-40B4-BE49-F238E27FC236}">
                    <a16:creationId xmlns:a16="http://schemas.microsoft.com/office/drawing/2014/main" id="{B5A04BC0-011E-3B35-3836-829CA6A2A8AA}"/>
                  </a:ext>
                </a:extLst>
              </p:cNvPr>
              <p:cNvSpPr/>
              <p:nvPr/>
            </p:nvSpPr>
            <p:spPr>
              <a:xfrm rot="7482643">
                <a:off x="1779113" y="4473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83" name="Pentagon 15">
              <a:extLst>
                <a:ext uri="{FF2B5EF4-FFF2-40B4-BE49-F238E27FC236}">
                  <a16:creationId xmlns:a16="http://schemas.microsoft.com/office/drawing/2014/main" id="{1BA17D44-53F6-67C7-05F9-150FAB481D58}"/>
                </a:ext>
              </a:extLst>
            </p:cNvPr>
            <p:cNvSpPr/>
            <p:nvPr/>
          </p:nvSpPr>
          <p:spPr>
            <a:xfrm rot="16200000">
              <a:off x="-1221118" y="3219450"/>
              <a:ext cx="5295900" cy="76200"/>
            </a:xfrm>
            <a:prstGeom prst="homePlate">
              <a:avLst>
                <a:gd name="adj" fmla="val 9091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16">
              <a:extLst>
                <a:ext uri="{FF2B5EF4-FFF2-40B4-BE49-F238E27FC236}">
                  <a16:creationId xmlns:a16="http://schemas.microsoft.com/office/drawing/2014/main" id="{31B11917-AE01-BD04-5513-7D5F7AE19686}"/>
                </a:ext>
              </a:extLst>
            </p:cNvPr>
            <p:cNvSpPr/>
            <p:nvPr/>
          </p:nvSpPr>
          <p:spPr>
            <a:xfrm>
              <a:off x="1388730" y="3962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5" name="Oval 17">
              <a:extLst>
                <a:ext uri="{FF2B5EF4-FFF2-40B4-BE49-F238E27FC236}">
                  <a16:creationId xmlns:a16="http://schemas.microsoft.com/office/drawing/2014/main" id="{A3CFB458-0A74-A083-095E-CE8485774BB4}"/>
                </a:ext>
              </a:extLst>
            </p:cNvPr>
            <p:cNvSpPr/>
            <p:nvPr/>
          </p:nvSpPr>
          <p:spPr>
            <a:xfrm>
              <a:off x="1845930" y="1600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Delay 21">
              <a:extLst>
                <a:ext uri="{FF2B5EF4-FFF2-40B4-BE49-F238E27FC236}">
                  <a16:creationId xmlns:a16="http://schemas.microsoft.com/office/drawing/2014/main" id="{C2186FCF-F7E1-2CD9-A284-9B545023AD3B}"/>
                </a:ext>
              </a:extLst>
            </p:cNvPr>
            <p:cNvSpPr/>
            <p:nvPr/>
          </p:nvSpPr>
          <p:spPr>
            <a:xfrm rot="5400000">
              <a:off x="2127027" y="1530573"/>
              <a:ext cx="470344" cy="914400"/>
            </a:xfrm>
            <a:prstGeom prst="flowChartDelay">
              <a:avLst/>
            </a:prstGeom>
            <a:solidFill>
              <a:srgbClr val="582A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Decision 24">
              <a:extLst>
                <a:ext uri="{FF2B5EF4-FFF2-40B4-BE49-F238E27FC236}">
                  <a16:creationId xmlns:a16="http://schemas.microsoft.com/office/drawing/2014/main" id="{26F48B87-FC87-85E7-8C74-E97FB729944F}"/>
                </a:ext>
              </a:extLst>
            </p:cNvPr>
            <p:cNvSpPr/>
            <p:nvPr/>
          </p:nvSpPr>
          <p:spPr>
            <a:xfrm rot="18232967">
              <a:off x="773495" y="1129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338">
              <a:extLst>
                <a:ext uri="{FF2B5EF4-FFF2-40B4-BE49-F238E27FC236}">
                  <a16:creationId xmlns:a16="http://schemas.microsoft.com/office/drawing/2014/main" id="{89023A62-F888-8A6A-C82A-90A992720238}"/>
                </a:ext>
              </a:extLst>
            </p:cNvPr>
            <p:cNvSpPr/>
            <p:nvPr/>
          </p:nvSpPr>
          <p:spPr>
            <a:xfrm>
              <a:off x="2362200" y="1524000"/>
              <a:ext cx="457200" cy="457200"/>
            </a:xfrm>
            <a:prstGeom prst="round2DiagRect">
              <a:avLst>
                <a:gd name="adj1" fmla="val 16667"/>
                <a:gd name="adj2" fmla="val 50000"/>
              </a:avLst>
            </a:prstGeom>
            <a:solidFill>
              <a:srgbClr val="582A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339">
              <a:extLst>
                <a:ext uri="{FF2B5EF4-FFF2-40B4-BE49-F238E27FC236}">
                  <a16:creationId xmlns:a16="http://schemas.microsoft.com/office/drawing/2014/main" id="{E80AEC74-2C8E-8DE3-8E99-934A98FE7A8A}"/>
                </a:ext>
              </a:extLst>
            </p:cNvPr>
            <p:cNvSpPr/>
            <p:nvPr/>
          </p:nvSpPr>
          <p:spPr>
            <a:xfrm rot="17982947">
              <a:off x="1912056" y="1454855"/>
              <a:ext cx="457200" cy="457200"/>
            </a:xfrm>
            <a:prstGeom prst="round2DiagRect">
              <a:avLst>
                <a:gd name="adj1" fmla="val 16667"/>
                <a:gd name="adj2" fmla="val 50000"/>
              </a:avLst>
            </a:prstGeom>
            <a:solidFill>
              <a:srgbClr val="582A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750F5A47-2047-7273-70FE-D3E2F45E2EC3}"/>
                </a:ext>
              </a:extLst>
            </p:cNvPr>
            <p:cNvGrpSpPr/>
            <p:nvPr/>
          </p:nvGrpSpPr>
          <p:grpSpPr>
            <a:xfrm rot="3149399">
              <a:off x="1694143" y="1447434"/>
              <a:ext cx="357070" cy="961084"/>
              <a:chOff x="3276600" y="1752600"/>
              <a:chExt cx="533400" cy="1752600"/>
            </a:xfrm>
          </p:grpSpPr>
          <p:sp>
            <p:nvSpPr>
              <p:cNvPr id="126" name="Moon 125">
                <a:extLst>
                  <a:ext uri="{FF2B5EF4-FFF2-40B4-BE49-F238E27FC236}">
                    <a16:creationId xmlns:a16="http://schemas.microsoft.com/office/drawing/2014/main" id="{325CC045-2E95-D8A4-B84F-203D763C83BF}"/>
                  </a:ext>
                </a:extLst>
              </p:cNvPr>
              <p:cNvSpPr/>
              <p:nvPr/>
            </p:nvSpPr>
            <p:spPr>
              <a:xfrm>
                <a:off x="3352800" y="17526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26C276E0-62AB-B5DE-245F-F7523FA2E483}"/>
                  </a:ext>
                </a:extLst>
              </p:cNvPr>
              <p:cNvSpPr/>
              <p:nvPr/>
            </p:nvSpPr>
            <p:spPr>
              <a:xfrm rot="20714095">
                <a:off x="3505200" y="19050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737317C2-A50E-5DCF-2900-23915CAF2320}"/>
                  </a:ext>
                </a:extLst>
              </p:cNvPr>
              <p:cNvSpPr/>
              <p:nvPr/>
            </p:nvSpPr>
            <p:spPr>
              <a:xfrm rot="670422">
                <a:off x="3276600" y="18288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Oval 90">
              <a:extLst>
                <a:ext uri="{FF2B5EF4-FFF2-40B4-BE49-F238E27FC236}">
                  <a16:creationId xmlns:a16="http://schemas.microsoft.com/office/drawing/2014/main" id="{5B36605C-4CD4-7582-8E7A-9452CF00294B}"/>
                </a:ext>
              </a:extLst>
            </p:cNvPr>
            <p:cNvSpPr/>
            <p:nvPr/>
          </p:nvSpPr>
          <p:spPr>
            <a:xfrm>
              <a:off x="1905000" y="1600200"/>
              <a:ext cx="838200" cy="533400"/>
            </a:xfrm>
            <a:prstGeom prst="ellipse">
              <a:avLst/>
            </a:prstGeom>
            <a:solidFill>
              <a:srgbClr val="582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6F9B73CC-CD42-B86C-EA2B-CB16AD8DE981}"/>
                </a:ext>
              </a:extLst>
            </p:cNvPr>
            <p:cNvGrpSpPr/>
            <p:nvPr/>
          </p:nvGrpSpPr>
          <p:grpSpPr>
            <a:xfrm>
              <a:off x="1828800" y="1752600"/>
              <a:ext cx="990600" cy="304800"/>
              <a:chOff x="2667000" y="533400"/>
              <a:chExt cx="1219200" cy="304800"/>
            </a:xfrm>
          </p:grpSpPr>
          <p:sp>
            <p:nvSpPr>
              <p:cNvPr id="112" name="Rectangle 23">
                <a:extLst>
                  <a:ext uri="{FF2B5EF4-FFF2-40B4-BE49-F238E27FC236}">
                    <a16:creationId xmlns:a16="http://schemas.microsoft.com/office/drawing/2014/main" id="{77A147A6-AB3A-555E-48DD-21377E2EF723}"/>
                  </a:ext>
                </a:extLst>
              </p:cNvPr>
              <p:cNvSpPr/>
              <p:nvPr/>
            </p:nvSpPr>
            <p:spPr>
              <a:xfrm>
                <a:off x="2667000" y="533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13" name="Group 33">
                <a:extLst>
                  <a:ext uri="{FF2B5EF4-FFF2-40B4-BE49-F238E27FC236}">
                    <a16:creationId xmlns:a16="http://schemas.microsoft.com/office/drawing/2014/main" id="{443E94B5-AC90-63CB-E397-BA0712D37296}"/>
                  </a:ext>
                </a:extLst>
              </p:cNvPr>
              <p:cNvGrpSpPr/>
              <p:nvPr/>
            </p:nvGrpSpPr>
            <p:grpSpPr>
              <a:xfrm>
                <a:off x="2667000" y="533400"/>
                <a:ext cx="1219200" cy="304800"/>
                <a:chOff x="457200" y="3352800"/>
                <a:chExt cx="4648200" cy="1219200"/>
              </a:xfrm>
            </p:grpSpPr>
            <p:grpSp>
              <p:nvGrpSpPr>
                <p:cNvPr id="114" name="Group 23">
                  <a:extLst>
                    <a:ext uri="{FF2B5EF4-FFF2-40B4-BE49-F238E27FC236}">
                      <a16:creationId xmlns:a16="http://schemas.microsoft.com/office/drawing/2014/main" id="{D836EA2F-8D3C-0366-7106-FB6F8462AE59}"/>
                    </a:ext>
                  </a:extLst>
                </p:cNvPr>
                <p:cNvGrpSpPr/>
                <p:nvPr/>
              </p:nvGrpSpPr>
              <p:grpSpPr>
                <a:xfrm>
                  <a:off x="457200" y="3352800"/>
                  <a:ext cx="1447800" cy="1219200"/>
                  <a:chOff x="457200" y="3352800"/>
                  <a:chExt cx="1447800" cy="1219200"/>
                </a:xfrm>
              </p:grpSpPr>
              <p:sp>
                <p:nvSpPr>
                  <p:cNvPr id="124" name="Quad Arrow Callout 361">
                    <a:extLst>
                      <a:ext uri="{FF2B5EF4-FFF2-40B4-BE49-F238E27FC236}">
                        <a16:creationId xmlns:a16="http://schemas.microsoft.com/office/drawing/2014/main" id="{47076D69-8314-5BAF-2E05-0E00E18CE6D1}"/>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ross 124">
                    <a:extLst>
                      <a:ext uri="{FF2B5EF4-FFF2-40B4-BE49-F238E27FC236}">
                        <a16:creationId xmlns:a16="http://schemas.microsoft.com/office/drawing/2014/main" id="{20298DD4-B269-EFED-5199-6ECBED923E34}"/>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24">
                  <a:extLst>
                    <a:ext uri="{FF2B5EF4-FFF2-40B4-BE49-F238E27FC236}">
                      <a16:creationId xmlns:a16="http://schemas.microsoft.com/office/drawing/2014/main" id="{61C02987-8B06-82A5-954D-67C303F5E57A}"/>
                    </a:ext>
                  </a:extLst>
                </p:cNvPr>
                <p:cNvGrpSpPr/>
                <p:nvPr/>
              </p:nvGrpSpPr>
              <p:grpSpPr>
                <a:xfrm>
                  <a:off x="1524000" y="3352800"/>
                  <a:ext cx="1447800" cy="1219200"/>
                  <a:chOff x="457200" y="3352800"/>
                  <a:chExt cx="1447800" cy="1219200"/>
                </a:xfrm>
              </p:grpSpPr>
              <p:sp>
                <p:nvSpPr>
                  <p:cNvPr id="122" name="Quad Arrow Callout 359">
                    <a:extLst>
                      <a:ext uri="{FF2B5EF4-FFF2-40B4-BE49-F238E27FC236}">
                        <a16:creationId xmlns:a16="http://schemas.microsoft.com/office/drawing/2014/main" id="{8ACF52A1-0E50-04F5-ED78-E44CB110223E}"/>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ross 122">
                    <a:extLst>
                      <a:ext uri="{FF2B5EF4-FFF2-40B4-BE49-F238E27FC236}">
                        <a16:creationId xmlns:a16="http://schemas.microsoft.com/office/drawing/2014/main" id="{DE3079C0-5896-7D5E-DB91-4B04CE4A7485}"/>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7">
                  <a:extLst>
                    <a:ext uri="{FF2B5EF4-FFF2-40B4-BE49-F238E27FC236}">
                      <a16:creationId xmlns:a16="http://schemas.microsoft.com/office/drawing/2014/main" id="{BD03C47D-FC90-68CC-BEB1-8791300C6B34}"/>
                    </a:ext>
                  </a:extLst>
                </p:cNvPr>
                <p:cNvGrpSpPr/>
                <p:nvPr/>
              </p:nvGrpSpPr>
              <p:grpSpPr>
                <a:xfrm>
                  <a:off x="2590800" y="3352800"/>
                  <a:ext cx="1447800" cy="1219200"/>
                  <a:chOff x="457200" y="3352800"/>
                  <a:chExt cx="1447800" cy="1219200"/>
                </a:xfrm>
              </p:grpSpPr>
              <p:sp>
                <p:nvSpPr>
                  <p:cNvPr id="120" name="Quad Arrow Callout 357">
                    <a:extLst>
                      <a:ext uri="{FF2B5EF4-FFF2-40B4-BE49-F238E27FC236}">
                        <a16:creationId xmlns:a16="http://schemas.microsoft.com/office/drawing/2014/main" id="{5642CC46-6492-5A98-5C66-75C16DC568FD}"/>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ross 120">
                    <a:extLst>
                      <a:ext uri="{FF2B5EF4-FFF2-40B4-BE49-F238E27FC236}">
                        <a16:creationId xmlns:a16="http://schemas.microsoft.com/office/drawing/2014/main" id="{84CD02BA-31B8-D4A9-EB02-86C670EE00BD}"/>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30">
                  <a:extLst>
                    <a:ext uri="{FF2B5EF4-FFF2-40B4-BE49-F238E27FC236}">
                      <a16:creationId xmlns:a16="http://schemas.microsoft.com/office/drawing/2014/main" id="{915E5E57-DAFD-5896-DDBA-FD8857187532}"/>
                    </a:ext>
                  </a:extLst>
                </p:cNvPr>
                <p:cNvGrpSpPr/>
                <p:nvPr/>
              </p:nvGrpSpPr>
              <p:grpSpPr>
                <a:xfrm>
                  <a:off x="3657600" y="3352800"/>
                  <a:ext cx="1447800" cy="1219200"/>
                  <a:chOff x="457200" y="3352800"/>
                  <a:chExt cx="1447800" cy="1219200"/>
                </a:xfrm>
              </p:grpSpPr>
              <p:sp>
                <p:nvSpPr>
                  <p:cNvPr id="118" name="Quad Arrow Callout 355">
                    <a:extLst>
                      <a:ext uri="{FF2B5EF4-FFF2-40B4-BE49-F238E27FC236}">
                        <a16:creationId xmlns:a16="http://schemas.microsoft.com/office/drawing/2014/main" id="{DF710485-4B41-F152-9487-A29CF21DD935}"/>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118">
                    <a:extLst>
                      <a:ext uri="{FF2B5EF4-FFF2-40B4-BE49-F238E27FC236}">
                        <a16:creationId xmlns:a16="http://schemas.microsoft.com/office/drawing/2014/main" id="{C3184F96-E150-4366-9C29-22D552F147D0}"/>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3" name="Group 92">
              <a:extLst>
                <a:ext uri="{FF2B5EF4-FFF2-40B4-BE49-F238E27FC236}">
                  <a16:creationId xmlns:a16="http://schemas.microsoft.com/office/drawing/2014/main" id="{F2B70A7A-32F2-7BD5-8344-91E43C22A1FE}"/>
                </a:ext>
              </a:extLst>
            </p:cNvPr>
            <p:cNvGrpSpPr/>
            <p:nvPr/>
          </p:nvGrpSpPr>
          <p:grpSpPr>
            <a:xfrm>
              <a:off x="1828800" y="3962400"/>
              <a:ext cx="990600" cy="304800"/>
              <a:chOff x="2667000" y="533400"/>
              <a:chExt cx="1219200" cy="304800"/>
            </a:xfrm>
          </p:grpSpPr>
          <p:sp>
            <p:nvSpPr>
              <p:cNvPr id="98" name="Rectangle 23">
                <a:extLst>
                  <a:ext uri="{FF2B5EF4-FFF2-40B4-BE49-F238E27FC236}">
                    <a16:creationId xmlns:a16="http://schemas.microsoft.com/office/drawing/2014/main" id="{C6E82847-AEC8-696B-0564-95D702A47F0F}"/>
                  </a:ext>
                </a:extLst>
              </p:cNvPr>
              <p:cNvSpPr/>
              <p:nvPr/>
            </p:nvSpPr>
            <p:spPr>
              <a:xfrm>
                <a:off x="2667000" y="533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99" name="Group 33">
                <a:extLst>
                  <a:ext uri="{FF2B5EF4-FFF2-40B4-BE49-F238E27FC236}">
                    <a16:creationId xmlns:a16="http://schemas.microsoft.com/office/drawing/2014/main" id="{FE88C0A1-276C-4F38-AA81-4B62D4FA72AE}"/>
                  </a:ext>
                </a:extLst>
              </p:cNvPr>
              <p:cNvGrpSpPr/>
              <p:nvPr/>
            </p:nvGrpSpPr>
            <p:grpSpPr>
              <a:xfrm>
                <a:off x="2667000" y="533400"/>
                <a:ext cx="1219200" cy="304800"/>
                <a:chOff x="457200" y="3352800"/>
                <a:chExt cx="4648200" cy="1219200"/>
              </a:xfrm>
            </p:grpSpPr>
            <p:grpSp>
              <p:nvGrpSpPr>
                <p:cNvPr id="100" name="Group 23">
                  <a:extLst>
                    <a:ext uri="{FF2B5EF4-FFF2-40B4-BE49-F238E27FC236}">
                      <a16:creationId xmlns:a16="http://schemas.microsoft.com/office/drawing/2014/main" id="{8E0FF1C1-8EE9-897A-1D67-F0975C1E9567}"/>
                    </a:ext>
                  </a:extLst>
                </p:cNvPr>
                <p:cNvGrpSpPr/>
                <p:nvPr/>
              </p:nvGrpSpPr>
              <p:grpSpPr>
                <a:xfrm>
                  <a:off x="457200" y="3352800"/>
                  <a:ext cx="1447800" cy="1219200"/>
                  <a:chOff x="457200" y="3352800"/>
                  <a:chExt cx="1447800" cy="1219200"/>
                </a:xfrm>
              </p:grpSpPr>
              <p:sp>
                <p:nvSpPr>
                  <p:cNvPr id="110" name="Quad Arrow Callout 377">
                    <a:extLst>
                      <a:ext uri="{FF2B5EF4-FFF2-40B4-BE49-F238E27FC236}">
                        <a16:creationId xmlns:a16="http://schemas.microsoft.com/office/drawing/2014/main" id="{4087565C-3325-1394-1579-7968BBB7314F}"/>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ross 110">
                    <a:extLst>
                      <a:ext uri="{FF2B5EF4-FFF2-40B4-BE49-F238E27FC236}">
                        <a16:creationId xmlns:a16="http://schemas.microsoft.com/office/drawing/2014/main" id="{3AD39134-8F44-91C7-426A-456496E11D3A}"/>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24">
                  <a:extLst>
                    <a:ext uri="{FF2B5EF4-FFF2-40B4-BE49-F238E27FC236}">
                      <a16:creationId xmlns:a16="http://schemas.microsoft.com/office/drawing/2014/main" id="{874EAC22-CCEB-B0D0-F7E1-4989613B1752}"/>
                    </a:ext>
                  </a:extLst>
                </p:cNvPr>
                <p:cNvGrpSpPr/>
                <p:nvPr/>
              </p:nvGrpSpPr>
              <p:grpSpPr>
                <a:xfrm>
                  <a:off x="1524000" y="3352800"/>
                  <a:ext cx="1447800" cy="1219200"/>
                  <a:chOff x="457200" y="3352800"/>
                  <a:chExt cx="1447800" cy="1219200"/>
                </a:xfrm>
              </p:grpSpPr>
              <p:sp>
                <p:nvSpPr>
                  <p:cNvPr id="108" name="Quad Arrow Callout 375">
                    <a:extLst>
                      <a:ext uri="{FF2B5EF4-FFF2-40B4-BE49-F238E27FC236}">
                        <a16:creationId xmlns:a16="http://schemas.microsoft.com/office/drawing/2014/main" id="{788A4513-C800-4AD2-6850-D3FB96F776E4}"/>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ross 108">
                    <a:extLst>
                      <a:ext uri="{FF2B5EF4-FFF2-40B4-BE49-F238E27FC236}">
                        <a16:creationId xmlns:a16="http://schemas.microsoft.com/office/drawing/2014/main" id="{A7C1434A-5CA0-037F-4630-27CE3E5CA8F6}"/>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27">
                  <a:extLst>
                    <a:ext uri="{FF2B5EF4-FFF2-40B4-BE49-F238E27FC236}">
                      <a16:creationId xmlns:a16="http://schemas.microsoft.com/office/drawing/2014/main" id="{FA7ECC64-07AD-5664-E2E5-543594EB5807}"/>
                    </a:ext>
                  </a:extLst>
                </p:cNvPr>
                <p:cNvGrpSpPr/>
                <p:nvPr/>
              </p:nvGrpSpPr>
              <p:grpSpPr>
                <a:xfrm>
                  <a:off x="2590800" y="3352800"/>
                  <a:ext cx="1447800" cy="1219200"/>
                  <a:chOff x="457200" y="3352800"/>
                  <a:chExt cx="1447800" cy="1219200"/>
                </a:xfrm>
              </p:grpSpPr>
              <p:sp>
                <p:nvSpPr>
                  <p:cNvPr id="106" name="Quad Arrow Callout 373">
                    <a:extLst>
                      <a:ext uri="{FF2B5EF4-FFF2-40B4-BE49-F238E27FC236}">
                        <a16:creationId xmlns:a16="http://schemas.microsoft.com/office/drawing/2014/main" id="{F90B24A1-0D82-BFBF-9A98-71D6832868E7}"/>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ross 106">
                    <a:extLst>
                      <a:ext uri="{FF2B5EF4-FFF2-40B4-BE49-F238E27FC236}">
                        <a16:creationId xmlns:a16="http://schemas.microsoft.com/office/drawing/2014/main" id="{E2FC1EEC-5F5E-B168-FD1D-BBD5280FB74B}"/>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30">
                  <a:extLst>
                    <a:ext uri="{FF2B5EF4-FFF2-40B4-BE49-F238E27FC236}">
                      <a16:creationId xmlns:a16="http://schemas.microsoft.com/office/drawing/2014/main" id="{873ABE89-3472-5BAB-7D18-959CF53B2383}"/>
                    </a:ext>
                  </a:extLst>
                </p:cNvPr>
                <p:cNvGrpSpPr/>
                <p:nvPr/>
              </p:nvGrpSpPr>
              <p:grpSpPr>
                <a:xfrm>
                  <a:off x="3657600" y="3352800"/>
                  <a:ext cx="1447800" cy="1219200"/>
                  <a:chOff x="457200" y="3352800"/>
                  <a:chExt cx="1447800" cy="1219200"/>
                </a:xfrm>
              </p:grpSpPr>
              <p:sp>
                <p:nvSpPr>
                  <p:cNvPr id="104" name="Quad Arrow Callout 371">
                    <a:extLst>
                      <a:ext uri="{FF2B5EF4-FFF2-40B4-BE49-F238E27FC236}">
                        <a16:creationId xmlns:a16="http://schemas.microsoft.com/office/drawing/2014/main" id="{2C610A39-0644-813C-9B06-1296BFD4E6B9}"/>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ross 104">
                    <a:extLst>
                      <a:ext uri="{FF2B5EF4-FFF2-40B4-BE49-F238E27FC236}">
                        <a16:creationId xmlns:a16="http://schemas.microsoft.com/office/drawing/2014/main" id="{437FAF11-9A77-ABCE-1933-297894B363D6}"/>
                      </a:ext>
                    </a:extLst>
                  </p:cNvPr>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4" name="Group 93">
              <a:extLst>
                <a:ext uri="{FF2B5EF4-FFF2-40B4-BE49-F238E27FC236}">
                  <a16:creationId xmlns:a16="http://schemas.microsoft.com/office/drawing/2014/main" id="{98AD5A32-7E5A-75E0-65BD-2989D27433AD}"/>
                </a:ext>
              </a:extLst>
            </p:cNvPr>
            <p:cNvGrpSpPr/>
            <p:nvPr/>
          </p:nvGrpSpPr>
          <p:grpSpPr>
            <a:xfrm rot="1506845">
              <a:off x="2486634" y="2988878"/>
              <a:ext cx="1100335" cy="1576538"/>
              <a:chOff x="2362200" y="533400"/>
              <a:chExt cx="1295400" cy="1752600"/>
            </a:xfrm>
          </p:grpSpPr>
          <p:sp>
            <p:nvSpPr>
              <p:cNvPr id="95" name="Hexagon 94">
                <a:extLst>
                  <a:ext uri="{FF2B5EF4-FFF2-40B4-BE49-F238E27FC236}">
                    <a16:creationId xmlns:a16="http://schemas.microsoft.com/office/drawing/2014/main" id="{2834E47A-1F5F-96FE-FA4E-65DCD9D5D90F}"/>
                  </a:ext>
                </a:extLst>
              </p:cNvPr>
              <p:cNvSpPr/>
              <p:nvPr/>
            </p:nvSpPr>
            <p:spPr>
              <a:xfrm>
                <a:off x="2362200" y="533400"/>
                <a:ext cx="1295400" cy="1752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8F627D77-F6BC-41AE-ECEB-F2500DECCA35}"/>
                  </a:ext>
                </a:extLst>
              </p:cNvPr>
              <p:cNvSpPr/>
              <p:nvPr/>
            </p:nvSpPr>
            <p:spPr>
              <a:xfrm>
                <a:off x="2590800" y="838200"/>
                <a:ext cx="844826" cy="11430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Quad Arrow Callout 382">
                <a:extLst>
                  <a:ext uri="{FF2B5EF4-FFF2-40B4-BE49-F238E27FC236}">
                    <a16:creationId xmlns:a16="http://schemas.microsoft.com/office/drawing/2014/main" id="{9DF8D347-02B7-2FE0-80EC-84E4E8D4433E}"/>
                  </a:ext>
                </a:extLst>
              </p:cNvPr>
              <p:cNvSpPr/>
              <p:nvPr/>
            </p:nvSpPr>
            <p:spPr>
              <a:xfrm>
                <a:off x="2819400" y="1066800"/>
                <a:ext cx="381000" cy="762000"/>
              </a:xfrm>
              <a:prstGeom prst="quadArrowCallou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8148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AB1084E-21D9-4086-B9CD-4A85140E6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7576" y="6488668"/>
            <a:ext cx="2743200" cy="369332"/>
          </a:xfrm>
          <a:prstGeom prst="rect">
            <a:avLst/>
          </a:prstGeom>
          <a:noFill/>
        </p:spPr>
        <p:txBody>
          <a:bodyPr wrap="square" rtlCol="0">
            <a:spAutoFit/>
          </a:bodyPr>
          <a:lstStyle/>
          <a:p>
            <a:r>
              <a:rPr lang="en-US" dirty="0">
                <a:solidFill>
                  <a:schemeClr val="bg1"/>
                </a:solidFill>
              </a:rPr>
              <a:t>Alma 56:14-15,33</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Places of War</a:t>
            </a:r>
          </a:p>
        </p:txBody>
      </p:sp>
      <p:sp>
        <p:nvSpPr>
          <p:cNvPr id="17" name="TextBox 16"/>
          <p:cNvSpPr txBox="1"/>
          <p:nvPr/>
        </p:nvSpPr>
        <p:spPr>
          <a:xfrm>
            <a:off x="457200" y="3043519"/>
            <a:ext cx="2814917" cy="646331"/>
          </a:xfrm>
          <a:prstGeom prst="rect">
            <a:avLst/>
          </a:prstGeom>
          <a:noFill/>
        </p:spPr>
        <p:txBody>
          <a:bodyPr wrap="square" rtlCol="0">
            <a:spAutoFit/>
          </a:bodyPr>
          <a:lstStyle/>
          <a:p>
            <a:r>
              <a:rPr lang="en-US" dirty="0">
                <a:solidFill>
                  <a:schemeClr val="bg1"/>
                </a:solidFill>
              </a:rPr>
              <a:t>These are the cities that the Lamanites had a hold of</a:t>
            </a:r>
          </a:p>
        </p:txBody>
      </p:sp>
      <p:sp>
        <p:nvSpPr>
          <p:cNvPr id="19" name="TextBox 18"/>
          <p:cNvSpPr txBox="1"/>
          <p:nvPr/>
        </p:nvSpPr>
        <p:spPr>
          <a:xfrm>
            <a:off x="8413377" y="2882152"/>
            <a:ext cx="3348318" cy="923330"/>
          </a:xfrm>
          <a:prstGeom prst="rect">
            <a:avLst/>
          </a:prstGeom>
          <a:noFill/>
        </p:spPr>
        <p:txBody>
          <a:bodyPr wrap="square" rtlCol="0">
            <a:spAutoFit/>
          </a:bodyPr>
          <a:lstStyle/>
          <a:p>
            <a:r>
              <a:rPr lang="en-US" dirty="0">
                <a:solidFill>
                  <a:schemeClr val="bg1"/>
                </a:solidFill>
              </a:rPr>
              <a:t>These are the cities that Helaman and </a:t>
            </a:r>
            <a:r>
              <a:rPr lang="en-US" dirty="0" err="1">
                <a:solidFill>
                  <a:schemeClr val="bg1"/>
                </a:solidFill>
              </a:rPr>
              <a:t>Anitpus</a:t>
            </a:r>
            <a:r>
              <a:rPr lang="en-US" dirty="0">
                <a:solidFill>
                  <a:schemeClr val="bg1"/>
                </a:solidFill>
              </a:rPr>
              <a:t> were trying to fight for—</a:t>
            </a:r>
            <a:r>
              <a:rPr lang="en-US" dirty="0" err="1">
                <a:solidFill>
                  <a:schemeClr val="bg1"/>
                </a:solidFill>
              </a:rPr>
              <a:t>Anitpus</a:t>
            </a:r>
            <a:r>
              <a:rPr lang="en-US" dirty="0">
                <a:solidFill>
                  <a:schemeClr val="bg1"/>
                </a:solidFill>
              </a:rPr>
              <a:t> was in Judea</a:t>
            </a:r>
          </a:p>
        </p:txBody>
      </p:sp>
      <p:sp>
        <p:nvSpPr>
          <p:cNvPr id="21" name="Rectangle: Rounded Corners 20">
            <a:extLst>
              <a:ext uri="{FF2B5EF4-FFF2-40B4-BE49-F238E27FC236}">
                <a16:creationId xmlns:a16="http://schemas.microsoft.com/office/drawing/2014/main" id="{3EB88CB7-5BFE-45C2-A740-A1A1F0823AEA}"/>
              </a:ext>
            </a:extLst>
          </p:cNvPr>
          <p:cNvSpPr/>
          <p:nvPr/>
        </p:nvSpPr>
        <p:spPr>
          <a:xfrm>
            <a:off x="3508130" y="1176950"/>
            <a:ext cx="4780228" cy="5115208"/>
          </a:xfrm>
          <a:prstGeom prst="roundRect">
            <a:avLst>
              <a:gd name="adj" fmla="val 8387"/>
            </a:avLst>
          </a:pr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Arrow: Down 761">
            <a:extLst>
              <a:ext uri="{FF2B5EF4-FFF2-40B4-BE49-F238E27FC236}">
                <a16:creationId xmlns:a16="http://schemas.microsoft.com/office/drawing/2014/main" id="{9B630238-EF39-4B7E-ADC7-246E18100C45}"/>
              </a:ext>
            </a:extLst>
          </p:cNvPr>
          <p:cNvSpPr/>
          <p:nvPr/>
        </p:nvSpPr>
        <p:spPr>
          <a:xfrm rot="10800000">
            <a:off x="7980541" y="3630439"/>
            <a:ext cx="271603" cy="88724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TextBox 762">
            <a:extLst>
              <a:ext uri="{FF2B5EF4-FFF2-40B4-BE49-F238E27FC236}">
                <a16:creationId xmlns:a16="http://schemas.microsoft.com/office/drawing/2014/main" id="{7317845D-5009-474E-A4DD-C28F689A546D}"/>
              </a:ext>
            </a:extLst>
          </p:cNvPr>
          <p:cNvSpPr txBox="1"/>
          <p:nvPr/>
        </p:nvSpPr>
        <p:spPr>
          <a:xfrm>
            <a:off x="7397252" y="3513030"/>
            <a:ext cx="863946" cy="338555"/>
          </a:xfrm>
          <a:prstGeom prst="rect">
            <a:avLst/>
          </a:prstGeom>
          <a:noFill/>
        </p:spPr>
        <p:txBody>
          <a:bodyPr wrap="square" rtlCol="0">
            <a:spAutoFit/>
          </a:bodyPr>
          <a:lstStyle/>
          <a:p>
            <a:r>
              <a:rPr lang="en-US" sz="1600" dirty="0">
                <a:solidFill>
                  <a:schemeClr val="bg1"/>
                </a:solidFill>
              </a:rPr>
              <a:t>North</a:t>
            </a:r>
          </a:p>
        </p:txBody>
      </p:sp>
      <p:grpSp>
        <p:nvGrpSpPr>
          <p:cNvPr id="764" name="Group 763">
            <a:extLst>
              <a:ext uri="{FF2B5EF4-FFF2-40B4-BE49-F238E27FC236}">
                <a16:creationId xmlns:a16="http://schemas.microsoft.com/office/drawing/2014/main" id="{3A805E28-D29C-4860-BD1F-2011FA09ED7E}"/>
              </a:ext>
            </a:extLst>
          </p:cNvPr>
          <p:cNvGrpSpPr/>
          <p:nvPr/>
        </p:nvGrpSpPr>
        <p:grpSpPr>
          <a:xfrm>
            <a:off x="5064477" y="5376249"/>
            <a:ext cx="707019" cy="461062"/>
            <a:chOff x="7948094" y="4661026"/>
            <a:chExt cx="707019" cy="461062"/>
          </a:xfrm>
        </p:grpSpPr>
        <p:sp>
          <p:nvSpPr>
            <p:cNvPr id="765" name="TextBox 764">
              <a:extLst>
                <a:ext uri="{FF2B5EF4-FFF2-40B4-BE49-F238E27FC236}">
                  <a16:creationId xmlns:a16="http://schemas.microsoft.com/office/drawing/2014/main" id="{5D063AB4-4540-4021-8A43-4AA8832F5EF3}"/>
                </a:ext>
              </a:extLst>
            </p:cNvPr>
            <p:cNvSpPr txBox="1"/>
            <p:nvPr/>
          </p:nvSpPr>
          <p:spPr>
            <a:xfrm>
              <a:off x="7948094" y="4783533"/>
              <a:ext cx="707019" cy="338555"/>
            </a:xfrm>
            <a:prstGeom prst="rect">
              <a:avLst/>
            </a:prstGeom>
            <a:noFill/>
          </p:spPr>
          <p:txBody>
            <a:bodyPr wrap="square" rtlCol="0">
              <a:spAutoFit/>
            </a:bodyPr>
            <a:lstStyle/>
            <a:p>
              <a:r>
                <a:rPr lang="en-US" sz="1600" dirty="0">
                  <a:solidFill>
                    <a:schemeClr val="bg1"/>
                  </a:solidFill>
                </a:rPr>
                <a:t>Nephi</a:t>
              </a:r>
            </a:p>
          </p:txBody>
        </p:sp>
        <p:sp>
          <p:nvSpPr>
            <p:cNvPr id="766" name="Star: 5 Points 765">
              <a:extLst>
                <a:ext uri="{FF2B5EF4-FFF2-40B4-BE49-F238E27FC236}">
                  <a16:creationId xmlns:a16="http://schemas.microsoft.com/office/drawing/2014/main" id="{8FBF1104-C47F-46ED-9CC4-89001A19FAD5}"/>
                </a:ext>
              </a:extLst>
            </p:cNvPr>
            <p:cNvSpPr/>
            <p:nvPr/>
          </p:nvSpPr>
          <p:spPr>
            <a:xfrm>
              <a:off x="8155663" y="4661026"/>
              <a:ext cx="204765"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7" name="TextBox 766">
            <a:extLst>
              <a:ext uri="{FF2B5EF4-FFF2-40B4-BE49-F238E27FC236}">
                <a16:creationId xmlns:a16="http://schemas.microsoft.com/office/drawing/2014/main" id="{81392D31-9A5F-492E-8DF1-E8D67A34F99A}"/>
              </a:ext>
            </a:extLst>
          </p:cNvPr>
          <p:cNvSpPr txBox="1"/>
          <p:nvPr/>
        </p:nvSpPr>
        <p:spPr>
          <a:xfrm>
            <a:off x="4230047" y="2174626"/>
            <a:ext cx="1269843" cy="338554"/>
          </a:xfrm>
          <a:prstGeom prst="rect">
            <a:avLst/>
          </a:prstGeom>
          <a:noFill/>
        </p:spPr>
        <p:txBody>
          <a:bodyPr wrap="square" rtlCol="0">
            <a:spAutoFit/>
          </a:bodyPr>
          <a:lstStyle/>
          <a:p>
            <a:r>
              <a:rPr lang="en-US" sz="1600" dirty="0" err="1">
                <a:solidFill>
                  <a:schemeClr val="bg1"/>
                </a:solidFill>
              </a:rPr>
              <a:t>Ammonihah</a:t>
            </a:r>
            <a:endParaRPr lang="en-US" sz="1600" dirty="0">
              <a:solidFill>
                <a:schemeClr val="bg1"/>
              </a:solidFill>
            </a:endParaRPr>
          </a:p>
        </p:txBody>
      </p:sp>
      <p:grpSp>
        <p:nvGrpSpPr>
          <p:cNvPr id="768" name="Group 767">
            <a:extLst>
              <a:ext uri="{FF2B5EF4-FFF2-40B4-BE49-F238E27FC236}">
                <a16:creationId xmlns:a16="http://schemas.microsoft.com/office/drawing/2014/main" id="{34CC00CB-87AB-48EE-BC5E-D16B85818624}"/>
              </a:ext>
            </a:extLst>
          </p:cNvPr>
          <p:cNvGrpSpPr/>
          <p:nvPr/>
        </p:nvGrpSpPr>
        <p:grpSpPr>
          <a:xfrm>
            <a:off x="4802918" y="3103829"/>
            <a:ext cx="1086271" cy="510329"/>
            <a:chOff x="7605055" y="2777904"/>
            <a:chExt cx="1086271" cy="510329"/>
          </a:xfrm>
        </p:grpSpPr>
        <p:sp>
          <p:nvSpPr>
            <p:cNvPr id="769" name="TextBox 768">
              <a:extLst>
                <a:ext uri="{FF2B5EF4-FFF2-40B4-BE49-F238E27FC236}">
                  <a16:creationId xmlns:a16="http://schemas.microsoft.com/office/drawing/2014/main" id="{469EF097-19AC-4A8E-9436-F5CC219F306E}"/>
                </a:ext>
              </a:extLst>
            </p:cNvPr>
            <p:cNvSpPr txBox="1"/>
            <p:nvPr/>
          </p:nvSpPr>
          <p:spPr>
            <a:xfrm>
              <a:off x="7605055" y="2949678"/>
              <a:ext cx="1086271" cy="338555"/>
            </a:xfrm>
            <a:prstGeom prst="rect">
              <a:avLst/>
            </a:prstGeom>
            <a:noFill/>
          </p:spPr>
          <p:txBody>
            <a:bodyPr wrap="square" rtlCol="0">
              <a:spAutoFit/>
            </a:bodyPr>
            <a:lstStyle/>
            <a:p>
              <a:r>
                <a:rPr lang="en-US" sz="1600" dirty="0">
                  <a:solidFill>
                    <a:schemeClr val="bg1"/>
                  </a:solidFill>
                </a:rPr>
                <a:t>Zarahemla</a:t>
              </a:r>
            </a:p>
          </p:txBody>
        </p:sp>
        <p:sp>
          <p:nvSpPr>
            <p:cNvPr id="770" name="Star: 5 Points 769">
              <a:extLst>
                <a:ext uri="{FF2B5EF4-FFF2-40B4-BE49-F238E27FC236}">
                  <a16:creationId xmlns:a16="http://schemas.microsoft.com/office/drawing/2014/main" id="{6173AD24-AA91-4482-94B6-0F2AA439E1F1}"/>
                </a:ext>
              </a:extLst>
            </p:cNvPr>
            <p:cNvSpPr/>
            <p:nvPr/>
          </p:nvSpPr>
          <p:spPr>
            <a:xfrm>
              <a:off x="7965540" y="2777904"/>
              <a:ext cx="235390"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1" name="Freeform: Shape 770">
            <a:extLst>
              <a:ext uri="{FF2B5EF4-FFF2-40B4-BE49-F238E27FC236}">
                <a16:creationId xmlns:a16="http://schemas.microsoft.com/office/drawing/2014/main" id="{981FE944-8E33-4E85-9D6F-448F0475FB67}"/>
              </a:ext>
            </a:extLst>
          </p:cNvPr>
          <p:cNvSpPr/>
          <p:nvPr/>
        </p:nvSpPr>
        <p:spPr>
          <a:xfrm>
            <a:off x="6224168" y="1186004"/>
            <a:ext cx="1665839" cy="3268301"/>
          </a:xfrm>
          <a:custGeom>
            <a:avLst/>
            <a:gdLst>
              <a:gd name="connsiteX0" fmla="*/ 29051 w 1215090"/>
              <a:gd name="connsiteY0" fmla="*/ 2136618 h 2136618"/>
              <a:gd name="connsiteX1" fmla="*/ 10944 w 1215090"/>
              <a:gd name="connsiteY1" fmla="*/ 1421394 h 2136618"/>
              <a:gd name="connsiteX2" fmla="*/ 19997 w 1215090"/>
              <a:gd name="connsiteY2" fmla="*/ 1167897 h 2136618"/>
              <a:gd name="connsiteX3" fmla="*/ 38104 w 1215090"/>
              <a:gd name="connsiteY3" fmla="*/ 1077362 h 2136618"/>
              <a:gd name="connsiteX4" fmla="*/ 47158 w 1215090"/>
              <a:gd name="connsiteY4" fmla="*/ 1050202 h 2136618"/>
              <a:gd name="connsiteX5" fmla="*/ 65265 w 1215090"/>
              <a:gd name="connsiteY5" fmla="*/ 1023041 h 2136618"/>
              <a:gd name="connsiteX6" fmla="*/ 74318 w 1215090"/>
              <a:gd name="connsiteY6" fmla="*/ 995881 h 2136618"/>
              <a:gd name="connsiteX7" fmla="*/ 110532 w 1215090"/>
              <a:gd name="connsiteY7" fmla="*/ 932507 h 2136618"/>
              <a:gd name="connsiteX8" fmla="*/ 128639 w 1215090"/>
              <a:gd name="connsiteY8" fmla="*/ 878186 h 2136618"/>
              <a:gd name="connsiteX9" fmla="*/ 164853 w 1215090"/>
              <a:gd name="connsiteY9" fmla="*/ 814812 h 2136618"/>
              <a:gd name="connsiteX10" fmla="*/ 192013 w 1215090"/>
              <a:gd name="connsiteY10" fmla="*/ 751437 h 2136618"/>
              <a:gd name="connsiteX11" fmla="*/ 201067 w 1215090"/>
              <a:gd name="connsiteY11" fmla="*/ 724277 h 2136618"/>
              <a:gd name="connsiteX12" fmla="*/ 228227 w 1215090"/>
              <a:gd name="connsiteY12" fmla="*/ 715223 h 2136618"/>
              <a:gd name="connsiteX13" fmla="*/ 282548 w 1215090"/>
              <a:gd name="connsiteY13" fmla="*/ 679010 h 2136618"/>
              <a:gd name="connsiteX14" fmla="*/ 345922 w 1215090"/>
              <a:gd name="connsiteY14" fmla="*/ 651849 h 2136618"/>
              <a:gd name="connsiteX15" fmla="*/ 400243 w 1215090"/>
              <a:gd name="connsiteY15" fmla="*/ 624689 h 2136618"/>
              <a:gd name="connsiteX16" fmla="*/ 481724 w 1215090"/>
              <a:gd name="connsiteY16" fmla="*/ 561315 h 2136618"/>
              <a:gd name="connsiteX17" fmla="*/ 508884 w 1215090"/>
              <a:gd name="connsiteY17" fmla="*/ 543208 h 2136618"/>
              <a:gd name="connsiteX18" fmla="*/ 536045 w 1215090"/>
              <a:gd name="connsiteY18" fmla="*/ 525101 h 2136618"/>
              <a:gd name="connsiteX19" fmla="*/ 617526 w 1215090"/>
              <a:gd name="connsiteY19" fmla="*/ 452673 h 2136618"/>
              <a:gd name="connsiteX20" fmla="*/ 635633 w 1215090"/>
              <a:gd name="connsiteY20" fmla="*/ 425513 h 2136618"/>
              <a:gd name="connsiteX21" fmla="*/ 689954 w 1215090"/>
              <a:gd name="connsiteY21" fmla="*/ 398352 h 2136618"/>
              <a:gd name="connsiteX22" fmla="*/ 717114 w 1215090"/>
              <a:gd name="connsiteY22" fmla="*/ 380245 h 2136618"/>
              <a:gd name="connsiteX23" fmla="*/ 762382 w 1215090"/>
              <a:gd name="connsiteY23" fmla="*/ 371192 h 2136618"/>
              <a:gd name="connsiteX24" fmla="*/ 816702 w 1215090"/>
              <a:gd name="connsiteY24" fmla="*/ 353085 h 2136618"/>
              <a:gd name="connsiteX25" fmla="*/ 898184 w 1215090"/>
              <a:gd name="connsiteY25" fmla="*/ 289711 h 2136618"/>
              <a:gd name="connsiteX26" fmla="*/ 925344 w 1215090"/>
              <a:gd name="connsiteY26" fmla="*/ 271604 h 2136618"/>
              <a:gd name="connsiteX27" fmla="*/ 952504 w 1215090"/>
              <a:gd name="connsiteY27" fmla="*/ 253497 h 2136618"/>
              <a:gd name="connsiteX28" fmla="*/ 979665 w 1215090"/>
              <a:gd name="connsiteY28" fmla="*/ 226336 h 2136618"/>
              <a:gd name="connsiteX29" fmla="*/ 1033985 w 1215090"/>
              <a:gd name="connsiteY29" fmla="*/ 208229 h 2136618"/>
              <a:gd name="connsiteX30" fmla="*/ 1115467 w 1215090"/>
              <a:gd name="connsiteY30" fmla="*/ 172016 h 2136618"/>
              <a:gd name="connsiteX31" fmla="*/ 1142627 w 1215090"/>
              <a:gd name="connsiteY31" fmla="*/ 162962 h 2136618"/>
              <a:gd name="connsiteX32" fmla="*/ 1169787 w 1215090"/>
              <a:gd name="connsiteY32" fmla="*/ 135802 h 2136618"/>
              <a:gd name="connsiteX33" fmla="*/ 1178841 w 1215090"/>
              <a:gd name="connsiteY33" fmla="*/ 108641 h 2136618"/>
              <a:gd name="connsiteX34" fmla="*/ 1196948 w 1215090"/>
              <a:gd name="connsiteY34" fmla="*/ 36214 h 2136618"/>
              <a:gd name="connsiteX35" fmla="*/ 1215055 w 1215090"/>
              <a:gd name="connsiteY35" fmla="*/ 0 h 213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5090" h="2136618">
                <a:moveTo>
                  <a:pt x="29051" y="2136618"/>
                </a:moveTo>
                <a:cubicBezTo>
                  <a:pt x="-23167" y="1875539"/>
                  <a:pt x="10944" y="2060434"/>
                  <a:pt x="10944" y="1421394"/>
                </a:cubicBezTo>
                <a:cubicBezTo>
                  <a:pt x="10944" y="1336841"/>
                  <a:pt x="15032" y="1252304"/>
                  <a:pt x="19997" y="1167897"/>
                </a:cubicBezTo>
                <a:cubicBezTo>
                  <a:pt x="21314" y="1145509"/>
                  <a:pt x="31230" y="1101420"/>
                  <a:pt x="38104" y="1077362"/>
                </a:cubicBezTo>
                <a:cubicBezTo>
                  <a:pt x="40726" y="1068186"/>
                  <a:pt x="42890" y="1058738"/>
                  <a:pt x="47158" y="1050202"/>
                </a:cubicBezTo>
                <a:cubicBezTo>
                  <a:pt x="52024" y="1040470"/>
                  <a:pt x="59229" y="1032095"/>
                  <a:pt x="65265" y="1023041"/>
                </a:cubicBezTo>
                <a:cubicBezTo>
                  <a:pt x="68283" y="1013988"/>
                  <a:pt x="70050" y="1004417"/>
                  <a:pt x="74318" y="995881"/>
                </a:cubicBezTo>
                <a:cubicBezTo>
                  <a:pt x="106985" y="930547"/>
                  <a:pt x="78785" y="1011874"/>
                  <a:pt x="110532" y="932507"/>
                </a:cubicBezTo>
                <a:cubicBezTo>
                  <a:pt x="117621" y="914786"/>
                  <a:pt x="118052" y="894067"/>
                  <a:pt x="128639" y="878186"/>
                </a:cubicBezTo>
                <a:cubicBezTo>
                  <a:pt x="154232" y="839796"/>
                  <a:pt x="141880" y="860757"/>
                  <a:pt x="164853" y="814812"/>
                </a:cubicBezTo>
                <a:cubicBezTo>
                  <a:pt x="183693" y="739449"/>
                  <a:pt x="160753" y="813955"/>
                  <a:pt x="192013" y="751437"/>
                </a:cubicBezTo>
                <a:cubicBezTo>
                  <a:pt x="196281" y="742901"/>
                  <a:pt x="194319" y="731025"/>
                  <a:pt x="201067" y="724277"/>
                </a:cubicBezTo>
                <a:cubicBezTo>
                  <a:pt x="207815" y="717529"/>
                  <a:pt x="219885" y="719858"/>
                  <a:pt x="228227" y="715223"/>
                </a:cubicBezTo>
                <a:cubicBezTo>
                  <a:pt x="247250" y="704655"/>
                  <a:pt x="261903" y="685892"/>
                  <a:pt x="282548" y="679010"/>
                </a:cubicBezTo>
                <a:cubicBezTo>
                  <a:pt x="313018" y="668853"/>
                  <a:pt x="314598" y="669748"/>
                  <a:pt x="345922" y="651849"/>
                </a:cubicBezTo>
                <a:cubicBezTo>
                  <a:pt x="395062" y="623769"/>
                  <a:pt x="350448" y="641287"/>
                  <a:pt x="400243" y="624689"/>
                </a:cubicBezTo>
                <a:cubicBezTo>
                  <a:pt x="442792" y="582139"/>
                  <a:pt x="416748" y="604632"/>
                  <a:pt x="481724" y="561315"/>
                </a:cubicBezTo>
                <a:lnTo>
                  <a:pt x="508884" y="543208"/>
                </a:lnTo>
                <a:cubicBezTo>
                  <a:pt x="517938" y="537172"/>
                  <a:pt x="528351" y="532795"/>
                  <a:pt x="536045" y="525101"/>
                </a:cubicBezTo>
                <a:cubicBezTo>
                  <a:pt x="598060" y="463086"/>
                  <a:pt x="569060" y="484984"/>
                  <a:pt x="617526" y="452673"/>
                </a:cubicBezTo>
                <a:cubicBezTo>
                  <a:pt x="623562" y="443620"/>
                  <a:pt x="627939" y="433207"/>
                  <a:pt x="635633" y="425513"/>
                </a:cubicBezTo>
                <a:cubicBezTo>
                  <a:pt x="661579" y="399567"/>
                  <a:pt x="660500" y="413079"/>
                  <a:pt x="689954" y="398352"/>
                </a:cubicBezTo>
                <a:cubicBezTo>
                  <a:pt x="699686" y="393486"/>
                  <a:pt x="706926" y="384065"/>
                  <a:pt x="717114" y="380245"/>
                </a:cubicBezTo>
                <a:cubicBezTo>
                  <a:pt x="731522" y="374842"/>
                  <a:pt x="747536" y="375241"/>
                  <a:pt x="762382" y="371192"/>
                </a:cubicBezTo>
                <a:cubicBezTo>
                  <a:pt x="780796" y="366170"/>
                  <a:pt x="816702" y="353085"/>
                  <a:pt x="816702" y="353085"/>
                </a:cubicBezTo>
                <a:cubicBezTo>
                  <a:pt x="859252" y="310535"/>
                  <a:pt x="833207" y="333028"/>
                  <a:pt x="898184" y="289711"/>
                </a:cubicBezTo>
                <a:lnTo>
                  <a:pt x="925344" y="271604"/>
                </a:lnTo>
                <a:cubicBezTo>
                  <a:pt x="934397" y="265568"/>
                  <a:pt x="944810" y="261191"/>
                  <a:pt x="952504" y="253497"/>
                </a:cubicBezTo>
                <a:cubicBezTo>
                  <a:pt x="961558" y="244443"/>
                  <a:pt x="968472" y="232554"/>
                  <a:pt x="979665" y="226336"/>
                </a:cubicBezTo>
                <a:cubicBezTo>
                  <a:pt x="996349" y="217067"/>
                  <a:pt x="1018104" y="218816"/>
                  <a:pt x="1033985" y="208229"/>
                </a:cubicBezTo>
                <a:cubicBezTo>
                  <a:pt x="1077028" y="179536"/>
                  <a:pt x="1050822" y="193565"/>
                  <a:pt x="1115467" y="172016"/>
                </a:cubicBezTo>
                <a:lnTo>
                  <a:pt x="1142627" y="162962"/>
                </a:lnTo>
                <a:cubicBezTo>
                  <a:pt x="1151680" y="153909"/>
                  <a:pt x="1162685" y="146455"/>
                  <a:pt x="1169787" y="135802"/>
                </a:cubicBezTo>
                <a:cubicBezTo>
                  <a:pt x="1175081" y="127861"/>
                  <a:pt x="1176330" y="117848"/>
                  <a:pt x="1178841" y="108641"/>
                </a:cubicBezTo>
                <a:cubicBezTo>
                  <a:pt x="1185389" y="84633"/>
                  <a:pt x="1183144" y="56920"/>
                  <a:pt x="1196948" y="36214"/>
                </a:cubicBezTo>
                <a:cubicBezTo>
                  <a:pt x="1216729" y="6542"/>
                  <a:pt x="1215055" y="19934"/>
                  <a:pt x="1215055" y="0"/>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TextBox 771">
            <a:extLst>
              <a:ext uri="{FF2B5EF4-FFF2-40B4-BE49-F238E27FC236}">
                <a16:creationId xmlns:a16="http://schemas.microsoft.com/office/drawing/2014/main" id="{1D031B51-9DA8-4501-9C6C-B8FB25804A21}"/>
              </a:ext>
            </a:extLst>
          </p:cNvPr>
          <p:cNvSpPr txBox="1"/>
          <p:nvPr/>
        </p:nvSpPr>
        <p:spPr>
          <a:xfrm>
            <a:off x="5351168" y="3612618"/>
            <a:ext cx="556129" cy="276999"/>
          </a:xfrm>
          <a:prstGeom prst="rect">
            <a:avLst/>
          </a:prstGeom>
          <a:noFill/>
        </p:spPr>
        <p:txBody>
          <a:bodyPr wrap="square" rtlCol="0">
            <a:spAutoFit/>
          </a:bodyPr>
          <a:lstStyle/>
          <a:p>
            <a:r>
              <a:rPr lang="en-US" sz="1200" dirty="0">
                <a:solidFill>
                  <a:schemeClr val="bg1"/>
                </a:solidFill>
              </a:rPr>
              <a:t>Judea</a:t>
            </a:r>
          </a:p>
        </p:txBody>
      </p:sp>
      <p:sp>
        <p:nvSpPr>
          <p:cNvPr id="773" name="TextBox 772">
            <a:extLst>
              <a:ext uri="{FF2B5EF4-FFF2-40B4-BE49-F238E27FC236}">
                <a16:creationId xmlns:a16="http://schemas.microsoft.com/office/drawing/2014/main" id="{609C3E39-5534-46AB-8851-A7CB3C7EBC91}"/>
              </a:ext>
            </a:extLst>
          </p:cNvPr>
          <p:cNvSpPr txBox="1"/>
          <p:nvPr/>
        </p:nvSpPr>
        <p:spPr>
          <a:xfrm>
            <a:off x="4217977" y="3783125"/>
            <a:ext cx="793028" cy="276999"/>
          </a:xfrm>
          <a:prstGeom prst="rect">
            <a:avLst/>
          </a:prstGeom>
          <a:noFill/>
        </p:spPr>
        <p:txBody>
          <a:bodyPr wrap="square" rtlCol="0">
            <a:spAutoFit/>
          </a:bodyPr>
          <a:lstStyle/>
          <a:p>
            <a:r>
              <a:rPr lang="en-US" sz="1200" dirty="0" err="1">
                <a:solidFill>
                  <a:schemeClr val="bg1"/>
                </a:solidFill>
              </a:rPr>
              <a:t>Antiparah</a:t>
            </a:r>
            <a:endParaRPr lang="en-US" sz="1200" dirty="0">
              <a:solidFill>
                <a:schemeClr val="bg1"/>
              </a:solidFill>
            </a:endParaRPr>
          </a:p>
        </p:txBody>
      </p:sp>
      <p:sp>
        <p:nvSpPr>
          <p:cNvPr id="774" name="TextBox 773">
            <a:extLst>
              <a:ext uri="{FF2B5EF4-FFF2-40B4-BE49-F238E27FC236}">
                <a16:creationId xmlns:a16="http://schemas.microsoft.com/office/drawing/2014/main" id="{6B85512C-4138-42F9-99B9-239530B314DE}"/>
              </a:ext>
            </a:extLst>
          </p:cNvPr>
          <p:cNvSpPr txBox="1"/>
          <p:nvPr/>
        </p:nvSpPr>
        <p:spPr>
          <a:xfrm>
            <a:off x="5729906" y="4235797"/>
            <a:ext cx="584798" cy="276999"/>
          </a:xfrm>
          <a:prstGeom prst="rect">
            <a:avLst/>
          </a:prstGeom>
          <a:noFill/>
        </p:spPr>
        <p:txBody>
          <a:bodyPr wrap="square" rtlCol="0">
            <a:spAutoFit/>
          </a:bodyPr>
          <a:lstStyle/>
          <a:p>
            <a:r>
              <a:rPr lang="en-US" sz="1200" dirty="0">
                <a:solidFill>
                  <a:schemeClr val="bg1"/>
                </a:solidFill>
              </a:rPr>
              <a:t>Manti</a:t>
            </a:r>
          </a:p>
        </p:txBody>
      </p:sp>
      <p:sp>
        <p:nvSpPr>
          <p:cNvPr id="775" name="TextBox 774">
            <a:extLst>
              <a:ext uri="{FF2B5EF4-FFF2-40B4-BE49-F238E27FC236}">
                <a16:creationId xmlns:a16="http://schemas.microsoft.com/office/drawing/2014/main" id="{8DC58986-FD62-440C-8269-C62CAD704214}"/>
              </a:ext>
            </a:extLst>
          </p:cNvPr>
          <p:cNvSpPr txBox="1"/>
          <p:nvPr/>
        </p:nvSpPr>
        <p:spPr>
          <a:xfrm>
            <a:off x="4859264" y="3926472"/>
            <a:ext cx="731161" cy="276999"/>
          </a:xfrm>
          <a:prstGeom prst="rect">
            <a:avLst/>
          </a:prstGeom>
          <a:noFill/>
        </p:spPr>
        <p:txBody>
          <a:bodyPr wrap="square" rtlCol="0">
            <a:spAutoFit/>
          </a:bodyPr>
          <a:lstStyle/>
          <a:p>
            <a:r>
              <a:rPr lang="en-US" sz="1200" dirty="0" err="1">
                <a:solidFill>
                  <a:schemeClr val="bg1"/>
                </a:solidFill>
              </a:rPr>
              <a:t>Cumeni</a:t>
            </a:r>
            <a:endParaRPr lang="en-US" sz="1200" dirty="0">
              <a:solidFill>
                <a:schemeClr val="bg1"/>
              </a:solidFill>
            </a:endParaRPr>
          </a:p>
        </p:txBody>
      </p:sp>
      <p:sp>
        <p:nvSpPr>
          <p:cNvPr id="776" name="TextBox 775">
            <a:extLst>
              <a:ext uri="{FF2B5EF4-FFF2-40B4-BE49-F238E27FC236}">
                <a16:creationId xmlns:a16="http://schemas.microsoft.com/office/drawing/2014/main" id="{BAC0A463-B06C-458A-AF4B-1B34CFA028E2}"/>
              </a:ext>
            </a:extLst>
          </p:cNvPr>
          <p:cNvSpPr txBox="1"/>
          <p:nvPr/>
        </p:nvSpPr>
        <p:spPr>
          <a:xfrm>
            <a:off x="5357204" y="4007953"/>
            <a:ext cx="812643" cy="276999"/>
          </a:xfrm>
          <a:prstGeom prst="rect">
            <a:avLst/>
          </a:prstGeom>
          <a:noFill/>
        </p:spPr>
        <p:txBody>
          <a:bodyPr wrap="square" rtlCol="0">
            <a:spAutoFit/>
          </a:bodyPr>
          <a:lstStyle/>
          <a:p>
            <a:r>
              <a:rPr lang="en-US" sz="1200" dirty="0" err="1">
                <a:solidFill>
                  <a:schemeClr val="bg1"/>
                </a:solidFill>
              </a:rPr>
              <a:t>Zeezrom</a:t>
            </a:r>
            <a:endParaRPr lang="en-US" sz="1200" dirty="0">
              <a:solidFill>
                <a:schemeClr val="bg1"/>
              </a:solidFill>
            </a:endParaRPr>
          </a:p>
        </p:txBody>
      </p:sp>
      <p:sp>
        <p:nvSpPr>
          <p:cNvPr id="777" name="Circle: Hollow 776">
            <a:extLst>
              <a:ext uri="{FF2B5EF4-FFF2-40B4-BE49-F238E27FC236}">
                <a16:creationId xmlns:a16="http://schemas.microsoft.com/office/drawing/2014/main" id="{A3A8B714-6C53-4EA0-9B4B-7CC12455246B}"/>
              </a:ext>
            </a:extLst>
          </p:cNvPr>
          <p:cNvSpPr/>
          <p:nvPr/>
        </p:nvSpPr>
        <p:spPr>
          <a:xfrm>
            <a:off x="4268620" y="3675707"/>
            <a:ext cx="688064" cy="452674"/>
          </a:xfrm>
          <a:prstGeom prst="donut">
            <a:avLst>
              <a:gd name="adj" fmla="val 5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8" name="Circle: Hollow 777">
            <a:extLst>
              <a:ext uri="{FF2B5EF4-FFF2-40B4-BE49-F238E27FC236}">
                <a16:creationId xmlns:a16="http://schemas.microsoft.com/office/drawing/2014/main" id="{74E72ECD-C897-4D26-AAC3-49842AF6A2BD}"/>
              </a:ext>
            </a:extLst>
          </p:cNvPr>
          <p:cNvSpPr/>
          <p:nvPr/>
        </p:nvSpPr>
        <p:spPr>
          <a:xfrm>
            <a:off x="5373143" y="3603279"/>
            <a:ext cx="496432" cy="307818"/>
          </a:xfrm>
          <a:prstGeom prst="donut">
            <a:avLst>
              <a:gd name="adj" fmla="val 5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9" name="Circle: Hollow 778">
            <a:extLst>
              <a:ext uri="{FF2B5EF4-FFF2-40B4-BE49-F238E27FC236}">
                <a16:creationId xmlns:a16="http://schemas.microsoft.com/office/drawing/2014/main" id="{D0ED7F5D-4391-4D24-A309-B5203D11FDED}"/>
              </a:ext>
            </a:extLst>
          </p:cNvPr>
          <p:cNvSpPr/>
          <p:nvPr/>
        </p:nvSpPr>
        <p:spPr>
          <a:xfrm>
            <a:off x="4918960" y="3826596"/>
            <a:ext cx="544717" cy="510014"/>
          </a:xfrm>
          <a:prstGeom prst="donut">
            <a:avLst>
              <a:gd name="adj" fmla="val 51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0" name="Circle: Hollow 779">
            <a:extLst>
              <a:ext uri="{FF2B5EF4-FFF2-40B4-BE49-F238E27FC236}">
                <a16:creationId xmlns:a16="http://schemas.microsoft.com/office/drawing/2014/main" id="{DD5FCB9E-F163-4D1D-B5AB-CDB64F5B398C}"/>
              </a:ext>
            </a:extLst>
          </p:cNvPr>
          <p:cNvSpPr/>
          <p:nvPr/>
        </p:nvSpPr>
        <p:spPr>
          <a:xfrm>
            <a:off x="5406338" y="3906568"/>
            <a:ext cx="636762" cy="439095"/>
          </a:xfrm>
          <a:prstGeom prst="donut">
            <a:avLst>
              <a:gd name="adj" fmla="val 51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1" name="Circle: Hollow 780">
            <a:extLst>
              <a:ext uri="{FF2B5EF4-FFF2-40B4-BE49-F238E27FC236}">
                <a16:creationId xmlns:a16="http://schemas.microsoft.com/office/drawing/2014/main" id="{68E1A2E5-6087-4F40-B6AB-7E0464AC29B4}"/>
              </a:ext>
            </a:extLst>
          </p:cNvPr>
          <p:cNvSpPr/>
          <p:nvPr/>
        </p:nvSpPr>
        <p:spPr>
          <a:xfrm>
            <a:off x="5741317" y="4205332"/>
            <a:ext cx="544717" cy="348561"/>
          </a:xfrm>
          <a:prstGeom prst="donut">
            <a:avLst>
              <a:gd name="adj" fmla="val 51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2" name="Circle: Hollow 781">
            <a:extLst>
              <a:ext uri="{FF2B5EF4-FFF2-40B4-BE49-F238E27FC236}">
                <a16:creationId xmlns:a16="http://schemas.microsoft.com/office/drawing/2014/main" id="{6F398B58-08E9-491F-98F6-B0F3D5FF21E6}"/>
              </a:ext>
            </a:extLst>
          </p:cNvPr>
          <p:cNvSpPr/>
          <p:nvPr/>
        </p:nvSpPr>
        <p:spPr>
          <a:xfrm>
            <a:off x="1144817" y="1863326"/>
            <a:ext cx="1168076" cy="1093660"/>
          </a:xfrm>
          <a:prstGeom prst="donut">
            <a:avLst>
              <a:gd name="adj" fmla="val 83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3" name="Circle: Hollow 782">
            <a:extLst>
              <a:ext uri="{FF2B5EF4-FFF2-40B4-BE49-F238E27FC236}">
                <a16:creationId xmlns:a16="http://schemas.microsoft.com/office/drawing/2014/main" id="{A96FA45C-0566-4EF4-9C48-3F93C45B10A8}"/>
              </a:ext>
            </a:extLst>
          </p:cNvPr>
          <p:cNvSpPr/>
          <p:nvPr/>
        </p:nvSpPr>
        <p:spPr>
          <a:xfrm>
            <a:off x="9396433" y="1777894"/>
            <a:ext cx="1029520" cy="1045988"/>
          </a:xfrm>
          <a:prstGeom prst="donut">
            <a:avLst>
              <a:gd name="adj" fmla="val 8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4" name="TextBox 783">
            <a:extLst>
              <a:ext uri="{FF2B5EF4-FFF2-40B4-BE49-F238E27FC236}">
                <a16:creationId xmlns:a16="http://schemas.microsoft.com/office/drawing/2014/main" id="{D87B9250-67F7-47C9-B849-F66C88A4070F}"/>
              </a:ext>
            </a:extLst>
          </p:cNvPr>
          <p:cNvSpPr txBox="1"/>
          <p:nvPr/>
        </p:nvSpPr>
        <p:spPr>
          <a:xfrm>
            <a:off x="6705815" y="2038203"/>
            <a:ext cx="1487926" cy="276999"/>
          </a:xfrm>
          <a:prstGeom prst="rect">
            <a:avLst/>
          </a:prstGeom>
          <a:noFill/>
        </p:spPr>
        <p:txBody>
          <a:bodyPr wrap="square" rtlCol="0">
            <a:spAutoFit/>
          </a:bodyPr>
          <a:lstStyle/>
          <a:p>
            <a:pPr algn="ctr"/>
            <a:r>
              <a:rPr lang="en-US" sz="1200" dirty="0">
                <a:solidFill>
                  <a:schemeClr val="bg1"/>
                </a:solidFill>
              </a:rPr>
              <a:t>Land of </a:t>
            </a:r>
            <a:r>
              <a:rPr lang="en-US" sz="1200" dirty="0" err="1">
                <a:solidFill>
                  <a:schemeClr val="bg1"/>
                </a:solidFill>
              </a:rPr>
              <a:t>Jershon</a:t>
            </a:r>
            <a:endParaRPr lang="en-US" sz="1200" dirty="0">
              <a:solidFill>
                <a:schemeClr val="bg1"/>
              </a:solidFill>
            </a:endParaRPr>
          </a:p>
        </p:txBody>
      </p:sp>
      <p:sp>
        <p:nvSpPr>
          <p:cNvPr id="785" name="TextBox 784">
            <a:extLst>
              <a:ext uri="{FF2B5EF4-FFF2-40B4-BE49-F238E27FC236}">
                <a16:creationId xmlns:a16="http://schemas.microsoft.com/office/drawing/2014/main" id="{1F49F448-CAA1-467A-8FCD-2C92FD5BD45B}"/>
              </a:ext>
            </a:extLst>
          </p:cNvPr>
          <p:cNvSpPr txBox="1"/>
          <p:nvPr/>
        </p:nvSpPr>
        <p:spPr>
          <a:xfrm>
            <a:off x="6185862" y="1437567"/>
            <a:ext cx="1102443" cy="276999"/>
          </a:xfrm>
          <a:prstGeom prst="rect">
            <a:avLst/>
          </a:prstGeom>
          <a:noFill/>
        </p:spPr>
        <p:txBody>
          <a:bodyPr wrap="square" rtlCol="0">
            <a:spAutoFit/>
          </a:bodyPr>
          <a:lstStyle/>
          <a:p>
            <a:pPr algn="ctr"/>
            <a:r>
              <a:rPr lang="en-US" sz="1200" dirty="0">
                <a:solidFill>
                  <a:schemeClr val="bg1"/>
                </a:solidFill>
              </a:rPr>
              <a:t>Land Bountiful</a:t>
            </a:r>
          </a:p>
        </p:txBody>
      </p:sp>
      <p:grpSp>
        <p:nvGrpSpPr>
          <p:cNvPr id="2" name="Group 1">
            <a:extLst>
              <a:ext uri="{FF2B5EF4-FFF2-40B4-BE49-F238E27FC236}">
                <a16:creationId xmlns:a16="http://schemas.microsoft.com/office/drawing/2014/main" id="{B33215BA-D148-CFB2-E4DB-16FC791F191D}"/>
              </a:ext>
            </a:extLst>
          </p:cNvPr>
          <p:cNvGrpSpPr/>
          <p:nvPr/>
        </p:nvGrpSpPr>
        <p:grpSpPr>
          <a:xfrm>
            <a:off x="3643398" y="4287793"/>
            <a:ext cx="4617800" cy="1019440"/>
            <a:chOff x="968397" y="4027120"/>
            <a:chExt cx="4617800" cy="1019440"/>
          </a:xfrm>
        </p:grpSpPr>
        <p:grpSp>
          <p:nvGrpSpPr>
            <p:cNvPr id="4" name="Group 3">
              <a:extLst>
                <a:ext uri="{FF2B5EF4-FFF2-40B4-BE49-F238E27FC236}">
                  <a16:creationId xmlns:a16="http://schemas.microsoft.com/office/drawing/2014/main" id="{0442C9AF-FDCC-BDE5-CF39-484B4FE8336E}"/>
                </a:ext>
              </a:extLst>
            </p:cNvPr>
            <p:cNvGrpSpPr/>
            <p:nvPr/>
          </p:nvGrpSpPr>
          <p:grpSpPr>
            <a:xfrm>
              <a:off x="968397" y="4027120"/>
              <a:ext cx="1015120" cy="696482"/>
              <a:chOff x="3480816" y="1417320"/>
              <a:chExt cx="4105975" cy="2871216"/>
            </a:xfrm>
            <a:solidFill>
              <a:schemeClr val="accent6">
                <a:lumMod val="75000"/>
              </a:schemeClr>
            </a:solidFill>
          </p:grpSpPr>
          <p:grpSp>
            <p:nvGrpSpPr>
              <p:cNvPr id="1501" name="Group 1500">
                <a:extLst>
                  <a:ext uri="{FF2B5EF4-FFF2-40B4-BE49-F238E27FC236}">
                    <a16:creationId xmlns:a16="http://schemas.microsoft.com/office/drawing/2014/main" id="{25C4E254-A7BF-A67A-765D-598D8F8FB0B8}"/>
                  </a:ext>
                </a:extLst>
              </p:cNvPr>
              <p:cNvGrpSpPr/>
              <p:nvPr/>
            </p:nvGrpSpPr>
            <p:grpSpPr>
              <a:xfrm>
                <a:off x="4489705" y="1779294"/>
                <a:ext cx="1630864" cy="1887450"/>
                <a:chOff x="7653422" y="1435608"/>
                <a:chExt cx="2769586" cy="3757446"/>
              </a:xfrm>
              <a:grpFill/>
            </p:grpSpPr>
            <p:sp>
              <p:nvSpPr>
                <p:cNvPr id="1511" name="Rectangle 2">
                  <a:extLst>
                    <a:ext uri="{FF2B5EF4-FFF2-40B4-BE49-F238E27FC236}">
                      <a16:creationId xmlns:a16="http://schemas.microsoft.com/office/drawing/2014/main" id="{C3CAFB91-E6EE-A32D-0049-364BF8C1C32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Freeform: Shape 1511">
                  <a:extLst>
                    <a:ext uri="{FF2B5EF4-FFF2-40B4-BE49-F238E27FC236}">
                      <a16:creationId xmlns:a16="http://schemas.microsoft.com/office/drawing/2014/main" id="{828F5F21-218C-1812-4B73-A9471F4CCA4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2" name="Group 1501">
                <a:extLst>
                  <a:ext uri="{FF2B5EF4-FFF2-40B4-BE49-F238E27FC236}">
                    <a16:creationId xmlns:a16="http://schemas.microsoft.com/office/drawing/2014/main" id="{4F373015-EBD3-7CA3-AF66-7C95162041F2}"/>
                  </a:ext>
                </a:extLst>
              </p:cNvPr>
              <p:cNvGrpSpPr/>
              <p:nvPr/>
            </p:nvGrpSpPr>
            <p:grpSpPr>
              <a:xfrm>
                <a:off x="5218177" y="1636776"/>
                <a:ext cx="1822482" cy="2109216"/>
                <a:chOff x="7653422" y="1435608"/>
                <a:chExt cx="2769586" cy="3757446"/>
              </a:xfrm>
              <a:grpFill/>
            </p:grpSpPr>
            <p:sp>
              <p:nvSpPr>
                <p:cNvPr id="1509" name="Rectangle 2">
                  <a:extLst>
                    <a:ext uri="{FF2B5EF4-FFF2-40B4-BE49-F238E27FC236}">
                      <a16:creationId xmlns:a16="http://schemas.microsoft.com/office/drawing/2014/main" id="{CC9894C5-47DE-DE8E-7867-3D3E503A3E5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0" name="Freeform: Shape 1509">
                  <a:extLst>
                    <a:ext uri="{FF2B5EF4-FFF2-40B4-BE49-F238E27FC236}">
                      <a16:creationId xmlns:a16="http://schemas.microsoft.com/office/drawing/2014/main" id="{252C7868-ECD8-4782-7170-4B47C91C66E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3" name="Group 1502">
                <a:extLst>
                  <a:ext uri="{FF2B5EF4-FFF2-40B4-BE49-F238E27FC236}">
                    <a16:creationId xmlns:a16="http://schemas.microsoft.com/office/drawing/2014/main" id="{0A4E7701-051B-4259-EAA8-AFB3C63CA4D4}"/>
                  </a:ext>
                </a:extLst>
              </p:cNvPr>
              <p:cNvGrpSpPr/>
              <p:nvPr/>
            </p:nvGrpSpPr>
            <p:grpSpPr>
              <a:xfrm>
                <a:off x="3480816" y="1417320"/>
                <a:ext cx="2162223" cy="2502408"/>
                <a:chOff x="7653422" y="1435608"/>
                <a:chExt cx="2769586" cy="3757446"/>
              </a:xfrm>
              <a:grpFill/>
            </p:grpSpPr>
            <p:sp>
              <p:nvSpPr>
                <p:cNvPr id="1507" name="Rectangle 2">
                  <a:extLst>
                    <a:ext uri="{FF2B5EF4-FFF2-40B4-BE49-F238E27FC236}">
                      <a16:creationId xmlns:a16="http://schemas.microsoft.com/office/drawing/2014/main" id="{FB4D1D8B-7D9D-8CBC-9EC7-8AA19120AC6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8" name="Freeform: Shape 1507">
                  <a:extLst>
                    <a:ext uri="{FF2B5EF4-FFF2-40B4-BE49-F238E27FC236}">
                      <a16:creationId xmlns:a16="http://schemas.microsoft.com/office/drawing/2014/main" id="{5C26AB42-1E20-73AF-D24D-294C51370D8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4" name="Group 1503">
                <a:extLst>
                  <a:ext uri="{FF2B5EF4-FFF2-40B4-BE49-F238E27FC236}">
                    <a16:creationId xmlns:a16="http://schemas.microsoft.com/office/drawing/2014/main" id="{EBE25F77-AC52-1C71-7B96-6470ABB1C1B2}"/>
                  </a:ext>
                </a:extLst>
              </p:cNvPr>
              <p:cNvGrpSpPr/>
              <p:nvPr/>
            </p:nvGrpSpPr>
            <p:grpSpPr>
              <a:xfrm>
                <a:off x="5394961" y="1751862"/>
                <a:ext cx="2191830" cy="2536674"/>
                <a:chOff x="7653422" y="1435608"/>
                <a:chExt cx="2769586" cy="3757446"/>
              </a:xfrm>
              <a:grpFill/>
            </p:grpSpPr>
            <p:sp>
              <p:nvSpPr>
                <p:cNvPr id="1505" name="Rectangle 2">
                  <a:extLst>
                    <a:ext uri="{FF2B5EF4-FFF2-40B4-BE49-F238E27FC236}">
                      <a16:creationId xmlns:a16="http://schemas.microsoft.com/office/drawing/2014/main" id="{C8532E99-5812-C587-CC2D-6282E754F2D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Freeform: Shape 1505">
                  <a:extLst>
                    <a:ext uri="{FF2B5EF4-FFF2-40B4-BE49-F238E27FC236}">
                      <a16:creationId xmlns:a16="http://schemas.microsoft.com/office/drawing/2014/main" id="{642E3245-DA43-ABB0-D930-B7B45E290E0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5" name="Group 4">
              <a:extLst>
                <a:ext uri="{FF2B5EF4-FFF2-40B4-BE49-F238E27FC236}">
                  <a16:creationId xmlns:a16="http://schemas.microsoft.com/office/drawing/2014/main" id="{E2582F50-0E33-9F89-4CED-49741E6C1FB3}"/>
                </a:ext>
              </a:extLst>
            </p:cNvPr>
            <p:cNvGrpSpPr/>
            <p:nvPr/>
          </p:nvGrpSpPr>
          <p:grpSpPr>
            <a:xfrm>
              <a:off x="1184958" y="4144297"/>
              <a:ext cx="384925" cy="648379"/>
              <a:chOff x="1241184" y="770000"/>
              <a:chExt cx="2405441" cy="4129562"/>
            </a:xfrm>
          </p:grpSpPr>
          <p:grpSp>
            <p:nvGrpSpPr>
              <p:cNvPr id="1409" name="Group 1408">
                <a:extLst>
                  <a:ext uri="{FF2B5EF4-FFF2-40B4-BE49-F238E27FC236}">
                    <a16:creationId xmlns:a16="http://schemas.microsoft.com/office/drawing/2014/main" id="{8718DA8E-8AA8-DFB7-854A-1CEFDC5E483F}"/>
                  </a:ext>
                </a:extLst>
              </p:cNvPr>
              <p:cNvGrpSpPr/>
              <p:nvPr/>
            </p:nvGrpSpPr>
            <p:grpSpPr>
              <a:xfrm>
                <a:off x="2133600" y="2743200"/>
                <a:ext cx="1295400" cy="990600"/>
                <a:chOff x="4567827" y="970271"/>
                <a:chExt cx="1595182" cy="1230216"/>
              </a:xfrm>
            </p:grpSpPr>
            <p:grpSp>
              <p:nvGrpSpPr>
                <p:cNvPr id="1489" name="Group 1488">
                  <a:extLst>
                    <a:ext uri="{FF2B5EF4-FFF2-40B4-BE49-F238E27FC236}">
                      <a16:creationId xmlns:a16="http://schemas.microsoft.com/office/drawing/2014/main" id="{F9AED459-3EB2-CF11-CF50-D5D38DAC1325}"/>
                    </a:ext>
                  </a:extLst>
                </p:cNvPr>
                <p:cNvGrpSpPr/>
                <p:nvPr/>
              </p:nvGrpSpPr>
              <p:grpSpPr>
                <a:xfrm>
                  <a:off x="4567827" y="970271"/>
                  <a:ext cx="1176558" cy="776349"/>
                  <a:chOff x="4567827" y="970271"/>
                  <a:chExt cx="1176558" cy="776349"/>
                </a:xfrm>
                <a:solidFill>
                  <a:schemeClr val="accent3">
                    <a:lumMod val="50000"/>
                  </a:schemeClr>
                </a:solidFill>
              </p:grpSpPr>
              <p:sp>
                <p:nvSpPr>
                  <p:cNvPr id="1496" name="Round Diagonal Corner Rectangle 2">
                    <a:extLst>
                      <a:ext uri="{FF2B5EF4-FFF2-40B4-BE49-F238E27FC236}">
                        <a16:creationId xmlns:a16="http://schemas.microsoft.com/office/drawing/2014/main" id="{D00EA65B-0B24-D7AF-501F-D888615986A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7" name="Round Diagonal Corner Rectangle 3">
                    <a:extLst>
                      <a:ext uri="{FF2B5EF4-FFF2-40B4-BE49-F238E27FC236}">
                        <a16:creationId xmlns:a16="http://schemas.microsoft.com/office/drawing/2014/main" id="{B3DD93D7-5411-6A2F-35E2-41B37CE5ABD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Round Diagonal Corner Rectangle 4">
                    <a:extLst>
                      <a:ext uri="{FF2B5EF4-FFF2-40B4-BE49-F238E27FC236}">
                        <a16:creationId xmlns:a16="http://schemas.microsoft.com/office/drawing/2014/main" id="{F2F64257-DF5F-3B6A-A542-79FC8CBF8B2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Round Diagonal Corner Rectangle 5">
                    <a:extLst>
                      <a:ext uri="{FF2B5EF4-FFF2-40B4-BE49-F238E27FC236}">
                        <a16:creationId xmlns:a16="http://schemas.microsoft.com/office/drawing/2014/main" id="{C1ADFD59-E8E4-9127-2481-C9AC3C1A08D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Round Diagonal Corner Rectangle 6">
                    <a:extLst>
                      <a:ext uri="{FF2B5EF4-FFF2-40B4-BE49-F238E27FC236}">
                        <a16:creationId xmlns:a16="http://schemas.microsoft.com/office/drawing/2014/main" id="{2DE3FD22-49EF-F9D0-9DB2-76A9E7C7CA7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0" name="Group 1489">
                  <a:extLst>
                    <a:ext uri="{FF2B5EF4-FFF2-40B4-BE49-F238E27FC236}">
                      <a16:creationId xmlns:a16="http://schemas.microsoft.com/office/drawing/2014/main" id="{F403E633-F127-668F-E927-64B72E7D941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91" name="Round Diagonal Corner Rectangle 9">
                    <a:extLst>
                      <a:ext uri="{FF2B5EF4-FFF2-40B4-BE49-F238E27FC236}">
                        <a16:creationId xmlns:a16="http://schemas.microsoft.com/office/drawing/2014/main" id="{AA48C925-AF93-6F64-FAE3-37C77B203FA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Round Diagonal Corner Rectangle 10">
                    <a:extLst>
                      <a:ext uri="{FF2B5EF4-FFF2-40B4-BE49-F238E27FC236}">
                        <a16:creationId xmlns:a16="http://schemas.microsoft.com/office/drawing/2014/main" id="{D1676FBB-FC8B-CAA5-6174-5D0F5C644C60}"/>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Round Diagonal Corner Rectangle 11">
                    <a:extLst>
                      <a:ext uri="{FF2B5EF4-FFF2-40B4-BE49-F238E27FC236}">
                        <a16:creationId xmlns:a16="http://schemas.microsoft.com/office/drawing/2014/main" id="{456338B7-1739-3D48-6DC5-740AE26666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Round Diagonal Corner Rectangle 12">
                    <a:extLst>
                      <a:ext uri="{FF2B5EF4-FFF2-40B4-BE49-F238E27FC236}">
                        <a16:creationId xmlns:a16="http://schemas.microsoft.com/office/drawing/2014/main" id="{0B241366-F54D-26D8-A290-A5C8AAD2E7F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Round Diagonal Corner Rectangle 13">
                    <a:extLst>
                      <a:ext uri="{FF2B5EF4-FFF2-40B4-BE49-F238E27FC236}">
                        <a16:creationId xmlns:a16="http://schemas.microsoft.com/office/drawing/2014/main" id="{62E866AC-63EC-2326-3B5A-0FF7BEDCADD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0" name="Double Wave 1409">
                <a:extLst>
                  <a:ext uri="{FF2B5EF4-FFF2-40B4-BE49-F238E27FC236}">
                    <a16:creationId xmlns:a16="http://schemas.microsoft.com/office/drawing/2014/main" id="{C09B8778-8E78-4F3D-21C0-5114D551B28B}"/>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1" name="Group 1410">
                <a:extLst>
                  <a:ext uri="{FF2B5EF4-FFF2-40B4-BE49-F238E27FC236}">
                    <a16:creationId xmlns:a16="http://schemas.microsoft.com/office/drawing/2014/main" id="{A3871D18-E651-FC03-EE40-6FA5C2D40B81}"/>
                  </a:ext>
                </a:extLst>
              </p:cNvPr>
              <p:cNvGrpSpPr/>
              <p:nvPr/>
            </p:nvGrpSpPr>
            <p:grpSpPr>
              <a:xfrm rot="3721982">
                <a:off x="2072705" y="1965154"/>
                <a:ext cx="1219200" cy="940256"/>
                <a:chOff x="4567827" y="970271"/>
                <a:chExt cx="1595182" cy="1230216"/>
              </a:xfrm>
            </p:grpSpPr>
            <p:grpSp>
              <p:nvGrpSpPr>
                <p:cNvPr id="1477" name="Group 7">
                  <a:extLst>
                    <a:ext uri="{FF2B5EF4-FFF2-40B4-BE49-F238E27FC236}">
                      <a16:creationId xmlns:a16="http://schemas.microsoft.com/office/drawing/2014/main" id="{23AB52A1-EC7F-E0D7-E6AE-A840431FDBE5}"/>
                    </a:ext>
                  </a:extLst>
                </p:cNvPr>
                <p:cNvGrpSpPr/>
                <p:nvPr/>
              </p:nvGrpSpPr>
              <p:grpSpPr>
                <a:xfrm>
                  <a:off x="4567827" y="970271"/>
                  <a:ext cx="1176558" cy="776349"/>
                  <a:chOff x="4567827" y="970271"/>
                  <a:chExt cx="1176558" cy="776349"/>
                </a:xfrm>
                <a:solidFill>
                  <a:schemeClr val="accent3">
                    <a:lumMod val="50000"/>
                  </a:schemeClr>
                </a:solidFill>
              </p:grpSpPr>
              <p:sp>
                <p:nvSpPr>
                  <p:cNvPr id="1484" name="Round Diagonal Corner Rectangle 2">
                    <a:extLst>
                      <a:ext uri="{FF2B5EF4-FFF2-40B4-BE49-F238E27FC236}">
                        <a16:creationId xmlns:a16="http://schemas.microsoft.com/office/drawing/2014/main" id="{5D0FB590-0EC5-FDE6-5DFD-3618B771707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5" name="Round Diagonal Corner Rectangle 3">
                    <a:extLst>
                      <a:ext uri="{FF2B5EF4-FFF2-40B4-BE49-F238E27FC236}">
                        <a16:creationId xmlns:a16="http://schemas.microsoft.com/office/drawing/2014/main" id="{2DB02112-5D85-B6AC-9625-FE37FD68493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6" name="Round Diagonal Corner Rectangle 4">
                    <a:extLst>
                      <a:ext uri="{FF2B5EF4-FFF2-40B4-BE49-F238E27FC236}">
                        <a16:creationId xmlns:a16="http://schemas.microsoft.com/office/drawing/2014/main" id="{4C3C31E8-3866-8424-E122-F2DC2675700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7" name="Round Diagonal Corner Rectangle 5">
                    <a:extLst>
                      <a:ext uri="{FF2B5EF4-FFF2-40B4-BE49-F238E27FC236}">
                        <a16:creationId xmlns:a16="http://schemas.microsoft.com/office/drawing/2014/main" id="{9B1E9EE0-CA82-C847-43A1-71414C76F14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Round Diagonal Corner Rectangle 6">
                    <a:extLst>
                      <a:ext uri="{FF2B5EF4-FFF2-40B4-BE49-F238E27FC236}">
                        <a16:creationId xmlns:a16="http://schemas.microsoft.com/office/drawing/2014/main" id="{F302CF85-BEDC-E4FA-FDEB-830C1931857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8" name="Group 8">
                  <a:extLst>
                    <a:ext uri="{FF2B5EF4-FFF2-40B4-BE49-F238E27FC236}">
                      <a16:creationId xmlns:a16="http://schemas.microsoft.com/office/drawing/2014/main" id="{C9DDED13-F33F-337E-EDD7-C708FD181B2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79" name="Round Diagonal Corner Rectangle 18">
                    <a:extLst>
                      <a:ext uri="{FF2B5EF4-FFF2-40B4-BE49-F238E27FC236}">
                        <a16:creationId xmlns:a16="http://schemas.microsoft.com/office/drawing/2014/main" id="{647DDDBE-97D6-4546-F133-DE107E519B8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Round Diagonal Corner Rectangle 19">
                    <a:extLst>
                      <a:ext uri="{FF2B5EF4-FFF2-40B4-BE49-F238E27FC236}">
                        <a16:creationId xmlns:a16="http://schemas.microsoft.com/office/drawing/2014/main" id="{65FE5707-33E2-1A42-65E7-1E51864B486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Round Diagonal Corner Rectangle 20">
                    <a:extLst>
                      <a:ext uri="{FF2B5EF4-FFF2-40B4-BE49-F238E27FC236}">
                        <a16:creationId xmlns:a16="http://schemas.microsoft.com/office/drawing/2014/main" id="{C0004DCC-719C-851B-5929-22F2CA62635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Round Diagonal Corner Rectangle 21">
                    <a:extLst>
                      <a:ext uri="{FF2B5EF4-FFF2-40B4-BE49-F238E27FC236}">
                        <a16:creationId xmlns:a16="http://schemas.microsoft.com/office/drawing/2014/main" id="{ECCDC59E-4F24-69B5-C489-D6FA5B4289D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Round Diagonal Corner Rectangle 22">
                    <a:extLst>
                      <a:ext uri="{FF2B5EF4-FFF2-40B4-BE49-F238E27FC236}">
                        <a16:creationId xmlns:a16="http://schemas.microsoft.com/office/drawing/2014/main" id="{82DB9043-E7B9-F735-E1CE-A8EBF79823D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2" name="Group 1411">
                <a:extLst>
                  <a:ext uri="{FF2B5EF4-FFF2-40B4-BE49-F238E27FC236}">
                    <a16:creationId xmlns:a16="http://schemas.microsoft.com/office/drawing/2014/main" id="{A208094B-DE47-F920-2F15-3832E4636362}"/>
                  </a:ext>
                </a:extLst>
              </p:cNvPr>
              <p:cNvGrpSpPr/>
              <p:nvPr/>
            </p:nvGrpSpPr>
            <p:grpSpPr>
              <a:xfrm rot="20253845">
                <a:off x="1241184" y="1553241"/>
                <a:ext cx="1595182" cy="1230216"/>
                <a:chOff x="4567827" y="970271"/>
                <a:chExt cx="1595182" cy="1230216"/>
              </a:xfrm>
            </p:grpSpPr>
            <p:grpSp>
              <p:nvGrpSpPr>
                <p:cNvPr id="1465" name="Group 7">
                  <a:extLst>
                    <a:ext uri="{FF2B5EF4-FFF2-40B4-BE49-F238E27FC236}">
                      <a16:creationId xmlns:a16="http://schemas.microsoft.com/office/drawing/2014/main" id="{075A1F2E-969F-050B-043C-C5E4C27782E2}"/>
                    </a:ext>
                  </a:extLst>
                </p:cNvPr>
                <p:cNvGrpSpPr/>
                <p:nvPr/>
              </p:nvGrpSpPr>
              <p:grpSpPr>
                <a:xfrm>
                  <a:off x="4567827" y="970271"/>
                  <a:ext cx="1176558" cy="776349"/>
                  <a:chOff x="4567827" y="970271"/>
                  <a:chExt cx="1176558" cy="776349"/>
                </a:xfrm>
                <a:solidFill>
                  <a:schemeClr val="accent3">
                    <a:lumMod val="50000"/>
                  </a:schemeClr>
                </a:solidFill>
              </p:grpSpPr>
              <p:sp>
                <p:nvSpPr>
                  <p:cNvPr id="1472" name="Round Diagonal Corner Rectangle 2">
                    <a:extLst>
                      <a:ext uri="{FF2B5EF4-FFF2-40B4-BE49-F238E27FC236}">
                        <a16:creationId xmlns:a16="http://schemas.microsoft.com/office/drawing/2014/main" id="{9C9573CA-3DD7-310B-CAF5-51712A8AC21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3" name="Round Diagonal Corner Rectangle 3">
                    <a:extLst>
                      <a:ext uri="{FF2B5EF4-FFF2-40B4-BE49-F238E27FC236}">
                        <a16:creationId xmlns:a16="http://schemas.microsoft.com/office/drawing/2014/main" id="{6D5264DB-EDF3-F633-FD4B-45C3F4A0531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Round Diagonal Corner Rectangle 4">
                    <a:extLst>
                      <a:ext uri="{FF2B5EF4-FFF2-40B4-BE49-F238E27FC236}">
                        <a16:creationId xmlns:a16="http://schemas.microsoft.com/office/drawing/2014/main" id="{1ECCCE06-BD0D-A8BA-0BF6-15F89C95FB4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Round Diagonal Corner Rectangle 5">
                    <a:extLst>
                      <a:ext uri="{FF2B5EF4-FFF2-40B4-BE49-F238E27FC236}">
                        <a16:creationId xmlns:a16="http://schemas.microsoft.com/office/drawing/2014/main" id="{F62F0D8D-84EA-F8B9-ED3E-C895C349034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Round Diagonal Corner Rectangle 6">
                    <a:extLst>
                      <a:ext uri="{FF2B5EF4-FFF2-40B4-BE49-F238E27FC236}">
                        <a16:creationId xmlns:a16="http://schemas.microsoft.com/office/drawing/2014/main" id="{BB1D5089-D67B-7647-04A2-5872F33E640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6" name="Group 8">
                  <a:extLst>
                    <a:ext uri="{FF2B5EF4-FFF2-40B4-BE49-F238E27FC236}">
                      <a16:creationId xmlns:a16="http://schemas.microsoft.com/office/drawing/2014/main" id="{2DC07CED-59DF-BE5F-19EF-D4F5BA12D03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67" name="Round Diagonal Corner Rectangle 31">
                    <a:extLst>
                      <a:ext uri="{FF2B5EF4-FFF2-40B4-BE49-F238E27FC236}">
                        <a16:creationId xmlns:a16="http://schemas.microsoft.com/office/drawing/2014/main" id="{505E6E46-125C-3139-9CF4-275592C9A80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Round Diagonal Corner Rectangle 32">
                    <a:extLst>
                      <a:ext uri="{FF2B5EF4-FFF2-40B4-BE49-F238E27FC236}">
                        <a16:creationId xmlns:a16="http://schemas.microsoft.com/office/drawing/2014/main" id="{EBCCF7C6-B0B9-2F27-8B39-82FBC30AF65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Round Diagonal Corner Rectangle 33">
                    <a:extLst>
                      <a:ext uri="{FF2B5EF4-FFF2-40B4-BE49-F238E27FC236}">
                        <a16:creationId xmlns:a16="http://schemas.microsoft.com/office/drawing/2014/main" id="{41D41A8C-4E4A-EEBF-495A-8A84393B7C3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Round Diagonal Corner Rectangle 34">
                    <a:extLst>
                      <a:ext uri="{FF2B5EF4-FFF2-40B4-BE49-F238E27FC236}">
                        <a16:creationId xmlns:a16="http://schemas.microsoft.com/office/drawing/2014/main" id="{E44506F0-221B-9520-4012-479C6B082AE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Round Diagonal Corner Rectangle 35">
                    <a:extLst>
                      <a:ext uri="{FF2B5EF4-FFF2-40B4-BE49-F238E27FC236}">
                        <a16:creationId xmlns:a16="http://schemas.microsoft.com/office/drawing/2014/main" id="{F81132F1-6DAD-890F-E921-05AB75B2EDF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3" name="Group 1412">
                <a:extLst>
                  <a:ext uri="{FF2B5EF4-FFF2-40B4-BE49-F238E27FC236}">
                    <a16:creationId xmlns:a16="http://schemas.microsoft.com/office/drawing/2014/main" id="{66530C51-32C8-A228-2BD6-4E88EA67DF14}"/>
                  </a:ext>
                </a:extLst>
              </p:cNvPr>
              <p:cNvGrpSpPr/>
              <p:nvPr/>
            </p:nvGrpSpPr>
            <p:grpSpPr>
              <a:xfrm rot="8113811">
                <a:off x="1943792" y="770000"/>
                <a:ext cx="1446415" cy="1355079"/>
                <a:chOff x="4567827" y="970271"/>
                <a:chExt cx="1595182" cy="1230216"/>
              </a:xfrm>
            </p:grpSpPr>
            <p:grpSp>
              <p:nvGrpSpPr>
                <p:cNvPr id="1453" name="Group 7">
                  <a:extLst>
                    <a:ext uri="{FF2B5EF4-FFF2-40B4-BE49-F238E27FC236}">
                      <a16:creationId xmlns:a16="http://schemas.microsoft.com/office/drawing/2014/main" id="{D51C104A-3F20-B88A-812E-61D7F7F79640}"/>
                    </a:ext>
                  </a:extLst>
                </p:cNvPr>
                <p:cNvGrpSpPr/>
                <p:nvPr/>
              </p:nvGrpSpPr>
              <p:grpSpPr>
                <a:xfrm>
                  <a:off x="4567827" y="970271"/>
                  <a:ext cx="1176558" cy="776349"/>
                  <a:chOff x="4567827" y="970271"/>
                  <a:chExt cx="1176558" cy="776349"/>
                </a:xfrm>
                <a:solidFill>
                  <a:schemeClr val="accent3">
                    <a:lumMod val="50000"/>
                  </a:schemeClr>
                </a:solidFill>
              </p:grpSpPr>
              <p:sp>
                <p:nvSpPr>
                  <p:cNvPr id="1460" name="Round Diagonal Corner Rectangle 2">
                    <a:extLst>
                      <a:ext uri="{FF2B5EF4-FFF2-40B4-BE49-F238E27FC236}">
                        <a16:creationId xmlns:a16="http://schemas.microsoft.com/office/drawing/2014/main" id="{8F5F926B-4C4A-B3E2-EFAC-C6BD655AB39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1" name="Round Diagonal Corner Rectangle 3">
                    <a:extLst>
                      <a:ext uri="{FF2B5EF4-FFF2-40B4-BE49-F238E27FC236}">
                        <a16:creationId xmlns:a16="http://schemas.microsoft.com/office/drawing/2014/main" id="{037E5E91-0482-E2CE-8033-AA6B305D959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Round Diagonal Corner Rectangle 4">
                    <a:extLst>
                      <a:ext uri="{FF2B5EF4-FFF2-40B4-BE49-F238E27FC236}">
                        <a16:creationId xmlns:a16="http://schemas.microsoft.com/office/drawing/2014/main" id="{5CEC0340-73D1-07C6-CB5F-2D266C781BC5}"/>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Round Diagonal Corner Rectangle 5">
                    <a:extLst>
                      <a:ext uri="{FF2B5EF4-FFF2-40B4-BE49-F238E27FC236}">
                        <a16:creationId xmlns:a16="http://schemas.microsoft.com/office/drawing/2014/main" id="{EF6E26A8-36A5-6F77-BD44-095381C5ADE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Round Diagonal Corner Rectangle 6">
                    <a:extLst>
                      <a:ext uri="{FF2B5EF4-FFF2-40B4-BE49-F238E27FC236}">
                        <a16:creationId xmlns:a16="http://schemas.microsoft.com/office/drawing/2014/main" id="{AC9CC5D5-FF3B-77FD-8B28-EEDF8FC6B78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4" name="Group 8">
                  <a:extLst>
                    <a:ext uri="{FF2B5EF4-FFF2-40B4-BE49-F238E27FC236}">
                      <a16:creationId xmlns:a16="http://schemas.microsoft.com/office/drawing/2014/main" id="{BC28D609-FBD1-0D60-150B-2EF807EDA21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55" name="Round Diagonal Corner Rectangle 44">
                    <a:extLst>
                      <a:ext uri="{FF2B5EF4-FFF2-40B4-BE49-F238E27FC236}">
                        <a16:creationId xmlns:a16="http://schemas.microsoft.com/office/drawing/2014/main" id="{E9F1DBC6-1FD9-EC77-DA65-93F6AB039074}"/>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Round Diagonal Corner Rectangle 45">
                    <a:extLst>
                      <a:ext uri="{FF2B5EF4-FFF2-40B4-BE49-F238E27FC236}">
                        <a16:creationId xmlns:a16="http://schemas.microsoft.com/office/drawing/2014/main" id="{A4BA27F8-27E9-F607-CE6F-237AC80A720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Round Diagonal Corner Rectangle 46">
                    <a:extLst>
                      <a:ext uri="{FF2B5EF4-FFF2-40B4-BE49-F238E27FC236}">
                        <a16:creationId xmlns:a16="http://schemas.microsoft.com/office/drawing/2014/main" id="{97B11176-BDB3-1E8E-83A6-4577585F6E59}"/>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Round Diagonal Corner Rectangle 47">
                    <a:extLst>
                      <a:ext uri="{FF2B5EF4-FFF2-40B4-BE49-F238E27FC236}">
                        <a16:creationId xmlns:a16="http://schemas.microsoft.com/office/drawing/2014/main" id="{EE0482BA-B16B-61E7-A7FA-A2C64BFC5FF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Round Diagonal Corner Rectangle 48">
                    <a:extLst>
                      <a:ext uri="{FF2B5EF4-FFF2-40B4-BE49-F238E27FC236}">
                        <a16:creationId xmlns:a16="http://schemas.microsoft.com/office/drawing/2014/main" id="{3B3EA460-34CA-A75F-E4DE-F492443135D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4" name="Group 1413">
                <a:extLst>
                  <a:ext uri="{FF2B5EF4-FFF2-40B4-BE49-F238E27FC236}">
                    <a16:creationId xmlns:a16="http://schemas.microsoft.com/office/drawing/2014/main" id="{7F66B6C5-0415-925F-E0C0-4331E1EF7532}"/>
                  </a:ext>
                </a:extLst>
              </p:cNvPr>
              <p:cNvGrpSpPr/>
              <p:nvPr/>
            </p:nvGrpSpPr>
            <p:grpSpPr>
              <a:xfrm rot="8113811">
                <a:off x="1438523" y="2207715"/>
                <a:ext cx="1390153" cy="762604"/>
                <a:chOff x="4567827" y="970271"/>
                <a:chExt cx="1595182" cy="1230216"/>
              </a:xfrm>
            </p:grpSpPr>
            <p:grpSp>
              <p:nvGrpSpPr>
                <p:cNvPr id="1441" name="Group 7">
                  <a:extLst>
                    <a:ext uri="{FF2B5EF4-FFF2-40B4-BE49-F238E27FC236}">
                      <a16:creationId xmlns:a16="http://schemas.microsoft.com/office/drawing/2014/main" id="{AC935E44-1294-4444-C639-73643C6EAE3F}"/>
                    </a:ext>
                  </a:extLst>
                </p:cNvPr>
                <p:cNvGrpSpPr/>
                <p:nvPr/>
              </p:nvGrpSpPr>
              <p:grpSpPr>
                <a:xfrm>
                  <a:off x="4567827" y="970271"/>
                  <a:ext cx="1176558" cy="776349"/>
                  <a:chOff x="4567827" y="970271"/>
                  <a:chExt cx="1176558" cy="776349"/>
                </a:xfrm>
                <a:solidFill>
                  <a:schemeClr val="accent3">
                    <a:lumMod val="50000"/>
                  </a:schemeClr>
                </a:solidFill>
              </p:grpSpPr>
              <p:sp>
                <p:nvSpPr>
                  <p:cNvPr id="1448" name="Round Diagonal Corner Rectangle 2">
                    <a:extLst>
                      <a:ext uri="{FF2B5EF4-FFF2-40B4-BE49-F238E27FC236}">
                        <a16:creationId xmlns:a16="http://schemas.microsoft.com/office/drawing/2014/main" id="{C7978C2A-48DF-8886-4BFB-2504C475589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Round Diagonal Corner Rectangle 3">
                    <a:extLst>
                      <a:ext uri="{FF2B5EF4-FFF2-40B4-BE49-F238E27FC236}">
                        <a16:creationId xmlns:a16="http://schemas.microsoft.com/office/drawing/2014/main" id="{318743BE-DAD7-46F9-9B11-76EF2DDEE14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 name="Round Diagonal Corner Rectangle 4">
                    <a:extLst>
                      <a:ext uri="{FF2B5EF4-FFF2-40B4-BE49-F238E27FC236}">
                        <a16:creationId xmlns:a16="http://schemas.microsoft.com/office/drawing/2014/main" id="{E0367634-69CA-369A-56FF-28B627C650A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Round Diagonal Corner Rectangle 5">
                    <a:extLst>
                      <a:ext uri="{FF2B5EF4-FFF2-40B4-BE49-F238E27FC236}">
                        <a16:creationId xmlns:a16="http://schemas.microsoft.com/office/drawing/2014/main" id="{43BA53B9-4BB1-FE4F-DF1F-1C509C997C5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Round Diagonal Corner Rectangle 6">
                    <a:extLst>
                      <a:ext uri="{FF2B5EF4-FFF2-40B4-BE49-F238E27FC236}">
                        <a16:creationId xmlns:a16="http://schemas.microsoft.com/office/drawing/2014/main" id="{4774C90D-6FF5-48E0-6546-8040F698317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2" name="Group 8">
                  <a:extLst>
                    <a:ext uri="{FF2B5EF4-FFF2-40B4-BE49-F238E27FC236}">
                      <a16:creationId xmlns:a16="http://schemas.microsoft.com/office/drawing/2014/main" id="{28CB54EB-53B7-8425-8430-5C7AFDCF598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43" name="Round Diagonal Corner Rectangle 57">
                    <a:extLst>
                      <a:ext uri="{FF2B5EF4-FFF2-40B4-BE49-F238E27FC236}">
                        <a16:creationId xmlns:a16="http://schemas.microsoft.com/office/drawing/2014/main" id="{B925F6CD-DDCA-EAF8-85BC-98EC07DE4FF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Round Diagonal Corner Rectangle 58">
                    <a:extLst>
                      <a:ext uri="{FF2B5EF4-FFF2-40B4-BE49-F238E27FC236}">
                        <a16:creationId xmlns:a16="http://schemas.microsoft.com/office/drawing/2014/main" id="{E91A2FC9-FE01-8942-8917-1B31DFCE2A82}"/>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Round Diagonal Corner Rectangle 59">
                    <a:extLst>
                      <a:ext uri="{FF2B5EF4-FFF2-40B4-BE49-F238E27FC236}">
                        <a16:creationId xmlns:a16="http://schemas.microsoft.com/office/drawing/2014/main" id="{093F8542-C132-2688-CC3E-2952BAA5BA3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Round Diagonal Corner Rectangle 60">
                    <a:extLst>
                      <a:ext uri="{FF2B5EF4-FFF2-40B4-BE49-F238E27FC236}">
                        <a16:creationId xmlns:a16="http://schemas.microsoft.com/office/drawing/2014/main" id="{578524A5-A3C2-1509-DC35-2620F207C45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Round Diagonal Corner Rectangle 61">
                    <a:extLst>
                      <a:ext uri="{FF2B5EF4-FFF2-40B4-BE49-F238E27FC236}">
                        <a16:creationId xmlns:a16="http://schemas.microsoft.com/office/drawing/2014/main" id="{C60F6BE2-5B45-7EE4-2506-47572EBC2A2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5" name="Group 1414">
                <a:extLst>
                  <a:ext uri="{FF2B5EF4-FFF2-40B4-BE49-F238E27FC236}">
                    <a16:creationId xmlns:a16="http://schemas.microsoft.com/office/drawing/2014/main" id="{350B93AE-82E0-14BD-C397-89E3AD0F9BB3}"/>
                  </a:ext>
                </a:extLst>
              </p:cNvPr>
              <p:cNvGrpSpPr/>
              <p:nvPr/>
            </p:nvGrpSpPr>
            <p:grpSpPr>
              <a:xfrm rot="9089938">
                <a:off x="2556363" y="1661184"/>
                <a:ext cx="1090262" cy="771324"/>
                <a:chOff x="4567827" y="970271"/>
                <a:chExt cx="1595182" cy="1230216"/>
              </a:xfrm>
            </p:grpSpPr>
            <p:grpSp>
              <p:nvGrpSpPr>
                <p:cNvPr id="1429" name="Group 7">
                  <a:extLst>
                    <a:ext uri="{FF2B5EF4-FFF2-40B4-BE49-F238E27FC236}">
                      <a16:creationId xmlns:a16="http://schemas.microsoft.com/office/drawing/2014/main" id="{A336D02A-E064-6748-5AFD-D93A821CE653}"/>
                    </a:ext>
                  </a:extLst>
                </p:cNvPr>
                <p:cNvGrpSpPr/>
                <p:nvPr/>
              </p:nvGrpSpPr>
              <p:grpSpPr>
                <a:xfrm>
                  <a:off x="4567827" y="970271"/>
                  <a:ext cx="1176558" cy="776349"/>
                  <a:chOff x="4567827" y="970271"/>
                  <a:chExt cx="1176558" cy="776349"/>
                </a:xfrm>
                <a:solidFill>
                  <a:schemeClr val="accent3">
                    <a:lumMod val="50000"/>
                  </a:schemeClr>
                </a:solidFill>
              </p:grpSpPr>
              <p:sp>
                <p:nvSpPr>
                  <p:cNvPr id="1436" name="Round Diagonal Corner Rectangle 2">
                    <a:extLst>
                      <a:ext uri="{FF2B5EF4-FFF2-40B4-BE49-F238E27FC236}">
                        <a16:creationId xmlns:a16="http://schemas.microsoft.com/office/drawing/2014/main" id="{CE023C49-AB0F-B67B-EACA-4ED72B67BD1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Round Diagonal Corner Rectangle 3">
                    <a:extLst>
                      <a:ext uri="{FF2B5EF4-FFF2-40B4-BE49-F238E27FC236}">
                        <a16:creationId xmlns:a16="http://schemas.microsoft.com/office/drawing/2014/main" id="{783AFED8-AC19-BE2B-7218-3DD6CB316C1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Round Diagonal Corner Rectangle 4">
                    <a:extLst>
                      <a:ext uri="{FF2B5EF4-FFF2-40B4-BE49-F238E27FC236}">
                        <a16:creationId xmlns:a16="http://schemas.microsoft.com/office/drawing/2014/main" id="{15B4C7DB-29E3-AB3E-460D-D262C1793A4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Round Diagonal Corner Rectangle 5">
                    <a:extLst>
                      <a:ext uri="{FF2B5EF4-FFF2-40B4-BE49-F238E27FC236}">
                        <a16:creationId xmlns:a16="http://schemas.microsoft.com/office/drawing/2014/main" id="{58976B2D-18D4-796F-99AB-934809865292}"/>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Round Diagonal Corner Rectangle 6">
                    <a:extLst>
                      <a:ext uri="{FF2B5EF4-FFF2-40B4-BE49-F238E27FC236}">
                        <a16:creationId xmlns:a16="http://schemas.microsoft.com/office/drawing/2014/main" id="{D892B144-1901-9F5C-9941-DBB1764B94B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0" name="Group 8">
                  <a:extLst>
                    <a:ext uri="{FF2B5EF4-FFF2-40B4-BE49-F238E27FC236}">
                      <a16:creationId xmlns:a16="http://schemas.microsoft.com/office/drawing/2014/main" id="{2EB6C2FC-64CA-2A40-DDFE-D85038BA580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31" name="Round Diagonal Corner Rectangle 70">
                    <a:extLst>
                      <a:ext uri="{FF2B5EF4-FFF2-40B4-BE49-F238E27FC236}">
                        <a16:creationId xmlns:a16="http://schemas.microsoft.com/office/drawing/2014/main" id="{1E3A1D64-6A3E-BDED-BE62-0A89753608C7}"/>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Round Diagonal Corner Rectangle 71">
                    <a:extLst>
                      <a:ext uri="{FF2B5EF4-FFF2-40B4-BE49-F238E27FC236}">
                        <a16:creationId xmlns:a16="http://schemas.microsoft.com/office/drawing/2014/main" id="{BDE598C5-3274-956E-7D80-1A61B2DD020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Round Diagonal Corner Rectangle 72">
                    <a:extLst>
                      <a:ext uri="{FF2B5EF4-FFF2-40B4-BE49-F238E27FC236}">
                        <a16:creationId xmlns:a16="http://schemas.microsoft.com/office/drawing/2014/main" id="{4A8998F1-9718-77EB-AFC1-27743259F22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Round Diagonal Corner Rectangle 73">
                    <a:extLst>
                      <a:ext uri="{FF2B5EF4-FFF2-40B4-BE49-F238E27FC236}">
                        <a16:creationId xmlns:a16="http://schemas.microsoft.com/office/drawing/2014/main" id="{D52BE177-A2A3-E592-DC0C-B7B11D1C4B9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 name="Round Diagonal Corner Rectangle 74">
                    <a:extLst>
                      <a:ext uri="{FF2B5EF4-FFF2-40B4-BE49-F238E27FC236}">
                        <a16:creationId xmlns:a16="http://schemas.microsoft.com/office/drawing/2014/main" id="{27AE922E-5F46-3705-76FC-5E7D860DEA4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6" name="Group 1415">
                <a:extLst>
                  <a:ext uri="{FF2B5EF4-FFF2-40B4-BE49-F238E27FC236}">
                    <a16:creationId xmlns:a16="http://schemas.microsoft.com/office/drawing/2014/main" id="{A76D79E6-C76C-1086-131B-D81E489C6C10}"/>
                  </a:ext>
                </a:extLst>
              </p:cNvPr>
              <p:cNvGrpSpPr/>
              <p:nvPr/>
            </p:nvGrpSpPr>
            <p:grpSpPr>
              <a:xfrm rot="13486189" flipH="1">
                <a:off x="1389306" y="2685691"/>
                <a:ext cx="1345945" cy="1037421"/>
                <a:chOff x="4567827" y="970271"/>
                <a:chExt cx="1595182" cy="1230216"/>
              </a:xfrm>
            </p:grpSpPr>
            <p:grpSp>
              <p:nvGrpSpPr>
                <p:cNvPr id="1417" name="Group 7">
                  <a:extLst>
                    <a:ext uri="{FF2B5EF4-FFF2-40B4-BE49-F238E27FC236}">
                      <a16:creationId xmlns:a16="http://schemas.microsoft.com/office/drawing/2014/main" id="{9BB1FCBD-3309-A6CD-5A0B-1E58202385C1}"/>
                    </a:ext>
                  </a:extLst>
                </p:cNvPr>
                <p:cNvGrpSpPr/>
                <p:nvPr/>
              </p:nvGrpSpPr>
              <p:grpSpPr>
                <a:xfrm>
                  <a:off x="4567827" y="970271"/>
                  <a:ext cx="1176558" cy="776349"/>
                  <a:chOff x="4567827" y="970271"/>
                  <a:chExt cx="1176558" cy="776349"/>
                </a:xfrm>
                <a:solidFill>
                  <a:schemeClr val="accent3">
                    <a:lumMod val="50000"/>
                  </a:schemeClr>
                </a:solidFill>
              </p:grpSpPr>
              <p:sp>
                <p:nvSpPr>
                  <p:cNvPr id="1424" name="Round Diagonal Corner Rectangle 2">
                    <a:extLst>
                      <a:ext uri="{FF2B5EF4-FFF2-40B4-BE49-F238E27FC236}">
                        <a16:creationId xmlns:a16="http://schemas.microsoft.com/office/drawing/2014/main" id="{5FA32FF9-8171-1DD0-CCEF-EE83A0AF3E3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Round Diagonal Corner Rectangle 3">
                    <a:extLst>
                      <a:ext uri="{FF2B5EF4-FFF2-40B4-BE49-F238E27FC236}">
                        <a16:creationId xmlns:a16="http://schemas.microsoft.com/office/drawing/2014/main" id="{9DDCB123-5C42-1178-3E6A-76A2E0AC148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Round Diagonal Corner Rectangle 4">
                    <a:extLst>
                      <a:ext uri="{FF2B5EF4-FFF2-40B4-BE49-F238E27FC236}">
                        <a16:creationId xmlns:a16="http://schemas.microsoft.com/office/drawing/2014/main" id="{70E386C3-9389-37AE-C692-A05D4C1FB74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Round Diagonal Corner Rectangle 5">
                    <a:extLst>
                      <a:ext uri="{FF2B5EF4-FFF2-40B4-BE49-F238E27FC236}">
                        <a16:creationId xmlns:a16="http://schemas.microsoft.com/office/drawing/2014/main" id="{89E097A6-BEF2-5EFE-D7F8-EE710897F2B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Round Diagonal Corner Rectangle 6">
                    <a:extLst>
                      <a:ext uri="{FF2B5EF4-FFF2-40B4-BE49-F238E27FC236}">
                        <a16:creationId xmlns:a16="http://schemas.microsoft.com/office/drawing/2014/main" id="{FB0301BC-3029-7B62-E4B8-D613FEE498D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8" name="Group 8">
                  <a:extLst>
                    <a:ext uri="{FF2B5EF4-FFF2-40B4-BE49-F238E27FC236}">
                      <a16:creationId xmlns:a16="http://schemas.microsoft.com/office/drawing/2014/main" id="{F0B70A7F-C6CA-0AD5-2CA6-E7A6F46954B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19" name="Round Diagonal Corner Rectangle 83">
                    <a:extLst>
                      <a:ext uri="{FF2B5EF4-FFF2-40B4-BE49-F238E27FC236}">
                        <a16:creationId xmlns:a16="http://schemas.microsoft.com/office/drawing/2014/main" id="{48C35E8B-4D0D-B0E6-F2B3-3DFA5491075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Round Diagonal Corner Rectangle 84">
                    <a:extLst>
                      <a:ext uri="{FF2B5EF4-FFF2-40B4-BE49-F238E27FC236}">
                        <a16:creationId xmlns:a16="http://schemas.microsoft.com/office/drawing/2014/main" id="{578F8C38-526A-7A7F-CA10-F2492FF6490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Round Diagonal Corner Rectangle 85">
                    <a:extLst>
                      <a:ext uri="{FF2B5EF4-FFF2-40B4-BE49-F238E27FC236}">
                        <a16:creationId xmlns:a16="http://schemas.microsoft.com/office/drawing/2014/main" id="{BCE54E4D-7272-F969-553A-250607F9F24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Round Diagonal Corner Rectangle 86">
                    <a:extLst>
                      <a:ext uri="{FF2B5EF4-FFF2-40B4-BE49-F238E27FC236}">
                        <a16:creationId xmlns:a16="http://schemas.microsoft.com/office/drawing/2014/main" id="{F59A19FC-9208-A2F9-516C-3F701961970A}"/>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Round Diagonal Corner Rectangle 87">
                    <a:extLst>
                      <a:ext uri="{FF2B5EF4-FFF2-40B4-BE49-F238E27FC236}">
                        <a16:creationId xmlns:a16="http://schemas.microsoft.com/office/drawing/2014/main" id="{7539E8ED-F4D2-3FF8-6980-9E51A84A8DC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7">
              <a:extLst>
                <a:ext uri="{FF2B5EF4-FFF2-40B4-BE49-F238E27FC236}">
                  <a16:creationId xmlns:a16="http://schemas.microsoft.com/office/drawing/2014/main" id="{CB19DC72-03BE-E351-80B1-AD15FF775977}"/>
                </a:ext>
              </a:extLst>
            </p:cNvPr>
            <p:cNvGrpSpPr/>
            <p:nvPr/>
          </p:nvGrpSpPr>
          <p:grpSpPr>
            <a:xfrm>
              <a:off x="1680971" y="4140391"/>
              <a:ext cx="1015120" cy="696482"/>
              <a:chOff x="3480816" y="1417320"/>
              <a:chExt cx="4105975" cy="2871216"/>
            </a:xfrm>
            <a:solidFill>
              <a:schemeClr val="accent6">
                <a:lumMod val="75000"/>
              </a:schemeClr>
            </a:solidFill>
          </p:grpSpPr>
          <p:grpSp>
            <p:nvGrpSpPr>
              <p:cNvPr id="1397" name="Group 1396">
                <a:extLst>
                  <a:ext uri="{FF2B5EF4-FFF2-40B4-BE49-F238E27FC236}">
                    <a16:creationId xmlns:a16="http://schemas.microsoft.com/office/drawing/2014/main" id="{448BAC66-E1DC-AACB-B6FD-CCAEA430DC11}"/>
                  </a:ext>
                </a:extLst>
              </p:cNvPr>
              <p:cNvGrpSpPr/>
              <p:nvPr/>
            </p:nvGrpSpPr>
            <p:grpSpPr>
              <a:xfrm>
                <a:off x="4489705" y="1779294"/>
                <a:ext cx="1630864" cy="1887450"/>
                <a:chOff x="7653422" y="1435608"/>
                <a:chExt cx="2769586" cy="3757446"/>
              </a:xfrm>
              <a:grpFill/>
            </p:grpSpPr>
            <p:sp>
              <p:nvSpPr>
                <p:cNvPr id="1407" name="Rectangle 2">
                  <a:extLst>
                    <a:ext uri="{FF2B5EF4-FFF2-40B4-BE49-F238E27FC236}">
                      <a16:creationId xmlns:a16="http://schemas.microsoft.com/office/drawing/2014/main" id="{B33B025D-5B15-C4E8-8B5C-4E2ABD7120E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Freeform: Shape 1407">
                  <a:extLst>
                    <a:ext uri="{FF2B5EF4-FFF2-40B4-BE49-F238E27FC236}">
                      <a16:creationId xmlns:a16="http://schemas.microsoft.com/office/drawing/2014/main" id="{7502422D-5657-C897-5CE0-DFF280ACFD0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98" name="Group 1397">
                <a:extLst>
                  <a:ext uri="{FF2B5EF4-FFF2-40B4-BE49-F238E27FC236}">
                    <a16:creationId xmlns:a16="http://schemas.microsoft.com/office/drawing/2014/main" id="{1EB189CB-E45E-11B4-1125-301BFEA5897D}"/>
                  </a:ext>
                </a:extLst>
              </p:cNvPr>
              <p:cNvGrpSpPr/>
              <p:nvPr/>
            </p:nvGrpSpPr>
            <p:grpSpPr>
              <a:xfrm>
                <a:off x="5218177" y="1636776"/>
                <a:ext cx="1822482" cy="2109216"/>
                <a:chOff x="7653422" y="1435608"/>
                <a:chExt cx="2769586" cy="3757446"/>
              </a:xfrm>
              <a:grpFill/>
            </p:grpSpPr>
            <p:sp>
              <p:nvSpPr>
                <p:cNvPr id="1405" name="Rectangle 2">
                  <a:extLst>
                    <a:ext uri="{FF2B5EF4-FFF2-40B4-BE49-F238E27FC236}">
                      <a16:creationId xmlns:a16="http://schemas.microsoft.com/office/drawing/2014/main" id="{3AEC424C-0760-084E-2EC6-5E7DA0843FF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Freeform: Shape 1405">
                  <a:extLst>
                    <a:ext uri="{FF2B5EF4-FFF2-40B4-BE49-F238E27FC236}">
                      <a16:creationId xmlns:a16="http://schemas.microsoft.com/office/drawing/2014/main" id="{8B71BCB5-EDED-7396-7C70-D779E1EB563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99" name="Group 1398">
                <a:extLst>
                  <a:ext uri="{FF2B5EF4-FFF2-40B4-BE49-F238E27FC236}">
                    <a16:creationId xmlns:a16="http://schemas.microsoft.com/office/drawing/2014/main" id="{02DA0AAE-CAAA-CA0D-32B4-389279A877BF}"/>
                  </a:ext>
                </a:extLst>
              </p:cNvPr>
              <p:cNvGrpSpPr/>
              <p:nvPr/>
            </p:nvGrpSpPr>
            <p:grpSpPr>
              <a:xfrm>
                <a:off x="3480816" y="1417320"/>
                <a:ext cx="2162223" cy="2502408"/>
                <a:chOff x="7653422" y="1435608"/>
                <a:chExt cx="2769586" cy="3757446"/>
              </a:xfrm>
              <a:grpFill/>
            </p:grpSpPr>
            <p:sp>
              <p:nvSpPr>
                <p:cNvPr id="1403" name="Rectangle 2">
                  <a:extLst>
                    <a:ext uri="{FF2B5EF4-FFF2-40B4-BE49-F238E27FC236}">
                      <a16:creationId xmlns:a16="http://schemas.microsoft.com/office/drawing/2014/main" id="{6BD59E80-B324-0305-5ED9-8505E06B52C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Freeform: Shape 1403">
                  <a:extLst>
                    <a:ext uri="{FF2B5EF4-FFF2-40B4-BE49-F238E27FC236}">
                      <a16:creationId xmlns:a16="http://schemas.microsoft.com/office/drawing/2014/main" id="{EBA60F9B-8AAB-FA92-40B0-2566771DD9E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00" name="Group 1399">
                <a:extLst>
                  <a:ext uri="{FF2B5EF4-FFF2-40B4-BE49-F238E27FC236}">
                    <a16:creationId xmlns:a16="http://schemas.microsoft.com/office/drawing/2014/main" id="{0C6168A9-DBAC-5029-F4E1-36DF951F1279}"/>
                  </a:ext>
                </a:extLst>
              </p:cNvPr>
              <p:cNvGrpSpPr/>
              <p:nvPr/>
            </p:nvGrpSpPr>
            <p:grpSpPr>
              <a:xfrm>
                <a:off x="5394961" y="1751862"/>
                <a:ext cx="2191830" cy="2536674"/>
                <a:chOff x="7653422" y="1435608"/>
                <a:chExt cx="2769586" cy="3757446"/>
              </a:xfrm>
              <a:grpFill/>
            </p:grpSpPr>
            <p:sp>
              <p:nvSpPr>
                <p:cNvPr id="1401" name="Rectangle 2">
                  <a:extLst>
                    <a:ext uri="{FF2B5EF4-FFF2-40B4-BE49-F238E27FC236}">
                      <a16:creationId xmlns:a16="http://schemas.microsoft.com/office/drawing/2014/main" id="{57369404-18B9-DEF2-EAD1-A2953F9C90BB}"/>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Freeform: Shape 1401">
                  <a:extLst>
                    <a:ext uri="{FF2B5EF4-FFF2-40B4-BE49-F238E27FC236}">
                      <a16:creationId xmlns:a16="http://schemas.microsoft.com/office/drawing/2014/main" id="{3AB560CC-B0C2-921A-E8FB-C82FA00908C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9" name="Group 8">
              <a:extLst>
                <a:ext uri="{FF2B5EF4-FFF2-40B4-BE49-F238E27FC236}">
                  <a16:creationId xmlns:a16="http://schemas.microsoft.com/office/drawing/2014/main" id="{0E8350E7-FAF4-9BC8-180E-FA8DC6F3A0A7}"/>
                </a:ext>
              </a:extLst>
            </p:cNvPr>
            <p:cNvGrpSpPr/>
            <p:nvPr/>
          </p:nvGrpSpPr>
          <p:grpSpPr>
            <a:xfrm>
              <a:off x="1897532" y="4257568"/>
              <a:ext cx="384925" cy="648379"/>
              <a:chOff x="1241184" y="770000"/>
              <a:chExt cx="2405441" cy="4129562"/>
            </a:xfrm>
            <a:solidFill>
              <a:schemeClr val="accent6">
                <a:lumMod val="50000"/>
              </a:schemeClr>
            </a:solidFill>
          </p:grpSpPr>
          <p:grpSp>
            <p:nvGrpSpPr>
              <p:cNvPr id="1305" name="Group 1304">
                <a:extLst>
                  <a:ext uri="{FF2B5EF4-FFF2-40B4-BE49-F238E27FC236}">
                    <a16:creationId xmlns:a16="http://schemas.microsoft.com/office/drawing/2014/main" id="{8B3E510E-F8EA-AD9B-96C4-4BECF4E27FA5}"/>
                  </a:ext>
                </a:extLst>
              </p:cNvPr>
              <p:cNvGrpSpPr/>
              <p:nvPr/>
            </p:nvGrpSpPr>
            <p:grpSpPr>
              <a:xfrm>
                <a:off x="2133600" y="2743200"/>
                <a:ext cx="1295400" cy="990600"/>
                <a:chOff x="4567827" y="970271"/>
                <a:chExt cx="1595182" cy="1230216"/>
              </a:xfrm>
              <a:grpFill/>
            </p:grpSpPr>
            <p:grpSp>
              <p:nvGrpSpPr>
                <p:cNvPr id="1385" name="Group 1384">
                  <a:extLst>
                    <a:ext uri="{FF2B5EF4-FFF2-40B4-BE49-F238E27FC236}">
                      <a16:creationId xmlns:a16="http://schemas.microsoft.com/office/drawing/2014/main" id="{72529214-E005-E7B5-0354-6DF8A8059E53}"/>
                    </a:ext>
                  </a:extLst>
                </p:cNvPr>
                <p:cNvGrpSpPr/>
                <p:nvPr/>
              </p:nvGrpSpPr>
              <p:grpSpPr>
                <a:xfrm>
                  <a:off x="4567827" y="970271"/>
                  <a:ext cx="1176558" cy="776349"/>
                  <a:chOff x="4567827" y="970271"/>
                  <a:chExt cx="1176558" cy="776349"/>
                </a:xfrm>
                <a:grpFill/>
              </p:grpSpPr>
              <p:sp>
                <p:nvSpPr>
                  <p:cNvPr id="1392" name="Round Diagonal Corner Rectangle 2">
                    <a:extLst>
                      <a:ext uri="{FF2B5EF4-FFF2-40B4-BE49-F238E27FC236}">
                        <a16:creationId xmlns:a16="http://schemas.microsoft.com/office/drawing/2014/main" id="{C4623421-40F5-DDF7-2B49-2BA2A98DA9E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3" name="Round Diagonal Corner Rectangle 3">
                    <a:extLst>
                      <a:ext uri="{FF2B5EF4-FFF2-40B4-BE49-F238E27FC236}">
                        <a16:creationId xmlns:a16="http://schemas.microsoft.com/office/drawing/2014/main" id="{55F059B7-44D5-C88E-1BE9-3743FB5E83F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Round Diagonal Corner Rectangle 4">
                    <a:extLst>
                      <a:ext uri="{FF2B5EF4-FFF2-40B4-BE49-F238E27FC236}">
                        <a16:creationId xmlns:a16="http://schemas.microsoft.com/office/drawing/2014/main" id="{FB50ECC0-FE20-1EBF-E34F-C77E2686508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Round Diagonal Corner Rectangle 5">
                    <a:extLst>
                      <a:ext uri="{FF2B5EF4-FFF2-40B4-BE49-F238E27FC236}">
                        <a16:creationId xmlns:a16="http://schemas.microsoft.com/office/drawing/2014/main" id="{A0DF343B-DC9C-37DB-C82A-BEC09106FB9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Round Diagonal Corner Rectangle 6">
                    <a:extLst>
                      <a:ext uri="{FF2B5EF4-FFF2-40B4-BE49-F238E27FC236}">
                        <a16:creationId xmlns:a16="http://schemas.microsoft.com/office/drawing/2014/main" id="{E882F432-42D4-1273-334E-CFA394AB681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6" name="Group 1385">
                  <a:extLst>
                    <a:ext uri="{FF2B5EF4-FFF2-40B4-BE49-F238E27FC236}">
                      <a16:creationId xmlns:a16="http://schemas.microsoft.com/office/drawing/2014/main" id="{43C78258-6844-945C-EE31-BB3261FC5373}"/>
                    </a:ext>
                  </a:extLst>
                </p:cNvPr>
                <p:cNvGrpSpPr/>
                <p:nvPr/>
              </p:nvGrpSpPr>
              <p:grpSpPr>
                <a:xfrm rot="16517873">
                  <a:off x="5186556" y="1224033"/>
                  <a:ext cx="1176558" cy="776349"/>
                  <a:chOff x="4567827" y="970271"/>
                  <a:chExt cx="1176558" cy="776349"/>
                </a:xfrm>
                <a:grpFill/>
              </p:grpSpPr>
              <p:sp>
                <p:nvSpPr>
                  <p:cNvPr id="1387" name="Round Diagonal Corner Rectangle 9">
                    <a:extLst>
                      <a:ext uri="{FF2B5EF4-FFF2-40B4-BE49-F238E27FC236}">
                        <a16:creationId xmlns:a16="http://schemas.microsoft.com/office/drawing/2014/main" id="{4975C6BF-862C-B1C0-AF71-42AE4CA35B0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Round Diagonal Corner Rectangle 10">
                    <a:extLst>
                      <a:ext uri="{FF2B5EF4-FFF2-40B4-BE49-F238E27FC236}">
                        <a16:creationId xmlns:a16="http://schemas.microsoft.com/office/drawing/2014/main" id="{9E6EB98D-A7D0-6607-D498-E84ACAE19E2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Round Diagonal Corner Rectangle 11">
                    <a:extLst>
                      <a:ext uri="{FF2B5EF4-FFF2-40B4-BE49-F238E27FC236}">
                        <a16:creationId xmlns:a16="http://schemas.microsoft.com/office/drawing/2014/main" id="{296D09C7-D030-C8F0-55D0-2E7ED9B3590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Round Diagonal Corner Rectangle 12">
                    <a:extLst>
                      <a:ext uri="{FF2B5EF4-FFF2-40B4-BE49-F238E27FC236}">
                        <a16:creationId xmlns:a16="http://schemas.microsoft.com/office/drawing/2014/main" id="{BCF866B2-6DBC-3B74-D8C7-8948D1D8EA1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Round Diagonal Corner Rectangle 13">
                    <a:extLst>
                      <a:ext uri="{FF2B5EF4-FFF2-40B4-BE49-F238E27FC236}">
                        <a16:creationId xmlns:a16="http://schemas.microsoft.com/office/drawing/2014/main" id="{86354DC3-6632-3FD7-0189-8A1D84D5949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06" name="Double Wave 1305">
                <a:extLst>
                  <a:ext uri="{FF2B5EF4-FFF2-40B4-BE49-F238E27FC236}">
                    <a16:creationId xmlns:a16="http://schemas.microsoft.com/office/drawing/2014/main" id="{8A959A5D-2ADB-5BD4-BCB4-E4460F3F157C}"/>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7" name="Group 1306">
                <a:extLst>
                  <a:ext uri="{FF2B5EF4-FFF2-40B4-BE49-F238E27FC236}">
                    <a16:creationId xmlns:a16="http://schemas.microsoft.com/office/drawing/2014/main" id="{BD7DD459-17DB-2C0D-0F71-1935DEF495B6}"/>
                  </a:ext>
                </a:extLst>
              </p:cNvPr>
              <p:cNvGrpSpPr/>
              <p:nvPr/>
            </p:nvGrpSpPr>
            <p:grpSpPr>
              <a:xfrm rot="3721982">
                <a:off x="2072705" y="1965154"/>
                <a:ext cx="1219200" cy="940256"/>
                <a:chOff x="4567827" y="970271"/>
                <a:chExt cx="1595182" cy="1230216"/>
              </a:xfrm>
              <a:grpFill/>
            </p:grpSpPr>
            <p:grpSp>
              <p:nvGrpSpPr>
                <p:cNvPr id="1373" name="Group 7">
                  <a:extLst>
                    <a:ext uri="{FF2B5EF4-FFF2-40B4-BE49-F238E27FC236}">
                      <a16:creationId xmlns:a16="http://schemas.microsoft.com/office/drawing/2014/main" id="{1292F64B-BA23-EB42-77D9-5B669EFD1B1D}"/>
                    </a:ext>
                  </a:extLst>
                </p:cNvPr>
                <p:cNvGrpSpPr/>
                <p:nvPr/>
              </p:nvGrpSpPr>
              <p:grpSpPr>
                <a:xfrm>
                  <a:off x="4567827" y="970271"/>
                  <a:ext cx="1176558" cy="776349"/>
                  <a:chOff x="4567827" y="970271"/>
                  <a:chExt cx="1176558" cy="776349"/>
                </a:xfrm>
                <a:grpFill/>
              </p:grpSpPr>
              <p:sp>
                <p:nvSpPr>
                  <p:cNvPr id="1380" name="Round Diagonal Corner Rectangle 2">
                    <a:extLst>
                      <a:ext uri="{FF2B5EF4-FFF2-40B4-BE49-F238E27FC236}">
                        <a16:creationId xmlns:a16="http://schemas.microsoft.com/office/drawing/2014/main" id="{CDBB7E1C-0A4D-4056-2EA7-582619D06BE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1" name="Round Diagonal Corner Rectangle 3">
                    <a:extLst>
                      <a:ext uri="{FF2B5EF4-FFF2-40B4-BE49-F238E27FC236}">
                        <a16:creationId xmlns:a16="http://schemas.microsoft.com/office/drawing/2014/main" id="{C70EF938-8868-F65C-B90F-6F70E0A34FC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Round Diagonal Corner Rectangle 4">
                    <a:extLst>
                      <a:ext uri="{FF2B5EF4-FFF2-40B4-BE49-F238E27FC236}">
                        <a16:creationId xmlns:a16="http://schemas.microsoft.com/office/drawing/2014/main" id="{1BF40044-66B6-0553-20E2-013AEB046FF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Round Diagonal Corner Rectangle 5">
                    <a:extLst>
                      <a:ext uri="{FF2B5EF4-FFF2-40B4-BE49-F238E27FC236}">
                        <a16:creationId xmlns:a16="http://schemas.microsoft.com/office/drawing/2014/main" id="{751543DB-9A11-492A-0522-7D4D4AD97AE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Round Diagonal Corner Rectangle 6">
                    <a:extLst>
                      <a:ext uri="{FF2B5EF4-FFF2-40B4-BE49-F238E27FC236}">
                        <a16:creationId xmlns:a16="http://schemas.microsoft.com/office/drawing/2014/main" id="{42CC3DCF-5B4D-03FD-FC8F-C248212DD38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4" name="Group 8">
                  <a:extLst>
                    <a:ext uri="{FF2B5EF4-FFF2-40B4-BE49-F238E27FC236}">
                      <a16:creationId xmlns:a16="http://schemas.microsoft.com/office/drawing/2014/main" id="{E16317DF-C302-E01B-F143-320A0B24F12C}"/>
                    </a:ext>
                  </a:extLst>
                </p:cNvPr>
                <p:cNvGrpSpPr/>
                <p:nvPr/>
              </p:nvGrpSpPr>
              <p:grpSpPr>
                <a:xfrm rot="16517873">
                  <a:off x="5186556" y="1224033"/>
                  <a:ext cx="1176558" cy="776349"/>
                  <a:chOff x="4567827" y="970271"/>
                  <a:chExt cx="1176558" cy="776349"/>
                </a:xfrm>
                <a:grpFill/>
              </p:grpSpPr>
              <p:sp>
                <p:nvSpPr>
                  <p:cNvPr id="1375" name="Round Diagonal Corner Rectangle 18">
                    <a:extLst>
                      <a:ext uri="{FF2B5EF4-FFF2-40B4-BE49-F238E27FC236}">
                        <a16:creationId xmlns:a16="http://schemas.microsoft.com/office/drawing/2014/main" id="{AA612908-11DE-A179-51D4-FD23E43E31B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Round Diagonal Corner Rectangle 19">
                    <a:extLst>
                      <a:ext uri="{FF2B5EF4-FFF2-40B4-BE49-F238E27FC236}">
                        <a16:creationId xmlns:a16="http://schemas.microsoft.com/office/drawing/2014/main" id="{0CDD7981-C414-8511-4784-ABB04BA978D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Round Diagonal Corner Rectangle 20">
                    <a:extLst>
                      <a:ext uri="{FF2B5EF4-FFF2-40B4-BE49-F238E27FC236}">
                        <a16:creationId xmlns:a16="http://schemas.microsoft.com/office/drawing/2014/main" id="{486B036A-6586-496A-3EC1-B79F5081273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Round Diagonal Corner Rectangle 21">
                    <a:extLst>
                      <a:ext uri="{FF2B5EF4-FFF2-40B4-BE49-F238E27FC236}">
                        <a16:creationId xmlns:a16="http://schemas.microsoft.com/office/drawing/2014/main" id="{F88AD351-2F29-4E0A-26B3-A88DD207BED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Round Diagonal Corner Rectangle 22">
                    <a:extLst>
                      <a:ext uri="{FF2B5EF4-FFF2-40B4-BE49-F238E27FC236}">
                        <a16:creationId xmlns:a16="http://schemas.microsoft.com/office/drawing/2014/main" id="{491CCC7C-A2F6-0067-34BC-908E142A78A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08" name="Group 1307">
                <a:extLst>
                  <a:ext uri="{FF2B5EF4-FFF2-40B4-BE49-F238E27FC236}">
                    <a16:creationId xmlns:a16="http://schemas.microsoft.com/office/drawing/2014/main" id="{ADF00300-D559-DD09-E5BE-521820A4E043}"/>
                  </a:ext>
                </a:extLst>
              </p:cNvPr>
              <p:cNvGrpSpPr/>
              <p:nvPr/>
            </p:nvGrpSpPr>
            <p:grpSpPr>
              <a:xfrm rot="20253845">
                <a:off x="1241184" y="1553241"/>
                <a:ext cx="1595182" cy="1230216"/>
                <a:chOff x="4567827" y="970271"/>
                <a:chExt cx="1595182" cy="1230216"/>
              </a:xfrm>
              <a:grpFill/>
            </p:grpSpPr>
            <p:grpSp>
              <p:nvGrpSpPr>
                <p:cNvPr id="1361" name="Group 7">
                  <a:extLst>
                    <a:ext uri="{FF2B5EF4-FFF2-40B4-BE49-F238E27FC236}">
                      <a16:creationId xmlns:a16="http://schemas.microsoft.com/office/drawing/2014/main" id="{204B3C79-E1C4-36D4-2E8C-EDA5E7F81C37}"/>
                    </a:ext>
                  </a:extLst>
                </p:cNvPr>
                <p:cNvGrpSpPr/>
                <p:nvPr/>
              </p:nvGrpSpPr>
              <p:grpSpPr>
                <a:xfrm>
                  <a:off x="4567827" y="970271"/>
                  <a:ext cx="1176558" cy="776349"/>
                  <a:chOff x="4567827" y="970271"/>
                  <a:chExt cx="1176558" cy="776349"/>
                </a:xfrm>
                <a:grpFill/>
              </p:grpSpPr>
              <p:sp>
                <p:nvSpPr>
                  <p:cNvPr id="1368" name="Round Diagonal Corner Rectangle 2">
                    <a:extLst>
                      <a:ext uri="{FF2B5EF4-FFF2-40B4-BE49-F238E27FC236}">
                        <a16:creationId xmlns:a16="http://schemas.microsoft.com/office/drawing/2014/main" id="{3FB68A8D-DB86-E4F0-4BD8-451E76194C9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9" name="Round Diagonal Corner Rectangle 3">
                    <a:extLst>
                      <a:ext uri="{FF2B5EF4-FFF2-40B4-BE49-F238E27FC236}">
                        <a16:creationId xmlns:a16="http://schemas.microsoft.com/office/drawing/2014/main" id="{93F73788-617D-F38E-EE08-4D0DD608B76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Round Diagonal Corner Rectangle 4">
                    <a:extLst>
                      <a:ext uri="{FF2B5EF4-FFF2-40B4-BE49-F238E27FC236}">
                        <a16:creationId xmlns:a16="http://schemas.microsoft.com/office/drawing/2014/main" id="{6A177D45-F8E5-CC16-65D8-C2AAA2E08EC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Round Diagonal Corner Rectangle 5">
                    <a:extLst>
                      <a:ext uri="{FF2B5EF4-FFF2-40B4-BE49-F238E27FC236}">
                        <a16:creationId xmlns:a16="http://schemas.microsoft.com/office/drawing/2014/main" id="{DABE7FE3-BBEE-F9C9-76A8-D843841822A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Round Diagonal Corner Rectangle 6">
                    <a:extLst>
                      <a:ext uri="{FF2B5EF4-FFF2-40B4-BE49-F238E27FC236}">
                        <a16:creationId xmlns:a16="http://schemas.microsoft.com/office/drawing/2014/main" id="{D7627FFE-2D1A-4712-3735-27BEC2DEB68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2" name="Group 8">
                  <a:extLst>
                    <a:ext uri="{FF2B5EF4-FFF2-40B4-BE49-F238E27FC236}">
                      <a16:creationId xmlns:a16="http://schemas.microsoft.com/office/drawing/2014/main" id="{DBFAAC7C-DF1D-0A43-E89D-E86562790C94}"/>
                    </a:ext>
                  </a:extLst>
                </p:cNvPr>
                <p:cNvGrpSpPr/>
                <p:nvPr/>
              </p:nvGrpSpPr>
              <p:grpSpPr>
                <a:xfrm rot="16517873">
                  <a:off x="5186556" y="1224033"/>
                  <a:ext cx="1176558" cy="776349"/>
                  <a:chOff x="4567827" y="970271"/>
                  <a:chExt cx="1176558" cy="776349"/>
                </a:xfrm>
                <a:grpFill/>
              </p:grpSpPr>
              <p:sp>
                <p:nvSpPr>
                  <p:cNvPr id="1363" name="Round Diagonal Corner Rectangle 31">
                    <a:extLst>
                      <a:ext uri="{FF2B5EF4-FFF2-40B4-BE49-F238E27FC236}">
                        <a16:creationId xmlns:a16="http://schemas.microsoft.com/office/drawing/2014/main" id="{633B5988-06F1-6C35-5871-3D1B432D6A8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Round Diagonal Corner Rectangle 32">
                    <a:extLst>
                      <a:ext uri="{FF2B5EF4-FFF2-40B4-BE49-F238E27FC236}">
                        <a16:creationId xmlns:a16="http://schemas.microsoft.com/office/drawing/2014/main" id="{34940F47-C0E0-AAFC-242F-A7929985E73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Round Diagonal Corner Rectangle 33">
                    <a:extLst>
                      <a:ext uri="{FF2B5EF4-FFF2-40B4-BE49-F238E27FC236}">
                        <a16:creationId xmlns:a16="http://schemas.microsoft.com/office/drawing/2014/main" id="{CA14F500-DC72-E5AD-B63B-B61C6F8941F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Round Diagonal Corner Rectangle 34">
                    <a:extLst>
                      <a:ext uri="{FF2B5EF4-FFF2-40B4-BE49-F238E27FC236}">
                        <a16:creationId xmlns:a16="http://schemas.microsoft.com/office/drawing/2014/main" id="{04CA99D9-64A2-4A76-2A49-7D9CE17A1D8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Round Diagonal Corner Rectangle 35">
                    <a:extLst>
                      <a:ext uri="{FF2B5EF4-FFF2-40B4-BE49-F238E27FC236}">
                        <a16:creationId xmlns:a16="http://schemas.microsoft.com/office/drawing/2014/main" id="{8FDF2645-BA71-3D5F-1F84-C50011EF4D1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09" name="Group 1308">
                <a:extLst>
                  <a:ext uri="{FF2B5EF4-FFF2-40B4-BE49-F238E27FC236}">
                    <a16:creationId xmlns:a16="http://schemas.microsoft.com/office/drawing/2014/main" id="{CE5282CE-7F5C-C3F4-3AB2-2FFBD6A05A19}"/>
                  </a:ext>
                </a:extLst>
              </p:cNvPr>
              <p:cNvGrpSpPr/>
              <p:nvPr/>
            </p:nvGrpSpPr>
            <p:grpSpPr>
              <a:xfrm rot="8113811">
                <a:off x="1943792" y="770000"/>
                <a:ext cx="1446415" cy="1355079"/>
                <a:chOff x="4567827" y="970271"/>
                <a:chExt cx="1595182" cy="1230216"/>
              </a:xfrm>
              <a:grpFill/>
            </p:grpSpPr>
            <p:grpSp>
              <p:nvGrpSpPr>
                <p:cNvPr id="1349" name="Group 7">
                  <a:extLst>
                    <a:ext uri="{FF2B5EF4-FFF2-40B4-BE49-F238E27FC236}">
                      <a16:creationId xmlns:a16="http://schemas.microsoft.com/office/drawing/2014/main" id="{1D45AA84-A325-836D-7C4B-0DAAB608D129}"/>
                    </a:ext>
                  </a:extLst>
                </p:cNvPr>
                <p:cNvGrpSpPr/>
                <p:nvPr/>
              </p:nvGrpSpPr>
              <p:grpSpPr>
                <a:xfrm>
                  <a:off x="4567827" y="970271"/>
                  <a:ext cx="1176558" cy="776349"/>
                  <a:chOff x="4567827" y="970271"/>
                  <a:chExt cx="1176558" cy="776349"/>
                </a:xfrm>
                <a:grpFill/>
              </p:grpSpPr>
              <p:sp>
                <p:nvSpPr>
                  <p:cNvPr id="1356" name="Round Diagonal Corner Rectangle 2">
                    <a:extLst>
                      <a:ext uri="{FF2B5EF4-FFF2-40B4-BE49-F238E27FC236}">
                        <a16:creationId xmlns:a16="http://schemas.microsoft.com/office/drawing/2014/main" id="{5B3EB040-76EB-73CB-D2F9-4EE219CA144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7" name="Round Diagonal Corner Rectangle 3">
                    <a:extLst>
                      <a:ext uri="{FF2B5EF4-FFF2-40B4-BE49-F238E27FC236}">
                        <a16:creationId xmlns:a16="http://schemas.microsoft.com/office/drawing/2014/main" id="{4F2C44AB-6253-96CD-4F36-C84160BF62C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Round Diagonal Corner Rectangle 4">
                    <a:extLst>
                      <a:ext uri="{FF2B5EF4-FFF2-40B4-BE49-F238E27FC236}">
                        <a16:creationId xmlns:a16="http://schemas.microsoft.com/office/drawing/2014/main" id="{88A4D73D-3B75-710A-C33E-2AEA9BE70FC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Round Diagonal Corner Rectangle 5">
                    <a:extLst>
                      <a:ext uri="{FF2B5EF4-FFF2-40B4-BE49-F238E27FC236}">
                        <a16:creationId xmlns:a16="http://schemas.microsoft.com/office/drawing/2014/main" id="{B0F679E0-89DA-5075-2055-916A5C88976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Round Diagonal Corner Rectangle 6">
                    <a:extLst>
                      <a:ext uri="{FF2B5EF4-FFF2-40B4-BE49-F238E27FC236}">
                        <a16:creationId xmlns:a16="http://schemas.microsoft.com/office/drawing/2014/main" id="{063562CC-067C-2C63-E01A-04427CA33BF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0" name="Group 8">
                  <a:extLst>
                    <a:ext uri="{FF2B5EF4-FFF2-40B4-BE49-F238E27FC236}">
                      <a16:creationId xmlns:a16="http://schemas.microsoft.com/office/drawing/2014/main" id="{F9DD587F-6C0E-5A18-3B63-CCC221FFC955}"/>
                    </a:ext>
                  </a:extLst>
                </p:cNvPr>
                <p:cNvGrpSpPr/>
                <p:nvPr/>
              </p:nvGrpSpPr>
              <p:grpSpPr>
                <a:xfrm rot="16517873">
                  <a:off x="5186556" y="1224033"/>
                  <a:ext cx="1176558" cy="776349"/>
                  <a:chOff x="4567827" y="970271"/>
                  <a:chExt cx="1176558" cy="776349"/>
                </a:xfrm>
                <a:grpFill/>
              </p:grpSpPr>
              <p:sp>
                <p:nvSpPr>
                  <p:cNvPr id="1351" name="Round Diagonal Corner Rectangle 44">
                    <a:extLst>
                      <a:ext uri="{FF2B5EF4-FFF2-40B4-BE49-F238E27FC236}">
                        <a16:creationId xmlns:a16="http://schemas.microsoft.com/office/drawing/2014/main" id="{D8062728-5656-0D60-53BB-915A3A9038A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2" name="Round Diagonal Corner Rectangle 45">
                    <a:extLst>
                      <a:ext uri="{FF2B5EF4-FFF2-40B4-BE49-F238E27FC236}">
                        <a16:creationId xmlns:a16="http://schemas.microsoft.com/office/drawing/2014/main" id="{9CBCAF6E-6406-C7B6-5AC7-CCF03385AEC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Round Diagonal Corner Rectangle 46">
                    <a:extLst>
                      <a:ext uri="{FF2B5EF4-FFF2-40B4-BE49-F238E27FC236}">
                        <a16:creationId xmlns:a16="http://schemas.microsoft.com/office/drawing/2014/main" id="{BFB720C8-CA88-A7B2-0666-C0572E0D7D6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Round Diagonal Corner Rectangle 47">
                    <a:extLst>
                      <a:ext uri="{FF2B5EF4-FFF2-40B4-BE49-F238E27FC236}">
                        <a16:creationId xmlns:a16="http://schemas.microsoft.com/office/drawing/2014/main" id="{6ABA9A31-580C-B446-CD6D-B878A641BC7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5" name="Round Diagonal Corner Rectangle 48">
                    <a:extLst>
                      <a:ext uri="{FF2B5EF4-FFF2-40B4-BE49-F238E27FC236}">
                        <a16:creationId xmlns:a16="http://schemas.microsoft.com/office/drawing/2014/main" id="{E103861E-F97A-24AF-09DB-24B55A429A3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0" name="Group 1309">
                <a:extLst>
                  <a:ext uri="{FF2B5EF4-FFF2-40B4-BE49-F238E27FC236}">
                    <a16:creationId xmlns:a16="http://schemas.microsoft.com/office/drawing/2014/main" id="{8A247F02-6863-0463-2E4F-FBB35C5F4F45}"/>
                  </a:ext>
                </a:extLst>
              </p:cNvPr>
              <p:cNvGrpSpPr/>
              <p:nvPr/>
            </p:nvGrpSpPr>
            <p:grpSpPr>
              <a:xfrm rot="8113811">
                <a:off x="1438523" y="2207715"/>
                <a:ext cx="1390153" cy="762604"/>
                <a:chOff x="4567827" y="970271"/>
                <a:chExt cx="1595182" cy="1230216"/>
              </a:xfrm>
              <a:grpFill/>
            </p:grpSpPr>
            <p:grpSp>
              <p:nvGrpSpPr>
                <p:cNvPr id="1337" name="Group 7">
                  <a:extLst>
                    <a:ext uri="{FF2B5EF4-FFF2-40B4-BE49-F238E27FC236}">
                      <a16:creationId xmlns:a16="http://schemas.microsoft.com/office/drawing/2014/main" id="{F89DB9D1-885C-57FF-C9F4-C76592A93EDD}"/>
                    </a:ext>
                  </a:extLst>
                </p:cNvPr>
                <p:cNvGrpSpPr/>
                <p:nvPr/>
              </p:nvGrpSpPr>
              <p:grpSpPr>
                <a:xfrm>
                  <a:off x="4567827" y="970271"/>
                  <a:ext cx="1176558" cy="776349"/>
                  <a:chOff x="4567827" y="970271"/>
                  <a:chExt cx="1176558" cy="776349"/>
                </a:xfrm>
                <a:grpFill/>
              </p:grpSpPr>
              <p:sp>
                <p:nvSpPr>
                  <p:cNvPr id="1344" name="Round Diagonal Corner Rectangle 2">
                    <a:extLst>
                      <a:ext uri="{FF2B5EF4-FFF2-40B4-BE49-F238E27FC236}">
                        <a16:creationId xmlns:a16="http://schemas.microsoft.com/office/drawing/2014/main" id="{CF8C2E8B-8CFC-F285-22F8-6BD09D91FA6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5" name="Round Diagonal Corner Rectangle 3">
                    <a:extLst>
                      <a:ext uri="{FF2B5EF4-FFF2-40B4-BE49-F238E27FC236}">
                        <a16:creationId xmlns:a16="http://schemas.microsoft.com/office/drawing/2014/main" id="{238AC0B9-2A51-ACB0-5122-957D0A9C12F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Round Diagonal Corner Rectangle 4">
                    <a:extLst>
                      <a:ext uri="{FF2B5EF4-FFF2-40B4-BE49-F238E27FC236}">
                        <a16:creationId xmlns:a16="http://schemas.microsoft.com/office/drawing/2014/main" id="{073ED020-6BA9-5135-D4BF-B97E3BA155E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Round Diagonal Corner Rectangle 5">
                    <a:extLst>
                      <a:ext uri="{FF2B5EF4-FFF2-40B4-BE49-F238E27FC236}">
                        <a16:creationId xmlns:a16="http://schemas.microsoft.com/office/drawing/2014/main" id="{E526E60C-02A6-A1E4-3D51-37743AA2A73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Round Diagonal Corner Rectangle 6">
                    <a:extLst>
                      <a:ext uri="{FF2B5EF4-FFF2-40B4-BE49-F238E27FC236}">
                        <a16:creationId xmlns:a16="http://schemas.microsoft.com/office/drawing/2014/main" id="{12FD713C-6BB1-5981-9084-55818B59AB1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8" name="Group 8">
                  <a:extLst>
                    <a:ext uri="{FF2B5EF4-FFF2-40B4-BE49-F238E27FC236}">
                      <a16:creationId xmlns:a16="http://schemas.microsoft.com/office/drawing/2014/main" id="{FA15BE33-044A-32A5-AC25-53A0957C30FC}"/>
                    </a:ext>
                  </a:extLst>
                </p:cNvPr>
                <p:cNvGrpSpPr/>
                <p:nvPr/>
              </p:nvGrpSpPr>
              <p:grpSpPr>
                <a:xfrm rot="16517873">
                  <a:off x="5186556" y="1224033"/>
                  <a:ext cx="1176558" cy="776349"/>
                  <a:chOff x="4567827" y="970271"/>
                  <a:chExt cx="1176558" cy="776349"/>
                </a:xfrm>
                <a:grpFill/>
              </p:grpSpPr>
              <p:sp>
                <p:nvSpPr>
                  <p:cNvPr id="1339" name="Round Diagonal Corner Rectangle 57">
                    <a:extLst>
                      <a:ext uri="{FF2B5EF4-FFF2-40B4-BE49-F238E27FC236}">
                        <a16:creationId xmlns:a16="http://schemas.microsoft.com/office/drawing/2014/main" id="{04B6FCAC-6C71-EC97-7036-3671475BBF9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0" name="Round Diagonal Corner Rectangle 58">
                    <a:extLst>
                      <a:ext uri="{FF2B5EF4-FFF2-40B4-BE49-F238E27FC236}">
                        <a16:creationId xmlns:a16="http://schemas.microsoft.com/office/drawing/2014/main" id="{162CD4D7-FAC1-9816-3770-708DFDC428D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Round Diagonal Corner Rectangle 59">
                    <a:extLst>
                      <a:ext uri="{FF2B5EF4-FFF2-40B4-BE49-F238E27FC236}">
                        <a16:creationId xmlns:a16="http://schemas.microsoft.com/office/drawing/2014/main" id="{893F423B-F9AB-B321-B527-2CF5321A7AB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2" name="Round Diagonal Corner Rectangle 60">
                    <a:extLst>
                      <a:ext uri="{FF2B5EF4-FFF2-40B4-BE49-F238E27FC236}">
                        <a16:creationId xmlns:a16="http://schemas.microsoft.com/office/drawing/2014/main" id="{264B5F17-8971-DFFC-4DDA-3CBB86403E1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Round Diagonal Corner Rectangle 61">
                    <a:extLst>
                      <a:ext uri="{FF2B5EF4-FFF2-40B4-BE49-F238E27FC236}">
                        <a16:creationId xmlns:a16="http://schemas.microsoft.com/office/drawing/2014/main" id="{B81BC728-AECD-CB6A-9090-A05B7082368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1" name="Group 1310">
                <a:extLst>
                  <a:ext uri="{FF2B5EF4-FFF2-40B4-BE49-F238E27FC236}">
                    <a16:creationId xmlns:a16="http://schemas.microsoft.com/office/drawing/2014/main" id="{9F6693F2-F9B7-E0DE-168E-890D0636D736}"/>
                  </a:ext>
                </a:extLst>
              </p:cNvPr>
              <p:cNvGrpSpPr/>
              <p:nvPr/>
            </p:nvGrpSpPr>
            <p:grpSpPr>
              <a:xfrm rot="9089938">
                <a:off x="2556363" y="1661184"/>
                <a:ext cx="1090262" cy="771324"/>
                <a:chOff x="4567827" y="970271"/>
                <a:chExt cx="1595182" cy="1230216"/>
              </a:xfrm>
              <a:grpFill/>
            </p:grpSpPr>
            <p:grpSp>
              <p:nvGrpSpPr>
                <p:cNvPr id="1325" name="Group 7">
                  <a:extLst>
                    <a:ext uri="{FF2B5EF4-FFF2-40B4-BE49-F238E27FC236}">
                      <a16:creationId xmlns:a16="http://schemas.microsoft.com/office/drawing/2014/main" id="{3CDCD417-0C85-AC39-83A9-AA1B2D50C019}"/>
                    </a:ext>
                  </a:extLst>
                </p:cNvPr>
                <p:cNvGrpSpPr/>
                <p:nvPr/>
              </p:nvGrpSpPr>
              <p:grpSpPr>
                <a:xfrm>
                  <a:off x="4567827" y="970271"/>
                  <a:ext cx="1176558" cy="776349"/>
                  <a:chOff x="4567827" y="970271"/>
                  <a:chExt cx="1176558" cy="776349"/>
                </a:xfrm>
                <a:grpFill/>
              </p:grpSpPr>
              <p:sp>
                <p:nvSpPr>
                  <p:cNvPr id="1332" name="Round Diagonal Corner Rectangle 2">
                    <a:extLst>
                      <a:ext uri="{FF2B5EF4-FFF2-40B4-BE49-F238E27FC236}">
                        <a16:creationId xmlns:a16="http://schemas.microsoft.com/office/drawing/2014/main" id="{38182B4B-C64D-6171-9899-82ACBD7034A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Round Diagonal Corner Rectangle 3">
                    <a:extLst>
                      <a:ext uri="{FF2B5EF4-FFF2-40B4-BE49-F238E27FC236}">
                        <a16:creationId xmlns:a16="http://schemas.microsoft.com/office/drawing/2014/main" id="{CE065CCC-F4C2-7C92-6725-14BE5704A2A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Round Diagonal Corner Rectangle 4">
                    <a:extLst>
                      <a:ext uri="{FF2B5EF4-FFF2-40B4-BE49-F238E27FC236}">
                        <a16:creationId xmlns:a16="http://schemas.microsoft.com/office/drawing/2014/main" id="{A709B475-D81E-3FB8-9910-E1B5D206D05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Round Diagonal Corner Rectangle 5">
                    <a:extLst>
                      <a:ext uri="{FF2B5EF4-FFF2-40B4-BE49-F238E27FC236}">
                        <a16:creationId xmlns:a16="http://schemas.microsoft.com/office/drawing/2014/main" id="{D26F0B3B-7765-FF1D-ADE7-E0BA5CF4077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Round Diagonal Corner Rectangle 6">
                    <a:extLst>
                      <a:ext uri="{FF2B5EF4-FFF2-40B4-BE49-F238E27FC236}">
                        <a16:creationId xmlns:a16="http://schemas.microsoft.com/office/drawing/2014/main" id="{6A8366BA-4F7E-A0D7-8572-1B7252F22E5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6" name="Group 8">
                  <a:extLst>
                    <a:ext uri="{FF2B5EF4-FFF2-40B4-BE49-F238E27FC236}">
                      <a16:creationId xmlns:a16="http://schemas.microsoft.com/office/drawing/2014/main" id="{D3BCF83A-3320-E8EC-1C1E-B9B9C289485B}"/>
                    </a:ext>
                  </a:extLst>
                </p:cNvPr>
                <p:cNvGrpSpPr/>
                <p:nvPr/>
              </p:nvGrpSpPr>
              <p:grpSpPr>
                <a:xfrm rot="16517873">
                  <a:off x="5186556" y="1224033"/>
                  <a:ext cx="1176558" cy="776349"/>
                  <a:chOff x="4567827" y="970271"/>
                  <a:chExt cx="1176558" cy="776349"/>
                </a:xfrm>
                <a:grpFill/>
              </p:grpSpPr>
              <p:sp>
                <p:nvSpPr>
                  <p:cNvPr id="1327" name="Round Diagonal Corner Rectangle 70">
                    <a:extLst>
                      <a:ext uri="{FF2B5EF4-FFF2-40B4-BE49-F238E27FC236}">
                        <a16:creationId xmlns:a16="http://schemas.microsoft.com/office/drawing/2014/main" id="{A906EAD5-2C5A-AEAF-2B47-0FC51F3CC8B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Round Diagonal Corner Rectangle 71">
                    <a:extLst>
                      <a:ext uri="{FF2B5EF4-FFF2-40B4-BE49-F238E27FC236}">
                        <a16:creationId xmlns:a16="http://schemas.microsoft.com/office/drawing/2014/main" id="{BE4F9483-BC87-08C1-DA3B-B48CDB6BFF8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Round Diagonal Corner Rectangle 72">
                    <a:extLst>
                      <a:ext uri="{FF2B5EF4-FFF2-40B4-BE49-F238E27FC236}">
                        <a16:creationId xmlns:a16="http://schemas.microsoft.com/office/drawing/2014/main" id="{3C332FEF-A493-9BB6-4D17-62EFA81A865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Round Diagonal Corner Rectangle 73">
                    <a:extLst>
                      <a:ext uri="{FF2B5EF4-FFF2-40B4-BE49-F238E27FC236}">
                        <a16:creationId xmlns:a16="http://schemas.microsoft.com/office/drawing/2014/main" id="{0A856BFD-E228-F616-5DCA-9885BD8E71F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Round Diagonal Corner Rectangle 74">
                    <a:extLst>
                      <a:ext uri="{FF2B5EF4-FFF2-40B4-BE49-F238E27FC236}">
                        <a16:creationId xmlns:a16="http://schemas.microsoft.com/office/drawing/2014/main" id="{FBBE81F6-7A0C-A727-339A-B91889F6A99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2" name="Group 1311">
                <a:extLst>
                  <a:ext uri="{FF2B5EF4-FFF2-40B4-BE49-F238E27FC236}">
                    <a16:creationId xmlns:a16="http://schemas.microsoft.com/office/drawing/2014/main" id="{49F270BD-6E22-A29F-C22B-DD9C9F6F76E5}"/>
                  </a:ext>
                </a:extLst>
              </p:cNvPr>
              <p:cNvGrpSpPr/>
              <p:nvPr/>
            </p:nvGrpSpPr>
            <p:grpSpPr>
              <a:xfrm rot="13486189" flipH="1">
                <a:off x="1389306" y="2685691"/>
                <a:ext cx="1345945" cy="1037421"/>
                <a:chOff x="4567827" y="970271"/>
                <a:chExt cx="1595182" cy="1230216"/>
              </a:xfrm>
              <a:grpFill/>
            </p:grpSpPr>
            <p:grpSp>
              <p:nvGrpSpPr>
                <p:cNvPr id="1313" name="Group 7">
                  <a:extLst>
                    <a:ext uri="{FF2B5EF4-FFF2-40B4-BE49-F238E27FC236}">
                      <a16:creationId xmlns:a16="http://schemas.microsoft.com/office/drawing/2014/main" id="{2F6E6334-3C6B-CE2C-008F-CF7B3DDD846D}"/>
                    </a:ext>
                  </a:extLst>
                </p:cNvPr>
                <p:cNvGrpSpPr/>
                <p:nvPr/>
              </p:nvGrpSpPr>
              <p:grpSpPr>
                <a:xfrm>
                  <a:off x="4567827" y="970271"/>
                  <a:ext cx="1176558" cy="776349"/>
                  <a:chOff x="4567827" y="970271"/>
                  <a:chExt cx="1176558" cy="776349"/>
                </a:xfrm>
                <a:grpFill/>
              </p:grpSpPr>
              <p:sp>
                <p:nvSpPr>
                  <p:cNvPr id="1320" name="Round Diagonal Corner Rectangle 2">
                    <a:extLst>
                      <a:ext uri="{FF2B5EF4-FFF2-40B4-BE49-F238E27FC236}">
                        <a16:creationId xmlns:a16="http://schemas.microsoft.com/office/drawing/2014/main" id="{1B3D05E6-AF28-830D-2245-763EDA520FE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Round Diagonal Corner Rectangle 3">
                    <a:extLst>
                      <a:ext uri="{FF2B5EF4-FFF2-40B4-BE49-F238E27FC236}">
                        <a16:creationId xmlns:a16="http://schemas.microsoft.com/office/drawing/2014/main" id="{6DFD8EF8-AD4B-CEEF-65C5-F38DE6CFF71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Round Diagonal Corner Rectangle 4">
                    <a:extLst>
                      <a:ext uri="{FF2B5EF4-FFF2-40B4-BE49-F238E27FC236}">
                        <a16:creationId xmlns:a16="http://schemas.microsoft.com/office/drawing/2014/main" id="{CACC9A14-7D52-3AFF-C1D4-729F36364A8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Round Diagonal Corner Rectangle 5">
                    <a:extLst>
                      <a:ext uri="{FF2B5EF4-FFF2-40B4-BE49-F238E27FC236}">
                        <a16:creationId xmlns:a16="http://schemas.microsoft.com/office/drawing/2014/main" id="{A66C18C5-6A5C-616D-2341-50E20ABE6D8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Round Diagonal Corner Rectangle 6">
                    <a:extLst>
                      <a:ext uri="{FF2B5EF4-FFF2-40B4-BE49-F238E27FC236}">
                        <a16:creationId xmlns:a16="http://schemas.microsoft.com/office/drawing/2014/main" id="{ADF04073-B5E3-FBA9-B1E5-3453730E5BC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4" name="Group 8">
                  <a:extLst>
                    <a:ext uri="{FF2B5EF4-FFF2-40B4-BE49-F238E27FC236}">
                      <a16:creationId xmlns:a16="http://schemas.microsoft.com/office/drawing/2014/main" id="{33441FFC-3470-1E72-A880-A71365E27F7C}"/>
                    </a:ext>
                  </a:extLst>
                </p:cNvPr>
                <p:cNvGrpSpPr/>
                <p:nvPr/>
              </p:nvGrpSpPr>
              <p:grpSpPr>
                <a:xfrm rot="16517873">
                  <a:off x="5186556" y="1224033"/>
                  <a:ext cx="1176558" cy="776349"/>
                  <a:chOff x="4567827" y="970271"/>
                  <a:chExt cx="1176558" cy="776349"/>
                </a:xfrm>
                <a:grpFill/>
              </p:grpSpPr>
              <p:sp>
                <p:nvSpPr>
                  <p:cNvPr id="1315" name="Round Diagonal Corner Rectangle 83">
                    <a:extLst>
                      <a:ext uri="{FF2B5EF4-FFF2-40B4-BE49-F238E27FC236}">
                        <a16:creationId xmlns:a16="http://schemas.microsoft.com/office/drawing/2014/main" id="{DE172963-CF0C-BE3C-CCFC-E3ACD1B2901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Round Diagonal Corner Rectangle 84">
                    <a:extLst>
                      <a:ext uri="{FF2B5EF4-FFF2-40B4-BE49-F238E27FC236}">
                        <a16:creationId xmlns:a16="http://schemas.microsoft.com/office/drawing/2014/main" id="{95A9F04D-3016-66A6-E348-9DA2EB14D0F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Round Diagonal Corner Rectangle 85">
                    <a:extLst>
                      <a:ext uri="{FF2B5EF4-FFF2-40B4-BE49-F238E27FC236}">
                        <a16:creationId xmlns:a16="http://schemas.microsoft.com/office/drawing/2014/main" id="{AC86F0B1-59DA-E738-72D3-BAEA137B4CC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Round Diagonal Corner Rectangle 86">
                    <a:extLst>
                      <a:ext uri="{FF2B5EF4-FFF2-40B4-BE49-F238E27FC236}">
                        <a16:creationId xmlns:a16="http://schemas.microsoft.com/office/drawing/2014/main" id="{7B314E7B-DEF0-1499-C8EB-55ADE1E658D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9" name="Round Diagonal Corner Rectangle 87">
                    <a:extLst>
                      <a:ext uri="{FF2B5EF4-FFF2-40B4-BE49-F238E27FC236}">
                        <a16:creationId xmlns:a16="http://schemas.microsoft.com/office/drawing/2014/main" id="{A5673D60-EFD1-59C9-2323-EA7AA438163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 name="Group 9">
              <a:extLst>
                <a:ext uri="{FF2B5EF4-FFF2-40B4-BE49-F238E27FC236}">
                  <a16:creationId xmlns:a16="http://schemas.microsoft.com/office/drawing/2014/main" id="{93B5F2F3-FDF8-C068-12C6-D20C67210225}"/>
                </a:ext>
              </a:extLst>
            </p:cNvPr>
            <p:cNvGrpSpPr/>
            <p:nvPr/>
          </p:nvGrpSpPr>
          <p:grpSpPr>
            <a:xfrm>
              <a:off x="4571077" y="4070085"/>
              <a:ext cx="1015120" cy="696482"/>
              <a:chOff x="3480816" y="1417320"/>
              <a:chExt cx="4105975" cy="2871216"/>
            </a:xfrm>
            <a:solidFill>
              <a:schemeClr val="accent6">
                <a:lumMod val="75000"/>
              </a:schemeClr>
            </a:solidFill>
          </p:grpSpPr>
          <p:grpSp>
            <p:nvGrpSpPr>
              <p:cNvPr id="1293" name="Group 1292">
                <a:extLst>
                  <a:ext uri="{FF2B5EF4-FFF2-40B4-BE49-F238E27FC236}">
                    <a16:creationId xmlns:a16="http://schemas.microsoft.com/office/drawing/2014/main" id="{B4FEAA0A-8558-CF5C-A206-29C206BBA40C}"/>
                  </a:ext>
                </a:extLst>
              </p:cNvPr>
              <p:cNvGrpSpPr/>
              <p:nvPr/>
            </p:nvGrpSpPr>
            <p:grpSpPr>
              <a:xfrm>
                <a:off x="4489705" y="1779294"/>
                <a:ext cx="1630864" cy="1887450"/>
                <a:chOff x="7653422" y="1435608"/>
                <a:chExt cx="2769586" cy="3757446"/>
              </a:xfrm>
              <a:grpFill/>
            </p:grpSpPr>
            <p:sp>
              <p:nvSpPr>
                <p:cNvPr id="1303" name="Rectangle 2">
                  <a:extLst>
                    <a:ext uri="{FF2B5EF4-FFF2-40B4-BE49-F238E27FC236}">
                      <a16:creationId xmlns:a16="http://schemas.microsoft.com/office/drawing/2014/main" id="{F464CFF3-CC34-1C03-F496-A79D373A893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Freeform: Shape 1303">
                  <a:extLst>
                    <a:ext uri="{FF2B5EF4-FFF2-40B4-BE49-F238E27FC236}">
                      <a16:creationId xmlns:a16="http://schemas.microsoft.com/office/drawing/2014/main" id="{812437CF-9209-36B1-08ED-04FD0D6C1A2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94" name="Group 1293">
                <a:extLst>
                  <a:ext uri="{FF2B5EF4-FFF2-40B4-BE49-F238E27FC236}">
                    <a16:creationId xmlns:a16="http://schemas.microsoft.com/office/drawing/2014/main" id="{4A00AF90-84FB-EB08-D8CF-01451F9C98C3}"/>
                  </a:ext>
                </a:extLst>
              </p:cNvPr>
              <p:cNvGrpSpPr/>
              <p:nvPr/>
            </p:nvGrpSpPr>
            <p:grpSpPr>
              <a:xfrm>
                <a:off x="5218177" y="1636776"/>
                <a:ext cx="1822482" cy="2109216"/>
                <a:chOff x="7653422" y="1435608"/>
                <a:chExt cx="2769586" cy="3757446"/>
              </a:xfrm>
              <a:grpFill/>
            </p:grpSpPr>
            <p:sp>
              <p:nvSpPr>
                <p:cNvPr id="1301" name="Rectangle 2">
                  <a:extLst>
                    <a:ext uri="{FF2B5EF4-FFF2-40B4-BE49-F238E27FC236}">
                      <a16:creationId xmlns:a16="http://schemas.microsoft.com/office/drawing/2014/main" id="{751DFE05-3E2A-9C90-6A7B-AF4B51322EAA}"/>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Freeform: Shape 1301">
                  <a:extLst>
                    <a:ext uri="{FF2B5EF4-FFF2-40B4-BE49-F238E27FC236}">
                      <a16:creationId xmlns:a16="http://schemas.microsoft.com/office/drawing/2014/main" id="{1629C4A0-13A9-6339-9214-C92EAD2C82C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95" name="Group 1294">
                <a:extLst>
                  <a:ext uri="{FF2B5EF4-FFF2-40B4-BE49-F238E27FC236}">
                    <a16:creationId xmlns:a16="http://schemas.microsoft.com/office/drawing/2014/main" id="{1C09FBBB-F121-B57C-81BB-312D4B1DDB27}"/>
                  </a:ext>
                </a:extLst>
              </p:cNvPr>
              <p:cNvGrpSpPr/>
              <p:nvPr/>
            </p:nvGrpSpPr>
            <p:grpSpPr>
              <a:xfrm>
                <a:off x="3480816" y="1417320"/>
                <a:ext cx="2162223" cy="2502408"/>
                <a:chOff x="7653422" y="1435608"/>
                <a:chExt cx="2769586" cy="3757446"/>
              </a:xfrm>
              <a:grpFill/>
            </p:grpSpPr>
            <p:sp>
              <p:nvSpPr>
                <p:cNvPr id="1299" name="Rectangle 2">
                  <a:extLst>
                    <a:ext uri="{FF2B5EF4-FFF2-40B4-BE49-F238E27FC236}">
                      <a16:creationId xmlns:a16="http://schemas.microsoft.com/office/drawing/2014/main" id="{DD5F377A-3780-76E0-1FC1-DE53C14782E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Freeform: Shape 1299">
                  <a:extLst>
                    <a:ext uri="{FF2B5EF4-FFF2-40B4-BE49-F238E27FC236}">
                      <a16:creationId xmlns:a16="http://schemas.microsoft.com/office/drawing/2014/main" id="{DAF751E7-CC52-62A3-6FD2-D1ED36E71E9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96" name="Group 1295">
                <a:extLst>
                  <a:ext uri="{FF2B5EF4-FFF2-40B4-BE49-F238E27FC236}">
                    <a16:creationId xmlns:a16="http://schemas.microsoft.com/office/drawing/2014/main" id="{CBA6030B-6820-2122-EB2C-71E0E9E99B31}"/>
                  </a:ext>
                </a:extLst>
              </p:cNvPr>
              <p:cNvGrpSpPr/>
              <p:nvPr/>
            </p:nvGrpSpPr>
            <p:grpSpPr>
              <a:xfrm>
                <a:off x="5394961" y="1751862"/>
                <a:ext cx="2191830" cy="2536674"/>
                <a:chOff x="7653422" y="1435608"/>
                <a:chExt cx="2769586" cy="3757446"/>
              </a:xfrm>
              <a:grpFill/>
            </p:grpSpPr>
            <p:sp>
              <p:nvSpPr>
                <p:cNvPr id="1297" name="Rectangle 2">
                  <a:extLst>
                    <a:ext uri="{FF2B5EF4-FFF2-40B4-BE49-F238E27FC236}">
                      <a16:creationId xmlns:a16="http://schemas.microsoft.com/office/drawing/2014/main" id="{ABDE3BBA-4634-15E0-5E0A-CF57CD0DD11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Freeform: Shape 1297">
                  <a:extLst>
                    <a:ext uri="{FF2B5EF4-FFF2-40B4-BE49-F238E27FC236}">
                      <a16:creationId xmlns:a16="http://schemas.microsoft.com/office/drawing/2014/main" id="{FE30ED89-64FD-78D8-3CAE-1CB6D01998F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1" name="Group 10">
              <a:extLst>
                <a:ext uri="{FF2B5EF4-FFF2-40B4-BE49-F238E27FC236}">
                  <a16:creationId xmlns:a16="http://schemas.microsoft.com/office/drawing/2014/main" id="{AC3DD853-59B5-AF8C-CB2C-C3B1047E3357}"/>
                </a:ext>
              </a:extLst>
            </p:cNvPr>
            <p:cNvGrpSpPr/>
            <p:nvPr/>
          </p:nvGrpSpPr>
          <p:grpSpPr>
            <a:xfrm>
              <a:off x="4787638" y="4187262"/>
              <a:ext cx="384925" cy="648379"/>
              <a:chOff x="1241184" y="770000"/>
              <a:chExt cx="2405441" cy="4129562"/>
            </a:xfrm>
            <a:solidFill>
              <a:schemeClr val="accent6">
                <a:lumMod val="50000"/>
              </a:schemeClr>
            </a:solidFill>
          </p:grpSpPr>
          <p:grpSp>
            <p:nvGrpSpPr>
              <p:cNvPr id="1201" name="Group 1200">
                <a:extLst>
                  <a:ext uri="{FF2B5EF4-FFF2-40B4-BE49-F238E27FC236}">
                    <a16:creationId xmlns:a16="http://schemas.microsoft.com/office/drawing/2014/main" id="{3A440970-1C95-9BD9-09C0-E3BBEB2D33A5}"/>
                  </a:ext>
                </a:extLst>
              </p:cNvPr>
              <p:cNvGrpSpPr/>
              <p:nvPr/>
            </p:nvGrpSpPr>
            <p:grpSpPr>
              <a:xfrm>
                <a:off x="2133600" y="2743200"/>
                <a:ext cx="1295400" cy="990600"/>
                <a:chOff x="4567827" y="970271"/>
                <a:chExt cx="1595182" cy="1230216"/>
              </a:xfrm>
              <a:grpFill/>
            </p:grpSpPr>
            <p:grpSp>
              <p:nvGrpSpPr>
                <p:cNvPr id="1281" name="Group 1280">
                  <a:extLst>
                    <a:ext uri="{FF2B5EF4-FFF2-40B4-BE49-F238E27FC236}">
                      <a16:creationId xmlns:a16="http://schemas.microsoft.com/office/drawing/2014/main" id="{07869717-8EB8-7CC4-4381-9BE24B724CA2}"/>
                    </a:ext>
                  </a:extLst>
                </p:cNvPr>
                <p:cNvGrpSpPr/>
                <p:nvPr/>
              </p:nvGrpSpPr>
              <p:grpSpPr>
                <a:xfrm>
                  <a:off x="4567827" y="970271"/>
                  <a:ext cx="1176558" cy="776349"/>
                  <a:chOff x="4567827" y="970271"/>
                  <a:chExt cx="1176558" cy="776349"/>
                </a:xfrm>
                <a:grpFill/>
              </p:grpSpPr>
              <p:sp>
                <p:nvSpPr>
                  <p:cNvPr id="1288" name="Round Diagonal Corner Rectangle 2">
                    <a:extLst>
                      <a:ext uri="{FF2B5EF4-FFF2-40B4-BE49-F238E27FC236}">
                        <a16:creationId xmlns:a16="http://schemas.microsoft.com/office/drawing/2014/main" id="{E632180B-731D-7414-FC40-05B15DFC399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Round Diagonal Corner Rectangle 3">
                    <a:extLst>
                      <a:ext uri="{FF2B5EF4-FFF2-40B4-BE49-F238E27FC236}">
                        <a16:creationId xmlns:a16="http://schemas.microsoft.com/office/drawing/2014/main" id="{89D2F0C8-78BF-C46F-ECB5-0191FD0CD42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Round Diagonal Corner Rectangle 4">
                    <a:extLst>
                      <a:ext uri="{FF2B5EF4-FFF2-40B4-BE49-F238E27FC236}">
                        <a16:creationId xmlns:a16="http://schemas.microsoft.com/office/drawing/2014/main" id="{54E5060D-9089-88FE-F667-74F0C70C45A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Round Diagonal Corner Rectangle 5">
                    <a:extLst>
                      <a:ext uri="{FF2B5EF4-FFF2-40B4-BE49-F238E27FC236}">
                        <a16:creationId xmlns:a16="http://schemas.microsoft.com/office/drawing/2014/main" id="{E08D057D-1E4C-2720-3C34-462A744F1A5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Round Diagonal Corner Rectangle 6">
                    <a:extLst>
                      <a:ext uri="{FF2B5EF4-FFF2-40B4-BE49-F238E27FC236}">
                        <a16:creationId xmlns:a16="http://schemas.microsoft.com/office/drawing/2014/main" id="{B84386E6-8ACF-BC58-D2DF-25485E9D762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2" name="Group 1281">
                  <a:extLst>
                    <a:ext uri="{FF2B5EF4-FFF2-40B4-BE49-F238E27FC236}">
                      <a16:creationId xmlns:a16="http://schemas.microsoft.com/office/drawing/2014/main" id="{291E06AE-ED52-79B1-D639-55BFFE0C45CA}"/>
                    </a:ext>
                  </a:extLst>
                </p:cNvPr>
                <p:cNvGrpSpPr/>
                <p:nvPr/>
              </p:nvGrpSpPr>
              <p:grpSpPr>
                <a:xfrm rot="16517873">
                  <a:off x="5186556" y="1224033"/>
                  <a:ext cx="1176558" cy="776349"/>
                  <a:chOff x="4567827" y="970271"/>
                  <a:chExt cx="1176558" cy="776349"/>
                </a:xfrm>
                <a:grpFill/>
              </p:grpSpPr>
              <p:sp>
                <p:nvSpPr>
                  <p:cNvPr id="1283" name="Round Diagonal Corner Rectangle 9">
                    <a:extLst>
                      <a:ext uri="{FF2B5EF4-FFF2-40B4-BE49-F238E27FC236}">
                        <a16:creationId xmlns:a16="http://schemas.microsoft.com/office/drawing/2014/main" id="{0E4D1135-91BD-43AF-4378-51D49B27EC9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Round Diagonal Corner Rectangle 10">
                    <a:extLst>
                      <a:ext uri="{FF2B5EF4-FFF2-40B4-BE49-F238E27FC236}">
                        <a16:creationId xmlns:a16="http://schemas.microsoft.com/office/drawing/2014/main" id="{C904DD4F-23B0-F27A-9610-EB89882D6AF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ound Diagonal Corner Rectangle 11">
                    <a:extLst>
                      <a:ext uri="{FF2B5EF4-FFF2-40B4-BE49-F238E27FC236}">
                        <a16:creationId xmlns:a16="http://schemas.microsoft.com/office/drawing/2014/main" id="{87F30E8E-0F3E-CEF9-11F4-D89674D86E5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Round Diagonal Corner Rectangle 12">
                    <a:extLst>
                      <a:ext uri="{FF2B5EF4-FFF2-40B4-BE49-F238E27FC236}">
                        <a16:creationId xmlns:a16="http://schemas.microsoft.com/office/drawing/2014/main" id="{B6AE361C-167C-A90D-203D-BEC4EF97F0F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Round Diagonal Corner Rectangle 13">
                    <a:extLst>
                      <a:ext uri="{FF2B5EF4-FFF2-40B4-BE49-F238E27FC236}">
                        <a16:creationId xmlns:a16="http://schemas.microsoft.com/office/drawing/2014/main" id="{17C85713-61C3-860F-6423-868F4941657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2" name="Double Wave 1201">
                <a:extLst>
                  <a:ext uri="{FF2B5EF4-FFF2-40B4-BE49-F238E27FC236}">
                    <a16:creationId xmlns:a16="http://schemas.microsoft.com/office/drawing/2014/main" id="{DF3415ED-7460-1616-1495-1A112AF48360}"/>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3" name="Group 1202">
                <a:extLst>
                  <a:ext uri="{FF2B5EF4-FFF2-40B4-BE49-F238E27FC236}">
                    <a16:creationId xmlns:a16="http://schemas.microsoft.com/office/drawing/2014/main" id="{3DF25695-EC2C-7E11-37E1-C6F82D321934}"/>
                  </a:ext>
                </a:extLst>
              </p:cNvPr>
              <p:cNvGrpSpPr/>
              <p:nvPr/>
            </p:nvGrpSpPr>
            <p:grpSpPr>
              <a:xfrm rot="3721982">
                <a:off x="2072705" y="1965154"/>
                <a:ext cx="1219200" cy="940256"/>
                <a:chOff x="4567827" y="970271"/>
                <a:chExt cx="1595182" cy="1230216"/>
              </a:xfrm>
              <a:grpFill/>
            </p:grpSpPr>
            <p:grpSp>
              <p:nvGrpSpPr>
                <p:cNvPr id="1269" name="Group 7">
                  <a:extLst>
                    <a:ext uri="{FF2B5EF4-FFF2-40B4-BE49-F238E27FC236}">
                      <a16:creationId xmlns:a16="http://schemas.microsoft.com/office/drawing/2014/main" id="{8BCCA750-0742-1874-5264-96604494A980}"/>
                    </a:ext>
                  </a:extLst>
                </p:cNvPr>
                <p:cNvGrpSpPr/>
                <p:nvPr/>
              </p:nvGrpSpPr>
              <p:grpSpPr>
                <a:xfrm>
                  <a:off x="4567827" y="970271"/>
                  <a:ext cx="1176558" cy="776349"/>
                  <a:chOff x="4567827" y="970271"/>
                  <a:chExt cx="1176558" cy="776349"/>
                </a:xfrm>
                <a:grpFill/>
              </p:grpSpPr>
              <p:sp>
                <p:nvSpPr>
                  <p:cNvPr id="1276" name="Round Diagonal Corner Rectangle 2">
                    <a:extLst>
                      <a:ext uri="{FF2B5EF4-FFF2-40B4-BE49-F238E27FC236}">
                        <a16:creationId xmlns:a16="http://schemas.microsoft.com/office/drawing/2014/main" id="{1556E584-1E60-4F38-8461-0E60BA69A04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7" name="Round Diagonal Corner Rectangle 3">
                    <a:extLst>
                      <a:ext uri="{FF2B5EF4-FFF2-40B4-BE49-F238E27FC236}">
                        <a16:creationId xmlns:a16="http://schemas.microsoft.com/office/drawing/2014/main" id="{10DE5142-6BC6-16B6-6145-CC1050B208E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Round Diagonal Corner Rectangle 4">
                    <a:extLst>
                      <a:ext uri="{FF2B5EF4-FFF2-40B4-BE49-F238E27FC236}">
                        <a16:creationId xmlns:a16="http://schemas.microsoft.com/office/drawing/2014/main" id="{B2978C23-350D-51A2-3BF5-2B01884BE2D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Round Diagonal Corner Rectangle 5">
                    <a:extLst>
                      <a:ext uri="{FF2B5EF4-FFF2-40B4-BE49-F238E27FC236}">
                        <a16:creationId xmlns:a16="http://schemas.microsoft.com/office/drawing/2014/main" id="{6D44FCAA-0590-A35D-3EF4-E2FC59C95DF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Round Diagonal Corner Rectangle 6">
                    <a:extLst>
                      <a:ext uri="{FF2B5EF4-FFF2-40B4-BE49-F238E27FC236}">
                        <a16:creationId xmlns:a16="http://schemas.microsoft.com/office/drawing/2014/main" id="{5D79C513-07A1-0A4B-0877-984092F2B8C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0" name="Group 8">
                  <a:extLst>
                    <a:ext uri="{FF2B5EF4-FFF2-40B4-BE49-F238E27FC236}">
                      <a16:creationId xmlns:a16="http://schemas.microsoft.com/office/drawing/2014/main" id="{E606BF27-FA78-D9E8-9198-7D166157AFF8}"/>
                    </a:ext>
                  </a:extLst>
                </p:cNvPr>
                <p:cNvGrpSpPr/>
                <p:nvPr/>
              </p:nvGrpSpPr>
              <p:grpSpPr>
                <a:xfrm rot="16517873">
                  <a:off x="5186556" y="1224033"/>
                  <a:ext cx="1176558" cy="776349"/>
                  <a:chOff x="4567827" y="970271"/>
                  <a:chExt cx="1176558" cy="776349"/>
                </a:xfrm>
                <a:grpFill/>
              </p:grpSpPr>
              <p:sp>
                <p:nvSpPr>
                  <p:cNvPr id="1271" name="Round Diagonal Corner Rectangle 18">
                    <a:extLst>
                      <a:ext uri="{FF2B5EF4-FFF2-40B4-BE49-F238E27FC236}">
                        <a16:creationId xmlns:a16="http://schemas.microsoft.com/office/drawing/2014/main" id="{2810E65A-A6E4-558E-2B69-91067E9C600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2" name="Round Diagonal Corner Rectangle 19">
                    <a:extLst>
                      <a:ext uri="{FF2B5EF4-FFF2-40B4-BE49-F238E27FC236}">
                        <a16:creationId xmlns:a16="http://schemas.microsoft.com/office/drawing/2014/main" id="{A3DD6760-5DC8-C6DE-C398-1FE324A696A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Round Diagonal Corner Rectangle 20">
                    <a:extLst>
                      <a:ext uri="{FF2B5EF4-FFF2-40B4-BE49-F238E27FC236}">
                        <a16:creationId xmlns:a16="http://schemas.microsoft.com/office/drawing/2014/main" id="{67C4E5C5-6DAA-E550-1EC2-C3E7E951DC0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Round Diagonal Corner Rectangle 21">
                    <a:extLst>
                      <a:ext uri="{FF2B5EF4-FFF2-40B4-BE49-F238E27FC236}">
                        <a16:creationId xmlns:a16="http://schemas.microsoft.com/office/drawing/2014/main" id="{A45415C6-8850-4270-153A-26E2C1F2FB5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Round Diagonal Corner Rectangle 22">
                    <a:extLst>
                      <a:ext uri="{FF2B5EF4-FFF2-40B4-BE49-F238E27FC236}">
                        <a16:creationId xmlns:a16="http://schemas.microsoft.com/office/drawing/2014/main" id="{FCA5F970-40E2-17B2-6A4E-2971B6ECEB6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4" name="Group 1203">
                <a:extLst>
                  <a:ext uri="{FF2B5EF4-FFF2-40B4-BE49-F238E27FC236}">
                    <a16:creationId xmlns:a16="http://schemas.microsoft.com/office/drawing/2014/main" id="{8CC0874A-40D1-C8E1-B3EC-63B07740A655}"/>
                  </a:ext>
                </a:extLst>
              </p:cNvPr>
              <p:cNvGrpSpPr/>
              <p:nvPr/>
            </p:nvGrpSpPr>
            <p:grpSpPr>
              <a:xfrm rot="20253845">
                <a:off x="1241184" y="1553241"/>
                <a:ext cx="1595182" cy="1230216"/>
                <a:chOff x="4567827" y="970271"/>
                <a:chExt cx="1595182" cy="1230216"/>
              </a:xfrm>
              <a:grpFill/>
            </p:grpSpPr>
            <p:grpSp>
              <p:nvGrpSpPr>
                <p:cNvPr id="1257" name="Group 7">
                  <a:extLst>
                    <a:ext uri="{FF2B5EF4-FFF2-40B4-BE49-F238E27FC236}">
                      <a16:creationId xmlns:a16="http://schemas.microsoft.com/office/drawing/2014/main" id="{8454EF4D-52A9-DD2D-A078-21F09D707009}"/>
                    </a:ext>
                  </a:extLst>
                </p:cNvPr>
                <p:cNvGrpSpPr/>
                <p:nvPr/>
              </p:nvGrpSpPr>
              <p:grpSpPr>
                <a:xfrm>
                  <a:off x="4567827" y="970271"/>
                  <a:ext cx="1176558" cy="776349"/>
                  <a:chOff x="4567827" y="970271"/>
                  <a:chExt cx="1176558" cy="776349"/>
                </a:xfrm>
                <a:grpFill/>
              </p:grpSpPr>
              <p:sp>
                <p:nvSpPr>
                  <p:cNvPr id="1264" name="Round Diagonal Corner Rectangle 2">
                    <a:extLst>
                      <a:ext uri="{FF2B5EF4-FFF2-40B4-BE49-F238E27FC236}">
                        <a16:creationId xmlns:a16="http://schemas.microsoft.com/office/drawing/2014/main" id="{B68BE7C8-E0E0-E1B4-359C-FEC123275F4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5" name="Round Diagonal Corner Rectangle 3">
                    <a:extLst>
                      <a:ext uri="{FF2B5EF4-FFF2-40B4-BE49-F238E27FC236}">
                        <a16:creationId xmlns:a16="http://schemas.microsoft.com/office/drawing/2014/main" id="{9DDFDB4D-F491-FFB6-ED31-9DAFBA1566F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Round Diagonal Corner Rectangle 4">
                    <a:extLst>
                      <a:ext uri="{FF2B5EF4-FFF2-40B4-BE49-F238E27FC236}">
                        <a16:creationId xmlns:a16="http://schemas.microsoft.com/office/drawing/2014/main" id="{ED8B338C-0F3C-1D3A-222A-8FBBED59124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Round Diagonal Corner Rectangle 5">
                    <a:extLst>
                      <a:ext uri="{FF2B5EF4-FFF2-40B4-BE49-F238E27FC236}">
                        <a16:creationId xmlns:a16="http://schemas.microsoft.com/office/drawing/2014/main" id="{056C7944-608A-6678-B1D4-38F3F6C8B4A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Round Diagonal Corner Rectangle 6">
                    <a:extLst>
                      <a:ext uri="{FF2B5EF4-FFF2-40B4-BE49-F238E27FC236}">
                        <a16:creationId xmlns:a16="http://schemas.microsoft.com/office/drawing/2014/main" id="{8FD3B43B-B4B9-11DB-1702-F0DD93644A7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8" name="Group 8">
                  <a:extLst>
                    <a:ext uri="{FF2B5EF4-FFF2-40B4-BE49-F238E27FC236}">
                      <a16:creationId xmlns:a16="http://schemas.microsoft.com/office/drawing/2014/main" id="{57754C62-81E5-3367-2484-B7A9947A8D10}"/>
                    </a:ext>
                  </a:extLst>
                </p:cNvPr>
                <p:cNvGrpSpPr/>
                <p:nvPr/>
              </p:nvGrpSpPr>
              <p:grpSpPr>
                <a:xfrm rot="16517873">
                  <a:off x="5186556" y="1224033"/>
                  <a:ext cx="1176558" cy="776349"/>
                  <a:chOff x="4567827" y="970271"/>
                  <a:chExt cx="1176558" cy="776349"/>
                </a:xfrm>
                <a:grpFill/>
              </p:grpSpPr>
              <p:sp>
                <p:nvSpPr>
                  <p:cNvPr id="1259" name="Round Diagonal Corner Rectangle 31">
                    <a:extLst>
                      <a:ext uri="{FF2B5EF4-FFF2-40B4-BE49-F238E27FC236}">
                        <a16:creationId xmlns:a16="http://schemas.microsoft.com/office/drawing/2014/main" id="{6DFAABE1-09CE-1836-DB9B-282AD03F49D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Round Diagonal Corner Rectangle 32">
                    <a:extLst>
                      <a:ext uri="{FF2B5EF4-FFF2-40B4-BE49-F238E27FC236}">
                        <a16:creationId xmlns:a16="http://schemas.microsoft.com/office/drawing/2014/main" id="{17ED9718-C291-1708-8C6A-4E8F0234071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ound Diagonal Corner Rectangle 33">
                    <a:extLst>
                      <a:ext uri="{FF2B5EF4-FFF2-40B4-BE49-F238E27FC236}">
                        <a16:creationId xmlns:a16="http://schemas.microsoft.com/office/drawing/2014/main" id="{C192CF6D-5C49-7B80-AE95-FB724748158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ound Diagonal Corner Rectangle 34">
                    <a:extLst>
                      <a:ext uri="{FF2B5EF4-FFF2-40B4-BE49-F238E27FC236}">
                        <a16:creationId xmlns:a16="http://schemas.microsoft.com/office/drawing/2014/main" id="{89E2D943-1218-FB5A-FAF3-600D113AF0D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Round Diagonal Corner Rectangle 35">
                    <a:extLst>
                      <a:ext uri="{FF2B5EF4-FFF2-40B4-BE49-F238E27FC236}">
                        <a16:creationId xmlns:a16="http://schemas.microsoft.com/office/drawing/2014/main" id="{4DAA3743-A552-CCC8-5AB0-7FB85F035C6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5" name="Group 1204">
                <a:extLst>
                  <a:ext uri="{FF2B5EF4-FFF2-40B4-BE49-F238E27FC236}">
                    <a16:creationId xmlns:a16="http://schemas.microsoft.com/office/drawing/2014/main" id="{C5AD3467-B4B9-60C7-C2C4-D5DE7CC2DD28}"/>
                  </a:ext>
                </a:extLst>
              </p:cNvPr>
              <p:cNvGrpSpPr/>
              <p:nvPr/>
            </p:nvGrpSpPr>
            <p:grpSpPr>
              <a:xfrm rot="8113811">
                <a:off x="1943792" y="770000"/>
                <a:ext cx="1446415" cy="1355079"/>
                <a:chOff x="4567827" y="970271"/>
                <a:chExt cx="1595182" cy="1230216"/>
              </a:xfrm>
              <a:grpFill/>
            </p:grpSpPr>
            <p:grpSp>
              <p:nvGrpSpPr>
                <p:cNvPr id="1245" name="Group 7">
                  <a:extLst>
                    <a:ext uri="{FF2B5EF4-FFF2-40B4-BE49-F238E27FC236}">
                      <a16:creationId xmlns:a16="http://schemas.microsoft.com/office/drawing/2014/main" id="{25948246-7A08-220E-EE27-4E12204B4D73}"/>
                    </a:ext>
                  </a:extLst>
                </p:cNvPr>
                <p:cNvGrpSpPr/>
                <p:nvPr/>
              </p:nvGrpSpPr>
              <p:grpSpPr>
                <a:xfrm>
                  <a:off x="4567827" y="970271"/>
                  <a:ext cx="1176558" cy="776349"/>
                  <a:chOff x="4567827" y="970271"/>
                  <a:chExt cx="1176558" cy="776349"/>
                </a:xfrm>
                <a:grpFill/>
              </p:grpSpPr>
              <p:sp>
                <p:nvSpPr>
                  <p:cNvPr id="1252" name="Round Diagonal Corner Rectangle 2">
                    <a:extLst>
                      <a:ext uri="{FF2B5EF4-FFF2-40B4-BE49-F238E27FC236}">
                        <a16:creationId xmlns:a16="http://schemas.microsoft.com/office/drawing/2014/main" id="{50583C03-0D50-13F4-7BDD-A8B05A0B0ED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3" name="Round Diagonal Corner Rectangle 3">
                    <a:extLst>
                      <a:ext uri="{FF2B5EF4-FFF2-40B4-BE49-F238E27FC236}">
                        <a16:creationId xmlns:a16="http://schemas.microsoft.com/office/drawing/2014/main" id="{EFF8428C-0BC2-0B50-DD84-44ADEFE2CE4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Round Diagonal Corner Rectangle 4">
                    <a:extLst>
                      <a:ext uri="{FF2B5EF4-FFF2-40B4-BE49-F238E27FC236}">
                        <a16:creationId xmlns:a16="http://schemas.microsoft.com/office/drawing/2014/main" id="{31E20DDF-F6F8-099F-A1CA-C629BF6151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Round Diagonal Corner Rectangle 5">
                    <a:extLst>
                      <a:ext uri="{FF2B5EF4-FFF2-40B4-BE49-F238E27FC236}">
                        <a16:creationId xmlns:a16="http://schemas.microsoft.com/office/drawing/2014/main" id="{5CCEFFD5-BC54-D539-F881-3D6A246A57F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Round Diagonal Corner Rectangle 6">
                    <a:extLst>
                      <a:ext uri="{FF2B5EF4-FFF2-40B4-BE49-F238E27FC236}">
                        <a16:creationId xmlns:a16="http://schemas.microsoft.com/office/drawing/2014/main" id="{EFE56E63-6965-CF25-7C00-83373ADDB6B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6" name="Group 8">
                  <a:extLst>
                    <a:ext uri="{FF2B5EF4-FFF2-40B4-BE49-F238E27FC236}">
                      <a16:creationId xmlns:a16="http://schemas.microsoft.com/office/drawing/2014/main" id="{B06568D2-E143-1252-3A6A-AD81A5ABDA78}"/>
                    </a:ext>
                  </a:extLst>
                </p:cNvPr>
                <p:cNvGrpSpPr/>
                <p:nvPr/>
              </p:nvGrpSpPr>
              <p:grpSpPr>
                <a:xfrm rot="16517873">
                  <a:off x="5186556" y="1224033"/>
                  <a:ext cx="1176558" cy="776349"/>
                  <a:chOff x="4567827" y="970271"/>
                  <a:chExt cx="1176558" cy="776349"/>
                </a:xfrm>
                <a:grpFill/>
              </p:grpSpPr>
              <p:sp>
                <p:nvSpPr>
                  <p:cNvPr id="1247" name="Round Diagonal Corner Rectangle 44">
                    <a:extLst>
                      <a:ext uri="{FF2B5EF4-FFF2-40B4-BE49-F238E27FC236}">
                        <a16:creationId xmlns:a16="http://schemas.microsoft.com/office/drawing/2014/main" id="{311EBA8E-370C-AFDC-51D1-46C017E89C3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Round Diagonal Corner Rectangle 45">
                    <a:extLst>
                      <a:ext uri="{FF2B5EF4-FFF2-40B4-BE49-F238E27FC236}">
                        <a16:creationId xmlns:a16="http://schemas.microsoft.com/office/drawing/2014/main" id="{39C299B2-E426-DC14-024F-60B58455345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Round Diagonal Corner Rectangle 46">
                    <a:extLst>
                      <a:ext uri="{FF2B5EF4-FFF2-40B4-BE49-F238E27FC236}">
                        <a16:creationId xmlns:a16="http://schemas.microsoft.com/office/drawing/2014/main" id="{96224546-190A-B0B4-FEB9-FDF09783CE3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Round Diagonal Corner Rectangle 47">
                    <a:extLst>
                      <a:ext uri="{FF2B5EF4-FFF2-40B4-BE49-F238E27FC236}">
                        <a16:creationId xmlns:a16="http://schemas.microsoft.com/office/drawing/2014/main" id="{78BB7A4A-8E4A-9391-EE48-F6387AE3202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1" name="Round Diagonal Corner Rectangle 48">
                    <a:extLst>
                      <a:ext uri="{FF2B5EF4-FFF2-40B4-BE49-F238E27FC236}">
                        <a16:creationId xmlns:a16="http://schemas.microsoft.com/office/drawing/2014/main" id="{AED1CE1B-185D-B3F3-CC57-ECBB9F94822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6" name="Group 1205">
                <a:extLst>
                  <a:ext uri="{FF2B5EF4-FFF2-40B4-BE49-F238E27FC236}">
                    <a16:creationId xmlns:a16="http://schemas.microsoft.com/office/drawing/2014/main" id="{5B59D6E2-C4B4-EF53-DDA3-D75B153C6842}"/>
                  </a:ext>
                </a:extLst>
              </p:cNvPr>
              <p:cNvGrpSpPr/>
              <p:nvPr/>
            </p:nvGrpSpPr>
            <p:grpSpPr>
              <a:xfrm rot="8113811">
                <a:off x="1438523" y="2207715"/>
                <a:ext cx="1390153" cy="762604"/>
                <a:chOff x="4567827" y="970271"/>
                <a:chExt cx="1595182" cy="1230216"/>
              </a:xfrm>
              <a:grpFill/>
            </p:grpSpPr>
            <p:grpSp>
              <p:nvGrpSpPr>
                <p:cNvPr id="1233" name="Group 7">
                  <a:extLst>
                    <a:ext uri="{FF2B5EF4-FFF2-40B4-BE49-F238E27FC236}">
                      <a16:creationId xmlns:a16="http://schemas.microsoft.com/office/drawing/2014/main" id="{11C05B3E-0366-FA2F-4CBB-DCD8DEAB87ED}"/>
                    </a:ext>
                  </a:extLst>
                </p:cNvPr>
                <p:cNvGrpSpPr/>
                <p:nvPr/>
              </p:nvGrpSpPr>
              <p:grpSpPr>
                <a:xfrm>
                  <a:off x="4567827" y="970271"/>
                  <a:ext cx="1176558" cy="776349"/>
                  <a:chOff x="4567827" y="970271"/>
                  <a:chExt cx="1176558" cy="776349"/>
                </a:xfrm>
                <a:grpFill/>
              </p:grpSpPr>
              <p:sp>
                <p:nvSpPr>
                  <p:cNvPr id="1240" name="Round Diagonal Corner Rectangle 2">
                    <a:extLst>
                      <a:ext uri="{FF2B5EF4-FFF2-40B4-BE49-F238E27FC236}">
                        <a16:creationId xmlns:a16="http://schemas.microsoft.com/office/drawing/2014/main" id="{870CF643-2B5F-C15F-9EAE-2F103ABD21A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Round Diagonal Corner Rectangle 3">
                    <a:extLst>
                      <a:ext uri="{FF2B5EF4-FFF2-40B4-BE49-F238E27FC236}">
                        <a16:creationId xmlns:a16="http://schemas.microsoft.com/office/drawing/2014/main" id="{36387088-4F5E-B4CB-DFB3-423009DB60A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Round Diagonal Corner Rectangle 4">
                    <a:extLst>
                      <a:ext uri="{FF2B5EF4-FFF2-40B4-BE49-F238E27FC236}">
                        <a16:creationId xmlns:a16="http://schemas.microsoft.com/office/drawing/2014/main" id="{10CFA33E-06A1-DD8F-B874-F446B6429AB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Round Diagonal Corner Rectangle 5">
                    <a:extLst>
                      <a:ext uri="{FF2B5EF4-FFF2-40B4-BE49-F238E27FC236}">
                        <a16:creationId xmlns:a16="http://schemas.microsoft.com/office/drawing/2014/main" id="{F31DDB3B-5629-1DEA-1AFD-C4FCAE6732B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Round Diagonal Corner Rectangle 6">
                    <a:extLst>
                      <a:ext uri="{FF2B5EF4-FFF2-40B4-BE49-F238E27FC236}">
                        <a16:creationId xmlns:a16="http://schemas.microsoft.com/office/drawing/2014/main" id="{EA9F5A22-1C62-9BDD-F728-E1004355066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4" name="Group 8">
                  <a:extLst>
                    <a:ext uri="{FF2B5EF4-FFF2-40B4-BE49-F238E27FC236}">
                      <a16:creationId xmlns:a16="http://schemas.microsoft.com/office/drawing/2014/main" id="{3B636A74-534F-8334-F732-58762B7E3B5E}"/>
                    </a:ext>
                  </a:extLst>
                </p:cNvPr>
                <p:cNvGrpSpPr/>
                <p:nvPr/>
              </p:nvGrpSpPr>
              <p:grpSpPr>
                <a:xfrm rot="16517873">
                  <a:off x="5186556" y="1224033"/>
                  <a:ext cx="1176558" cy="776349"/>
                  <a:chOff x="4567827" y="970271"/>
                  <a:chExt cx="1176558" cy="776349"/>
                </a:xfrm>
                <a:grpFill/>
              </p:grpSpPr>
              <p:sp>
                <p:nvSpPr>
                  <p:cNvPr id="1235" name="Round Diagonal Corner Rectangle 57">
                    <a:extLst>
                      <a:ext uri="{FF2B5EF4-FFF2-40B4-BE49-F238E27FC236}">
                        <a16:creationId xmlns:a16="http://schemas.microsoft.com/office/drawing/2014/main" id="{2049897D-6E2F-B8F3-6A2B-5E4CF75C52B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Round Diagonal Corner Rectangle 58">
                    <a:extLst>
                      <a:ext uri="{FF2B5EF4-FFF2-40B4-BE49-F238E27FC236}">
                        <a16:creationId xmlns:a16="http://schemas.microsoft.com/office/drawing/2014/main" id="{6E542DB6-33A1-79DC-160B-6758E6C2F44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Round Diagonal Corner Rectangle 59">
                    <a:extLst>
                      <a:ext uri="{FF2B5EF4-FFF2-40B4-BE49-F238E27FC236}">
                        <a16:creationId xmlns:a16="http://schemas.microsoft.com/office/drawing/2014/main" id="{F3F3A2F6-F454-A96B-051D-67D463396E4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Round Diagonal Corner Rectangle 60">
                    <a:extLst>
                      <a:ext uri="{FF2B5EF4-FFF2-40B4-BE49-F238E27FC236}">
                        <a16:creationId xmlns:a16="http://schemas.microsoft.com/office/drawing/2014/main" id="{59696C26-659F-0660-C945-EC556DCA16F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Round Diagonal Corner Rectangle 61">
                    <a:extLst>
                      <a:ext uri="{FF2B5EF4-FFF2-40B4-BE49-F238E27FC236}">
                        <a16:creationId xmlns:a16="http://schemas.microsoft.com/office/drawing/2014/main" id="{B18FEAC6-3F05-8295-D619-0FDC816933D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7" name="Group 1206">
                <a:extLst>
                  <a:ext uri="{FF2B5EF4-FFF2-40B4-BE49-F238E27FC236}">
                    <a16:creationId xmlns:a16="http://schemas.microsoft.com/office/drawing/2014/main" id="{81AB3CF7-1612-DBA7-3678-8B70D7A759CF}"/>
                  </a:ext>
                </a:extLst>
              </p:cNvPr>
              <p:cNvGrpSpPr/>
              <p:nvPr/>
            </p:nvGrpSpPr>
            <p:grpSpPr>
              <a:xfrm rot="9089938">
                <a:off x="2556363" y="1661184"/>
                <a:ext cx="1090262" cy="771324"/>
                <a:chOff x="4567827" y="970271"/>
                <a:chExt cx="1595182" cy="1230216"/>
              </a:xfrm>
              <a:grpFill/>
            </p:grpSpPr>
            <p:grpSp>
              <p:nvGrpSpPr>
                <p:cNvPr id="1221" name="Group 7">
                  <a:extLst>
                    <a:ext uri="{FF2B5EF4-FFF2-40B4-BE49-F238E27FC236}">
                      <a16:creationId xmlns:a16="http://schemas.microsoft.com/office/drawing/2014/main" id="{17223D4C-B478-D91A-4923-4E1B43780D9A}"/>
                    </a:ext>
                  </a:extLst>
                </p:cNvPr>
                <p:cNvGrpSpPr/>
                <p:nvPr/>
              </p:nvGrpSpPr>
              <p:grpSpPr>
                <a:xfrm>
                  <a:off x="4567827" y="970271"/>
                  <a:ext cx="1176558" cy="776349"/>
                  <a:chOff x="4567827" y="970271"/>
                  <a:chExt cx="1176558" cy="776349"/>
                </a:xfrm>
                <a:grpFill/>
              </p:grpSpPr>
              <p:sp>
                <p:nvSpPr>
                  <p:cNvPr id="1228" name="Round Diagonal Corner Rectangle 2">
                    <a:extLst>
                      <a:ext uri="{FF2B5EF4-FFF2-40B4-BE49-F238E27FC236}">
                        <a16:creationId xmlns:a16="http://schemas.microsoft.com/office/drawing/2014/main" id="{492E7A25-8B63-BAC0-3EB8-DB2AE9327D3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Round Diagonal Corner Rectangle 3">
                    <a:extLst>
                      <a:ext uri="{FF2B5EF4-FFF2-40B4-BE49-F238E27FC236}">
                        <a16:creationId xmlns:a16="http://schemas.microsoft.com/office/drawing/2014/main" id="{E6C57835-32B8-78D4-24C8-8EEEFC53598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Round Diagonal Corner Rectangle 4">
                    <a:extLst>
                      <a:ext uri="{FF2B5EF4-FFF2-40B4-BE49-F238E27FC236}">
                        <a16:creationId xmlns:a16="http://schemas.microsoft.com/office/drawing/2014/main" id="{5133B991-09EE-F46E-4FAD-C4AAAB77F92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Round Diagonal Corner Rectangle 5">
                    <a:extLst>
                      <a:ext uri="{FF2B5EF4-FFF2-40B4-BE49-F238E27FC236}">
                        <a16:creationId xmlns:a16="http://schemas.microsoft.com/office/drawing/2014/main" id="{816B44EB-34EF-B33D-06FB-59F357B2306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Round Diagonal Corner Rectangle 6">
                    <a:extLst>
                      <a:ext uri="{FF2B5EF4-FFF2-40B4-BE49-F238E27FC236}">
                        <a16:creationId xmlns:a16="http://schemas.microsoft.com/office/drawing/2014/main" id="{53CDF4FB-17EE-4ADD-7D74-FC281C8188D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2" name="Group 8">
                  <a:extLst>
                    <a:ext uri="{FF2B5EF4-FFF2-40B4-BE49-F238E27FC236}">
                      <a16:creationId xmlns:a16="http://schemas.microsoft.com/office/drawing/2014/main" id="{4C0E5A2D-B32C-7F3F-0C3A-524AEE891CF0}"/>
                    </a:ext>
                  </a:extLst>
                </p:cNvPr>
                <p:cNvGrpSpPr/>
                <p:nvPr/>
              </p:nvGrpSpPr>
              <p:grpSpPr>
                <a:xfrm rot="16517873">
                  <a:off x="5186556" y="1224033"/>
                  <a:ext cx="1176558" cy="776349"/>
                  <a:chOff x="4567827" y="970271"/>
                  <a:chExt cx="1176558" cy="776349"/>
                </a:xfrm>
                <a:grpFill/>
              </p:grpSpPr>
              <p:sp>
                <p:nvSpPr>
                  <p:cNvPr id="1223" name="Round Diagonal Corner Rectangle 70">
                    <a:extLst>
                      <a:ext uri="{FF2B5EF4-FFF2-40B4-BE49-F238E27FC236}">
                        <a16:creationId xmlns:a16="http://schemas.microsoft.com/office/drawing/2014/main" id="{4187B879-765E-2FDF-AC47-33149D83E75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Round Diagonal Corner Rectangle 71">
                    <a:extLst>
                      <a:ext uri="{FF2B5EF4-FFF2-40B4-BE49-F238E27FC236}">
                        <a16:creationId xmlns:a16="http://schemas.microsoft.com/office/drawing/2014/main" id="{7FDD3D75-E4D9-CFA8-14F8-3D869C84EBE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Round Diagonal Corner Rectangle 72">
                    <a:extLst>
                      <a:ext uri="{FF2B5EF4-FFF2-40B4-BE49-F238E27FC236}">
                        <a16:creationId xmlns:a16="http://schemas.microsoft.com/office/drawing/2014/main" id="{71D86F74-89F3-AB69-B962-5E0C799720A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Round Diagonal Corner Rectangle 73">
                    <a:extLst>
                      <a:ext uri="{FF2B5EF4-FFF2-40B4-BE49-F238E27FC236}">
                        <a16:creationId xmlns:a16="http://schemas.microsoft.com/office/drawing/2014/main" id="{2B4C16EC-75D4-62A6-912D-348703F773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7" name="Round Diagonal Corner Rectangle 74">
                    <a:extLst>
                      <a:ext uri="{FF2B5EF4-FFF2-40B4-BE49-F238E27FC236}">
                        <a16:creationId xmlns:a16="http://schemas.microsoft.com/office/drawing/2014/main" id="{4ED00AD6-4DE0-0004-0803-13C8D12BB71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8" name="Group 1207">
                <a:extLst>
                  <a:ext uri="{FF2B5EF4-FFF2-40B4-BE49-F238E27FC236}">
                    <a16:creationId xmlns:a16="http://schemas.microsoft.com/office/drawing/2014/main" id="{E18DC95F-8700-A912-50B2-C18F5FA48C45}"/>
                  </a:ext>
                </a:extLst>
              </p:cNvPr>
              <p:cNvGrpSpPr/>
              <p:nvPr/>
            </p:nvGrpSpPr>
            <p:grpSpPr>
              <a:xfrm rot="13486189" flipH="1">
                <a:off x="1389306" y="2685691"/>
                <a:ext cx="1345945" cy="1037421"/>
                <a:chOff x="4567827" y="970271"/>
                <a:chExt cx="1595182" cy="1230216"/>
              </a:xfrm>
              <a:grpFill/>
            </p:grpSpPr>
            <p:grpSp>
              <p:nvGrpSpPr>
                <p:cNvPr id="1209" name="Group 7">
                  <a:extLst>
                    <a:ext uri="{FF2B5EF4-FFF2-40B4-BE49-F238E27FC236}">
                      <a16:creationId xmlns:a16="http://schemas.microsoft.com/office/drawing/2014/main" id="{35B6DA20-CEE6-A075-09CF-4D86676C44C8}"/>
                    </a:ext>
                  </a:extLst>
                </p:cNvPr>
                <p:cNvGrpSpPr/>
                <p:nvPr/>
              </p:nvGrpSpPr>
              <p:grpSpPr>
                <a:xfrm>
                  <a:off x="4567827" y="970271"/>
                  <a:ext cx="1176558" cy="776349"/>
                  <a:chOff x="4567827" y="970271"/>
                  <a:chExt cx="1176558" cy="776349"/>
                </a:xfrm>
                <a:grpFill/>
              </p:grpSpPr>
              <p:sp>
                <p:nvSpPr>
                  <p:cNvPr id="1216" name="Round Diagonal Corner Rectangle 2">
                    <a:extLst>
                      <a:ext uri="{FF2B5EF4-FFF2-40B4-BE49-F238E27FC236}">
                        <a16:creationId xmlns:a16="http://schemas.microsoft.com/office/drawing/2014/main" id="{1CC9EF80-4CFA-02D5-37E8-27A1FD5D13E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Round Diagonal Corner Rectangle 3">
                    <a:extLst>
                      <a:ext uri="{FF2B5EF4-FFF2-40B4-BE49-F238E27FC236}">
                        <a16:creationId xmlns:a16="http://schemas.microsoft.com/office/drawing/2014/main" id="{275EF244-F9C8-9C37-D03A-8D8C9235836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Round Diagonal Corner Rectangle 4">
                    <a:extLst>
                      <a:ext uri="{FF2B5EF4-FFF2-40B4-BE49-F238E27FC236}">
                        <a16:creationId xmlns:a16="http://schemas.microsoft.com/office/drawing/2014/main" id="{1469D70E-E9DC-2838-994E-3D1FB2F33AD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Round Diagonal Corner Rectangle 5">
                    <a:extLst>
                      <a:ext uri="{FF2B5EF4-FFF2-40B4-BE49-F238E27FC236}">
                        <a16:creationId xmlns:a16="http://schemas.microsoft.com/office/drawing/2014/main" id="{23C815BA-3885-00C4-8A09-586AFAF6172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Round Diagonal Corner Rectangle 6">
                    <a:extLst>
                      <a:ext uri="{FF2B5EF4-FFF2-40B4-BE49-F238E27FC236}">
                        <a16:creationId xmlns:a16="http://schemas.microsoft.com/office/drawing/2014/main" id="{F234CAFC-EAB3-A679-C7D6-9FE8BB00AA4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0" name="Group 8">
                  <a:extLst>
                    <a:ext uri="{FF2B5EF4-FFF2-40B4-BE49-F238E27FC236}">
                      <a16:creationId xmlns:a16="http://schemas.microsoft.com/office/drawing/2014/main" id="{CF3102CE-DEC2-7BBF-0F01-251EA8A804C9}"/>
                    </a:ext>
                  </a:extLst>
                </p:cNvPr>
                <p:cNvGrpSpPr/>
                <p:nvPr/>
              </p:nvGrpSpPr>
              <p:grpSpPr>
                <a:xfrm rot="16517873">
                  <a:off x="5186556" y="1224033"/>
                  <a:ext cx="1176558" cy="776349"/>
                  <a:chOff x="4567827" y="970271"/>
                  <a:chExt cx="1176558" cy="776349"/>
                </a:xfrm>
                <a:grpFill/>
              </p:grpSpPr>
              <p:sp>
                <p:nvSpPr>
                  <p:cNvPr id="1211" name="Round Diagonal Corner Rectangle 83">
                    <a:extLst>
                      <a:ext uri="{FF2B5EF4-FFF2-40B4-BE49-F238E27FC236}">
                        <a16:creationId xmlns:a16="http://schemas.microsoft.com/office/drawing/2014/main" id="{C4BB3999-0B9A-60D0-0CEF-009D6C93F14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Round Diagonal Corner Rectangle 84">
                    <a:extLst>
                      <a:ext uri="{FF2B5EF4-FFF2-40B4-BE49-F238E27FC236}">
                        <a16:creationId xmlns:a16="http://schemas.microsoft.com/office/drawing/2014/main" id="{B57D42C4-BBFF-F5CF-F4C4-A09D722E42B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Round Diagonal Corner Rectangle 85">
                    <a:extLst>
                      <a:ext uri="{FF2B5EF4-FFF2-40B4-BE49-F238E27FC236}">
                        <a16:creationId xmlns:a16="http://schemas.microsoft.com/office/drawing/2014/main" id="{A7B49219-640C-DE31-B81F-C53E12B4C19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Round Diagonal Corner Rectangle 86">
                    <a:extLst>
                      <a:ext uri="{FF2B5EF4-FFF2-40B4-BE49-F238E27FC236}">
                        <a16:creationId xmlns:a16="http://schemas.microsoft.com/office/drawing/2014/main" id="{4B4482D0-6C21-D01C-129E-CD0D4A3078E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Round Diagonal Corner Rectangle 87">
                    <a:extLst>
                      <a:ext uri="{FF2B5EF4-FFF2-40B4-BE49-F238E27FC236}">
                        <a16:creationId xmlns:a16="http://schemas.microsoft.com/office/drawing/2014/main" id="{E2591A0C-04F4-62BC-CAA1-ACAC895D697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 name="Group 11">
              <a:extLst>
                <a:ext uri="{FF2B5EF4-FFF2-40B4-BE49-F238E27FC236}">
                  <a16:creationId xmlns:a16="http://schemas.microsoft.com/office/drawing/2014/main" id="{022E53E4-F87D-E847-E156-C6A232614372}"/>
                </a:ext>
              </a:extLst>
            </p:cNvPr>
            <p:cNvGrpSpPr/>
            <p:nvPr/>
          </p:nvGrpSpPr>
          <p:grpSpPr>
            <a:xfrm>
              <a:off x="3997833" y="4140391"/>
              <a:ext cx="1015120" cy="696482"/>
              <a:chOff x="3480816" y="1417320"/>
              <a:chExt cx="4105975" cy="2871216"/>
            </a:xfrm>
            <a:solidFill>
              <a:schemeClr val="accent6">
                <a:lumMod val="75000"/>
              </a:schemeClr>
            </a:solidFill>
          </p:grpSpPr>
          <p:grpSp>
            <p:nvGrpSpPr>
              <p:cNvPr id="1189" name="Group 1188">
                <a:extLst>
                  <a:ext uri="{FF2B5EF4-FFF2-40B4-BE49-F238E27FC236}">
                    <a16:creationId xmlns:a16="http://schemas.microsoft.com/office/drawing/2014/main" id="{C5F93BAE-258E-E885-A7D9-5310CD9CC04B}"/>
                  </a:ext>
                </a:extLst>
              </p:cNvPr>
              <p:cNvGrpSpPr/>
              <p:nvPr/>
            </p:nvGrpSpPr>
            <p:grpSpPr>
              <a:xfrm>
                <a:off x="4489705" y="1779294"/>
                <a:ext cx="1630864" cy="1887450"/>
                <a:chOff x="7653422" y="1435608"/>
                <a:chExt cx="2769586" cy="3757446"/>
              </a:xfrm>
              <a:grpFill/>
            </p:grpSpPr>
            <p:sp>
              <p:nvSpPr>
                <p:cNvPr id="1199" name="Rectangle 2">
                  <a:extLst>
                    <a:ext uri="{FF2B5EF4-FFF2-40B4-BE49-F238E27FC236}">
                      <a16:creationId xmlns:a16="http://schemas.microsoft.com/office/drawing/2014/main" id="{C42B85D4-6CAC-2C9B-4663-090ED35B6CB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Freeform: Shape 1199">
                  <a:extLst>
                    <a:ext uri="{FF2B5EF4-FFF2-40B4-BE49-F238E27FC236}">
                      <a16:creationId xmlns:a16="http://schemas.microsoft.com/office/drawing/2014/main" id="{E90F3935-871E-B015-7BF6-FD30ADB0573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90" name="Group 1189">
                <a:extLst>
                  <a:ext uri="{FF2B5EF4-FFF2-40B4-BE49-F238E27FC236}">
                    <a16:creationId xmlns:a16="http://schemas.microsoft.com/office/drawing/2014/main" id="{91531EBD-0FE2-69AD-F633-7D3CBBC0805E}"/>
                  </a:ext>
                </a:extLst>
              </p:cNvPr>
              <p:cNvGrpSpPr/>
              <p:nvPr/>
            </p:nvGrpSpPr>
            <p:grpSpPr>
              <a:xfrm>
                <a:off x="5218177" y="1636776"/>
                <a:ext cx="1822482" cy="2109216"/>
                <a:chOff x="7653422" y="1435608"/>
                <a:chExt cx="2769586" cy="3757446"/>
              </a:xfrm>
              <a:grpFill/>
            </p:grpSpPr>
            <p:sp>
              <p:nvSpPr>
                <p:cNvPr id="1197" name="Rectangle 2">
                  <a:extLst>
                    <a:ext uri="{FF2B5EF4-FFF2-40B4-BE49-F238E27FC236}">
                      <a16:creationId xmlns:a16="http://schemas.microsoft.com/office/drawing/2014/main" id="{8DA194F9-67B8-D45F-4A17-105F8DAE7CF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Freeform: Shape 1197">
                  <a:extLst>
                    <a:ext uri="{FF2B5EF4-FFF2-40B4-BE49-F238E27FC236}">
                      <a16:creationId xmlns:a16="http://schemas.microsoft.com/office/drawing/2014/main" id="{AB171D42-77E9-6F74-D62B-FD545A2C63D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91" name="Group 1190">
                <a:extLst>
                  <a:ext uri="{FF2B5EF4-FFF2-40B4-BE49-F238E27FC236}">
                    <a16:creationId xmlns:a16="http://schemas.microsoft.com/office/drawing/2014/main" id="{921AFBFE-250A-4830-5F7F-AA8BC6B8306A}"/>
                  </a:ext>
                </a:extLst>
              </p:cNvPr>
              <p:cNvGrpSpPr/>
              <p:nvPr/>
            </p:nvGrpSpPr>
            <p:grpSpPr>
              <a:xfrm>
                <a:off x="3480816" y="1417320"/>
                <a:ext cx="2162223" cy="2502408"/>
                <a:chOff x="7653422" y="1435608"/>
                <a:chExt cx="2769586" cy="3757446"/>
              </a:xfrm>
              <a:grpFill/>
            </p:grpSpPr>
            <p:sp>
              <p:nvSpPr>
                <p:cNvPr id="1195" name="Rectangle 2">
                  <a:extLst>
                    <a:ext uri="{FF2B5EF4-FFF2-40B4-BE49-F238E27FC236}">
                      <a16:creationId xmlns:a16="http://schemas.microsoft.com/office/drawing/2014/main" id="{1328FEB2-D297-FCB5-132F-E0D305FA457E}"/>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Freeform: Shape 1195">
                  <a:extLst>
                    <a:ext uri="{FF2B5EF4-FFF2-40B4-BE49-F238E27FC236}">
                      <a16:creationId xmlns:a16="http://schemas.microsoft.com/office/drawing/2014/main" id="{79E9D7BC-4FFA-B3C2-9070-DDFD8C4B265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92" name="Group 1191">
                <a:extLst>
                  <a:ext uri="{FF2B5EF4-FFF2-40B4-BE49-F238E27FC236}">
                    <a16:creationId xmlns:a16="http://schemas.microsoft.com/office/drawing/2014/main" id="{E04301A0-2663-828B-EEF9-F78B901440C6}"/>
                  </a:ext>
                </a:extLst>
              </p:cNvPr>
              <p:cNvGrpSpPr/>
              <p:nvPr/>
            </p:nvGrpSpPr>
            <p:grpSpPr>
              <a:xfrm>
                <a:off x="5394961" y="1751862"/>
                <a:ext cx="2191830" cy="2536674"/>
                <a:chOff x="7653422" y="1435608"/>
                <a:chExt cx="2769586" cy="3757446"/>
              </a:xfrm>
              <a:grpFill/>
            </p:grpSpPr>
            <p:sp>
              <p:nvSpPr>
                <p:cNvPr id="1193" name="Rectangle 2">
                  <a:extLst>
                    <a:ext uri="{FF2B5EF4-FFF2-40B4-BE49-F238E27FC236}">
                      <a16:creationId xmlns:a16="http://schemas.microsoft.com/office/drawing/2014/main" id="{803E9EC3-7BE3-2C8C-0BC4-D80B8AE8DC2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Freeform: Shape 1193">
                  <a:extLst>
                    <a:ext uri="{FF2B5EF4-FFF2-40B4-BE49-F238E27FC236}">
                      <a16:creationId xmlns:a16="http://schemas.microsoft.com/office/drawing/2014/main" id="{4A1CBE73-9CCB-BDE8-60C2-42F8BAE9CCD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3" name="Group 12">
              <a:extLst>
                <a:ext uri="{FF2B5EF4-FFF2-40B4-BE49-F238E27FC236}">
                  <a16:creationId xmlns:a16="http://schemas.microsoft.com/office/drawing/2014/main" id="{EA1EB7EB-CF28-02C0-AABD-F18855BF7759}"/>
                </a:ext>
              </a:extLst>
            </p:cNvPr>
            <p:cNvGrpSpPr/>
            <p:nvPr/>
          </p:nvGrpSpPr>
          <p:grpSpPr>
            <a:xfrm>
              <a:off x="4214394" y="4257568"/>
              <a:ext cx="384925" cy="648379"/>
              <a:chOff x="1241184" y="770000"/>
              <a:chExt cx="2405441" cy="4129562"/>
            </a:xfrm>
            <a:solidFill>
              <a:schemeClr val="accent6">
                <a:lumMod val="50000"/>
              </a:schemeClr>
            </a:solidFill>
          </p:grpSpPr>
          <p:grpSp>
            <p:nvGrpSpPr>
              <p:cNvPr id="1097" name="Group 1096">
                <a:extLst>
                  <a:ext uri="{FF2B5EF4-FFF2-40B4-BE49-F238E27FC236}">
                    <a16:creationId xmlns:a16="http://schemas.microsoft.com/office/drawing/2014/main" id="{CA9BC598-06D3-712A-3383-20AA0A7F27D8}"/>
                  </a:ext>
                </a:extLst>
              </p:cNvPr>
              <p:cNvGrpSpPr/>
              <p:nvPr/>
            </p:nvGrpSpPr>
            <p:grpSpPr>
              <a:xfrm>
                <a:off x="2133600" y="2743200"/>
                <a:ext cx="1295400" cy="990600"/>
                <a:chOff x="4567827" y="970271"/>
                <a:chExt cx="1595182" cy="1230216"/>
              </a:xfrm>
              <a:grpFill/>
            </p:grpSpPr>
            <p:grpSp>
              <p:nvGrpSpPr>
                <p:cNvPr id="1177" name="Group 1176">
                  <a:extLst>
                    <a:ext uri="{FF2B5EF4-FFF2-40B4-BE49-F238E27FC236}">
                      <a16:creationId xmlns:a16="http://schemas.microsoft.com/office/drawing/2014/main" id="{55979A78-E734-387A-3A70-76F606B29D98}"/>
                    </a:ext>
                  </a:extLst>
                </p:cNvPr>
                <p:cNvGrpSpPr/>
                <p:nvPr/>
              </p:nvGrpSpPr>
              <p:grpSpPr>
                <a:xfrm>
                  <a:off x="4567827" y="970271"/>
                  <a:ext cx="1176558" cy="776349"/>
                  <a:chOff x="4567827" y="970271"/>
                  <a:chExt cx="1176558" cy="776349"/>
                </a:xfrm>
                <a:grpFill/>
              </p:grpSpPr>
              <p:sp>
                <p:nvSpPr>
                  <p:cNvPr id="1184" name="Round Diagonal Corner Rectangle 2">
                    <a:extLst>
                      <a:ext uri="{FF2B5EF4-FFF2-40B4-BE49-F238E27FC236}">
                        <a16:creationId xmlns:a16="http://schemas.microsoft.com/office/drawing/2014/main" id="{D3C3247E-D489-E06A-761A-0C338379797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Round Diagonal Corner Rectangle 3">
                    <a:extLst>
                      <a:ext uri="{FF2B5EF4-FFF2-40B4-BE49-F238E27FC236}">
                        <a16:creationId xmlns:a16="http://schemas.microsoft.com/office/drawing/2014/main" id="{1B3B7377-12A8-B21C-0D1E-6B622CE5777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Round Diagonal Corner Rectangle 4">
                    <a:extLst>
                      <a:ext uri="{FF2B5EF4-FFF2-40B4-BE49-F238E27FC236}">
                        <a16:creationId xmlns:a16="http://schemas.microsoft.com/office/drawing/2014/main" id="{FD075B66-6009-F356-28F1-3B3C7B7D1B9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Round Diagonal Corner Rectangle 5">
                    <a:extLst>
                      <a:ext uri="{FF2B5EF4-FFF2-40B4-BE49-F238E27FC236}">
                        <a16:creationId xmlns:a16="http://schemas.microsoft.com/office/drawing/2014/main" id="{51083DDE-9E1C-7285-53D9-46772722EBF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ound Diagonal Corner Rectangle 6">
                    <a:extLst>
                      <a:ext uri="{FF2B5EF4-FFF2-40B4-BE49-F238E27FC236}">
                        <a16:creationId xmlns:a16="http://schemas.microsoft.com/office/drawing/2014/main" id="{4732E8DA-1C05-37F5-DAFB-7D1A99C449D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8" name="Group 1177">
                  <a:extLst>
                    <a:ext uri="{FF2B5EF4-FFF2-40B4-BE49-F238E27FC236}">
                      <a16:creationId xmlns:a16="http://schemas.microsoft.com/office/drawing/2014/main" id="{1DD587FD-8827-235A-8D4A-D312F732496C}"/>
                    </a:ext>
                  </a:extLst>
                </p:cNvPr>
                <p:cNvGrpSpPr/>
                <p:nvPr/>
              </p:nvGrpSpPr>
              <p:grpSpPr>
                <a:xfrm rot="16517873">
                  <a:off x="5186556" y="1224033"/>
                  <a:ext cx="1176558" cy="776349"/>
                  <a:chOff x="4567827" y="970271"/>
                  <a:chExt cx="1176558" cy="776349"/>
                </a:xfrm>
                <a:grpFill/>
              </p:grpSpPr>
              <p:sp>
                <p:nvSpPr>
                  <p:cNvPr id="1179" name="Round Diagonal Corner Rectangle 9">
                    <a:extLst>
                      <a:ext uri="{FF2B5EF4-FFF2-40B4-BE49-F238E27FC236}">
                        <a16:creationId xmlns:a16="http://schemas.microsoft.com/office/drawing/2014/main" id="{A766F9D5-B189-9ABB-20FF-CDF6D12E62E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Round Diagonal Corner Rectangle 10">
                    <a:extLst>
                      <a:ext uri="{FF2B5EF4-FFF2-40B4-BE49-F238E27FC236}">
                        <a16:creationId xmlns:a16="http://schemas.microsoft.com/office/drawing/2014/main" id="{4EB04A87-0E23-0919-53D7-80479919A7B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ound Diagonal Corner Rectangle 11">
                    <a:extLst>
                      <a:ext uri="{FF2B5EF4-FFF2-40B4-BE49-F238E27FC236}">
                        <a16:creationId xmlns:a16="http://schemas.microsoft.com/office/drawing/2014/main" id="{2F16B024-D717-11BE-E9AB-21C01F74351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Round Diagonal Corner Rectangle 12">
                    <a:extLst>
                      <a:ext uri="{FF2B5EF4-FFF2-40B4-BE49-F238E27FC236}">
                        <a16:creationId xmlns:a16="http://schemas.microsoft.com/office/drawing/2014/main" id="{B4FD8CF5-1291-C471-0080-A1681EAAB3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Round Diagonal Corner Rectangle 13">
                    <a:extLst>
                      <a:ext uri="{FF2B5EF4-FFF2-40B4-BE49-F238E27FC236}">
                        <a16:creationId xmlns:a16="http://schemas.microsoft.com/office/drawing/2014/main" id="{601BA0D3-E065-60ED-8BC2-D257D427D2B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8" name="Double Wave 1097">
                <a:extLst>
                  <a:ext uri="{FF2B5EF4-FFF2-40B4-BE49-F238E27FC236}">
                    <a16:creationId xmlns:a16="http://schemas.microsoft.com/office/drawing/2014/main" id="{EF2E0AE7-A6A2-B5E5-71BF-2FFC558A07C6}"/>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9" name="Group 1098">
                <a:extLst>
                  <a:ext uri="{FF2B5EF4-FFF2-40B4-BE49-F238E27FC236}">
                    <a16:creationId xmlns:a16="http://schemas.microsoft.com/office/drawing/2014/main" id="{8DBEB1D5-D670-BD9B-C216-29D170020803}"/>
                  </a:ext>
                </a:extLst>
              </p:cNvPr>
              <p:cNvGrpSpPr/>
              <p:nvPr/>
            </p:nvGrpSpPr>
            <p:grpSpPr>
              <a:xfrm rot="3721982">
                <a:off x="2072705" y="1965154"/>
                <a:ext cx="1219200" cy="940256"/>
                <a:chOff x="4567827" y="970271"/>
                <a:chExt cx="1595182" cy="1230216"/>
              </a:xfrm>
              <a:grpFill/>
            </p:grpSpPr>
            <p:grpSp>
              <p:nvGrpSpPr>
                <p:cNvPr id="1165" name="Group 7">
                  <a:extLst>
                    <a:ext uri="{FF2B5EF4-FFF2-40B4-BE49-F238E27FC236}">
                      <a16:creationId xmlns:a16="http://schemas.microsoft.com/office/drawing/2014/main" id="{29C26A3C-192C-9E02-4B84-E83EBCDE21E0}"/>
                    </a:ext>
                  </a:extLst>
                </p:cNvPr>
                <p:cNvGrpSpPr/>
                <p:nvPr/>
              </p:nvGrpSpPr>
              <p:grpSpPr>
                <a:xfrm>
                  <a:off x="4567827" y="970271"/>
                  <a:ext cx="1176558" cy="776349"/>
                  <a:chOff x="4567827" y="970271"/>
                  <a:chExt cx="1176558" cy="776349"/>
                </a:xfrm>
                <a:grpFill/>
              </p:grpSpPr>
              <p:sp>
                <p:nvSpPr>
                  <p:cNvPr id="1172" name="Round Diagonal Corner Rectangle 2">
                    <a:extLst>
                      <a:ext uri="{FF2B5EF4-FFF2-40B4-BE49-F238E27FC236}">
                        <a16:creationId xmlns:a16="http://schemas.microsoft.com/office/drawing/2014/main" id="{FD8A09B2-996B-E60F-1DBB-F6A240B2CAB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Round Diagonal Corner Rectangle 3">
                    <a:extLst>
                      <a:ext uri="{FF2B5EF4-FFF2-40B4-BE49-F238E27FC236}">
                        <a16:creationId xmlns:a16="http://schemas.microsoft.com/office/drawing/2014/main" id="{929B0BEC-B468-10F0-D6D3-3FDD289A83F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Round Diagonal Corner Rectangle 4">
                    <a:extLst>
                      <a:ext uri="{FF2B5EF4-FFF2-40B4-BE49-F238E27FC236}">
                        <a16:creationId xmlns:a16="http://schemas.microsoft.com/office/drawing/2014/main" id="{1AAE9835-777B-5857-0DA4-AF889AE79FE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ound Diagonal Corner Rectangle 5">
                    <a:extLst>
                      <a:ext uri="{FF2B5EF4-FFF2-40B4-BE49-F238E27FC236}">
                        <a16:creationId xmlns:a16="http://schemas.microsoft.com/office/drawing/2014/main" id="{29C5092E-34EB-4BE0-5C9E-423425810E8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Round Diagonal Corner Rectangle 6">
                    <a:extLst>
                      <a:ext uri="{FF2B5EF4-FFF2-40B4-BE49-F238E27FC236}">
                        <a16:creationId xmlns:a16="http://schemas.microsoft.com/office/drawing/2014/main" id="{22CF26E5-ED28-FFBA-2AAF-A4D517D311D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6" name="Group 8">
                  <a:extLst>
                    <a:ext uri="{FF2B5EF4-FFF2-40B4-BE49-F238E27FC236}">
                      <a16:creationId xmlns:a16="http://schemas.microsoft.com/office/drawing/2014/main" id="{59483B12-2811-078E-F018-7433761AC3EA}"/>
                    </a:ext>
                  </a:extLst>
                </p:cNvPr>
                <p:cNvGrpSpPr/>
                <p:nvPr/>
              </p:nvGrpSpPr>
              <p:grpSpPr>
                <a:xfrm rot="16517873">
                  <a:off x="5186556" y="1224033"/>
                  <a:ext cx="1176558" cy="776349"/>
                  <a:chOff x="4567827" y="970271"/>
                  <a:chExt cx="1176558" cy="776349"/>
                </a:xfrm>
                <a:grpFill/>
              </p:grpSpPr>
              <p:sp>
                <p:nvSpPr>
                  <p:cNvPr id="1167" name="Round Diagonal Corner Rectangle 18">
                    <a:extLst>
                      <a:ext uri="{FF2B5EF4-FFF2-40B4-BE49-F238E27FC236}">
                        <a16:creationId xmlns:a16="http://schemas.microsoft.com/office/drawing/2014/main" id="{46BC9276-C8BB-1B18-2A45-BE2C1E291D5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Round Diagonal Corner Rectangle 19">
                    <a:extLst>
                      <a:ext uri="{FF2B5EF4-FFF2-40B4-BE49-F238E27FC236}">
                        <a16:creationId xmlns:a16="http://schemas.microsoft.com/office/drawing/2014/main" id="{188E0604-910E-B16C-3034-157EBA48D5A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ound Diagonal Corner Rectangle 20">
                    <a:extLst>
                      <a:ext uri="{FF2B5EF4-FFF2-40B4-BE49-F238E27FC236}">
                        <a16:creationId xmlns:a16="http://schemas.microsoft.com/office/drawing/2014/main" id="{261BD2F0-5998-C369-78AB-B51D89527D3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ound Diagonal Corner Rectangle 21">
                    <a:extLst>
                      <a:ext uri="{FF2B5EF4-FFF2-40B4-BE49-F238E27FC236}">
                        <a16:creationId xmlns:a16="http://schemas.microsoft.com/office/drawing/2014/main" id="{AA90E8AC-822E-59A3-C430-16D7C596945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Round Diagonal Corner Rectangle 22">
                    <a:extLst>
                      <a:ext uri="{FF2B5EF4-FFF2-40B4-BE49-F238E27FC236}">
                        <a16:creationId xmlns:a16="http://schemas.microsoft.com/office/drawing/2014/main" id="{67CD88F1-A5FA-E09A-86D6-9DCAEA03FD6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0" name="Group 1099">
                <a:extLst>
                  <a:ext uri="{FF2B5EF4-FFF2-40B4-BE49-F238E27FC236}">
                    <a16:creationId xmlns:a16="http://schemas.microsoft.com/office/drawing/2014/main" id="{264FECE7-A737-8A86-BA69-D20B7A5ACC3C}"/>
                  </a:ext>
                </a:extLst>
              </p:cNvPr>
              <p:cNvGrpSpPr/>
              <p:nvPr/>
            </p:nvGrpSpPr>
            <p:grpSpPr>
              <a:xfrm rot="20253845">
                <a:off x="1241184" y="1553241"/>
                <a:ext cx="1595182" cy="1230216"/>
                <a:chOff x="4567827" y="970271"/>
                <a:chExt cx="1595182" cy="1230216"/>
              </a:xfrm>
              <a:grpFill/>
            </p:grpSpPr>
            <p:grpSp>
              <p:nvGrpSpPr>
                <p:cNvPr id="1153" name="Group 7">
                  <a:extLst>
                    <a:ext uri="{FF2B5EF4-FFF2-40B4-BE49-F238E27FC236}">
                      <a16:creationId xmlns:a16="http://schemas.microsoft.com/office/drawing/2014/main" id="{960E6FE3-C37E-2EEB-DB78-73C76E13A6DA}"/>
                    </a:ext>
                  </a:extLst>
                </p:cNvPr>
                <p:cNvGrpSpPr/>
                <p:nvPr/>
              </p:nvGrpSpPr>
              <p:grpSpPr>
                <a:xfrm>
                  <a:off x="4567827" y="970271"/>
                  <a:ext cx="1176558" cy="776349"/>
                  <a:chOff x="4567827" y="970271"/>
                  <a:chExt cx="1176558" cy="776349"/>
                </a:xfrm>
                <a:grpFill/>
              </p:grpSpPr>
              <p:sp>
                <p:nvSpPr>
                  <p:cNvPr id="1160" name="Round Diagonal Corner Rectangle 2">
                    <a:extLst>
                      <a:ext uri="{FF2B5EF4-FFF2-40B4-BE49-F238E27FC236}">
                        <a16:creationId xmlns:a16="http://schemas.microsoft.com/office/drawing/2014/main" id="{3DDC227E-230B-58C5-96D4-C6010213E52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Round Diagonal Corner Rectangle 3">
                    <a:extLst>
                      <a:ext uri="{FF2B5EF4-FFF2-40B4-BE49-F238E27FC236}">
                        <a16:creationId xmlns:a16="http://schemas.microsoft.com/office/drawing/2014/main" id="{F3825A2A-E3EF-F6B3-61EE-16AEA313578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Round Diagonal Corner Rectangle 4">
                    <a:extLst>
                      <a:ext uri="{FF2B5EF4-FFF2-40B4-BE49-F238E27FC236}">
                        <a16:creationId xmlns:a16="http://schemas.microsoft.com/office/drawing/2014/main" id="{AA41AFF2-00F1-F4CA-EF6B-727187052C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Round Diagonal Corner Rectangle 5">
                    <a:extLst>
                      <a:ext uri="{FF2B5EF4-FFF2-40B4-BE49-F238E27FC236}">
                        <a16:creationId xmlns:a16="http://schemas.microsoft.com/office/drawing/2014/main" id="{8823B933-BED0-4AE1-05F9-E446D2A93A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Round Diagonal Corner Rectangle 6">
                    <a:extLst>
                      <a:ext uri="{FF2B5EF4-FFF2-40B4-BE49-F238E27FC236}">
                        <a16:creationId xmlns:a16="http://schemas.microsoft.com/office/drawing/2014/main" id="{266F13B2-0D50-7077-F0E0-E7727CCC1EB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4" name="Group 8">
                  <a:extLst>
                    <a:ext uri="{FF2B5EF4-FFF2-40B4-BE49-F238E27FC236}">
                      <a16:creationId xmlns:a16="http://schemas.microsoft.com/office/drawing/2014/main" id="{D85CB26A-3010-9C32-8049-D39D5C5143E7}"/>
                    </a:ext>
                  </a:extLst>
                </p:cNvPr>
                <p:cNvGrpSpPr/>
                <p:nvPr/>
              </p:nvGrpSpPr>
              <p:grpSpPr>
                <a:xfrm rot="16517873">
                  <a:off x="5186556" y="1224033"/>
                  <a:ext cx="1176558" cy="776349"/>
                  <a:chOff x="4567827" y="970271"/>
                  <a:chExt cx="1176558" cy="776349"/>
                </a:xfrm>
                <a:grpFill/>
              </p:grpSpPr>
              <p:sp>
                <p:nvSpPr>
                  <p:cNvPr id="1155" name="Round Diagonal Corner Rectangle 31">
                    <a:extLst>
                      <a:ext uri="{FF2B5EF4-FFF2-40B4-BE49-F238E27FC236}">
                        <a16:creationId xmlns:a16="http://schemas.microsoft.com/office/drawing/2014/main" id="{E31933F2-977E-A465-2BF9-F05A0C9A65F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ound Diagonal Corner Rectangle 32">
                    <a:extLst>
                      <a:ext uri="{FF2B5EF4-FFF2-40B4-BE49-F238E27FC236}">
                        <a16:creationId xmlns:a16="http://schemas.microsoft.com/office/drawing/2014/main" id="{D2CBBDDE-07BF-C9E4-D0F5-8190435969F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Round Diagonal Corner Rectangle 33">
                    <a:extLst>
                      <a:ext uri="{FF2B5EF4-FFF2-40B4-BE49-F238E27FC236}">
                        <a16:creationId xmlns:a16="http://schemas.microsoft.com/office/drawing/2014/main" id="{A782D22F-2985-2B0F-D65D-7BD48956651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ound Diagonal Corner Rectangle 34">
                    <a:extLst>
                      <a:ext uri="{FF2B5EF4-FFF2-40B4-BE49-F238E27FC236}">
                        <a16:creationId xmlns:a16="http://schemas.microsoft.com/office/drawing/2014/main" id="{ACDAB79E-E354-F2F4-0C4E-833585EA184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ound Diagonal Corner Rectangle 35">
                    <a:extLst>
                      <a:ext uri="{FF2B5EF4-FFF2-40B4-BE49-F238E27FC236}">
                        <a16:creationId xmlns:a16="http://schemas.microsoft.com/office/drawing/2014/main" id="{5A56F4CE-2F04-1E09-64B2-63E35AAECD1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1" name="Group 1100">
                <a:extLst>
                  <a:ext uri="{FF2B5EF4-FFF2-40B4-BE49-F238E27FC236}">
                    <a16:creationId xmlns:a16="http://schemas.microsoft.com/office/drawing/2014/main" id="{572C427B-CD8F-3D74-133A-049A03B7064F}"/>
                  </a:ext>
                </a:extLst>
              </p:cNvPr>
              <p:cNvGrpSpPr/>
              <p:nvPr/>
            </p:nvGrpSpPr>
            <p:grpSpPr>
              <a:xfrm rot="8113811">
                <a:off x="1943792" y="770000"/>
                <a:ext cx="1446415" cy="1355079"/>
                <a:chOff x="4567827" y="970271"/>
                <a:chExt cx="1595182" cy="1230216"/>
              </a:xfrm>
              <a:grpFill/>
            </p:grpSpPr>
            <p:grpSp>
              <p:nvGrpSpPr>
                <p:cNvPr id="1141" name="Group 7">
                  <a:extLst>
                    <a:ext uri="{FF2B5EF4-FFF2-40B4-BE49-F238E27FC236}">
                      <a16:creationId xmlns:a16="http://schemas.microsoft.com/office/drawing/2014/main" id="{FD85E1C5-D122-0166-24F7-5B4B23E36AD7}"/>
                    </a:ext>
                  </a:extLst>
                </p:cNvPr>
                <p:cNvGrpSpPr/>
                <p:nvPr/>
              </p:nvGrpSpPr>
              <p:grpSpPr>
                <a:xfrm>
                  <a:off x="4567827" y="970271"/>
                  <a:ext cx="1176558" cy="776349"/>
                  <a:chOff x="4567827" y="970271"/>
                  <a:chExt cx="1176558" cy="776349"/>
                </a:xfrm>
                <a:grpFill/>
              </p:grpSpPr>
              <p:sp>
                <p:nvSpPr>
                  <p:cNvPr id="1148" name="Round Diagonal Corner Rectangle 2">
                    <a:extLst>
                      <a:ext uri="{FF2B5EF4-FFF2-40B4-BE49-F238E27FC236}">
                        <a16:creationId xmlns:a16="http://schemas.microsoft.com/office/drawing/2014/main" id="{ED4237BC-17A5-C78F-4E6C-069180DCECA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Round Diagonal Corner Rectangle 3">
                    <a:extLst>
                      <a:ext uri="{FF2B5EF4-FFF2-40B4-BE49-F238E27FC236}">
                        <a16:creationId xmlns:a16="http://schemas.microsoft.com/office/drawing/2014/main" id="{73359D40-A826-D1F3-DE1A-56496258B87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Round Diagonal Corner Rectangle 4">
                    <a:extLst>
                      <a:ext uri="{FF2B5EF4-FFF2-40B4-BE49-F238E27FC236}">
                        <a16:creationId xmlns:a16="http://schemas.microsoft.com/office/drawing/2014/main" id="{63AEC8EB-D91F-576C-81D9-542C976FB2C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Round Diagonal Corner Rectangle 5">
                    <a:extLst>
                      <a:ext uri="{FF2B5EF4-FFF2-40B4-BE49-F238E27FC236}">
                        <a16:creationId xmlns:a16="http://schemas.microsoft.com/office/drawing/2014/main" id="{4EB385B8-C108-5AE8-0865-87CB8E9E706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Round Diagonal Corner Rectangle 6">
                    <a:extLst>
                      <a:ext uri="{FF2B5EF4-FFF2-40B4-BE49-F238E27FC236}">
                        <a16:creationId xmlns:a16="http://schemas.microsoft.com/office/drawing/2014/main" id="{36C36110-5725-5921-CF90-5119DAE824C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2" name="Group 8">
                  <a:extLst>
                    <a:ext uri="{FF2B5EF4-FFF2-40B4-BE49-F238E27FC236}">
                      <a16:creationId xmlns:a16="http://schemas.microsoft.com/office/drawing/2014/main" id="{0790ACC0-27C9-DD85-46C3-65D4A0CCA009}"/>
                    </a:ext>
                  </a:extLst>
                </p:cNvPr>
                <p:cNvGrpSpPr/>
                <p:nvPr/>
              </p:nvGrpSpPr>
              <p:grpSpPr>
                <a:xfrm rot="16517873">
                  <a:off x="5186556" y="1224033"/>
                  <a:ext cx="1176558" cy="776349"/>
                  <a:chOff x="4567827" y="970271"/>
                  <a:chExt cx="1176558" cy="776349"/>
                </a:xfrm>
                <a:grpFill/>
              </p:grpSpPr>
              <p:sp>
                <p:nvSpPr>
                  <p:cNvPr id="1143" name="Round Diagonal Corner Rectangle 44">
                    <a:extLst>
                      <a:ext uri="{FF2B5EF4-FFF2-40B4-BE49-F238E27FC236}">
                        <a16:creationId xmlns:a16="http://schemas.microsoft.com/office/drawing/2014/main" id="{013698D3-0CDC-10C6-88F0-C2604630E78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Round Diagonal Corner Rectangle 45">
                    <a:extLst>
                      <a:ext uri="{FF2B5EF4-FFF2-40B4-BE49-F238E27FC236}">
                        <a16:creationId xmlns:a16="http://schemas.microsoft.com/office/drawing/2014/main" id="{DA2AFEFD-FC5F-C865-A26F-5C6F0AF77AA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Round Diagonal Corner Rectangle 46">
                    <a:extLst>
                      <a:ext uri="{FF2B5EF4-FFF2-40B4-BE49-F238E27FC236}">
                        <a16:creationId xmlns:a16="http://schemas.microsoft.com/office/drawing/2014/main" id="{DB529A7C-ED4E-B5F4-FC46-2C8D10ADEDD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ound Diagonal Corner Rectangle 47">
                    <a:extLst>
                      <a:ext uri="{FF2B5EF4-FFF2-40B4-BE49-F238E27FC236}">
                        <a16:creationId xmlns:a16="http://schemas.microsoft.com/office/drawing/2014/main" id="{60B87A50-FB15-6D59-CDCF-9F5E3DA5016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Round Diagonal Corner Rectangle 48">
                    <a:extLst>
                      <a:ext uri="{FF2B5EF4-FFF2-40B4-BE49-F238E27FC236}">
                        <a16:creationId xmlns:a16="http://schemas.microsoft.com/office/drawing/2014/main" id="{FD00050D-BAB9-0FCA-7493-4BA6C84D9B5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2" name="Group 1101">
                <a:extLst>
                  <a:ext uri="{FF2B5EF4-FFF2-40B4-BE49-F238E27FC236}">
                    <a16:creationId xmlns:a16="http://schemas.microsoft.com/office/drawing/2014/main" id="{92FA2B4F-7F7E-7F6D-88CA-A43A4458BDDB}"/>
                  </a:ext>
                </a:extLst>
              </p:cNvPr>
              <p:cNvGrpSpPr/>
              <p:nvPr/>
            </p:nvGrpSpPr>
            <p:grpSpPr>
              <a:xfrm rot="8113811">
                <a:off x="1438523" y="2207715"/>
                <a:ext cx="1390153" cy="762604"/>
                <a:chOff x="4567827" y="970271"/>
                <a:chExt cx="1595182" cy="1230216"/>
              </a:xfrm>
              <a:grpFill/>
            </p:grpSpPr>
            <p:grpSp>
              <p:nvGrpSpPr>
                <p:cNvPr id="1129" name="Group 7">
                  <a:extLst>
                    <a:ext uri="{FF2B5EF4-FFF2-40B4-BE49-F238E27FC236}">
                      <a16:creationId xmlns:a16="http://schemas.microsoft.com/office/drawing/2014/main" id="{326361DF-9439-DA95-BA95-9BFBC1E7D5C2}"/>
                    </a:ext>
                  </a:extLst>
                </p:cNvPr>
                <p:cNvGrpSpPr/>
                <p:nvPr/>
              </p:nvGrpSpPr>
              <p:grpSpPr>
                <a:xfrm>
                  <a:off x="4567827" y="970271"/>
                  <a:ext cx="1176558" cy="776349"/>
                  <a:chOff x="4567827" y="970271"/>
                  <a:chExt cx="1176558" cy="776349"/>
                </a:xfrm>
                <a:grpFill/>
              </p:grpSpPr>
              <p:sp>
                <p:nvSpPr>
                  <p:cNvPr id="1136" name="Round Diagonal Corner Rectangle 2">
                    <a:extLst>
                      <a:ext uri="{FF2B5EF4-FFF2-40B4-BE49-F238E27FC236}">
                        <a16:creationId xmlns:a16="http://schemas.microsoft.com/office/drawing/2014/main" id="{978DF52A-330D-18CA-3069-CC74FB792FF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Round Diagonal Corner Rectangle 3">
                    <a:extLst>
                      <a:ext uri="{FF2B5EF4-FFF2-40B4-BE49-F238E27FC236}">
                        <a16:creationId xmlns:a16="http://schemas.microsoft.com/office/drawing/2014/main" id="{EED184EF-F913-32A4-BEA9-3ACE10768BB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Round Diagonal Corner Rectangle 4">
                    <a:extLst>
                      <a:ext uri="{FF2B5EF4-FFF2-40B4-BE49-F238E27FC236}">
                        <a16:creationId xmlns:a16="http://schemas.microsoft.com/office/drawing/2014/main" id="{9A818A1A-8F33-8312-3610-4337FEA1116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ound Diagonal Corner Rectangle 5">
                    <a:extLst>
                      <a:ext uri="{FF2B5EF4-FFF2-40B4-BE49-F238E27FC236}">
                        <a16:creationId xmlns:a16="http://schemas.microsoft.com/office/drawing/2014/main" id="{A8AAB062-65D8-F58B-51BE-78C6C1659E9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ound Diagonal Corner Rectangle 6">
                    <a:extLst>
                      <a:ext uri="{FF2B5EF4-FFF2-40B4-BE49-F238E27FC236}">
                        <a16:creationId xmlns:a16="http://schemas.microsoft.com/office/drawing/2014/main" id="{7556A846-66DC-0A2D-231E-676F508892F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0" name="Group 8">
                  <a:extLst>
                    <a:ext uri="{FF2B5EF4-FFF2-40B4-BE49-F238E27FC236}">
                      <a16:creationId xmlns:a16="http://schemas.microsoft.com/office/drawing/2014/main" id="{AEAE80CB-5560-BF8F-3CE0-8DFF3E3DF97B}"/>
                    </a:ext>
                  </a:extLst>
                </p:cNvPr>
                <p:cNvGrpSpPr/>
                <p:nvPr/>
              </p:nvGrpSpPr>
              <p:grpSpPr>
                <a:xfrm rot="16517873">
                  <a:off x="5186556" y="1224033"/>
                  <a:ext cx="1176558" cy="776349"/>
                  <a:chOff x="4567827" y="970271"/>
                  <a:chExt cx="1176558" cy="776349"/>
                </a:xfrm>
                <a:grpFill/>
              </p:grpSpPr>
              <p:sp>
                <p:nvSpPr>
                  <p:cNvPr id="1131" name="Round Diagonal Corner Rectangle 57">
                    <a:extLst>
                      <a:ext uri="{FF2B5EF4-FFF2-40B4-BE49-F238E27FC236}">
                        <a16:creationId xmlns:a16="http://schemas.microsoft.com/office/drawing/2014/main" id="{4BE8E25E-7C7F-A744-1C84-73E4FD3EFF1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ound Diagonal Corner Rectangle 58">
                    <a:extLst>
                      <a:ext uri="{FF2B5EF4-FFF2-40B4-BE49-F238E27FC236}">
                        <a16:creationId xmlns:a16="http://schemas.microsoft.com/office/drawing/2014/main" id="{B8F3B6F1-EAC2-01CA-926C-B6242B4B14F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ound Diagonal Corner Rectangle 59">
                    <a:extLst>
                      <a:ext uri="{FF2B5EF4-FFF2-40B4-BE49-F238E27FC236}">
                        <a16:creationId xmlns:a16="http://schemas.microsoft.com/office/drawing/2014/main" id="{8337009B-C02E-3111-E942-4D450D28F33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Round Diagonal Corner Rectangle 60">
                    <a:extLst>
                      <a:ext uri="{FF2B5EF4-FFF2-40B4-BE49-F238E27FC236}">
                        <a16:creationId xmlns:a16="http://schemas.microsoft.com/office/drawing/2014/main" id="{A54A7D81-EAF4-C6DF-3A1C-F05FAC08F17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Round Diagonal Corner Rectangle 61">
                    <a:extLst>
                      <a:ext uri="{FF2B5EF4-FFF2-40B4-BE49-F238E27FC236}">
                        <a16:creationId xmlns:a16="http://schemas.microsoft.com/office/drawing/2014/main" id="{112D6252-9DD0-A438-C0B9-E8E9E297845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3" name="Group 1102">
                <a:extLst>
                  <a:ext uri="{FF2B5EF4-FFF2-40B4-BE49-F238E27FC236}">
                    <a16:creationId xmlns:a16="http://schemas.microsoft.com/office/drawing/2014/main" id="{5250CF59-1566-1053-4FB1-5DD3940E900C}"/>
                  </a:ext>
                </a:extLst>
              </p:cNvPr>
              <p:cNvGrpSpPr/>
              <p:nvPr/>
            </p:nvGrpSpPr>
            <p:grpSpPr>
              <a:xfrm rot="9089938">
                <a:off x="2556363" y="1661184"/>
                <a:ext cx="1090262" cy="771324"/>
                <a:chOff x="4567827" y="970271"/>
                <a:chExt cx="1595182" cy="1230216"/>
              </a:xfrm>
              <a:grpFill/>
            </p:grpSpPr>
            <p:grpSp>
              <p:nvGrpSpPr>
                <p:cNvPr id="1117" name="Group 7">
                  <a:extLst>
                    <a:ext uri="{FF2B5EF4-FFF2-40B4-BE49-F238E27FC236}">
                      <a16:creationId xmlns:a16="http://schemas.microsoft.com/office/drawing/2014/main" id="{CCBAECC5-6E06-D820-C949-2D0C4B877BF4}"/>
                    </a:ext>
                  </a:extLst>
                </p:cNvPr>
                <p:cNvGrpSpPr/>
                <p:nvPr/>
              </p:nvGrpSpPr>
              <p:grpSpPr>
                <a:xfrm>
                  <a:off x="4567827" y="970271"/>
                  <a:ext cx="1176558" cy="776349"/>
                  <a:chOff x="4567827" y="970271"/>
                  <a:chExt cx="1176558" cy="776349"/>
                </a:xfrm>
                <a:grpFill/>
              </p:grpSpPr>
              <p:sp>
                <p:nvSpPr>
                  <p:cNvPr id="1124" name="Round Diagonal Corner Rectangle 2">
                    <a:extLst>
                      <a:ext uri="{FF2B5EF4-FFF2-40B4-BE49-F238E27FC236}">
                        <a16:creationId xmlns:a16="http://schemas.microsoft.com/office/drawing/2014/main" id="{D65664E2-E36A-F54F-5A4D-44D8DC5190B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Round Diagonal Corner Rectangle 3">
                    <a:extLst>
                      <a:ext uri="{FF2B5EF4-FFF2-40B4-BE49-F238E27FC236}">
                        <a16:creationId xmlns:a16="http://schemas.microsoft.com/office/drawing/2014/main" id="{074261F0-DD91-505F-DDC9-B7A85CC6587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ound Diagonal Corner Rectangle 4">
                    <a:extLst>
                      <a:ext uri="{FF2B5EF4-FFF2-40B4-BE49-F238E27FC236}">
                        <a16:creationId xmlns:a16="http://schemas.microsoft.com/office/drawing/2014/main" id="{C2647C74-5AD8-59BC-3F9D-BC5A8C965C6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ound Diagonal Corner Rectangle 5">
                    <a:extLst>
                      <a:ext uri="{FF2B5EF4-FFF2-40B4-BE49-F238E27FC236}">
                        <a16:creationId xmlns:a16="http://schemas.microsoft.com/office/drawing/2014/main" id="{38FB3B82-97F3-2169-5B13-C9092EB80F8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ound Diagonal Corner Rectangle 6">
                    <a:extLst>
                      <a:ext uri="{FF2B5EF4-FFF2-40B4-BE49-F238E27FC236}">
                        <a16:creationId xmlns:a16="http://schemas.microsoft.com/office/drawing/2014/main" id="{F2CDD5F7-F81B-BDD4-8BB4-4D8F31F615D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8" name="Group 8">
                  <a:extLst>
                    <a:ext uri="{FF2B5EF4-FFF2-40B4-BE49-F238E27FC236}">
                      <a16:creationId xmlns:a16="http://schemas.microsoft.com/office/drawing/2014/main" id="{71D1E57B-A928-898C-7281-DC2DE665922F}"/>
                    </a:ext>
                  </a:extLst>
                </p:cNvPr>
                <p:cNvGrpSpPr/>
                <p:nvPr/>
              </p:nvGrpSpPr>
              <p:grpSpPr>
                <a:xfrm rot="16517873">
                  <a:off x="5186556" y="1224033"/>
                  <a:ext cx="1176558" cy="776349"/>
                  <a:chOff x="4567827" y="970271"/>
                  <a:chExt cx="1176558" cy="776349"/>
                </a:xfrm>
                <a:grpFill/>
              </p:grpSpPr>
              <p:sp>
                <p:nvSpPr>
                  <p:cNvPr id="1119" name="Round Diagonal Corner Rectangle 70">
                    <a:extLst>
                      <a:ext uri="{FF2B5EF4-FFF2-40B4-BE49-F238E27FC236}">
                        <a16:creationId xmlns:a16="http://schemas.microsoft.com/office/drawing/2014/main" id="{2C36CC40-4C43-AB02-BFC2-C18E4BA2ACD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Round Diagonal Corner Rectangle 71">
                    <a:extLst>
                      <a:ext uri="{FF2B5EF4-FFF2-40B4-BE49-F238E27FC236}">
                        <a16:creationId xmlns:a16="http://schemas.microsoft.com/office/drawing/2014/main" id="{0FB6E737-4042-73EC-571E-E930FE192E4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ound Diagonal Corner Rectangle 72">
                    <a:extLst>
                      <a:ext uri="{FF2B5EF4-FFF2-40B4-BE49-F238E27FC236}">
                        <a16:creationId xmlns:a16="http://schemas.microsoft.com/office/drawing/2014/main" id="{66256203-C612-9408-6023-1093EFB77D8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ound Diagonal Corner Rectangle 73">
                    <a:extLst>
                      <a:ext uri="{FF2B5EF4-FFF2-40B4-BE49-F238E27FC236}">
                        <a16:creationId xmlns:a16="http://schemas.microsoft.com/office/drawing/2014/main" id="{71C21350-160D-44F8-D06A-2D271385FFF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Round Diagonal Corner Rectangle 74">
                    <a:extLst>
                      <a:ext uri="{FF2B5EF4-FFF2-40B4-BE49-F238E27FC236}">
                        <a16:creationId xmlns:a16="http://schemas.microsoft.com/office/drawing/2014/main" id="{649EF80B-CAE8-D7F6-781E-8128FCC272C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4" name="Group 1103">
                <a:extLst>
                  <a:ext uri="{FF2B5EF4-FFF2-40B4-BE49-F238E27FC236}">
                    <a16:creationId xmlns:a16="http://schemas.microsoft.com/office/drawing/2014/main" id="{84E0B3E6-18A7-7DA1-62AF-5B0D081C5C5D}"/>
                  </a:ext>
                </a:extLst>
              </p:cNvPr>
              <p:cNvGrpSpPr/>
              <p:nvPr/>
            </p:nvGrpSpPr>
            <p:grpSpPr>
              <a:xfrm rot="13486189" flipH="1">
                <a:off x="1389306" y="2685691"/>
                <a:ext cx="1345945" cy="1037421"/>
                <a:chOff x="4567827" y="970271"/>
                <a:chExt cx="1595182" cy="1230216"/>
              </a:xfrm>
              <a:grpFill/>
            </p:grpSpPr>
            <p:grpSp>
              <p:nvGrpSpPr>
                <p:cNvPr id="1105" name="Group 7">
                  <a:extLst>
                    <a:ext uri="{FF2B5EF4-FFF2-40B4-BE49-F238E27FC236}">
                      <a16:creationId xmlns:a16="http://schemas.microsoft.com/office/drawing/2014/main" id="{6496D649-FEFB-9E85-0FC0-C8E7EE9E10E1}"/>
                    </a:ext>
                  </a:extLst>
                </p:cNvPr>
                <p:cNvGrpSpPr/>
                <p:nvPr/>
              </p:nvGrpSpPr>
              <p:grpSpPr>
                <a:xfrm>
                  <a:off x="4567827" y="970271"/>
                  <a:ext cx="1176558" cy="776349"/>
                  <a:chOff x="4567827" y="970271"/>
                  <a:chExt cx="1176558" cy="776349"/>
                </a:xfrm>
                <a:grpFill/>
              </p:grpSpPr>
              <p:sp>
                <p:nvSpPr>
                  <p:cNvPr id="1112" name="Round Diagonal Corner Rectangle 2">
                    <a:extLst>
                      <a:ext uri="{FF2B5EF4-FFF2-40B4-BE49-F238E27FC236}">
                        <a16:creationId xmlns:a16="http://schemas.microsoft.com/office/drawing/2014/main" id="{51FBA494-1D8D-2656-8862-3024DFB3DA2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Round Diagonal Corner Rectangle 3">
                    <a:extLst>
                      <a:ext uri="{FF2B5EF4-FFF2-40B4-BE49-F238E27FC236}">
                        <a16:creationId xmlns:a16="http://schemas.microsoft.com/office/drawing/2014/main" id="{B57DF2C0-01DD-51BC-82EF-596E6C6E433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Round Diagonal Corner Rectangle 4">
                    <a:extLst>
                      <a:ext uri="{FF2B5EF4-FFF2-40B4-BE49-F238E27FC236}">
                        <a16:creationId xmlns:a16="http://schemas.microsoft.com/office/drawing/2014/main" id="{208D515A-B77A-C53B-F9A0-7AFF0351240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Round Diagonal Corner Rectangle 5">
                    <a:extLst>
                      <a:ext uri="{FF2B5EF4-FFF2-40B4-BE49-F238E27FC236}">
                        <a16:creationId xmlns:a16="http://schemas.microsoft.com/office/drawing/2014/main" id="{071F82A6-5B13-E659-F444-F25CD622B07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Round Diagonal Corner Rectangle 6">
                    <a:extLst>
                      <a:ext uri="{FF2B5EF4-FFF2-40B4-BE49-F238E27FC236}">
                        <a16:creationId xmlns:a16="http://schemas.microsoft.com/office/drawing/2014/main" id="{933B0220-41CE-2879-4E8F-A4F452D9E0E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6" name="Group 8">
                  <a:extLst>
                    <a:ext uri="{FF2B5EF4-FFF2-40B4-BE49-F238E27FC236}">
                      <a16:creationId xmlns:a16="http://schemas.microsoft.com/office/drawing/2014/main" id="{51F9625F-8972-C079-5387-F33B93B99890}"/>
                    </a:ext>
                  </a:extLst>
                </p:cNvPr>
                <p:cNvGrpSpPr/>
                <p:nvPr/>
              </p:nvGrpSpPr>
              <p:grpSpPr>
                <a:xfrm rot="16517873">
                  <a:off x="5186556" y="1224033"/>
                  <a:ext cx="1176558" cy="776349"/>
                  <a:chOff x="4567827" y="970271"/>
                  <a:chExt cx="1176558" cy="776349"/>
                </a:xfrm>
                <a:grpFill/>
              </p:grpSpPr>
              <p:sp>
                <p:nvSpPr>
                  <p:cNvPr id="1107" name="Round Diagonal Corner Rectangle 83">
                    <a:extLst>
                      <a:ext uri="{FF2B5EF4-FFF2-40B4-BE49-F238E27FC236}">
                        <a16:creationId xmlns:a16="http://schemas.microsoft.com/office/drawing/2014/main" id="{6E9DACEF-C9A2-71EF-E6C2-10ADE193C31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 Diagonal Corner Rectangle 84">
                    <a:extLst>
                      <a:ext uri="{FF2B5EF4-FFF2-40B4-BE49-F238E27FC236}">
                        <a16:creationId xmlns:a16="http://schemas.microsoft.com/office/drawing/2014/main" id="{7ABFB94F-1CB1-575F-BADF-E3D2202E1A1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ound Diagonal Corner Rectangle 85">
                    <a:extLst>
                      <a:ext uri="{FF2B5EF4-FFF2-40B4-BE49-F238E27FC236}">
                        <a16:creationId xmlns:a16="http://schemas.microsoft.com/office/drawing/2014/main" id="{EFE37BA5-2C48-6FAD-C68E-BEF307874DD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ound Diagonal Corner Rectangle 86">
                    <a:extLst>
                      <a:ext uri="{FF2B5EF4-FFF2-40B4-BE49-F238E27FC236}">
                        <a16:creationId xmlns:a16="http://schemas.microsoft.com/office/drawing/2014/main" id="{E56ED971-62BC-3826-D2F8-3E253572294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ound Diagonal Corner Rectangle 87">
                    <a:extLst>
                      <a:ext uri="{FF2B5EF4-FFF2-40B4-BE49-F238E27FC236}">
                        <a16:creationId xmlns:a16="http://schemas.microsoft.com/office/drawing/2014/main" id="{629CA8A1-988D-4DA0-3D88-82600D37987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 name="Group 13">
              <a:extLst>
                <a:ext uri="{FF2B5EF4-FFF2-40B4-BE49-F238E27FC236}">
                  <a16:creationId xmlns:a16="http://schemas.microsoft.com/office/drawing/2014/main" id="{E19404F4-931E-4B94-B0E3-CBF56DB88773}"/>
                </a:ext>
              </a:extLst>
            </p:cNvPr>
            <p:cNvGrpSpPr/>
            <p:nvPr/>
          </p:nvGrpSpPr>
          <p:grpSpPr>
            <a:xfrm>
              <a:off x="2948480" y="4269286"/>
              <a:ext cx="384925" cy="648379"/>
              <a:chOff x="1241184" y="770000"/>
              <a:chExt cx="2405441" cy="4129562"/>
            </a:xfrm>
            <a:solidFill>
              <a:schemeClr val="accent6">
                <a:lumMod val="75000"/>
              </a:schemeClr>
            </a:solidFill>
          </p:grpSpPr>
          <p:grpSp>
            <p:nvGrpSpPr>
              <p:cNvPr id="1005" name="Group 1004">
                <a:extLst>
                  <a:ext uri="{FF2B5EF4-FFF2-40B4-BE49-F238E27FC236}">
                    <a16:creationId xmlns:a16="http://schemas.microsoft.com/office/drawing/2014/main" id="{125E0C64-9BB3-1622-5B48-FED38B5EE769}"/>
                  </a:ext>
                </a:extLst>
              </p:cNvPr>
              <p:cNvGrpSpPr/>
              <p:nvPr/>
            </p:nvGrpSpPr>
            <p:grpSpPr>
              <a:xfrm>
                <a:off x="2133600" y="2743200"/>
                <a:ext cx="1295400" cy="990600"/>
                <a:chOff x="4567827" y="970271"/>
                <a:chExt cx="1595182" cy="1230216"/>
              </a:xfrm>
              <a:grpFill/>
            </p:grpSpPr>
            <p:grpSp>
              <p:nvGrpSpPr>
                <p:cNvPr id="1085" name="Group 1084">
                  <a:extLst>
                    <a:ext uri="{FF2B5EF4-FFF2-40B4-BE49-F238E27FC236}">
                      <a16:creationId xmlns:a16="http://schemas.microsoft.com/office/drawing/2014/main" id="{A129835C-1E5A-B29D-D802-70A236754623}"/>
                    </a:ext>
                  </a:extLst>
                </p:cNvPr>
                <p:cNvGrpSpPr/>
                <p:nvPr/>
              </p:nvGrpSpPr>
              <p:grpSpPr>
                <a:xfrm>
                  <a:off x="4567827" y="970271"/>
                  <a:ext cx="1176558" cy="776349"/>
                  <a:chOff x="4567827" y="970271"/>
                  <a:chExt cx="1176558" cy="776349"/>
                </a:xfrm>
                <a:grpFill/>
              </p:grpSpPr>
              <p:sp>
                <p:nvSpPr>
                  <p:cNvPr id="1092" name="Round Diagonal Corner Rectangle 2">
                    <a:extLst>
                      <a:ext uri="{FF2B5EF4-FFF2-40B4-BE49-F238E27FC236}">
                        <a16:creationId xmlns:a16="http://schemas.microsoft.com/office/drawing/2014/main" id="{2BB925F3-DC46-9943-7CC5-FE8D9DF1243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Round Diagonal Corner Rectangle 3">
                    <a:extLst>
                      <a:ext uri="{FF2B5EF4-FFF2-40B4-BE49-F238E27FC236}">
                        <a16:creationId xmlns:a16="http://schemas.microsoft.com/office/drawing/2014/main" id="{41383705-8277-613D-85E9-E8595CAABD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ound Diagonal Corner Rectangle 4">
                    <a:extLst>
                      <a:ext uri="{FF2B5EF4-FFF2-40B4-BE49-F238E27FC236}">
                        <a16:creationId xmlns:a16="http://schemas.microsoft.com/office/drawing/2014/main" id="{57F2A64F-0DD9-4CAE-B5CC-45D6F80BE62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ound Diagonal Corner Rectangle 5">
                    <a:extLst>
                      <a:ext uri="{FF2B5EF4-FFF2-40B4-BE49-F238E27FC236}">
                        <a16:creationId xmlns:a16="http://schemas.microsoft.com/office/drawing/2014/main" id="{9B14A1F7-F93E-5D26-D7C1-DF0AA203576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 Diagonal Corner Rectangle 6">
                    <a:extLst>
                      <a:ext uri="{FF2B5EF4-FFF2-40B4-BE49-F238E27FC236}">
                        <a16:creationId xmlns:a16="http://schemas.microsoft.com/office/drawing/2014/main" id="{367EAD76-4AFC-67AA-7C34-4B0C8A5158D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6" name="Group 1085">
                  <a:extLst>
                    <a:ext uri="{FF2B5EF4-FFF2-40B4-BE49-F238E27FC236}">
                      <a16:creationId xmlns:a16="http://schemas.microsoft.com/office/drawing/2014/main" id="{24200BE1-0BCC-C5C3-690E-EEB4386C8822}"/>
                    </a:ext>
                  </a:extLst>
                </p:cNvPr>
                <p:cNvGrpSpPr/>
                <p:nvPr/>
              </p:nvGrpSpPr>
              <p:grpSpPr>
                <a:xfrm rot="16517873">
                  <a:off x="5186556" y="1224033"/>
                  <a:ext cx="1176558" cy="776349"/>
                  <a:chOff x="4567827" y="970271"/>
                  <a:chExt cx="1176558" cy="776349"/>
                </a:xfrm>
                <a:grpFill/>
              </p:grpSpPr>
              <p:sp>
                <p:nvSpPr>
                  <p:cNvPr id="1087" name="Round Diagonal Corner Rectangle 9">
                    <a:extLst>
                      <a:ext uri="{FF2B5EF4-FFF2-40B4-BE49-F238E27FC236}">
                        <a16:creationId xmlns:a16="http://schemas.microsoft.com/office/drawing/2014/main" id="{B1F29D1E-0BAC-AF53-A961-21763611D37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ound Diagonal Corner Rectangle 10">
                    <a:extLst>
                      <a:ext uri="{FF2B5EF4-FFF2-40B4-BE49-F238E27FC236}">
                        <a16:creationId xmlns:a16="http://schemas.microsoft.com/office/drawing/2014/main" id="{F04B0E21-ECFB-1692-F97F-BF4F6699EDE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ound Diagonal Corner Rectangle 11">
                    <a:extLst>
                      <a:ext uri="{FF2B5EF4-FFF2-40B4-BE49-F238E27FC236}">
                        <a16:creationId xmlns:a16="http://schemas.microsoft.com/office/drawing/2014/main" id="{132FE457-10A9-8FF9-6872-67A1FFFA0E7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ound Diagonal Corner Rectangle 12">
                    <a:extLst>
                      <a:ext uri="{FF2B5EF4-FFF2-40B4-BE49-F238E27FC236}">
                        <a16:creationId xmlns:a16="http://schemas.microsoft.com/office/drawing/2014/main" id="{17DF9CD3-638F-9B4C-40BB-501E3BA1D20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ound Diagonal Corner Rectangle 13">
                    <a:extLst>
                      <a:ext uri="{FF2B5EF4-FFF2-40B4-BE49-F238E27FC236}">
                        <a16:creationId xmlns:a16="http://schemas.microsoft.com/office/drawing/2014/main" id="{92764E06-5A2B-204A-6040-A32C68260A4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6" name="Double Wave 1005">
                <a:extLst>
                  <a:ext uri="{FF2B5EF4-FFF2-40B4-BE49-F238E27FC236}">
                    <a16:creationId xmlns:a16="http://schemas.microsoft.com/office/drawing/2014/main" id="{DF821C4F-7C3D-9108-D1F0-3021554DB237}"/>
                  </a:ext>
                </a:extLst>
              </p:cNvPr>
              <p:cNvSpPr/>
              <p:nvPr/>
            </p:nvSpPr>
            <p:spPr>
              <a:xfrm rot="5400000" flipV="1">
                <a:off x="1382470" y="3475122"/>
                <a:ext cx="2353589" cy="495291"/>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7" name="Group 1006">
                <a:extLst>
                  <a:ext uri="{FF2B5EF4-FFF2-40B4-BE49-F238E27FC236}">
                    <a16:creationId xmlns:a16="http://schemas.microsoft.com/office/drawing/2014/main" id="{94680CD7-3902-E481-4F05-425615317A48}"/>
                  </a:ext>
                </a:extLst>
              </p:cNvPr>
              <p:cNvGrpSpPr/>
              <p:nvPr/>
            </p:nvGrpSpPr>
            <p:grpSpPr>
              <a:xfrm rot="3721982">
                <a:off x="2072705" y="1965154"/>
                <a:ext cx="1219200" cy="940256"/>
                <a:chOff x="4567827" y="970271"/>
                <a:chExt cx="1595182" cy="1230216"/>
              </a:xfrm>
              <a:grpFill/>
            </p:grpSpPr>
            <p:grpSp>
              <p:nvGrpSpPr>
                <p:cNvPr id="1073" name="Group 7">
                  <a:extLst>
                    <a:ext uri="{FF2B5EF4-FFF2-40B4-BE49-F238E27FC236}">
                      <a16:creationId xmlns:a16="http://schemas.microsoft.com/office/drawing/2014/main" id="{D9E7B803-4CA5-8F2D-4A64-71A7DC2ABCE1}"/>
                    </a:ext>
                  </a:extLst>
                </p:cNvPr>
                <p:cNvGrpSpPr/>
                <p:nvPr/>
              </p:nvGrpSpPr>
              <p:grpSpPr>
                <a:xfrm>
                  <a:off x="4567827" y="970271"/>
                  <a:ext cx="1176558" cy="776349"/>
                  <a:chOff x="4567827" y="970271"/>
                  <a:chExt cx="1176558" cy="776349"/>
                </a:xfrm>
                <a:grpFill/>
              </p:grpSpPr>
              <p:sp>
                <p:nvSpPr>
                  <p:cNvPr id="1080" name="Round Diagonal Corner Rectangle 2">
                    <a:extLst>
                      <a:ext uri="{FF2B5EF4-FFF2-40B4-BE49-F238E27FC236}">
                        <a16:creationId xmlns:a16="http://schemas.microsoft.com/office/drawing/2014/main" id="{CB62A25B-24C6-7DB9-16D9-D3D099A28A2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ound Diagonal Corner Rectangle 3">
                    <a:extLst>
                      <a:ext uri="{FF2B5EF4-FFF2-40B4-BE49-F238E27FC236}">
                        <a16:creationId xmlns:a16="http://schemas.microsoft.com/office/drawing/2014/main" id="{05D60597-FA63-B675-DBBE-A77F918F246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ound Diagonal Corner Rectangle 4">
                    <a:extLst>
                      <a:ext uri="{FF2B5EF4-FFF2-40B4-BE49-F238E27FC236}">
                        <a16:creationId xmlns:a16="http://schemas.microsoft.com/office/drawing/2014/main" id="{9ECEA374-31B5-44DA-AF59-15156E18AB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ound Diagonal Corner Rectangle 5">
                    <a:extLst>
                      <a:ext uri="{FF2B5EF4-FFF2-40B4-BE49-F238E27FC236}">
                        <a16:creationId xmlns:a16="http://schemas.microsoft.com/office/drawing/2014/main" id="{184E536B-EE66-0BF2-FD9C-64A0B7986B2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ound Diagonal Corner Rectangle 6">
                    <a:extLst>
                      <a:ext uri="{FF2B5EF4-FFF2-40B4-BE49-F238E27FC236}">
                        <a16:creationId xmlns:a16="http://schemas.microsoft.com/office/drawing/2014/main" id="{6AAF7A43-F6A7-7DBF-F45F-0E62C2616D4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4" name="Group 8">
                  <a:extLst>
                    <a:ext uri="{FF2B5EF4-FFF2-40B4-BE49-F238E27FC236}">
                      <a16:creationId xmlns:a16="http://schemas.microsoft.com/office/drawing/2014/main" id="{2D43B459-0B48-6616-AA4D-41747090FF7F}"/>
                    </a:ext>
                  </a:extLst>
                </p:cNvPr>
                <p:cNvGrpSpPr/>
                <p:nvPr/>
              </p:nvGrpSpPr>
              <p:grpSpPr>
                <a:xfrm rot="16517873">
                  <a:off x="5186556" y="1224033"/>
                  <a:ext cx="1176558" cy="776349"/>
                  <a:chOff x="4567827" y="970271"/>
                  <a:chExt cx="1176558" cy="776349"/>
                </a:xfrm>
                <a:grpFill/>
              </p:grpSpPr>
              <p:sp>
                <p:nvSpPr>
                  <p:cNvPr id="1075" name="Round Diagonal Corner Rectangle 18">
                    <a:extLst>
                      <a:ext uri="{FF2B5EF4-FFF2-40B4-BE49-F238E27FC236}">
                        <a16:creationId xmlns:a16="http://schemas.microsoft.com/office/drawing/2014/main" id="{1A8CC7E5-ED2A-7EB2-A972-0C7F58A35BB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ound Diagonal Corner Rectangle 19">
                    <a:extLst>
                      <a:ext uri="{FF2B5EF4-FFF2-40B4-BE49-F238E27FC236}">
                        <a16:creationId xmlns:a16="http://schemas.microsoft.com/office/drawing/2014/main" id="{EEA6DDCC-8162-4985-DEEE-CA75D850948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ound Diagonal Corner Rectangle 20">
                    <a:extLst>
                      <a:ext uri="{FF2B5EF4-FFF2-40B4-BE49-F238E27FC236}">
                        <a16:creationId xmlns:a16="http://schemas.microsoft.com/office/drawing/2014/main" id="{7F69A339-8D17-0D34-050A-FBD7AD0365D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ound Diagonal Corner Rectangle 21">
                    <a:extLst>
                      <a:ext uri="{FF2B5EF4-FFF2-40B4-BE49-F238E27FC236}">
                        <a16:creationId xmlns:a16="http://schemas.microsoft.com/office/drawing/2014/main" id="{55087725-FBDA-42B5-5902-64321E1DFD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ound Diagonal Corner Rectangle 22">
                    <a:extLst>
                      <a:ext uri="{FF2B5EF4-FFF2-40B4-BE49-F238E27FC236}">
                        <a16:creationId xmlns:a16="http://schemas.microsoft.com/office/drawing/2014/main" id="{F5BED506-EAC8-A1AA-F1CA-9A625E3A84A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8" name="Group 1007">
                <a:extLst>
                  <a:ext uri="{FF2B5EF4-FFF2-40B4-BE49-F238E27FC236}">
                    <a16:creationId xmlns:a16="http://schemas.microsoft.com/office/drawing/2014/main" id="{DDB416F5-F24A-CC8E-1FFE-44402A95E547}"/>
                  </a:ext>
                </a:extLst>
              </p:cNvPr>
              <p:cNvGrpSpPr/>
              <p:nvPr/>
            </p:nvGrpSpPr>
            <p:grpSpPr>
              <a:xfrm rot="20253845">
                <a:off x="1241184" y="1553241"/>
                <a:ext cx="1595182" cy="1230216"/>
                <a:chOff x="4567827" y="970271"/>
                <a:chExt cx="1595182" cy="1230216"/>
              </a:xfrm>
              <a:grpFill/>
            </p:grpSpPr>
            <p:grpSp>
              <p:nvGrpSpPr>
                <p:cNvPr id="1061" name="Group 7">
                  <a:extLst>
                    <a:ext uri="{FF2B5EF4-FFF2-40B4-BE49-F238E27FC236}">
                      <a16:creationId xmlns:a16="http://schemas.microsoft.com/office/drawing/2014/main" id="{83CD2A96-9491-455E-880C-BA9A07C8F13F}"/>
                    </a:ext>
                  </a:extLst>
                </p:cNvPr>
                <p:cNvGrpSpPr/>
                <p:nvPr/>
              </p:nvGrpSpPr>
              <p:grpSpPr>
                <a:xfrm>
                  <a:off x="4567827" y="970271"/>
                  <a:ext cx="1176558" cy="776349"/>
                  <a:chOff x="4567827" y="970271"/>
                  <a:chExt cx="1176558" cy="776349"/>
                </a:xfrm>
                <a:grpFill/>
              </p:grpSpPr>
              <p:sp>
                <p:nvSpPr>
                  <p:cNvPr id="1068" name="Round Diagonal Corner Rectangle 2">
                    <a:extLst>
                      <a:ext uri="{FF2B5EF4-FFF2-40B4-BE49-F238E27FC236}">
                        <a16:creationId xmlns:a16="http://schemas.microsoft.com/office/drawing/2014/main" id="{82C8EB5C-6246-3BF5-4F6C-B80D4AB2154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ound Diagonal Corner Rectangle 3">
                    <a:extLst>
                      <a:ext uri="{FF2B5EF4-FFF2-40B4-BE49-F238E27FC236}">
                        <a16:creationId xmlns:a16="http://schemas.microsoft.com/office/drawing/2014/main" id="{CB768E16-0882-B4C9-D1CD-3CD116C9258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ound Diagonal Corner Rectangle 4">
                    <a:extLst>
                      <a:ext uri="{FF2B5EF4-FFF2-40B4-BE49-F238E27FC236}">
                        <a16:creationId xmlns:a16="http://schemas.microsoft.com/office/drawing/2014/main" id="{3BACE71F-25C5-7E64-E193-39710CEB403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ound Diagonal Corner Rectangle 5">
                    <a:extLst>
                      <a:ext uri="{FF2B5EF4-FFF2-40B4-BE49-F238E27FC236}">
                        <a16:creationId xmlns:a16="http://schemas.microsoft.com/office/drawing/2014/main" id="{8A2CFAEB-4354-A878-8E36-3A3181857D2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ound Diagonal Corner Rectangle 6">
                    <a:extLst>
                      <a:ext uri="{FF2B5EF4-FFF2-40B4-BE49-F238E27FC236}">
                        <a16:creationId xmlns:a16="http://schemas.microsoft.com/office/drawing/2014/main" id="{6C894870-3E11-8550-CBF8-80D915A7929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2" name="Group 8">
                  <a:extLst>
                    <a:ext uri="{FF2B5EF4-FFF2-40B4-BE49-F238E27FC236}">
                      <a16:creationId xmlns:a16="http://schemas.microsoft.com/office/drawing/2014/main" id="{04B03571-8668-4C09-CF4D-097971A088CE}"/>
                    </a:ext>
                  </a:extLst>
                </p:cNvPr>
                <p:cNvGrpSpPr/>
                <p:nvPr/>
              </p:nvGrpSpPr>
              <p:grpSpPr>
                <a:xfrm rot="16517873">
                  <a:off x="5186556" y="1224033"/>
                  <a:ext cx="1176558" cy="776349"/>
                  <a:chOff x="4567827" y="970271"/>
                  <a:chExt cx="1176558" cy="776349"/>
                </a:xfrm>
                <a:grpFill/>
              </p:grpSpPr>
              <p:sp>
                <p:nvSpPr>
                  <p:cNvPr id="1063" name="Round Diagonal Corner Rectangle 31">
                    <a:extLst>
                      <a:ext uri="{FF2B5EF4-FFF2-40B4-BE49-F238E27FC236}">
                        <a16:creationId xmlns:a16="http://schemas.microsoft.com/office/drawing/2014/main" id="{97B7841A-283E-A25A-DB55-73C51476677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ound Diagonal Corner Rectangle 32">
                    <a:extLst>
                      <a:ext uri="{FF2B5EF4-FFF2-40B4-BE49-F238E27FC236}">
                        <a16:creationId xmlns:a16="http://schemas.microsoft.com/office/drawing/2014/main" id="{0D0F4E79-BF22-A500-46CD-86158CAE908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ound Diagonal Corner Rectangle 33">
                    <a:extLst>
                      <a:ext uri="{FF2B5EF4-FFF2-40B4-BE49-F238E27FC236}">
                        <a16:creationId xmlns:a16="http://schemas.microsoft.com/office/drawing/2014/main" id="{1B74909F-4493-6B7C-FC2B-E57CF1306E3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ound Diagonal Corner Rectangle 34">
                    <a:extLst>
                      <a:ext uri="{FF2B5EF4-FFF2-40B4-BE49-F238E27FC236}">
                        <a16:creationId xmlns:a16="http://schemas.microsoft.com/office/drawing/2014/main" id="{65129892-D47C-445B-B934-91DFA7E8C6B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ound Diagonal Corner Rectangle 35">
                    <a:extLst>
                      <a:ext uri="{FF2B5EF4-FFF2-40B4-BE49-F238E27FC236}">
                        <a16:creationId xmlns:a16="http://schemas.microsoft.com/office/drawing/2014/main" id="{DC118754-204C-BF0E-9A40-E0E488F3FAE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9" name="Group 1008">
                <a:extLst>
                  <a:ext uri="{FF2B5EF4-FFF2-40B4-BE49-F238E27FC236}">
                    <a16:creationId xmlns:a16="http://schemas.microsoft.com/office/drawing/2014/main" id="{E35BDA13-454F-3889-09F9-82FBA80D5F51}"/>
                  </a:ext>
                </a:extLst>
              </p:cNvPr>
              <p:cNvGrpSpPr/>
              <p:nvPr/>
            </p:nvGrpSpPr>
            <p:grpSpPr>
              <a:xfrm rot="8113811">
                <a:off x="1943792" y="770000"/>
                <a:ext cx="1446415" cy="1355079"/>
                <a:chOff x="4567827" y="970271"/>
                <a:chExt cx="1595182" cy="1230216"/>
              </a:xfrm>
              <a:grpFill/>
            </p:grpSpPr>
            <p:grpSp>
              <p:nvGrpSpPr>
                <p:cNvPr id="1049" name="Group 7">
                  <a:extLst>
                    <a:ext uri="{FF2B5EF4-FFF2-40B4-BE49-F238E27FC236}">
                      <a16:creationId xmlns:a16="http://schemas.microsoft.com/office/drawing/2014/main" id="{6B45760B-CDC6-D1CC-B1F8-5258EC9341E7}"/>
                    </a:ext>
                  </a:extLst>
                </p:cNvPr>
                <p:cNvGrpSpPr/>
                <p:nvPr/>
              </p:nvGrpSpPr>
              <p:grpSpPr>
                <a:xfrm>
                  <a:off x="4567827" y="970271"/>
                  <a:ext cx="1176558" cy="776349"/>
                  <a:chOff x="4567827" y="970271"/>
                  <a:chExt cx="1176558" cy="776349"/>
                </a:xfrm>
                <a:grpFill/>
              </p:grpSpPr>
              <p:sp>
                <p:nvSpPr>
                  <p:cNvPr id="1056" name="Round Diagonal Corner Rectangle 2">
                    <a:extLst>
                      <a:ext uri="{FF2B5EF4-FFF2-40B4-BE49-F238E27FC236}">
                        <a16:creationId xmlns:a16="http://schemas.microsoft.com/office/drawing/2014/main" id="{7E9051F2-D634-D1AC-BA7B-FF8627FC8E8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ound Diagonal Corner Rectangle 3">
                    <a:extLst>
                      <a:ext uri="{FF2B5EF4-FFF2-40B4-BE49-F238E27FC236}">
                        <a16:creationId xmlns:a16="http://schemas.microsoft.com/office/drawing/2014/main" id="{936B0A68-0D49-D36E-C196-BEEB3338290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ound Diagonal Corner Rectangle 4">
                    <a:extLst>
                      <a:ext uri="{FF2B5EF4-FFF2-40B4-BE49-F238E27FC236}">
                        <a16:creationId xmlns:a16="http://schemas.microsoft.com/office/drawing/2014/main" id="{B385516B-38F5-20D9-2E94-FFFEF1621CA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ound Diagonal Corner Rectangle 5">
                    <a:extLst>
                      <a:ext uri="{FF2B5EF4-FFF2-40B4-BE49-F238E27FC236}">
                        <a16:creationId xmlns:a16="http://schemas.microsoft.com/office/drawing/2014/main" id="{D251736E-F9FE-29AD-E108-F638AB5ACAD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ound Diagonal Corner Rectangle 6">
                    <a:extLst>
                      <a:ext uri="{FF2B5EF4-FFF2-40B4-BE49-F238E27FC236}">
                        <a16:creationId xmlns:a16="http://schemas.microsoft.com/office/drawing/2014/main" id="{E38F58D9-8861-A4B1-4482-CD22F54AF12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0" name="Group 8">
                  <a:extLst>
                    <a:ext uri="{FF2B5EF4-FFF2-40B4-BE49-F238E27FC236}">
                      <a16:creationId xmlns:a16="http://schemas.microsoft.com/office/drawing/2014/main" id="{0DDEABFD-5B54-19F7-40FE-D03F53BA5EDD}"/>
                    </a:ext>
                  </a:extLst>
                </p:cNvPr>
                <p:cNvGrpSpPr/>
                <p:nvPr/>
              </p:nvGrpSpPr>
              <p:grpSpPr>
                <a:xfrm rot="16517873">
                  <a:off x="5186556" y="1224033"/>
                  <a:ext cx="1176558" cy="776349"/>
                  <a:chOff x="4567827" y="970271"/>
                  <a:chExt cx="1176558" cy="776349"/>
                </a:xfrm>
                <a:grpFill/>
              </p:grpSpPr>
              <p:sp>
                <p:nvSpPr>
                  <p:cNvPr id="1051" name="Round Diagonal Corner Rectangle 44">
                    <a:extLst>
                      <a:ext uri="{FF2B5EF4-FFF2-40B4-BE49-F238E27FC236}">
                        <a16:creationId xmlns:a16="http://schemas.microsoft.com/office/drawing/2014/main" id="{5BAA86A4-C9A5-6917-9163-E73278D2DBF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ound Diagonal Corner Rectangle 45">
                    <a:extLst>
                      <a:ext uri="{FF2B5EF4-FFF2-40B4-BE49-F238E27FC236}">
                        <a16:creationId xmlns:a16="http://schemas.microsoft.com/office/drawing/2014/main" id="{4B101FF7-4456-A9D6-5C93-C35130A9D8E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ound Diagonal Corner Rectangle 46">
                    <a:extLst>
                      <a:ext uri="{FF2B5EF4-FFF2-40B4-BE49-F238E27FC236}">
                        <a16:creationId xmlns:a16="http://schemas.microsoft.com/office/drawing/2014/main" id="{322C80DA-D958-36B9-79FA-F2D76EABC8D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ound Diagonal Corner Rectangle 47">
                    <a:extLst>
                      <a:ext uri="{FF2B5EF4-FFF2-40B4-BE49-F238E27FC236}">
                        <a16:creationId xmlns:a16="http://schemas.microsoft.com/office/drawing/2014/main" id="{B34FB153-3C39-DC0B-8DE5-7F7E73DABD4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ound Diagonal Corner Rectangle 48">
                    <a:extLst>
                      <a:ext uri="{FF2B5EF4-FFF2-40B4-BE49-F238E27FC236}">
                        <a16:creationId xmlns:a16="http://schemas.microsoft.com/office/drawing/2014/main" id="{F4C4A5FD-551E-197B-CFFA-64FDEA6B96B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0" name="Group 1009">
                <a:extLst>
                  <a:ext uri="{FF2B5EF4-FFF2-40B4-BE49-F238E27FC236}">
                    <a16:creationId xmlns:a16="http://schemas.microsoft.com/office/drawing/2014/main" id="{59B7FACA-242E-E31E-9C9F-57924DF1ABEB}"/>
                  </a:ext>
                </a:extLst>
              </p:cNvPr>
              <p:cNvGrpSpPr/>
              <p:nvPr/>
            </p:nvGrpSpPr>
            <p:grpSpPr>
              <a:xfrm rot="8113811">
                <a:off x="1438523" y="2207715"/>
                <a:ext cx="1390153" cy="762604"/>
                <a:chOff x="4567827" y="970271"/>
                <a:chExt cx="1595182" cy="1230216"/>
              </a:xfrm>
              <a:grpFill/>
            </p:grpSpPr>
            <p:grpSp>
              <p:nvGrpSpPr>
                <p:cNvPr id="1037" name="Group 7">
                  <a:extLst>
                    <a:ext uri="{FF2B5EF4-FFF2-40B4-BE49-F238E27FC236}">
                      <a16:creationId xmlns:a16="http://schemas.microsoft.com/office/drawing/2014/main" id="{EB7F865A-EFDF-BDC7-D376-977DF7FEE325}"/>
                    </a:ext>
                  </a:extLst>
                </p:cNvPr>
                <p:cNvGrpSpPr/>
                <p:nvPr/>
              </p:nvGrpSpPr>
              <p:grpSpPr>
                <a:xfrm>
                  <a:off x="4567827" y="970271"/>
                  <a:ext cx="1176558" cy="776349"/>
                  <a:chOff x="4567827" y="970271"/>
                  <a:chExt cx="1176558" cy="776349"/>
                </a:xfrm>
                <a:grpFill/>
              </p:grpSpPr>
              <p:sp>
                <p:nvSpPr>
                  <p:cNvPr id="1044" name="Round Diagonal Corner Rectangle 2">
                    <a:extLst>
                      <a:ext uri="{FF2B5EF4-FFF2-40B4-BE49-F238E27FC236}">
                        <a16:creationId xmlns:a16="http://schemas.microsoft.com/office/drawing/2014/main" id="{DF86E86B-3B5F-2ADC-0A94-F8159BF826E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ound Diagonal Corner Rectangle 3">
                    <a:extLst>
                      <a:ext uri="{FF2B5EF4-FFF2-40B4-BE49-F238E27FC236}">
                        <a16:creationId xmlns:a16="http://schemas.microsoft.com/office/drawing/2014/main" id="{0BB6ED10-9AF7-F9F9-DEF2-48129FA7D55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ound Diagonal Corner Rectangle 4">
                    <a:extLst>
                      <a:ext uri="{FF2B5EF4-FFF2-40B4-BE49-F238E27FC236}">
                        <a16:creationId xmlns:a16="http://schemas.microsoft.com/office/drawing/2014/main" id="{400350CC-7671-EB2F-C57A-CFA991040A8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ound Diagonal Corner Rectangle 5">
                    <a:extLst>
                      <a:ext uri="{FF2B5EF4-FFF2-40B4-BE49-F238E27FC236}">
                        <a16:creationId xmlns:a16="http://schemas.microsoft.com/office/drawing/2014/main" id="{7F79E42D-B2DF-F9F1-311D-EFC1798B268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ound Diagonal Corner Rectangle 6">
                    <a:extLst>
                      <a:ext uri="{FF2B5EF4-FFF2-40B4-BE49-F238E27FC236}">
                        <a16:creationId xmlns:a16="http://schemas.microsoft.com/office/drawing/2014/main" id="{74F41EA3-FA0E-72A7-9601-17F1B8AD035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8" name="Group 8">
                  <a:extLst>
                    <a:ext uri="{FF2B5EF4-FFF2-40B4-BE49-F238E27FC236}">
                      <a16:creationId xmlns:a16="http://schemas.microsoft.com/office/drawing/2014/main" id="{D668DB03-FF15-90A8-B40A-9F1EBDE7B67F}"/>
                    </a:ext>
                  </a:extLst>
                </p:cNvPr>
                <p:cNvGrpSpPr/>
                <p:nvPr/>
              </p:nvGrpSpPr>
              <p:grpSpPr>
                <a:xfrm rot="16517873">
                  <a:off x="5186556" y="1224033"/>
                  <a:ext cx="1176558" cy="776349"/>
                  <a:chOff x="4567827" y="970271"/>
                  <a:chExt cx="1176558" cy="776349"/>
                </a:xfrm>
                <a:grpFill/>
              </p:grpSpPr>
              <p:sp>
                <p:nvSpPr>
                  <p:cNvPr id="1039" name="Round Diagonal Corner Rectangle 57">
                    <a:extLst>
                      <a:ext uri="{FF2B5EF4-FFF2-40B4-BE49-F238E27FC236}">
                        <a16:creationId xmlns:a16="http://schemas.microsoft.com/office/drawing/2014/main" id="{024538D8-A6E7-958D-4358-FADA0A69387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ound Diagonal Corner Rectangle 58">
                    <a:extLst>
                      <a:ext uri="{FF2B5EF4-FFF2-40B4-BE49-F238E27FC236}">
                        <a16:creationId xmlns:a16="http://schemas.microsoft.com/office/drawing/2014/main" id="{C3D4D7F3-17F6-7252-770D-DEE3893E8D0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ound Diagonal Corner Rectangle 59">
                    <a:extLst>
                      <a:ext uri="{FF2B5EF4-FFF2-40B4-BE49-F238E27FC236}">
                        <a16:creationId xmlns:a16="http://schemas.microsoft.com/office/drawing/2014/main" id="{A05E949F-FAF6-BA7F-821A-4388E2F5AF3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ound Diagonal Corner Rectangle 60">
                    <a:extLst>
                      <a:ext uri="{FF2B5EF4-FFF2-40B4-BE49-F238E27FC236}">
                        <a16:creationId xmlns:a16="http://schemas.microsoft.com/office/drawing/2014/main" id="{A208163E-0553-86A9-77D0-CB2D0383F68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ound Diagonal Corner Rectangle 61">
                    <a:extLst>
                      <a:ext uri="{FF2B5EF4-FFF2-40B4-BE49-F238E27FC236}">
                        <a16:creationId xmlns:a16="http://schemas.microsoft.com/office/drawing/2014/main" id="{3DD5321A-E7FC-B75E-499A-942554E3663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1" name="Group 1010">
                <a:extLst>
                  <a:ext uri="{FF2B5EF4-FFF2-40B4-BE49-F238E27FC236}">
                    <a16:creationId xmlns:a16="http://schemas.microsoft.com/office/drawing/2014/main" id="{83CBCD46-8E0B-26B1-140E-5BEF87964F3A}"/>
                  </a:ext>
                </a:extLst>
              </p:cNvPr>
              <p:cNvGrpSpPr/>
              <p:nvPr/>
            </p:nvGrpSpPr>
            <p:grpSpPr>
              <a:xfrm rot="9089938">
                <a:off x="2556363" y="1661184"/>
                <a:ext cx="1090262" cy="771324"/>
                <a:chOff x="4567827" y="970271"/>
                <a:chExt cx="1595182" cy="1230216"/>
              </a:xfrm>
              <a:grpFill/>
            </p:grpSpPr>
            <p:grpSp>
              <p:nvGrpSpPr>
                <p:cNvPr id="1025" name="Group 7">
                  <a:extLst>
                    <a:ext uri="{FF2B5EF4-FFF2-40B4-BE49-F238E27FC236}">
                      <a16:creationId xmlns:a16="http://schemas.microsoft.com/office/drawing/2014/main" id="{27266392-6130-EB29-EBA2-18194A5EFE09}"/>
                    </a:ext>
                  </a:extLst>
                </p:cNvPr>
                <p:cNvGrpSpPr/>
                <p:nvPr/>
              </p:nvGrpSpPr>
              <p:grpSpPr>
                <a:xfrm>
                  <a:off x="4567827" y="970271"/>
                  <a:ext cx="1176558" cy="776349"/>
                  <a:chOff x="4567827" y="970271"/>
                  <a:chExt cx="1176558" cy="776349"/>
                </a:xfrm>
                <a:grpFill/>
              </p:grpSpPr>
              <p:sp>
                <p:nvSpPr>
                  <p:cNvPr id="1032" name="Round Diagonal Corner Rectangle 2">
                    <a:extLst>
                      <a:ext uri="{FF2B5EF4-FFF2-40B4-BE49-F238E27FC236}">
                        <a16:creationId xmlns:a16="http://schemas.microsoft.com/office/drawing/2014/main" id="{82C64175-9BB1-48FC-2E8E-E187D8E1C37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 Diagonal Corner Rectangle 3">
                    <a:extLst>
                      <a:ext uri="{FF2B5EF4-FFF2-40B4-BE49-F238E27FC236}">
                        <a16:creationId xmlns:a16="http://schemas.microsoft.com/office/drawing/2014/main" id="{CC33214D-BA96-E360-30D4-57018586D45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ound Diagonal Corner Rectangle 4">
                    <a:extLst>
                      <a:ext uri="{FF2B5EF4-FFF2-40B4-BE49-F238E27FC236}">
                        <a16:creationId xmlns:a16="http://schemas.microsoft.com/office/drawing/2014/main" id="{AE7C4DF8-4676-4E64-23CA-2052B8975D8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ound Diagonal Corner Rectangle 5">
                    <a:extLst>
                      <a:ext uri="{FF2B5EF4-FFF2-40B4-BE49-F238E27FC236}">
                        <a16:creationId xmlns:a16="http://schemas.microsoft.com/office/drawing/2014/main" id="{964A497A-66EE-5C12-654A-51ADAA542FE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ound Diagonal Corner Rectangle 6">
                    <a:extLst>
                      <a:ext uri="{FF2B5EF4-FFF2-40B4-BE49-F238E27FC236}">
                        <a16:creationId xmlns:a16="http://schemas.microsoft.com/office/drawing/2014/main" id="{35358C6B-A08E-86C6-FCF0-D7DD7C9377C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6" name="Group 8">
                  <a:extLst>
                    <a:ext uri="{FF2B5EF4-FFF2-40B4-BE49-F238E27FC236}">
                      <a16:creationId xmlns:a16="http://schemas.microsoft.com/office/drawing/2014/main" id="{ABB4FA9E-DFCD-EB22-7DEA-38628B8D132E}"/>
                    </a:ext>
                  </a:extLst>
                </p:cNvPr>
                <p:cNvGrpSpPr/>
                <p:nvPr/>
              </p:nvGrpSpPr>
              <p:grpSpPr>
                <a:xfrm rot="16517873">
                  <a:off x="5186556" y="1224033"/>
                  <a:ext cx="1176558" cy="776349"/>
                  <a:chOff x="4567827" y="970271"/>
                  <a:chExt cx="1176558" cy="776349"/>
                </a:xfrm>
                <a:grpFill/>
              </p:grpSpPr>
              <p:sp>
                <p:nvSpPr>
                  <p:cNvPr id="1027" name="Round Diagonal Corner Rectangle 70">
                    <a:extLst>
                      <a:ext uri="{FF2B5EF4-FFF2-40B4-BE49-F238E27FC236}">
                        <a16:creationId xmlns:a16="http://schemas.microsoft.com/office/drawing/2014/main" id="{937BB7E4-46A1-1F98-1299-00CA84D6E6E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ound Diagonal Corner Rectangle 71">
                    <a:extLst>
                      <a:ext uri="{FF2B5EF4-FFF2-40B4-BE49-F238E27FC236}">
                        <a16:creationId xmlns:a16="http://schemas.microsoft.com/office/drawing/2014/main" id="{CB8C4577-98FA-9B47-461B-67731849DFD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 Diagonal Corner Rectangle 72">
                    <a:extLst>
                      <a:ext uri="{FF2B5EF4-FFF2-40B4-BE49-F238E27FC236}">
                        <a16:creationId xmlns:a16="http://schemas.microsoft.com/office/drawing/2014/main" id="{29E009D7-8492-3DF6-9D1F-7F04A8AD881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ound Diagonal Corner Rectangle 73">
                    <a:extLst>
                      <a:ext uri="{FF2B5EF4-FFF2-40B4-BE49-F238E27FC236}">
                        <a16:creationId xmlns:a16="http://schemas.microsoft.com/office/drawing/2014/main" id="{D7B60453-E531-0BB1-B449-F2E90939287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ound Diagonal Corner Rectangle 74">
                    <a:extLst>
                      <a:ext uri="{FF2B5EF4-FFF2-40B4-BE49-F238E27FC236}">
                        <a16:creationId xmlns:a16="http://schemas.microsoft.com/office/drawing/2014/main" id="{8BCECE6C-21D6-2153-1DB8-E340F6D079F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2" name="Group 1011">
                <a:extLst>
                  <a:ext uri="{FF2B5EF4-FFF2-40B4-BE49-F238E27FC236}">
                    <a16:creationId xmlns:a16="http://schemas.microsoft.com/office/drawing/2014/main" id="{CC6946FF-3632-A4BD-D9AD-B406DFC1C1F9}"/>
                  </a:ext>
                </a:extLst>
              </p:cNvPr>
              <p:cNvGrpSpPr/>
              <p:nvPr/>
            </p:nvGrpSpPr>
            <p:grpSpPr>
              <a:xfrm rot="13486189" flipH="1">
                <a:off x="1389306" y="2685691"/>
                <a:ext cx="1345945" cy="1037421"/>
                <a:chOff x="4567827" y="970271"/>
                <a:chExt cx="1595182" cy="1230216"/>
              </a:xfrm>
              <a:grpFill/>
            </p:grpSpPr>
            <p:grpSp>
              <p:nvGrpSpPr>
                <p:cNvPr id="1013" name="Group 7">
                  <a:extLst>
                    <a:ext uri="{FF2B5EF4-FFF2-40B4-BE49-F238E27FC236}">
                      <a16:creationId xmlns:a16="http://schemas.microsoft.com/office/drawing/2014/main" id="{04D0CB30-7645-371F-47F3-2E2C08A05FC5}"/>
                    </a:ext>
                  </a:extLst>
                </p:cNvPr>
                <p:cNvGrpSpPr/>
                <p:nvPr/>
              </p:nvGrpSpPr>
              <p:grpSpPr>
                <a:xfrm>
                  <a:off x="4567827" y="970271"/>
                  <a:ext cx="1176558" cy="776349"/>
                  <a:chOff x="4567827" y="970271"/>
                  <a:chExt cx="1176558" cy="776349"/>
                </a:xfrm>
                <a:grpFill/>
              </p:grpSpPr>
              <p:sp>
                <p:nvSpPr>
                  <p:cNvPr id="1020" name="Round Diagonal Corner Rectangle 2">
                    <a:extLst>
                      <a:ext uri="{FF2B5EF4-FFF2-40B4-BE49-F238E27FC236}">
                        <a16:creationId xmlns:a16="http://schemas.microsoft.com/office/drawing/2014/main" id="{E9574798-2032-079F-65E5-62F9A3D702A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Round Diagonal Corner Rectangle 3">
                    <a:extLst>
                      <a:ext uri="{FF2B5EF4-FFF2-40B4-BE49-F238E27FC236}">
                        <a16:creationId xmlns:a16="http://schemas.microsoft.com/office/drawing/2014/main" id="{3989CB41-D595-D52C-133E-B1E57A0C506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Round Diagonal Corner Rectangle 4">
                    <a:extLst>
                      <a:ext uri="{FF2B5EF4-FFF2-40B4-BE49-F238E27FC236}">
                        <a16:creationId xmlns:a16="http://schemas.microsoft.com/office/drawing/2014/main" id="{26293191-45E2-6250-ECF6-7A6B79F9AA6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ound Diagonal Corner Rectangle 5">
                    <a:extLst>
                      <a:ext uri="{FF2B5EF4-FFF2-40B4-BE49-F238E27FC236}">
                        <a16:creationId xmlns:a16="http://schemas.microsoft.com/office/drawing/2014/main" id="{7FBDD689-EFF9-FC55-21A1-C6848164688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 Diagonal Corner Rectangle 6">
                    <a:extLst>
                      <a:ext uri="{FF2B5EF4-FFF2-40B4-BE49-F238E27FC236}">
                        <a16:creationId xmlns:a16="http://schemas.microsoft.com/office/drawing/2014/main" id="{6151FF71-94BF-C81E-E40B-8CD14C1BF60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4" name="Group 8">
                  <a:extLst>
                    <a:ext uri="{FF2B5EF4-FFF2-40B4-BE49-F238E27FC236}">
                      <a16:creationId xmlns:a16="http://schemas.microsoft.com/office/drawing/2014/main" id="{BCF3C9CF-A385-771D-B871-5CDC4E00651D}"/>
                    </a:ext>
                  </a:extLst>
                </p:cNvPr>
                <p:cNvGrpSpPr/>
                <p:nvPr/>
              </p:nvGrpSpPr>
              <p:grpSpPr>
                <a:xfrm rot="16517873">
                  <a:off x="5186556" y="1224033"/>
                  <a:ext cx="1176558" cy="776349"/>
                  <a:chOff x="4567827" y="970271"/>
                  <a:chExt cx="1176558" cy="776349"/>
                </a:xfrm>
                <a:grpFill/>
              </p:grpSpPr>
              <p:sp>
                <p:nvSpPr>
                  <p:cNvPr id="1015" name="Round Diagonal Corner Rectangle 83">
                    <a:extLst>
                      <a:ext uri="{FF2B5EF4-FFF2-40B4-BE49-F238E27FC236}">
                        <a16:creationId xmlns:a16="http://schemas.microsoft.com/office/drawing/2014/main" id="{51710C83-CC66-A735-268D-090673E5FF6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ound Diagonal Corner Rectangle 84">
                    <a:extLst>
                      <a:ext uri="{FF2B5EF4-FFF2-40B4-BE49-F238E27FC236}">
                        <a16:creationId xmlns:a16="http://schemas.microsoft.com/office/drawing/2014/main" id="{03AE5F5A-07E4-9D95-7A2C-0E4E8FF1636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Round Diagonal Corner Rectangle 85">
                    <a:extLst>
                      <a:ext uri="{FF2B5EF4-FFF2-40B4-BE49-F238E27FC236}">
                        <a16:creationId xmlns:a16="http://schemas.microsoft.com/office/drawing/2014/main" id="{F6CA396C-C696-CD49-F205-2D98CB60ED4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Round Diagonal Corner Rectangle 86">
                    <a:extLst>
                      <a:ext uri="{FF2B5EF4-FFF2-40B4-BE49-F238E27FC236}">
                        <a16:creationId xmlns:a16="http://schemas.microsoft.com/office/drawing/2014/main" id="{EA05D461-D8AB-70D7-F11B-198D8B01D15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Round Diagonal Corner Rectangle 87">
                    <a:extLst>
                      <a:ext uri="{FF2B5EF4-FFF2-40B4-BE49-F238E27FC236}">
                        <a16:creationId xmlns:a16="http://schemas.microsoft.com/office/drawing/2014/main" id="{ECD7C68D-613B-E8B4-EBDF-E733D52384F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a:extLst>
                <a:ext uri="{FF2B5EF4-FFF2-40B4-BE49-F238E27FC236}">
                  <a16:creationId xmlns:a16="http://schemas.microsoft.com/office/drawing/2014/main" id="{034236BB-BA88-2A47-A597-1ECE263B0E34}"/>
                </a:ext>
              </a:extLst>
            </p:cNvPr>
            <p:cNvGrpSpPr/>
            <p:nvPr/>
          </p:nvGrpSpPr>
          <p:grpSpPr>
            <a:xfrm>
              <a:off x="3340991" y="4187262"/>
              <a:ext cx="1015120" cy="696482"/>
              <a:chOff x="3480816" y="1417320"/>
              <a:chExt cx="4105975" cy="2871216"/>
            </a:xfrm>
            <a:solidFill>
              <a:schemeClr val="accent6">
                <a:lumMod val="75000"/>
              </a:schemeClr>
            </a:solidFill>
          </p:grpSpPr>
          <p:grpSp>
            <p:nvGrpSpPr>
              <p:cNvPr id="993" name="Group 992">
                <a:extLst>
                  <a:ext uri="{FF2B5EF4-FFF2-40B4-BE49-F238E27FC236}">
                    <a16:creationId xmlns:a16="http://schemas.microsoft.com/office/drawing/2014/main" id="{C2459946-38E7-3733-8F6C-21E73AB9FF0E}"/>
                  </a:ext>
                </a:extLst>
              </p:cNvPr>
              <p:cNvGrpSpPr/>
              <p:nvPr/>
            </p:nvGrpSpPr>
            <p:grpSpPr>
              <a:xfrm>
                <a:off x="4489705" y="1779294"/>
                <a:ext cx="1630864" cy="1887450"/>
                <a:chOff x="7653422" y="1435608"/>
                <a:chExt cx="2769586" cy="3757446"/>
              </a:xfrm>
              <a:grpFill/>
            </p:grpSpPr>
            <p:sp>
              <p:nvSpPr>
                <p:cNvPr id="1003" name="Rectangle 2">
                  <a:extLst>
                    <a:ext uri="{FF2B5EF4-FFF2-40B4-BE49-F238E27FC236}">
                      <a16:creationId xmlns:a16="http://schemas.microsoft.com/office/drawing/2014/main" id="{D61C4F7E-EBA4-E7CD-EB53-991E3F159D4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Freeform: Shape 1003">
                  <a:extLst>
                    <a:ext uri="{FF2B5EF4-FFF2-40B4-BE49-F238E27FC236}">
                      <a16:creationId xmlns:a16="http://schemas.microsoft.com/office/drawing/2014/main" id="{8302C29C-63BA-3E66-B9EC-C1DF280307C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94" name="Group 993">
                <a:extLst>
                  <a:ext uri="{FF2B5EF4-FFF2-40B4-BE49-F238E27FC236}">
                    <a16:creationId xmlns:a16="http://schemas.microsoft.com/office/drawing/2014/main" id="{2760B01F-7184-5D31-B7BE-1400FC65CE65}"/>
                  </a:ext>
                </a:extLst>
              </p:cNvPr>
              <p:cNvGrpSpPr/>
              <p:nvPr/>
            </p:nvGrpSpPr>
            <p:grpSpPr>
              <a:xfrm>
                <a:off x="5218177" y="1636776"/>
                <a:ext cx="1822482" cy="2109216"/>
                <a:chOff x="7653422" y="1435608"/>
                <a:chExt cx="2769586" cy="3757446"/>
              </a:xfrm>
              <a:grpFill/>
            </p:grpSpPr>
            <p:sp>
              <p:nvSpPr>
                <p:cNvPr id="1001" name="Rectangle 2">
                  <a:extLst>
                    <a:ext uri="{FF2B5EF4-FFF2-40B4-BE49-F238E27FC236}">
                      <a16:creationId xmlns:a16="http://schemas.microsoft.com/office/drawing/2014/main" id="{0AA77EDA-25D0-61AC-C771-BC07E26B6EFE}"/>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Freeform: Shape 1001">
                  <a:extLst>
                    <a:ext uri="{FF2B5EF4-FFF2-40B4-BE49-F238E27FC236}">
                      <a16:creationId xmlns:a16="http://schemas.microsoft.com/office/drawing/2014/main" id="{22E608C1-E4FD-5164-B9E2-52A242E665C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95" name="Group 994">
                <a:extLst>
                  <a:ext uri="{FF2B5EF4-FFF2-40B4-BE49-F238E27FC236}">
                    <a16:creationId xmlns:a16="http://schemas.microsoft.com/office/drawing/2014/main" id="{FB23A5BF-E63E-C741-1496-3F117BA5E776}"/>
                  </a:ext>
                </a:extLst>
              </p:cNvPr>
              <p:cNvGrpSpPr/>
              <p:nvPr/>
            </p:nvGrpSpPr>
            <p:grpSpPr>
              <a:xfrm>
                <a:off x="3480816" y="1417320"/>
                <a:ext cx="2162223" cy="2502408"/>
                <a:chOff x="7653422" y="1435608"/>
                <a:chExt cx="2769586" cy="3757446"/>
              </a:xfrm>
              <a:grpFill/>
            </p:grpSpPr>
            <p:sp>
              <p:nvSpPr>
                <p:cNvPr id="999" name="Rectangle 2">
                  <a:extLst>
                    <a:ext uri="{FF2B5EF4-FFF2-40B4-BE49-F238E27FC236}">
                      <a16:creationId xmlns:a16="http://schemas.microsoft.com/office/drawing/2014/main" id="{1311048F-BE8A-FCB0-C74F-D87572859BEB}"/>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Freeform: Shape 999">
                  <a:extLst>
                    <a:ext uri="{FF2B5EF4-FFF2-40B4-BE49-F238E27FC236}">
                      <a16:creationId xmlns:a16="http://schemas.microsoft.com/office/drawing/2014/main" id="{F27E3901-9545-C595-60CA-1E53A79BCA2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96" name="Group 995">
                <a:extLst>
                  <a:ext uri="{FF2B5EF4-FFF2-40B4-BE49-F238E27FC236}">
                    <a16:creationId xmlns:a16="http://schemas.microsoft.com/office/drawing/2014/main" id="{EA7FAC28-9DB3-E3D2-75D0-D0860FB9982D}"/>
                  </a:ext>
                </a:extLst>
              </p:cNvPr>
              <p:cNvGrpSpPr/>
              <p:nvPr/>
            </p:nvGrpSpPr>
            <p:grpSpPr>
              <a:xfrm>
                <a:off x="5394961" y="1751862"/>
                <a:ext cx="2191830" cy="2536674"/>
                <a:chOff x="7653422" y="1435608"/>
                <a:chExt cx="2769586" cy="3757446"/>
              </a:xfrm>
              <a:grpFill/>
            </p:grpSpPr>
            <p:sp>
              <p:nvSpPr>
                <p:cNvPr id="997" name="Rectangle 2">
                  <a:extLst>
                    <a:ext uri="{FF2B5EF4-FFF2-40B4-BE49-F238E27FC236}">
                      <a16:creationId xmlns:a16="http://schemas.microsoft.com/office/drawing/2014/main" id="{5EB5BB0F-3F43-84F8-2AF2-E70CF82FA4B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Freeform: Shape 997">
                  <a:extLst>
                    <a:ext uri="{FF2B5EF4-FFF2-40B4-BE49-F238E27FC236}">
                      <a16:creationId xmlns:a16="http://schemas.microsoft.com/office/drawing/2014/main" id="{E028CD2D-2765-1EC4-DF16-4B563CBAF42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6" name="Group 15">
              <a:extLst>
                <a:ext uri="{FF2B5EF4-FFF2-40B4-BE49-F238E27FC236}">
                  <a16:creationId xmlns:a16="http://schemas.microsoft.com/office/drawing/2014/main" id="{9E6EDF64-70D8-F604-21D0-66E7945F5375}"/>
                </a:ext>
              </a:extLst>
            </p:cNvPr>
            <p:cNvGrpSpPr/>
            <p:nvPr/>
          </p:nvGrpSpPr>
          <p:grpSpPr>
            <a:xfrm>
              <a:off x="3557552" y="4304439"/>
              <a:ext cx="384925" cy="648379"/>
              <a:chOff x="1241184" y="770000"/>
              <a:chExt cx="2405441" cy="4129562"/>
            </a:xfrm>
            <a:solidFill>
              <a:schemeClr val="accent6">
                <a:lumMod val="50000"/>
              </a:schemeClr>
            </a:solidFill>
          </p:grpSpPr>
          <p:grpSp>
            <p:nvGrpSpPr>
              <p:cNvPr id="901" name="Group 900">
                <a:extLst>
                  <a:ext uri="{FF2B5EF4-FFF2-40B4-BE49-F238E27FC236}">
                    <a16:creationId xmlns:a16="http://schemas.microsoft.com/office/drawing/2014/main" id="{20E04920-8B0A-6596-73A2-EE454AC225BC}"/>
                  </a:ext>
                </a:extLst>
              </p:cNvPr>
              <p:cNvGrpSpPr/>
              <p:nvPr/>
            </p:nvGrpSpPr>
            <p:grpSpPr>
              <a:xfrm>
                <a:off x="2133600" y="2743200"/>
                <a:ext cx="1295400" cy="990600"/>
                <a:chOff x="4567827" y="970271"/>
                <a:chExt cx="1595182" cy="1230216"/>
              </a:xfrm>
              <a:grpFill/>
            </p:grpSpPr>
            <p:grpSp>
              <p:nvGrpSpPr>
                <p:cNvPr id="981" name="Group 980">
                  <a:extLst>
                    <a:ext uri="{FF2B5EF4-FFF2-40B4-BE49-F238E27FC236}">
                      <a16:creationId xmlns:a16="http://schemas.microsoft.com/office/drawing/2014/main" id="{A6FA786E-FD1C-E252-B189-7D6E90B23C79}"/>
                    </a:ext>
                  </a:extLst>
                </p:cNvPr>
                <p:cNvGrpSpPr/>
                <p:nvPr/>
              </p:nvGrpSpPr>
              <p:grpSpPr>
                <a:xfrm>
                  <a:off x="4567827" y="970271"/>
                  <a:ext cx="1176558" cy="776349"/>
                  <a:chOff x="4567827" y="970271"/>
                  <a:chExt cx="1176558" cy="776349"/>
                </a:xfrm>
                <a:grpFill/>
              </p:grpSpPr>
              <p:sp>
                <p:nvSpPr>
                  <p:cNvPr id="988" name="Round Diagonal Corner Rectangle 2">
                    <a:extLst>
                      <a:ext uri="{FF2B5EF4-FFF2-40B4-BE49-F238E27FC236}">
                        <a16:creationId xmlns:a16="http://schemas.microsoft.com/office/drawing/2014/main" id="{CBF6FDFD-A39A-CF1A-5868-81BD06C8282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Round Diagonal Corner Rectangle 3">
                    <a:extLst>
                      <a:ext uri="{FF2B5EF4-FFF2-40B4-BE49-F238E27FC236}">
                        <a16:creationId xmlns:a16="http://schemas.microsoft.com/office/drawing/2014/main" id="{677E26D6-0FE1-8B03-51E3-6F6D032BF5D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ound Diagonal Corner Rectangle 4">
                    <a:extLst>
                      <a:ext uri="{FF2B5EF4-FFF2-40B4-BE49-F238E27FC236}">
                        <a16:creationId xmlns:a16="http://schemas.microsoft.com/office/drawing/2014/main" id="{633FFE5E-04CA-3A05-E54A-3095D1948BB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Round Diagonal Corner Rectangle 5">
                    <a:extLst>
                      <a:ext uri="{FF2B5EF4-FFF2-40B4-BE49-F238E27FC236}">
                        <a16:creationId xmlns:a16="http://schemas.microsoft.com/office/drawing/2014/main" id="{30EB66B1-8303-171C-5700-D0C1A22769B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Round Diagonal Corner Rectangle 6">
                    <a:extLst>
                      <a:ext uri="{FF2B5EF4-FFF2-40B4-BE49-F238E27FC236}">
                        <a16:creationId xmlns:a16="http://schemas.microsoft.com/office/drawing/2014/main" id="{90B5859C-3BB0-336F-02AE-F89B114C0E9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2" name="Group 981">
                  <a:extLst>
                    <a:ext uri="{FF2B5EF4-FFF2-40B4-BE49-F238E27FC236}">
                      <a16:creationId xmlns:a16="http://schemas.microsoft.com/office/drawing/2014/main" id="{14F7EF3A-F380-8142-ABA1-2F87BD2FB7B0}"/>
                    </a:ext>
                  </a:extLst>
                </p:cNvPr>
                <p:cNvGrpSpPr/>
                <p:nvPr/>
              </p:nvGrpSpPr>
              <p:grpSpPr>
                <a:xfrm rot="16517873">
                  <a:off x="5186556" y="1224033"/>
                  <a:ext cx="1176558" cy="776349"/>
                  <a:chOff x="4567827" y="970271"/>
                  <a:chExt cx="1176558" cy="776349"/>
                </a:xfrm>
                <a:grpFill/>
              </p:grpSpPr>
              <p:sp>
                <p:nvSpPr>
                  <p:cNvPr id="983" name="Round Diagonal Corner Rectangle 9">
                    <a:extLst>
                      <a:ext uri="{FF2B5EF4-FFF2-40B4-BE49-F238E27FC236}">
                        <a16:creationId xmlns:a16="http://schemas.microsoft.com/office/drawing/2014/main" id="{157C335A-B38A-1B37-79A6-EE3E29E1510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Round Diagonal Corner Rectangle 10">
                    <a:extLst>
                      <a:ext uri="{FF2B5EF4-FFF2-40B4-BE49-F238E27FC236}">
                        <a16:creationId xmlns:a16="http://schemas.microsoft.com/office/drawing/2014/main" id="{233306E3-4131-0763-425A-6018509CF6E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Round Diagonal Corner Rectangle 11">
                    <a:extLst>
                      <a:ext uri="{FF2B5EF4-FFF2-40B4-BE49-F238E27FC236}">
                        <a16:creationId xmlns:a16="http://schemas.microsoft.com/office/drawing/2014/main" id="{658A1453-A2E5-F71A-456F-B50BA5D99A6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Round Diagonal Corner Rectangle 12">
                    <a:extLst>
                      <a:ext uri="{FF2B5EF4-FFF2-40B4-BE49-F238E27FC236}">
                        <a16:creationId xmlns:a16="http://schemas.microsoft.com/office/drawing/2014/main" id="{63F77B38-304C-11D3-E2D4-5D1EC5C54E6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Round Diagonal Corner Rectangle 13">
                    <a:extLst>
                      <a:ext uri="{FF2B5EF4-FFF2-40B4-BE49-F238E27FC236}">
                        <a16:creationId xmlns:a16="http://schemas.microsoft.com/office/drawing/2014/main" id="{2C264AD8-32DD-44CC-A54D-E15A7E18BCD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2" name="Double Wave 901">
                <a:extLst>
                  <a:ext uri="{FF2B5EF4-FFF2-40B4-BE49-F238E27FC236}">
                    <a16:creationId xmlns:a16="http://schemas.microsoft.com/office/drawing/2014/main" id="{93FFC2E2-3480-C1D4-DBEF-B8F55F3C5839}"/>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3" name="Group 902">
                <a:extLst>
                  <a:ext uri="{FF2B5EF4-FFF2-40B4-BE49-F238E27FC236}">
                    <a16:creationId xmlns:a16="http://schemas.microsoft.com/office/drawing/2014/main" id="{451A9666-BDB2-C057-6C9A-870B48DB41C5}"/>
                  </a:ext>
                </a:extLst>
              </p:cNvPr>
              <p:cNvGrpSpPr/>
              <p:nvPr/>
            </p:nvGrpSpPr>
            <p:grpSpPr>
              <a:xfrm rot="3721982">
                <a:off x="2072705" y="1965154"/>
                <a:ext cx="1219200" cy="940256"/>
                <a:chOff x="4567827" y="970271"/>
                <a:chExt cx="1595182" cy="1230216"/>
              </a:xfrm>
              <a:grpFill/>
            </p:grpSpPr>
            <p:grpSp>
              <p:nvGrpSpPr>
                <p:cNvPr id="969" name="Group 7">
                  <a:extLst>
                    <a:ext uri="{FF2B5EF4-FFF2-40B4-BE49-F238E27FC236}">
                      <a16:creationId xmlns:a16="http://schemas.microsoft.com/office/drawing/2014/main" id="{50026AAD-F5D1-97FC-6FEB-EC6AC9C3E70A}"/>
                    </a:ext>
                  </a:extLst>
                </p:cNvPr>
                <p:cNvGrpSpPr/>
                <p:nvPr/>
              </p:nvGrpSpPr>
              <p:grpSpPr>
                <a:xfrm>
                  <a:off x="4567827" y="970271"/>
                  <a:ext cx="1176558" cy="776349"/>
                  <a:chOff x="4567827" y="970271"/>
                  <a:chExt cx="1176558" cy="776349"/>
                </a:xfrm>
                <a:grpFill/>
              </p:grpSpPr>
              <p:sp>
                <p:nvSpPr>
                  <p:cNvPr id="976" name="Round Diagonal Corner Rectangle 2">
                    <a:extLst>
                      <a:ext uri="{FF2B5EF4-FFF2-40B4-BE49-F238E27FC236}">
                        <a16:creationId xmlns:a16="http://schemas.microsoft.com/office/drawing/2014/main" id="{7CF873A2-527E-04F2-CB50-7C69BF79015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Round Diagonal Corner Rectangle 3">
                    <a:extLst>
                      <a:ext uri="{FF2B5EF4-FFF2-40B4-BE49-F238E27FC236}">
                        <a16:creationId xmlns:a16="http://schemas.microsoft.com/office/drawing/2014/main" id="{CCFFA965-3096-2C71-5D4A-3F84DEE1094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Round Diagonal Corner Rectangle 4">
                    <a:extLst>
                      <a:ext uri="{FF2B5EF4-FFF2-40B4-BE49-F238E27FC236}">
                        <a16:creationId xmlns:a16="http://schemas.microsoft.com/office/drawing/2014/main" id="{09DC5D7F-C9EC-30E0-CAFE-EA835F72366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ound Diagonal Corner Rectangle 5">
                    <a:extLst>
                      <a:ext uri="{FF2B5EF4-FFF2-40B4-BE49-F238E27FC236}">
                        <a16:creationId xmlns:a16="http://schemas.microsoft.com/office/drawing/2014/main" id="{8446703F-AF65-EE4E-2E2E-489C0342FD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Round Diagonal Corner Rectangle 6">
                    <a:extLst>
                      <a:ext uri="{FF2B5EF4-FFF2-40B4-BE49-F238E27FC236}">
                        <a16:creationId xmlns:a16="http://schemas.microsoft.com/office/drawing/2014/main" id="{852341E5-1552-7FFE-89E4-6C32357E87D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0" name="Group 8">
                  <a:extLst>
                    <a:ext uri="{FF2B5EF4-FFF2-40B4-BE49-F238E27FC236}">
                      <a16:creationId xmlns:a16="http://schemas.microsoft.com/office/drawing/2014/main" id="{617BA6D6-7467-A24B-22C0-6CB0E1529BEC}"/>
                    </a:ext>
                  </a:extLst>
                </p:cNvPr>
                <p:cNvGrpSpPr/>
                <p:nvPr/>
              </p:nvGrpSpPr>
              <p:grpSpPr>
                <a:xfrm rot="16517873">
                  <a:off x="5186556" y="1224033"/>
                  <a:ext cx="1176558" cy="776349"/>
                  <a:chOff x="4567827" y="970271"/>
                  <a:chExt cx="1176558" cy="776349"/>
                </a:xfrm>
                <a:grpFill/>
              </p:grpSpPr>
              <p:sp>
                <p:nvSpPr>
                  <p:cNvPr id="971" name="Round Diagonal Corner Rectangle 18">
                    <a:extLst>
                      <a:ext uri="{FF2B5EF4-FFF2-40B4-BE49-F238E27FC236}">
                        <a16:creationId xmlns:a16="http://schemas.microsoft.com/office/drawing/2014/main" id="{6F61E322-BB04-247C-236C-E629226EED6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Round Diagonal Corner Rectangle 19">
                    <a:extLst>
                      <a:ext uri="{FF2B5EF4-FFF2-40B4-BE49-F238E27FC236}">
                        <a16:creationId xmlns:a16="http://schemas.microsoft.com/office/drawing/2014/main" id="{54D5DFD9-BFD7-B80D-3A2C-6209927CE84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ound Diagonal Corner Rectangle 20">
                    <a:extLst>
                      <a:ext uri="{FF2B5EF4-FFF2-40B4-BE49-F238E27FC236}">
                        <a16:creationId xmlns:a16="http://schemas.microsoft.com/office/drawing/2014/main" id="{BB826197-E78E-B3AF-B236-7399F86248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Round Diagonal Corner Rectangle 21">
                    <a:extLst>
                      <a:ext uri="{FF2B5EF4-FFF2-40B4-BE49-F238E27FC236}">
                        <a16:creationId xmlns:a16="http://schemas.microsoft.com/office/drawing/2014/main" id="{74A2289D-DE1F-6F94-752E-058D74446A9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Round Diagonal Corner Rectangle 22">
                    <a:extLst>
                      <a:ext uri="{FF2B5EF4-FFF2-40B4-BE49-F238E27FC236}">
                        <a16:creationId xmlns:a16="http://schemas.microsoft.com/office/drawing/2014/main" id="{E2E0E735-3EAA-4715-29D8-35C21353C3B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4" name="Group 903">
                <a:extLst>
                  <a:ext uri="{FF2B5EF4-FFF2-40B4-BE49-F238E27FC236}">
                    <a16:creationId xmlns:a16="http://schemas.microsoft.com/office/drawing/2014/main" id="{995B899D-7E7F-4891-38F6-A6E9C2C390E1}"/>
                  </a:ext>
                </a:extLst>
              </p:cNvPr>
              <p:cNvGrpSpPr/>
              <p:nvPr/>
            </p:nvGrpSpPr>
            <p:grpSpPr>
              <a:xfrm rot="20253845">
                <a:off x="1241184" y="1553241"/>
                <a:ext cx="1595182" cy="1230216"/>
                <a:chOff x="4567827" y="970271"/>
                <a:chExt cx="1595182" cy="1230216"/>
              </a:xfrm>
              <a:grpFill/>
            </p:grpSpPr>
            <p:grpSp>
              <p:nvGrpSpPr>
                <p:cNvPr id="957" name="Group 7">
                  <a:extLst>
                    <a:ext uri="{FF2B5EF4-FFF2-40B4-BE49-F238E27FC236}">
                      <a16:creationId xmlns:a16="http://schemas.microsoft.com/office/drawing/2014/main" id="{1FF87170-6E43-27D4-7455-11639A2AB060}"/>
                    </a:ext>
                  </a:extLst>
                </p:cNvPr>
                <p:cNvGrpSpPr/>
                <p:nvPr/>
              </p:nvGrpSpPr>
              <p:grpSpPr>
                <a:xfrm>
                  <a:off x="4567827" y="970271"/>
                  <a:ext cx="1176558" cy="776349"/>
                  <a:chOff x="4567827" y="970271"/>
                  <a:chExt cx="1176558" cy="776349"/>
                </a:xfrm>
                <a:grpFill/>
              </p:grpSpPr>
              <p:sp>
                <p:nvSpPr>
                  <p:cNvPr id="964" name="Round Diagonal Corner Rectangle 2">
                    <a:extLst>
                      <a:ext uri="{FF2B5EF4-FFF2-40B4-BE49-F238E27FC236}">
                        <a16:creationId xmlns:a16="http://schemas.microsoft.com/office/drawing/2014/main" id="{78EB9FBD-4CBC-05DA-BFC5-A6537E139E0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Round Diagonal Corner Rectangle 3">
                    <a:extLst>
                      <a:ext uri="{FF2B5EF4-FFF2-40B4-BE49-F238E27FC236}">
                        <a16:creationId xmlns:a16="http://schemas.microsoft.com/office/drawing/2014/main" id="{04C5BB6A-C9C9-FC86-778A-6E65F45B3B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Round Diagonal Corner Rectangle 4">
                    <a:extLst>
                      <a:ext uri="{FF2B5EF4-FFF2-40B4-BE49-F238E27FC236}">
                        <a16:creationId xmlns:a16="http://schemas.microsoft.com/office/drawing/2014/main" id="{F32DC0A2-D1A2-4900-42A0-37A4EA825B3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ound Diagonal Corner Rectangle 5">
                    <a:extLst>
                      <a:ext uri="{FF2B5EF4-FFF2-40B4-BE49-F238E27FC236}">
                        <a16:creationId xmlns:a16="http://schemas.microsoft.com/office/drawing/2014/main" id="{1C681FDC-CAD7-AF19-0DB3-85C264E481F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ound Diagonal Corner Rectangle 6">
                    <a:extLst>
                      <a:ext uri="{FF2B5EF4-FFF2-40B4-BE49-F238E27FC236}">
                        <a16:creationId xmlns:a16="http://schemas.microsoft.com/office/drawing/2014/main" id="{0BC2E21F-8CCF-1698-B532-DB56F4F9850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8" name="Group 8">
                  <a:extLst>
                    <a:ext uri="{FF2B5EF4-FFF2-40B4-BE49-F238E27FC236}">
                      <a16:creationId xmlns:a16="http://schemas.microsoft.com/office/drawing/2014/main" id="{0DC1ECE3-A555-5FB3-4720-17776B499F19}"/>
                    </a:ext>
                  </a:extLst>
                </p:cNvPr>
                <p:cNvGrpSpPr/>
                <p:nvPr/>
              </p:nvGrpSpPr>
              <p:grpSpPr>
                <a:xfrm rot="16517873">
                  <a:off x="5186556" y="1224033"/>
                  <a:ext cx="1176558" cy="776349"/>
                  <a:chOff x="4567827" y="970271"/>
                  <a:chExt cx="1176558" cy="776349"/>
                </a:xfrm>
                <a:grpFill/>
              </p:grpSpPr>
              <p:sp>
                <p:nvSpPr>
                  <p:cNvPr id="959" name="Round Diagonal Corner Rectangle 31">
                    <a:extLst>
                      <a:ext uri="{FF2B5EF4-FFF2-40B4-BE49-F238E27FC236}">
                        <a16:creationId xmlns:a16="http://schemas.microsoft.com/office/drawing/2014/main" id="{D0479320-13B6-B94D-8E44-78E7AC60F74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Round Diagonal Corner Rectangle 32">
                    <a:extLst>
                      <a:ext uri="{FF2B5EF4-FFF2-40B4-BE49-F238E27FC236}">
                        <a16:creationId xmlns:a16="http://schemas.microsoft.com/office/drawing/2014/main" id="{1ECADEB3-1F63-5452-B729-40933E8441C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Round Diagonal Corner Rectangle 33">
                    <a:extLst>
                      <a:ext uri="{FF2B5EF4-FFF2-40B4-BE49-F238E27FC236}">
                        <a16:creationId xmlns:a16="http://schemas.microsoft.com/office/drawing/2014/main" id="{80601A6E-A450-5EF0-2A97-12631148B25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Round Diagonal Corner Rectangle 34">
                    <a:extLst>
                      <a:ext uri="{FF2B5EF4-FFF2-40B4-BE49-F238E27FC236}">
                        <a16:creationId xmlns:a16="http://schemas.microsoft.com/office/drawing/2014/main" id="{60DF02B0-0C49-0E92-CD28-E638204C15F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Round Diagonal Corner Rectangle 35">
                    <a:extLst>
                      <a:ext uri="{FF2B5EF4-FFF2-40B4-BE49-F238E27FC236}">
                        <a16:creationId xmlns:a16="http://schemas.microsoft.com/office/drawing/2014/main" id="{3A7F637B-D728-6CA4-071B-DB4DEBB550D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5" name="Group 904">
                <a:extLst>
                  <a:ext uri="{FF2B5EF4-FFF2-40B4-BE49-F238E27FC236}">
                    <a16:creationId xmlns:a16="http://schemas.microsoft.com/office/drawing/2014/main" id="{BFC55F17-E13F-D60F-2A57-3512886490A6}"/>
                  </a:ext>
                </a:extLst>
              </p:cNvPr>
              <p:cNvGrpSpPr/>
              <p:nvPr/>
            </p:nvGrpSpPr>
            <p:grpSpPr>
              <a:xfrm rot="8113811">
                <a:off x="1943792" y="770000"/>
                <a:ext cx="1446415" cy="1355079"/>
                <a:chOff x="4567827" y="970271"/>
                <a:chExt cx="1595182" cy="1230216"/>
              </a:xfrm>
              <a:grpFill/>
            </p:grpSpPr>
            <p:grpSp>
              <p:nvGrpSpPr>
                <p:cNvPr id="945" name="Group 7">
                  <a:extLst>
                    <a:ext uri="{FF2B5EF4-FFF2-40B4-BE49-F238E27FC236}">
                      <a16:creationId xmlns:a16="http://schemas.microsoft.com/office/drawing/2014/main" id="{B354EF5D-B50E-EAC2-2568-ABA047EC1F94}"/>
                    </a:ext>
                  </a:extLst>
                </p:cNvPr>
                <p:cNvGrpSpPr/>
                <p:nvPr/>
              </p:nvGrpSpPr>
              <p:grpSpPr>
                <a:xfrm>
                  <a:off x="4567827" y="970271"/>
                  <a:ext cx="1176558" cy="776349"/>
                  <a:chOff x="4567827" y="970271"/>
                  <a:chExt cx="1176558" cy="776349"/>
                </a:xfrm>
                <a:grpFill/>
              </p:grpSpPr>
              <p:sp>
                <p:nvSpPr>
                  <p:cNvPr id="952" name="Round Diagonal Corner Rectangle 2">
                    <a:extLst>
                      <a:ext uri="{FF2B5EF4-FFF2-40B4-BE49-F238E27FC236}">
                        <a16:creationId xmlns:a16="http://schemas.microsoft.com/office/drawing/2014/main" id="{591A19E6-31FA-39BC-A592-95185652708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Round Diagonal Corner Rectangle 3">
                    <a:extLst>
                      <a:ext uri="{FF2B5EF4-FFF2-40B4-BE49-F238E27FC236}">
                        <a16:creationId xmlns:a16="http://schemas.microsoft.com/office/drawing/2014/main" id="{E5452B3C-2845-C327-CDC5-BE37B42F4DE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Round Diagonal Corner Rectangle 4">
                    <a:extLst>
                      <a:ext uri="{FF2B5EF4-FFF2-40B4-BE49-F238E27FC236}">
                        <a16:creationId xmlns:a16="http://schemas.microsoft.com/office/drawing/2014/main" id="{FBC01EEE-93F8-BE24-6BE5-E3559E16259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ound Diagonal Corner Rectangle 5">
                    <a:extLst>
                      <a:ext uri="{FF2B5EF4-FFF2-40B4-BE49-F238E27FC236}">
                        <a16:creationId xmlns:a16="http://schemas.microsoft.com/office/drawing/2014/main" id="{AE9EAA48-BC47-2ED1-1B37-5E32137C616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Round Diagonal Corner Rectangle 6">
                    <a:extLst>
                      <a:ext uri="{FF2B5EF4-FFF2-40B4-BE49-F238E27FC236}">
                        <a16:creationId xmlns:a16="http://schemas.microsoft.com/office/drawing/2014/main" id="{A9F00BB8-6121-5DEF-D583-EEB4B18BC86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6" name="Group 8">
                  <a:extLst>
                    <a:ext uri="{FF2B5EF4-FFF2-40B4-BE49-F238E27FC236}">
                      <a16:creationId xmlns:a16="http://schemas.microsoft.com/office/drawing/2014/main" id="{45050392-6E2D-EBD0-C530-B14DBD77E17D}"/>
                    </a:ext>
                  </a:extLst>
                </p:cNvPr>
                <p:cNvGrpSpPr/>
                <p:nvPr/>
              </p:nvGrpSpPr>
              <p:grpSpPr>
                <a:xfrm rot="16517873">
                  <a:off x="5186556" y="1224033"/>
                  <a:ext cx="1176558" cy="776349"/>
                  <a:chOff x="4567827" y="970271"/>
                  <a:chExt cx="1176558" cy="776349"/>
                </a:xfrm>
                <a:grpFill/>
              </p:grpSpPr>
              <p:sp>
                <p:nvSpPr>
                  <p:cNvPr id="947" name="Round Diagonal Corner Rectangle 44">
                    <a:extLst>
                      <a:ext uri="{FF2B5EF4-FFF2-40B4-BE49-F238E27FC236}">
                        <a16:creationId xmlns:a16="http://schemas.microsoft.com/office/drawing/2014/main" id="{300EEAB7-0684-C64C-B27C-448DE6047FE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Round Diagonal Corner Rectangle 45">
                    <a:extLst>
                      <a:ext uri="{FF2B5EF4-FFF2-40B4-BE49-F238E27FC236}">
                        <a16:creationId xmlns:a16="http://schemas.microsoft.com/office/drawing/2014/main" id="{F7B8E181-A5DF-5A21-0733-F3A9442AAF0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Round Diagonal Corner Rectangle 46">
                    <a:extLst>
                      <a:ext uri="{FF2B5EF4-FFF2-40B4-BE49-F238E27FC236}">
                        <a16:creationId xmlns:a16="http://schemas.microsoft.com/office/drawing/2014/main" id="{F48FCE9E-3AB5-920A-DD71-5127915A95C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ound Diagonal Corner Rectangle 47">
                    <a:extLst>
                      <a:ext uri="{FF2B5EF4-FFF2-40B4-BE49-F238E27FC236}">
                        <a16:creationId xmlns:a16="http://schemas.microsoft.com/office/drawing/2014/main" id="{E923B569-8255-5ECE-397D-28ACED4D36F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ound Diagonal Corner Rectangle 48">
                    <a:extLst>
                      <a:ext uri="{FF2B5EF4-FFF2-40B4-BE49-F238E27FC236}">
                        <a16:creationId xmlns:a16="http://schemas.microsoft.com/office/drawing/2014/main" id="{36876920-FE8A-DCDE-162C-FEDE5AB201C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6" name="Group 905">
                <a:extLst>
                  <a:ext uri="{FF2B5EF4-FFF2-40B4-BE49-F238E27FC236}">
                    <a16:creationId xmlns:a16="http://schemas.microsoft.com/office/drawing/2014/main" id="{3FFD1D89-C762-D782-CD18-F12369470BF7}"/>
                  </a:ext>
                </a:extLst>
              </p:cNvPr>
              <p:cNvGrpSpPr/>
              <p:nvPr/>
            </p:nvGrpSpPr>
            <p:grpSpPr>
              <a:xfrm rot="8113811">
                <a:off x="1438523" y="2207715"/>
                <a:ext cx="1390153" cy="762604"/>
                <a:chOff x="4567827" y="970271"/>
                <a:chExt cx="1595182" cy="1230216"/>
              </a:xfrm>
              <a:grpFill/>
            </p:grpSpPr>
            <p:grpSp>
              <p:nvGrpSpPr>
                <p:cNvPr id="933" name="Group 7">
                  <a:extLst>
                    <a:ext uri="{FF2B5EF4-FFF2-40B4-BE49-F238E27FC236}">
                      <a16:creationId xmlns:a16="http://schemas.microsoft.com/office/drawing/2014/main" id="{0502ED1A-AF9F-C8EF-CDAC-1D385DACB790}"/>
                    </a:ext>
                  </a:extLst>
                </p:cNvPr>
                <p:cNvGrpSpPr/>
                <p:nvPr/>
              </p:nvGrpSpPr>
              <p:grpSpPr>
                <a:xfrm>
                  <a:off x="4567827" y="970271"/>
                  <a:ext cx="1176558" cy="776349"/>
                  <a:chOff x="4567827" y="970271"/>
                  <a:chExt cx="1176558" cy="776349"/>
                </a:xfrm>
                <a:grpFill/>
              </p:grpSpPr>
              <p:sp>
                <p:nvSpPr>
                  <p:cNvPr id="940" name="Round Diagonal Corner Rectangle 2">
                    <a:extLst>
                      <a:ext uri="{FF2B5EF4-FFF2-40B4-BE49-F238E27FC236}">
                        <a16:creationId xmlns:a16="http://schemas.microsoft.com/office/drawing/2014/main" id="{A72C5B7D-7759-8B27-E72B-DA639E6C385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Round Diagonal Corner Rectangle 3">
                    <a:extLst>
                      <a:ext uri="{FF2B5EF4-FFF2-40B4-BE49-F238E27FC236}">
                        <a16:creationId xmlns:a16="http://schemas.microsoft.com/office/drawing/2014/main" id="{A6D1EDFA-135F-1803-7DC8-7EE3FAC72C8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Round Diagonal Corner Rectangle 4">
                    <a:extLst>
                      <a:ext uri="{FF2B5EF4-FFF2-40B4-BE49-F238E27FC236}">
                        <a16:creationId xmlns:a16="http://schemas.microsoft.com/office/drawing/2014/main" id="{82DA4C69-B286-4E1B-9B8C-762EB228EC0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Round Diagonal Corner Rectangle 5">
                    <a:extLst>
                      <a:ext uri="{FF2B5EF4-FFF2-40B4-BE49-F238E27FC236}">
                        <a16:creationId xmlns:a16="http://schemas.microsoft.com/office/drawing/2014/main" id="{289F3127-8EF5-1327-CF87-7C44E50D70C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Round Diagonal Corner Rectangle 6">
                    <a:extLst>
                      <a:ext uri="{FF2B5EF4-FFF2-40B4-BE49-F238E27FC236}">
                        <a16:creationId xmlns:a16="http://schemas.microsoft.com/office/drawing/2014/main" id="{D8DFC2AE-553B-12A5-9810-A8A9F17556B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4" name="Group 8">
                  <a:extLst>
                    <a:ext uri="{FF2B5EF4-FFF2-40B4-BE49-F238E27FC236}">
                      <a16:creationId xmlns:a16="http://schemas.microsoft.com/office/drawing/2014/main" id="{E13E265E-494C-327D-D5FC-2793A62B3A5D}"/>
                    </a:ext>
                  </a:extLst>
                </p:cNvPr>
                <p:cNvGrpSpPr/>
                <p:nvPr/>
              </p:nvGrpSpPr>
              <p:grpSpPr>
                <a:xfrm rot="16517873">
                  <a:off x="5186556" y="1224033"/>
                  <a:ext cx="1176558" cy="776349"/>
                  <a:chOff x="4567827" y="970271"/>
                  <a:chExt cx="1176558" cy="776349"/>
                </a:xfrm>
                <a:grpFill/>
              </p:grpSpPr>
              <p:sp>
                <p:nvSpPr>
                  <p:cNvPr id="935" name="Round Diagonal Corner Rectangle 57">
                    <a:extLst>
                      <a:ext uri="{FF2B5EF4-FFF2-40B4-BE49-F238E27FC236}">
                        <a16:creationId xmlns:a16="http://schemas.microsoft.com/office/drawing/2014/main" id="{51BC2D36-24C6-7EF0-D178-1C891D47EF5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Round Diagonal Corner Rectangle 58">
                    <a:extLst>
                      <a:ext uri="{FF2B5EF4-FFF2-40B4-BE49-F238E27FC236}">
                        <a16:creationId xmlns:a16="http://schemas.microsoft.com/office/drawing/2014/main" id="{AD0046B9-7609-25A7-E59D-182A48BFEA0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Round Diagonal Corner Rectangle 59">
                    <a:extLst>
                      <a:ext uri="{FF2B5EF4-FFF2-40B4-BE49-F238E27FC236}">
                        <a16:creationId xmlns:a16="http://schemas.microsoft.com/office/drawing/2014/main" id="{5F219B07-EF8B-FBA8-3D3A-7B3F1F45AA1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Round Diagonal Corner Rectangle 60">
                    <a:extLst>
                      <a:ext uri="{FF2B5EF4-FFF2-40B4-BE49-F238E27FC236}">
                        <a16:creationId xmlns:a16="http://schemas.microsoft.com/office/drawing/2014/main" id="{2874932D-058A-EED8-E4B3-9EE4FC92C64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Round Diagonal Corner Rectangle 61">
                    <a:extLst>
                      <a:ext uri="{FF2B5EF4-FFF2-40B4-BE49-F238E27FC236}">
                        <a16:creationId xmlns:a16="http://schemas.microsoft.com/office/drawing/2014/main" id="{E4F8ABB1-F037-A69E-C03E-5E94D3D1C75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7" name="Group 906">
                <a:extLst>
                  <a:ext uri="{FF2B5EF4-FFF2-40B4-BE49-F238E27FC236}">
                    <a16:creationId xmlns:a16="http://schemas.microsoft.com/office/drawing/2014/main" id="{D247D64D-FDDC-5BE2-3003-719A1148F590}"/>
                  </a:ext>
                </a:extLst>
              </p:cNvPr>
              <p:cNvGrpSpPr/>
              <p:nvPr/>
            </p:nvGrpSpPr>
            <p:grpSpPr>
              <a:xfrm rot="9089938">
                <a:off x="2556363" y="1661184"/>
                <a:ext cx="1090262" cy="771324"/>
                <a:chOff x="4567827" y="970271"/>
                <a:chExt cx="1595182" cy="1230216"/>
              </a:xfrm>
              <a:grpFill/>
            </p:grpSpPr>
            <p:grpSp>
              <p:nvGrpSpPr>
                <p:cNvPr id="921" name="Group 7">
                  <a:extLst>
                    <a:ext uri="{FF2B5EF4-FFF2-40B4-BE49-F238E27FC236}">
                      <a16:creationId xmlns:a16="http://schemas.microsoft.com/office/drawing/2014/main" id="{036AAE35-1171-95C4-7E47-621B0C254225}"/>
                    </a:ext>
                  </a:extLst>
                </p:cNvPr>
                <p:cNvGrpSpPr/>
                <p:nvPr/>
              </p:nvGrpSpPr>
              <p:grpSpPr>
                <a:xfrm>
                  <a:off x="4567827" y="970271"/>
                  <a:ext cx="1176558" cy="776349"/>
                  <a:chOff x="4567827" y="970271"/>
                  <a:chExt cx="1176558" cy="776349"/>
                </a:xfrm>
                <a:grpFill/>
              </p:grpSpPr>
              <p:sp>
                <p:nvSpPr>
                  <p:cNvPr id="928" name="Round Diagonal Corner Rectangle 2">
                    <a:extLst>
                      <a:ext uri="{FF2B5EF4-FFF2-40B4-BE49-F238E27FC236}">
                        <a16:creationId xmlns:a16="http://schemas.microsoft.com/office/drawing/2014/main" id="{EC58A7CC-7DFE-6725-BA6F-1125D6EC4C6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Round Diagonal Corner Rectangle 3">
                    <a:extLst>
                      <a:ext uri="{FF2B5EF4-FFF2-40B4-BE49-F238E27FC236}">
                        <a16:creationId xmlns:a16="http://schemas.microsoft.com/office/drawing/2014/main" id="{636BF292-54AB-2094-2713-632958EA1FA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Round Diagonal Corner Rectangle 4">
                    <a:extLst>
                      <a:ext uri="{FF2B5EF4-FFF2-40B4-BE49-F238E27FC236}">
                        <a16:creationId xmlns:a16="http://schemas.microsoft.com/office/drawing/2014/main" id="{EA17D852-897B-C8C4-B3AF-F57A074B521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ound Diagonal Corner Rectangle 5">
                    <a:extLst>
                      <a:ext uri="{FF2B5EF4-FFF2-40B4-BE49-F238E27FC236}">
                        <a16:creationId xmlns:a16="http://schemas.microsoft.com/office/drawing/2014/main" id="{11CA3876-B4A0-7E6F-755D-A59AE9D7762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Round Diagonal Corner Rectangle 6">
                    <a:extLst>
                      <a:ext uri="{FF2B5EF4-FFF2-40B4-BE49-F238E27FC236}">
                        <a16:creationId xmlns:a16="http://schemas.microsoft.com/office/drawing/2014/main" id="{DA590CBA-A2FD-AB02-26C1-74006ECB905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2" name="Group 8">
                  <a:extLst>
                    <a:ext uri="{FF2B5EF4-FFF2-40B4-BE49-F238E27FC236}">
                      <a16:creationId xmlns:a16="http://schemas.microsoft.com/office/drawing/2014/main" id="{BFBB6A7A-FA04-5165-509E-32256C56E211}"/>
                    </a:ext>
                  </a:extLst>
                </p:cNvPr>
                <p:cNvGrpSpPr/>
                <p:nvPr/>
              </p:nvGrpSpPr>
              <p:grpSpPr>
                <a:xfrm rot="16517873">
                  <a:off x="5186556" y="1224033"/>
                  <a:ext cx="1176558" cy="776349"/>
                  <a:chOff x="4567827" y="970271"/>
                  <a:chExt cx="1176558" cy="776349"/>
                </a:xfrm>
                <a:grpFill/>
              </p:grpSpPr>
              <p:sp>
                <p:nvSpPr>
                  <p:cNvPr id="923" name="Round Diagonal Corner Rectangle 70">
                    <a:extLst>
                      <a:ext uri="{FF2B5EF4-FFF2-40B4-BE49-F238E27FC236}">
                        <a16:creationId xmlns:a16="http://schemas.microsoft.com/office/drawing/2014/main" id="{B2D6808C-45E1-C8C5-C2BD-E937D779F9C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ound Diagonal Corner Rectangle 71">
                    <a:extLst>
                      <a:ext uri="{FF2B5EF4-FFF2-40B4-BE49-F238E27FC236}">
                        <a16:creationId xmlns:a16="http://schemas.microsoft.com/office/drawing/2014/main" id="{45E43A0A-C2AB-EE62-F90A-52AB5F1D3E5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 Diagonal Corner Rectangle 72">
                    <a:extLst>
                      <a:ext uri="{FF2B5EF4-FFF2-40B4-BE49-F238E27FC236}">
                        <a16:creationId xmlns:a16="http://schemas.microsoft.com/office/drawing/2014/main" id="{24238072-621D-68B6-DF49-F4B0B55F688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ound Diagonal Corner Rectangle 73">
                    <a:extLst>
                      <a:ext uri="{FF2B5EF4-FFF2-40B4-BE49-F238E27FC236}">
                        <a16:creationId xmlns:a16="http://schemas.microsoft.com/office/drawing/2014/main" id="{8DF4D3BD-7120-0240-03C0-6D43029ED9B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Round Diagonal Corner Rectangle 74">
                    <a:extLst>
                      <a:ext uri="{FF2B5EF4-FFF2-40B4-BE49-F238E27FC236}">
                        <a16:creationId xmlns:a16="http://schemas.microsoft.com/office/drawing/2014/main" id="{E9456E08-E749-83B9-B8DB-E62C884DA38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8" name="Group 907">
                <a:extLst>
                  <a:ext uri="{FF2B5EF4-FFF2-40B4-BE49-F238E27FC236}">
                    <a16:creationId xmlns:a16="http://schemas.microsoft.com/office/drawing/2014/main" id="{6DD7715A-8EDA-C2B7-98A6-ED3B13B728FD}"/>
                  </a:ext>
                </a:extLst>
              </p:cNvPr>
              <p:cNvGrpSpPr/>
              <p:nvPr/>
            </p:nvGrpSpPr>
            <p:grpSpPr>
              <a:xfrm rot="13486189" flipH="1">
                <a:off x="1389306" y="2685691"/>
                <a:ext cx="1345945" cy="1037421"/>
                <a:chOff x="4567827" y="970271"/>
                <a:chExt cx="1595182" cy="1230216"/>
              </a:xfrm>
              <a:grpFill/>
            </p:grpSpPr>
            <p:grpSp>
              <p:nvGrpSpPr>
                <p:cNvPr id="909" name="Group 7">
                  <a:extLst>
                    <a:ext uri="{FF2B5EF4-FFF2-40B4-BE49-F238E27FC236}">
                      <a16:creationId xmlns:a16="http://schemas.microsoft.com/office/drawing/2014/main" id="{78BBFF5C-3E9C-F3B3-9F4D-E4DF8285A95C}"/>
                    </a:ext>
                  </a:extLst>
                </p:cNvPr>
                <p:cNvGrpSpPr/>
                <p:nvPr/>
              </p:nvGrpSpPr>
              <p:grpSpPr>
                <a:xfrm>
                  <a:off x="4567827" y="970271"/>
                  <a:ext cx="1176558" cy="776349"/>
                  <a:chOff x="4567827" y="970271"/>
                  <a:chExt cx="1176558" cy="776349"/>
                </a:xfrm>
                <a:grpFill/>
              </p:grpSpPr>
              <p:sp>
                <p:nvSpPr>
                  <p:cNvPr id="916" name="Round Diagonal Corner Rectangle 2">
                    <a:extLst>
                      <a:ext uri="{FF2B5EF4-FFF2-40B4-BE49-F238E27FC236}">
                        <a16:creationId xmlns:a16="http://schemas.microsoft.com/office/drawing/2014/main" id="{D9C3D19D-FF0D-A771-6F33-31674906422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Round Diagonal Corner Rectangle 3">
                    <a:extLst>
                      <a:ext uri="{FF2B5EF4-FFF2-40B4-BE49-F238E27FC236}">
                        <a16:creationId xmlns:a16="http://schemas.microsoft.com/office/drawing/2014/main" id="{844457EE-7A47-CE20-5858-989889F6DD6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Round Diagonal Corner Rectangle 4">
                    <a:extLst>
                      <a:ext uri="{FF2B5EF4-FFF2-40B4-BE49-F238E27FC236}">
                        <a16:creationId xmlns:a16="http://schemas.microsoft.com/office/drawing/2014/main" id="{105902A6-B12F-AA2F-E65E-0A6009F73EF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ound Diagonal Corner Rectangle 5">
                    <a:extLst>
                      <a:ext uri="{FF2B5EF4-FFF2-40B4-BE49-F238E27FC236}">
                        <a16:creationId xmlns:a16="http://schemas.microsoft.com/office/drawing/2014/main" id="{AD1345DB-BED8-31A3-0CA9-3707AA87FEF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ound Diagonal Corner Rectangle 6">
                    <a:extLst>
                      <a:ext uri="{FF2B5EF4-FFF2-40B4-BE49-F238E27FC236}">
                        <a16:creationId xmlns:a16="http://schemas.microsoft.com/office/drawing/2014/main" id="{44D194F8-D3DE-0896-CCF0-D4FCE88460A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0" name="Group 8">
                  <a:extLst>
                    <a:ext uri="{FF2B5EF4-FFF2-40B4-BE49-F238E27FC236}">
                      <a16:creationId xmlns:a16="http://schemas.microsoft.com/office/drawing/2014/main" id="{A5E4B8AB-7AF4-68A3-A1D4-2F3E0D6EBED1}"/>
                    </a:ext>
                  </a:extLst>
                </p:cNvPr>
                <p:cNvGrpSpPr/>
                <p:nvPr/>
              </p:nvGrpSpPr>
              <p:grpSpPr>
                <a:xfrm rot="16517873">
                  <a:off x="5186556" y="1224033"/>
                  <a:ext cx="1176558" cy="776349"/>
                  <a:chOff x="4567827" y="970271"/>
                  <a:chExt cx="1176558" cy="776349"/>
                </a:xfrm>
                <a:grpFill/>
              </p:grpSpPr>
              <p:sp>
                <p:nvSpPr>
                  <p:cNvPr id="911" name="Round Diagonal Corner Rectangle 83">
                    <a:extLst>
                      <a:ext uri="{FF2B5EF4-FFF2-40B4-BE49-F238E27FC236}">
                        <a16:creationId xmlns:a16="http://schemas.microsoft.com/office/drawing/2014/main" id="{18EDAC8D-476F-67A3-E617-655C9FFBA00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 Diagonal Corner Rectangle 84">
                    <a:extLst>
                      <a:ext uri="{FF2B5EF4-FFF2-40B4-BE49-F238E27FC236}">
                        <a16:creationId xmlns:a16="http://schemas.microsoft.com/office/drawing/2014/main" id="{8F329BB5-EC36-386F-B740-95AE4EF63B4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 Diagonal Corner Rectangle 85">
                    <a:extLst>
                      <a:ext uri="{FF2B5EF4-FFF2-40B4-BE49-F238E27FC236}">
                        <a16:creationId xmlns:a16="http://schemas.microsoft.com/office/drawing/2014/main" id="{318D02DF-BF82-4E68-4FD5-C73ED7B9B25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ound Diagonal Corner Rectangle 86">
                    <a:extLst>
                      <a:ext uri="{FF2B5EF4-FFF2-40B4-BE49-F238E27FC236}">
                        <a16:creationId xmlns:a16="http://schemas.microsoft.com/office/drawing/2014/main" id="{2EADF8D1-D89D-4EC3-50E0-8E581BE8F6B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Round Diagonal Corner Rectangle 87">
                    <a:extLst>
                      <a:ext uri="{FF2B5EF4-FFF2-40B4-BE49-F238E27FC236}">
                        <a16:creationId xmlns:a16="http://schemas.microsoft.com/office/drawing/2014/main" id="{1491C669-FCB6-7BA0-40F1-1F41FD3A9CB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 name="Group 17">
              <a:extLst>
                <a:ext uri="{FF2B5EF4-FFF2-40B4-BE49-F238E27FC236}">
                  <a16:creationId xmlns:a16="http://schemas.microsoft.com/office/drawing/2014/main" id="{7B7E4517-82EC-3ED0-3B5A-F535FC66F0E2}"/>
                </a:ext>
              </a:extLst>
            </p:cNvPr>
            <p:cNvGrpSpPr/>
            <p:nvPr/>
          </p:nvGrpSpPr>
          <p:grpSpPr>
            <a:xfrm>
              <a:off x="2206445" y="4281004"/>
              <a:ext cx="1015120" cy="696482"/>
              <a:chOff x="3480816" y="1417320"/>
              <a:chExt cx="4105975" cy="2871216"/>
            </a:xfrm>
            <a:solidFill>
              <a:schemeClr val="accent6">
                <a:lumMod val="75000"/>
              </a:schemeClr>
            </a:solidFill>
          </p:grpSpPr>
          <p:grpSp>
            <p:nvGrpSpPr>
              <p:cNvPr id="889" name="Group 888">
                <a:extLst>
                  <a:ext uri="{FF2B5EF4-FFF2-40B4-BE49-F238E27FC236}">
                    <a16:creationId xmlns:a16="http://schemas.microsoft.com/office/drawing/2014/main" id="{152FB6E8-668A-F4ED-966B-BE6BCA2A4819}"/>
                  </a:ext>
                </a:extLst>
              </p:cNvPr>
              <p:cNvGrpSpPr/>
              <p:nvPr/>
            </p:nvGrpSpPr>
            <p:grpSpPr>
              <a:xfrm>
                <a:off x="4489705" y="1779294"/>
                <a:ext cx="1630864" cy="1887450"/>
                <a:chOff x="7653422" y="1435608"/>
                <a:chExt cx="2769586" cy="3757446"/>
              </a:xfrm>
              <a:grpFill/>
            </p:grpSpPr>
            <p:sp>
              <p:nvSpPr>
                <p:cNvPr id="899" name="Rectangle 2">
                  <a:extLst>
                    <a:ext uri="{FF2B5EF4-FFF2-40B4-BE49-F238E27FC236}">
                      <a16:creationId xmlns:a16="http://schemas.microsoft.com/office/drawing/2014/main" id="{7D978F45-0ED5-ED22-12F0-01BB18F5734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Freeform: Shape 899">
                  <a:extLst>
                    <a:ext uri="{FF2B5EF4-FFF2-40B4-BE49-F238E27FC236}">
                      <a16:creationId xmlns:a16="http://schemas.microsoft.com/office/drawing/2014/main" id="{05565B8C-0D59-81F7-1B86-91B36057241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0" name="Group 889">
                <a:extLst>
                  <a:ext uri="{FF2B5EF4-FFF2-40B4-BE49-F238E27FC236}">
                    <a16:creationId xmlns:a16="http://schemas.microsoft.com/office/drawing/2014/main" id="{A0514C12-CD77-D317-42E6-71DEB2DFA342}"/>
                  </a:ext>
                </a:extLst>
              </p:cNvPr>
              <p:cNvGrpSpPr/>
              <p:nvPr/>
            </p:nvGrpSpPr>
            <p:grpSpPr>
              <a:xfrm>
                <a:off x="5218177" y="1636776"/>
                <a:ext cx="1822482" cy="2109216"/>
                <a:chOff x="7653422" y="1435608"/>
                <a:chExt cx="2769586" cy="3757446"/>
              </a:xfrm>
              <a:grpFill/>
            </p:grpSpPr>
            <p:sp>
              <p:nvSpPr>
                <p:cNvPr id="897" name="Rectangle 2">
                  <a:extLst>
                    <a:ext uri="{FF2B5EF4-FFF2-40B4-BE49-F238E27FC236}">
                      <a16:creationId xmlns:a16="http://schemas.microsoft.com/office/drawing/2014/main" id="{302EB37E-9E18-9B36-B423-5D77171BB3C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Freeform: Shape 897">
                  <a:extLst>
                    <a:ext uri="{FF2B5EF4-FFF2-40B4-BE49-F238E27FC236}">
                      <a16:creationId xmlns:a16="http://schemas.microsoft.com/office/drawing/2014/main" id="{07CC8DF7-2D15-A0B0-E018-39F5CCFD0F7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1" name="Group 890">
                <a:extLst>
                  <a:ext uri="{FF2B5EF4-FFF2-40B4-BE49-F238E27FC236}">
                    <a16:creationId xmlns:a16="http://schemas.microsoft.com/office/drawing/2014/main" id="{4A30634E-F9C4-BF5F-F5C8-C64CCA055760}"/>
                  </a:ext>
                </a:extLst>
              </p:cNvPr>
              <p:cNvGrpSpPr/>
              <p:nvPr/>
            </p:nvGrpSpPr>
            <p:grpSpPr>
              <a:xfrm>
                <a:off x="3480816" y="1417320"/>
                <a:ext cx="2162223" cy="2502408"/>
                <a:chOff x="7653422" y="1435608"/>
                <a:chExt cx="2769586" cy="3757446"/>
              </a:xfrm>
              <a:grpFill/>
            </p:grpSpPr>
            <p:sp>
              <p:nvSpPr>
                <p:cNvPr id="895" name="Rectangle 2">
                  <a:extLst>
                    <a:ext uri="{FF2B5EF4-FFF2-40B4-BE49-F238E27FC236}">
                      <a16:creationId xmlns:a16="http://schemas.microsoft.com/office/drawing/2014/main" id="{425D50AC-2440-845B-ED57-C4FB16CCD6C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Freeform: Shape 895">
                  <a:extLst>
                    <a:ext uri="{FF2B5EF4-FFF2-40B4-BE49-F238E27FC236}">
                      <a16:creationId xmlns:a16="http://schemas.microsoft.com/office/drawing/2014/main" id="{4E2D42BD-D55E-DAD3-D00E-CD7C7ABD567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2" name="Group 891">
                <a:extLst>
                  <a:ext uri="{FF2B5EF4-FFF2-40B4-BE49-F238E27FC236}">
                    <a16:creationId xmlns:a16="http://schemas.microsoft.com/office/drawing/2014/main" id="{088F46DE-BF91-4176-98A8-D5D1ED82C414}"/>
                  </a:ext>
                </a:extLst>
              </p:cNvPr>
              <p:cNvGrpSpPr/>
              <p:nvPr/>
            </p:nvGrpSpPr>
            <p:grpSpPr>
              <a:xfrm>
                <a:off x="5394961" y="1751862"/>
                <a:ext cx="2191830" cy="2536674"/>
                <a:chOff x="7653422" y="1435608"/>
                <a:chExt cx="2769586" cy="3757446"/>
              </a:xfrm>
              <a:grpFill/>
            </p:grpSpPr>
            <p:sp>
              <p:nvSpPr>
                <p:cNvPr id="893" name="Rectangle 2">
                  <a:extLst>
                    <a:ext uri="{FF2B5EF4-FFF2-40B4-BE49-F238E27FC236}">
                      <a16:creationId xmlns:a16="http://schemas.microsoft.com/office/drawing/2014/main" id="{5EC065FC-6293-5CB8-EF71-67516FF9C97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Freeform: Shape 893">
                  <a:extLst>
                    <a:ext uri="{FF2B5EF4-FFF2-40B4-BE49-F238E27FC236}">
                      <a16:creationId xmlns:a16="http://schemas.microsoft.com/office/drawing/2014/main" id="{D0DAD6D4-08DA-60BF-5751-3BBB39772AD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86" name="Group 785">
              <a:extLst>
                <a:ext uri="{FF2B5EF4-FFF2-40B4-BE49-F238E27FC236}">
                  <a16:creationId xmlns:a16="http://schemas.microsoft.com/office/drawing/2014/main" id="{C8CCDE7E-5560-A597-55D2-B3C5E270B3C3}"/>
                </a:ext>
              </a:extLst>
            </p:cNvPr>
            <p:cNvGrpSpPr/>
            <p:nvPr/>
          </p:nvGrpSpPr>
          <p:grpSpPr>
            <a:xfrm>
              <a:off x="2423006" y="4398181"/>
              <a:ext cx="384925" cy="648379"/>
              <a:chOff x="1241184" y="770000"/>
              <a:chExt cx="2405441" cy="4129562"/>
            </a:xfrm>
            <a:solidFill>
              <a:schemeClr val="accent6">
                <a:lumMod val="50000"/>
              </a:schemeClr>
            </a:solidFill>
          </p:grpSpPr>
          <p:grpSp>
            <p:nvGrpSpPr>
              <p:cNvPr id="797" name="Group 796">
                <a:extLst>
                  <a:ext uri="{FF2B5EF4-FFF2-40B4-BE49-F238E27FC236}">
                    <a16:creationId xmlns:a16="http://schemas.microsoft.com/office/drawing/2014/main" id="{74F0B760-8321-2778-B37E-3424D8DBEF15}"/>
                  </a:ext>
                </a:extLst>
              </p:cNvPr>
              <p:cNvGrpSpPr/>
              <p:nvPr/>
            </p:nvGrpSpPr>
            <p:grpSpPr>
              <a:xfrm>
                <a:off x="2133600" y="2743200"/>
                <a:ext cx="1295400" cy="990600"/>
                <a:chOff x="4567827" y="970271"/>
                <a:chExt cx="1595182" cy="1230216"/>
              </a:xfrm>
              <a:grpFill/>
            </p:grpSpPr>
            <p:grpSp>
              <p:nvGrpSpPr>
                <p:cNvPr id="877" name="Group 876">
                  <a:extLst>
                    <a:ext uri="{FF2B5EF4-FFF2-40B4-BE49-F238E27FC236}">
                      <a16:creationId xmlns:a16="http://schemas.microsoft.com/office/drawing/2014/main" id="{CFF3388B-795D-4127-0573-774D6007F8D8}"/>
                    </a:ext>
                  </a:extLst>
                </p:cNvPr>
                <p:cNvGrpSpPr/>
                <p:nvPr/>
              </p:nvGrpSpPr>
              <p:grpSpPr>
                <a:xfrm>
                  <a:off x="4567827" y="970271"/>
                  <a:ext cx="1176558" cy="776349"/>
                  <a:chOff x="4567827" y="970271"/>
                  <a:chExt cx="1176558" cy="776349"/>
                </a:xfrm>
                <a:grpFill/>
              </p:grpSpPr>
              <p:sp>
                <p:nvSpPr>
                  <p:cNvPr id="884" name="Round Diagonal Corner Rectangle 2">
                    <a:extLst>
                      <a:ext uri="{FF2B5EF4-FFF2-40B4-BE49-F238E27FC236}">
                        <a16:creationId xmlns:a16="http://schemas.microsoft.com/office/drawing/2014/main" id="{E0D6D56C-181C-BC8D-C81F-B6D3623ACBA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Round Diagonal Corner Rectangle 3">
                    <a:extLst>
                      <a:ext uri="{FF2B5EF4-FFF2-40B4-BE49-F238E27FC236}">
                        <a16:creationId xmlns:a16="http://schemas.microsoft.com/office/drawing/2014/main" id="{C0310AE1-8EEC-00B6-6C37-CFE82405576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Round Diagonal Corner Rectangle 4">
                    <a:extLst>
                      <a:ext uri="{FF2B5EF4-FFF2-40B4-BE49-F238E27FC236}">
                        <a16:creationId xmlns:a16="http://schemas.microsoft.com/office/drawing/2014/main" id="{0DFF2C58-5656-1299-C9A0-813256CB8BF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Round Diagonal Corner Rectangle 5">
                    <a:extLst>
                      <a:ext uri="{FF2B5EF4-FFF2-40B4-BE49-F238E27FC236}">
                        <a16:creationId xmlns:a16="http://schemas.microsoft.com/office/drawing/2014/main" id="{B39A03E2-E795-E8D6-A6BB-CF8848BBD01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ound Diagonal Corner Rectangle 6">
                    <a:extLst>
                      <a:ext uri="{FF2B5EF4-FFF2-40B4-BE49-F238E27FC236}">
                        <a16:creationId xmlns:a16="http://schemas.microsoft.com/office/drawing/2014/main" id="{24AF8D0C-FCF5-B17E-4E31-9C73A4C8BD6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8" name="Group 877">
                  <a:extLst>
                    <a:ext uri="{FF2B5EF4-FFF2-40B4-BE49-F238E27FC236}">
                      <a16:creationId xmlns:a16="http://schemas.microsoft.com/office/drawing/2014/main" id="{564BAD93-5E62-B14B-5A44-CE552EBA2AC3}"/>
                    </a:ext>
                  </a:extLst>
                </p:cNvPr>
                <p:cNvGrpSpPr/>
                <p:nvPr/>
              </p:nvGrpSpPr>
              <p:grpSpPr>
                <a:xfrm rot="16517873">
                  <a:off x="5186556" y="1224033"/>
                  <a:ext cx="1176558" cy="776349"/>
                  <a:chOff x="4567827" y="970271"/>
                  <a:chExt cx="1176558" cy="776349"/>
                </a:xfrm>
                <a:grpFill/>
              </p:grpSpPr>
              <p:sp>
                <p:nvSpPr>
                  <p:cNvPr id="879" name="Round Diagonal Corner Rectangle 9">
                    <a:extLst>
                      <a:ext uri="{FF2B5EF4-FFF2-40B4-BE49-F238E27FC236}">
                        <a16:creationId xmlns:a16="http://schemas.microsoft.com/office/drawing/2014/main" id="{0CE6B7F3-874E-5C11-77E8-132AF116C48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Round Diagonal Corner Rectangle 10">
                    <a:extLst>
                      <a:ext uri="{FF2B5EF4-FFF2-40B4-BE49-F238E27FC236}">
                        <a16:creationId xmlns:a16="http://schemas.microsoft.com/office/drawing/2014/main" id="{BA324EE1-D9A3-F202-4036-0FF60A80234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Round Diagonal Corner Rectangle 11">
                    <a:extLst>
                      <a:ext uri="{FF2B5EF4-FFF2-40B4-BE49-F238E27FC236}">
                        <a16:creationId xmlns:a16="http://schemas.microsoft.com/office/drawing/2014/main" id="{77BF91FB-0A1F-4204-5714-48E1D9AB831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Round Diagonal Corner Rectangle 12">
                    <a:extLst>
                      <a:ext uri="{FF2B5EF4-FFF2-40B4-BE49-F238E27FC236}">
                        <a16:creationId xmlns:a16="http://schemas.microsoft.com/office/drawing/2014/main" id="{4E2154E5-01D2-AE41-CD6F-FC72ECEAFF5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ound Diagonal Corner Rectangle 13">
                    <a:extLst>
                      <a:ext uri="{FF2B5EF4-FFF2-40B4-BE49-F238E27FC236}">
                        <a16:creationId xmlns:a16="http://schemas.microsoft.com/office/drawing/2014/main" id="{615E74AA-8EAB-7BFB-00F2-CBA2A42F22D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8" name="Double Wave 797">
                <a:extLst>
                  <a:ext uri="{FF2B5EF4-FFF2-40B4-BE49-F238E27FC236}">
                    <a16:creationId xmlns:a16="http://schemas.microsoft.com/office/drawing/2014/main" id="{2F579A8E-E0E6-F302-46CA-668EF9A70105}"/>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9" name="Group 798">
                <a:extLst>
                  <a:ext uri="{FF2B5EF4-FFF2-40B4-BE49-F238E27FC236}">
                    <a16:creationId xmlns:a16="http://schemas.microsoft.com/office/drawing/2014/main" id="{C136D9FF-0D75-B0FB-F47B-AFD70352E440}"/>
                  </a:ext>
                </a:extLst>
              </p:cNvPr>
              <p:cNvGrpSpPr/>
              <p:nvPr/>
            </p:nvGrpSpPr>
            <p:grpSpPr>
              <a:xfrm rot="3721982">
                <a:off x="2072705" y="1965154"/>
                <a:ext cx="1219200" cy="940256"/>
                <a:chOff x="4567827" y="970271"/>
                <a:chExt cx="1595182" cy="1230216"/>
              </a:xfrm>
              <a:grpFill/>
            </p:grpSpPr>
            <p:grpSp>
              <p:nvGrpSpPr>
                <p:cNvPr id="865" name="Group 7">
                  <a:extLst>
                    <a:ext uri="{FF2B5EF4-FFF2-40B4-BE49-F238E27FC236}">
                      <a16:creationId xmlns:a16="http://schemas.microsoft.com/office/drawing/2014/main" id="{C7E2691C-1DA2-4DAB-9179-FE25B43849FD}"/>
                    </a:ext>
                  </a:extLst>
                </p:cNvPr>
                <p:cNvGrpSpPr/>
                <p:nvPr/>
              </p:nvGrpSpPr>
              <p:grpSpPr>
                <a:xfrm>
                  <a:off x="4567827" y="970271"/>
                  <a:ext cx="1176558" cy="776349"/>
                  <a:chOff x="4567827" y="970271"/>
                  <a:chExt cx="1176558" cy="776349"/>
                </a:xfrm>
                <a:grpFill/>
              </p:grpSpPr>
              <p:sp>
                <p:nvSpPr>
                  <p:cNvPr id="872" name="Round Diagonal Corner Rectangle 2">
                    <a:extLst>
                      <a:ext uri="{FF2B5EF4-FFF2-40B4-BE49-F238E27FC236}">
                        <a16:creationId xmlns:a16="http://schemas.microsoft.com/office/drawing/2014/main" id="{B200F67A-F0A0-9724-56C7-15899A1E6ED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Round Diagonal Corner Rectangle 3">
                    <a:extLst>
                      <a:ext uri="{FF2B5EF4-FFF2-40B4-BE49-F238E27FC236}">
                        <a16:creationId xmlns:a16="http://schemas.microsoft.com/office/drawing/2014/main" id="{5D398A05-AF3F-F67C-FE6C-9BB4D358DD9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Round Diagonal Corner Rectangle 4">
                    <a:extLst>
                      <a:ext uri="{FF2B5EF4-FFF2-40B4-BE49-F238E27FC236}">
                        <a16:creationId xmlns:a16="http://schemas.microsoft.com/office/drawing/2014/main" id="{3795C79A-C19F-3646-B67E-7124A31152D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Round Diagonal Corner Rectangle 5">
                    <a:extLst>
                      <a:ext uri="{FF2B5EF4-FFF2-40B4-BE49-F238E27FC236}">
                        <a16:creationId xmlns:a16="http://schemas.microsoft.com/office/drawing/2014/main" id="{6BF4BA05-3FAD-A264-A518-A4D9EDF2D1C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Round Diagonal Corner Rectangle 6">
                    <a:extLst>
                      <a:ext uri="{FF2B5EF4-FFF2-40B4-BE49-F238E27FC236}">
                        <a16:creationId xmlns:a16="http://schemas.microsoft.com/office/drawing/2014/main" id="{127DC8FB-B2E2-A4DE-0915-B2740FE3DDA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6" name="Group 8">
                  <a:extLst>
                    <a:ext uri="{FF2B5EF4-FFF2-40B4-BE49-F238E27FC236}">
                      <a16:creationId xmlns:a16="http://schemas.microsoft.com/office/drawing/2014/main" id="{AD268EB1-1081-869B-5F34-0BED9410463E}"/>
                    </a:ext>
                  </a:extLst>
                </p:cNvPr>
                <p:cNvGrpSpPr/>
                <p:nvPr/>
              </p:nvGrpSpPr>
              <p:grpSpPr>
                <a:xfrm rot="16517873">
                  <a:off x="5186556" y="1224033"/>
                  <a:ext cx="1176558" cy="776349"/>
                  <a:chOff x="4567827" y="970271"/>
                  <a:chExt cx="1176558" cy="776349"/>
                </a:xfrm>
                <a:grpFill/>
              </p:grpSpPr>
              <p:sp>
                <p:nvSpPr>
                  <p:cNvPr id="867" name="Round Diagonal Corner Rectangle 18">
                    <a:extLst>
                      <a:ext uri="{FF2B5EF4-FFF2-40B4-BE49-F238E27FC236}">
                        <a16:creationId xmlns:a16="http://schemas.microsoft.com/office/drawing/2014/main" id="{9CB735CC-B1E0-B211-319F-B621C589166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Round Diagonal Corner Rectangle 19">
                    <a:extLst>
                      <a:ext uri="{FF2B5EF4-FFF2-40B4-BE49-F238E27FC236}">
                        <a16:creationId xmlns:a16="http://schemas.microsoft.com/office/drawing/2014/main" id="{12CB0637-3654-5092-882D-FA1DC1CC82A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ound Diagonal Corner Rectangle 20">
                    <a:extLst>
                      <a:ext uri="{FF2B5EF4-FFF2-40B4-BE49-F238E27FC236}">
                        <a16:creationId xmlns:a16="http://schemas.microsoft.com/office/drawing/2014/main" id="{ACB8DBE2-A6BE-D024-989C-2CB531FCA9E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Round Diagonal Corner Rectangle 21">
                    <a:extLst>
                      <a:ext uri="{FF2B5EF4-FFF2-40B4-BE49-F238E27FC236}">
                        <a16:creationId xmlns:a16="http://schemas.microsoft.com/office/drawing/2014/main" id="{DE1CE9E0-8219-C9A1-B8AE-99D06F475B5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Round Diagonal Corner Rectangle 22">
                    <a:extLst>
                      <a:ext uri="{FF2B5EF4-FFF2-40B4-BE49-F238E27FC236}">
                        <a16:creationId xmlns:a16="http://schemas.microsoft.com/office/drawing/2014/main" id="{A7A23A40-6478-D1C7-E7E4-D4CDED7B442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0" name="Group 799">
                <a:extLst>
                  <a:ext uri="{FF2B5EF4-FFF2-40B4-BE49-F238E27FC236}">
                    <a16:creationId xmlns:a16="http://schemas.microsoft.com/office/drawing/2014/main" id="{A49B37A2-2505-A3EE-42DE-155B39181371}"/>
                  </a:ext>
                </a:extLst>
              </p:cNvPr>
              <p:cNvGrpSpPr/>
              <p:nvPr/>
            </p:nvGrpSpPr>
            <p:grpSpPr>
              <a:xfrm rot="20253845">
                <a:off x="1241184" y="1553241"/>
                <a:ext cx="1595182" cy="1230216"/>
                <a:chOff x="4567827" y="970271"/>
                <a:chExt cx="1595182" cy="1230216"/>
              </a:xfrm>
              <a:grpFill/>
            </p:grpSpPr>
            <p:grpSp>
              <p:nvGrpSpPr>
                <p:cNvPr id="853" name="Group 7">
                  <a:extLst>
                    <a:ext uri="{FF2B5EF4-FFF2-40B4-BE49-F238E27FC236}">
                      <a16:creationId xmlns:a16="http://schemas.microsoft.com/office/drawing/2014/main" id="{AFF69190-5209-85E3-0928-884F68922DE6}"/>
                    </a:ext>
                  </a:extLst>
                </p:cNvPr>
                <p:cNvGrpSpPr/>
                <p:nvPr/>
              </p:nvGrpSpPr>
              <p:grpSpPr>
                <a:xfrm>
                  <a:off x="4567827" y="970271"/>
                  <a:ext cx="1176558" cy="776349"/>
                  <a:chOff x="4567827" y="970271"/>
                  <a:chExt cx="1176558" cy="776349"/>
                </a:xfrm>
                <a:grpFill/>
              </p:grpSpPr>
              <p:sp>
                <p:nvSpPr>
                  <p:cNvPr id="860" name="Round Diagonal Corner Rectangle 2">
                    <a:extLst>
                      <a:ext uri="{FF2B5EF4-FFF2-40B4-BE49-F238E27FC236}">
                        <a16:creationId xmlns:a16="http://schemas.microsoft.com/office/drawing/2014/main" id="{51C2AD9A-51A4-62FF-C530-FD3481AB063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Round Diagonal Corner Rectangle 3">
                    <a:extLst>
                      <a:ext uri="{FF2B5EF4-FFF2-40B4-BE49-F238E27FC236}">
                        <a16:creationId xmlns:a16="http://schemas.microsoft.com/office/drawing/2014/main" id="{8512185A-15F9-506D-FD04-B1BE5B9D06E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Round Diagonal Corner Rectangle 4">
                    <a:extLst>
                      <a:ext uri="{FF2B5EF4-FFF2-40B4-BE49-F238E27FC236}">
                        <a16:creationId xmlns:a16="http://schemas.microsoft.com/office/drawing/2014/main" id="{EB7C243E-53E8-1960-386E-D6322E15FB7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ound Diagonal Corner Rectangle 5">
                    <a:extLst>
                      <a:ext uri="{FF2B5EF4-FFF2-40B4-BE49-F238E27FC236}">
                        <a16:creationId xmlns:a16="http://schemas.microsoft.com/office/drawing/2014/main" id="{95217549-ADEA-1B48-624C-16EDBF2CAE1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ound Diagonal Corner Rectangle 6">
                    <a:extLst>
                      <a:ext uri="{FF2B5EF4-FFF2-40B4-BE49-F238E27FC236}">
                        <a16:creationId xmlns:a16="http://schemas.microsoft.com/office/drawing/2014/main" id="{64B94846-F2AC-A8D1-DCDF-8714947F218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4" name="Group 8">
                  <a:extLst>
                    <a:ext uri="{FF2B5EF4-FFF2-40B4-BE49-F238E27FC236}">
                      <a16:creationId xmlns:a16="http://schemas.microsoft.com/office/drawing/2014/main" id="{F84485A6-2289-42AE-EC13-DBC13C052D2F}"/>
                    </a:ext>
                  </a:extLst>
                </p:cNvPr>
                <p:cNvGrpSpPr/>
                <p:nvPr/>
              </p:nvGrpSpPr>
              <p:grpSpPr>
                <a:xfrm rot="16517873">
                  <a:off x="5186556" y="1224033"/>
                  <a:ext cx="1176558" cy="776349"/>
                  <a:chOff x="4567827" y="970271"/>
                  <a:chExt cx="1176558" cy="776349"/>
                </a:xfrm>
                <a:grpFill/>
              </p:grpSpPr>
              <p:sp>
                <p:nvSpPr>
                  <p:cNvPr id="855" name="Round Diagonal Corner Rectangle 31">
                    <a:extLst>
                      <a:ext uri="{FF2B5EF4-FFF2-40B4-BE49-F238E27FC236}">
                        <a16:creationId xmlns:a16="http://schemas.microsoft.com/office/drawing/2014/main" id="{207A8819-0C5F-FD6E-B437-44426055142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Round Diagonal Corner Rectangle 32">
                    <a:extLst>
                      <a:ext uri="{FF2B5EF4-FFF2-40B4-BE49-F238E27FC236}">
                        <a16:creationId xmlns:a16="http://schemas.microsoft.com/office/drawing/2014/main" id="{1907177F-31E1-47EB-157D-494119C2870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ound Diagonal Corner Rectangle 33">
                    <a:extLst>
                      <a:ext uri="{FF2B5EF4-FFF2-40B4-BE49-F238E27FC236}">
                        <a16:creationId xmlns:a16="http://schemas.microsoft.com/office/drawing/2014/main" id="{C83C3695-8A32-5F12-8136-0A959F15AA8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ound Diagonal Corner Rectangle 34">
                    <a:extLst>
                      <a:ext uri="{FF2B5EF4-FFF2-40B4-BE49-F238E27FC236}">
                        <a16:creationId xmlns:a16="http://schemas.microsoft.com/office/drawing/2014/main" id="{CA81DCDF-2704-3374-C3A5-A19DF2C8596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ound Diagonal Corner Rectangle 35">
                    <a:extLst>
                      <a:ext uri="{FF2B5EF4-FFF2-40B4-BE49-F238E27FC236}">
                        <a16:creationId xmlns:a16="http://schemas.microsoft.com/office/drawing/2014/main" id="{EEE863C9-9F12-CEC5-9772-D0C1173C9E8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1" name="Group 800">
                <a:extLst>
                  <a:ext uri="{FF2B5EF4-FFF2-40B4-BE49-F238E27FC236}">
                    <a16:creationId xmlns:a16="http://schemas.microsoft.com/office/drawing/2014/main" id="{98D549C1-F878-5302-AC1D-4433BD1E0E8D}"/>
                  </a:ext>
                </a:extLst>
              </p:cNvPr>
              <p:cNvGrpSpPr/>
              <p:nvPr/>
            </p:nvGrpSpPr>
            <p:grpSpPr>
              <a:xfrm rot="8113811">
                <a:off x="1943792" y="770000"/>
                <a:ext cx="1446415" cy="1355079"/>
                <a:chOff x="4567827" y="970271"/>
                <a:chExt cx="1595182" cy="1230216"/>
              </a:xfrm>
              <a:grpFill/>
            </p:grpSpPr>
            <p:grpSp>
              <p:nvGrpSpPr>
                <p:cNvPr id="841" name="Group 7">
                  <a:extLst>
                    <a:ext uri="{FF2B5EF4-FFF2-40B4-BE49-F238E27FC236}">
                      <a16:creationId xmlns:a16="http://schemas.microsoft.com/office/drawing/2014/main" id="{912F1BAC-E5F9-12C6-8897-8F6D22A8EE5A}"/>
                    </a:ext>
                  </a:extLst>
                </p:cNvPr>
                <p:cNvGrpSpPr/>
                <p:nvPr/>
              </p:nvGrpSpPr>
              <p:grpSpPr>
                <a:xfrm>
                  <a:off x="4567827" y="970271"/>
                  <a:ext cx="1176558" cy="776349"/>
                  <a:chOff x="4567827" y="970271"/>
                  <a:chExt cx="1176558" cy="776349"/>
                </a:xfrm>
                <a:grpFill/>
              </p:grpSpPr>
              <p:sp>
                <p:nvSpPr>
                  <p:cNvPr id="848" name="Round Diagonal Corner Rectangle 2">
                    <a:extLst>
                      <a:ext uri="{FF2B5EF4-FFF2-40B4-BE49-F238E27FC236}">
                        <a16:creationId xmlns:a16="http://schemas.microsoft.com/office/drawing/2014/main" id="{0E898B57-54AF-D786-8834-AFDB34D0C88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Round Diagonal Corner Rectangle 3">
                    <a:extLst>
                      <a:ext uri="{FF2B5EF4-FFF2-40B4-BE49-F238E27FC236}">
                        <a16:creationId xmlns:a16="http://schemas.microsoft.com/office/drawing/2014/main" id="{CC1EF621-13F5-7EF7-DAA1-8198D4BD08E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Round Diagonal Corner Rectangle 4">
                    <a:extLst>
                      <a:ext uri="{FF2B5EF4-FFF2-40B4-BE49-F238E27FC236}">
                        <a16:creationId xmlns:a16="http://schemas.microsoft.com/office/drawing/2014/main" id="{799B2ED7-5751-FE56-B006-EB9A3FE62A4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Round Diagonal Corner Rectangle 5">
                    <a:extLst>
                      <a:ext uri="{FF2B5EF4-FFF2-40B4-BE49-F238E27FC236}">
                        <a16:creationId xmlns:a16="http://schemas.microsoft.com/office/drawing/2014/main" id="{46A484E9-BA8E-5EA2-7C55-FB94588C507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Round Diagonal Corner Rectangle 6">
                    <a:extLst>
                      <a:ext uri="{FF2B5EF4-FFF2-40B4-BE49-F238E27FC236}">
                        <a16:creationId xmlns:a16="http://schemas.microsoft.com/office/drawing/2014/main" id="{87673875-4C29-0E2C-ED06-AEC5B72A3D6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2" name="Group 8">
                  <a:extLst>
                    <a:ext uri="{FF2B5EF4-FFF2-40B4-BE49-F238E27FC236}">
                      <a16:creationId xmlns:a16="http://schemas.microsoft.com/office/drawing/2014/main" id="{F1B95892-F455-EA09-9843-982FF65AE1C8}"/>
                    </a:ext>
                  </a:extLst>
                </p:cNvPr>
                <p:cNvGrpSpPr/>
                <p:nvPr/>
              </p:nvGrpSpPr>
              <p:grpSpPr>
                <a:xfrm rot="16517873">
                  <a:off x="5186556" y="1224033"/>
                  <a:ext cx="1176558" cy="776349"/>
                  <a:chOff x="4567827" y="970271"/>
                  <a:chExt cx="1176558" cy="776349"/>
                </a:xfrm>
                <a:grpFill/>
              </p:grpSpPr>
              <p:sp>
                <p:nvSpPr>
                  <p:cNvPr id="843" name="Round Diagonal Corner Rectangle 44">
                    <a:extLst>
                      <a:ext uri="{FF2B5EF4-FFF2-40B4-BE49-F238E27FC236}">
                        <a16:creationId xmlns:a16="http://schemas.microsoft.com/office/drawing/2014/main" id="{4A0A65BF-76B2-AC02-E117-4F47BDC088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Round Diagonal Corner Rectangle 45">
                    <a:extLst>
                      <a:ext uri="{FF2B5EF4-FFF2-40B4-BE49-F238E27FC236}">
                        <a16:creationId xmlns:a16="http://schemas.microsoft.com/office/drawing/2014/main" id="{208A115F-10BA-A887-3597-C113A8C29A1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Round Diagonal Corner Rectangle 46">
                    <a:extLst>
                      <a:ext uri="{FF2B5EF4-FFF2-40B4-BE49-F238E27FC236}">
                        <a16:creationId xmlns:a16="http://schemas.microsoft.com/office/drawing/2014/main" id="{0336C61B-7464-413E-FB41-BF16D1E0333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Round Diagonal Corner Rectangle 47">
                    <a:extLst>
                      <a:ext uri="{FF2B5EF4-FFF2-40B4-BE49-F238E27FC236}">
                        <a16:creationId xmlns:a16="http://schemas.microsoft.com/office/drawing/2014/main" id="{783BC77E-F302-1391-688D-B53F07FCF51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Round Diagonal Corner Rectangle 48">
                    <a:extLst>
                      <a:ext uri="{FF2B5EF4-FFF2-40B4-BE49-F238E27FC236}">
                        <a16:creationId xmlns:a16="http://schemas.microsoft.com/office/drawing/2014/main" id="{9928B742-818E-AF5F-37B5-0B15A9420CF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2" name="Group 801">
                <a:extLst>
                  <a:ext uri="{FF2B5EF4-FFF2-40B4-BE49-F238E27FC236}">
                    <a16:creationId xmlns:a16="http://schemas.microsoft.com/office/drawing/2014/main" id="{D2D62194-D669-D4A6-2416-D0DFAB29B999}"/>
                  </a:ext>
                </a:extLst>
              </p:cNvPr>
              <p:cNvGrpSpPr/>
              <p:nvPr/>
            </p:nvGrpSpPr>
            <p:grpSpPr>
              <a:xfrm rot="8113811">
                <a:off x="1438523" y="2207715"/>
                <a:ext cx="1390153" cy="762604"/>
                <a:chOff x="4567827" y="970271"/>
                <a:chExt cx="1595182" cy="1230216"/>
              </a:xfrm>
              <a:grpFill/>
            </p:grpSpPr>
            <p:grpSp>
              <p:nvGrpSpPr>
                <p:cNvPr id="829" name="Group 7">
                  <a:extLst>
                    <a:ext uri="{FF2B5EF4-FFF2-40B4-BE49-F238E27FC236}">
                      <a16:creationId xmlns:a16="http://schemas.microsoft.com/office/drawing/2014/main" id="{94C8AC55-D156-F838-6A6F-3758583A681C}"/>
                    </a:ext>
                  </a:extLst>
                </p:cNvPr>
                <p:cNvGrpSpPr/>
                <p:nvPr/>
              </p:nvGrpSpPr>
              <p:grpSpPr>
                <a:xfrm>
                  <a:off x="4567827" y="970271"/>
                  <a:ext cx="1176558" cy="776349"/>
                  <a:chOff x="4567827" y="970271"/>
                  <a:chExt cx="1176558" cy="776349"/>
                </a:xfrm>
                <a:grpFill/>
              </p:grpSpPr>
              <p:sp>
                <p:nvSpPr>
                  <p:cNvPr id="836" name="Round Diagonal Corner Rectangle 2">
                    <a:extLst>
                      <a:ext uri="{FF2B5EF4-FFF2-40B4-BE49-F238E27FC236}">
                        <a16:creationId xmlns:a16="http://schemas.microsoft.com/office/drawing/2014/main" id="{1DD9D843-5E94-FA64-4800-B7027B109FE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Round Diagonal Corner Rectangle 3">
                    <a:extLst>
                      <a:ext uri="{FF2B5EF4-FFF2-40B4-BE49-F238E27FC236}">
                        <a16:creationId xmlns:a16="http://schemas.microsoft.com/office/drawing/2014/main" id="{8BD4CEA8-9145-1B3A-82E0-A78C3689714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Round Diagonal Corner Rectangle 4">
                    <a:extLst>
                      <a:ext uri="{FF2B5EF4-FFF2-40B4-BE49-F238E27FC236}">
                        <a16:creationId xmlns:a16="http://schemas.microsoft.com/office/drawing/2014/main" id="{D03BC98E-D9B9-A05A-007E-6E46DE4D89D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Round Diagonal Corner Rectangle 5">
                    <a:extLst>
                      <a:ext uri="{FF2B5EF4-FFF2-40B4-BE49-F238E27FC236}">
                        <a16:creationId xmlns:a16="http://schemas.microsoft.com/office/drawing/2014/main" id="{12B31EBC-0015-9FBF-12FA-646A29E8D32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Round Diagonal Corner Rectangle 6">
                    <a:extLst>
                      <a:ext uri="{FF2B5EF4-FFF2-40B4-BE49-F238E27FC236}">
                        <a16:creationId xmlns:a16="http://schemas.microsoft.com/office/drawing/2014/main" id="{1DEAF764-EBE1-FDD5-B127-96E0623886C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0" name="Group 8">
                  <a:extLst>
                    <a:ext uri="{FF2B5EF4-FFF2-40B4-BE49-F238E27FC236}">
                      <a16:creationId xmlns:a16="http://schemas.microsoft.com/office/drawing/2014/main" id="{6940069B-550E-B7CB-023D-3E793B6D6CCB}"/>
                    </a:ext>
                  </a:extLst>
                </p:cNvPr>
                <p:cNvGrpSpPr/>
                <p:nvPr/>
              </p:nvGrpSpPr>
              <p:grpSpPr>
                <a:xfrm rot="16517873">
                  <a:off x="5186556" y="1224033"/>
                  <a:ext cx="1176558" cy="776349"/>
                  <a:chOff x="4567827" y="970271"/>
                  <a:chExt cx="1176558" cy="776349"/>
                </a:xfrm>
                <a:grpFill/>
              </p:grpSpPr>
              <p:sp>
                <p:nvSpPr>
                  <p:cNvPr id="831" name="Round Diagonal Corner Rectangle 57">
                    <a:extLst>
                      <a:ext uri="{FF2B5EF4-FFF2-40B4-BE49-F238E27FC236}">
                        <a16:creationId xmlns:a16="http://schemas.microsoft.com/office/drawing/2014/main" id="{F7C3ECAF-463C-0523-51DB-DC08A23747D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Round Diagonal Corner Rectangle 58">
                    <a:extLst>
                      <a:ext uri="{FF2B5EF4-FFF2-40B4-BE49-F238E27FC236}">
                        <a16:creationId xmlns:a16="http://schemas.microsoft.com/office/drawing/2014/main" id="{186E9456-E9F2-0236-4DE9-C189131A02F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Round Diagonal Corner Rectangle 59">
                    <a:extLst>
                      <a:ext uri="{FF2B5EF4-FFF2-40B4-BE49-F238E27FC236}">
                        <a16:creationId xmlns:a16="http://schemas.microsoft.com/office/drawing/2014/main" id="{A54D6EBF-4A39-AB6C-46F5-56527C4825C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Round Diagonal Corner Rectangle 60">
                    <a:extLst>
                      <a:ext uri="{FF2B5EF4-FFF2-40B4-BE49-F238E27FC236}">
                        <a16:creationId xmlns:a16="http://schemas.microsoft.com/office/drawing/2014/main" id="{6B86FD3D-E24F-ED69-F59E-3699E075DEA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Round Diagonal Corner Rectangle 61">
                    <a:extLst>
                      <a:ext uri="{FF2B5EF4-FFF2-40B4-BE49-F238E27FC236}">
                        <a16:creationId xmlns:a16="http://schemas.microsoft.com/office/drawing/2014/main" id="{0DA57B96-76BC-E4AC-E44E-EB19C618CA2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3" name="Group 802">
                <a:extLst>
                  <a:ext uri="{FF2B5EF4-FFF2-40B4-BE49-F238E27FC236}">
                    <a16:creationId xmlns:a16="http://schemas.microsoft.com/office/drawing/2014/main" id="{56A94A1A-290C-E82B-5DC6-6599ED8AB007}"/>
                  </a:ext>
                </a:extLst>
              </p:cNvPr>
              <p:cNvGrpSpPr/>
              <p:nvPr/>
            </p:nvGrpSpPr>
            <p:grpSpPr>
              <a:xfrm rot="9089938">
                <a:off x="2556363" y="1661184"/>
                <a:ext cx="1090262" cy="771324"/>
                <a:chOff x="4567827" y="970271"/>
                <a:chExt cx="1595182" cy="1230216"/>
              </a:xfrm>
              <a:grpFill/>
            </p:grpSpPr>
            <p:grpSp>
              <p:nvGrpSpPr>
                <p:cNvPr id="817" name="Group 7">
                  <a:extLst>
                    <a:ext uri="{FF2B5EF4-FFF2-40B4-BE49-F238E27FC236}">
                      <a16:creationId xmlns:a16="http://schemas.microsoft.com/office/drawing/2014/main" id="{EC048E66-DAB0-BB93-60A1-B056CE694564}"/>
                    </a:ext>
                  </a:extLst>
                </p:cNvPr>
                <p:cNvGrpSpPr/>
                <p:nvPr/>
              </p:nvGrpSpPr>
              <p:grpSpPr>
                <a:xfrm>
                  <a:off x="4567827" y="970271"/>
                  <a:ext cx="1176558" cy="776349"/>
                  <a:chOff x="4567827" y="970271"/>
                  <a:chExt cx="1176558" cy="776349"/>
                </a:xfrm>
                <a:grpFill/>
              </p:grpSpPr>
              <p:sp>
                <p:nvSpPr>
                  <p:cNvPr id="824" name="Round Diagonal Corner Rectangle 2">
                    <a:extLst>
                      <a:ext uri="{FF2B5EF4-FFF2-40B4-BE49-F238E27FC236}">
                        <a16:creationId xmlns:a16="http://schemas.microsoft.com/office/drawing/2014/main" id="{7162F606-1A97-90B2-2FC1-CBCED297B33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Round Diagonal Corner Rectangle 3">
                    <a:extLst>
                      <a:ext uri="{FF2B5EF4-FFF2-40B4-BE49-F238E27FC236}">
                        <a16:creationId xmlns:a16="http://schemas.microsoft.com/office/drawing/2014/main" id="{E6C56E9F-8233-163D-AD21-12898FBFB2F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ound Diagonal Corner Rectangle 4">
                    <a:extLst>
                      <a:ext uri="{FF2B5EF4-FFF2-40B4-BE49-F238E27FC236}">
                        <a16:creationId xmlns:a16="http://schemas.microsoft.com/office/drawing/2014/main" id="{510A17DD-8321-0E6C-5ED4-F33ADDE061D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Round Diagonal Corner Rectangle 5">
                    <a:extLst>
                      <a:ext uri="{FF2B5EF4-FFF2-40B4-BE49-F238E27FC236}">
                        <a16:creationId xmlns:a16="http://schemas.microsoft.com/office/drawing/2014/main" id="{C2F7E4B0-CA58-7AE8-CCB5-7115100601B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Round Diagonal Corner Rectangle 6">
                    <a:extLst>
                      <a:ext uri="{FF2B5EF4-FFF2-40B4-BE49-F238E27FC236}">
                        <a16:creationId xmlns:a16="http://schemas.microsoft.com/office/drawing/2014/main" id="{6F1FDD9A-8889-D065-478F-598A8EA4DE3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8" name="Group 8">
                  <a:extLst>
                    <a:ext uri="{FF2B5EF4-FFF2-40B4-BE49-F238E27FC236}">
                      <a16:creationId xmlns:a16="http://schemas.microsoft.com/office/drawing/2014/main" id="{398A5338-F462-FC9E-BABC-E70E822E3B28}"/>
                    </a:ext>
                  </a:extLst>
                </p:cNvPr>
                <p:cNvGrpSpPr/>
                <p:nvPr/>
              </p:nvGrpSpPr>
              <p:grpSpPr>
                <a:xfrm rot="16517873">
                  <a:off x="5186556" y="1224033"/>
                  <a:ext cx="1176558" cy="776349"/>
                  <a:chOff x="4567827" y="970271"/>
                  <a:chExt cx="1176558" cy="776349"/>
                </a:xfrm>
                <a:grpFill/>
              </p:grpSpPr>
              <p:sp>
                <p:nvSpPr>
                  <p:cNvPr id="819" name="Round Diagonal Corner Rectangle 70">
                    <a:extLst>
                      <a:ext uri="{FF2B5EF4-FFF2-40B4-BE49-F238E27FC236}">
                        <a16:creationId xmlns:a16="http://schemas.microsoft.com/office/drawing/2014/main" id="{DFA8450B-2AAC-69F7-E283-DD47404BC8D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Round Diagonal Corner Rectangle 71">
                    <a:extLst>
                      <a:ext uri="{FF2B5EF4-FFF2-40B4-BE49-F238E27FC236}">
                        <a16:creationId xmlns:a16="http://schemas.microsoft.com/office/drawing/2014/main" id="{5E6AAF96-63B6-383F-7D2C-A7797E3156F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Round Diagonal Corner Rectangle 72">
                    <a:extLst>
                      <a:ext uri="{FF2B5EF4-FFF2-40B4-BE49-F238E27FC236}">
                        <a16:creationId xmlns:a16="http://schemas.microsoft.com/office/drawing/2014/main" id="{F43A7908-F619-527D-0F44-287CD6792D3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Round Diagonal Corner Rectangle 73">
                    <a:extLst>
                      <a:ext uri="{FF2B5EF4-FFF2-40B4-BE49-F238E27FC236}">
                        <a16:creationId xmlns:a16="http://schemas.microsoft.com/office/drawing/2014/main" id="{DAAD8E7D-23B4-4E38-3F85-29D8E7999E1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Round Diagonal Corner Rectangle 74">
                    <a:extLst>
                      <a:ext uri="{FF2B5EF4-FFF2-40B4-BE49-F238E27FC236}">
                        <a16:creationId xmlns:a16="http://schemas.microsoft.com/office/drawing/2014/main" id="{C3FF6FA4-10A8-D6FB-188E-3717006896C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4" name="Group 803">
                <a:extLst>
                  <a:ext uri="{FF2B5EF4-FFF2-40B4-BE49-F238E27FC236}">
                    <a16:creationId xmlns:a16="http://schemas.microsoft.com/office/drawing/2014/main" id="{22A28DE9-B394-86FC-8691-19B2CD030D01}"/>
                  </a:ext>
                </a:extLst>
              </p:cNvPr>
              <p:cNvGrpSpPr/>
              <p:nvPr/>
            </p:nvGrpSpPr>
            <p:grpSpPr>
              <a:xfrm rot="13486189" flipH="1">
                <a:off x="1389306" y="2685691"/>
                <a:ext cx="1345945" cy="1037421"/>
                <a:chOff x="4567827" y="970271"/>
                <a:chExt cx="1595182" cy="1230216"/>
              </a:xfrm>
              <a:grpFill/>
            </p:grpSpPr>
            <p:grpSp>
              <p:nvGrpSpPr>
                <p:cNvPr id="805" name="Group 7">
                  <a:extLst>
                    <a:ext uri="{FF2B5EF4-FFF2-40B4-BE49-F238E27FC236}">
                      <a16:creationId xmlns:a16="http://schemas.microsoft.com/office/drawing/2014/main" id="{C0223726-49DA-00D6-6DA0-B7E9CF53E145}"/>
                    </a:ext>
                  </a:extLst>
                </p:cNvPr>
                <p:cNvGrpSpPr/>
                <p:nvPr/>
              </p:nvGrpSpPr>
              <p:grpSpPr>
                <a:xfrm>
                  <a:off x="4567827" y="970271"/>
                  <a:ext cx="1176558" cy="776349"/>
                  <a:chOff x="4567827" y="970271"/>
                  <a:chExt cx="1176558" cy="776349"/>
                </a:xfrm>
                <a:grpFill/>
              </p:grpSpPr>
              <p:sp>
                <p:nvSpPr>
                  <p:cNvPr id="812" name="Round Diagonal Corner Rectangle 2">
                    <a:extLst>
                      <a:ext uri="{FF2B5EF4-FFF2-40B4-BE49-F238E27FC236}">
                        <a16:creationId xmlns:a16="http://schemas.microsoft.com/office/drawing/2014/main" id="{272F835D-85E4-59F7-1E4B-86D7EBD8C2A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Round Diagonal Corner Rectangle 3">
                    <a:extLst>
                      <a:ext uri="{FF2B5EF4-FFF2-40B4-BE49-F238E27FC236}">
                        <a16:creationId xmlns:a16="http://schemas.microsoft.com/office/drawing/2014/main" id="{73C53EB1-8F87-AED5-D9B7-6023D0029BB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ound Diagonal Corner Rectangle 4">
                    <a:extLst>
                      <a:ext uri="{FF2B5EF4-FFF2-40B4-BE49-F238E27FC236}">
                        <a16:creationId xmlns:a16="http://schemas.microsoft.com/office/drawing/2014/main" id="{4EA03D0B-DD2D-0918-BF20-1D14949AE39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ound Diagonal Corner Rectangle 5">
                    <a:extLst>
                      <a:ext uri="{FF2B5EF4-FFF2-40B4-BE49-F238E27FC236}">
                        <a16:creationId xmlns:a16="http://schemas.microsoft.com/office/drawing/2014/main" id="{BDF1455A-400F-38FF-0C6D-27060571A8A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Round Diagonal Corner Rectangle 6">
                    <a:extLst>
                      <a:ext uri="{FF2B5EF4-FFF2-40B4-BE49-F238E27FC236}">
                        <a16:creationId xmlns:a16="http://schemas.microsoft.com/office/drawing/2014/main" id="{5121DF24-616D-6A48-E109-BC549811CFE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6" name="Group 8">
                  <a:extLst>
                    <a:ext uri="{FF2B5EF4-FFF2-40B4-BE49-F238E27FC236}">
                      <a16:creationId xmlns:a16="http://schemas.microsoft.com/office/drawing/2014/main" id="{30F65219-D977-1E3A-CC64-18E9065C03B4}"/>
                    </a:ext>
                  </a:extLst>
                </p:cNvPr>
                <p:cNvGrpSpPr/>
                <p:nvPr/>
              </p:nvGrpSpPr>
              <p:grpSpPr>
                <a:xfrm rot="16517873">
                  <a:off x="5186556" y="1224033"/>
                  <a:ext cx="1176558" cy="776349"/>
                  <a:chOff x="4567827" y="970271"/>
                  <a:chExt cx="1176558" cy="776349"/>
                </a:xfrm>
                <a:grpFill/>
              </p:grpSpPr>
              <p:sp>
                <p:nvSpPr>
                  <p:cNvPr id="807" name="Round Diagonal Corner Rectangle 83">
                    <a:extLst>
                      <a:ext uri="{FF2B5EF4-FFF2-40B4-BE49-F238E27FC236}">
                        <a16:creationId xmlns:a16="http://schemas.microsoft.com/office/drawing/2014/main" id="{47B8FD0D-546B-D7EE-4693-448E283E4B8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Round Diagonal Corner Rectangle 84">
                    <a:extLst>
                      <a:ext uri="{FF2B5EF4-FFF2-40B4-BE49-F238E27FC236}">
                        <a16:creationId xmlns:a16="http://schemas.microsoft.com/office/drawing/2014/main" id="{DEE2F3B4-45A0-DE41-FD9B-84A7C0ECA8D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Round Diagonal Corner Rectangle 85">
                    <a:extLst>
                      <a:ext uri="{FF2B5EF4-FFF2-40B4-BE49-F238E27FC236}">
                        <a16:creationId xmlns:a16="http://schemas.microsoft.com/office/drawing/2014/main" id="{D4D21200-C39E-0B59-37D0-FCEE5DB715F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ound Diagonal Corner Rectangle 86">
                    <a:extLst>
                      <a:ext uri="{FF2B5EF4-FFF2-40B4-BE49-F238E27FC236}">
                        <a16:creationId xmlns:a16="http://schemas.microsoft.com/office/drawing/2014/main" id="{D3CD74EA-2B0F-5FB7-957B-06298D042AA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Round Diagonal Corner Rectangle 87">
                    <a:extLst>
                      <a:ext uri="{FF2B5EF4-FFF2-40B4-BE49-F238E27FC236}">
                        <a16:creationId xmlns:a16="http://schemas.microsoft.com/office/drawing/2014/main" id="{D8CECDA0-2D6C-7FE2-074E-E75A976263F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7" name="Group 786">
              <a:extLst>
                <a:ext uri="{FF2B5EF4-FFF2-40B4-BE49-F238E27FC236}">
                  <a16:creationId xmlns:a16="http://schemas.microsoft.com/office/drawing/2014/main" id="{EE1E6C88-B54A-779C-0AF3-2FEBB9368773}"/>
                </a:ext>
              </a:extLst>
            </p:cNvPr>
            <p:cNvGrpSpPr/>
            <p:nvPr/>
          </p:nvGrpSpPr>
          <p:grpSpPr>
            <a:xfrm>
              <a:off x="2981346" y="4205344"/>
              <a:ext cx="765692" cy="643248"/>
              <a:chOff x="4489705" y="1636776"/>
              <a:chExt cx="3097086" cy="2651760"/>
            </a:xfrm>
            <a:solidFill>
              <a:schemeClr val="accent6">
                <a:lumMod val="75000"/>
              </a:schemeClr>
            </a:solidFill>
          </p:grpSpPr>
          <p:grpSp>
            <p:nvGrpSpPr>
              <p:cNvPr id="788" name="Group 787">
                <a:extLst>
                  <a:ext uri="{FF2B5EF4-FFF2-40B4-BE49-F238E27FC236}">
                    <a16:creationId xmlns:a16="http://schemas.microsoft.com/office/drawing/2014/main" id="{4D58318A-630A-BE76-CDBA-2DF6E394F7AA}"/>
                  </a:ext>
                </a:extLst>
              </p:cNvPr>
              <p:cNvGrpSpPr/>
              <p:nvPr/>
            </p:nvGrpSpPr>
            <p:grpSpPr>
              <a:xfrm>
                <a:off x="4489705" y="1779294"/>
                <a:ext cx="1630864" cy="1887450"/>
                <a:chOff x="7653422" y="1435608"/>
                <a:chExt cx="2769586" cy="3757446"/>
              </a:xfrm>
              <a:grpFill/>
            </p:grpSpPr>
            <p:sp>
              <p:nvSpPr>
                <p:cNvPr id="795" name="Rectangle 2">
                  <a:extLst>
                    <a:ext uri="{FF2B5EF4-FFF2-40B4-BE49-F238E27FC236}">
                      <a16:creationId xmlns:a16="http://schemas.microsoft.com/office/drawing/2014/main" id="{85A89611-861A-00BA-803B-0961E5CFD2DE}"/>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Freeform: Shape 795">
                  <a:extLst>
                    <a:ext uri="{FF2B5EF4-FFF2-40B4-BE49-F238E27FC236}">
                      <a16:creationId xmlns:a16="http://schemas.microsoft.com/office/drawing/2014/main" id="{36FD74CD-0D00-4DC2-E083-E9ED82F0306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89" name="Group 788">
                <a:extLst>
                  <a:ext uri="{FF2B5EF4-FFF2-40B4-BE49-F238E27FC236}">
                    <a16:creationId xmlns:a16="http://schemas.microsoft.com/office/drawing/2014/main" id="{B9E7325D-6160-B2FB-0C23-3928EC058046}"/>
                  </a:ext>
                </a:extLst>
              </p:cNvPr>
              <p:cNvGrpSpPr/>
              <p:nvPr/>
            </p:nvGrpSpPr>
            <p:grpSpPr>
              <a:xfrm>
                <a:off x="5218177" y="1636776"/>
                <a:ext cx="1822482" cy="2109216"/>
                <a:chOff x="7653422" y="1435608"/>
                <a:chExt cx="2769586" cy="3757446"/>
              </a:xfrm>
              <a:grpFill/>
            </p:grpSpPr>
            <p:sp>
              <p:nvSpPr>
                <p:cNvPr id="793" name="Rectangle 2">
                  <a:extLst>
                    <a:ext uri="{FF2B5EF4-FFF2-40B4-BE49-F238E27FC236}">
                      <a16:creationId xmlns:a16="http://schemas.microsoft.com/office/drawing/2014/main" id="{83094748-E71F-A585-56BD-C09336AE71D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Freeform: Shape 793">
                  <a:extLst>
                    <a:ext uri="{FF2B5EF4-FFF2-40B4-BE49-F238E27FC236}">
                      <a16:creationId xmlns:a16="http://schemas.microsoft.com/office/drawing/2014/main" id="{50110646-CC6C-93AD-8FAD-EC3B9945EEF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90" name="Group 789">
                <a:extLst>
                  <a:ext uri="{FF2B5EF4-FFF2-40B4-BE49-F238E27FC236}">
                    <a16:creationId xmlns:a16="http://schemas.microsoft.com/office/drawing/2014/main" id="{94CCF28B-9A94-719D-47AB-40692020AFE6}"/>
                  </a:ext>
                </a:extLst>
              </p:cNvPr>
              <p:cNvGrpSpPr/>
              <p:nvPr/>
            </p:nvGrpSpPr>
            <p:grpSpPr>
              <a:xfrm>
                <a:off x="5394961" y="1751862"/>
                <a:ext cx="2191830" cy="2536674"/>
                <a:chOff x="7653422" y="1435608"/>
                <a:chExt cx="2769586" cy="3757446"/>
              </a:xfrm>
              <a:grpFill/>
            </p:grpSpPr>
            <p:sp>
              <p:nvSpPr>
                <p:cNvPr id="791" name="Rectangle 2">
                  <a:extLst>
                    <a:ext uri="{FF2B5EF4-FFF2-40B4-BE49-F238E27FC236}">
                      <a16:creationId xmlns:a16="http://schemas.microsoft.com/office/drawing/2014/main" id="{4529E844-D00F-6092-D8EE-61FF74F6068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Freeform: Shape 791">
                  <a:extLst>
                    <a:ext uri="{FF2B5EF4-FFF2-40B4-BE49-F238E27FC236}">
                      <a16:creationId xmlns:a16="http://schemas.microsoft.com/office/drawing/2014/main" id="{E31B7D94-DE8E-8D52-17F4-3F17E5E0EC0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3327206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1879CD-582F-4DC4-8A6D-0F96E4B11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488668"/>
            <a:ext cx="1600200" cy="369332"/>
          </a:xfrm>
          <a:prstGeom prst="rect">
            <a:avLst/>
          </a:prstGeom>
          <a:noFill/>
        </p:spPr>
        <p:txBody>
          <a:bodyPr wrap="square" rtlCol="0">
            <a:spAutoFit/>
          </a:bodyPr>
          <a:lstStyle/>
          <a:p>
            <a:r>
              <a:rPr lang="en-US" dirty="0">
                <a:solidFill>
                  <a:schemeClr val="bg1"/>
                </a:solidFill>
              </a:rPr>
              <a:t>Alma 56</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Helaman’s Army</a:t>
            </a:r>
          </a:p>
        </p:txBody>
      </p:sp>
      <p:sp>
        <p:nvSpPr>
          <p:cNvPr id="73" name="TextBox 72"/>
          <p:cNvSpPr txBox="1"/>
          <p:nvPr/>
        </p:nvSpPr>
        <p:spPr>
          <a:xfrm>
            <a:off x="1676400" y="1219200"/>
            <a:ext cx="5029200" cy="4801314"/>
          </a:xfrm>
          <a:prstGeom prst="rect">
            <a:avLst/>
          </a:prstGeom>
          <a:noFill/>
        </p:spPr>
        <p:txBody>
          <a:bodyPr wrap="square" rtlCol="0">
            <a:spAutoFit/>
          </a:bodyPr>
          <a:lstStyle/>
          <a:p>
            <a:r>
              <a:rPr lang="en-US" dirty="0">
                <a:solidFill>
                  <a:schemeClr val="bg1"/>
                </a:solidFill>
              </a:rPr>
              <a:t>1.Descendants of Laman, eldest son of Lehi</a:t>
            </a:r>
          </a:p>
          <a:p>
            <a:endParaRPr lang="en-US" dirty="0">
              <a:solidFill>
                <a:schemeClr val="bg1"/>
              </a:solidFill>
            </a:endParaRPr>
          </a:p>
          <a:p>
            <a:r>
              <a:rPr lang="en-US" dirty="0">
                <a:solidFill>
                  <a:schemeClr val="bg1"/>
                </a:solidFill>
              </a:rPr>
              <a:t>2.Their father’s covenanted to not take up their weapons of war against their brethren</a:t>
            </a:r>
          </a:p>
          <a:p>
            <a:endParaRPr lang="en-US" dirty="0">
              <a:solidFill>
                <a:schemeClr val="bg1"/>
              </a:solidFill>
            </a:endParaRPr>
          </a:p>
          <a:p>
            <a:r>
              <a:rPr lang="en-US" dirty="0">
                <a:solidFill>
                  <a:schemeClr val="bg1"/>
                </a:solidFill>
              </a:rPr>
              <a:t>3.Helaman, as leader, marches to aid </a:t>
            </a:r>
            <a:r>
              <a:rPr lang="en-US" dirty="0" err="1">
                <a:solidFill>
                  <a:schemeClr val="bg1"/>
                </a:solidFill>
              </a:rPr>
              <a:t>Antipus</a:t>
            </a:r>
            <a:endParaRPr lang="en-US" dirty="0">
              <a:solidFill>
                <a:schemeClr val="bg1"/>
              </a:solidFill>
            </a:endParaRPr>
          </a:p>
          <a:p>
            <a:endParaRPr lang="en-US" dirty="0">
              <a:solidFill>
                <a:schemeClr val="bg1"/>
              </a:solidFill>
            </a:endParaRPr>
          </a:p>
          <a:p>
            <a:r>
              <a:rPr lang="en-US" dirty="0">
                <a:solidFill>
                  <a:schemeClr val="bg1"/>
                </a:solidFill>
              </a:rPr>
              <a:t>4.Helaman calls them “my two thousand sons”</a:t>
            </a:r>
          </a:p>
          <a:p>
            <a:endParaRPr lang="en-US" dirty="0">
              <a:solidFill>
                <a:schemeClr val="bg1"/>
              </a:solidFill>
            </a:endParaRPr>
          </a:p>
          <a:p>
            <a:r>
              <a:rPr lang="en-US" dirty="0">
                <a:solidFill>
                  <a:schemeClr val="bg1"/>
                </a:solidFill>
              </a:rPr>
              <a:t>5.Helaman’s army brought provisions to </a:t>
            </a:r>
            <a:r>
              <a:rPr lang="en-US" dirty="0" err="1">
                <a:solidFill>
                  <a:schemeClr val="bg1"/>
                </a:solidFill>
              </a:rPr>
              <a:t>Antipus</a:t>
            </a:r>
            <a:endParaRPr lang="en-US" dirty="0">
              <a:solidFill>
                <a:schemeClr val="bg1"/>
              </a:solidFill>
            </a:endParaRPr>
          </a:p>
          <a:p>
            <a:endParaRPr lang="en-US" dirty="0">
              <a:solidFill>
                <a:schemeClr val="bg1"/>
              </a:solidFill>
            </a:endParaRPr>
          </a:p>
          <a:p>
            <a:r>
              <a:rPr lang="en-US" dirty="0">
                <a:solidFill>
                  <a:schemeClr val="bg1"/>
                </a:solidFill>
              </a:rPr>
              <a:t>6.Helaman calls his army “my little sons”</a:t>
            </a:r>
          </a:p>
          <a:p>
            <a:endParaRPr lang="en-US" dirty="0">
              <a:solidFill>
                <a:schemeClr val="bg1"/>
              </a:solidFill>
            </a:endParaRPr>
          </a:p>
          <a:p>
            <a:r>
              <a:rPr lang="en-US" dirty="0">
                <a:solidFill>
                  <a:schemeClr val="bg1"/>
                </a:solidFill>
              </a:rPr>
              <a:t>7.They were taught by their mothers</a:t>
            </a:r>
          </a:p>
          <a:p>
            <a:endParaRPr lang="en-US" dirty="0">
              <a:solidFill>
                <a:schemeClr val="bg1"/>
              </a:solidFill>
            </a:endParaRPr>
          </a:p>
          <a:p>
            <a:r>
              <a:rPr lang="en-US" dirty="0">
                <a:solidFill>
                  <a:schemeClr val="bg1"/>
                </a:solidFill>
              </a:rPr>
              <a:t>8.Not one soul is lost</a:t>
            </a:r>
          </a:p>
          <a:p>
            <a:endParaRPr lang="en-US" dirty="0">
              <a:solidFill>
                <a:schemeClr val="bg1"/>
              </a:solidFill>
            </a:endParaRPr>
          </a:p>
        </p:txBody>
      </p:sp>
      <p:sp>
        <p:nvSpPr>
          <p:cNvPr id="8" name="TextBox 7"/>
          <p:cNvSpPr txBox="1"/>
          <p:nvPr/>
        </p:nvSpPr>
        <p:spPr>
          <a:xfrm>
            <a:off x="7848600" y="1219200"/>
            <a:ext cx="2819400" cy="4801314"/>
          </a:xfrm>
          <a:prstGeom prst="rect">
            <a:avLst/>
          </a:prstGeom>
          <a:noFill/>
        </p:spPr>
        <p:txBody>
          <a:bodyPr wrap="square" rtlCol="0">
            <a:spAutoFit/>
          </a:bodyPr>
          <a:lstStyle/>
          <a:p>
            <a:r>
              <a:rPr lang="en-US" dirty="0">
                <a:solidFill>
                  <a:schemeClr val="bg1"/>
                </a:solidFill>
              </a:rPr>
              <a:t>a. Alma 56:9</a:t>
            </a:r>
          </a:p>
          <a:p>
            <a:endParaRPr lang="en-US" dirty="0">
              <a:solidFill>
                <a:schemeClr val="bg1"/>
              </a:solidFill>
            </a:endParaRPr>
          </a:p>
          <a:p>
            <a:r>
              <a:rPr lang="en-US" dirty="0">
                <a:solidFill>
                  <a:schemeClr val="bg1"/>
                </a:solidFill>
              </a:rPr>
              <a:t>b. Alma 56:10,46</a:t>
            </a:r>
          </a:p>
          <a:p>
            <a:endParaRPr lang="en-US" dirty="0">
              <a:solidFill>
                <a:schemeClr val="bg1"/>
              </a:solidFill>
            </a:endParaRPr>
          </a:p>
          <a:p>
            <a:r>
              <a:rPr lang="en-US" dirty="0">
                <a:solidFill>
                  <a:schemeClr val="bg1"/>
                </a:solidFill>
              </a:rPr>
              <a:t>c. Alma 56:3</a:t>
            </a:r>
          </a:p>
          <a:p>
            <a:endParaRPr lang="en-US" dirty="0">
              <a:solidFill>
                <a:schemeClr val="bg1"/>
              </a:solidFill>
            </a:endParaRPr>
          </a:p>
          <a:p>
            <a:r>
              <a:rPr lang="en-US" dirty="0">
                <a:solidFill>
                  <a:schemeClr val="bg1"/>
                </a:solidFill>
              </a:rPr>
              <a:t>d. Alma 56:30,39</a:t>
            </a:r>
          </a:p>
          <a:p>
            <a:endParaRPr lang="en-US" dirty="0">
              <a:solidFill>
                <a:schemeClr val="bg1"/>
              </a:solidFill>
            </a:endParaRPr>
          </a:p>
          <a:p>
            <a:r>
              <a:rPr lang="en-US" dirty="0">
                <a:solidFill>
                  <a:schemeClr val="bg1"/>
                </a:solidFill>
              </a:rPr>
              <a:t>e. Alma 56:6</a:t>
            </a:r>
          </a:p>
          <a:p>
            <a:endParaRPr lang="en-US" dirty="0">
              <a:solidFill>
                <a:schemeClr val="bg1"/>
              </a:solidFill>
            </a:endParaRPr>
          </a:p>
          <a:p>
            <a:r>
              <a:rPr lang="en-US" dirty="0">
                <a:solidFill>
                  <a:schemeClr val="bg1"/>
                </a:solidFill>
              </a:rPr>
              <a:t>f. Alma 56:47</a:t>
            </a:r>
          </a:p>
          <a:p>
            <a:endParaRPr lang="en-US" dirty="0">
              <a:solidFill>
                <a:schemeClr val="bg1"/>
              </a:solidFill>
            </a:endParaRPr>
          </a:p>
          <a:p>
            <a:r>
              <a:rPr lang="en-US" dirty="0">
                <a:solidFill>
                  <a:schemeClr val="bg1"/>
                </a:solidFill>
              </a:rPr>
              <a:t>g. Alma 56:56</a:t>
            </a:r>
          </a:p>
          <a:p>
            <a:endParaRPr lang="en-US" dirty="0">
              <a:solidFill>
                <a:schemeClr val="bg1"/>
              </a:solidFill>
            </a:endParaRPr>
          </a:p>
          <a:p>
            <a:r>
              <a:rPr lang="en-US" dirty="0">
                <a:solidFill>
                  <a:schemeClr val="bg1"/>
                </a:solidFill>
              </a:rPr>
              <a:t>h. Alma 56:28</a:t>
            </a:r>
          </a:p>
          <a:p>
            <a:endParaRPr lang="en-US" dirty="0">
              <a:solidFill>
                <a:schemeClr val="bg1"/>
              </a:solidFill>
            </a:endParaRPr>
          </a:p>
          <a:p>
            <a:endParaRPr lang="en-US" dirty="0">
              <a:solidFill>
                <a:schemeClr val="bg1"/>
              </a:solidFill>
            </a:endParaRPr>
          </a:p>
        </p:txBody>
      </p:sp>
      <p:grpSp>
        <p:nvGrpSpPr>
          <p:cNvPr id="9" name="Group 8"/>
          <p:cNvGrpSpPr/>
          <p:nvPr/>
        </p:nvGrpSpPr>
        <p:grpSpPr>
          <a:xfrm rot="7030124">
            <a:off x="6782258" y="759615"/>
            <a:ext cx="128778" cy="2314848"/>
            <a:chOff x="2209800" y="1219200"/>
            <a:chExt cx="152400" cy="4191000"/>
          </a:xfrm>
        </p:grpSpPr>
        <p:sp>
          <p:nvSpPr>
            <p:cNvPr id="10" name="Rounded Rectangle 9"/>
            <p:cNvSpPr/>
            <p:nvPr/>
          </p:nvSpPr>
          <p:spPr>
            <a:xfrm>
              <a:off x="2209800" y="2286000"/>
              <a:ext cx="152400" cy="31242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3128233" flipH="1">
            <a:off x="6964885" y="1472305"/>
            <a:ext cx="121485" cy="2214785"/>
            <a:chOff x="2209800" y="1219200"/>
            <a:chExt cx="152400" cy="4191000"/>
          </a:xfrm>
        </p:grpSpPr>
        <p:sp>
          <p:nvSpPr>
            <p:cNvPr id="13" name="Rounded Rectangle 12"/>
            <p:cNvSpPr/>
            <p:nvPr/>
          </p:nvSpPr>
          <p:spPr>
            <a:xfrm>
              <a:off x="2209800" y="2286000"/>
              <a:ext cx="152400" cy="31242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3611254" flipH="1">
            <a:off x="6713281" y="2449343"/>
            <a:ext cx="153024" cy="2627136"/>
            <a:chOff x="2209800" y="1219200"/>
            <a:chExt cx="152400" cy="4191000"/>
          </a:xfrm>
        </p:grpSpPr>
        <p:sp>
          <p:nvSpPr>
            <p:cNvPr id="16" name="Rounded Rectangle 15"/>
            <p:cNvSpPr/>
            <p:nvPr/>
          </p:nvSpPr>
          <p:spPr>
            <a:xfrm>
              <a:off x="2209800" y="2286000"/>
              <a:ext cx="152400" cy="3124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3128233" flipH="1">
            <a:off x="6867730" y="997732"/>
            <a:ext cx="136386" cy="2214785"/>
            <a:chOff x="2209800" y="1219200"/>
            <a:chExt cx="152400" cy="4191000"/>
          </a:xfrm>
        </p:grpSpPr>
        <p:sp>
          <p:nvSpPr>
            <p:cNvPr id="19" name="Rounded Rectangle 18"/>
            <p:cNvSpPr/>
            <p:nvPr/>
          </p:nvSpPr>
          <p:spPr>
            <a:xfrm>
              <a:off x="2209800" y="2286000"/>
              <a:ext cx="152400" cy="31242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7002111" flipH="1">
            <a:off x="6560246" y="1490957"/>
            <a:ext cx="133569" cy="2827583"/>
            <a:chOff x="2209800" y="1219200"/>
            <a:chExt cx="152400" cy="4191000"/>
          </a:xfrm>
        </p:grpSpPr>
        <p:sp>
          <p:nvSpPr>
            <p:cNvPr id="22" name="Rounded Rectangle 21"/>
            <p:cNvSpPr/>
            <p:nvPr/>
          </p:nvSpPr>
          <p:spPr>
            <a:xfrm>
              <a:off x="2209800" y="2286000"/>
              <a:ext cx="152400" cy="31242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4257827" flipH="1">
            <a:off x="6547150" y="3031966"/>
            <a:ext cx="119536" cy="2960795"/>
            <a:chOff x="2209800" y="1219200"/>
            <a:chExt cx="152400" cy="4191000"/>
          </a:xfrm>
          <a:solidFill>
            <a:schemeClr val="accent4">
              <a:lumMod val="50000"/>
            </a:schemeClr>
          </a:solidFill>
        </p:grpSpPr>
        <p:sp>
          <p:nvSpPr>
            <p:cNvPr id="25" name="Rounded Rectangle 24"/>
            <p:cNvSpPr/>
            <p:nvPr/>
          </p:nvSpPr>
          <p:spPr>
            <a:xfrm>
              <a:off x="2209800" y="2286000"/>
              <a:ext cx="1524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209800" y="1219200"/>
              <a:ext cx="152400" cy="1066800"/>
            </a:xfrm>
            <a:prstGeom prst="triangl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rot="4722318" flipH="1">
            <a:off x="5812101" y="3108605"/>
            <a:ext cx="153801" cy="4066514"/>
            <a:chOff x="2209800" y="1219200"/>
            <a:chExt cx="152400" cy="4191000"/>
          </a:xfrm>
        </p:grpSpPr>
        <p:sp>
          <p:nvSpPr>
            <p:cNvPr id="28" name="Rounded Rectangle 27"/>
            <p:cNvSpPr/>
            <p:nvPr/>
          </p:nvSpPr>
          <p:spPr>
            <a:xfrm>
              <a:off x="2209800" y="2286000"/>
              <a:ext cx="152400" cy="31242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7848686">
            <a:off x="7055383" y="3522660"/>
            <a:ext cx="128511" cy="2131998"/>
            <a:chOff x="2209800" y="1219200"/>
            <a:chExt cx="152400" cy="4191000"/>
          </a:xfrm>
          <a:solidFill>
            <a:schemeClr val="accent2">
              <a:lumMod val="50000"/>
            </a:schemeClr>
          </a:solidFill>
        </p:grpSpPr>
        <p:sp>
          <p:nvSpPr>
            <p:cNvPr id="31" name="Rounded Rectangle 30"/>
            <p:cNvSpPr/>
            <p:nvPr/>
          </p:nvSpPr>
          <p:spPr>
            <a:xfrm>
              <a:off x="2209800" y="2286000"/>
              <a:ext cx="152400" cy="3124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2209800" y="1219200"/>
              <a:ext cx="152400" cy="10668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308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05"/>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 calcmode="lin" valueType="num">
                                      <p:cBhvr>
                                        <p:cTn id="9" dur="500" fill="hold"/>
                                        <p:tgtEl>
                                          <p:spTgt spid="9"/>
                                        </p:tgtEl>
                                        <p:attrNameLst>
                                          <p:attrName>ppt_x</p:attrName>
                                        </p:attrNameLst>
                                      </p:cBhvr>
                                      <p:tavLst>
                                        <p:tav tm="0">
                                          <p:val>
                                            <p:strVal val="#ppt_x-.2"/>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strVal val="#ppt_w*0.05"/>
                                          </p:val>
                                        </p:tav>
                                        <p:tav tm="100000">
                                          <p:val>
                                            <p:strVal val="#ppt_w"/>
                                          </p:val>
                                        </p:tav>
                                      </p:tavLst>
                                    </p:anim>
                                    <p:anim calcmode="lin" valueType="num">
                                      <p:cBhvr>
                                        <p:cTn id="17" dur="500" fill="hold"/>
                                        <p:tgtEl>
                                          <p:spTgt spid="21"/>
                                        </p:tgtEl>
                                        <p:attrNameLst>
                                          <p:attrName>ppt_h</p:attrName>
                                        </p:attrNameLst>
                                      </p:cBhvr>
                                      <p:tavLst>
                                        <p:tav tm="0">
                                          <p:val>
                                            <p:strVal val="#ppt_h"/>
                                          </p:val>
                                        </p:tav>
                                        <p:tav tm="100000">
                                          <p:val>
                                            <p:strVal val="#ppt_h"/>
                                          </p:val>
                                        </p:tav>
                                      </p:tavLst>
                                    </p:anim>
                                    <p:anim calcmode="lin" valueType="num">
                                      <p:cBhvr>
                                        <p:cTn id="18" dur="500" fill="hold"/>
                                        <p:tgtEl>
                                          <p:spTgt spid="21"/>
                                        </p:tgtEl>
                                        <p:attrNameLst>
                                          <p:attrName>ppt_x</p:attrName>
                                        </p:attrNameLst>
                                      </p:cBhvr>
                                      <p:tavLst>
                                        <p:tav tm="0">
                                          <p:val>
                                            <p:strVal val="#ppt_x-.2"/>
                                          </p:val>
                                        </p:tav>
                                        <p:tav tm="100000">
                                          <p:val>
                                            <p:strVal val="#ppt_x"/>
                                          </p:val>
                                        </p:tav>
                                      </p:tavLst>
                                    </p:anim>
                                    <p:anim calcmode="lin" valueType="num">
                                      <p:cBhvr>
                                        <p:cTn id="19" dur="500" fill="hold"/>
                                        <p:tgtEl>
                                          <p:spTgt spid="21"/>
                                        </p:tgtEl>
                                        <p:attrNameLst>
                                          <p:attrName>ppt_y</p:attrName>
                                        </p:attrNameLst>
                                      </p:cBhvr>
                                      <p:tavLst>
                                        <p:tav tm="0">
                                          <p:val>
                                            <p:strVal val="#ppt_y"/>
                                          </p:val>
                                        </p:tav>
                                        <p:tav tm="100000">
                                          <p:val>
                                            <p:strVal val="#ppt_y"/>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ppt_w*0.05"/>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anim calcmode="lin" valueType="num">
                                      <p:cBhvr>
                                        <p:cTn id="27" dur="500" fill="hold"/>
                                        <p:tgtEl>
                                          <p:spTgt spid="18"/>
                                        </p:tgtEl>
                                        <p:attrNameLst>
                                          <p:attrName>ppt_x</p:attrName>
                                        </p:attrNameLst>
                                      </p:cBhvr>
                                      <p:tavLst>
                                        <p:tav tm="0">
                                          <p:val>
                                            <p:strVal val="#ppt_x-.2"/>
                                          </p:val>
                                        </p:tav>
                                        <p:tav tm="100000">
                                          <p:val>
                                            <p:strVal val="#ppt_x"/>
                                          </p:val>
                                        </p:tav>
                                      </p:tavLst>
                                    </p:anim>
                                    <p:anim calcmode="lin" valueType="num">
                                      <p:cBhvr>
                                        <p:cTn id="28" dur="500" fill="hold"/>
                                        <p:tgtEl>
                                          <p:spTgt spid="18"/>
                                        </p:tgtEl>
                                        <p:attrNameLst>
                                          <p:attrName>ppt_y</p:attrName>
                                        </p:attrNameLst>
                                      </p:cBhvr>
                                      <p:tavLst>
                                        <p:tav tm="0">
                                          <p:val>
                                            <p:strVal val="#ppt_y"/>
                                          </p:val>
                                        </p:tav>
                                        <p:tav tm="100000">
                                          <p:val>
                                            <p:strVal val="#ppt_y"/>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strVal val="#ppt_w*0.05"/>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anim calcmode="lin" valueType="num">
                                      <p:cBhvr>
                                        <p:cTn id="36" dur="500" fill="hold"/>
                                        <p:tgtEl>
                                          <p:spTgt spid="12"/>
                                        </p:tgtEl>
                                        <p:attrNameLst>
                                          <p:attrName>ppt_x</p:attrName>
                                        </p:attrNameLst>
                                      </p:cBhvr>
                                      <p:tavLst>
                                        <p:tav tm="0">
                                          <p:val>
                                            <p:strVal val="#ppt_x-.2"/>
                                          </p:val>
                                        </p:tav>
                                        <p:tav tm="100000">
                                          <p:val>
                                            <p:strVal val="#ppt_x"/>
                                          </p:val>
                                        </p:tav>
                                      </p:tavLst>
                                    </p:anim>
                                    <p:anim calcmode="lin" valueType="num">
                                      <p:cBhvr>
                                        <p:cTn id="37" dur="500" fill="hold"/>
                                        <p:tgtEl>
                                          <p:spTgt spid="12"/>
                                        </p:tgtEl>
                                        <p:attrNameLst>
                                          <p:attrName>ppt_y</p:attrName>
                                        </p:attrNameLst>
                                      </p:cBhvr>
                                      <p:tavLst>
                                        <p:tav tm="0">
                                          <p:val>
                                            <p:strVal val="#ppt_y"/>
                                          </p:val>
                                        </p:tav>
                                        <p:tav tm="100000">
                                          <p:val>
                                            <p:strVal val="#ppt_y"/>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strVal val="#ppt_w*0.05"/>
                                          </p:val>
                                        </p:tav>
                                        <p:tav tm="100000">
                                          <p:val>
                                            <p:strVal val="#ppt_w"/>
                                          </p:val>
                                        </p:tav>
                                      </p:tavLst>
                                    </p:anim>
                                    <p:anim calcmode="lin" valueType="num">
                                      <p:cBhvr>
                                        <p:cTn id="44" dur="500" fill="hold"/>
                                        <p:tgtEl>
                                          <p:spTgt spid="30"/>
                                        </p:tgtEl>
                                        <p:attrNameLst>
                                          <p:attrName>ppt_h</p:attrName>
                                        </p:attrNameLst>
                                      </p:cBhvr>
                                      <p:tavLst>
                                        <p:tav tm="0">
                                          <p:val>
                                            <p:strVal val="#ppt_h"/>
                                          </p:val>
                                        </p:tav>
                                        <p:tav tm="100000">
                                          <p:val>
                                            <p:strVal val="#ppt_h"/>
                                          </p:val>
                                        </p:tav>
                                      </p:tavLst>
                                    </p:anim>
                                    <p:anim calcmode="lin" valueType="num">
                                      <p:cBhvr>
                                        <p:cTn id="45" dur="500" fill="hold"/>
                                        <p:tgtEl>
                                          <p:spTgt spid="30"/>
                                        </p:tgtEl>
                                        <p:attrNameLst>
                                          <p:attrName>ppt_x</p:attrName>
                                        </p:attrNameLst>
                                      </p:cBhvr>
                                      <p:tavLst>
                                        <p:tav tm="0">
                                          <p:val>
                                            <p:strVal val="#ppt_x-.2"/>
                                          </p:val>
                                        </p:tav>
                                        <p:tav tm="100000">
                                          <p:val>
                                            <p:strVal val="#ppt_x"/>
                                          </p:val>
                                        </p:tav>
                                      </p:tavLst>
                                    </p:anim>
                                    <p:anim calcmode="lin" valueType="num">
                                      <p:cBhvr>
                                        <p:cTn id="46" dur="500" fill="hold"/>
                                        <p:tgtEl>
                                          <p:spTgt spid="30"/>
                                        </p:tgtEl>
                                        <p:attrNameLst>
                                          <p:attrName>ppt_y</p:attrName>
                                        </p:attrNameLst>
                                      </p:cBhvr>
                                      <p:tavLst>
                                        <p:tav tm="0">
                                          <p:val>
                                            <p:strVal val="#ppt_y"/>
                                          </p:val>
                                        </p:tav>
                                        <p:tav tm="100000">
                                          <p:val>
                                            <p:strVal val="#ppt_y"/>
                                          </p:val>
                                        </p:tav>
                                      </p:tavLst>
                                    </p:anim>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ppt_w*0.05"/>
                                          </p:val>
                                        </p:tav>
                                        <p:tav tm="100000">
                                          <p:val>
                                            <p:strVal val="#ppt_w"/>
                                          </p:val>
                                        </p:tav>
                                      </p:tavLst>
                                    </p:anim>
                                    <p:anim calcmode="lin" valueType="num">
                                      <p:cBhvr>
                                        <p:cTn id="53" dur="500" fill="hold"/>
                                        <p:tgtEl>
                                          <p:spTgt spid="15"/>
                                        </p:tgtEl>
                                        <p:attrNameLst>
                                          <p:attrName>ppt_h</p:attrName>
                                        </p:attrNameLst>
                                      </p:cBhvr>
                                      <p:tavLst>
                                        <p:tav tm="0">
                                          <p:val>
                                            <p:strVal val="#ppt_h"/>
                                          </p:val>
                                        </p:tav>
                                        <p:tav tm="100000">
                                          <p:val>
                                            <p:strVal val="#ppt_h"/>
                                          </p:val>
                                        </p:tav>
                                      </p:tavLst>
                                    </p:anim>
                                    <p:anim calcmode="lin" valueType="num">
                                      <p:cBhvr>
                                        <p:cTn id="54" dur="500" fill="hold"/>
                                        <p:tgtEl>
                                          <p:spTgt spid="15"/>
                                        </p:tgtEl>
                                        <p:attrNameLst>
                                          <p:attrName>ppt_x</p:attrName>
                                        </p:attrNameLst>
                                      </p:cBhvr>
                                      <p:tavLst>
                                        <p:tav tm="0">
                                          <p:val>
                                            <p:strVal val="#ppt_x-.2"/>
                                          </p:val>
                                        </p:tav>
                                        <p:tav tm="100000">
                                          <p:val>
                                            <p:strVal val="#ppt_x"/>
                                          </p:val>
                                        </p:tav>
                                      </p:tavLst>
                                    </p:anim>
                                    <p:anim calcmode="lin" valueType="num">
                                      <p:cBhvr>
                                        <p:cTn id="55" dur="500" fill="hold"/>
                                        <p:tgtEl>
                                          <p:spTgt spid="15"/>
                                        </p:tgtEl>
                                        <p:attrNameLst>
                                          <p:attrName>ppt_y</p:attrName>
                                        </p:attrNameLst>
                                      </p:cBhvr>
                                      <p:tavLst>
                                        <p:tav tm="0">
                                          <p:val>
                                            <p:strVal val="#ppt_y"/>
                                          </p:val>
                                        </p:tav>
                                        <p:tav tm="100000">
                                          <p:val>
                                            <p:strVal val="#ppt_y"/>
                                          </p:val>
                                        </p:tav>
                                      </p:tavLst>
                                    </p:anim>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strVal val="#ppt_w*0.05"/>
                                          </p:val>
                                        </p:tav>
                                        <p:tav tm="100000">
                                          <p:val>
                                            <p:strVal val="#ppt_w"/>
                                          </p:val>
                                        </p:tav>
                                      </p:tavLst>
                                    </p:anim>
                                    <p:anim calcmode="lin" valueType="num">
                                      <p:cBhvr>
                                        <p:cTn id="62" dur="500" fill="hold"/>
                                        <p:tgtEl>
                                          <p:spTgt spid="24"/>
                                        </p:tgtEl>
                                        <p:attrNameLst>
                                          <p:attrName>ppt_h</p:attrName>
                                        </p:attrNameLst>
                                      </p:cBhvr>
                                      <p:tavLst>
                                        <p:tav tm="0">
                                          <p:val>
                                            <p:strVal val="#ppt_h"/>
                                          </p:val>
                                        </p:tav>
                                        <p:tav tm="100000">
                                          <p:val>
                                            <p:strVal val="#ppt_h"/>
                                          </p:val>
                                        </p:tav>
                                      </p:tavLst>
                                    </p:anim>
                                    <p:anim calcmode="lin" valueType="num">
                                      <p:cBhvr>
                                        <p:cTn id="63" dur="500" fill="hold"/>
                                        <p:tgtEl>
                                          <p:spTgt spid="24"/>
                                        </p:tgtEl>
                                        <p:attrNameLst>
                                          <p:attrName>ppt_x</p:attrName>
                                        </p:attrNameLst>
                                      </p:cBhvr>
                                      <p:tavLst>
                                        <p:tav tm="0">
                                          <p:val>
                                            <p:strVal val="#ppt_x-.2"/>
                                          </p:val>
                                        </p:tav>
                                        <p:tav tm="100000">
                                          <p:val>
                                            <p:strVal val="#ppt_x"/>
                                          </p:val>
                                        </p:tav>
                                      </p:tavLst>
                                    </p:anim>
                                    <p:anim calcmode="lin" valueType="num">
                                      <p:cBhvr>
                                        <p:cTn id="64" dur="500" fill="hold"/>
                                        <p:tgtEl>
                                          <p:spTgt spid="24"/>
                                        </p:tgtEl>
                                        <p:attrNameLst>
                                          <p:attrName>ppt_y</p:attrName>
                                        </p:attrNameLst>
                                      </p:cBhvr>
                                      <p:tavLst>
                                        <p:tav tm="0">
                                          <p:val>
                                            <p:strVal val="#ppt_y"/>
                                          </p:val>
                                        </p:tav>
                                        <p:tav tm="100000">
                                          <p:val>
                                            <p:strVal val="#ppt_y"/>
                                          </p:val>
                                        </p:tav>
                                      </p:tavLst>
                                    </p:anim>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strVal val="#ppt_w*0.05"/>
                                          </p:val>
                                        </p:tav>
                                        <p:tav tm="100000">
                                          <p:val>
                                            <p:strVal val="#ppt_w"/>
                                          </p:val>
                                        </p:tav>
                                      </p:tavLst>
                                    </p:anim>
                                    <p:anim calcmode="lin" valueType="num">
                                      <p:cBhvr>
                                        <p:cTn id="71" dur="500" fill="hold"/>
                                        <p:tgtEl>
                                          <p:spTgt spid="27"/>
                                        </p:tgtEl>
                                        <p:attrNameLst>
                                          <p:attrName>ppt_h</p:attrName>
                                        </p:attrNameLst>
                                      </p:cBhvr>
                                      <p:tavLst>
                                        <p:tav tm="0">
                                          <p:val>
                                            <p:strVal val="#ppt_h"/>
                                          </p:val>
                                        </p:tav>
                                        <p:tav tm="100000">
                                          <p:val>
                                            <p:strVal val="#ppt_h"/>
                                          </p:val>
                                        </p:tav>
                                      </p:tavLst>
                                    </p:anim>
                                    <p:anim calcmode="lin" valueType="num">
                                      <p:cBhvr>
                                        <p:cTn id="72" dur="500" fill="hold"/>
                                        <p:tgtEl>
                                          <p:spTgt spid="27"/>
                                        </p:tgtEl>
                                        <p:attrNameLst>
                                          <p:attrName>ppt_x</p:attrName>
                                        </p:attrNameLst>
                                      </p:cBhvr>
                                      <p:tavLst>
                                        <p:tav tm="0">
                                          <p:val>
                                            <p:strVal val="#ppt_x-.2"/>
                                          </p:val>
                                        </p:tav>
                                        <p:tav tm="100000">
                                          <p:val>
                                            <p:strVal val="#ppt_x"/>
                                          </p:val>
                                        </p:tav>
                                      </p:tavLst>
                                    </p:anim>
                                    <p:anim calcmode="lin" valueType="num">
                                      <p:cBhvr>
                                        <p:cTn id="73" dur="500" fill="hold"/>
                                        <p:tgtEl>
                                          <p:spTgt spid="27"/>
                                        </p:tgtEl>
                                        <p:attrNameLst>
                                          <p:attrName>ppt_y</p:attrName>
                                        </p:attrNameLst>
                                      </p:cBhvr>
                                      <p:tavLst>
                                        <p:tav tm="0">
                                          <p:val>
                                            <p:strVal val="#ppt_y"/>
                                          </p:val>
                                        </p:tav>
                                        <p:tav tm="100000">
                                          <p:val>
                                            <p:strVal val="#ppt_y"/>
                                          </p:val>
                                        </p:tav>
                                      </p:tavLst>
                                    </p:anim>
                                    <p:animEffect transition="in" filter="fade">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67F3C3-8CA6-4B88-B78E-91E0805B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2" name="TextBox 71"/>
          <p:cNvSpPr txBox="1"/>
          <p:nvPr/>
        </p:nvSpPr>
        <p:spPr>
          <a:xfrm>
            <a:off x="1636059" y="493058"/>
            <a:ext cx="7620000" cy="5909310"/>
          </a:xfrm>
          <a:prstGeom prst="rect">
            <a:avLst/>
          </a:prstGeom>
          <a:noFill/>
        </p:spPr>
        <p:txBody>
          <a:bodyPr wrap="square" rtlCol="0">
            <a:spAutoFit/>
          </a:bodyPr>
          <a:lstStyle/>
          <a:p>
            <a:pPr fontAlgn="base"/>
            <a:r>
              <a:rPr lang="en-US" dirty="0">
                <a:solidFill>
                  <a:schemeClr val="bg1"/>
                </a:solidFill>
              </a:rPr>
              <a:t>What does it mean to be true to the faith? That word </a:t>
            </a:r>
            <a:r>
              <a:rPr lang="en-US" i="1" dirty="0">
                <a:solidFill>
                  <a:schemeClr val="bg1"/>
                </a:solidFill>
              </a:rPr>
              <a:t>true</a:t>
            </a:r>
            <a:r>
              <a:rPr lang="en-US" dirty="0">
                <a:solidFill>
                  <a:schemeClr val="bg1"/>
                </a:solidFill>
              </a:rPr>
              <a:t> implies </a:t>
            </a:r>
            <a:r>
              <a:rPr lang="en-US" i="1" dirty="0">
                <a:solidFill>
                  <a:schemeClr val="bg1"/>
                </a:solidFill>
              </a:rPr>
              <a:t>commitment, integrity, endurance,</a:t>
            </a:r>
            <a:r>
              <a:rPr lang="en-US" dirty="0">
                <a:solidFill>
                  <a:schemeClr val="bg1"/>
                </a:solidFill>
              </a:rPr>
              <a:t> and </a:t>
            </a:r>
            <a:r>
              <a:rPr lang="en-US" i="1" dirty="0">
                <a:solidFill>
                  <a:schemeClr val="bg1"/>
                </a:solidFill>
              </a:rPr>
              <a:t>courage.</a:t>
            </a:r>
            <a:r>
              <a:rPr lang="en-US" dirty="0">
                <a:solidFill>
                  <a:schemeClr val="bg1"/>
                </a:solidFill>
              </a:rPr>
              <a:t> It reminds us of the Book of Mormon’s description of the 2,000 young warriors:</a:t>
            </a:r>
          </a:p>
          <a:p>
            <a:pPr fontAlgn="base"/>
            <a:endParaRPr lang="en-US" dirty="0">
              <a:solidFill>
                <a:schemeClr val="bg1"/>
              </a:solidFill>
            </a:endParaRPr>
          </a:p>
          <a:p>
            <a:pPr fontAlgn="base"/>
            <a:r>
              <a:rPr lang="en-US" dirty="0">
                <a:solidFill>
                  <a:schemeClr val="bg1"/>
                </a:solidFill>
              </a:rPr>
              <a:t>“And they were all … exceedingly valiant for courage, and also for strength and activity; but behold, this was not all—they were men who were true at all times in whatsoever thing they were entrusted.“Yea, they were men of truth and soberness, for they had been taught to keep the commandments of God and to walk uprightly before him” (Alma 53:20–21).</a:t>
            </a:r>
          </a:p>
          <a:p>
            <a:pPr fontAlgn="base"/>
            <a:endParaRPr lang="en-US" dirty="0">
              <a:solidFill>
                <a:schemeClr val="bg1"/>
              </a:solidFill>
            </a:endParaRPr>
          </a:p>
          <a:p>
            <a:pPr fontAlgn="base"/>
            <a:r>
              <a:rPr lang="en-US" dirty="0">
                <a:solidFill>
                  <a:schemeClr val="bg1"/>
                </a:solidFill>
              </a:rPr>
              <a:t>In the spirit of that description I say to our returned missionaries—men and women who have made covenants to serve the Lord and who have already served Him in the great work of proclaiming the gospel and perfecting the Saints—are you being true to the faith? </a:t>
            </a:r>
          </a:p>
          <a:p>
            <a:pPr fontAlgn="base"/>
            <a:endParaRPr lang="en-US" dirty="0">
              <a:solidFill>
                <a:schemeClr val="bg1"/>
              </a:solidFill>
            </a:endParaRPr>
          </a:p>
          <a:p>
            <a:pPr fontAlgn="base"/>
            <a:r>
              <a:rPr lang="en-US" dirty="0">
                <a:solidFill>
                  <a:schemeClr val="bg1"/>
                </a:solidFill>
              </a:rPr>
              <a:t>Do you have the faith and continuing commitment to demonstrate the principles of the gospel in your own lives, consistently? </a:t>
            </a:r>
          </a:p>
          <a:p>
            <a:pPr fontAlgn="base"/>
            <a:endParaRPr lang="en-US" dirty="0">
              <a:solidFill>
                <a:schemeClr val="bg1"/>
              </a:solidFill>
            </a:endParaRPr>
          </a:p>
          <a:p>
            <a:pPr fontAlgn="base"/>
            <a:r>
              <a:rPr lang="en-US" dirty="0">
                <a:solidFill>
                  <a:schemeClr val="bg1"/>
                </a:solidFill>
              </a:rPr>
              <a:t>You have served well, but do you, like the pioneers, have the courage and the consistency to be true to the faith and to endure to the end?</a:t>
            </a:r>
          </a:p>
          <a:p>
            <a:pPr fontAlgn="base"/>
            <a:r>
              <a:rPr lang="en-US" dirty="0" err="1">
                <a:solidFill>
                  <a:schemeClr val="bg1"/>
                </a:solidFill>
              </a:rPr>
              <a:t>Dallin</a:t>
            </a:r>
            <a:r>
              <a:rPr lang="en-US" dirty="0">
                <a:solidFill>
                  <a:schemeClr val="bg1"/>
                </a:solidFill>
              </a:rPr>
              <a:t> H. Oaks</a:t>
            </a:r>
          </a:p>
        </p:txBody>
      </p:sp>
      <p:pic>
        <p:nvPicPr>
          <p:cNvPr id="8" name="Picture 7" descr="Dallin H. Oaks.jpg"/>
          <p:cNvPicPr>
            <a:picLocks noChangeAspect="1"/>
          </p:cNvPicPr>
          <p:nvPr/>
        </p:nvPicPr>
        <p:blipFill>
          <a:blip r:embed="rId3" cstate="print"/>
          <a:stretch>
            <a:fillRect/>
          </a:stretch>
        </p:blipFill>
        <p:spPr>
          <a:xfrm>
            <a:off x="9220201" y="5181600"/>
            <a:ext cx="1171575" cy="1460140"/>
          </a:xfrm>
          <a:prstGeom prst="rect">
            <a:avLst/>
          </a:prstGeom>
        </p:spPr>
      </p:pic>
      <p:grpSp>
        <p:nvGrpSpPr>
          <p:cNvPr id="16" name="Group 15">
            <a:extLst>
              <a:ext uri="{FF2B5EF4-FFF2-40B4-BE49-F238E27FC236}">
                <a16:creationId xmlns:a16="http://schemas.microsoft.com/office/drawing/2014/main" id="{A6A7E079-1AAD-4D14-956B-F835C3381750}"/>
              </a:ext>
            </a:extLst>
          </p:cNvPr>
          <p:cNvGrpSpPr/>
          <p:nvPr/>
        </p:nvGrpSpPr>
        <p:grpSpPr>
          <a:xfrm>
            <a:off x="457200" y="385482"/>
            <a:ext cx="788894" cy="1015663"/>
            <a:chOff x="457200" y="385482"/>
            <a:chExt cx="788894" cy="1015663"/>
          </a:xfrm>
        </p:grpSpPr>
        <p:sp>
          <p:nvSpPr>
            <p:cNvPr id="3" name="Rectangle 2">
              <a:extLst>
                <a:ext uri="{FF2B5EF4-FFF2-40B4-BE49-F238E27FC236}">
                  <a16:creationId xmlns:a16="http://schemas.microsoft.com/office/drawing/2014/main" id="{769FC766-BBAB-401F-9A34-CA31D8A4E5B7}"/>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054DEEE-B9B3-43C3-A194-B0CC2CD45334}"/>
                </a:ext>
              </a:extLst>
            </p:cNvPr>
            <p:cNvSpPr txBox="1"/>
            <p:nvPr/>
          </p:nvSpPr>
          <p:spPr>
            <a:xfrm>
              <a:off x="555811"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T</a:t>
              </a:r>
            </a:p>
          </p:txBody>
        </p:sp>
      </p:grpSp>
      <p:grpSp>
        <p:nvGrpSpPr>
          <p:cNvPr id="18" name="Group 17">
            <a:extLst>
              <a:ext uri="{FF2B5EF4-FFF2-40B4-BE49-F238E27FC236}">
                <a16:creationId xmlns:a16="http://schemas.microsoft.com/office/drawing/2014/main" id="{70ED5052-52E7-4611-BA49-DBB5A672C3A6}"/>
              </a:ext>
            </a:extLst>
          </p:cNvPr>
          <p:cNvGrpSpPr/>
          <p:nvPr/>
        </p:nvGrpSpPr>
        <p:grpSpPr>
          <a:xfrm>
            <a:off x="466165" y="1789953"/>
            <a:ext cx="788894" cy="1015663"/>
            <a:chOff x="457200" y="385482"/>
            <a:chExt cx="788894" cy="1015663"/>
          </a:xfrm>
        </p:grpSpPr>
        <p:sp>
          <p:nvSpPr>
            <p:cNvPr id="19" name="Rectangle 18">
              <a:extLst>
                <a:ext uri="{FF2B5EF4-FFF2-40B4-BE49-F238E27FC236}">
                  <a16:creationId xmlns:a16="http://schemas.microsoft.com/office/drawing/2014/main" id="{BD1BD894-DA81-4720-A0CF-AC1FA8C975BB}"/>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DF3C884-5045-4C50-B562-9F442315EC20}"/>
                </a:ext>
              </a:extLst>
            </p:cNvPr>
            <p:cNvSpPr txBox="1"/>
            <p:nvPr/>
          </p:nvSpPr>
          <p:spPr>
            <a:xfrm>
              <a:off x="555811"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R</a:t>
              </a:r>
            </a:p>
          </p:txBody>
        </p:sp>
      </p:grpSp>
      <p:grpSp>
        <p:nvGrpSpPr>
          <p:cNvPr id="21" name="Group 20">
            <a:extLst>
              <a:ext uri="{FF2B5EF4-FFF2-40B4-BE49-F238E27FC236}">
                <a16:creationId xmlns:a16="http://schemas.microsoft.com/office/drawing/2014/main" id="{2EA6C86D-DA6B-4444-8785-EC1A497C4160}"/>
              </a:ext>
            </a:extLst>
          </p:cNvPr>
          <p:cNvGrpSpPr/>
          <p:nvPr/>
        </p:nvGrpSpPr>
        <p:grpSpPr>
          <a:xfrm>
            <a:off x="493059" y="3194424"/>
            <a:ext cx="788894" cy="1015663"/>
            <a:chOff x="457200" y="385482"/>
            <a:chExt cx="788894" cy="1015663"/>
          </a:xfrm>
        </p:grpSpPr>
        <p:sp>
          <p:nvSpPr>
            <p:cNvPr id="22" name="Rectangle 21">
              <a:extLst>
                <a:ext uri="{FF2B5EF4-FFF2-40B4-BE49-F238E27FC236}">
                  <a16:creationId xmlns:a16="http://schemas.microsoft.com/office/drawing/2014/main" id="{8B686420-2D97-4A6C-B467-F9473B191B4E}"/>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7866B2C-EE87-4ACE-9F0F-23901A3FA4FC}"/>
                </a:ext>
              </a:extLst>
            </p:cNvPr>
            <p:cNvSpPr txBox="1"/>
            <p:nvPr/>
          </p:nvSpPr>
          <p:spPr>
            <a:xfrm>
              <a:off x="510988"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U</a:t>
              </a:r>
            </a:p>
          </p:txBody>
        </p:sp>
      </p:grpSp>
      <p:grpSp>
        <p:nvGrpSpPr>
          <p:cNvPr id="24" name="Group 23">
            <a:extLst>
              <a:ext uri="{FF2B5EF4-FFF2-40B4-BE49-F238E27FC236}">
                <a16:creationId xmlns:a16="http://schemas.microsoft.com/office/drawing/2014/main" id="{F98F7C37-42EF-447A-83BA-26882028F7CC}"/>
              </a:ext>
            </a:extLst>
          </p:cNvPr>
          <p:cNvGrpSpPr/>
          <p:nvPr/>
        </p:nvGrpSpPr>
        <p:grpSpPr>
          <a:xfrm>
            <a:off x="502023" y="4598895"/>
            <a:ext cx="788894" cy="1015663"/>
            <a:chOff x="457200" y="385482"/>
            <a:chExt cx="788894" cy="1015663"/>
          </a:xfrm>
        </p:grpSpPr>
        <p:sp>
          <p:nvSpPr>
            <p:cNvPr id="25" name="Rectangle 24">
              <a:extLst>
                <a:ext uri="{FF2B5EF4-FFF2-40B4-BE49-F238E27FC236}">
                  <a16:creationId xmlns:a16="http://schemas.microsoft.com/office/drawing/2014/main" id="{28D04D42-5924-4B1A-9FB6-2B99C15E9A23}"/>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8B52DC49-FE47-4580-8691-4EFC89D760AB}"/>
                </a:ext>
              </a:extLst>
            </p:cNvPr>
            <p:cNvSpPr txBox="1"/>
            <p:nvPr/>
          </p:nvSpPr>
          <p:spPr>
            <a:xfrm>
              <a:off x="555811"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E</a:t>
              </a:r>
            </a:p>
          </p:txBody>
        </p:sp>
      </p:grpSp>
    </p:spTree>
    <p:extLst>
      <p:ext uri="{BB962C8B-B14F-4D97-AF65-F5344CB8AC3E}">
        <p14:creationId xmlns:p14="http://schemas.microsoft.com/office/powerpoint/2010/main" val="37822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xEl>
                                              <p:pRg st="2" end="2"/>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2000"/>
                                        <p:tgtEl>
                                          <p:spTgt spid="72">
                                            <p:txEl>
                                              <p:pRg st="0" end="0"/>
                                            </p:txEl>
                                          </p:spTgt>
                                        </p:tgtEl>
                                      </p:cBhvr>
                                    </p:animEffect>
                                    <p:set>
                                      <p:cBhvr>
                                        <p:cTn id="13" dur="1" fill="hold">
                                          <p:stCondLst>
                                            <p:cond delay="1999"/>
                                          </p:stCondLst>
                                        </p:cTn>
                                        <p:tgtEl>
                                          <p:spTgt spid="7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2">
                                            <p:txEl>
                                              <p:pRg st="4" end="4"/>
                                            </p:txEl>
                                          </p:spTgt>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2000"/>
                                        <p:tgtEl>
                                          <p:spTgt spid="72">
                                            <p:txEl>
                                              <p:pRg st="2" end="2"/>
                                            </p:txEl>
                                          </p:spTgt>
                                        </p:tgtEl>
                                      </p:cBhvr>
                                    </p:animEffect>
                                    <p:set>
                                      <p:cBhvr>
                                        <p:cTn id="20" dur="1" fill="hold">
                                          <p:stCondLst>
                                            <p:cond delay="1999"/>
                                          </p:stCondLst>
                                        </p:cTn>
                                        <p:tgtEl>
                                          <p:spTgt spid="72">
                                            <p:txEl>
                                              <p:pRg st="2" end="2"/>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xEl>
                                              <p:pRg st="9" end="9"/>
                                            </p:txEl>
                                          </p:spTgt>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2000"/>
                                        <p:tgtEl>
                                          <p:spTgt spid="72">
                                            <p:txEl>
                                              <p:pRg st="4" end="4"/>
                                            </p:txEl>
                                          </p:spTgt>
                                        </p:tgtEl>
                                      </p:cBhvr>
                                    </p:animEffect>
                                    <p:set>
                                      <p:cBhvr>
                                        <p:cTn id="33" dur="1" fill="hold">
                                          <p:stCondLst>
                                            <p:cond delay="1999"/>
                                          </p:stCondLst>
                                        </p:cTn>
                                        <p:tgtEl>
                                          <p:spTgt spid="7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844858-C76C-4BCA-94D0-DF57AA7F5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81200" y="5486400"/>
            <a:ext cx="8153400" cy="923330"/>
          </a:xfrm>
          <a:prstGeom prst="rect">
            <a:avLst/>
          </a:prstGeom>
          <a:noFill/>
        </p:spPr>
        <p:txBody>
          <a:bodyPr wrap="square" rtlCol="0">
            <a:spAutoFit/>
          </a:bodyPr>
          <a:lstStyle/>
          <a:p>
            <a:r>
              <a:rPr lang="en-US" dirty="0">
                <a:solidFill>
                  <a:schemeClr val="bg1"/>
                </a:solidFill>
              </a:rPr>
              <a:t>“Before the final triumphal return of the Lord, the question as to whether we may save our constitutional republic is simply based on two factors—the number of patriots and the extent of their obedience.”	---Teachings of Ezra T. Benson </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To Be A Stripling Warrior</a:t>
            </a:r>
          </a:p>
        </p:txBody>
      </p:sp>
      <p:pic>
        <p:nvPicPr>
          <p:cNvPr id="10" name="Picture 9" descr="img1246869220.jpg"/>
          <p:cNvPicPr>
            <a:picLocks noChangeAspect="1"/>
          </p:cNvPicPr>
          <p:nvPr/>
        </p:nvPicPr>
        <p:blipFill>
          <a:blip r:embed="rId3" cstate="print"/>
          <a:stretch>
            <a:fillRect/>
          </a:stretch>
        </p:blipFill>
        <p:spPr>
          <a:xfrm>
            <a:off x="5029200" y="1752600"/>
            <a:ext cx="4629150" cy="3467654"/>
          </a:xfrm>
          <a:prstGeom prst="rect">
            <a:avLst/>
          </a:prstGeom>
        </p:spPr>
      </p:pic>
      <p:sp>
        <p:nvSpPr>
          <p:cNvPr id="11" name="TextBox 10"/>
          <p:cNvSpPr txBox="1"/>
          <p:nvPr/>
        </p:nvSpPr>
        <p:spPr>
          <a:xfrm>
            <a:off x="2133600" y="1066800"/>
            <a:ext cx="8153400" cy="369332"/>
          </a:xfrm>
          <a:prstGeom prst="rect">
            <a:avLst/>
          </a:prstGeom>
          <a:noFill/>
        </p:spPr>
        <p:txBody>
          <a:bodyPr wrap="square" rtlCol="0">
            <a:spAutoFit/>
          </a:bodyPr>
          <a:lstStyle/>
          <a:p>
            <a:r>
              <a:rPr lang="en-US" dirty="0">
                <a:solidFill>
                  <a:schemeClr val="bg1"/>
                </a:solidFill>
              </a:rPr>
              <a:t>“In the spiritual battles you are waging, I see you as today’s sons of Helaman”</a:t>
            </a:r>
          </a:p>
        </p:txBody>
      </p:sp>
      <p:pic>
        <p:nvPicPr>
          <p:cNvPr id="3" name="Picture 2">
            <a:extLst>
              <a:ext uri="{FF2B5EF4-FFF2-40B4-BE49-F238E27FC236}">
                <a16:creationId xmlns:a16="http://schemas.microsoft.com/office/drawing/2014/main" id="{63EB38D3-471D-4A15-AE10-98F30C27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586" y="1519325"/>
            <a:ext cx="2429002" cy="3681855"/>
          </a:xfrm>
          <a:prstGeom prst="rect">
            <a:avLst/>
          </a:prstGeom>
        </p:spPr>
      </p:pic>
      <p:pic>
        <p:nvPicPr>
          <p:cNvPr id="9" name="Picture 8">
            <a:extLst>
              <a:ext uri="{FF2B5EF4-FFF2-40B4-BE49-F238E27FC236}">
                <a16:creationId xmlns:a16="http://schemas.microsoft.com/office/drawing/2014/main" id="{91827D81-9CAE-4D8C-B72B-C01B61072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3190" y="5478352"/>
            <a:ext cx="828063" cy="1171536"/>
          </a:xfrm>
          <a:prstGeom prst="rect">
            <a:avLst/>
          </a:prstGeom>
        </p:spPr>
      </p:pic>
    </p:spTree>
    <p:extLst>
      <p:ext uri="{BB962C8B-B14F-4D97-AF65-F5344CB8AC3E}">
        <p14:creationId xmlns:p14="http://schemas.microsoft.com/office/powerpoint/2010/main" val="300099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14A3FD-EF34-42A1-8459-297541E61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57083" y="4840941"/>
            <a:ext cx="9520517" cy="1569660"/>
          </a:xfrm>
          <a:prstGeom prst="rect">
            <a:avLst/>
          </a:prstGeom>
          <a:noFill/>
        </p:spPr>
        <p:txBody>
          <a:bodyPr wrap="square" rtlCol="0">
            <a:spAutoFit/>
          </a:bodyPr>
          <a:lstStyle/>
          <a:p>
            <a:r>
              <a:rPr lang="en-US" sz="1600" dirty="0">
                <a:solidFill>
                  <a:schemeClr val="bg1"/>
                </a:solidFill>
              </a:rPr>
              <a:t>“The noblest calling in the world is that of mother. True motherhood is the most beautiful of all the arts, the greatest of all professions. She who can paint a masterpiece or who can write a book that will influence millions deserves the plaudits and admiration of mankind; but she who rears successfully a family of…sons and daughters whose immortal souls will be exerting an influence throughout the ages long after paintings shall have faded, and books and statues shall have been destroyed, deserves the highest honor that man can give.”</a:t>
            </a:r>
          </a:p>
          <a:p>
            <a:r>
              <a:rPr lang="en-US" sz="1600" dirty="0">
                <a:solidFill>
                  <a:schemeClr val="bg1"/>
                </a:solidFill>
              </a:rPr>
              <a:t>David O. McKay</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To Be A Mother</a:t>
            </a:r>
          </a:p>
        </p:txBody>
      </p:sp>
      <p:sp>
        <p:nvSpPr>
          <p:cNvPr id="11" name="TextBox 10"/>
          <p:cNvSpPr txBox="1"/>
          <p:nvPr/>
        </p:nvSpPr>
        <p:spPr>
          <a:xfrm>
            <a:off x="2133600" y="1066800"/>
            <a:ext cx="8153400" cy="369332"/>
          </a:xfrm>
          <a:prstGeom prst="rect">
            <a:avLst/>
          </a:prstGeom>
          <a:noFill/>
        </p:spPr>
        <p:txBody>
          <a:bodyPr wrap="square" rtlCol="0">
            <a:spAutoFit/>
          </a:bodyPr>
          <a:lstStyle/>
          <a:p>
            <a:r>
              <a:rPr lang="en-US" dirty="0">
                <a:solidFill>
                  <a:schemeClr val="bg1"/>
                </a:solidFill>
              </a:rPr>
              <a:t>“All that I am, or hope to be I owe to my angel mother.”	--Abraham Lincoln</a:t>
            </a:r>
          </a:p>
        </p:txBody>
      </p:sp>
      <p:pic>
        <p:nvPicPr>
          <p:cNvPr id="9" name="Picture 8" descr="DSC_0004.JPG"/>
          <p:cNvPicPr>
            <a:picLocks noChangeAspect="1"/>
          </p:cNvPicPr>
          <p:nvPr/>
        </p:nvPicPr>
        <p:blipFill>
          <a:blip r:embed="rId3" cstate="print"/>
          <a:srcRect l="22851" t="2455" r="20022"/>
          <a:stretch>
            <a:fillRect/>
          </a:stretch>
        </p:blipFill>
        <p:spPr>
          <a:xfrm>
            <a:off x="6705600" y="1524001"/>
            <a:ext cx="2667000" cy="3027893"/>
          </a:xfrm>
          <a:prstGeom prst="rect">
            <a:avLst/>
          </a:prstGeom>
        </p:spPr>
      </p:pic>
      <p:sp>
        <p:nvSpPr>
          <p:cNvPr id="17" name="TextBox 16"/>
          <p:cNvSpPr txBox="1"/>
          <p:nvPr/>
        </p:nvSpPr>
        <p:spPr>
          <a:xfrm>
            <a:off x="116541" y="6488668"/>
            <a:ext cx="3352800" cy="369332"/>
          </a:xfrm>
          <a:prstGeom prst="rect">
            <a:avLst/>
          </a:prstGeom>
          <a:noFill/>
        </p:spPr>
        <p:txBody>
          <a:bodyPr wrap="square" rtlCol="0">
            <a:spAutoFit/>
          </a:bodyPr>
          <a:lstStyle/>
          <a:p>
            <a:r>
              <a:rPr lang="en-US" dirty="0">
                <a:solidFill>
                  <a:schemeClr val="bg1"/>
                </a:solidFill>
              </a:rPr>
              <a:t>Alma 56:47-48</a:t>
            </a:r>
          </a:p>
        </p:txBody>
      </p:sp>
      <p:pic>
        <p:nvPicPr>
          <p:cNvPr id="3" name="Picture 2">
            <a:extLst>
              <a:ext uri="{FF2B5EF4-FFF2-40B4-BE49-F238E27FC236}">
                <a16:creationId xmlns:a16="http://schemas.microsoft.com/office/drawing/2014/main" id="{DBEEA81F-D03A-4A9D-9009-1B2DA8B6A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352" y="1530164"/>
            <a:ext cx="2184711" cy="3104590"/>
          </a:xfrm>
          <a:prstGeom prst="rect">
            <a:avLst/>
          </a:prstGeom>
        </p:spPr>
      </p:pic>
      <p:pic>
        <p:nvPicPr>
          <p:cNvPr id="8" name="Picture 7">
            <a:extLst>
              <a:ext uri="{FF2B5EF4-FFF2-40B4-BE49-F238E27FC236}">
                <a16:creationId xmlns:a16="http://schemas.microsoft.com/office/drawing/2014/main" id="{B0E6B08F-F26E-4B35-8438-B34EEA40291D}"/>
              </a:ext>
            </a:extLst>
          </p:cNvPr>
          <p:cNvPicPr>
            <a:picLocks noChangeAspect="1"/>
          </p:cNvPicPr>
          <p:nvPr/>
        </p:nvPicPr>
        <p:blipFill rotWithShape="1">
          <a:blip r:embed="rId5">
            <a:extLst>
              <a:ext uri="{28A0092B-C50C-407E-A947-70E740481C1C}">
                <a14:useLocalDpi xmlns:a14="http://schemas.microsoft.com/office/drawing/2010/main" val="0"/>
              </a:ext>
            </a:extLst>
          </a:blip>
          <a:srcRect l="14493" t="14832" r="9478" b="16854"/>
          <a:stretch/>
        </p:blipFill>
        <p:spPr>
          <a:xfrm>
            <a:off x="904126" y="667822"/>
            <a:ext cx="934948" cy="11553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35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9450145" y="6406463"/>
            <a:ext cx="2514600" cy="369332"/>
          </a:xfrm>
          <a:prstGeom prst="rect">
            <a:avLst/>
          </a:prstGeom>
          <a:noFill/>
        </p:spPr>
        <p:txBody>
          <a:bodyPr wrap="square" rtlCol="0">
            <a:spAutoFit/>
          </a:bodyPr>
          <a:lstStyle/>
          <a:p>
            <a:pPr algn="r"/>
            <a:r>
              <a:rPr lang="en-US" dirty="0">
                <a:solidFill>
                  <a:schemeClr val="bg1"/>
                </a:solidFill>
              </a:rPr>
              <a:t>Alma 53:1-9</a:t>
            </a:r>
          </a:p>
        </p:txBody>
      </p:sp>
      <p:sp>
        <p:nvSpPr>
          <p:cNvPr id="49" name="TextBox 48"/>
          <p:cNvSpPr txBox="1"/>
          <p:nvPr/>
        </p:nvSpPr>
        <p:spPr>
          <a:xfrm>
            <a:off x="82476" y="0"/>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Keeping the Prisoners Busy</a:t>
            </a:r>
          </a:p>
        </p:txBody>
      </p:sp>
      <p:sp>
        <p:nvSpPr>
          <p:cNvPr id="53" name="TextBox 52"/>
          <p:cNvSpPr txBox="1"/>
          <p:nvPr/>
        </p:nvSpPr>
        <p:spPr>
          <a:xfrm>
            <a:off x="1527586" y="762001"/>
            <a:ext cx="5787614" cy="707886"/>
          </a:xfrm>
          <a:prstGeom prst="rect">
            <a:avLst/>
          </a:prstGeom>
          <a:noFill/>
        </p:spPr>
        <p:txBody>
          <a:bodyPr wrap="square" rtlCol="0">
            <a:spAutoFit/>
          </a:bodyPr>
          <a:lstStyle/>
          <a:p>
            <a:r>
              <a:rPr lang="en-US" sz="2000" dirty="0">
                <a:solidFill>
                  <a:schemeClr val="bg1"/>
                </a:solidFill>
              </a:rPr>
              <a:t>Moroni had the Lamanites bury their dead and the dead of the Nephites and placed guards over them</a:t>
            </a:r>
          </a:p>
        </p:txBody>
      </p:sp>
      <p:sp>
        <p:nvSpPr>
          <p:cNvPr id="130" name="TextBox 129"/>
          <p:cNvSpPr txBox="1"/>
          <p:nvPr/>
        </p:nvSpPr>
        <p:spPr>
          <a:xfrm>
            <a:off x="4276164" y="1925618"/>
            <a:ext cx="4572000" cy="400110"/>
          </a:xfrm>
          <a:prstGeom prst="rect">
            <a:avLst/>
          </a:prstGeom>
          <a:noFill/>
        </p:spPr>
        <p:txBody>
          <a:bodyPr wrap="square" rtlCol="0">
            <a:spAutoFit/>
          </a:bodyPr>
          <a:lstStyle/>
          <a:p>
            <a:r>
              <a:rPr lang="en-US" sz="2000" dirty="0">
                <a:solidFill>
                  <a:schemeClr val="bg1"/>
                </a:solidFill>
              </a:rPr>
              <a:t>Moroni and Lehi went to the city of </a:t>
            </a:r>
            <a:r>
              <a:rPr lang="en-US" sz="2000" dirty="0" err="1">
                <a:solidFill>
                  <a:schemeClr val="bg1"/>
                </a:solidFill>
              </a:rPr>
              <a:t>Mulek</a:t>
            </a:r>
            <a:endParaRPr lang="en-US" sz="2000" dirty="0">
              <a:solidFill>
                <a:schemeClr val="bg1"/>
              </a:solidFill>
            </a:endParaRPr>
          </a:p>
        </p:txBody>
      </p:sp>
      <p:sp>
        <p:nvSpPr>
          <p:cNvPr id="131" name="TextBox 130"/>
          <p:cNvSpPr txBox="1"/>
          <p:nvPr/>
        </p:nvSpPr>
        <p:spPr>
          <a:xfrm>
            <a:off x="1739153" y="2919805"/>
            <a:ext cx="4876800" cy="2246769"/>
          </a:xfrm>
          <a:prstGeom prst="rect">
            <a:avLst/>
          </a:prstGeom>
          <a:noFill/>
        </p:spPr>
        <p:txBody>
          <a:bodyPr wrap="square" rtlCol="0">
            <a:spAutoFit/>
          </a:bodyPr>
          <a:lstStyle/>
          <a:p>
            <a:r>
              <a:rPr lang="en-US" sz="2000" dirty="0">
                <a:solidFill>
                  <a:schemeClr val="bg1"/>
                </a:solidFill>
              </a:rPr>
              <a:t>Building the Stronghold of the Land Bountiful</a:t>
            </a:r>
          </a:p>
          <a:p>
            <a:endParaRPr lang="en-US" sz="2000" dirty="0">
              <a:solidFill>
                <a:schemeClr val="bg1"/>
              </a:solidFill>
            </a:endParaRPr>
          </a:p>
          <a:p>
            <a:r>
              <a:rPr lang="en-US" sz="2000" dirty="0">
                <a:solidFill>
                  <a:schemeClr val="bg1"/>
                </a:solidFill>
              </a:rPr>
              <a:t>The prisoners also labored in digging a ditch around the land Bountiful</a:t>
            </a:r>
          </a:p>
          <a:p>
            <a:endParaRPr lang="en-US" sz="2000" dirty="0">
              <a:solidFill>
                <a:schemeClr val="bg1"/>
              </a:solidFill>
            </a:endParaRPr>
          </a:p>
          <a:p>
            <a:r>
              <a:rPr lang="en-US" sz="2000" dirty="0">
                <a:solidFill>
                  <a:schemeClr val="bg1"/>
                </a:solidFill>
              </a:rPr>
              <a:t>They also built timbers upon the inner bank of the ditch</a:t>
            </a:r>
          </a:p>
        </p:txBody>
      </p:sp>
      <p:sp>
        <p:nvSpPr>
          <p:cNvPr id="55" name="TextBox 54"/>
          <p:cNvSpPr txBox="1"/>
          <p:nvPr/>
        </p:nvSpPr>
        <p:spPr>
          <a:xfrm>
            <a:off x="1484555" y="6006353"/>
            <a:ext cx="5878158" cy="400110"/>
          </a:xfrm>
          <a:prstGeom prst="rect">
            <a:avLst/>
          </a:prstGeom>
          <a:noFill/>
        </p:spPr>
        <p:txBody>
          <a:bodyPr wrap="square" rtlCol="0">
            <a:spAutoFit/>
          </a:bodyPr>
          <a:lstStyle/>
          <a:p>
            <a:r>
              <a:rPr lang="en-US" sz="2000" dirty="0">
                <a:solidFill>
                  <a:schemeClr val="bg1"/>
                </a:solidFill>
              </a:rPr>
              <a:t>Moroni had a stronghold built to retain the prisoners</a:t>
            </a:r>
          </a:p>
        </p:txBody>
      </p:sp>
      <p:grpSp>
        <p:nvGrpSpPr>
          <p:cNvPr id="56" name="Group 55">
            <a:extLst>
              <a:ext uri="{FF2B5EF4-FFF2-40B4-BE49-F238E27FC236}">
                <a16:creationId xmlns:a16="http://schemas.microsoft.com/office/drawing/2014/main" id="{72A727B3-D307-4DA0-8116-D615C075E0D6}"/>
              </a:ext>
            </a:extLst>
          </p:cNvPr>
          <p:cNvGrpSpPr/>
          <p:nvPr/>
        </p:nvGrpSpPr>
        <p:grpSpPr>
          <a:xfrm>
            <a:off x="161365" y="300318"/>
            <a:ext cx="609600" cy="6096000"/>
            <a:chOff x="1676400" y="228600"/>
            <a:chExt cx="609600" cy="6096000"/>
          </a:xfrm>
        </p:grpSpPr>
        <p:grpSp>
          <p:nvGrpSpPr>
            <p:cNvPr id="57" name="Group 56">
              <a:extLst>
                <a:ext uri="{FF2B5EF4-FFF2-40B4-BE49-F238E27FC236}">
                  <a16:creationId xmlns:a16="http://schemas.microsoft.com/office/drawing/2014/main" id="{299B910F-CB75-40B5-9CA5-D7D814680ADB}"/>
                </a:ext>
              </a:extLst>
            </p:cNvPr>
            <p:cNvGrpSpPr/>
            <p:nvPr/>
          </p:nvGrpSpPr>
          <p:grpSpPr>
            <a:xfrm>
              <a:off x="1752601" y="1295400"/>
              <a:ext cx="415533" cy="3962400"/>
              <a:chOff x="2286000" y="1349828"/>
              <a:chExt cx="609600" cy="5812972"/>
            </a:xfrm>
          </p:grpSpPr>
          <p:sp>
            <p:nvSpPr>
              <p:cNvPr id="94" name="Pentagon 6">
                <a:extLst>
                  <a:ext uri="{FF2B5EF4-FFF2-40B4-BE49-F238E27FC236}">
                    <a16:creationId xmlns:a16="http://schemas.microsoft.com/office/drawing/2014/main" id="{D55214BC-4BE7-449B-B51A-8444677BC205}"/>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91F29EF-D9E2-4CDD-938F-A04A94AA8377}"/>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ross 95">
                <a:extLst>
                  <a:ext uri="{FF2B5EF4-FFF2-40B4-BE49-F238E27FC236}">
                    <a16:creationId xmlns:a16="http://schemas.microsoft.com/office/drawing/2014/main" id="{721BE837-7788-4AB5-A31C-8FB701EEA523}"/>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onut 9">
                <a:extLst>
                  <a:ext uri="{FF2B5EF4-FFF2-40B4-BE49-F238E27FC236}">
                    <a16:creationId xmlns:a16="http://schemas.microsoft.com/office/drawing/2014/main" id="{75E30882-E1B8-46DA-87B1-40CC82CCABDE}"/>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onut 10">
                <a:extLst>
                  <a:ext uri="{FF2B5EF4-FFF2-40B4-BE49-F238E27FC236}">
                    <a16:creationId xmlns:a16="http://schemas.microsoft.com/office/drawing/2014/main" id="{9F14CB4D-E546-4E72-AD2B-7CDFBE1372EF}"/>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8" name="Group 57">
              <a:extLst>
                <a:ext uri="{FF2B5EF4-FFF2-40B4-BE49-F238E27FC236}">
                  <a16:creationId xmlns:a16="http://schemas.microsoft.com/office/drawing/2014/main" id="{E5DE218B-DB0D-4161-A18E-0CC27A06E8CF}"/>
                </a:ext>
              </a:extLst>
            </p:cNvPr>
            <p:cNvGrpSpPr/>
            <p:nvPr/>
          </p:nvGrpSpPr>
          <p:grpSpPr>
            <a:xfrm>
              <a:off x="1676400" y="5410200"/>
              <a:ext cx="609600" cy="914400"/>
              <a:chOff x="2209800" y="5562600"/>
              <a:chExt cx="1676400" cy="2514600"/>
            </a:xfrm>
          </p:grpSpPr>
          <p:sp>
            <p:nvSpPr>
              <p:cNvPr id="77" name="Hexagon 76">
                <a:extLst>
                  <a:ext uri="{FF2B5EF4-FFF2-40B4-BE49-F238E27FC236}">
                    <a16:creationId xmlns:a16="http://schemas.microsoft.com/office/drawing/2014/main" id="{34B1066D-C3F1-41EE-8E41-A07A22E3623D}"/>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ADB9366A-84A6-42BE-AFF1-30CFAF77BDED}"/>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451D313-7F51-434A-98AE-D5A612F2AECD}"/>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178">
                <a:extLst>
                  <a:ext uri="{FF2B5EF4-FFF2-40B4-BE49-F238E27FC236}">
                    <a16:creationId xmlns:a16="http://schemas.microsoft.com/office/drawing/2014/main" id="{E018C94E-5A61-4038-BB76-804122DADB8F}"/>
                  </a:ext>
                </a:extLst>
              </p:cNvPr>
              <p:cNvGrpSpPr/>
              <p:nvPr/>
            </p:nvGrpSpPr>
            <p:grpSpPr>
              <a:xfrm>
                <a:off x="2627416" y="5583382"/>
                <a:ext cx="838200" cy="279400"/>
                <a:chOff x="2895600" y="4648200"/>
                <a:chExt cx="1600200" cy="533400"/>
              </a:xfrm>
            </p:grpSpPr>
            <p:sp>
              <p:nvSpPr>
                <p:cNvPr id="89" name="Quad Arrow 24">
                  <a:extLst>
                    <a:ext uri="{FF2B5EF4-FFF2-40B4-BE49-F238E27FC236}">
                      <a16:creationId xmlns:a16="http://schemas.microsoft.com/office/drawing/2014/main" id="{EB0538EF-F58B-432B-BA92-DE8F005D1E37}"/>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25">
                  <a:extLst>
                    <a:ext uri="{FF2B5EF4-FFF2-40B4-BE49-F238E27FC236}">
                      <a16:creationId xmlns:a16="http://schemas.microsoft.com/office/drawing/2014/main" id="{8094326D-9A4A-438F-947A-36F11EFE1F2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26">
                  <a:extLst>
                    <a:ext uri="{FF2B5EF4-FFF2-40B4-BE49-F238E27FC236}">
                      <a16:creationId xmlns:a16="http://schemas.microsoft.com/office/drawing/2014/main" id="{390D47D1-E4AA-4E79-94A4-38E1C6746AAF}"/>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8E661087-0734-46EA-ACA9-7B6370F61E53}"/>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5F0F9A1B-89C8-4D68-BEC9-8F5F415EAA5A}"/>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179">
                <a:extLst>
                  <a:ext uri="{FF2B5EF4-FFF2-40B4-BE49-F238E27FC236}">
                    <a16:creationId xmlns:a16="http://schemas.microsoft.com/office/drawing/2014/main" id="{1EE2612B-ED98-47E2-8393-2CA5F099A3FE}"/>
                  </a:ext>
                </a:extLst>
              </p:cNvPr>
              <p:cNvGrpSpPr/>
              <p:nvPr/>
            </p:nvGrpSpPr>
            <p:grpSpPr>
              <a:xfrm>
                <a:off x="2590800" y="7772400"/>
                <a:ext cx="838200" cy="279400"/>
                <a:chOff x="2895600" y="4648200"/>
                <a:chExt cx="1600200" cy="533400"/>
              </a:xfrm>
            </p:grpSpPr>
            <p:sp>
              <p:nvSpPr>
                <p:cNvPr id="84" name="Quad Arrow 19">
                  <a:extLst>
                    <a:ext uri="{FF2B5EF4-FFF2-40B4-BE49-F238E27FC236}">
                      <a16:creationId xmlns:a16="http://schemas.microsoft.com/office/drawing/2014/main" id="{44510107-5869-47B5-BAF0-C9F43AE62956}"/>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20">
                  <a:extLst>
                    <a:ext uri="{FF2B5EF4-FFF2-40B4-BE49-F238E27FC236}">
                      <a16:creationId xmlns:a16="http://schemas.microsoft.com/office/drawing/2014/main" id="{D2D4D507-4E19-48F4-8B54-C2097D1E7B00}"/>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21">
                  <a:extLst>
                    <a:ext uri="{FF2B5EF4-FFF2-40B4-BE49-F238E27FC236}">
                      <a16:creationId xmlns:a16="http://schemas.microsoft.com/office/drawing/2014/main" id="{9BE8891B-DCD2-479E-8302-2FBF4FBA9836}"/>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036B5D17-18E6-42BF-816E-1C9A59048B0B}"/>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6E999734-4E88-47F6-BE7C-8DE59BAADB31}"/>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Donut 17">
                <a:extLst>
                  <a:ext uri="{FF2B5EF4-FFF2-40B4-BE49-F238E27FC236}">
                    <a16:creationId xmlns:a16="http://schemas.microsoft.com/office/drawing/2014/main" id="{6429C200-2CA3-4322-B5E4-A05FD74F3D40}"/>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Quad Arrow 18">
                <a:extLst>
                  <a:ext uri="{FF2B5EF4-FFF2-40B4-BE49-F238E27FC236}">
                    <a16:creationId xmlns:a16="http://schemas.microsoft.com/office/drawing/2014/main" id="{208A6E6C-928F-4033-A3F4-27EC92983BEE}"/>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4C9C0A9B-14F7-4EAC-8743-EB56BFF261A8}"/>
                </a:ext>
              </a:extLst>
            </p:cNvPr>
            <p:cNvGrpSpPr/>
            <p:nvPr/>
          </p:nvGrpSpPr>
          <p:grpSpPr>
            <a:xfrm>
              <a:off x="1676400" y="228600"/>
              <a:ext cx="609600" cy="914400"/>
              <a:chOff x="2209800" y="5562600"/>
              <a:chExt cx="1676400" cy="2514600"/>
            </a:xfrm>
          </p:grpSpPr>
          <p:sp>
            <p:nvSpPr>
              <p:cNvPr id="60" name="Hexagon 59">
                <a:extLst>
                  <a:ext uri="{FF2B5EF4-FFF2-40B4-BE49-F238E27FC236}">
                    <a16:creationId xmlns:a16="http://schemas.microsoft.com/office/drawing/2014/main" id="{E93D019C-E00B-4DF8-9B1C-721BE33483A2}"/>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a:extLst>
                  <a:ext uri="{FF2B5EF4-FFF2-40B4-BE49-F238E27FC236}">
                    <a16:creationId xmlns:a16="http://schemas.microsoft.com/office/drawing/2014/main" id="{9580E5EB-4368-4DBA-BA6A-143740E20EDE}"/>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a:extLst>
                  <a:ext uri="{FF2B5EF4-FFF2-40B4-BE49-F238E27FC236}">
                    <a16:creationId xmlns:a16="http://schemas.microsoft.com/office/drawing/2014/main" id="{68EB39BD-62C7-4469-9177-ECA201FCBBEF}"/>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178">
                <a:extLst>
                  <a:ext uri="{FF2B5EF4-FFF2-40B4-BE49-F238E27FC236}">
                    <a16:creationId xmlns:a16="http://schemas.microsoft.com/office/drawing/2014/main" id="{22B56D8C-0512-44F7-9C17-0C0404C03E96}"/>
                  </a:ext>
                </a:extLst>
              </p:cNvPr>
              <p:cNvGrpSpPr/>
              <p:nvPr/>
            </p:nvGrpSpPr>
            <p:grpSpPr>
              <a:xfrm>
                <a:off x="2627416" y="5583382"/>
                <a:ext cx="838200" cy="279400"/>
                <a:chOff x="2895600" y="4648200"/>
                <a:chExt cx="1600200" cy="533400"/>
              </a:xfrm>
            </p:grpSpPr>
            <p:sp>
              <p:nvSpPr>
                <p:cNvPr id="72" name="Quad Arrow 42">
                  <a:extLst>
                    <a:ext uri="{FF2B5EF4-FFF2-40B4-BE49-F238E27FC236}">
                      <a16:creationId xmlns:a16="http://schemas.microsoft.com/office/drawing/2014/main" id="{D940C830-4D6C-4513-9A99-B9F526007DD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43">
                  <a:extLst>
                    <a:ext uri="{FF2B5EF4-FFF2-40B4-BE49-F238E27FC236}">
                      <a16:creationId xmlns:a16="http://schemas.microsoft.com/office/drawing/2014/main" id="{82DA033C-298C-4FC6-B10E-3C26812E6E33}"/>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44">
                  <a:extLst>
                    <a:ext uri="{FF2B5EF4-FFF2-40B4-BE49-F238E27FC236}">
                      <a16:creationId xmlns:a16="http://schemas.microsoft.com/office/drawing/2014/main" id="{C1E3AB11-A13F-4EA7-8C5B-084A886DCCE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385E7267-D2CD-4095-999A-878086AA648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0B28AE95-C0CC-4B98-9423-E4745EFC0483}"/>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79">
                <a:extLst>
                  <a:ext uri="{FF2B5EF4-FFF2-40B4-BE49-F238E27FC236}">
                    <a16:creationId xmlns:a16="http://schemas.microsoft.com/office/drawing/2014/main" id="{41A640C0-320E-412B-B149-493F1AE6404C}"/>
                  </a:ext>
                </a:extLst>
              </p:cNvPr>
              <p:cNvGrpSpPr/>
              <p:nvPr/>
            </p:nvGrpSpPr>
            <p:grpSpPr>
              <a:xfrm>
                <a:off x="2590800" y="7772400"/>
                <a:ext cx="838200" cy="279400"/>
                <a:chOff x="2895600" y="4648200"/>
                <a:chExt cx="1600200" cy="533400"/>
              </a:xfrm>
            </p:grpSpPr>
            <p:sp>
              <p:nvSpPr>
                <p:cNvPr id="67" name="Quad Arrow 37">
                  <a:extLst>
                    <a:ext uri="{FF2B5EF4-FFF2-40B4-BE49-F238E27FC236}">
                      <a16:creationId xmlns:a16="http://schemas.microsoft.com/office/drawing/2014/main" id="{5F826355-B49F-4BCF-94C9-DAAFF90769A6}"/>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38">
                  <a:extLst>
                    <a:ext uri="{FF2B5EF4-FFF2-40B4-BE49-F238E27FC236}">
                      <a16:creationId xmlns:a16="http://schemas.microsoft.com/office/drawing/2014/main" id="{9AE3075F-237A-46B2-858E-2560A1FB396E}"/>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39">
                  <a:extLst>
                    <a:ext uri="{FF2B5EF4-FFF2-40B4-BE49-F238E27FC236}">
                      <a16:creationId xmlns:a16="http://schemas.microsoft.com/office/drawing/2014/main" id="{CD287104-EBDF-4599-B6C1-BEA74024B07E}"/>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2946C7FF-625E-4D5E-82A1-3D1936BE9231}"/>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DF393D52-FF85-42BF-BC47-74318546B97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Donut 35">
                <a:extLst>
                  <a:ext uri="{FF2B5EF4-FFF2-40B4-BE49-F238E27FC236}">
                    <a16:creationId xmlns:a16="http://schemas.microsoft.com/office/drawing/2014/main" id="{49B7E9C8-C65F-468E-B6D8-35A9473AC2CD}"/>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Quad Arrow 36">
                <a:extLst>
                  <a:ext uri="{FF2B5EF4-FFF2-40B4-BE49-F238E27FC236}">
                    <a16:creationId xmlns:a16="http://schemas.microsoft.com/office/drawing/2014/main" id="{B9B7540A-9AF5-4944-AD50-51D6CA89CC15}"/>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2F3B3AEE-EE00-4B64-A640-CF42A2176297}"/>
              </a:ext>
            </a:extLst>
          </p:cNvPr>
          <p:cNvGrpSpPr/>
          <p:nvPr/>
        </p:nvGrpSpPr>
        <p:grpSpPr>
          <a:xfrm>
            <a:off x="7173551" y="3044414"/>
            <a:ext cx="4283343" cy="2972839"/>
            <a:chOff x="7173551" y="3044414"/>
            <a:chExt cx="4283343" cy="2972839"/>
          </a:xfrm>
        </p:grpSpPr>
        <p:sp>
          <p:nvSpPr>
            <p:cNvPr id="11" name="Rectangle 10">
              <a:extLst>
                <a:ext uri="{FF2B5EF4-FFF2-40B4-BE49-F238E27FC236}">
                  <a16:creationId xmlns:a16="http://schemas.microsoft.com/office/drawing/2014/main" id="{F0E84CCB-6DF2-4D52-A6F6-0A0268E9D42E}"/>
                </a:ext>
              </a:extLst>
            </p:cNvPr>
            <p:cNvSpPr/>
            <p:nvPr/>
          </p:nvSpPr>
          <p:spPr>
            <a:xfrm>
              <a:off x="7315200" y="5494033"/>
              <a:ext cx="4141694" cy="523220"/>
            </a:xfrm>
            <a:prstGeom prst="rect">
              <a:avLst/>
            </a:prstGeom>
          </p:spPr>
          <p:txBody>
            <a:bodyPr wrap="square">
              <a:spAutoFit/>
            </a:bodyPr>
            <a:lstStyle/>
            <a:p>
              <a:r>
                <a:rPr lang="en-US" sz="1400" b="0" i="0" dirty="0">
                  <a:solidFill>
                    <a:schemeClr val="bg1"/>
                  </a:solidFill>
                  <a:effectLst/>
                  <a:latin typeface="Roboto"/>
                </a:rPr>
                <a:t>The three-tiered, zig-zagged defensive walls at Sacsayhuaman, overlooking the city of Cuzco</a:t>
              </a:r>
              <a:endParaRPr lang="en-US" sz="1400" dirty="0">
                <a:solidFill>
                  <a:schemeClr val="bg1"/>
                </a:solidFill>
              </a:endParaRPr>
            </a:p>
          </p:txBody>
        </p:sp>
        <p:pic>
          <p:nvPicPr>
            <p:cNvPr id="13" name="Picture 12">
              <a:extLst>
                <a:ext uri="{FF2B5EF4-FFF2-40B4-BE49-F238E27FC236}">
                  <a16:creationId xmlns:a16="http://schemas.microsoft.com/office/drawing/2014/main" id="{5CF433C4-E36D-4FB3-8FA8-88072C001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551" y="3044414"/>
              <a:ext cx="4119750" cy="2431228"/>
            </a:xfrm>
            <a:prstGeom prst="rect">
              <a:avLst/>
            </a:prstGeom>
          </p:spPr>
        </p:pic>
      </p:grpSp>
      <p:pic>
        <p:nvPicPr>
          <p:cNvPr id="16" name="Picture 15">
            <a:extLst>
              <a:ext uri="{FF2B5EF4-FFF2-40B4-BE49-F238E27FC236}">
                <a16:creationId xmlns:a16="http://schemas.microsoft.com/office/drawing/2014/main" id="{B8730CB4-4747-4CDD-8FAA-3B458A7BA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791" y="128289"/>
            <a:ext cx="2639209" cy="2798678"/>
          </a:xfrm>
          <a:prstGeom prst="rect">
            <a:avLst/>
          </a:prstGeom>
        </p:spPr>
      </p:pic>
    </p:spTree>
    <p:extLst>
      <p:ext uri="{BB962C8B-B14F-4D97-AF65-F5344CB8AC3E}">
        <p14:creationId xmlns:p14="http://schemas.microsoft.com/office/powerpoint/2010/main" val="77768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D25E78-2218-4E99-9BED-B6EFC5401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556" name="Picture 4" descr="H:\a Photos\2001\scan0023.jpg"/>
          <p:cNvPicPr>
            <a:picLocks noChangeAspect="1" noChangeArrowheads="1"/>
          </p:cNvPicPr>
          <p:nvPr/>
        </p:nvPicPr>
        <p:blipFill>
          <a:blip r:embed="rId3" cstate="print"/>
          <a:srcRect/>
          <a:stretch>
            <a:fillRect/>
          </a:stretch>
        </p:blipFill>
        <p:spPr bwMode="auto">
          <a:xfrm>
            <a:off x="578223" y="3276600"/>
            <a:ext cx="3354768" cy="3073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557" name="Picture 5" descr="C:\Users\lblau\Pictures\2014-02-21 lindsey and mom\lindsey and mom 001.jpg"/>
          <p:cNvPicPr>
            <a:picLocks noChangeAspect="1" noChangeArrowheads="1"/>
          </p:cNvPicPr>
          <p:nvPr/>
        </p:nvPicPr>
        <p:blipFill>
          <a:blip r:embed="rId4" cstate="print"/>
          <a:srcRect l="39216" t="9268" r="37255" b="75048"/>
          <a:stretch>
            <a:fillRect/>
          </a:stretch>
        </p:blipFill>
        <p:spPr bwMode="auto">
          <a:xfrm>
            <a:off x="1380565" y="268941"/>
            <a:ext cx="2733421" cy="2505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562" name="Picture 10" descr="H:\a Photos\2010\Sept. 2010\Brendon's homecoming Sept 2010\DSC_0116.JPG"/>
          <p:cNvPicPr>
            <a:picLocks noChangeAspect="1" noChangeArrowheads="1"/>
          </p:cNvPicPr>
          <p:nvPr/>
        </p:nvPicPr>
        <p:blipFill>
          <a:blip r:embed="rId5" cstate="print"/>
          <a:srcRect t="9974" r="16250" b="36000"/>
          <a:stretch>
            <a:fillRect/>
          </a:stretch>
        </p:blipFill>
        <p:spPr bwMode="auto">
          <a:xfrm>
            <a:off x="4186518" y="1824318"/>
            <a:ext cx="290615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7788261" y="275493"/>
            <a:ext cx="3429000" cy="2554545"/>
          </a:xfrm>
          <a:prstGeom prst="rect">
            <a:avLst/>
          </a:prstGeom>
          <a:noFill/>
        </p:spPr>
        <p:txBody>
          <a:bodyPr wrap="square" rtlCol="0">
            <a:spAutoFit/>
          </a:bodyPr>
          <a:lstStyle/>
          <a:p>
            <a:r>
              <a:rPr lang="en-US" sz="1600" dirty="0">
                <a:solidFill>
                  <a:schemeClr val="bg1"/>
                </a:solidFill>
              </a:rPr>
              <a:t>“Your mother is your best friend. Never forget that. She gave you life. She cared for you, nurtured you, nursed you when you were sick, and looked after your every need. Listen to her now. Talk with her candidly and confidentially. You will find that she will keep your confidence and that her wisdom will prove to be wonderful.” Gordon B. Hinckley</a:t>
            </a:r>
          </a:p>
        </p:txBody>
      </p:sp>
      <p:pic>
        <p:nvPicPr>
          <p:cNvPr id="3" name="Picture 2">
            <a:extLst>
              <a:ext uri="{FF2B5EF4-FFF2-40B4-BE49-F238E27FC236}">
                <a16:creationId xmlns:a16="http://schemas.microsoft.com/office/drawing/2014/main" id="{83B22168-ABEC-4FA9-A99E-277666946B7C}"/>
              </a:ext>
            </a:extLst>
          </p:cNvPr>
          <p:cNvPicPr>
            <a:picLocks noChangeAspect="1"/>
          </p:cNvPicPr>
          <p:nvPr/>
        </p:nvPicPr>
        <p:blipFill rotWithShape="1">
          <a:blip r:embed="rId6">
            <a:extLst>
              <a:ext uri="{28A0092B-C50C-407E-A947-70E740481C1C}">
                <a14:useLocalDpi xmlns:a14="http://schemas.microsoft.com/office/drawing/2010/main" val="0"/>
              </a:ext>
            </a:extLst>
          </a:blip>
          <a:srcRect l="43552" t="1176" r="14008" b="39608"/>
          <a:stretch/>
        </p:blipFill>
        <p:spPr>
          <a:xfrm>
            <a:off x="7960658" y="3603812"/>
            <a:ext cx="2900903" cy="2698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11781125-5A9D-49F2-97EB-088841084451}"/>
              </a:ext>
            </a:extLst>
          </p:cNvPr>
          <p:cNvSpPr/>
          <p:nvPr/>
        </p:nvSpPr>
        <p:spPr>
          <a:xfrm>
            <a:off x="4113986" y="5678705"/>
            <a:ext cx="3649449" cy="923330"/>
          </a:xfrm>
          <a:prstGeom prst="rect">
            <a:avLst/>
          </a:prstGeom>
        </p:spPr>
        <p:txBody>
          <a:bodyPr wrap="square">
            <a:spAutoFit/>
          </a:bodyPr>
          <a:lstStyle/>
          <a:p>
            <a:pPr algn="ctr"/>
            <a:r>
              <a:rPr lang="en-US" b="1" i="0" dirty="0">
                <a:solidFill>
                  <a:srgbClr val="FFFF00"/>
                </a:solidFill>
                <a:effectLst/>
                <a:latin typeface="Abadi" panose="020B0604020104020204" pitchFamily="34" charset="0"/>
              </a:rPr>
              <a:t>Righteous mothers can bless their children by teaching them to trust in God.</a:t>
            </a:r>
            <a:endParaRPr lang="en-US" dirty="0">
              <a:solidFill>
                <a:srgbClr val="FFFF00"/>
              </a:solidFill>
            </a:endParaRPr>
          </a:p>
        </p:txBody>
      </p:sp>
    </p:spTree>
    <p:extLst>
      <p:ext uri="{BB962C8B-B14F-4D97-AF65-F5344CB8AC3E}">
        <p14:creationId xmlns:p14="http://schemas.microsoft.com/office/powerpoint/2010/main" val="6766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14A3FD-EF34-42A1-8459-297541E61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To Act in Faith</a:t>
            </a:r>
          </a:p>
        </p:txBody>
      </p:sp>
      <p:sp>
        <p:nvSpPr>
          <p:cNvPr id="17" name="TextBox 16"/>
          <p:cNvSpPr txBox="1"/>
          <p:nvPr/>
        </p:nvSpPr>
        <p:spPr>
          <a:xfrm>
            <a:off x="116541" y="6488668"/>
            <a:ext cx="3352800" cy="369332"/>
          </a:xfrm>
          <a:prstGeom prst="rect">
            <a:avLst/>
          </a:prstGeom>
          <a:noFill/>
        </p:spPr>
        <p:txBody>
          <a:bodyPr wrap="square" rtlCol="0">
            <a:spAutoFit/>
          </a:bodyPr>
          <a:lstStyle/>
          <a:p>
            <a:r>
              <a:rPr lang="en-US" dirty="0">
                <a:solidFill>
                  <a:schemeClr val="bg1"/>
                </a:solidFill>
              </a:rPr>
              <a:t>Alma 56:56</a:t>
            </a:r>
          </a:p>
        </p:txBody>
      </p:sp>
      <p:grpSp>
        <p:nvGrpSpPr>
          <p:cNvPr id="12" name="Group 3">
            <a:extLst>
              <a:ext uri="{FF2B5EF4-FFF2-40B4-BE49-F238E27FC236}">
                <a16:creationId xmlns:a16="http://schemas.microsoft.com/office/drawing/2014/main" id="{F5D7EA36-6A46-4E44-A174-777B647E01A0}"/>
              </a:ext>
            </a:extLst>
          </p:cNvPr>
          <p:cNvGrpSpPr/>
          <p:nvPr/>
        </p:nvGrpSpPr>
        <p:grpSpPr>
          <a:xfrm>
            <a:off x="770965" y="3626216"/>
            <a:ext cx="2031972" cy="2301261"/>
            <a:chOff x="71718" y="1120588"/>
            <a:chExt cx="3070535" cy="4572000"/>
          </a:xfrm>
        </p:grpSpPr>
        <p:grpSp>
          <p:nvGrpSpPr>
            <p:cNvPr id="13" name="Group 13">
              <a:extLst>
                <a:ext uri="{FF2B5EF4-FFF2-40B4-BE49-F238E27FC236}">
                  <a16:creationId xmlns:a16="http://schemas.microsoft.com/office/drawing/2014/main" id="{B9EA5A0B-3708-4500-B561-AE880BA6CF7A}"/>
                </a:ext>
              </a:extLst>
            </p:cNvPr>
            <p:cNvGrpSpPr/>
            <p:nvPr/>
          </p:nvGrpSpPr>
          <p:grpSpPr>
            <a:xfrm>
              <a:off x="71718" y="1120588"/>
              <a:ext cx="3048000" cy="4572000"/>
              <a:chOff x="838200" y="1066800"/>
              <a:chExt cx="2438400" cy="3352800"/>
            </a:xfrm>
          </p:grpSpPr>
          <p:sp>
            <p:nvSpPr>
              <p:cNvPr id="15" name="Rounded Rectangle 61">
                <a:extLst>
                  <a:ext uri="{FF2B5EF4-FFF2-40B4-BE49-F238E27FC236}">
                    <a16:creationId xmlns:a16="http://schemas.microsoft.com/office/drawing/2014/main" id="{2AC87015-4BCA-4AFA-A627-3E8BD023155F}"/>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BAE1B58E-25EA-40A3-92B5-F4C2D90A056F}"/>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DC41B934-24CD-4387-875A-FC4EF59E0A1A}"/>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4DCE1072-534D-497E-9C54-3B6FE7CD8A2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FAE4DB46-4298-4D36-999A-7BA5072A06C5}"/>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F6331D94-FFBE-4C7A-A80E-CA9AB0E1A49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2CFFE04A-0553-47FA-A853-B44385EF45F1}"/>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80EDFD82-FF32-4173-85A7-9507A20806CA}"/>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8B816330-D19B-4CE8-A52F-0B20D034617A}"/>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1294EE12-0616-4F5C-9549-1ED3ABA4C19C}"/>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0C4F684F-21EB-490F-A0D7-905110CB0EB7}"/>
                </a:ext>
              </a:extLst>
            </p:cNvPr>
            <p:cNvSpPr txBox="1"/>
            <p:nvPr/>
          </p:nvSpPr>
          <p:spPr>
            <a:xfrm>
              <a:off x="762598" y="1254182"/>
              <a:ext cx="2379655" cy="4035708"/>
            </a:xfrm>
            <a:prstGeom prst="rect">
              <a:avLst/>
            </a:prstGeom>
            <a:noFill/>
          </p:spPr>
          <p:txBody>
            <a:bodyPr wrap="square" rtlCol="0">
              <a:spAutoFit/>
            </a:bodyPr>
            <a:lstStyle/>
            <a:p>
              <a:pPr algn="ctr"/>
              <a:r>
                <a:rPr lang="en-US" b="1" dirty="0"/>
                <a:t>If we act in faith and do not doubt, then we will receive strength from God</a:t>
              </a:r>
              <a:endParaRPr lang="en-US" sz="1600" b="1" dirty="0">
                <a:solidFill>
                  <a:schemeClr val="bg2">
                    <a:lumMod val="25000"/>
                  </a:schemeClr>
                </a:solidFill>
                <a:latin typeface="Tempus Sans ITC" pitchFamily="82" charset="0"/>
              </a:endParaRPr>
            </a:p>
          </p:txBody>
        </p:sp>
      </p:grpSp>
      <p:sp>
        <p:nvSpPr>
          <p:cNvPr id="4" name="Rectangle 3">
            <a:extLst>
              <a:ext uri="{FF2B5EF4-FFF2-40B4-BE49-F238E27FC236}">
                <a16:creationId xmlns:a16="http://schemas.microsoft.com/office/drawing/2014/main" id="{65592C4B-DC4A-4DF4-AC2E-4A00C2C0C8FD}"/>
              </a:ext>
            </a:extLst>
          </p:cNvPr>
          <p:cNvSpPr/>
          <p:nvPr/>
        </p:nvSpPr>
        <p:spPr>
          <a:xfrm>
            <a:off x="2743200" y="1386425"/>
            <a:ext cx="6096000" cy="1754326"/>
          </a:xfrm>
          <a:prstGeom prst="rect">
            <a:avLst/>
          </a:prstGeom>
        </p:spPr>
        <p:txBody>
          <a:bodyPr>
            <a:spAutoFit/>
          </a:bodyPr>
          <a:lstStyle/>
          <a:p>
            <a:r>
              <a:rPr lang="en-US" b="0" i="0" dirty="0">
                <a:solidFill>
                  <a:schemeClr val="bg1"/>
                </a:solidFill>
                <a:effectLst/>
                <a:latin typeface="Roboto"/>
              </a:rPr>
              <a:t>"[You are] out there as the sons of Helaman in a world that is full of destructive influences. . . . But if you put your trust in the Almighty and follow the teachings of this Church and cling to it notwithstanding your wounds, you will be preserved and blessed and magnified and made happy." Gordon B. Hinckley</a:t>
            </a:r>
            <a:endParaRPr lang="en-US" dirty="0">
              <a:solidFill>
                <a:schemeClr val="bg1"/>
              </a:solidFill>
            </a:endParaRPr>
          </a:p>
        </p:txBody>
      </p:sp>
      <p:sp>
        <p:nvSpPr>
          <p:cNvPr id="5" name="Rectangle 4">
            <a:extLst>
              <a:ext uri="{FF2B5EF4-FFF2-40B4-BE49-F238E27FC236}">
                <a16:creationId xmlns:a16="http://schemas.microsoft.com/office/drawing/2014/main" id="{EE915196-25CE-4D57-94F2-193A55EBD593}"/>
              </a:ext>
            </a:extLst>
          </p:cNvPr>
          <p:cNvSpPr/>
          <p:nvPr/>
        </p:nvSpPr>
        <p:spPr>
          <a:xfrm>
            <a:off x="5387788" y="3798838"/>
            <a:ext cx="6096000" cy="2031325"/>
          </a:xfrm>
          <a:prstGeom prst="rect">
            <a:avLst/>
          </a:prstGeom>
        </p:spPr>
        <p:txBody>
          <a:bodyPr>
            <a:spAutoFit/>
          </a:bodyPr>
          <a:lstStyle/>
          <a:p>
            <a:r>
              <a:rPr lang="en-US" b="0" i="0" dirty="0">
                <a:solidFill>
                  <a:schemeClr val="bg1"/>
                </a:solidFill>
                <a:effectLst/>
                <a:latin typeface="Roboto"/>
              </a:rPr>
              <a:t>"Men and women who turn their lives over to God will discover that He can make a lot more out of their lives than they can. He will deepen their joys, expand their vision, quicken their minds, strengthen their muscles, lift their spirits, multiply their blessings, increase their opportunities, comfort their souls, raise up friends, and pour out peace." Ezra Taft Benson</a:t>
            </a:r>
            <a:endParaRPr lang="en-US" dirty="0">
              <a:solidFill>
                <a:schemeClr val="bg1"/>
              </a:solidFill>
            </a:endParaRPr>
          </a:p>
        </p:txBody>
      </p:sp>
      <p:pic>
        <p:nvPicPr>
          <p:cNvPr id="26" name="Picture 2" descr="http://www.shop.pointemblems.com/images/Helaman%20copy.png">
            <a:extLst>
              <a:ext uri="{FF2B5EF4-FFF2-40B4-BE49-F238E27FC236}">
                <a16:creationId xmlns:a16="http://schemas.microsoft.com/office/drawing/2014/main" id="{277CBF55-8B5A-423C-B041-8EB626D168B7}"/>
              </a:ext>
            </a:extLst>
          </p:cNvPr>
          <p:cNvPicPr>
            <a:picLocks noChangeAspect="1" noChangeArrowheads="1"/>
          </p:cNvPicPr>
          <p:nvPr/>
        </p:nvPicPr>
        <p:blipFill>
          <a:blip r:embed="rId3" cstate="print"/>
          <a:srcRect/>
          <a:stretch>
            <a:fillRect/>
          </a:stretch>
        </p:blipFill>
        <p:spPr bwMode="auto">
          <a:xfrm>
            <a:off x="9090211" y="1232646"/>
            <a:ext cx="2330823" cy="2330823"/>
          </a:xfrm>
          <a:prstGeom prst="rect">
            <a:avLst/>
          </a:prstGeom>
          <a:noFill/>
        </p:spPr>
      </p:pic>
      <p:pic>
        <p:nvPicPr>
          <p:cNvPr id="3" name="Picture 2" descr="A person in a suit and tie&#10;&#10;Description automatically generated">
            <a:extLst>
              <a:ext uri="{FF2B5EF4-FFF2-40B4-BE49-F238E27FC236}">
                <a16:creationId xmlns:a16="http://schemas.microsoft.com/office/drawing/2014/main" id="{8C13D6DE-BF2E-E734-BC56-208CA104D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36" y="191393"/>
            <a:ext cx="947928" cy="1341120"/>
          </a:xfrm>
          <a:prstGeom prst="rect">
            <a:avLst/>
          </a:prstGeom>
        </p:spPr>
      </p:pic>
    </p:spTree>
    <p:extLst>
      <p:ext uri="{BB962C8B-B14F-4D97-AF65-F5344CB8AC3E}">
        <p14:creationId xmlns:p14="http://schemas.microsoft.com/office/powerpoint/2010/main" val="187708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49C382-7000-406E-9733-5C0CAE07B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488668"/>
            <a:ext cx="2743200" cy="369332"/>
          </a:xfrm>
          <a:prstGeom prst="rect">
            <a:avLst/>
          </a:prstGeom>
          <a:noFill/>
        </p:spPr>
        <p:txBody>
          <a:bodyPr wrap="square" rtlCol="0">
            <a:spAutoFit/>
          </a:bodyPr>
          <a:lstStyle/>
          <a:p>
            <a:r>
              <a:rPr lang="en-US" dirty="0">
                <a:solidFill>
                  <a:schemeClr val="bg1"/>
                </a:solidFill>
              </a:rPr>
              <a:t>Alma 57:1-18</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6,000 Men</a:t>
            </a:r>
          </a:p>
        </p:txBody>
      </p:sp>
      <p:sp>
        <p:nvSpPr>
          <p:cNvPr id="17" name="TextBox 16"/>
          <p:cNvSpPr txBox="1"/>
          <p:nvPr/>
        </p:nvSpPr>
        <p:spPr>
          <a:xfrm>
            <a:off x="197223" y="2407023"/>
            <a:ext cx="2859741" cy="2308324"/>
          </a:xfrm>
          <a:prstGeom prst="rect">
            <a:avLst/>
          </a:prstGeom>
          <a:noFill/>
        </p:spPr>
        <p:txBody>
          <a:bodyPr wrap="square" rtlCol="0">
            <a:spAutoFit/>
          </a:bodyPr>
          <a:lstStyle/>
          <a:p>
            <a:r>
              <a:rPr lang="en-US" dirty="0">
                <a:solidFill>
                  <a:schemeClr val="bg1"/>
                </a:solidFill>
              </a:rPr>
              <a:t>The Nephites desire to battle with the Lamanites at </a:t>
            </a:r>
            <a:r>
              <a:rPr lang="en-US" dirty="0" err="1">
                <a:solidFill>
                  <a:schemeClr val="bg1"/>
                </a:solidFill>
              </a:rPr>
              <a:t>Cumeni</a:t>
            </a:r>
            <a:r>
              <a:rPr lang="en-US" dirty="0">
                <a:solidFill>
                  <a:schemeClr val="bg1"/>
                </a:solidFill>
              </a:rPr>
              <a:t>—the Lamanites are low on provisions.</a:t>
            </a:r>
          </a:p>
          <a:p>
            <a:r>
              <a:rPr lang="en-US" dirty="0">
                <a:solidFill>
                  <a:schemeClr val="bg1"/>
                </a:solidFill>
              </a:rPr>
              <a:t>When the provisions arrived, the Nephites confiscated them and took the provisions to Judea</a:t>
            </a:r>
          </a:p>
        </p:txBody>
      </p:sp>
      <p:sp>
        <p:nvSpPr>
          <p:cNvPr id="19" name="TextBox 18"/>
          <p:cNvSpPr txBox="1"/>
          <p:nvPr/>
        </p:nvSpPr>
        <p:spPr>
          <a:xfrm>
            <a:off x="8933328" y="1178860"/>
            <a:ext cx="2577353" cy="3139321"/>
          </a:xfrm>
          <a:prstGeom prst="rect">
            <a:avLst/>
          </a:prstGeom>
          <a:noFill/>
        </p:spPr>
        <p:txBody>
          <a:bodyPr wrap="square" rtlCol="0">
            <a:spAutoFit/>
          </a:bodyPr>
          <a:lstStyle/>
          <a:p>
            <a:r>
              <a:rPr lang="en-US" dirty="0">
                <a:solidFill>
                  <a:schemeClr val="bg1"/>
                </a:solidFill>
              </a:rPr>
              <a:t>The prisoners of the Nephites did ‘raise up in numbers’ causing riots that the Nephites had to slay 2,000 of them. </a:t>
            </a:r>
          </a:p>
          <a:p>
            <a:endParaRPr lang="en-US" dirty="0">
              <a:solidFill>
                <a:schemeClr val="bg1"/>
              </a:solidFill>
            </a:endParaRPr>
          </a:p>
          <a:p>
            <a:r>
              <a:rPr lang="en-US" dirty="0">
                <a:solidFill>
                  <a:schemeClr val="bg1"/>
                </a:solidFill>
              </a:rPr>
              <a:t>The prisoners were taken to Zarahemla by Helaman’s young soldiers—with </a:t>
            </a:r>
            <a:r>
              <a:rPr lang="en-US" dirty="0" err="1">
                <a:solidFill>
                  <a:schemeClr val="bg1"/>
                </a:solidFill>
              </a:rPr>
              <a:t>Gid</a:t>
            </a:r>
            <a:r>
              <a:rPr lang="en-US" dirty="0">
                <a:solidFill>
                  <a:schemeClr val="bg1"/>
                </a:solidFill>
              </a:rPr>
              <a:t> as their leader</a:t>
            </a:r>
          </a:p>
        </p:txBody>
      </p:sp>
      <p:sp>
        <p:nvSpPr>
          <p:cNvPr id="20" name="TextBox 19"/>
          <p:cNvSpPr txBox="1"/>
          <p:nvPr/>
        </p:nvSpPr>
        <p:spPr>
          <a:xfrm>
            <a:off x="3571126" y="541105"/>
            <a:ext cx="5007796" cy="646331"/>
          </a:xfrm>
          <a:prstGeom prst="rect">
            <a:avLst/>
          </a:prstGeom>
          <a:noFill/>
        </p:spPr>
        <p:txBody>
          <a:bodyPr wrap="square" rtlCol="0">
            <a:spAutoFit/>
          </a:bodyPr>
          <a:lstStyle/>
          <a:p>
            <a:pPr algn="ctr"/>
            <a:r>
              <a:rPr lang="en-US" dirty="0">
                <a:solidFill>
                  <a:srgbClr val="FFFF00"/>
                </a:solidFill>
              </a:rPr>
              <a:t>About 63 BC</a:t>
            </a:r>
          </a:p>
          <a:p>
            <a:pPr algn="ctr"/>
            <a:r>
              <a:rPr lang="en-US" dirty="0">
                <a:solidFill>
                  <a:srgbClr val="FFFF00"/>
                </a:solidFill>
              </a:rPr>
              <a:t>29</a:t>
            </a:r>
            <a:r>
              <a:rPr lang="en-US" baseline="30000" dirty="0">
                <a:solidFill>
                  <a:srgbClr val="FFFF00"/>
                </a:solidFill>
              </a:rPr>
              <a:t>th</a:t>
            </a:r>
            <a:r>
              <a:rPr lang="en-US" dirty="0">
                <a:solidFill>
                  <a:srgbClr val="FFFF00"/>
                </a:solidFill>
              </a:rPr>
              <a:t> Year of the Reign of the Judges</a:t>
            </a:r>
          </a:p>
        </p:txBody>
      </p:sp>
      <p:sp>
        <p:nvSpPr>
          <p:cNvPr id="23" name="Rectangle 22"/>
          <p:cNvSpPr/>
          <p:nvPr/>
        </p:nvSpPr>
        <p:spPr>
          <a:xfrm>
            <a:off x="8839200" y="5020236"/>
            <a:ext cx="2438400" cy="1200329"/>
          </a:xfrm>
          <a:prstGeom prst="rect">
            <a:avLst/>
          </a:prstGeom>
        </p:spPr>
        <p:txBody>
          <a:bodyPr wrap="square">
            <a:spAutoFit/>
          </a:bodyPr>
          <a:lstStyle/>
          <a:p>
            <a:r>
              <a:rPr lang="en-US" dirty="0">
                <a:solidFill>
                  <a:schemeClr val="bg1"/>
                </a:solidFill>
              </a:rPr>
              <a:t>The Lamanites received new supply from </a:t>
            </a:r>
            <a:r>
              <a:rPr lang="en-US" dirty="0" err="1">
                <a:solidFill>
                  <a:schemeClr val="bg1"/>
                </a:solidFill>
              </a:rPr>
              <a:t>Ammoron</a:t>
            </a:r>
            <a:r>
              <a:rPr lang="en-US" dirty="0">
                <a:solidFill>
                  <a:schemeClr val="bg1"/>
                </a:solidFill>
              </a:rPr>
              <a:t> and they were “upon” them</a:t>
            </a:r>
          </a:p>
        </p:txBody>
      </p:sp>
      <p:sp>
        <p:nvSpPr>
          <p:cNvPr id="784" name="Rectangle: Rounded Corners 783">
            <a:extLst>
              <a:ext uri="{FF2B5EF4-FFF2-40B4-BE49-F238E27FC236}">
                <a16:creationId xmlns:a16="http://schemas.microsoft.com/office/drawing/2014/main" id="{8BD1678C-143A-46A0-82F7-123D1108E411}"/>
              </a:ext>
            </a:extLst>
          </p:cNvPr>
          <p:cNvSpPr/>
          <p:nvPr/>
        </p:nvSpPr>
        <p:spPr>
          <a:xfrm>
            <a:off x="3508130" y="1176950"/>
            <a:ext cx="4780228" cy="5115208"/>
          </a:xfrm>
          <a:prstGeom prst="roundRect">
            <a:avLst>
              <a:gd name="adj" fmla="val 8387"/>
            </a:avLst>
          </a:pr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Arrow: Down 785">
            <a:extLst>
              <a:ext uri="{FF2B5EF4-FFF2-40B4-BE49-F238E27FC236}">
                <a16:creationId xmlns:a16="http://schemas.microsoft.com/office/drawing/2014/main" id="{9427D9FE-6B66-4975-9E45-C0F38442BE02}"/>
              </a:ext>
            </a:extLst>
          </p:cNvPr>
          <p:cNvSpPr/>
          <p:nvPr/>
        </p:nvSpPr>
        <p:spPr>
          <a:xfrm rot="10800000">
            <a:off x="7980541" y="3630439"/>
            <a:ext cx="271603" cy="88724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TextBox 786">
            <a:extLst>
              <a:ext uri="{FF2B5EF4-FFF2-40B4-BE49-F238E27FC236}">
                <a16:creationId xmlns:a16="http://schemas.microsoft.com/office/drawing/2014/main" id="{85BC0E20-B8F8-4002-BB67-E1662E39C042}"/>
              </a:ext>
            </a:extLst>
          </p:cNvPr>
          <p:cNvSpPr txBox="1"/>
          <p:nvPr/>
        </p:nvSpPr>
        <p:spPr>
          <a:xfrm>
            <a:off x="7397252" y="3513030"/>
            <a:ext cx="863946" cy="338555"/>
          </a:xfrm>
          <a:prstGeom prst="rect">
            <a:avLst/>
          </a:prstGeom>
          <a:noFill/>
        </p:spPr>
        <p:txBody>
          <a:bodyPr wrap="square" rtlCol="0">
            <a:spAutoFit/>
          </a:bodyPr>
          <a:lstStyle/>
          <a:p>
            <a:r>
              <a:rPr lang="en-US" sz="1600" dirty="0">
                <a:solidFill>
                  <a:schemeClr val="bg1"/>
                </a:solidFill>
              </a:rPr>
              <a:t>North</a:t>
            </a:r>
          </a:p>
        </p:txBody>
      </p:sp>
      <p:grpSp>
        <p:nvGrpSpPr>
          <p:cNvPr id="788" name="Group 787">
            <a:extLst>
              <a:ext uri="{FF2B5EF4-FFF2-40B4-BE49-F238E27FC236}">
                <a16:creationId xmlns:a16="http://schemas.microsoft.com/office/drawing/2014/main" id="{7DE1B9D7-0906-453E-A579-B31450BFAB5F}"/>
              </a:ext>
            </a:extLst>
          </p:cNvPr>
          <p:cNvGrpSpPr/>
          <p:nvPr/>
        </p:nvGrpSpPr>
        <p:grpSpPr>
          <a:xfrm>
            <a:off x="5064477" y="5376249"/>
            <a:ext cx="707019" cy="461062"/>
            <a:chOff x="7948094" y="4661026"/>
            <a:chExt cx="707019" cy="461062"/>
          </a:xfrm>
        </p:grpSpPr>
        <p:sp>
          <p:nvSpPr>
            <p:cNvPr id="804" name="TextBox 803">
              <a:extLst>
                <a:ext uri="{FF2B5EF4-FFF2-40B4-BE49-F238E27FC236}">
                  <a16:creationId xmlns:a16="http://schemas.microsoft.com/office/drawing/2014/main" id="{3B9BF778-6725-4502-8900-F3458453E5B5}"/>
                </a:ext>
              </a:extLst>
            </p:cNvPr>
            <p:cNvSpPr txBox="1"/>
            <p:nvPr/>
          </p:nvSpPr>
          <p:spPr>
            <a:xfrm>
              <a:off x="7948094" y="4783533"/>
              <a:ext cx="707019" cy="338555"/>
            </a:xfrm>
            <a:prstGeom prst="rect">
              <a:avLst/>
            </a:prstGeom>
            <a:noFill/>
          </p:spPr>
          <p:txBody>
            <a:bodyPr wrap="square" rtlCol="0">
              <a:spAutoFit/>
            </a:bodyPr>
            <a:lstStyle/>
            <a:p>
              <a:r>
                <a:rPr lang="en-US" sz="1600" dirty="0">
                  <a:solidFill>
                    <a:schemeClr val="bg1"/>
                  </a:solidFill>
                </a:rPr>
                <a:t>Nephi</a:t>
              </a:r>
            </a:p>
          </p:txBody>
        </p:sp>
        <p:sp>
          <p:nvSpPr>
            <p:cNvPr id="805" name="Star: 5 Points 804">
              <a:extLst>
                <a:ext uri="{FF2B5EF4-FFF2-40B4-BE49-F238E27FC236}">
                  <a16:creationId xmlns:a16="http://schemas.microsoft.com/office/drawing/2014/main" id="{EEBC7416-850B-46FC-A026-1E2328C407AD}"/>
                </a:ext>
              </a:extLst>
            </p:cNvPr>
            <p:cNvSpPr/>
            <p:nvPr/>
          </p:nvSpPr>
          <p:spPr>
            <a:xfrm>
              <a:off x="8155663" y="4661026"/>
              <a:ext cx="204765"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9" name="TextBox 788">
            <a:extLst>
              <a:ext uri="{FF2B5EF4-FFF2-40B4-BE49-F238E27FC236}">
                <a16:creationId xmlns:a16="http://schemas.microsoft.com/office/drawing/2014/main" id="{D620B15E-0F3C-4560-A203-941D1EC37B06}"/>
              </a:ext>
            </a:extLst>
          </p:cNvPr>
          <p:cNvSpPr txBox="1"/>
          <p:nvPr/>
        </p:nvSpPr>
        <p:spPr>
          <a:xfrm>
            <a:off x="4230047" y="2174626"/>
            <a:ext cx="1269843" cy="338554"/>
          </a:xfrm>
          <a:prstGeom prst="rect">
            <a:avLst/>
          </a:prstGeom>
          <a:noFill/>
        </p:spPr>
        <p:txBody>
          <a:bodyPr wrap="square" rtlCol="0">
            <a:spAutoFit/>
          </a:bodyPr>
          <a:lstStyle/>
          <a:p>
            <a:r>
              <a:rPr lang="en-US" sz="1600" dirty="0" err="1">
                <a:solidFill>
                  <a:schemeClr val="bg1"/>
                </a:solidFill>
              </a:rPr>
              <a:t>Ammonihah</a:t>
            </a:r>
            <a:endParaRPr lang="en-US" sz="1600" dirty="0">
              <a:solidFill>
                <a:schemeClr val="bg1"/>
              </a:solidFill>
            </a:endParaRPr>
          </a:p>
        </p:txBody>
      </p:sp>
      <p:grpSp>
        <p:nvGrpSpPr>
          <p:cNvPr id="790" name="Group 789">
            <a:extLst>
              <a:ext uri="{FF2B5EF4-FFF2-40B4-BE49-F238E27FC236}">
                <a16:creationId xmlns:a16="http://schemas.microsoft.com/office/drawing/2014/main" id="{8C40E6FA-ECDA-4E60-8BCC-08351941CD77}"/>
              </a:ext>
            </a:extLst>
          </p:cNvPr>
          <p:cNvGrpSpPr/>
          <p:nvPr/>
        </p:nvGrpSpPr>
        <p:grpSpPr>
          <a:xfrm>
            <a:off x="4802918" y="3103829"/>
            <a:ext cx="1086271" cy="510329"/>
            <a:chOff x="7605055" y="2777904"/>
            <a:chExt cx="1086271" cy="510329"/>
          </a:xfrm>
        </p:grpSpPr>
        <p:sp>
          <p:nvSpPr>
            <p:cNvPr id="802" name="TextBox 801">
              <a:extLst>
                <a:ext uri="{FF2B5EF4-FFF2-40B4-BE49-F238E27FC236}">
                  <a16:creationId xmlns:a16="http://schemas.microsoft.com/office/drawing/2014/main" id="{A24988C1-4F33-4B86-9EDB-E0A22E581C26}"/>
                </a:ext>
              </a:extLst>
            </p:cNvPr>
            <p:cNvSpPr txBox="1"/>
            <p:nvPr/>
          </p:nvSpPr>
          <p:spPr>
            <a:xfrm>
              <a:off x="7605055" y="2949678"/>
              <a:ext cx="1086271" cy="338555"/>
            </a:xfrm>
            <a:prstGeom prst="rect">
              <a:avLst/>
            </a:prstGeom>
            <a:noFill/>
          </p:spPr>
          <p:txBody>
            <a:bodyPr wrap="square" rtlCol="0">
              <a:spAutoFit/>
            </a:bodyPr>
            <a:lstStyle/>
            <a:p>
              <a:r>
                <a:rPr lang="en-US" sz="1600" dirty="0">
                  <a:solidFill>
                    <a:schemeClr val="bg1"/>
                  </a:solidFill>
                </a:rPr>
                <a:t>Zarahemla</a:t>
              </a:r>
            </a:p>
          </p:txBody>
        </p:sp>
        <p:sp>
          <p:nvSpPr>
            <p:cNvPr id="803" name="Star: 5 Points 802">
              <a:extLst>
                <a:ext uri="{FF2B5EF4-FFF2-40B4-BE49-F238E27FC236}">
                  <a16:creationId xmlns:a16="http://schemas.microsoft.com/office/drawing/2014/main" id="{5013663A-4B3E-40D5-B5D4-17BF9D43FDC0}"/>
                </a:ext>
              </a:extLst>
            </p:cNvPr>
            <p:cNvSpPr/>
            <p:nvPr/>
          </p:nvSpPr>
          <p:spPr>
            <a:xfrm>
              <a:off x="7965540" y="2777904"/>
              <a:ext cx="235390"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1" name="Freeform: Shape 790">
            <a:extLst>
              <a:ext uri="{FF2B5EF4-FFF2-40B4-BE49-F238E27FC236}">
                <a16:creationId xmlns:a16="http://schemas.microsoft.com/office/drawing/2014/main" id="{72D8689F-C5F4-4451-9BCC-9C5D87810DD3}"/>
              </a:ext>
            </a:extLst>
          </p:cNvPr>
          <p:cNvSpPr/>
          <p:nvPr/>
        </p:nvSpPr>
        <p:spPr>
          <a:xfrm>
            <a:off x="6224168" y="1186004"/>
            <a:ext cx="1665839" cy="3268301"/>
          </a:xfrm>
          <a:custGeom>
            <a:avLst/>
            <a:gdLst>
              <a:gd name="connsiteX0" fmla="*/ 29051 w 1215090"/>
              <a:gd name="connsiteY0" fmla="*/ 2136618 h 2136618"/>
              <a:gd name="connsiteX1" fmla="*/ 10944 w 1215090"/>
              <a:gd name="connsiteY1" fmla="*/ 1421394 h 2136618"/>
              <a:gd name="connsiteX2" fmla="*/ 19997 w 1215090"/>
              <a:gd name="connsiteY2" fmla="*/ 1167897 h 2136618"/>
              <a:gd name="connsiteX3" fmla="*/ 38104 w 1215090"/>
              <a:gd name="connsiteY3" fmla="*/ 1077362 h 2136618"/>
              <a:gd name="connsiteX4" fmla="*/ 47158 w 1215090"/>
              <a:gd name="connsiteY4" fmla="*/ 1050202 h 2136618"/>
              <a:gd name="connsiteX5" fmla="*/ 65265 w 1215090"/>
              <a:gd name="connsiteY5" fmla="*/ 1023041 h 2136618"/>
              <a:gd name="connsiteX6" fmla="*/ 74318 w 1215090"/>
              <a:gd name="connsiteY6" fmla="*/ 995881 h 2136618"/>
              <a:gd name="connsiteX7" fmla="*/ 110532 w 1215090"/>
              <a:gd name="connsiteY7" fmla="*/ 932507 h 2136618"/>
              <a:gd name="connsiteX8" fmla="*/ 128639 w 1215090"/>
              <a:gd name="connsiteY8" fmla="*/ 878186 h 2136618"/>
              <a:gd name="connsiteX9" fmla="*/ 164853 w 1215090"/>
              <a:gd name="connsiteY9" fmla="*/ 814812 h 2136618"/>
              <a:gd name="connsiteX10" fmla="*/ 192013 w 1215090"/>
              <a:gd name="connsiteY10" fmla="*/ 751437 h 2136618"/>
              <a:gd name="connsiteX11" fmla="*/ 201067 w 1215090"/>
              <a:gd name="connsiteY11" fmla="*/ 724277 h 2136618"/>
              <a:gd name="connsiteX12" fmla="*/ 228227 w 1215090"/>
              <a:gd name="connsiteY12" fmla="*/ 715223 h 2136618"/>
              <a:gd name="connsiteX13" fmla="*/ 282548 w 1215090"/>
              <a:gd name="connsiteY13" fmla="*/ 679010 h 2136618"/>
              <a:gd name="connsiteX14" fmla="*/ 345922 w 1215090"/>
              <a:gd name="connsiteY14" fmla="*/ 651849 h 2136618"/>
              <a:gd name="connsiteX15" fmla="*/ 400243 w 1215090"/>
              <a:gd name="connsiteY15" fmla="*/ 624689 h 2136618"/>
              <a:gd name="connsiteX16" fmla="*/ 481724 w 1215090"/>
              <a:gd name="connsiteY16" fmla="*/ 561315 h 2136618"/>
              <a:gd name="connsiteX17" fmla="*/ 508884 w 1215090"/>
              <a:gd name="connsiteY17" fmla="*/ 543208 h 2136618"/>
              <a:gd name="connsiteX18" fmla="*/ 536045 w 1215090"/>
              <a:gd name="connsiteY18" fmla="*/ 525101 h 2136618"/>
              <a:gd name="connsiteX19" fmla="*/ 617526 w 1215090"/>
              <a:gd name="connsiteY19" fmla="*/ 452673 h 2136618"/>
              <a:gd name="connsiteX20" fmla="*/ 635633 w 1215090"/>
              <a:gd name="connsiteY20" fmla="*/ 425513 h 2136618"/>
              <a:gd name="connsiteX21" fmla="*/ 689954 w 1215090"/>
              <a:gd name="connsiteY21" fmla="*/ 398352 h 2136618"/>
              <a:gd name="connsiteX22" fmla="*/ 717114 w 1215090"/>
              <a:gd name="connsiteY22" fmla="*/ 380245 h 2136618"/>
              <a:gd name="connsiteX23" fmla="*/ 762382 w 1215090"/>
              <a:gd name="connsiteY23" fmla="*/ 371192 h 2136618"/>
              <a:gd name="connsiteX24" fmla="*/ 816702 w 1215090"/>
              <a:gd name="connsiteY24" fmla="*/ 353085 h 2136618"/>
              <a:gd name="connsiteX25" fmla="*/ 898184 w 1215090"/>
              <a:gd name="connsiteY25" fmla="*/ 289711 h 2136618"/>
              <a:gd name="connsiteX26" fmla="*/ 925344 w 1215090"/>
              <a:gd name="connsiteY26" fmla="*/ 271604 h 2136618"/>
              <a:gd name="connsiteX27" fmla="*/ 952504 w 1215090"/>
              <a:gd name="connsiteY27" fmla="*/ 253497 h 2136618"/>
              <a:gd name="connsiteX28" fmla="*/ 979665 w 1215090"/>
              <a:gd name="connsiteY28" fmla="*/ 226336 h 2136618"/>
              <a:gd name="connsiteX29" fmla="*/ 1033985 w 1215090"/>
              <a:gd name="connsiteY29" fmla="*/ 208229 h 2136618"/>
              <a:gd name="connsiteX30" fmla="*/ 1115467 w 1215090"/>
              <a:gd name="connsiteY30" fmla="*/ 172016 h 2136618"/>
              <a:gd name="connsiteX31" fmla="*/ 1142627 w 1215090"/>
              <a:gd name="connsiteY31" fmla="*/ 162962 h 2136618"/>
              <a:gd name="connsiteX32" fmla="*/ 1169787 w 1215090"/>
              <a:gd name="connsiteY32" fmla="*/ 135802 h 2136618"/>
              <a:gd name="connsiteX33" fmla="*/ 1178841 w 1215090"/>
              <a:gd name="connsiteY33" fmla="*/ 108641 h 2136618"/>
              <a:gd name="connsiteX34" fmla="*/ 1196948 w 1215090"/>
              <a:gd name="connsiteY34" fmla="*/ 36214 h 2136618"/>
              <a:gd name="connsiteX35" fmla="*/ 1215055 w 1215090"/>
              <a:gd name="connsiteY35" fmla="*/ 0 h 213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5090" h="2136618">
                <a:moveTo>
                  <a:pt x="29051" y="2136618"/>
                </a:moveTo>
                <a:cubicBezTo>
                  <a:pt x="-23167" y="1875539"/>
                  <a:pt x="10944" y="2060434"/>
                  <a:pt x="10944" y="1421394"/>
                </a:cubicBezTo>
                <a:cubicBezTo>
                  <a:pt x="10944" y="1336841"/>
                  <a:pt x="15032" y="1252304"/>
                  <a:pt x="19997" y="1167897"/>
                </a:cubicBezTo>
                <a:cubicBezTo>
                  <a:pt x="21314" y="1145509"/>
                  <a:pt x="31230" y="1101420"/>
                  <a:pt x="38104" y="1077362"/>
                </a:cubicBezTo>
                <a:cubicBezTo>
                  <a:pt x="40726" y="1068186"/>
                  <a:pt x="42890" y="1058738"/>
                  <a:pt x="47158" y="1050202"/>
                </a:cubicBezTo>
                <a:cubicBezTo>
                  <a:pt x="52024" y="1040470"/>
                  <a:pt x="59229" y="1032095"/>
                  <a:pt x="65265" y="1023041"/>
                </a:cubicBezTo>
                <a:cubicBezTo>
                  <a:pt x="68283" y="1013988"/>
                  <a:pt x="70050" y="1004417"/>
                  <a:pt x="74318" y="995881"/>
                </a:cubicBezTo>
                <a:cubicBezTo>
                  <a:pt x="106985" y="930547"/>
                  <a:pt x="78785" y="1011874"/>
                  <a:pt x="110532" y="932507"/>
                </a:cubicBezTo>
                <a:cubicBezTo>
                  <a:pt x="117621" y="914786"/>
                  <a:pt x="118052" y="894067"/>
                  <a:pt x="128639" y="878186"/>
                </a:cubicBezTo>
                <a:cubicBezTo>
                  <a:pt x="154232" y="839796"/>
                  <a:pt x="141880" y="860757"/>
                  <a:pt x="164853" y="814812"/>
                </a:cubicBezTo>
                <a:cubicBezTo>
                  <a:pt x="183693" y="739449"/>
                  <a:pt x="160753" y="813955"/>
                  <a:pt x="192013" y="751437"/>
                </a:cubicBezTo>
                <a:cubicBezTo>
                  <a:pt x="196281" y="742901"/>
                  <a:pt x="194319" y="731025"/>
                  <a:pt x="201067" y="724277"/>
                </a:cubicBezTo>
                <a:cubicBezTo>
                  <a:pt x="207815" y="717529"/>
                  <a:pt x="219885" y="719858"/>
                  <a:pt x="228227" y="715223"/>
                </a:cubicBezTo>
                <a:cubicBezTo>
                  <a:pt x="247250" y="704655"/>
                  <a:pt x="261903" y="685892"/>
                  <a:pt x="282548" y="679010"/>
                </a:cubicBezTo>
                <a:cubicBezTo>
                  <a:pt x="313018" y="668853"/>
                  <a:pt x="314598" y="669748"/>
                  <a:pt x="345922" y="651849"/>
                </a:cubicBezTo>
                <a:cubicBezTo>
                  <a:pt x="395062" y="623769"/>
                  <a:pt x="350448" y="641287"/>
                  <a:pt x="400243" y="624689"/>
                </a:cubicBezTo>
                <a:cubicBezTo>
                  <a:pt x="442792" y="582139"/>
                  <a:pt x="416748" y="604632"/>
                  <a:pt x="481724" y="561315"/>
                </a:cubicBezTo>
                <a:lnTo>
                  <a:pt x="508884" y="543208"/>
                </a:lnTo>
                <a:cubicBezTo>
                  <a:pt x="517938" y="537172"/>
                  <a:pt x="528351" y="532795"/>
                  <a:pt x="536045" y="525101"/>
                </a:cubicBezTo>
                <a:cubicBezTo>
                  <a:pt x="598060" y="463086"/>
                  <a:pt x="569060" y="484984"/>
                  <a:pt x="617526" y="452673"/>
                </a:cubicBezTo>
                <a:cubicBezTo>
                  <a:pt x="623562" y="443620"/>
                  <a:pt x="627939" y="433207"/>
                  <a:pt x="635633" y="425513"/>
                </a:cubicBezTo>
                <a:cubicBezTo>
                  <a:pt x="661579" y="399567"/>
                  <a:pt x="660500" y="413079"/>
                  <a:pt x="689954" y="398352"/>
                </a:cubicBezTo>
                <a:cubicBezTo>
                  <a:pt x="699686" y="393486"/>
                  <a:pt x="706926" y="384065"/>
                  <a:pt x="717114" y="380245"/>
                </a:cubicBezTo>
                <a:cubicBezTo>
                  <a:pt x="731522" y="374842"/>
                  <a:pt x="747536" y="375241"/>
                  <a:pt x="762382" y="371192"/>
                </a:cubicBezTo>
                <a:cubicBezTo>
                  <a:pt x="780796" y="366170"/>
                  <a:pt x="816702" y="353085"/>
                  <a:pt x="816702" y="353085"/>
                </a:cubicBezTo>
                <a:cubicBezTo>
                  <a:pt x="859252" y="310535"/>
                  <a:pt x="833207" y="333028"/>
                  <a:pt x="898184" y="289711"/>
                </a:cubicBezTo>
                <a:lnTo>
                  <a:pt x="925344" y="271604"/>
                </a:lnTo>
                <a:cubicBezTo>
                  <a:pt x="934397" y="265568"/>
                  <a:pt x="944810" y="261191"/>
                  <a:pt x="952504" y="253497"/>
                </a:cubicBezTo>
                <a:cubicBezTo>
                  <a:pt x="961558" y="244443"/>
                  <a:pt x="968472" y="232554"/>
                  <a:pt x="979665" y="226336"/>
                </a:cubicBezTo>
                <a:cubicBezTo>
                  <a:pt x="996349" y="217067"/>
                  <a:pt x="1018104" y="218816"/>
                  <a:pt x="1033985" y="208229"/>
                </a:cubicBezTo>
                <a:cubicBezTo>
                  <a:pt x="1077028" y="179536"/>
                  <a:pt x="1050822" y="193565"/>
                  <a:pt x="1115467" y="172016"/>
                </a:cubicBezTo>
                <a:lnTo>
                  <a:pt x="1142627" y="162962"/>
                </a:lnTo>
                <a:cubicBezTo>
                  <a:pt x="1151680" y="153909"/>
                  <a:pt x="1162685" y="146455"/>
                  <a:pt x="1169787" y="135802"/>
                </a:cubicBezTo>
                <a:cubicBezTo>
                  <a:pt x="1175081" y="127861"/>
                  <a:pt x="1176330" y="117848"/>
                  <a:pt x="1178841" y="108641"/>
                </a:cubicBezTo>
                <a:cubicBezTo>
                  <a:pt x="1185389" y="84633"/>
                  <a:pt x="1183144" y="56920"/>
                  <a:pt x="1196948" y="36214"/>
                </a:cubicBezTo>
                <a:cubicBezTo>
                  <a:pt x="1216729" y="6542"/>
                  <a:pt x="1215055" y="19934"/>
                  <a:pt x="1215055" y="0"/>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TextBox 791">
            <a:extLst>
              <a:ext uri="{FF2B5EF4-FFF2-40B4-BE49-F238E27FC236}">
                <a16:creationId xmlns:a16="http://schemas.microsoft.com/office/drawing/2014/main" id="{84D5534E-74B5-4D99-80CA-755F6C88DBF6}"/>
              </a:ext>
            </a:extLst>
          </p:cNvPr>
          <p:cNvSpPr txBox="1"/>
          <p:nvPr/>
        </p:nvSpPr>
        <p:spPr>
          <a:xfrm>
            <a:off x="5351168" y="3612618"/>
            <a:ext cx="556129" cy="276999"/>
          </a:xfrm>
          <a:prstGeom prst="rect">
            <a:avLst/>
          </a:prstGeom>
          <a:noFill/>
        </p:spPr>
        <p:txBody>
          <a:bodyPr wrap="square" rtlCol="0">
            <a:spAutoFit/>
          </a:bodyPr>
          <a:lstStyle/>
          <a:p>
            <a:r>
              <a:rPr lang="en-US" sz="1200" dirty="0">
                <a:solidFill>
                  <a:schemeClr val="bg1"/>
                </a:solidFill>
              </a:rPr>
              <a:t>Judea</a:t>
            </a:r>
          </a:p>
        </p:txBody>
      </p:sp>
      <p:sp>
        <p:nvSpPr>
          <p:cNvPr id="793" name="TextBox 792">
            <a:extLst>
              <a:ext uri="{FF2B5EF4-FFF2-40B4-BE49-F238E27FC236}">
                <a16:creationId xmlns:a16="http://schemas.microsoft.com/office/drawing/2014/main" id="{956A9506-CC99-4EA8-BF38-9EC73C6483B5}"/>
              </a:ext>
            </a:extLst>
          </p:cNvPr>
          <p:cNvSpPr txBox="1"/>
          <p:nvPr/>
        </p:nvSpPr>
        <p:spPr>
          <a:xfrm>
            <a:off x="4217977" y="3783125"/>
            <a:ext cx="793028" cy="276999"/>
          </a:xfrm>
          <a:prstGeom prst="rect">
            <a:avLst/>
          </a:prstGeom>
          <a:noFill/>
        </p:spPr>
        <p:txBody>
          <a:bodyPr wrap="square" rtlCol="0">
            <a:spAutoFit/>
          </a:bodyPr>
          <a:lstStyle/>
          <a:p>
            <a:r>
              <a:rPr lang="en-US" sz="1200" dirty="0" err="1">
                <a:solidFill>
                  <a:schemeClr val="bg1"/>
                </a:solidFill>
              </a:rPr>
              <a:t>Antiparah</a:t>
            </a:r>
            <a:endParaRPr lang="en-US" sz="1200" dirty="0">
              <a:solidFill>
                <a:schemeClr val="bg1"/>
              </a:solidFill>
            </a:endParaRPr>
          </a:p>
        </p:txBody>
      </p:sp>
      <p:sp>
        <p:nvSpPr>
          <p:cNvPr id="794" name="TextBox 793">
            <a:extLst>
              <a:ext uri="{FF2B5EF4-FFF2-40B4-BE49-F238E27FC236}">
                <a16:creationId xmlns:a16="http://schemas.microsoft.com/office/drawing/2014/main" id="{C63BB4F9-42AD-4BE0-B8C1-F08D8297FF0A}"/>
              </a:ext>
            </a:extLst>
          </p:cNvPr>
          <p:cNvSpPr txBox="1"/>
          <p:nvPr/>
        </p:nvSpPr>
        <p:spPr>
          <a:xfrm>
            <a:off x="5729906" y="4235797"/>
            <a:ext cx="584798" cy="276999"/>
          </a:xfrm>
          <a:prstGeom prst="rect">
            <a:avLst/>
          </a:prstGeom>
          <a:noFill/>
        </p:spPr>
        <p:txBody>
          <a:bodyPr wrap="square" rtlCol="0">
            <a:spAutoFit/>
          </a:bodyPr>
          <a:lstStyle/>
          <a:p>
            <a:r>
              <a:rPr lang="en-US" sz="1200" dirty="0">
                <a:solidFill>
                  <a:schemeClr val="bg1"/>
                </a:solidFill>
              </a:rPr>
              <a:t>Manti</a:t>
            </a:r>
          </a:p>
        </p:txBody>
      </p:sp>
      <p:sp>
        <p:nvSpPr>
          <p:cNvPr id="795" name="TextBox 794">
            <a:extLst>
              <a:ext uri="{FF2B5EF4-FFF2-40B4-BE49-F238E27FC236}">
                <a16:creationId xmlns:a16="http://schemas.microsoft.com/office/drawing/2014/main" id="{C5297821-A3E7-419D-ABD8-E808EA959CF9}"/>
              </a:ext>
            </a:extLst>
          </p:cNvPr>
          <p:cNvSpPr txBox="1"/>
          <p:nvPr/>
        </p:nvSpPr>
        <p:spPr>
          <a:xfrm>
            <a:off x="4859264" y="3926472"/>
            <a:ext cx="731161" cy="276999"/>
          </a:xfrm>
          <a:prstGeom prst="rect">
            <a:avLst/>
          </a:prstGeom>
          <a:noFill/>
        </p:spPr>
        <p:txBody>
          <a:bodyPr wrap="square" rtlCol="0">
            <a:spAutoFit/>
          </a:bodyPr>
          <a:lstStyle/>
          <a:p>
            <a:r>
              <a:rPr lang="en-US" sz="1200" dirty="0" err="1">
                <a:solidFill>
                  <a:schemeClr val="bg1"/>
                </a:solidFill>
              </a:rPr>
              <a:t>Cumeni</a:t>
            </a:r>
            <a:endParaRPr lang="en-US" sz="1200" dirty="0">
              <a:solidFill>
                <a:schemeClr val="bg1"/>
              </a:solidFill>
            </a:endParaRPr>
          </a:p>
        </p:txBody>
      </p:sp>
      <p:sp>
        <p:nvSpPr>
          <p:cNvPr id="796" name="TextBox 795">
            <a:extLst>
              <a:ext uri="{FF2B5EF4-FFF2-40B4-BE49-F238E27FC236}">
                <a16:creationId xmlns:a16="http://schemas.microsoft.com/office/drawing/2014/main" id="{7C067630-70E5-41CA-8397-C1195806DD14}"/>
              </a:ext>
            </a:extLst>
          </p:cNvPr>
          <p:cNvSpPr txBox="1"/>
          <p:nvPr/>
        </p:nvSpPr>
        <p:spPr>
          <a:xfrm>
            <a:off x="5357204" y="4007953"/>
            <a:ext cx="812643" cy="276999"/>
          </a:xfrm>
          <a:prstGeom prst="rect">
            <a:avLst/>
          </a:prstGeom>
          <a:noFill/>
        </p:spPr>
        <p:txBody>
          <a:bodyPr wrap="square" rtlCol="0">
            <a:spAutoFit/>
          </a:bodyPr>
          <a:lstStyle/>
          <a:p>
            <a:r>
              <a:rPr lang="en-US" sz="1200" dirty="0" err="1">
                <a:solidFill>
                  <a:schemeClr val="bg1"/>
                </a:solidFill>
              </a:rPr>
              <a:t>Zeezrom</a:t>
            </a:r>
            <a:endParaRPr lang="en-US" sz="1200" dirty="0">
              <a:solidFill>
                <a:schemeClr val="bg1"/>
              </a:solidFill>
            </a:endParaRPr>
          </a:p>
        </p:txBody>
      </p:sp>
      <p:sp>
        <p:nvSpPr>
          <p:cNvPr id="798" name="Circle: Hollow 797">
            <a:extLst>
              <a:ext uri="{FF2B5EF4-FFF2-40B4-BE49-F238E27FC236}">
                <a16:creationId xmlns:a16="http://schemas.microsoft.com/office/drawing/2014/main" id="{C3358114-18F8-45F1-BC5E-B59AB736D194}"/>
              </a:ext>
            </a:extLst>
          </p:cNvPr>
          <p:cNvSpPr/>
          <p:nvPr/>
        </p:nvSpPr>
        <p:spPr>
          <a:xfrm>
            <a:off x="5382108" y="3558455"/>
            <a:ext cx="462881" cy="377050"/>
          </a:xfrm>
          <a:prstGeom prst="donut">
            <a:avLst>
              <a:gd name="adj" fmla="val 51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9" name="Circle: Hollow 798">
            <a:extLst>
              <a:ext uri="{FF2B5EF4-FFF2-40B4-BE49-F238E27FC236}">
                <a16:creationId xmlns:a16="http://schemas.microsoft.com/office/drawing/2014/main" id="{44B9F32F-0784-4B65-8A01-CAF4DB3724AA}"/>
              </a:ext>
            </a:extLst>
          </p:cNvPr>
          <p:cNvSpPr/>
          <p:nvPr/>
        </p:nvSpPr>
        <p:spPr>
          <a:xfrm>
            <a:off x="4918960" y="3826596"/>
            <a:ext cx="544717" cy="510014"/>
          </a:xfrm>
          <a:prstGeom prst="donut">
            <a:avLst>
              <a:gd name="adj" fmla="val 51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
            <a:extLst>
              <a:ext uri="{FF2B5EF4-FFF2-40B4-BE49-F238E27FC236}">
                <a16:creationId xmlns:a16="http://schemas.microsoft.com/office/drawing/2014/main" id="{DACB3244-DF13-9493-FAFB-03A35A0BF59E}"/>
              </a:ext>
            </a:extLst>
          </p:cNvPr>
          <p:cNvGrpSpPr/>
          <p:nvPr/>
        </p:nvGrpSpPr>
        <p:grpSpPr>
          <a:xfrm>
            <a:off x="3701934" y="4275919"/>
            <a:ext cx="4617800" cy="1019440"/>
            <a:chOff x="968397" y="4027120"/>
            <a:chExt cx="4617800" cy="1019440"/>
          </a:xfrm>
        </p:grpSpPr>
        <p:grpSp>
          <p:nvGrpSpPr>
            <p:cNvPr id="3" name="Group 2">
              <a:extLst>
                <a:ext uri="{FF2B5EF4-FFF2-40B4-BE49-F238E27FC236}">
                  <a16:creationId xmlns:a16="http://schemas.microsoft.com/office/drawing/2014/main" id="{E13C9561-F11F-9E40-3063-1DE38C92C48D}"/>
                </a:ext>
              </a:extLst>
            </p:cNvPr>
            <p:cNvGrpSpPr/>
            <p:nvPr/>
          </p:nvGrpSpPr>
          <p:grpSpPr>
            <a:xfrm>
              <a:off x="968397" y="4027120"/>
              <a:ext cx="1015120" cy="696482"/>
              <a:chOff x="3480816" y="1417320"/>
              <a:chExt cx="4105975" cy="2871216"/>
            </a:xfrm>
            <a:solidFill>
              <a:schemeClr val="accent6">
                <a:lumMod val="75000"/>
              </a:schemeClr>
            </a:solidFill>
          </p:grpSpPr>
          <p:grpSp>
            <p:nvGrpSpPr>
              <p:cNvPr id="2200" name="Group 2199">
                <a:extLst>
                  <a:ext uri="{FF2B5EF4-FFF2-40B4-BE49-F238E27FC236}">
                    <a16:creationId xmlns:a16="http://schemas.microsoft.com/office/drawing/2014/main" id="{DFADC4B6-CDAE-344D-8765-4C1D0079FE3E}"/>
                  </a:ext>
                </a:extLst>
              </p:cNvPr>
              <p:cNvGrpSpPr/>
              <p:nvPr/>
            </p:nvGrpSpPr>
            <p:grpSpPr>
              <a:xfrm>
                <a:off x="4489705" y="1779294"/>
                <a:ext cx="1630864" cy="1887450"/>
                <a:chOff x="7653422" y="1435608"/>
                <a:chExt cx="2769586" cy="3757446"/>
              </a:xfrm>
              <a:grpFill/>
            </p:grpSpPr>
            <p:sp>
              <p:nvSpPr>
                <p:cNvPr id="2210" name="Rectangle 2">
                  <a:extLst>
                    <a:ext uri="{FF2B5EF4-FFF2-40B4-BE49-F238E27FC236}">
                      <a16:creationId xmlns:a16="http://schemas.microsoft.com/office/drawing/2014/main" id="{574A1ED1-75FB-4F43-9045-E07818691F3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1" name="Freeform: Shape 2210">
                  <a:extLst>
                    <a:ext uri="{FF2B5EF4-FFF2-40B4-BE49-F238E27FC236}">
                      <a16:creationId xmlns:a16="http://schemas.microsoft.com/office/drawing/2014/main" id="{4FC3EBC1-7449-B4B9-83D1-4E856A7A006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01" name="Group 2200">
                <a:extLst>
                  <a:ext uri="{FF2B5EF4-FFF2-40B4-BE49-F238E27FC236}">
                    <a16:creationId xmlns:a16="http://schemas.microsoft.com/office/drawing/2014/main" id="{8BBD9CA7-8AE4-1ACE-73C3-7273B472D7D6}"/>
                  </a:ext>
                </a:extLst>
              </p:cNvPr>
              <p:cNvGrpSpPr/>
              <p:nvPr/>
            </p:nvGrpSpPr>
            <p:grpSpPr>
              <a:xfrm>
                <a:off x="5218177" y="1636776"/>
                <a:ext cx="1822482" cy="2109216"/>
                <a:chOff x="7653422" y="1435608"/>
                <a:chExt cx="2769586" cy="3757446"/>
              </a:xfrm>
              <a:grpFill/>
            </p:grpSpPr>
            <p:sp>
              <p:nvSpPr>
                <p:cNvPr id="2208" name="Rectangle 2">
                  <a:extLst>
                    <a:ext uri="{FF2B5EF4-FFF2-40B4-BE49-F238E27FC236}">
                      <a16:creationId xmlns:a16="http://schemas.microsoft.com/office/drawing/2014/main" id="{2403B074-73E7-B497-3A5E-E7B2C6E9245A}"/>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9" name="Freeform: Shape 2208">
                  <a:extLst>
                    <a:ext uri="{FF2B5EF4-FFF2-40B4-BE49-F238E27FC236}">
                      <a16:creationId xmlns:a16="http://schemas.microsoft.com/office/drawing/2014/main" id="{C9074552-FCA1-E061-62EC-13C4E88DF31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02" name="Group 2201">
                <a:extLst>
                  <a:ext uri="{FF2B5EF4-FFF2-40B4-BE49-F238E27FC236}">
                    <a16:creationId xmlns:a16="http://schemas.microsoft.com/office/drawing/2014/main" id="{81E8343D-7AC6-38A3-AD3D-627E48E01A6A}"/>
                  </a:ext>
                </a:extLst>
              </p:cNvPr>
              <p:cNvGrpSpPr/>
              <p:nvPr/>
            </p:nvGrpSpPr>
            <p:grpSpPr>
              <a:xfrm>
                <a:off x="3480816" y="1417320"/>
                <a:ext cx="2162223" cy="2502408"/>
                <a:chOff x="7653422" y="1435608"/>
                <a:chExt cx="2769586" cy="3757446"/>
              </a:xfrm>
              <a:grpFill/>
            </p:grpSpPr>
            <p:sp>
              <p:nvSpPr>
                <p:cNvPr id="2206" name="Rectangle 2">
                  <a:extLst>
                    <a:ext uri="{FF2B5EF4-FFF2-40B4-BE49-F238E27FC236}">
                      <a16:creationId xmlns:a16="http://schemas.microsoft.com/office/drawing/2014/main" id="{A9DE6ABB-2616-0395-F549-1883BD8AAFD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7" name="Freeform: Shape 2206">
                  <a:extLst>
                    <a:ext uri="{FF2B5EF4-FFF2-40B4-BE49-F238E27FC236}">
                      <a16:creationId xmlns:a16="http://schemas.microsoft.com/office/drawing/2014/main" id="{2E829A77-7CA8-1010-FD09-06EFE1F8294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03" name="Group 2202">
                <a:extLst>
                  <a:ext uri="{FF2B5EF4-FFF2-40B4-BE49-F238E27FC236}">
                    <a16:creationId xmlns:a16="http://schemas.microsoft.com/office/drawing/2014/main" id="{790E7F52-4208-724E-7246-4B9ABFF1A735}"/>
                  </a:ext>
                </a:extLst>
              </p:cNvPr>
              <p:cNvGrpSpPr/>
              <p:nvPr/>
            </p:nvGrpSpPr>
            <p:grpSpPr>
              <a:xfrm>
                <a:off x="5394961" y="1751862"/>
                <a:ext cx="2191830" cy="2536674"/>
                <a:chOff x="7653422" y="1435608"/>
                <a:chExt cx="2769586" cy="3757446"/>
              </a:xfrm>
              <a:grpFill/>
            </p:grpSpPr>
            <p:sp>
              <p:nvSpPr>
                <p:cNvPr id="2204" name="Rectangle 2">
                  <a:extLst>
                    <a:ext uri="{FF2B5EF4-FFF2-40B4-BE49-F238E27FC236}">
                      <a16:creationId xmlns:a16="http://schemas.microsoft.com/office/drawing/2014/main" id="{8695B1C9-56F9-32F9-27A3-D7EF39F2CAE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5" name="Freeform: Shape 2204">
                  <a:extLst>
                    <a:ext uri="{FF2B5EF4-FFF2-40B4-BE49-F238E27FC236}">
                      <a16:creationId xmlns:a16="http://schemas.microsoft.com/office/drawing/2014/main" id="{026CAEA7-A046-C36B-7124-BA65AD0FB38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 name="Group 3">
              <a:extLst>
                <a:ext uri="{FF2B5EF4-FFF2-40B4-BE49-F238E27FC236}">
                  <a16:creationId xmlns:a16="http://schemas.microsoft.com/office/drawing/2014/main" id="{E4A8C0F0-33F9-81CE-767E-67D0D29422CB}"/>
                </a:ext>
              </a:extLst>
            </p:cNvPr>
            <p:cNvGrpSpPr/>
            <p:nvPr/>
          </p:nvGrpSpPr>
          <p:grpSpPr>
            <a:xfrm>
              <a:off x="1184958" y="4144297"/>
              <a:ext cx="384925" cy="648379"/>
              <a:chOff x="1241184" y="770000"/>
              <a:chExt cx="2405441" cy="4129562"/>
            </a:xfrm>
          </p:grpSpPr>
          <p:grpSp>
            <p:nvGrpSpPr>
              <p:cNvPr id="2108" name="Group 2107">
                <a:extLst>
                  <a:ext uri="{FF2B5EF4-FFF2-40B4-BE49-F238E27FC236}">
                    <a16:creationId xmlns:a16="http://schemas.microsoft.com/office/drawing/2014/main" id="{E13B0CF7-6FEC-69D3-1DD3-2C7AA6B82872}"/>
                  </a:ext>
                </a:extLst>
              </p:cNvPr>
              <p:cNvGrpSpPr/>
              <p:nvPr/>
            </p:nvGrpSpPr>
            <p:grpSpPr>
              <a:xfrm>
                <a:off x="2133600" y="2743200"/>
                <a:ext cx="1295400" cy="990600"/>
                <a:chOff x="4567827" y="970271"/>
                <a:chExt cx="1595182" cy="1230216"/>
              </a:xfrm>
            </p:grpSpPr>
            <p:grpSp>
              <p:nvGrpSpPr>
                <p:cNvPr id="2188" name="Group 2187">
                  <a:extLst>
                    <a:ext uri="{FF2B5EF4-FFF2-40B4-BE49-F238E27FC236}">
                      <a16:creationId xmlns:a16="http://schemas.microsoft.com/office/drawing/2014/main" id="{09FA3B37-9F09-7B4F-9766-ADED0D71E859}"/>
                    </a:ext>
                  </a:extLst>
                </p:cNvPr>
                <p:cNvGrpSpPr/>
                <p:nvPr/>
              </p:nvGrpSpPr>
              <p:grpSpPr>
                <a:xfrm>
                  <a:off x="4567827" y="970271"/>
                  <a:ext cx="1176558" cy="776349"/>
                  <a:chOff x="4567827" y="970271"/>
                  <a:chExt cx="1176558" cy="776349"/>
                </a:xfrm>
                <a:solidFill>
                  <a:schemeClr val="accent3">
                    <a:lumMod val="50000"/>
                  </a:schemeClr>
                </a:solidFill>
              </p:grpSpPr>
              <p:sp>
                <p:nvSpPr>
                  <p:cNvPr id="2195" name="Round Diagonal Corner Rectangle 2">
                    <a:extLst>
                      <a:ext uri="{FF2B5EF4-FFF2-40B4-BE49-F238E27FC236}">
                        <a16:creationId xmlns:a16="http://schemas.microsoft.com/office/drawing/2014/main" id="{FA96589A-9300-9C05-54D0-802325BB7C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6" name="Round Diagonal Corner Rectangle 3">
                    <a:extLst>
                      <a:ext uri="{FF2B5EF4-FFF2-40B4-BE49-F238E27FC236}">
                        <a16:creationId xmlns:a16="http://schemas.microsoft.com/office/drawing/2014/main" id="{0FCC7C72-C829-3F33-57F7-DFDFB5A7AAB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7" name="Round Diagonal Corner Rectangle 4">
                    <a:extLst>
                      <a:ext uri="{FF2B5EF4-FFF2-40B4-BE49-F238E27FC236}">
                        <a16:creationId xmlns:a16="http://schemas.microsoft.com/office/drawing/2014/main" id="{EF2BB391-0A06-6741-B74C-84CEDCA9A23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8" name="Round Diagonal Corner Rectangle 5">
                    <a:extLst>
                      <a:ext uri="{FF2B5EF4-FFF2-40B4-BE49-F238E27FC236}">
                        <a16:creationId xmlns:a16="http://schemas.microsoft.com/office/drawing/2014/main" id="{E955768F-8399-DD4B-6621-E13FD6ABB79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9" name="Round Diagonal Corner Rectangle 6">
                    <a:extLst>
                      <a:ext uri="{FF2B5EF4-FFF2-40B4-BE49-F238E27FC236}">
                        <a16:creationId xmlns:a16="http://schemas.microsoft.com/office/drawing/2014/main" id="{A3C2B6F7-014E-7EE1-BA7B-CB68FAD7B65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9" name="Group 2188">
                  <a:extLst>
                    <a:ext uri="{FF2B5EF4-FFF2-40B4-BE49-F238E27FC236}">
                      <a16:creationId xmlns:a16="http://schemas.microsoft.com/office/drawing/2014/main" id="{7973A9AC-DA2C-8770-9E3B-E433AEDAFC7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190" name="Round Diagonal Corner Rectangle 9">
                    <a:extLst>
                      <a:ext uri="{FF2B5EF4-FFF2-40B4-BE49-F238E27FC236}">
                        <a16:creationId xmlns:a16="http://schemas.microsoft.com/office/drawing/2014/main" id="{7AE44DC1-DF15-116F-64A9-16E0E6DCBE8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1" name="Round Diagonal Corner Rectangle 10">
                    <a:extLst>
                      <a:ext uri="{FF2B5EF4-FFF2-40B4-BE49-F238E27FC236}">
                        <a16:creationId xmlns:a16="http://schemas.microsoft.com/office/drawing/2014/main" id="{9CA0683C-3ED2-41C1-84CE-81364683866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2" name="Round Diagonal Corner Rectangle 11">
                    <a:extLst>
                      <a:ext uri="{FF2B5EF4-FFF2-40B4-BE49-F238E27FC236}">
                        <a16:creationId xmlns:a16="http://schemas.microsoft.com/office/drawing/2014/main" id="{0FD8FBC8-3A46-81A0-4524-D55693793E7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3" name="Round Diagonal Corner Rectangle 12">
                    <a:extLst>
                      <a:ext uri="{FF2B5EF4-FFF2-40B4-BE49-F238E27FC236}">
                        <a16:creationId xmlns:a16="http://schemas.microsoft.com/office/drawing/2014/main" id="{3B69D216-0407-2527-086C-65C529A6A83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4" name="Round Diagonal Corner Rectangle 13">
                    <a:extLst>
                      <a:ext uri="{FF2B5EF4-FFF2-40B4-BE49-F238E27FC236}">
                        <a16:creationId xmlns:a16="http://schemas.microsoft.com/office/drawing/2014/main" id="{E9C917F7-07B9-A97D-7D85-4877C9363DB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09" name="Double Wave 2108">
                <a:extLst>
                  <a:ext uri="{FF2B5EF4-FFF2-40B4-BE49-F238E27FC236}">
                    <a16:creationId xmlns:a16="http://schemas.microsoft.com/office/drawing/2014/main" id="{E5EC3FCD-CDB8-FD1F-269F-486E43C442E3}"/>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0" name="Group 2109">
                <a:extLst>
                  <a:ext uri="{FF2B5EF4-FFF2-40B4-BE49-F238E27FC236}">
                    <a16:creationId xmlns:a16="http://schemas.microsoft.com/office/drawing/2014/main" id="{28946A63-C304-C238-7920-42589196CD70}"/>
                  </a:ext>
                </a:extLst>
              </p:cNvPr>
              <p:cNvGrpSpPr/>
              <p:nvPr/>
            </p:nvGrpSpPr>
            <p:grpSpPr>
              <a:xfrm rot="3721982">
                <a:off x="2072705" y="1965154"/>
                <a:ext cx="1219200" cy="940256"/>
                <a:chOff x="4567827" y="970271"/>
                <a:chExt cx="1595182" cy="1230216"/>
              </a:xfrm>
            </p:grpSpPr>
            <p:grpSp>
              <p:nvGrpSpPr>
                <p:cNvPr id="2176" name="Group 7">
                  <a:extLst>
                    <a:ext uri="{FF2B5EF4-FFF2-40B4-BE49-F238E27FC236}">
                      <a16:creationId xmlns:a16="http://schemas.microsoft.com/office/drawing/2014/main" id="{FBBEBAB0-AA28-6DCB-CE3C-EA23222DD68B}"/>
                    </a:ext>
                  </a:extLst>
                </p:cNvPr>
                <p:cNvGrpSpPr/>
                <p:nvPr/>
              </p:nvGrpSpPr>
              <p:grpSpPr>
                <a:xfrm>
                  <a:off x="4567827" y="970271"/>
                  <a:ext cx="1176558" cy="776349"/>
                  <a:chOff x="4567827" y="970271"/>
                  <a:chExt cx="1176558" cy="776349"/>
                </a:xfrm>
                <a:solidFill>
                  <a:schemeClr val="accent3">
                    <a:lumMod val="50000"/>
                  </a:schemeClr>
                </a:solidFill>
              </p:grpSpPr>
              <p:sp>
                <p:nvSpPr>
                  <p:cNvPr id="2183" name="Round Diagonal Corner Rectangle 2">
                    <a:extLst>
                      <a:ext uri="{FF2B5EF4-FFF2-40B4-BE49-F238E27FC236}">
                        <a16:creationId xmlns:a16="http://schemas.microsoft.com/office/drawing/2014/main" id="{8F8C58B6-E778-B55D-942A-2BE8C59038A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4" name="Round Diagonal Corner Rectangle 3">
                    <a:extLst>
                      <a:ext uri="{FF2B5EF4-FFF2-40B4-BE49-F238E27FC236}">
                        <a16:creationId xmlns:a16="http://schemas.microsoft.com/office/drawing/2014/main" id="{2A221CCB-6E78-4C51-2292-3391F5C3B13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5" name="Round Diagonal Corner Rectangle 4">
                    <a:extLst>
                      <a:ext uri="{FF2B5EF4-FFF2-40B4-BE49-F238E27FC236}">
                        <a16:creationId xmlns:a16="http://schemas.microsoft.com/office/drawing/2014/main" id="{74A83D09-4EDD-0823-2839-56563774518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6" name="Round Diagonal Corner Rectangle 5">
                    <a:extLst>
                      <a:ext uri="{FF2B5EF4-FFF2-40B4-BE49-F238E27FC236}">
                        <a16:creationId xmlns:a16="http://schemas.microsoft.com/office/drawing/2014/main" id="{F8D08E79-CC31-4E52-1985-3A3B27D057E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7" name="Round Diagonal Corner Rectangle 6">
                    <a:extLst>
                      <a:ext uri="{FF2B5EF4-FFF2-40B4-BE49-F238E27FC236}">
                        <a16:creationId xmlns:a16="http://schemas.microsoft.com/office/drawing/2014/main" id="{1EDBC9F9-1FF4-5513-EEBE-D24D84FE5FE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7" name="Group 8">
                  <a:extLst>
                    <a:ext uri="{FF2B5EF4-FFF2-40B4-BE49-F238E27FC236}">
                      <a16:creationId xmlns:a16="http://schemas.microsoft.com/office/drawing/2014/main" id="{C683C208-EA6D-64BB-2FE4-56018A821B8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178" name="Round Diagonal Corner Rectangle 18">
                    <a:extLst>
                      <a:ext uri="{FF2B5EF4-FFF2-40B4-BE49-F238E27FC236}">
                        <a16:creationId xmlns:a16="http://schemas.microsoft.com/office/drawing/2014/main" id="{6F9A95A5-EE1B-658D-79E4-964787C5F41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9" name="Round Diagonal Corner Rectangle 19">
                    <a:extLst>
                      <a:ext uri="{FF2B5EF4-FFF2-40B4-BE49-F238E27FC236}">
                        <a16:creationId xmlns:a16="http://schemas.microsoft.com/office/drawing/2014/main" id="{1873EAE8-7037-BE86-E033-A6E1A0CAD8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0" name="Round Diagonal Corner Rectangle 20">
                    <a:extLst>
                      <a:ext uri="{FF2B5EF4-FFF2-40B4-BE49-F238E27FC236}">
                        <a16:creationId xmlns:a16="http://schemas.microsoft.com/office/drawing/2014/main" id="{E0FE0E73-FB6B-02D8-38A5-81E2F143A6C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1" name="Round Diagonal Corner Rectangle 21">
                    <a:extLst>
                      <a:ext uri="{FF2B5EF4-FFF2-40B4-BE49-F238E27FC236}">
                        <a16:creationId xmlns:a16="http://schemas.microsoft.com/office/drawing/2014/main" id="{D2635ADD-629C-2FAF-08FE-9F0602C932E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2" name="Round Diagonal Corner Rectangle 22">
                    <a:extLst>
                      <a:ext uri="{FF2B5EF4-FFF2-40B4-BE49-F238E27FC236}">
                        <a16:creationId xmlns:a16="http://schemas.microsoft.com/office/drawing/2014/main" id="{C023BE94-C207-753C-59D7-311ECE822D7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1" name="Group 2110">
                <a:extLst>
                  <a:ext uri="{FF2B5EF4-FFF2-40B4-BE49-F238E27FC236}">
                    <a16:creationId xmlns:a16="http://schemas.microsoft.com/office/drawing/2014/main" id="{815EB63F-B2C0-7073-B25C-DC07035E5CDD}"/>
                  </a:ext>
                </a:extLst>
              </p:cNvPr>
              <p:cNvGrpSpPr/>
              <p:nvPr/>
            </p:nvGrpSpPr>
            <p:grpSpPr>
              <a:xfrm rot="20253845">
                <a:off x="1241184" y="1553241"/>
                <a:ext cx="1595182" cy="1230216"/>
                <a:chOff x="4567827" y="970271"/>
                <a:chExt cx="1595182" cy="1230216"/>
              </a:xfrm>
            </p:grpSpPr>
            <p:grpSp>
              <p:nvGrpSpPr>
                <p:cNvPr id="2164" name="Group 7">
                  <a:extLst>
                    <a:ext uri="{FF2B5EF4-FFF2-40B4-BE49-F238E27FC236}">
                      <a16:creationId xmlns:a16="http://schemas.microsoft.com/office/drawing/2014/main" id="{475277DD-288D-7215-7764-89B8CF2F843D}"/>
                    </a:ext>
                  </a:extLst>
                </p:cNvPr>
                <p:cNvGrpSpPr/>
                <p:nvPr/>
              </p:nvGrpSpPr>
              <p:grpSpPr>
                <a:xfrm>
                  <a:off x="4567827" y="970271"/>
                  <a:ext cx="1176558" cy="776349"/>
                  <a:chOff x="4567827" y="970271"/>
                  <a:chExt cx="1176558" cy="776349"/>
                </a:xfrm>
                <a:solidFill>
                  <a:schemeClr val="accent3">
                    <a:lumMod val="50000"/>
                  </a:schemeClr>
                </a:solidFill>
              </p:grpSpPr>
              <p:sp>
                <p:nvSpPr>
                  <p:cNvPr id="2171" name="Round Diagonal Corner Rectangle 2">
                    <a:extLst>
                      <a:ext uri="{FF2B5EF4-FFF2-40B4-BE49-F238E27FC236}">
                        <a16:creationId xmlns:a16="http://schemas.microsoft.com/office/drawing/2014/main" id="{1A86A4CB-3BFF-BF2A-F404-1C6136138EF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2" name="Round Diagonal Corner Rectangle 3">
                    <a:extLst>
                      <a:ext uri="{FF2B5EF4-FFF2-40B4-BE49-F238E27FC236}">
                        <a16:creationId xmlns:a16="http://schemas.microsoft.com/office/drawing/2014/main" id="{88E8BD61-A0E9-31B8-3D30-8957379A3AF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3" name="Round Diagonal Corner Rectangle 4">
                    <a:extLst>
                      <a:ext uri="{FF2B5EF4-FFF2-40B4-BE49-F238E27FC236}">
                        <a16:creationId xmlns:a16="http://schemas.microsoft.com/office/drawing/2014/main" id="{3904CD5B-DCD4-3EDF-BC25-7CE7158B74E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4" name="Round Diagonal Corner Rectangle 5">
                    <a:extLst>
                      <a:ext uri="{FF2B5EF4-FFF2-40B4-BE49-F238E27FC236}">
                        <a16:creationId xmlns:a16="http://schemas.microsoft.com/office/drawing/2014/main" id="{A1664B4D-EBD0-DFB0-398B-78890B51566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5" name="Round Diagonal Corner Rectangle 6">
                    <a:extLst>
                      <a:ext uri="{FF2B5EF4-FFF2-40B4-BE49-F238E27FC236}">
                        <a16:creationId xmlns:a16="http://schemas.microsoft.com/office/drawing/2014/main" id="{E7178EEB-04D6-595D-C5D8-3E8E66E4A8C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5" name="Group 8">
                  <a:extLst>
                    <a:ext uri="{FF2B5EF4-FFF2-40B4-BE49-F238E27FC236}">
                      <a16:creationId xmlns:a16="http://schemas.microsoft.com/office/drawing/2014/main" id="{31885D2A-0BAA-1C27-7DD3-C9A284168C0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166" name="Round Diagonal Corner Rectangle 31">
                    <a:extLst>
                      <a:ext uri="{FF2B5EF4-FFF2-40B4-BE49-F238E27FC236}">
                        <a16:creationId xmlns:a16="http://schemas.microsoft.com/office/drawing/2014/main" id="{0477993B-2BA4-8E83-6E04-59AB5E61E75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7" name="Round Diagonal Corner Rectangle 32">
                    <a:extLst>
                      <a:ext uri="{FF2B5EF4-FFF2-40B4-BE49-F238E27FC236}">
                        <a16:creationId xmlns:a16="http://schemas.microsoft.com/office/drawing/2014/main" id="{6CB54AE7-94B5-9B5D-0E0B-01951E83314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8" name="Round Diagonal Corner Rectangle 33">
                    <a:extLst>
                      <a:ext uri="{FF2B5EF4-FFF2-40B4-BE49-F238E27FC236}">
                        <a16:creationId xmlns:a16="http://schemas.microsoft.com/office/drawing/2014/main" id="{4D5EF0BE-8AB4-37C2-F78C-75D3D6E981D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9" name="Round Diagonal Corner Rectangle 34">
                    <a:extLst>
                      <a:ext uri="{FF2B5EF4-FFF2-40B4-BE49-F238E27FC236}">
                        <a16:creationId xmlns:a16="http://schemas.microsoft.com/office/drawing/2014/main" id="{DDF1FB25-AA98-A625-D031-0DFE64C7508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0" name="Round Diagonal Corner Rectangle 35">
                    <a:extLst>
                      <a:ext uri="{FF2B5EF4-FFF2-40B4-BE49-F238E27FC236}">
                        <a16:creationId xmlns:a16="http://schemas.microsoft.com/office/drawing/2014/main" id="{87FCF10C-EF8A-D7A7-D2E6-C752EA8E97F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2" name="Group 2111">
                <a:extLst>
                  <a:ext uri="{FF2B5EF4-FFF2-40B4-BE49-F238E27FC236}">
                    <a16:creationId xmlns:a16="http://schemas.microsoft.com/office/drawing/2014/main" id="{67DB93DA-810B-CED0-9634-B1B87C377DF5}"/>
                  </a:ext>
                </a:extLst>
              </p:cNvPr>
              <p:cNvGrpSpPr/>
              <p:nvPr/>
            </p:nvGrpSpPr>
            <p:grpSpPr>
              <a:xfrm rot="8113811">
                <a:off x="1943792" y="770000"/>
                <a:ext cx="1446415" cy="1355079"/>
                <a:chOff x="4567827" y="970271"/>
                <a:chExt cx="1595182" cy="1230216"/>
              </a:xfrm>
            </p:grpSpPr>
            <p:grpSp>
              <p:nvGrpSpPr>
                <p:cNvPr id="2152" name="Group 7">
                  <a:extLst>
                    <a:ext uri="{FF2B5EF4-FFF2-40B4-BE49-F238E27FC236}">
                      <a16:creationId xmlns:a16="http://schemas.microsoft.com/office/drawing/2014/main" id="{D3BEADE5-E657-417F-92C0-F24BAA272B2C}"/>
                    </a:ext>
                  </a:extLst>
                </p:cNvPr>
                <p:cNvGrpSpPr/>
                <p:nvPr/>
              </p:nvGrpSpPr>
              <p:grpSpPr>
                <a:xfrm>
                  <a:off x="4567827" y="970271"/>
                  <a:ext cx="1176558" cy="776349"/>
                  <a:chOff x="4567827" y="970271"/>
                  <a:chExt cx="1176558" cy="776349"/>
                </a:xfrm>
                <a:solidFill>
                  <a:schemeClr val="accent3">
                    <a:lumMod val="50000"/>
                  </a:schemeClr>
                </a:solidFill>
              </p:grpSpPr>
              <p:sp>
                <p:nvSpPr>
                  <p:cNvPr id="2159" name="Round Diagonal Corner Rectangle 2">
                    <a:extLst>
                      <a:ext uri="{FF2B5EF4-FFF2-40B4-BE49-F238E27FC236}">
                        <a16:creationId xmlns:a16="http://schemas.microsoft.com/office/drawing/2014/main" id="{5081B943-635D-3097-FAA7-E3221A19BE4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0" name="Round Diagonal Corner Rectangle 3">
                    <a:extLst>
                      <a:ext uri="{FF2B5EF4-FFF2-40B4-BE49-F238E27FC236}">
                        <a16:creationId xmlns:a16="http://schemas.microsoft.com/office/drawing/2014/main" id="{B0DC67DA-F55F-B330-1EC2-AB76FCFEE71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1" name="Round Diagonal Corner Rectangle 4">
                    <a:extLst>
                      <a:ext uri="{FF2B5EF4-FFF2-40B4-BE49-F238E27FC236}">
                        <a16:creationId xmlns:a16="http://schemas.microsoft.com/office/drawing/2014/main" id="{B07009E0-54B5-E62B-064B-5A3C3200D11D}"/>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2" name="Round Diagonal Corner Rectangle 5">
                    <a:extLst>
                      <a:ext uri="{FF2B5EF4-FFF2-40B4-BE49-F238E27FC236}">
                        <a16:creationId xmlns:a16="http://schemas.microsoft.com/office/drawing/2014/main" id="{7254325B-CEE4-DE76-8F64-7F9E55B2156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3" name="Round Diagonal Corner Rectangle 6">
                    <a:extLst>
                      <a:ext uri="{FF2B5EF4-FFF2-40B4-BE49-F238E27FC236}">
                        <a16:creationId xmlns:a16="http://schemas.microsoft.com/office/drawing/2014/main" id="{9D1DCD1E-E5AE-5C8F-5F21-47A983BF28A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3" name="Group 8">
                  <a:extLst>
                    <a:ext uri="{FF2B5EF4-FFF2-40B4-BE49-F238E27FC236}">
                      <a16:creationId xmlns:a16="http://schemas.microsoft.com/office/drawing/2014/main" id="{A268F35B-2B9D-7D18-32D2-E0185F02E0A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154" name="Round Diagonal Corner Rectangle 44">
                    <a:extLst>
                      <a:ext uri="{FF2B5EF4-FFF2-40B4-BE49-F238E27FC236}">
                        <a16:creationId xmlns:a16="http://schemas.microsoft.com/office/drawing/2014/main" id="{F7AFC096-B16A-8486-D4C1-D41062FD0680}"/>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5" name="Round Diagonal Corner Rectangle 45">
                    <a:extLst>
                      <a:ext uri="{FF2B5EF4-FFF2-40B4-BE49-F238E27FC236}">
                        <a16:creationId xmlns:a16="http://schemas.microsoft.com/office/drawing/2014/main" id="{22C7137C-7572-5790-65FC-5EFFA66FF14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6" name="Round Diagonal Corner Rectangle 46">
                    <a:extLst>
                      <a:ext uri="{FF2B5EF4-FFF2-40B4-BE49-F238E27FC236}">
                        <a16:creationId xmlns:a16="http://schemas.microsoft.com/office/drawing/2014/main" id="{D3AEF1D9-45B4-EB3C-0F01-5C93ADB4502E}"/>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7" name="Round Diagonal Corner Rectangle 47">
                    <a:extLst>
                      <a:ext uri="{FF2B5EF4-FFF2-40B4-BE49-F238E27FC236}">
                        <a16:creationId xmlns:a16="http://schemas.microsoft.com/office/drawing/2014/main" id="{A351A9FF-CB09-F9BC-CE74-7E3A6835495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8" name="Round Diagonal Corner Rectangle 48">
                    <a:extLst>
                      <a:ext uri="{FF2B5EF4-FFF2-40B4-BE49-F238E27FC236}">
                        <a16:creationId xmlns:a16="http://schemas.microsoft.com/office/drawing/2014/main" id="{A64805DF-7DFB-3AC9-AEC7-DF2DF55A56A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3" name="Group 2112">
                <a:extLst>
                  <a:ext uri="{FF2B5EF4-FFF2-40B4-BE49-F238E27FC236}">
                    <a16:creationId xmlns:a16="http://schemas.microsoft.com/office/drawing/2014/main" id="{721D71FB-EF24-DB11-28F8-3DA42C53580F}"/>
                  </a:ext>
                </a:extLst>
              </p:cNvPr>
              <p:cNvGrpSpPr/>
              <p:nvPr/>
            </p:nvGrpSpPr>
            <p:grpSpPr>
              <a:xfrm rot="8113811">
                <a:off x="1438523" y="2207715"/>
                <a:ext cx="1390153" cy="762604"/>
                <a:chOff x="4567827" y="970271"/>
                <a:chExt cx="1595182" cy="1230216"/>
              </a:xfrm>
            </p:grpSpPr>
            <p:grpSp>
              <p:nvGrpSpPr>
                <p:cNvPr id="2140" name="Group 7">
                  <a:extLst>
                    <a:ext uri="{FF2B5EF4-FFF2-40B4-BE49-F238E27FC236}">
                      <a16:creationId xmlns:a16="http://schemas.microsoft.com/office/drawing/2014/main" id="{CBA99876-0658-2A55-F2AD-7AA874001441}"/>
                    </a:ext>
                  </a:extLst>
                </p:cNvPr>
                <p:cNvGrpSpPr/>
                <p:nvPr/>
              </p:nvGrpSpPr>
              <p:grpSpPr>
                <a:xfrm>
                  <a:off x="4567827" y="970271"/>
                  <a:ext cx="1176558" cy="776349"/>
                  <a:chOff x="4567827" y="970271"/>
                  <a:chExt cx="1176558" cy="776349"/>
                </a:xfrm>
                <a:solidFill>
                  <a:schemeClr val="accent3">
                    <a:lumMod val="50000"/>
                  </a:schemeClr>
                </a:solidFill>
              </p:grpSpPr>
              <p:sp>
                <p:nvSpPr>
                  <p:cNvPr id="2147" name="Round Diagonal Corner Rectangle 2">
                    <a:extLst>
                      <a:ext uri="{FF2B5EF4-FFF2-40B4-BE49-F238E27FC236}">
                        <a16:creationId xmlns:a16="http://schemas.microsoft.com/office/drawing/2014/main" id="{CA8A6807-4E3A-BA21-6355-A2545794239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8" name="Round Diagonal Corner Rectangle 3">
                    <a:extLst>
                      <a:ext uri="{FF2B5EF4-FFF2-40B4-BE49-F238E27FC236}">
                        <a16:creationId xmlns:a16="http://schemas.microsoft.com/office/drawing/2014/main" id="{E6BE33F2-62BD-C437-39CF-C7412A166A0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Round Diagonal Corner Rectangle 4">
                    <a:extLst>
                      <a:ext uri="{FF2B5EF4-FFF2-40B4-BE49-F238E27FC236}">
                        <a16:creationId xmlns:a16="http://schemas.microsoft.com/office/drawing/2014/main" id="{A0B635F9-D4B3-09C2-400C-1687D2D4B5C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Round Diagonal Corner Rectangle 5">
                    <a:extLst>
                      <a:ext uri="{FF2B5EF4-FFF2-40B4-BE49-F238E27FC236}">
                        <a16:creationId xmlns:a16="http://schemas.microsoft.com/office/drawing/2014/main" id="{9A232DF8-13A8-AFFF-5C57-0E98F428924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 name="Round Diagonal Corner Rectangle 6">
                    <a:extLst>
                      <a:ext uri="{FF2B5EF4-FFF2-40B4-BE49-F238E27FC236}">
                        <a16:creationId xmlns:a16="http://schemas.microsoft.com/office/drawing/2014/main" id="{04B59C9A-B61E-55C2-0437-3509E18B55F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1" name="Group 8">
                  <a:extLst>
                    <a:ext uri="{FF2B5EF4-FFF2-40B4-BE49-F238E27FC236}">
                      <a16:creationId xmlns:a16="http://schemas.microsoft.com/office/drawing/2014/main" id="{FF04C69C-18C6-A8CD-2B7E-65DE007BD92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142" name="Round Diagonal Corner Rectangle 57">
                    <a:extLst>
                      <a:ext uri="{FF2B5EF4-FFF2-40B4-BE49-F238E27FC236}">
                        <a16:creationId xmlns:a16="http://schemas.microsoft.com/office/drawing/2014/main" id="{AB9FCDE2-8895-A00D-3615-D448F44C717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3" name="Round Diagonal Corner Rectangle 58">
                    <a:extLst>
                      <a:ext uri="{FF2B5EF4-FFF2-40B4-BE49-F238E27FC236}">
                        <a16:creationId xmlns:a16="http://schemas.microsoft.com/office/drawing/2014/main" id="{542B7CA9-DDCA-94CE-FECF-2B23FC2E385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4" name="Round Diagonal Corner Rectangle 59">
                    <a:extLst>
                      <a:ext uri="{FF2B5EF4-FFF2-40B4-BE49-F238E27FC236}">
                        <a16:creationId xmlns:a16="http://schemas.microsoft.com/office/drawing/2014/main" id="{B3DBD5E7-283B-6DB6-D391-1739BA9B50B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5" name="Round Diagonal Corner Rectangle 60">
                    <a:extLst>
                      <a:ext uri="{FF2B5EF4-FFF2-40B4-BE49-F238E27FC236}">
                        <a16:creationId xmlns:a16="http://schemas.microsoft.com/office/drawing/2014/main" id="{B8255828-793C-D5EA-51D8-D5F8199D28B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6" name="Round Diagonal Corner Rectangle 61">
                    <a:extLst>
                      <a:ext uri="{FF2B5EF4-FFF2-40B4-BE49-F238E27FC236}">
                        <a16:creationId xmlns:a16="http://schemas.microsoft.com/office/drawing/2014/main" id="{4C976017-60D6-A14B-ED6F-F83938B0D0E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4" name="Group 2113">
                <a:extLst>
                  <a:ext uri="{FF2B5EF4-FFF2-40B4-BE49-F238E27FC236}">
                    <a16:creationId xmlns:a16="http://schemas.microsoft.com/office/drawing/2014/main" id="{66F5A1EA-40EC-7E59-6197-D3AE96FA91DC}"/>
                  </a:ext>
                </a:extLst>
              </p:cNvPr>
              <p:cNvGrpSpPr/>
              <p:nvPr/>
            </p:nvGrpSpPr>
            <p:grpSpPr>
              <a:xfrm rot="9089938">
                <a:off x="2556363" y="1661184"/>
                <a:ext cx="1090262" cy="771324"/>
                <a:chOff x="4567827" y="970271"/>
                <a:chExt cx="1595182" cy="1230216"/>
              </a:xfrm>
            </p:grpSpPr>
            <p:grpSp>
              <p:nvGrpSpPr>
                <p:cNvPr id="2128" name="Group 7">
                  <a:extLst>
                    <a:ext uri="{FF2B5EF4-FFF2-40B4-BE49-F238E27FC236}">
                      <a16:creationId xmlns:a16="http://schemas.microsoft.com/office/drawing/2014/main" id="{F2B2515D-C574-2BD5-AB9C-76ACBCE9C473}"/>
                    </a:ext>
                  </a:extLst>
                </p:cNvPr>
                <p:cNvGrpSpPr/>
                <p:nvPr/>
              </p:nvGrpSpPr>
              <p:grpSpPr>
                <a:xfrm>
                  <a:off x="4567827" y="970271"/>
                  <a:ext cx="1176558" cy="776349"/>
                  <a:chOff x="4567827" y="970271"/>
                  <a:chExt cx="1176558" cy="776349"/>
                </a:xfrm>
                <a:solidFill>
                  <a:schemeClr val="accent3">
                    <a:lumMod val="50000"/>
                  </a:schemeClr>
                </a:solidFill>
              </p:grpSpPr>
              <p:sp>
                <p:nvSpPr>
                  <p:cNvPr id="2135" name="Round Diagonal Corner Rectangle 2">
                    <a:extLst>
                      <a:ext uri="{FF2B5EF4-FFF2-40B4-BE49-F238E27FC236}">
                        <a16:creationId xmlns:a16="http://schemas.microsoft.com/office/drawing/2014/main" id="{C5A71C21-3F60-44AE-1FF4-A86E2A4EF3F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6" name="Round Diagonal Corner Rectangle 3">
                    <a:extLst>
                      <a:ext uri="{FF2B5EF4-FFF2-40B4-BE49-F238E27FC236}">
                        <a16:creationId xmlns:a16="http://schemas.microsoft.com/office/drawing/2014/main" id="{2A7D1498-AF1C-B1F6-D270-4E893A9B686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7" name="Round Diagonal Corner Rectangle 4">
                    <a:extLst>
                      <a:ext uri="{FF2B5EF4-FFF2-40B4-BE49-F238E27FC236}">
                        <a16:creationId xmlns:a16="http://schemas.microsoft.com/office/drawing/2014/main" id="{ACB1A735-DF6E-3E69-40C4-2F714001E90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8" name="Round Diagonal Corner Rectangle 5">
                    <a:extLst>
                      <a:ext uri="{FF2B5EF4-FFF2-40B4-BE49-F238E27FC236}">
                        <a16:creationId xmlns:a16="http://schemas.microsoft.com/office/drawing/2014/main" id="{000F7E4B-812B-F658-943D-ED81D8654D2C}"/>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9" name="Round Diagonal Corner Rectangle 6">
                    <a:extLst>
                      <a:ext uri="{FF2B5EF4-FFF2-40B4-BE49-F238E27FC236}">
                        <a16:creationId xmlns:a16="http://schemas.microsoft.com/office/drawing/2014/main" id="{BCF96F3C-C598-EE37-603A-8D1A0435FAD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9" name="Group 8">
                  <a:extLst>
                    <a:ext uri="{FF2B5EF4-FFF2-40B4-BE49-F238E27FC236}">
                      <a16:creationId xmlns:a16="http://schemas.microsoft.com/office/drawing/2014/main" id="{3542CFB2-679B-24A2-18D5-2CC58F3249B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130" name="Round Diagonal Corner Rectangle 70">
                    <a:extLst>
                      <a:ext uri="{FF2B5EF4-FFF2-40B4-BE49-F238E27FC236}">
                        <a16:creationId xmlns:a16="http://schemas.microsoft.com/office/drawing/2014/main" id="{786F6F3C-08BD-1D26-BE5B-777B7C4F92DA}"/>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1" name="Round Diagonal Corner Rectangle 71">
                    <a:extLst>
                      <a:ext uri="{FF2B5EF4-FFF2-40B4-BE49-F238E27FC236}">
                        <a16:creationId xmlns:a16="http://schemas.microsoft.com/office/drawing/2014/main" id="{E22AE8F2-7734-609D-5365-BC3EFFA5DA1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2" name="Round Diagonal Corner Rectangle 72">
                    <a:extLst>
                      <a:ext uri="{FF2B5EF4-FFF2-40B4-BE49-F238E27FC236}">
                        <a16:creationId xmlns:a16="http://schemas.microsoft.com/office/drawing/2014/main" id="{201D5585-BF28-F3B1-5910-6313D7D741E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3" name="Round Diagonal Corner Rectangle 73">
                    <a:extLst>
                      <a:ext uri="{FF2B5EF4-FFF2-40B4-BE49-F238E27FC236}">
                        <a16:creationId xmlns:a16="http://schemas.microsoft.com/office/drawing/2014/main" id="{835F46FD-8B03-33B4-3C0A-6D65CA33195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4" name="Round Diagonal Corner Rectangle 74">
                    <a:extLst>
                      <a:ext uri="{FF2B5EF4-FFF2-40B4-BE49-F238E27FC236}">
                        <a16:creationId xmlns:a16="http://schemas.microsoft.com/office/drawing/2014/main" id="{6CA97A01-3ABA-AF8B-CA8B-27172DA1B02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5" name="Group 2114">
                <a:extLst>
                  <a:ext uri="{FF2B5EF4-FFF2-40B4-BE49-F238E27FC236}">
                    <a16:creationId xmlns:a16="http://schemas.microsoft.com/office/drawing/2014/main" id="{5EF8F153-8C71-BAA0-003C-3491B897F658}"/>
                  </a:ext>
                </a:extLst>
              </p:cNvPr>
              <p:cNvGrpSpPr/>
              <p:nvPr/>
            </p:nvGrpSpPr>
            <p:grpSpPr>
              <a:xfrm rot="13486189" flipH="1">
                <a:off x="1389306" y="2685691"/>
                <a:ext cx="1345945" cy="1037421"/>
                <a:chOff x="4567827" y="970271"/>
                <a:chExt cx="1595182" cy="1230216"/>
              </a:xfrm>
            </p:grpSpPr>
            <p:grpSp>
              <p:nvGrpSpPr>
                <p:cNvPr id="2116" name="Group 7">
                  <a:extLst>
                    <a:ext uri="{FF2B5EF4-FFF2-40B4-BE49-F238E27FC236}">
                      <a16:creationId xmlns:a16="http://schemas.microsoft.com/office/drawing/2014/main" id="{DD3B1BBA-1380-916E-4A33-148099168F04}"/>
                    </a:ext>
                  </a:extLst>
                </p:cNvPr>
                <p:cNvGrpSpPr/>
                <p:nvPr/>
              </p:nvGrpSpPr>
              <p:grpSpPr>
                <a:xfrm>
                  <a:off x="4567827" y="970271"/>
                  <a:ext cx="1176558" cy="776349"/>
                  <a:chOff x="4567827" y="970271"/>
                  <a:chExt cx="1176558" cy="776349"/>
                </a:xfrm>
                <a:solidFill>
                  <a:schemeClr val="accent3">
                    <a:lumMod val="50000"/>
                  </a:schemeClr>
                </a:solidFill>
              </p:grpSpPr>
              <p:sp>
                <p:nvSpPr>
                  <p:cNvPr id="2123" name="Round Diagonal Corner Rectangle 2">
                    <a:extLst>
                      <a:ext uri="{FF2B5EF4-FFF2-40B4-BE49-F238E27FC236}">
                        <a16:creationId xmlns:a16="http://schemas.microsoft.com/office/drawing/2014/main" id="{1CCE1546-27B1-6FCB-E803-AF0AA7BACD1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4" name="Round Diagonal Corner Rectangle 3">
                    <a:extLst>
                      <a:ext uri="{FF2B5EF4-FFF2-40B4-BE49-F238E27FC236}">
                        <a16:creationId xmlns:a16="http://schemas.microsoft.com/office/drawing/2014/main" id="{83B646F7-076F-B106-9A64-DE2F7839829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5" name="Round Diagonal Corner Rectangle 4">
                    <a:extLst>
                      <a:ext uri="{FF2B5EF4-FFF2-40B4-BE49-F238E27FC236}">
                        <a16:creationId xmlns:a16="http://schemas.microsoft.com/office/drawing/2014/main" id="{0A4B8268-87F8-DE12-14B1-A9EBBAE8DA8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6" name="Round Diagonal Corner Rectangle 5">
                    <a:extLst>
                      <a:ext uri="{FF2B5EF4-FFF2-40B4-BE49-F238E27FC236}">
                        <a16:creationId xmlns:a16="http://schemas.microsoft.com/office/drawing/2014/main" id="{E62571C0-8256-6DF8-93EB-ACF61CA27D6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7" name="Round Diagonal Corner Rectangle 6">
                    <a:extLst>
                      <a:ext uri="{FF2B5EF4-FFF2-40B4-BE49-F238E27FC236}">
                        <a16:creationId xmlns:a16="http://schemas.microsoft.com/office/drawing/2014/main" id="{89DDE09C-5F68-D6D0-E12D-1240BDB7B72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7" name="Group 8">
                  <a:extLst>
                    <a:ext uri="{FF2B5EF4-FFF2-40B4-BE49-F238E27FC236}">
                      <a16:creationId xmlns:a16="http://schemas.microsoft.com/office/drawing/2014/main" id="{3906C5E2-8583-5CDC-DC86-DA57AAEB0DE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118" name="Round Diagonal Corner Rectangle 83">
                    <a:extLst>
                      <a:ext uri="{FF2B5EF4-FFF2-40B4-BE49-F238E27FC236}">
                        <a16:creationId xmlns:a16="http://schemas.microsoft.com/office/drawing/2014/main" id="{AB1CC1F9-A19B-5BF7-F9F5-A31A7041C18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 name="Round Diagonal Corner Rectangle 84">
                    <a:extLst>
                      <a:ext uri="{FF2B5EF4-FFF2-40B4-BE49-F238E27FC236}">
                        <a16:creationId xmlns:a16="http://schemas.microsoft.com/office/drawing/2014/main" id="{AF2880AE-12F0-6B17-9E55-096838807DC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0" name="Round Diagonal Corner Rectangle 85">
                    <a:extLst>
                      <a:ext uri="{FF2B5EF4-FFF2-40B4-BE49-F238E27FC236}">
                        <a16:creationId xmlns:a16="http://schemas.microsoft.com/office/drawing/2014/main" id="{73BD6EF3-12C6-D853-F29D-92246D6B9BC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1" name="Round Diagonal Corner Rectangle 86">
                    <a:extLst>
                      <a:ext uri="{FF2B5EF4-FFF2-40B4-BE49-F238E27FC236}">
                        <a16:creationId xmlns:a16="http://schemas.microsoft.com/office/drawing/2014/main" id="{614B1D19-FCEE-8E2E-AE26-DF9824DD9D07}"/>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2" name="Round Diagonal Corner Rectangle 87">
                    <a:extLst>
                      <a:ext uri="{FF2B5EF4-FFF2-40B4-BE49-F238E27FC236}">
                        <a16:creationId xmlns:a16="http://schemas.microsoft.com/office/drawing/2014/main" id="{CB074585-D59E-6013-C200-833A17A62C5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93D89B43-A06F-A8F2-EC39-9248B5626A50}"/>
                </a:ext>
              </a:extLst>
            </p:cNvPr>
            <p:cNvGrpSpPr/>
            <p:nvPr/>
          </p:nvGrpSpPr>
          <p:grpSpPr>
            <a:xfrm>
              <a:off x="1680971" y="4140391"/>
              <a:ext cx="1015120" cy="696482"/>
              <a:chOff x="3480816" y="1417320"/>
              <a:chExt cx="4105975" cy="2871216"/>
            </a:xfrm>
            <a:solidFill>
              <a:schemeClr val="accent6">
                <a:lumMod val="75000"/>
              </a:schemeClr>
            </a:solidFill>
          </p:grpSpPr>
          <p:grpSp>
            <p:nvGrpSpPr>
              <p:cNvPr id="2096" name="Group 2095">
                <a:extLst>
                  <a:ext uri="{FF2B5EF4-FFF2-40B4-BE49-F238E27FC236}">
                    <a16:creationId xmlns:a16="http://schemas.microsoft.com/office/drawing/2014/main" id="{E62AAA5E-CA84-EF1E-8BDF-7F09ABDA4855}"/>
                  </a:ext>
                </a:extLst>
              </p:cNvPr>
              <p:cNvGrpSpPr/>
              <p:nvPr/>
            </p:nvGrpSpPr>
            <p:grpSpPr>
              <a:xfrm>
                <a:off x="4489705" y="1779294"/>
                <a:ext cx="1630864" cy="1887450"/>
                <a:chOff x="7653422" y="1435608"/>
                <a:chExt cx="2769586" cy="3757446"/>
              </a:xfrm>
              <a:grpFill/>
            </p:grpSpPr>
            <p:sp>
              <p:nvSpPr>
                <p:cNvPr id="2106" name="Rectangle 2">
                  <a:extLst>
                    <a:ext uri="{FF2B5EF4-FFF2-40B4-BE49-F238E27FC236}">
                      <a16:creationId xmlns:a16="http://schemas.microsoft.com/office/drawing/2014/main" id="{C5E4E94B-C265-5F0A-F15B-D1732DF71ED1}"/>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7" name="Freeform: Shape 2106">
                  <a:extLst>
                    <a:ext uri="{FF2B5EF4-FFF2-40B4-BE49-F238E27FC236}">
                      <a16:creationId xmlns:a16="http://schemas.microsoft.com/office/drawing/2014/main" id="{84FF6E90-D0F7-5C3C-9AFE-0C3F109D49C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97" name="Group 2096">
                <a:extLst>
                  <a:ext uri="{FF2B5EF4-FFF2-40B4-BE49-F238E27FC236}">
                    <a16:creationId xmlns:a16="http://schemas.microsoft.com/office/drawing/2014/main" id="{AAE455A5-15A3-52B9-8836-9CDED75837B0}"/>
                  </a:ext>
                </a:extLst>
              </p:cNvPr>
              <p:cNvGrpSpPr/>
              <p:nvPr/>
            </p:nvGrpSpPr>
            <p:grpSpPr>
              <a:xfrm>
                <a:off x="5218177" y="1636776"/>
                <a:ext cx="1822482" cy="2109216"/>
                <a:chOff x="7653422" y="1435608"/>
                <a:chExt cx="2769586" cy="3757446"/>
              </a:xfrm>
              <a:grpFill/>
            </p:grpSpPr>
            <p:sp>
              <p:nvSpPr>
                <p:cNvPr id="2104" name="Rectangle 2">
                  <a:extLst>
                    <a:ext uri="{FF2B5EF4-FFF2-40B4-BE49-F238E27FC236}">
                      <a16:creationId xmlns:a16="http://schemas.microsoft.com/office/drawing/2014/main" id="{9C892E2B-65F2-0CF4-0129-E5905F20445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Freeform: Shape 2104">
                  <a:extLst>
                    <a:ext uri="{FF2B5EF4-FFF2-40B4-BE49-F238E27FC236}">
                      <a16:creationId xmlns:a16="http://schemas.microsoft.com/office/drawing/2014/main" id="{B89B9284-080E-45F5-3F62-29F62CB4E08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98" name="Group 2097">
                <a:extLst>
                  <a:ext uri="{FF2B5EF4-FFF2-40B4-BE49-F238E27FC236}">
                    <a16:creationId xmlns:a16="http://schemas.microsoft.com/office/drawing/2014/main" id="{D670A3BB-E4AE-E32B-BBA1-92F3C0C21EB7}"/>
                  </a:ext>
                </a:extLst>
              </p:cNvPr>
              <p:cNvGrpSpPr/>
              <p:nvPr/>
            </p:nvGrpSpPr>
            <p:grpSpPr>
              <a:xfrm>
                <a:off x="3480816" y="1417320"/>
                <a:ext cx="2162223" cy="2502408"/>
                <a:chOff x="7653422" y="1435608"/>
                <a:chExt cx="2769586" cy="3757446"/>
              </a:xfrm>
              <a:grpFill/>
            </p:grpSpPr>
            <p:sp>
              <p:nvSpPr>
                <p:cNvPr id="2102" name="Rectangle 2">
                  <a:extLst>
                    <a:ext uri="{FF2B5EF4-FFF2-40B4-BE49-F238E27FC236}">
                      <a16:creationId xmlns:a16="http://schemas.microsoft.com/office/drawing/2014/main" id="{7C7A7582-7513-C25E-D20C-1842CC79D7C5}"/>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3" name="Freeform: Shape 2102">
                  <a:extLst>
                    <a:ext uri="{FF2B5EF4-FFF2-40B4-BE49-F238E27FC236}">
                      <a16:creationId xmlns:a16="http://schemas.microsoft.com/office/drawing/2014/main" id="{98FF6D0D-A118-5F0C-5B76-991F3E35CBA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99" name="Group 2098">
                <a:extLst>
                  <a:ext uri="{FF2B5EF4-FFF2-40B4-BE49-F238E27FC236}">
                    <a16:creationId xmlns:a16="http://schemas.microsoft.com/office/drawing/2014/main" id="{8BE61CB9-4029-1CE4-F77C-E404B599DF1C}"/>
                  </a:ext>
                </a:extLst>
              </p:cNvPr>
              <p:cNvGrpSpPr/>
              <p:nvPr/>
            </p:nvGrpSpPr>
            <p:grpSpPr>
              <a:xfrm>
                <a:off x="5394961" y="1751862"/>
                <a:ext cx="2191830" cy="2536674"/>
                <a:chOff x="7653422" y="1435608"/>
                <a:chExt cx="2769586" cy="3757446"/>
              </a:xfrm>
              <a:grpFill/>
            </p:grpSpPr>
            <p:sp>
              <p:nvSpPr>
                <p:cNvPr id="2100" name="Rectangle 2">
                  <a:extLst>
                    <a:ext uri="{FF2B5EF4-FFF2-40B4-BE49-F238E27FC236}">
                      <a16:creationId xmlns:a16="http://schemas.microsoft.com/office/drawing/2014/main" id="{74B9590E-16F4-81A8-ACE6-56B765AA2EA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1" name="Freeform: Shape 2100">
                  <a:extLst>
                    <a:ext uri="{FF2B5EF4-FFF2-40B4-BE49-F238E27FC236}">
                      <a16:creationId xmlns:a16="http://schemas.microsoft.com/office/drawing/2014/main" id="{2CAFBD07-8FF5-DFA4-3096-50CF7729982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 name="Group 7">
              <a:extLst>
                <a:ext uri="{FF2B5EF4-FFF2-40B4-BE49-F238E27FC236}">
                  <a16:creationId xmlns:a16="http://schemas.microsoft.com/office/drawing/2014/main" id="{C34BD3D6-453D-5E4A-A6C9-9B1618ED9A35}"/>
                </a:ext>
              </a:extLst>
            </p:cNvPr>
            <p:cNvGrpSpPr/>
            <p:nvPr/>
          </p:nvGrpSpPr>
          <p:grpSpPr>
            <a:xfrm>
              <a:off x="1897532" y="4257568"/>
              <a:ext cx="384925" cy="648379"/>
              <a:chOff x="1241184" y="770000"/>
              <a:chExt cx="2405441" cy="4129562"/>
            </a:xfrm>
            <a:solidFill>
              <a:schemeClr val="accent6">
                <a:lumMod val="50000"/>
              </a:schemeClr>
            </a:solidFill>
          </p:grpSpPr>
          <p:grpSp>
            <p:nvGrpSpPr>
              <p:cNvPr id="2004" name="Group 2003">
                <a:extLst>
                  <a:ext uri="{FF2B5EF4-FFF2-40B4-BE49-F238E27FC236}">
                    <a16:creationId xmlns:a16="http://schemas.microsoft.com/office/drawing/2014/main" id="{62557F1D-4D18-C5B5-969A-C23A5C9EE167}"/>
                  </a:ext>
                </a:extLst>
              </p:cNvPr>
              <p:cNvGrpSpPr/>
              <p:nvPr/>
            </p:nvGrpSpPr>
            <p:grpSpPr>
              <a:xfrm>
                <a:off x="2133600" y="2743200"/>
                <a:ext cx="1295400" cy="990600"/>
                <a:chOff x="4567827" y="970271"/>
                <a:chExt cx="1595182" cy="1230216"/>
              </a:xfrm>
              <a:grpFill/>
            </p:grpSpPr>
            <p:grpSp>
              <p:nvGrpSpPr>
                <p:cNvPr id="2084" name="Group 2083">
                  <a:extLst>
                    <a:ext uri="{FF2B5EF4-FFF2-40B4-BE49-F238E27FC236}">
                      <a16:creationId xmlns:a16="http://schemas.microsoft.com/office/drawing/2014/main" id="{8A597BF5-C878-55DD-2835-BE6BA4210403}"/>
                    </a:ext>
                  </a:extLst>
                </p:cNvPr>
                <p:cNvGrpSpPr/>
                <p:nvPr/>
              </p:nvGrpSpPr>
              <p:grpSpPr>
                <a:xfrm>
                  <a:off x="4567827" y="970271"/>
                  <a:ext cx="1176558" cy="776349"/>
                  <a:chOff x="4567827" y="970271"/>
                  <a:chExt cx="1176558" cy="776349"/>
                </a:xfrm>
                <a:grpFill/>
              </p:grpSpPr>
              <p:sp>
                <p:nvSpPr>
                  <p:cNvPr id="2091" name="Round Diagonal Corner Rectangle 2">
                    <a:extLst>
                      <a:ext uri="{FF2B5EF4-FFF2-40B4-BE49-F238E27FC236}">
                        <a16:creationId xmlns:a16="http://schemas.microsoft.com/office/drawing/2014/main" id="{B2E037BD-FF27-A143-E691-6D4F10D6200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Round Diagonal Corner Rectangle 3">
                    <a:extLst>
                      <a:ext uri="{FF2B5EF4-FFF2-40B4-BE49-F238E27FC236}">
                        <a16:creationId xmlns:a16="http://schemas.microsoft.com/office/drawing/2014/main" id="{E47B6A4B-6D1C-DBBF-4454-52975D310A6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3" name="Round Diagonal Corner Rectangle 4">
                    <a:extLst>
                      <a:ext uri="{FF2B5EF4-FFF2-40B4-BE49-F238E27FC236}">
                        <a16:creationId xmlns:a16="http://schemas.microsoft.com/office/drawing/2014/main" id="{75538B79-4856-9327-9469-D9FC6C2B7B6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4" name="Round Diagonal Corner Rectangle 5">
                    <a:extLst>
                      <a:ext uri="{FF2B5EF4-FFF2-40B4-BE49-F238E27FC236}">
                        <a16:creationId xmlns:a16="http://schemas.microsoft.com/office/drawing/2014/main" id="{7CCB44CD-2437-2B73-3DA2-E1989FFB3E2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5" name="Round Diagonal Corner Rectangle 6">
                    <a:extLst>
                      <a:ext uri="{FF2B5EF4-FFF2-40B4-BE49-F238E27FC236}">
                        <a16:creationId xmlns:a16="http://schemas.microsoft.com/office/drawing/2014/main" id="{3A226848-41E6-31C0-03F7-B33CACCECCE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5" name="Group 2084">
                  <a:extLst>
                    <a:ext uri="{FF2B5EF4-FFF2-40B4-BE49-F238E27FC236}">
                      <a16:creationId xmlns:a16="http://schemas.microsoft.com/office/drawing/2014/main" id="{80D4B331-7003-67C9-40FB-512DF2A2CAAA}"/>
                    </a:ext>
                  </a:extLst>
                </p:cNvPr>
                <p:cNvGrpSpPr/>
                <p:nvPr/>
              </p:nvGrpSpPr>
              <p:grpSpPr>
                <a:xfrm rot="16517873">
                  <a:off x="5186556" y="1224033"/>
                  <a:ext cx="1176558" cy="776349"/>
                  <a:chOff x="4567827" y="970271"/>
                  <a:chExt cx="1176558" cy="776349"/>
                </a:xfrm>
                <a:grpFill/>
              </p:grpSpPr>
              <p:sp>
                <p:nvSpPr>
                  <p:cNvPr id="2086" name="Round Diagonal Corner Rectangle 9">
                    <a:extLst>
                      <a:ext uri="{FF2B5EF4-FFF2-40B4-BE49-F238E27FC236}">
                        <a16:creationId xmlns:a16="http://schemas.microsoft.com/office/drawing/2014/main" id="{C564A942-1849-9F02-4BF9-CD5E644ED5D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Round Diagonal Corner Rectangle 10">
                    <a:extLst>
                      <a:ext uri="{FF2B5EF4-FFF2-40B4-BE49-F238E27FC236}">
                        <a16:creationId xmlns:a16="http://schemas.microsoft.com/office/drawing/2014/main" id="{7E6B1C67-3DA1-3143-EB30-FD8135EE345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8" name="Round Diagonal Corner Rectangle 11">
                    <a:extLst>
                      <a:ext uri="{FF2B5EF4-FFF2-40B4-BE49-F238E27FC236}">
                        <a16:creationId xmlns:a16="http://schemas.microsoft.com/office/drawing/2014/main" id="{D9B94F21-A765-7EF9-CA6F-AC93E244EDD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Round Diagonal Corner Rectangle 12">
                    <a:extLst>
                      <a:ext uri="{FF2B5EF4-FFF2-40B4-BE49-F238E27FC236}">
                        <a16:creationId xmlns:a16="http://schemas.microsoft.com/office/drawing/2014/main" id="{93EF6BB6-801A-D5D6-CEDB-5CEB574B49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Round Diagonal Corner Rectangle 13">
                    <a:extLst>
                      <a:ext uri="{FF2B5EF4-FFF2-40B4-BE49-F238E27FC236}">
                        <a16:creationId xmlns:a16="http://schemas.microsoft.com/office/drawing/2014/main" id="{0D04483F-9428-CAD7-3AC1-E6C818C3387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05" name="Double Wave 2004">
                <a:extLst>
                  <a:ext uri="{FF2B5EF4-FFF2-40B4-BE49-F238E27FC236}">
                    <a16:creationId xmlns:a16="http://schemas.microsoft.com/office/drawing/2014/main" id="{847F8898-5C95-FFB8-ADC2-27BF09CF32E9}"/>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6" name="Group 2005">
                <a:extLst>
                  <a:ext uri="{FF2B5EF4-FFF2-40B4-BE49-F238E27FC236}">
                    <a16:creationId xmlns:a16="http://schemas.microsoft.com/office/drawing/2014/main" id="{74369146-7A40-4CBD-5501-D03D9BA23881}"/>
                  </a:ext>
                </a:extLst>
              </p:cNvPr>
              <p:cNvGrpSpPr/>
              <p:nvPr/>
            </p:nvGrpSpPr>
            <p:grpSpPr>
              <a:xfrm rot="3721982">
                <a:off x="2072705" y="1965154"/>
                <a:ext cx="1219200" cy="940256"/>
                <a:chOff x="4567827" y="970271"/>
                <a:chExt cx="1595182" cy="1230216"/>
              </a:xfrm>
              <a:grpFill/>
            </p:grpSpPr>
            <p:grpSp>
              <p:nvGrpSpPr>
                <p:cNvPr id="2072" name="Group 7">
                  <a:extLst>
                    <a:ext uri="{FF2B5EF4-FFF2-40B4-BE49-F238E27FC236}">
                      <a16:creationId xmlns:a16="http://schemas.microsoft.com/office/drawing/2014/main" id="{B9293806-5A38-BB1C-AB19-47F001A8FA38}"/>
                    </a:ext>
                  </a:extLst>
                </p:cNvPr>
                <p:cNvGrpSpPr/>
                <p:nvPr/>
              </p:nvGrpSpPr>
              <p:grpSpPr>
                <a:xfrm>
                  <a:off x="4567827" y="970271"/>
                  <a:ext cx="1176558" cy="776349"/>
                  <a:chOff x="4567827" y="970271"/>
                  <a:chExt cx="1176558" cy="776349"/>
                </a:xfrm>
                <a:grpFill/>
              </p:grpSpPr>
              <p:sp>
                <p:nvSpPr>
                  <p:cNvPr id="2079" name="Round Diagonal Corner Rectangle 2">
                    <a:extLst>
                      <a:ext uri="{FF2B5EF4-FFF2-40B4-BE49-F238E27FC236}">
                        <a16:creationId xmlns:a16="http://schemas.microsoft.com/office/drawing/2014/main" id="{F1B76BB8-0FA3-3999-A6D1-36C56E9CFCB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0" name="Round Diagonal Corner Rectangle 3">
                    <a:extLst>
                      <a:ext uri="{FF2B5EF4-FFF2-40B4-BE49-F238E27FC236}">
                        <a16:creationId xmlns:a16="http://schemas.microsoft.com/office/drawing/2014/main" id="{C85CAEAE-ED71-099E-96B5-4A21B9F0FA3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Round Diagonal Corner Rectangle 4">
                    <a:extLst>
                      <a:ext uri="{FF2B5EF4-FFF2-40B4-BE49-F238E27FC236}">
                        <a16:creationId xmlns:a16="http://schemas.microsoft.com/office/drawing/2014/main" id="{F574AD1A-5A3F-2DC6-789E-99A25F88CF1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Round Diagonal Corner Rectangle 5">
                    <a:extLst>
                      <a:ext uri="{FF2B5EF4-FFF2-40B4-BE49-F238E27FC236}">
                        <a16:creationId xmlns:a16="http://schemas.microsoft.com/office/drawing/2014/main" id="{A0B833E5-BB4F-DDD7-2D04-DA95777040A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Round Diagonal Corner Rectangle 6">
                    <a:extLst>
                      <a:ext uri="{FF2B5EF4-FFF2-40B4-BE49-F238E27FC236}">
                        <a16:creationId xmlns:a16="http://schemas.microsoft.com/office/drawing/2014/main" id="{6E543BAA-C5B9-4387-B655-2F408383D92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3" name="Group 8">
                  <a:extLst>
                    <a:ext uri="{FF2B5EF4-FFF2-40B4-BE49-F238E27FC236}">
                      <a16:creationId xmlns:a16="http://schemas.microsoft.com/office/drawing/2014/main" id="{FDDF14F1-15B2-4E4D-BD5A-70BFE892E214}"/>
                    </a:ext>
                  </a:extLst>
                </p:cNvPr>
                <p:cNvGrpSpPr/>
                <p:nvPr/>
              </p:nvGrpSpPr>
              <p:grpSpPr>
                <a:xfrm rot="16517873">
                  <a:off x="5186556" y="1224033"/>
                  <a:ext cx="1176558" cy="776349"/>
                  <a:chOff x="4567827" y="970271"/>
                  <a:chExt cx="1176558" cy="776349"/>
                </a:xfrm>
                <a:grpFill/>
              </p:grpSpPr>
              <p:sp>
                <p:nvSpPr>
                  <p:cNvPr id="2074" name="Round Diagonal Corner Rectangle 18">
                    <a:extLst>
                      <a:ext uri="{FF2B5EF4-FFF2-40B4-BE49-F238E27FC236}">
                        <a16:creationId xmlns:a16="http://schemas.microsoft.com/office/drawing/2014/main" id="{A83BB8F8-76ED-769D-A46C-34CEE08EF50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ound Diagonal Corner Rectangle 19">
                    <a:extLst>
                      <a:ext uri="{FF2B5EF4-FFF2-40B4-BE49-F238E27FC236}">
                        <a16:creationId xmlns:a16="http://schemas.microsoft.com/office/drawing/2014/main" id="{18EE9865-3789-A2E8-E90E-04FD16994B5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ound Diagonal Corner Rectangle 20">
                    <a:extLst>
                      <a:ext uri="{FF2B5EF4-FFF2-40B4-BE49-F238E27FC236}">
                        <a16:creationId xmlns:a16="http://schemas.microsoft.com/office/drawing/2014/main" id="{3DDACF17-7784-5999-8C17-7E501201999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Round Diagonal Corner Rectangle 21">
                    <a:extLst>
                      <a:ext uri="{FF2B5EF4-FFF2-40B4-BE49-F238E27FC236}">
                        <a16:creationId xmlns:a16="http://schemas.microsoft.com/office/drawing/2014/main" id="{765837D3-7C63-107C-9ACF-631CAFEEF98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ound Diagonal Corner Rectangle 22">
                    <a:extLst>
                      <a:ext uri="{FF2B5EF4-FFF2-40B4-BE49-F238E27FC236}">
                        <a16:creationId xmlns:a16="http://schemas.microsoft.com/office/drawing/2014/main" id="{0945B349-E559-9063-9D6D-E3938013085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07" name="Group 2006">
                <a:extLst>
                  <a:ext uri="{FF2B5EF4-FFF2-40B4-BE49-F238E27FC236}">
                    <a16:creationId xmlns:a16="http://schemas.microsoft.com/office/drawing/2014/main" id="{7FBC8133-F9FB-E892-4985-56330C9ACEDA}"/>
                  </a:ext>
                </a:extLst>
              </p:cNvPr>
              <p:cNvGrpSpPr/>
              <p:nvPr/>
            </p:nvGrpSpPr>
            <p:grpSpPr>
              <a:xfrm rot="20253845">
                <a:off x="1241184" y="1553241"/>
                <a:ext cx="1595182" cy="1230216"/>
                <a:chOff x="4567827" y="970271"/>
                <a:chExt cx="1595182" cy="1230216"/>
              </a:xfrm>
              <a:grpFill/>
            </p:grpSpPr>
            <p:grpSp>
              <p:nvGrpSpPr>
                <p:cNvPr id="2060" name="Group 7">
                  <a:extLst>
                    <a:ext uri="{FF2B5EF4-FFF2-40B4-BE49-F238E27FC236}">
                      <a16:creationId xmlns:a16="http://schemas.microsoft.com/office/drawing/2014/main" id="{094C4466-ADFF-7D9B-A81B-39C6D5F09C2E}"/>
                    </a:ext>
                  </a:extLst>
                </p:cNvPr>
                <p:cNvGrpSpPr/>
                <p:nvPr/>
              </p:nvGrpSpPr>
              <p:grpSpPr>
                <a:xfrm>
                  <a:off x="4567827" y="970271"/>
                  <a:ext cx="1176558" cy="776349"/>
                  <a:chOff x="4567827" y="970271"/>
                  <a:chExt cx="1176558" cy="776349"/>
                </a:xfrm>
                <a:grpFill/>
              </p:grpSpPr>
              <p:sp>
                <p:nvSpPr>
                  <p:cNvPr id="2067" name="Round Diagonal Corner Rectangle 2">
                    <a:extLst>
                      <a:ext uri="{FF2B5EF4-FFF2-40B4-BE49-F238E27FC236}">
                        <a16:creationId xmlns:a16="http://schemas.microsoft.com/office/drawing/2014/main" id="{924A45CE-3DA0-45C6-0B97-F95147E588E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ound Diagonal Corner Rectangle 3">
                    <a:extLst>
                      <a:ext uri="{FF2B5EF4-FFF2-40B4-BE49-F238E27FC236}">
                        <a16:creationId xmlns:a16="http://schemas.microsoft.com/office/drawing/2014/main" id="{8F8E9BFF-A31B-F7A1-6682-F0F0BA41480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ound Diagonal Corner Rectangle 4">
                    <a:extLst>
                      <a:ext uri="{FF2B5EF4-FFF2-40B4-BE49-F238E27FC236}">
                        <a16:creationId xmlns:a16="http://schemas.microsoft.com/office/drawing/2014/main" id="{C4795FD9-0D59-21CB-7D20-6F015120D04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ound Diagonal Corner Rectangle 5">
                    <a:extLst>
                      <a:ext uri="{FF2B5EF4-FFF2-40B4-BE49-F238E27FC236}">
                        <a16:creationId xmlns:a16="http://schemas.microsoft.com/office/drawing/2014/main" id="{E3ABA4BF-EC87-F61E-6C09-5A4E633EEC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Round Diagonal Corner Rectangle 6">
                    <a:extLst>
                      <a:ext uri="{FF2B5EF4-FFF2-40B4-BE49-F238E27FC236}">
                        <a16:creationId xmlns:a16="http://schemas.microsoft.com/office/drawing/2014/main" id="{A5B446C3-0D68-71A4-4F33-0B2FE1DDD79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1" name="Group 8">
                  <a:extLst>
                    <a:ext uri="{FF2B5EF4-FFF2-40B4-BE49-F238E27FC236}">
                      <a16:creationId xmlns:a16="http://schemas.microsoft.com/office/drawing/2014/main" id="{82DBC227-2F49-64E7-5256-18B7F47AC0E7}"/>
                    </a:ext>
                  </a:extLst>
                </p:cNvPr>
                <p:cNvGrpSpPr/>
                <p:nvPr/>
              </p:nvGrpSpPr>
              <p:grpSpPr>
                <a:xfrm rot="16517873">
                  <a:off x="5186556" y="1224033"/>
                  <a:ext cx="1176558" cy="776349"/>
                  <a:chOff x="4567827" y="970271"/>
                  <a:chExt cx="1176558" cy="776349"/>
                </a:xfrm>
                <a:grpFill/>
              </p:grpSpPr>
              <p:sp>
                <p:nvSpPr>
                  <p:cNvPr id="2062" name="Round Diagonal Corner Rectangle 31">
                    <a:extLst>
                      <a:ext uri="{FF2B5EF4-FFF2-40B4-BE49-F238E27FC236}">
                        <a16:creationId xmlns:a16="http://schemas.microsoft.com/office/drawing/2014/main" id="{1FD961B1-DCE0-8FC5-5B99-9894C200976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ound Diagonal Corner Rectangle 32">
                    <a:extLst>
                      <a:ext uri="{FF2B5EF4-FFF2-40B4-BE49-F238E27FC236}">
                        <a16:creationId xmlns:a16="http://schemas.microsoft.com/office/drawing/2014/main" id="{F5885A99-E4D8-D1CA-1EF9-951E696FBC5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ound Diagonal Corner Rectangle 33">
                    <a:extLst>
                      <a:ext uri="{FF2B5EF4-FFF2-40B4-BE49-F238E27FC236}">
                        <a16:creationId xmlns:a16="http://schemas.microsoft.com/office/drawing/2014/main" id="{42834063-0168-F074-F4E8-1BB4408A343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ound Diagonal Corner Rectangle 34">
                    <a:extLst>
                      <a:ext uri="{FF2B5EF4-FFF2-40B4-BE49-F238E27FC236}">
                        <a16:creationId xmlns:a16="http://schemas.microsoft.com/office/drawing/2014/main" id="{455FD4E9-0A30-E447-A287-083416B599B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ound Diagonal Corner Rectangle 35">
                    <a:extLst>
                      <a:ext uri="{FF2B5EF4-FFF2-40B4-BE49-F238E27FC236}">
                        <a16:creationId xmlns:a16="http://schemas.microsoft.com/office/drawing/2014/main" id="{55974A2E-6CDF-9501-E155-5C2827AD417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08" name="Group 2007">
                <a:extLst>
                  <a:ext uri="{FF2B5EF4-FFF2-40B4-BE49-F238E27FC236}">
                    <a16:creationId xmlns:a16="http://schemas.microsoft.com/office/drawing/2014/main" id="{AEEE697E-6525-B732-A56A-9668D0BF1E5B}"/>
                  </a:ext>
                </a:extLst>
              </p:cNvPr>
              <p:cNvGrpSpPr/>
              <p:nvPr/>
            </p:nvGrpSpPr>
            <p:grpSpPr>
              <a:xfrm rot="8113811">
                <a:off x="1943792" y="770000"/>
                <a:ext cx="1446415" cy="1355079"/>
                <a:chOff x="4567827" y="970271"/>
                <a:chExt cx="1595182" cy="1230216"/>
              </a:xfrm>
              <a:grpFill/>
            </p:grpSpPr>
            <p:grpSp>
              <p:nvGrpSpPr>
                <p:cNvPr id="2048" name="Group 7">
                  <a:extLst>
                    <a:ext uri="{FF2B5EF4-FFF2-40B4-BE49-F238E27FC236}">
                      <a16:creationId xmlns:a16="http://schemas.microsoft.com/office/drawing/2014/main" id="{10F468C2-8154-37D0-F9A1-86D8A30AA990}"/>
                    </a:ext>
                  </a:extLst>
                </p:cNvPr>
                <p:cNvGrpSpPr/>
                <p:nvPr/>
              </p:nvGrpSpPr>
              <p:grpSpPr>
                <a:xfrm>
                  <a:off x="4567827" y="970271"/>
                  <a:ext cx="1176558" cy="776349"/>
                  <a:chOff x="4567827" y="970271"/>
                  <a:chExt cx="1176558" cy="776349"/>
                </a:xfrm>
                <a:grpFill/>
              </p:grpSpPr>
              <p:sp>
                <p:nvSpPr>
                  <p:cNvPr id="2055" name="Round Diagonal Corner Rectangle 2">
                    <a:extLst>
                      <a:ext uri="{FF2B5EF4-FFF2-40B4-BE49-F238E27FC236}">
                        <a16:creationId xmlns:a16="http://schemas.microsoft.com/office/drawing/2014/main" id="{289BD444-4502-FB8D-297A-BB97F3BEDC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Round Diagonal Corner Rectangle 3">
                    <a:extLst>
                      <a:ext uri="{FF2B5EF4-FFF2-40B4-BE49-F238E27FC236}">
                        <a16:creationId xmlns:a16="http://schemas.microsoft.com/office/drawing/2014/main" id="{33181863-1CBC-2499-0BD8-853654F61DB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 Diagonal Corner Rectangle 4">
                    <a:extLst>
                      <a:ext uri="{FF2B5EF4-FFF2-40B4-BE49-F238E27FC236}">
                        <a16:creationId xmlns:a16="http://schemas.microsoft.com/office/drawing/2014/main" id="{4EC9B34C-9F50-032C-C34D-87C473137E8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ound Diagonal Corner Rectangle 5">
                    <a:extLst>
                      <a:ext uri="{FF2B5EF4-FFF2-40B4-BE49-F238E27FC236}">
                        <a16:creationId xmlns:a16="http://schemas.microsoft.com/office/drawing/2014/main" id="{04ED79BE-D81E-7E2F-6EDA-2363920ED4C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ound Diagonal Corner Rectangle 6">
                    <a:extLst>
                      <a:ext uri="{FF2B5EF4-FFF2-40B4-BE49-F238E27FC236}">
                        <a16:creationId xmlns:a16="http://schemas.microsoft.com/office/drawing/2014/main" id="{A39A6B57-54DC-F115-4294-A87562063C4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9" name="Group 8">
                  <a:extLst>
                    <a:ext uri="{FF2B5EF4-FFF2-40B4-BE49-F238E27FC236}">
                      <a16:creationId xmlns:a16="http://schemas.microsoft.com/office/drawing/2014/main" id="{F0A7161B-86C7-6449-EB41-4F4EC228F475}"/>
                    </a:ext>
                  </a:extLst>
                </p:cNvPr>
                <p:cNvGrpSpPr/>
                <p:nvPr/>
              </p:nvGrpSpPr>
              <p:grpSpPr>
                <a:xfrm rot="16517873">
                  <a:off x="5186556" y="1224033"/>
                  <a:ext cx="1176558" cy="776349"/>
                  <a:chOff x="4567827" y="970271"/>
                  <a:chExt cx="1176558" cy="776349"/>
                </a:xfrm>
                <a:grpFill/>
              </p:grpSpPr>
              <p:sp>
                <p:nvSpPr>
                  <p:cNvPr id="2050" name="Round Diagonal Corner Rectangle 44">
                    <a:extLst>
                      <a:ext uri="{FF2B5EF4-FFF2-40B4-BE49-F238E27FC236}">
                        <a16:creationId xmlns:a16="http://schemas.microsoft.com/office/drawing/2014/main" id="{4042F70A-71DF-58E4-AE6B-A36C3BABAED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Round Diagonal Corner Rectangle 45">
                    <a:extLst>
                      <a:ext uri="{FF2B5EF4-FFF2-40B4-BE49-F238E27FC236}">
                        <a16:creationId xmlns:a16="http://schemas.microsoft.com/office/drawing/2014/main" id="{41A93467-DDF3-4D55-3384-2D7577E25F2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ound Diagonal Corner Rectangle 46">
                    <a:extLst>
                      <a:ext uri="{FF2B5EF4-FFF2-40B4-BE49-F238E27FC236}">
                        <a16:creationId xmlns:a16="http://schemas.microsoft.com/office/drawing/2014/main" id="{2731EAFC-2C0C-61FA-1631-9CA04CF4905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ound Diagonal Corner Rectangle 47">
                    <a:extLst>
                      <a:ext uri="{FF2B5EF4-FFF2-40B4-BE49-F238E27FC236}">
                        <a16:creationId xmlns:a16="http://schemas.microsoft.com/office/drawing/2014/main" id="{102F08A5-0B27-6D3C-5E59-4C7FA930C2F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Round Diagonal Corner Rectangle 48">
                    <a:extLst>
                      <a:ext uri="{FF2B5EF4-FFF2-40B4-BE49-F238E27FC236}">
                        <a16:creationId xmlns:a16="http://schemas.microsoft.com/office/drawing/2014/main" id="{5593A79A-161A-3C2A-19D8-A6436AFA3C2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09" name="Group 2008">
                <a:extLst>
                  <a:ext uri="{FF2B5EF4-FFF2-40B4-BE49-F238E27FC236}">
                    <a16:creationId xmlns:a16="http://schemas.microsoft.com/office/drawing/2014/main" id="{79551BEB-08B8-C2E1-F085-B50E9DA1E774}"/>
                  </a:ext>
                </a:extLst>
              </p:cNvPr>
              <p:cNvGrpSpPr/>
              <p:nvPr/>
            </p:nvGrpSpPr>
            <p:grpSpPr>
              <a:xfrm rot="8113811">
                <a:off x="1438523" y="2207715"/>
                <a:ext cx="1390153" cy="762604"/>
                <a:chOff x="4567827" y="970271"/>
                <a:chExt cx="1595182" cy="1230216"/>
              </a:xfrm>
              <a:grpFill/>
            </p:grpSpPr>
            <p:grpSp>
              <p:nvGrpSpPr>
                <p:cNvPr id="2036" name="Group 7">
                  <a:extLst>
                    <a:ext uri="{FF2B5EF4-FFF2-40B4-BE49-F238E27FC236}">
                      <a16:creationId xmlns:a16="http://schemas.microsoft.com/office/drawing/2014/main" id="{B5F0B3FD-D3B5-B230-84A0-00BF219BDDFA}"/>
                    </a:ext>
                  </a:extLst>
                </p:cNvPr>
                <p:cNvGrpSpPr/>
                <p:nvPr/>
              </p:nvGrpSpPr>
              <p:grpSpPr>
                <a:xfrm>
                  <a:off x="4567827" y="970271"/>
                  <a:ext cx="1176558" cy="776349"/>
                  <a:chOff x="4567827" y="970271"/>
                  <a:chExt cx="1176558" cy="776349"/>
                </a:xfrm>
                <a:grpFill/>
              </p:grpSpPr>
              <p:sp>
                <p:nvSpPr>
                  <p:cNvPr id="2043" name="Round Diagonal Corner Rectangle 2">
                    <a:extLst>
                      <a:ext uri="{FF2B5EF4-FFF2-40B4-BE49-F238E27FC236}">
                        <a16:creationId xmlns:a16="http://schemas.microsoft.com/office/drawing/2014/main" id="{8853A41D-6128-32D7-EFAA-AF4B1A0EDE9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4" name="Round Diagonal Corner Rectangle 3">
                    <a:extLst>
                      <a:ext uri="{FF2B5EF4-FFF2-40B4-BE49-F238E27FC236}">
                        <a16:creationId xmlns:a16="http://schemas.microsoft.com/office/drawing/2014/main" id="{054FA1B1-11C6-A88F-2814-45C122D60B9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5" name="Round Diagonal Corner Rectangle 4">
                    <a:extLst>
                      <a:ext uri="{FF2B5EF4-FFF2-40B4-BE49-F238E27FC236}">
                        <a16:creationId xmlns:a16="http://schemas.microsoft.com/office/drawing/2014/main" id="{44FD7CC3-0957-6EA7-AFE8-9734E61FB77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6" name="Round Diagonal Corner Rectangle 5">
                    <a:extLst>
                      <a:ext uri="{FF2B5EF4-FFF2-40B4-BE49-F238E27FC236}">
                        <a16:creationId xmlns:a16="http://schemas.microsoft.com/office/drawing/2014/main" id="{4882C7E4-9A49-D516-A92F-5CC6A04942B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7" name="Round Diagonal Corner Rectangle 6">
                    <a:extLst>
                      <a:ext uri="{FF2B5EF4-FFF2-40B4-BE49-F238E27FC236}">
                        <a16:creationId xmlns:a16="http://schemas.microsoft.com/office/drawing/2014/main" id="{0F1EA068-E1BE-A12D-755C-AFA169F9886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7" name="Group 8">
                  <a:extLst>
                    <a:ext uri="{FF2B5EF4-FFF2-40B4-BE49-F238E27FC236}">
                      <a16:creationId xmlns:a16="http://schemas.microsoft.com/office/drawing/2014/main" id="{DF47E4E3-EA49-580B-0988-FA4EBA1BF1ED}"/>
                    </a:ext>
                  </a:extLst>
                </p:cNvPr>
                <p:cNvGrpSpPr/>
                <p:nvPr/>
              </p:nvGrpSpPr>
              <p:grpSpPr>
                <a:xfrm rot="16517873">
                  <a:off x="5186556" y="1224033"/>
                  <a:ext cx="1176558" cy="776349"/>
                  <a:chOff x="4567827" y="970271"/>
                  <a:chExt cx="1176558" cy="776349"/>
                </a:xfrm>
                <a:grpFill/>
              </p:grpSpPr>
              <p:sp>
                <p:nvSpPr>
                  <p:cNvPr id="2038" name="Round Diagonal Corner Rectangle 57">
                    <a:extLst>
                      <a:ext uri="{FF2B5EF4-FFF2-40B4-BE49-F238E27FC236}">
                        <a16:creationId xmlns:a16="http://schemas.microsoft.com/office/drawing/2014/main" id="{38BD605F-627A-85D6-A508-54CCAFEB119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9" name="Round Diagonal Corner Rectangle 58">
                    <a:extLst>
                      <a:ext uri="{FF2B5EF4-FFF2-40B4-BE49-F238E27FC236}">
                        <a16:creationId xmlns:a16="http://schemas.microsoft.com/office/drawing/2014/main" id="{2EBB9F9D-E52D-14AE-0013-963024F9984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0" name="Round Diagonal Corner Rectangle 59">
                    <a:extLst>
                      <a:ext uri="{FF2B5EF4-FFF2-40B4-BE49-F238E27FC236}">
                        <a16:creationId xmlns:a16="http://schemas.microsoft.com/office/drawing/2014/main" id="{2D14BBFC-EC30-B71C-6C4F-40501E44B7A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1" name="Round Diagonal Corner Rectangle 60">
                    <a:extLst>
                      <a:ext uri="{FF2B5EF4-FFF2-40B4-BE49-F238E27FC236}">
                        <a16:creationId xmlns:a16="http://schemas.microsoft.com/office/drawing/2014/main" id="{539C8A01-CDFA-365C-6C2B-2D228C0F106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2" name="Round Diagonal Corner Rectangle 61">
                    <a:extLst>
                      <a:ext uri="{FF2B5EF4-FFF2-40B4-BE49-F238E27FC236}">
                        <a16:creationId xmlns:a16="http://schemas.microsoft.com/office/drawing/2014/main" id="{6961C192-FBEB-ADEA-55F1-9EB569ACB16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10" name="Group 2009">
                <a:extLst>
                  <a:ext uri="{FF2B5EF4-FFF2-40B4-BE49-F238E27FC236}">
                    <a16:creationId xmlns:a16="http://schemas.microsoft.com/office/drawing/2014/main" id="{7D670174-9C2E-BCA6-77BD-9A282CDD61D0}"/>
                  </a:ext>
                </a:extLst>
              </p:cNvPr>
              <p:cNvGrpSpPr/>
              <p:nvPr/>
            </p:nvGrpSpPr>
            <p:grpSpPr>
              <a:xfrm rot="9089938">
                <a:off x="2556363" y="1661184"/>
                <a:ext cx="1090262" cy="771324"/>
                <a:chOff x="4567827" y="970271"/>
                <a:chExt cx="1595182" cy="1230216"/>
              </a:xfrm>
              <a:grpFill/>
            </p:grpSpPr>
            <p:grpSp>
              <p:nvGrpSpPr>
                <p:cNvPr id="2024" name="Group 7">
                  <a:extLst>
                    <a:ext uri="{FF2B5EF4-FFF2-40B4-BE49-F238E27FC236}">
                      <a16:creationId xmlns:a16="http://schemas.microsoft.com/office/drawing/2014/main" id="{7B49368B-2C86-79F5-0043-ECBA1B87321D}"/>
                    </a:ext>
                  </a:extLst>
                </p:cNvPr>
                <p:cNvGrpSpPr/>
                <p:nvPr/>
              </p:nvGrpSpPr>
              <p:grpSpPr>
                <a:xfrm>
                  <a:off x="4567827" y="970271"/>
                  <a:ext cx="1176558" cy="776349"/>
                  <a:chOff x="4567827" y="970271"/>
                  <a:chExt cx="1176558" cy="776349"/>
                </a:xfrm>
                <a:grpFill/>
              </p:grpSpPr>
              <p:sp>
                <p:nvSpPr>
                  <p:cNvPr id="2031" name="Round Diagonal Corner Rectangle 2">
                    <a:extLst>
                      <a:ext uri="{FF2B5EF4-FFF2-40B4-BE49-F238E27FC236}">
                        <a16:creationId xmlns:a16="http://schemas.microsoft.com/office/drawing/2014/main" id="{1456FA29-C431-3573-A857-AC6350993A0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2" name="Round Diagonal Corner Rectangle 3">
                    <a:extLst>
                      <a:ext uri="{FF2B5EF4-FFF2-40B4-BE49-F238E27FC236}">
                        <a16:creationId xmlns:a16="http://schemas.microsoft.com/office/drawing/2014/main" id="{E0098F57-6E5D-2159-EB1F-802BB16BC91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3" name="Round Diagonal Corner Rectangle 4">
                    <a:extLst>
                      <a:ext uri="{FF2B5EF4-FFF2-40B4-BE49-F238E27FC236}">
                        <a16:creationId xmlns:a16="http://schemas.microsoft.com/office/drawing/2014/main" id="{1559F403-13D5-B993-8D92-AEA3A2BFC03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4" name="Round Diagonal Corner Rectangle 5">
                    <a:extLst>
                      <a:ext uri="{FF2B5EF4-FFF2-40B4-BE49-F238E27FC236}">
                        <a16:creationId xmlns:a16="http://schemas.microsoft.com/office/drawing/2014/main" id="{C606A977-7829-8927-57E8-804E6C9F1AF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5" name="Round Diagonal Corner Rectangle 6">
                    <a:extLst>
                      <a:ext uri="{FF2B5EF4-FFF2-40B4-BE49-F238E27FC236}">
                        <a16:creationId xmlns:a16="http://schemas.microsoft.com/office/drawing/2014/main" id="{5C22B09A-F2DE-FEC9-40D8-EFC608F52FC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5" name="Group 8">
                  <a:extLst>
                    <a:ext uri="{FF2B5EF4-FFF2-40B4-BE49-F238E27FC236}">
                      <a16:creationId xmlns:a16="http://schemas.microsoft.com/office/drawing/2014/main" id="{6818AE49-9705-C896-678B-515C41337128}"/>
                    </a:ext>
                  </a:extLst>
                </p:cNvPr>
                <p:cNvGrpSpPr/>
                <p:nvPr/>
              </p:nvGrpSpPr>
              <p:grpSpPr>
                <a:xfrm rot="16517873">
                  <a:off x="5186556" y="1224033"/>
                  <a:ext cx="1176558" cy="776349"/>
                  <a:chOff x="4567827" y="970271"/>
                  <a:chExt cx="1176558" cy="776349"/>
                </a:xfrm>
                <a:grpFill/>
              </p:grpSpPr>
              <p:sp>
                <p:nvSpPr>
                  <p:cNvPr id="2026" name="Round Diagonal Corner Rectangle 70">
                    <a:extLst>
                      <a:ext uri="{FF2B5EF4-FFF2-40B4-BE49-F238E27FC236}">
                        <a16:creationId xmlns:a16="http://schemas.microsoft.com/office/drawing/2014/main" id="{6B9301B3-3A1B-CEDF-1533-49821341D87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7" name="Round Diagonal Corner Rectangle 71">
                    <a:extLst>
                      <a:ext uri="{FF2B5EF4-FFF2-40B4-BE49-F238E27FC236}">
                        <a16:creationId xmlns:a16="http://schemas.microsoft.com/office/drawing/2014/main" id="{4A588B34-D8D3-C4C0-6072-3CDA3751372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8" name="Round Diagonal Corner Rectangle 72">
                    <a:extLst>
                      <a:ext uri="{FF2B5EF4-FFF2-40B4-BE49-F238E27FC236}">
                        <a16:creationId xmlns:a16="http://schemas.microsoft.com/office/drawing/2014/main" id="{B61F882C-BF89-6D33-D8F5-595F26DE8AC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9" name="Round Diagonal Corner Rectangle 73">
                    <a:extLst>
                      <a:ext uri="{FF2B5EF4-FFF2-40B4-BE49-F238E27FC236}">
                        <a16:creationId xmlns:a16="http://schemas.microsoft.com/office/drawing/2014/main" id="{FADF7B72-41B5-A770-EB01-F8BCF26F10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0" name="Round Diagonal Corner Rectangle 74">
                    <a:extLst>
                      <a:ext uri="{FF2B5EF4-FFF2-40B4-BE49-F238E27FC236}">
                        <a16:creationId xmlns:a16="http://schemas.microsoft.com/office/drawing/2014/main" id="{35E4C529-1E67-0A34-2162-6B9DA0182C7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11" name="Group 2010">
                <a:extLst>
                  <a:ext uri="{FF2B5EF4-FFF2-40B4-BE49-F238E27FC236}">
                    <a16:creationId xmlns:a16="http://schemas.microsoft.com/office/drawing/2014/main" id="{B8489819-53B6-A038-E747-18DBCD096194}"/>
                  </a:ext>
                </a:extLst>
              </p:cNvPr>
              <p:cNvGrpSpPr/>
              <p:nvPr/>
            </p:nvGrpSpPr>
            <p:grpSpPr>
              <a:xfrm rot="13486189" flipH="1">
                <a:off x="1389306" y="2685691"/>
                <a:ext cx="1345945" cy="1037421"/>
                <a:chOff x="4567827" y="970271"/>
                <a:chExt cx="1595182" cy="1230216"/>
              </a:xfrm>
              <a:grpFill/>
            </p:grpSpPr>
            <p:grpSp>
              <p:nvGrpSpPr>
                <p:cNvPr id="2012" name="Group 7">
                  <a:extLst>
                    <a:ext uri="{FF2B5EF4-FFF2-40B4-BE49-F238E27FC236}">
                      <a16:creationId xmlns:a16="http://schemas.microsoft.com/office/drawing/2014/main" id="{59216A77-DE47-1CD1-9FF3-D42F6F9BBFF8}"/>
                    </a:ext>
                  </a:extLst>
                </p:cNvPr>
                <p:cNvGrpSpPr/>
                <p:nvPr/>
              </p:nvGrpSpPr>
              <p:grpSpPr>
                <a:xfrm>
                  <a:off x="4567827" y="970271"/>
                  <a:ext cx="1176558" cy="776349"/>
                  <a:chOff x="4567827" y="970271"/>
                  <a:chExt cx="1176558" cy="776349"/>
                </a:xfrm>
                <a:grpFill/>
              </p:grpSpPr>
              <p:sp>
                <p:nvSpPr>
                  <p:cNvPr id="2019" name="Round Diagonal Corner Rectangle 2">
                    <a:extLst>
                      <a:ext uri="{FF2B5EF4-FFF2-40B4-BE49-F238E27FC236}">
                        <a16:creationId xmlns:a16="http://schemas.microsoft.com/office/drawing/2014/main" id="{867E1AAD-07D3-29A4-F6BC-5F99A60A477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0" name="Round Diagonal Corner Rectangle 3">
                    <a:extLst>
                      <a:ext uri="{FF2B5EF4-FFF2-40B4-BE49-F238E27FC236}">
                        <a16:creationId xmlns:a16="http://schemas.microsoft.com/office/drawing/2014/main" id="{2D46AA55-90CD-294E-DCB9-D7D381DBCC4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1" name="Round Diagonal Corner Rectangle 4">
                    <a:extLst>
                      <a:ext uri="{FF2B5EF4-FFF2-40B4-BE49-F238E27FC236}">
                        <a16:creationId xmlns:a16="http://schemas.microsoft.com/office/drawing/2014/main" id="{2E900E78-EB08-C010-17C6-D7BE7BB48B9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2" name="Round Diagonal Corner Rectangle 5">
                    <a:extLst>
                      <a:ext uri="{FF2B5EF4-FFF2-40B4-BE49-F238E27FC236}">
                        <a16:creationId xmlns:a16="http://schemas.microsoft.com/office/drawing/2014/main" id="{BAD086C4-3A34-31DD-8D3C-5EEE4A0731C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3" name="Round Diagonal Corner Rectangle 6">
                    <a:extLst>
                      <a:ext uri="{FF2B5EF4-FFF2-40B4-BE49-F238E27FC236}">
                        <a16:creationId xmlns:a16="http://schemas.microsoft.com/office/drawing/2014/main" id="{504B32ED-5353-661F-F35A-5668A110447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3" name="Group 8">
                  <a:extLst>
                    <a:ext uri="{FF2B5EF4-FFF2-40B4-BE49-F238E27FC236}">
                      <a16:creationId xmlns:a16="http://schemas.microsoft.com/office/drawing/2014/main" id="{FD605033-C970-AFB6-833D-707A0F19CB5E}"/>
                    </a:ext>
                  </a:extLst>
                </p:cNvPr>
                <p:cNvGrpSpPr/>
                <p:nvPr/>
              </p:nvGrpSpPr>
              <p:grpSpPr>
                <a:xfrm rot="16517873">
                  <a:off x="5186556" y="1224033"/>
                  <a:ext cx="1176558" cy="776349"/>
                  <a:chOff x="4567827" y="970271"/>
                  <a:chExt cx="1176558" cy="776349"/>
                </a:xfrm>
                <a:grpFill/>
              </p:grpSpPr>
              <p:sp>
                <p:nvSpPr>
                  <p:cNvPr id="2014" name="Round Diagonal Corner Rectangle 83">
                    <a:extLst>
                      <a:ext uri="{FF2B5EF4-FFF2-40B4-BE49-F238E27FC236}">
                        <a16:creationId xmlns:a16="http://schemas.microsoft.com/office/drawing/2014/main" id="{03CB04A1-0CC8-A100-4FD8-BC1CB481D5B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5" name="Round Diagonal Corner Rectangle 84">
                    <a:extLst>
                      <a:ext uri="{FF2B5EF4-FFF2-40B4-BE49-F238E27FC236}">
                        <a16:creationId xmlns:a16="http://schemas.microsoft.com/office/drawing/2014/main" id="{04DA694C-105B-DB0D-B9C4-C1F5D421483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6" name="Round Diagonal Corner Rectangle 85">
                    <a:extLst>
                      <a:ext uri="{FF2B5EF4-FFF2-40B4-BE49-F238E27FC236}">
                        <a16:creationId xmlns:a16="http://schemas.microsoft.com/office/drawing/2014/main" id="{D1F01B74-0F66-0E03-03F4-25E7C2C104A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7" name="Round Diagonal Corner Rectangle 86">
                    <a:extLst>
                      <a:ext uri="{FF2B5EF4-FFF2-40B4-BE49-F238E27FC236}">
                        <a16:creationId xmlns:a16="http://schemas.microsoft.com/office/drawing/2014/main" id="{133352A4-9634-570B-3CF7-0A00F4E5D9C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8" name="Round Diagonal Corner Rectangle 87">
                    <a:extLst>
                      <a:ext uri="{FF2B5EF4-FFF2-40B4-BE49-F238E27FC236}">
                        <a16:creationId xmlns:a16="http://schemas.microsoft.com/office/drawing/2014/main" id="{4B6C11EE-CDAB-EB61-0500-C0E4B7CB993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 name="Group 8">
              <a:extLst>
                <a:ext uri="{FF2B5EF4-FFF2-40B4-BE49-F238E27FC236}">
                  <a16:creationId xmlns:a16="http://schemas.microsoft.com/office/drawing/2014/main" id="{CAE30244-6ED2-5751-258B-ECAF10B499E9}"/>
                </a:ext>
              </a:extLst>
            </p:cNvPr>
            <p:cNvGrpSpPr/>
            <p:nvPr/>
          </p:nvGrpSpPr>
          <p:grpSpPr>
            <a:xfrm>
              <a:off x="4571077" y="4070085"/>
              <a:ext cx="1015120" cy="696482"/>
              <a:chOff x="3480816" y="1417320"/>
              <a:chExt cx="4105975" cy="2871216"/>
            </a:xfrm>
            <a:solidFill>
              <a:schemeClr val="accent6">
                <a:lumMod val="75000"/>
              </a:schemeClr>
            </a:solidFill>
          </p:grpSpPr>
          <p:grpSp>
            <p:nvGrpSpPr>
              <p:cNvPr id="1992" name="Group 1991">
                <a:extLst>
                  <a:ext uri="{FF2B5EF4-FFF2-40B4-BE49-F238E27FC236}">
                    <a16:creationId xmlns:a16="http://schemas.microsoft.com/office/drawing/2014/main" id="{4108906E-3554-B98D-E19A-A0DC6DB35531}"/>
                  </a:ext>
                </a:extLst>
              </p:cNvPr>
              <p:cNvGrpSpPr/>
              <p:nvPr/>
            </p:nvGrpSpPr>
            <p:grpSpPr>
              <a:xfrm>
                <a:off x="4489705" y="1779294"/>
                <a:ext cx="1630864" cy="1887450"/>
                <a:chOff x="7653422" y="1435608"/>
                <a:chExt cx="2769586" cy="3757446"/>
              </a:xfrm>
              <a:grpFill/>
            </p:grpSpPr>
            <p:sp>
              <p:nvSpPr>
                <p:cNvPr id="2002" name="Rectangle 2">
                  <a:extLst>
                    <a:ext uri="{FF2B5EF4-FFF2-40B4-BE49-F238E27FC236}">
                      <a16:creationId xmlns:a16="http://schemas.microsoft.com/office/drawing/2014/main" id="{3B3CBDB3-9447-0326-7BA1-F50550E67E1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3" name="Freeform: Shape 2002">
                  <a:extLst>
                    <a:ext uri="{FF2B5EF4-FFF2-40B4-BE49-F238E27FC236}">
                      <a16:creationId xmlns:a16="http://schemas.microsoft.com/office/drawing/2014/main" id="{25D24462-98D9-404B-FED3-1EA34E593EA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93" name="Group 1992">
                <a:extLst>
                  <a:ext uri="{FF2B5EF4-FFF2-40B4-BE49-F238E27FC236}">
                    <a16:creationId xmlns:a16="http://schemas.microsoft.com/office/drawing/2014/main" id="{E72B3C2E-D963-C856-2AB9-0D6B46BB419F}"/>
                  </a:ext>
                </a:extLst>
              </p:cNvPr>
              <p:cNvGrpSpPr/>
              <p:nvPr/>
            </p:nvGrpSpPr>
            <p:grpSpPr>
              <a:xfrm>
                <a:off x="5218177" y="1636776"/>
                <a:ext cx="1822482" cy="2109216"/>
                <a:chOff x="7653422" y="1435608"/>
                <a:chExt cx="2769586" cy="3757446"/>
              </a:xfrm>
              <a:grpFill/>
            </p:grpSpPr>
            <p:sp>
              <p:nvSpPr>
                <p:cNvPr id="2000" name="Rectangle 2">
                  <a:extLst>
                    <a:ext uri="{FF2B5EF4-FFF2-40B4-BE49-F238E27FC236}">
                      <a16:creationId xmlns:a16="http://schemas.microsoft.com/office/drawing/2014/main" id="{2ABA5963-7D7E-C1CC-12BC-FECFE44EED2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1" name="Freeform: Shape 2000">
                  <a:extLst>
                    <a:ext uri="{FF2B5EF4-FFF2-40B4-BE49-F238E27FC236}">
                      <a16:creationId xmlns:a16="http://schemas.microsoft.com/office/drawing/2014/main" id="{EFE1FE52-F9FE-902F-0BF5-D11670AB27C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94" name="Group 1993">
                <a:extLst>
                  <a:ext uri="{FF2B5EF4-FFF2-40B4-BE49-F238E27FC236}">
                    <a16:creationId xmlns:a16="http://schemas.microsoft.com/office/drawing/2014/main" id="{F0565C3E-E1C3-095B-C924-41930AFC273A}"/>
                  </a:ext>
                </a:extLst>
              </p:cNvPr>
              <p:cNvGrpSpPr/>
              <p:nvPr/>
            </p:nvGrpSpPr>
            <p:grpSpPr>
              <a:xfrm>
                <a:off x="3480816" y="1417320"/>
                <a:ext cx="2162223" cy="2502408"/>
                <a:chOff x="7653422" y="1435608"/>
                <a:chExt cx="2769586" cy="3757446"/>
              </a:xfrm>
              <a:grpFill/>
            </p:grpSpPr>
            <p:sp>
              <p:nvSpPr>
                <p:cNvPr id="1998" name="Rectangle 2">
                  <a:extLst>
                    <a:ext uri="{FF2B5EF4-FFF2-40B4-BE49-F238E27FC236}">
                      <a16:creationId xmlns:a16="http://schemas.microsoft.com/office/drawing/2014/main" id="{22080E58-A6FC-07F1-D2FA-89FCC3EEAB2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9" name="Freeform: Shape 1998">
                  <a:extLst>
                    <a:ext uri="{FF2B5EF4-FFF2-40B4-BE49-F238E27FC236}">
                      <a16:creationId xmlns:a16="http://schemas.microsoft.com/office/drawing/2014/main" id="{D5A1AA24-A4BA-F495-FDE2-A8C19954BC1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95" name="Group 1994">
                <a:extLst>
                  <a:ext uri="{FF2B5EF4-FFF2-40B4-BE49-F238E27FC236}">
                    <a16:creationId xmlns:a16="http://schemas.microsoft.com/office/drawing/2014/main" id="{01E91695-A4F2-2E59-A6F4-C3BFC6DB26C6}"/>
                  </a:ext>
                </a:extLst>
              </p:cNvPr>
              <p:cNvGrpSpPr/>
              <p:nvPr/>
            </p:nvGrpSpPr>
            <p:grpSpPr>
              <a:xfrm>
                <a:off x="5394961" y="1751862"/>
                <a:ext cx="2191830" cy="2536674"/>
                <a:chOff x="7653422" y="1435608"/>
                <a:chExt cx="2769586" cy="3757446"/>
              </a:xfrm>
              <a:grpFill/>
            </p:grpSpPr>
            <p:sp>
              <p:nvSpPr>
                <p:cNvPr id="1996" name="Rectangle 2">
                  <a:extLst>
                    <a:ext uri="{FF2B5EF4-FFF2-40B4-BE49-F238E27FC236}">
                      <a16:creationId xmlns:a16="http://schemas.microsoft.com/office/drawing/2014/main" id="{D79AA2DA-2867-6A30-2AC5-8D388DC4452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7" name="Freeform: Shape 1996">
                  <a:extLst>
                    <a:ext uri="{FF2B5EF4-FFF2-40B4-BE49-F238E27FC236}">
                      <a16:creationId xmlns:a16="http://schemas.microsoft.com/office/drawing/2014/main" id="{10A48196-B270-1A34-09D7-A61665B6068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0" name="Group 9">
              <a:extLst>
                <a:ext uri="{FF2B5EF4-FFF2-40B4-BE49-F238E27FC236}">
                  <a16:creationId xmlns:a16="http://schemas.microsoft.com/office/drawing/2014/main" id="{151EE199-B812-AE3F-4E2D-71EE05F2BB36}"/>
                </a:ext>
              </a:extLst>
            </p:cNvPr>
            <p:cNvGrpSpPr/>
            <p:nvPr/>
          </p:nvGrpSpPr>
          <p:grpSpPr>
            <a:xfrm>
              <a:off x="4787638" y="4187262"/>
              <a:ext cx="384925" cy="648379"/>
              <a:chOff x="1241184" y="770000"/>
              <a:chExt cx="2405441" cy="4129562"/>
            </a:xfrm>
            <a:solidFill>
              <a:schemeClr val="accent6">
                <a:lumMod val="50000"/>
              </a:schemeClr>
            </a:solidFill>
          </p:grpSpPr>
          <p:grpSp>
            <p:nvGrpSpPr>
              <p:cNvPr id="1900" name="Group 1899">
                <a:extLst>
                  <a:ext uri="{FF2B5EF4-FFF2-40B4-BE49-F238E27FC236}">
                    <a16:creationId xmlns:a16="http://schemas.microsoft.com/office/drawing/2014/main" id="{A9668653-1834-97AB-F25C-D6AF673C413A}"/>
                  </a:ext>
                </a:extLst>
              </p:cNvPr>
              <p:cNvGrpSpPr/>
              <p:nvPr/>
            </p:nvGrpSpPr>
            <p:grpSpPr>
              <a:xfrm>
                <a:off x="2133600" y="2743200"/>
                <a:ext cx="1295400" cy="990600"/>
                <a:chOff x="4567827" y="970271"/>
                <a:chExt cx="1595182" cy="1230216"/>
              </a:xfrm>
              <a:grpFill/>
            </p:grpSpPr>
            <p:grpSp>
              <p:nvGrpSpPr>
                <p:cNvPr id="1980" name="Group 1979">
                  <a:extLst>
                    <a:ext uri="{FF2B5EF4-FFF2-40B4-BE49-F238E27FC236}">
                      <a16:creationId xmlns:a16="http://schemas.microsoft.com/office/drawing/2014/main" id="{8EF75A36-F262-B15F-16A6-9BCE19C6040E}"/>
                    </a:ext>
                  </a:extLst>
                </p:cNvPr>
                <p:cNvGrpSpPr/>
                <p:nvPr/>
              </p:nvGrpSpPr>
              <p:grpSpPr>
                <a:xfrm>
                  <a:off x="4567827" y="970271"/>
                  <a:ext cx="1176558" cy="776349"/>
                  <a:chOff x="4567827" y="970271"/>
                  <a:chExt cx="1176558" cy="776349"/>
                </a:xfrm>
                <a:grpFill/>
              </p:grpSpPr>
              <p:sp>
                <p:nvSpPr>
                  <p:cNvPr id="1987" name="Round Diagonal Corner Rectangle 2">
                    <a:extLst>
                      <a:ext uri="{FF2B5EF4-FFF2-40B4-BE49-F238E27FC236}">
                        <a16:creationId xmlns:a16="http://schemas.microsoft.com/office/drawing/2014/main" id="{31559CAB-2BAE-538C-2538-FC0E3AFA14F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8" name="Round Diagonal Corner Rectangle 3">
                    <a:extLst>
                      <a:ext uri="{FF2B5EF4-FFF2-40B4-BE49-F238E27FC236}">
                        <a16:creationId xmlns:a16="http://schemas.microsoft.com/office/drawing/2014/main" id="{5B5BE2D2-9CD0-4065-36BB-CA5B578B002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9" name="Round Diagonal Corner Rectangle 4">
                    <a:extLst>
                      <a:ext uri="{FF2B5EF4-FFF2-40B4-BE49-F238E27FC236}">
                        <a16:creationId xmlns:a16="http://schemas.microsoft.com/office/drawing/2014/main" id="{250E4FF5-4E30-CAAB-0572-B164FC0380E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0" name="Round Diagonal Corner Rectangle 5">
                    <a:extLst>
                      <a:ext uri="{FF2B5EF4-FFF2-40B4-BE49-F238E27FC236}">
                        <a16:creationId xmlns:a16="http://schemas.microsoft.com/office/drawing/2014/main" id="{9EF58FF4-D719-054E-68F5-30DF58243EA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1" name="Round Diagonal Corner Rectangle 6">
                    <a:extLst>
                      <a:ext uri="{FF2B5EF4-FFF2-40B4-BE49-F238E27FC236}">
                        <a16:creationId xmlns:a16="http://schemas.microsoft.com/office/drawing/2014/main" id="{915B3B74-6C97-A64E-6653-983DE4BDB28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1" name="Group 1980">
                  <a:extLst>
                    <a:ext uri="{FF2B5EF4-FFF2-40B4-BE49-F238E27FC236}">
                      <a16:creationId xmlns:a16="http://schemas.microsoft.com/office/drawing/2014/main" id="{C59B3371-E8FD-7196-A896-238463D36CA0}"/>
                    </a:ext>
                  </a:extLst>
                </p:cNvPr>
                <p:cNvGrpSpPr/>
                <p:nvPr/>
              </p:nvGrpSpPr>
              <p:grpSpPr>
                <a:xfrm rot="16517873">
                  <a:off x="5186556" y="1224033"/>
                  <a:ext cx="1176558" cy="776349"/>
                  <a:chOff x="4567827" y="970271"/>
                  <a:chExt cx="1176558" cy="776349"/>
                </a:xfrm>
                <a:grpFill/>
              </p:grpSpPr>
              <p:sp>
                <p:nvSpPr>
                  <p:cNvPr id="1982" name="Round Diagonal Corner Rectangle 9">
                    <a:extLst>
                      <a:ext uri="{FF2B5EF4-FFF2-40B4-BE49-F238E27FC236}">
                        <a16:creationId xmlns:a16="http://schemas.microsoft.com/office/drawing/2014/main" id="{6E7308C5-0E37-799A-8060-2FA9F0983A7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3" name="Round Diagonal Corner Rectangle 10">
                    <a:extLst>
                      <a:ext uri="{FF2B5EF4-FFF2-40B4-BE49-F238E27FC236}">
                        <a16:creationId xmlns:a16="http://schemas.microsoft.com/office/drawing/2014/main" id="{AF71ACAF-AD51-9868-4360-F9AF4734DB9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4" name="Round Diagonal Corner Rectangle 11">
                    <a:extLst>
                      <a:ext uri="{FF2B5EF4-FFF2-40B4-BE49-F238E27FC236}">
                        <a16:creationId xmlns:a16="http://schemas.microsoft.com/office/drawing/2014/main" id="{16011354-DE41-261E-A4CB-86ECF4C672A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5" name="Round Diagonal Corner Rectangle 12">
                    <a:extLst>
                      <a:ext uri="{FF2B5EF4-FFF2-40B4-BE49-F238E27FC236}">
                        <a16:creationId xmlns:a16="http://schemas.microsoft.com/office/drawing/2014/main" id="{E42B7E73-5809-DF3B-959F-44AAEF71C52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6" name="Round Diagonal Corner Rectangle 13">
                    <a:extLst>
                      <a:ext uri="{FF2B5EF4-FFF2-40B4-BE49-F238E27FC236}">
                        <a16:creationId xmlns:a16="http://schemas.microsoft.com/office/drawing/2014/main" id="{1FD89766-E091-BA3B-BB24-BAB217017F4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01" name="Double Wave 1900">
                <a:extLst>
                  <a:ext uri="{FF2B5EF4-FFF2-40B4-BE49-F238E27FC236}">
                    <a16:creationId xmlns:a16="http://schemas.microsoft.com/office/drawing/2014/main" id="{540727F5-72FF-3718-2CD1-3C5213AA7788}"/>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2" name="Group 1901">
                <a:extLst>
                  <a:ext uri="{FF2B5EF4-FFF2-40B4-BE49-F238E27FC236}">
                    <a16:creationId xmlns:a16="http://schemas.microsoft.com/office/drawing/2014/main" id="{583DD615-1831-6C64-5926-71B93167CE89}"/>
                  </a:ext>
                </a:extLst>
              </p:cNvPr>
              <p:cNvGrpSpPr/>
              <p:nvPr/>
            </p:nvGrpSpPr>
            <p:grpSpPr>
              <a:xfrm rot="3721982">
                <a:off x="2072705" y="1965154"/>
                <a:ext cx="1219200" cy="940256"/>
                <a:chOff x="4567827" y="970271"/>
                <a:chExt cx="1595182" cy="1230216"/>
              </a:xfrm>
              <a:grpFill/>
            </p:grpSpPr>
            <p:grpSp>
              <p:nvGrpSpPr>
                <p:cNvPr id="1968" name="Group 7">
                  <a:extLst>
                    <a:ext uri="{FF2B5EF4-FFF2-40B4-BE49-F238E27FC236}">
                      <a16:creationId xmlns:a16="http://schemas.microsoft.com/office/drawing/2014/main" id="{3B00341B-43E4-41C6-1F7F-0CC0317A1985}"/>
                    </a:ext>
                  </a:extLst>
                </p:cNvPr>
                <p:cNvGrpSpPr/>
                <p:nvPr/>
              </p:nvGrpSpPr>
              <p:grpSpPr>
                <a:xfrm>
                  <a:off x="4567827" y="970271"/>
                  <a:ext cx="1176558" cy="776349"/>
                  <a:chOff x="4567827" y="970271"/>
                  <a:chExt cx="1176558" cy="776349"/>
                </a:xfrm>
                <a:grpFill/>
              </p:grpSpPr>
              <p:sp>
                <p:nvSpPr>
                  <p:cNvPr id="1975" name="Round Diagonal Corner Rectangle 2">
                    <a:extLst>
                      <a:ext uri="{FF2B5EF4-FFF2-40B4-BE49-F238E27FC236}">
                        <a16:creationId xmlns:a16="http://schemas.microsoft.com/office/drawing/2014/main" id="{F97D36EE-78FD-6AC5-FCB1-FDDB8387E09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6" name="Round Diagonal Corner Rectangle 3">
                    <a:extLst>
                      <a:ext uri="{FF2B5EF4-FFF2-40B4-BE49-F238E27FC236}">
                        <a16:creationId xmlns:a16="http://schemas.microsoft.com/office/drawing/2014/main" id="{AC10E935-D950-1C45-7CF2-25DF39A35B2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7" name="Round Diagonal Corner Rectangle 4">
                    <a:extLst>
                      <a:ext uri="{FF2B5EF4-FFF2-40B4-BE49-F238E27FC236}">
                        <a16:creationId xmlns:a16="http://schemas.microsoft.com/office/drawing/2014/main" id="{7BC6AA00-890C-F3F6-BB51-C68C9AB270A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8" name="Round Diagonal Corner Rectangle 5">
                    <a:extLst>
                      <a:ext uri="{FF2B5EF4-FFF2-40B4-BE49-F238E27FC236}">
                        <a16:creationId xmlns:a16="http://schemas.microsoft.com/office/drawing/2014/main" id="{8A55B1C7-7D65-BBFF-DBA8-D2E3219B3A7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9" name="Round Diagonal Corner Rectangle 6">
                    <a:extLst>
                      <a:ext uri="{FF2B5EF4-FFF2-40B4-BE49-F238E27FC236}">
                        <a16:creationId xmlns:a16="http://schemas.microsoft.com/office/drawing/2014/main" id="{C99AA7EF-6AFE-457F-A307-9AF682B2D8C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9" name="Group 8">
                  <a:extLst>
                    <a:ext uri="{FF2B5EF4-FFF2-40B4-BE49-F238E27FC236}">
                      <a16:creationId xmlns:a16="http://schemas.microsoft.com/office/drawing/2014/main" id="{75B4781F-F1B8-9829-1953-9CC4B8A3F09F}"/>
                    </a:ext>
                  </a:extLst>
                </p:cNvPr>
                <p:cNvGrpSpPr/>
                <p:nvPr/>
              </p:nvGrpSpPr>
              <p:grpSpPr>
                <a:xfrm rot="16517873">
                  <a:off x="5186556" y="1224033"/>
                  <a:ext cx="1176558" cy="776349"/>
                  <a:chOff x="4567827" y="970271"/>
                  <a:chExt cx="1176558" cy="776349"/>
                </a:xfrm>
                <a:grpFill/>
              </p:grpSpPr>
              <p:sp>
                <p:nvSpPr>
                  <p:cNvPr id="1970" name="Round Diagonal Corner Rectangle 18">
                    <a:extLst>
                      <a:ext uri="{FF2B5EF4-FFF2-40B4-BE49-F238E27FC236}">
                        <a16:creationId xmlns:a16="http://schemas.microsoft.com/office/drawing/2014/main" id="{876446ED-EDC3-5F6D-FA6E-C903B9B3B84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1" name="Round Diagonal Corner Rectangle 19">
                    <a:extLst>
                      <a:ext uri="{FF2B5EF4-FFF2-40B4-BE49-F238E27FC236}">
                        <a16:creationId xmlns:a16="http://schemas.microsoft.com/office/drawing/2014/main" id="{271A2443-697C-FFEF-BE3E-D549E331044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2" name="Round Diagonal Corner Rectangle 20">
                    <a:extLst>
                      <a:ext uri="{FF2B5EF4-FFF2-40B4-BE49-F238E27FC236}">
                        <a16:creationId xmlns:a16="http://schemas.microsoft.com/office/drawing/2014/main" id="{12C6840B-A466-94AA-4481-3230FC7FE79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3" name="Round Diagonal Corner Rectangle 21">
                    <a:extLst>
                      <a:ext uri="{FF2B5EF4-FFF2-40B4-BE49-F238E27FC236}">
                        <a16:creationId xmlns:a16="http://schemas.microsoft.com/office/drawing/2014/main" id="{AE73078D-C56A-6403-8CF8-F54E8E165CF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4" name="Round Diagonal Corner Rectangle 22">
                    <a:extLst>
                      <a:ext uri="{FF2B5EF4-FFF2-40B4-BE49-F238E27FC236}">
                        <a16:creationId xmlns:a16="http://schemas.microsoft.com/office/drawing/2014/main" id="{15B9ADE1-B208-C4FB-8139-A167537A394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3" name="Group 1902">
                <a:extLst>
                  <a:ext uri="{FF2B5EF4-FFF2-40B4-BE49-F238E27FC236}">
                    <a16:creationId xmlns:a16="http://schemas.microsoft.com/office/drawing/2014/main" id="{B6D59EDD-3524-0BEB-58E4-A3070D0A5B4C}"/>
                  </a:ext>
                </a:extLst>
              </p:cNvPr>
              <p:cNvGrpSpPr/>
              <p:nvPr/>
            </p:nvGrpSpPr>
            <p:grpSpPr>
              <a:xfrm rot="20253845">
                <a:off x="1241184" y="1553241"/>
                <a:ext cx="1595182" cy="1230216"/>
                <a:chOff x="4567827" y="970271"/>
                <a:chExt cx="1595182" cy="1230216"/>
              </a:xfrm>
              <a:grpFill/>
            </p:grpSpPr>
            <p:grpSp>
              <p:nvGrpSpPr>
                <p:cNvPr id="1956" name="Group 7">
                  <a:extLst>
                    <a:ext uri="{FF2B5EF4-FFF2-40B4-BE49-F238E27FC236}">
                      <a16:creationId xmlns:a16="http://schemas.microsoft.com/office/drawing/2014/main" id="{8900AD4D-A078-9E6B-3DA4-19589C0497D3}"/>
                    </a:ext>
                  </a:extLst>
                </p:cNvPr>
                <p:cNvGrpSpPr/>
                <p:nvPr/>
              </p:nvGrpSpPr>
              <p:grpSpPr>
                <a:xfrm>
                  <a:off x="4567827" y="970271"/>
                  <a:ext cx="1176558" cy="776349"/>
                  <a:chOff x="4567827" y="970271"/>
                  <a:chExt cx="1176558" cy="776349"/>
                </a:xfrm>
                <a:grpFill/>
              </p:grpSpPr>
              <p:sp>
                <p:nvSpPr>
                  <p:cNvPr id="1963" name="Round Diagonal Corner Rectangle 2">
                    <a:extLst>
                      <a:ext uri="{FF2B5EF4-FFF2-40B4-BE49-F238E27FC236}">
                        <a16:creationId xmlns:a16="http://schemas.microsoft.com/office/drawing/2014/main" id="{14DADDF2-2645-0EAF-2CFE-2800C89D5C0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4" name="Round Diagonal Corner Rectangle 3">
                    <a:extLst>
                      <a:ext uri="{FF2B5EF4-FFF2-40B4-BE49-F238E27FC236}">
                        <a16:creationId xmlns:a16="http://schemas.microsoft.com/office/drawing/2014/main" id="{D734425A-F8D6-B617-F843-F1D111B9A7F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5" name="Round Diagonal Corner Rectangle 4">
                    <a:extLst>
                      <a:ext uri="{FF2B5EF4-FFF2-40B4-BE49-F238E27FC236}">
                        <a16:creationId xmlns:a16="http://schemas.microsoft.com/office/drawing/2014/main" id="{CABA1A9C-E454-84E0-1D07-B50E5CC1B1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6" name="Round Diagonal Corner Rectangle 5">
                    <a:extLst>
                      <a:ext uri="{FF2B5EF4-FFF2-40B4-BE49-F238E27FC236}">
                        <a16:creationId xmlns:a16="http://schemas.microsoft.com/office/drawing/2014/main" id="{1F9E9851-E296-BD29-DE93-FD4C08B8169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7" name="Round Diagonal Corner Rectangle 6">
                    <a:extLst>
                      <a:ext uri="{FF2B5EF4-FFF2-40B4-BE49-F238E27FC236}">
                        <a16:creationId xmlns:a16="http://schemas.microsoft.com/office/drawing/2014/main" id="{FE589661-7246-CE37-6AD7-1C781E4F13C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7" name="Group 8">
                  <a:extLst>
                    <a:ext uri="{FF2B5EF4-FFF2-40B4-BE49-F238E27FC236}">
                      <a16:creationId xmlns:a16="http://schemas.microsoft.com/office/drawing/2014/main" id="{3A4BDCB2-574D-89C7-FAE9-86660E7DB55F}"/>
                    </a:ext>
                  </a:extLst>
                </p:cNvPr>
                <p:cNvGrpSpPr/>
                <p:nvPr/>
              </p:nvGrpSpPr>
              <p:grpSpPr>
                <a:xfrm rot="16517873">
                  <a:off x="5186556" y="1224033"/>
                  <a:ext cx="1176558" cy="776349"/>
                  <a:chOff x="4567827" y="970271"/>
                  <a:chExt cx="1176558" cy="776349"/>
                </a:xfrm>
                <a:grpFill/>
              </p:grpSpPr>
              <p:sp>
                <p:nvSpPr>
                  <p:cNvPr id="1958" name="Round Diagonal Corner Rectangle 31">
                    <a:extLst>
                      <a:ext uri="{FF2B5EF4-FFF2-40B4-BE49-F238E27FC236}">
                        <a16:creationId xmlns:a16="http://schemas.microsoft.com/office/drawing/2014/main" id="{CD7E3909-F9BD-C294-E5A8-6762733EEBC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9" name="Round Diagonal Corner Rectangle 32">
                    <a:extLst>
                      <a:ext uri="{FF2B5EF4-FFF2-40B4-BE49-F238E27FC236}">
                        <a16:creationId xmlns:a16="http://schemas.microsoft.com/office/drawing/2014/main" id="{7A3CC8FA-A984-5BFA-1F48-6B55AABD7AA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0" name="Round Diagonal Corner Rectangle 33">
                    <a:extLst>
                      <a:ext uri="{FF2B5EF4-FFF2-40B4-BE49-F238E27FC236}">
                        <a16:creationId xmlns:a16="http://schemas.microsoft.com/office/drawing/2014/main" id="{A3266199-3E28-572F-AF9D-650FD0CA855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1" name="Round Diagonal Corner Rectangle 34">
                    <a:extLst>
                      <a:ext uri="{FF2B5EF4-FFF2-40B4-BE49-F238E27FC236}">
                        <a16:creationId xmlns:a16="http://schemas.microsoft.com/office/drawing/2014/main" id="{ED049DF4-3AF7-BE5F-DE11-B7302A17EF9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2" name="Round Diagonal Corner Rectangle 35">
                    <a:extLst>
                      <a:ext uri="{FF2B5EF4-FFF2-40B4-BE49-F238E27FC236}">
                        <a16:creationId xmlns:a16="http://schemas.microsoft.com/office/drawing/2014/main" id="{95EA9614-E790-B956-09D0-E9201456AB2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4" name="Group 1903">
                <a:extLst>
                  <a:ext uri="{FF2B5EF4-FFF2-40B4-BE49-F238E27FC236}">
                    <a16:creationId xmlns:a16="http://schemas.microsoft.com/office/drawing/2014/main" id="{8036EA39-2B49-76AA-2081-0FE8CF03B8F4}"/>
                  </a:ext>
                </a:extLst>
              </p:cNvPr>
              <p:cNvGrpSpPr/>
              <p:nvPr/>
            </p:nvGrpSpPr>
            <p:grpSpPr>
              <a:xfrm rot="8113811">
                <a:off x="1943792" y="770000"/>
                <a:ext cx="1446415" cy="1355079"/>
                <a:chOff x="4567827" y="970271"/>
                <a:chExt cx="1595182" cy="1230216"/>
              </a:xfrm>
              <a:grpFill/>
            </p:grpSpPr>
            <p:grpSp>
              <p:nvGrpSpPr>
                <p:cNvPr id="1944" name="Group 7">
                  <a:extLst>
                    <a:ext uri="{FF2B5EF4-FFF2-40B4-BE49-F238E27FC236}">
                      <a16:creationId xmlns:a16="http://schemas.microsoft.com/office/drawing/2014/main" id="{4B8F3A44-948B-4D92-049F-523CE1782D72}"/>
                    </a:ext>
                  </a:extLst>
                </p:cNvPr>
                <p:cNvGrpSpPr/>
                <p:nvPr/>
              </p:nvGrpSpPr>
              <p:grpSpPr>
                <a:xfrm>
                  <a:off x="4567827" y="970271"/>
                  <a:ext cx="1176558" cy="776349"/>
                  <a:chOff x="4567827" y="970271"/>
                  <a:chExt cx="1176558" cy="776349"/>
                </a:xfrm>
                <a:grpFill/>
              </p:grpSpPr>
              <p:sp>
                <p:nvSpPr>
                  <p:cNvPr id="1951" name="Round Diagonal Corner Rectangle 2">
                    <a:extLst>
                      <a:ext uri="{FF2B5EF4-FFF2-40B4-BE49-F238E27FC236}">
                        <a16:creationId xmlns:a16="http://schemas.microsoft.com/office/drawing/2014/main" id="{201D674F-0C42-F0B0-26D8-6EC049FE30E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2" name="Round Diagonal Corner Rectangle 3">
                    <a:extLst>
                      <a:ext uri="{FF2B5EF4-FFF2-40B4-BE49-F238E27FC236}">
                        <a16:creationId xmlns:a16="http://schemas.microsoft.com/office/drawing/2014/main" id="{6B4A7640-5ECA-B0B0-77F1-E344E2521C3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3" name="Round Diagonal Corner Rectangle 4">
                    <a:extLst>
                      <a:ext uri="{FF2B5EF4-FFF2-40B4-BE49-F238E27FC236}">
                        <a16:creationId xmlns:a16="http://schemas.microsoft.com/office/drawing/2014/main" id="{34271C88-C744-81C9-65B0-C638C7CDFDD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4" name="Round Diagonal Corner Rectangle 5">
                    <a:extLst>
                      <a:ext uri="{FF2B5EF4-FFF2-40B4-BE49-F238E27FC236}">
                        <a16:creationId xmlns:a16="http://schemas.microsoft.com/office/drawing/2014/main" id="{B6281815-94FB-B02A-09C7-ED577180D67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5" name="Round Diagonal Corner Rectangle 6">
                    <a:extLst>
                      <a:ext uri="{FF2B5EF4-FFF2-40B4-BE49-F238E27FC236}">
                        <a16:creationId xmlns:a16="http://schemas.microsoft.com/office/drawing/2014/main" id="{D4596199-FC4F-4F1B-E767-71319527AA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5" name="Group 8">
                  <a:extLst>
                    <a:ext uri="{FF2B5EF4-FFF2-40B4-BE49-F238E27FC236}">
                      <a16:creationId xmlns:a16="http://schemas.microsoft.com/office/drawing/2014/main" id="{3CFFC8EA-038A-44E8-9FFE-05B5EDA1B722}"/>
                    </a:ext>
                  </a:extLst>
                </p:cNvPr>
                <p:cNvGrpSpPr/>
                <p:nvPr/>
              </p:nvGrpSpPr>
              <p:grpSpPr>
                <a:xfrm rot="16517873">
                  <a:off x="5186556" y="1224033"/>
                  <a:ext cx="1176558" cy="776349"/>
                  <a:chOff x="4567827" y="970271"/>
                  <a:chExt cx="1176558" cy="776349"/>
                </a:xfrm>
                <a:grpFill/>
              </p:grpSpPr>
              <p:sp>
                <p:nvSpPr>
                  <p:cNvPr id="1946" name="Round Diagonal Corner Rectangle 44">
                    <a:extLst>
                      <a:ext uri="{FF2B5EF4-FFF2-40B4-BE49-F238E27FC236}">
                        <a16:creationId xmlns:a16="http://schemas.microsoft.com/office/drawing/2014/main" id="{76EA1C9A-C80A-71BF-361C-854A87BC195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 name="Round Diagonal Corner Rectangle 45">
                    <a:extLst>
                      <a:ext uri="{FF2B5EF4-FFF2-40B4-BE49-F238E27FC236}">
                        <a16:creationId xmlns:a16="http://schemas.microsoft.com/office/drawing/2014/main" id="{F24122DA-FA5E-AEEC-C892-9DF6D8534F9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8" name="Round Diagonal Corner Rectangle 46">
                    <a:extLst>
                      <a:ext uri="{FF2B5EF4-FFF2-40B4-BE49-F238E27FC236}">
                        <a16:creationId xmlns:a16="http://schemas.microsoft.com/office/drawing/2014/main" id="{36CE3425-9DB5-CA03-8AE9-459673C0596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9" name="Round Diagonal Corner Rectangle 47">
                    <a:extLst>
                      <a:ext uri="{FF2B5EF4-FFF2-40B4-BE49-F238E27FC236}">
                        <a16:creationId xmlns:a16="http://schemas.microsoft.com/office/drawing/2014/main" id="{473D8251-8720-7991-9071-65316A03E61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0" name="Round Diagonal Corner Rectangle 48">
                    <a:extLst>
                      <a:ext uri="{FF2B5EF4-FFF2-40B4-BE49-F238E27FC236}">
                        <a16:creationId xmlns:a16="http://schemas.microsoft.com/office/drawing/2014/main" id="{E5BE7B26-A502-D2C7-E340-44635DCACE8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5" name="Group 1904">
                <a:extLst>
                  <a:ext uri="{FF2B5EF4-FFF2-40B4-BE49-F238E27FC236}">
                    <a16:creationId xmlns:a16="http://schemas.microsoft.com/office/drawing/2014/main" id="{47E04345-1FA8-F1DA-7F2D-70155C0D0AA6}"/>
                  </a:ext>
                </a:extLst>
              </p:cNvPr>
              <p:cNvGrpSpPr/>
              <p:nvPr/>
            </p:nvGrpSpPr>
            <p:grpSpPr>
              <a:xfrm rot="8113811">
                <a:off x="1438523" y="2207715"/>
                <a:ext cx="1390153" cy="762604"/>
                <a:chOff x="4567827" y="970271"/>
                <a:chExt cx="1595182" cy="1230216"/>
              </a:xfrm>
              <a:grpFill/>
            </p:grpSpPr>
            <p:grpSp>
              <p:nvGrpSpPr>
                <p:cNvPr id="1932" name="Group 7">
                  <a:extLst>
                    <a:ext uri="{FF2B5EF4-FFF2-40B4-BE49-F238E27FC236}">
                      <a16:creationId xmlns:a16="http://schemas.microsoft.com/office/drawing/2014/main" id="{5E527723-F779-850E-C93C-2CE33B2EB1D3}"/>
                    </a:ext>
                  </a:extLst>
                </p:cNvPr>
                <p:cNvGrpSpPr/>
                <p:nvPr/>
              </p:nvGrpSpPr>
              <p:grpSpPr>
                <a:xfrm>
                  <a:off x="4567827" y="970271"/>
                  <a:ext cx="1176558" cy="776349"/>
                  <a:chOff x="4567827" y="970271"/>
                  <a:chExt cx="1176558" cy="776349"/>
                </a:xfrm>
                <a:grpFill/>
              </p:grpSpPr>
              <p:sp>
                <p:nvSpPr>
                  <p:cNvPr id="1939" name="Round Diagonal Corner Rectangle 2">
                    <a:extLst>
                      <a:ext uri="{FF2B5EF4-FFF2-40B4-BE49-F238E27FC236}">
                        <a16:creationId xmlns:a16="http://schemas.microsoft.com/office/drawing/2014/main" id="{F71AD265-1E5D-2C84-6FC2-38F87A43F47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0" name="Round Diagonal Corner Rectangle 3">
                    <a:extLst>
                      <a:ext uri="{FF2B5EF4-FFF2-40B4-BE49-F238E27FC236}">
                        <a16:creationId xmlns:a16="http://schemas.microsoft.com/office/drawing/2014/main" id="{FA000204-E5FF-740A-9669-A7770ED3610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1" name="Round Diagonal Corner Rectangle 4">
                    <a:extLst>
                      <a:ext uri="{FF2B5EF4-FFF2-40B4-BE49-F238E27FC236}">
                        <a16:creationId xmlns:a16="http://schemas.microsoft.com/office/drawing/2014/main" id="{85FC0DAE-E162-F4B0-D51A-7A87A2268C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2" name="Round Diagonal Corner Rectangle 5">
                    <a:extLst>
                      <a:ext uri="{FF2B5EF4-FFF2-40B4-BE49-F238E27FC236}">
                        <a16:creationId xmlns:a16="http://schemas.microsoft.com/office/drawing/2014/main" id="{D2111A23-5319-C024-C921-E3F20DEFCCB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3" name="Round Diagonal Corner Rectangle 6">
                    <a:extLst>
                      <a:ext uri="{FF2B5EF4-FFF2-40B4-BE49-F238E27FC236}">
                        <a16:creationId xmlns:a16="http://schemas.microsoft.com/office/drawing/2014/main" id="{7F51B23F-EE8C-41D1-9AB3-469EB701679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3" name="Group 8">
                  <a:extLst>
                    <a:ext uri="{FF2B5EF4-FFF2-40B4-BE49-F238E27FC236}">
                      <a16:creationId xmlns:a16="http://schemas.microsoft.com/office/drawing/2014/main" id="{5BBF738A-57A0-8EBC-A2C6-EDC91B95C3C8}"/>
                    </a:ext>
                  </a:extLst>
                </p:cNvPr>
                <p:cNvGrpSpPr/>
                <p:nvPr/>
              </p:nvGrpSpPr>
              <p:grpSpPr>
                <a:xfrm rot="16517873">
                  <a:off x="5186556" y="1224033"/>
                  <a:ext cx="1176558" cy="776349"/>
                  <a:chOff x="4567827" y="970271"/>
                  <a:chExt cx="1176558" cy="776349"/>
                </a:xfrm>
                <a:grpFill/>
              </p:grpSpPr>
              <p:sp>
                <p:nvSpPr>
                  <p:cNvPr id="1934" name="Round Diagonal Corner Rectangle 57">
                    <a:extLst>
                      <a:ext uri="{FF2B5EF4-FFF2-40B4-BE49-F238E27FC236}">
                        <a16:creationId xmlns:a16="http://schemas.microsoft.com/office/drawing/2014/main" id="{AEB359C9-5EB2-45F1-3959-15D82492EA5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5" name="Round Diagonal Corner Rectangle 58">
                    <a:extLst>
                      <a:ext uri="{FF2B5EF4-FFF2-40B4-BE49-F238E27FC236}">
                        <a16:creationId xmlns:a16="http://schemas.microsoft.com/office/drawing/2014/main" id="{6AA396AE-E502-BC4F-91F9-ADB63F7B834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6" name="Round Diagonal Corner Rectangle 59">
                    <a:extLst>
                      <a:ext uri="{FF2B5EF4-FFF2-40B4-BE49-F238E27FC236}">
                        <a16:creationId xmlns:a16="http://schemas.microsoft.com/office/drawing/2014/main" id="{7DED56FD-E169-E897-AA4C-8BA47E1DAC3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7" name="Round Diagonal Corner Rectangle 60">
                    <a:extLst>
                      <a:ext uri="{FF2B5EF4-FFF2-40B4-BE49-F238E27FC236}">
                        <a16:creationId xmlns:a16="http://schemas.microsoft.com/office/drawing/2014/main" id="{F705D372-8023-E1CC-FAA3-C03D18F7F76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8" name="Round Diagonal Corner Rectangle 61">
                    <a:extLst>
                      <a:ext uri="{FF2B5EF4-FFF2-40B4-BE49-F238E27FC236}">
                        <a16:creationId xmlns:a16="http://schemas.microsoft.com/office/drawing/2014/main" id="{DB4A8497-0730-7934-A0A8-170E100331C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6" name="Group 1905">
                <a:extLst>
                  <a:ext uri="{FF2B5EF4-FFF2-40B4-BE49-F238E27FC236}">
                    <a16:creationId xmlns:a16="http://schemas.microsoft.com/office/drawing/2014/main" id="{1C89D138-1D58-F6F2-3218-8F48F36DAB26}"/>
                  </a:ext>
                </a:extLst>
              </p:cNvPr>
              <p:cNvGrpSpPr/>
              <p:nvPr/>
            </p:nvGrpSpPr>
            <p:grpSpPr>
              <a:xfrm rot="9089938">
                <a:off x="2556363" y="1661184"/>
                <a:ext cx="1090262" cy="771324"/>
                <a:chOff x="4567827" y="970271"/>
                <a:chExt cx="1595182" cy="1230216"/>
              </a:xfrm>
              <a:grpFill/>
            </p:grpSpPr>
            <p:grpSp>
              <p:nvGrpSpPr>
                <p:cNvPr id="1920" name="Group 7">
                  <a:extLst>
                    <a:ext uri="{FF2B5EF4-FFF2-40B4-BE49-F238E27FC236}">
                      <a16:creationId xmlns:a16="http://schemas.microsoft.com/office/drawing/2014/main" id="{6BE8525F-6A0D-9DDB-EA1A-CCF5074112D2}"/>
                    </a:ext>
                  </a:extLst>
                </p:cNvPr>
                <p:cNvGrpSpPr/>
                <p:nvPr/>
              </p:nvGrpSpPr>
              <p:grpSpPr>
                <a:xfrm>
                  <a:off x="4567827" y="970271"/>
                  <a:ext cx="1176558" cy="776349"/>
                  <a:chOff x="4567827" y="970271"/>
                  <a:chExt cx="1176558" cy="776349"/>
                </a:xfrm>
                <a:grpFill/>
              </p:grpSpPr>
              <p:sp>
                <p:nvSpPr>
                  <p:cNvPr id="1927" name="Round Diagonal Corner Rectangle 2">
                    <a:extLst>
                      <a:ext uri="{FF2B5EF4-FFF2-40B4-BE49-F238E27FC236}">
                        <a16:creationId xmlns:a16="http://schemas.microsoft.com/office/drawing/2014/main" id="{5BA44DB1-FCE4-4DA7-2CAF-7965CF27B5C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8" name="Round Diagonal Corner Rectangle 3">
                    <a:extLst>
                      <a:ext uri="{FF2B5EF4-FFF2-40B4-BE49-F238E27FC236}">
                        <a16:creationId xmlns:a16="http://schemas.microsoft.com/office/drawing/2014/main" id="{BD1C36AE-F041-D5C4-9F2B-5A1E8FF3A1F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9" name="Round Diagonal Corner Rectangle 4">
                    <a:extLst>
                      <a:ext uri="{FF2B5EF4-FFF2-40B4-BE49-F238E27FC236}">
                        <a16:creationId xmlns:a16="http://schemas.microsoft.com/office/drawing/2014/main" id="{B6FA62B6-4BD8-D775-8C4D-C4435CD1F2D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0" name="Round Diagonal Corner Rectangle 5">
                    <a:extLst>
                      <a:ext uri="{FF2B5EF4-FFF2-40B4-BE49-F238E27FC236}">
                        <a16:creationId xmlns:a16="http://schemas.microsoft.com/office/drawing/2014/main" id="{FF02DE7C-8420-9BF2-099D-FA88200DF8C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1" name="Round Diagonal Corner Rectangle 6">
                    <a:extLst>
                      <a:ext uri="{FF2B5EF4-FFF2-40B4-BE49-F238E27FC236}">
                        <a16:creationId xmlns:a16="http://schemas.microsoft.com/office/drawing/2014/main" id="{FAB7038D-6B55-C96E-879C-E10385C3BFC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1" name="Group 8">
                  <a:extLst>
                    <a:ext uri="{FF2B5EF4-FFF2-40B4-BE49-F238E27FC236}">
                      <a16:creationId xmlns:a16="http://schemas.microsoft.com/office/drawing/2014/main" id="{80B32C33-BB95-03F5-7266-52716BDFDBED}"/>
                    </a:ext>
                  </a:extLst>
                </p:cNvPr>
                <p:cNvGrpSpPr/>
                <p:nvPr/>
              </p:nvGrpSpPr>
              <p:grpSpPr>
                <a:xfrm rot="16517873">
                  <a:off x="5186556" y="1224033"/>
                  <a:ext cx="1176558" cy="776349"/>
                  <a:chOff x="4567827" y="970271"/>
                  <a:chExt cx="1176558" cy="776349"/>
                </a:xfrm>
                <a:grpFill/>
              </p:grpSpPr>
              <p:sp>
                <p:nvSpPr>
                  <p:cNvPr id="1922" name="Round Diagonal Corner Rectangle 70">
                    <a:extLst>
                      <a:ext uri="{FF2B5EF4-FFF2-40B4-BE49-F238E27FC236}">
                        <a16:creationId xmlns:a16="http://schemas.microsoft.com/office/drawing/2014/main" id="{AA444D1F-B449-AD10-7D75-8FAABE4E6CE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3" name="Round Diagonal Corner Rectangle 71">
                    <a:extLst>
                      <a:ext uri="{FF2B5EF4-FFF2-40B4-BE49-F238E27FC236}">
                        <a16:creationId xmlns:a16="http://schemas.microsoft.com/office/drawing/2014/main" id="{10732979-EB28-1062-833E-9770FADD578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4" name="Round Diagonal Corner Rectangle 72">
                    <a:extLst>
                      <a:ext uri="{FF2B5EF4-FFF2-40B4-BE49-F238E27FC236}">
                        <a16:creationId xmlns:a16="http://schemas.microsoft.com/office/drawing/2014/main" id="{FEAE45A3-BC47-A8BE-9FF8-AA00AB883BA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 name="Round Diagonal Corner Rectangle 73">
                    <a:extLst>
                      <a:ext uri="{FF2B5EF4-FFF2-40B4-BE49-F238E27FC236}">
                        <a16:creationId xmlns:a16="http://schemas.microsoft.com/office/drawing/2014/main" id="{16136405-26B1-4831-0C70-520E7E74F21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6" name="Round Diagonal Corner Rectangle 74">
                    <a:extLst>
                      <a:ext uri="{FF2B5EF4-FFF2-40B4-BE49-F238E27FC236}">
                        <a16:creationId xmlns:a16="http://schemas.microsoft.com/office/drawing/2014/main" id="{1DDF4BF5-7C71-B0C9-431A-1E9C3086A7E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7" name="Group 1906">
                <a:extLst>
                  <a:ext uri="{FF2B5EF4-FFF2-40B4-BE49-F238E27FC236}">
                    <a16:creationId xmlns:a16="http://schemas.microsoft.com/office/drawing/2014/main" id="{33498090-7E26-2FDB-FFAF-F11A2CA1104F}"/>
                  </a:ext>
                </a:extLst>
              </p:cNvPr>
              <p:cNvGrpSpPr/>
              <p:nvPr/>
            </p:nvGrpSpPr>
            <p:grpSpPr>
              <a:xfrm rot="13486189" flipH="1">
                <a:off x="1389306" y="2685691"/>
                <a:ext cx="1345945" cy="1037421"/>
                <a:chOff x="4567827" y="970271"/>
                <a:chExt cx="1595182" cy="1230216"/>
              </a:xfrm>
              <a:grpFill/>
            </p:grpSpPr>
            <p:grpSp>
              <p:nvGrpSpPr>
                <p:cNvPr id="1908" name="Group 7">
                  <a:extLst>
                    <a:ext uri="{FF2B5EF4-FFF2-40B4-BE49-F238E27FC236}">
                      <a16:creationId xmlns:a16="http://schemas.microsoft.com/office/drawing/2014/main" id="{6E077D99-2E07-5893-37AC-57080A641FFE}"/>
                    </a:ext>
                  </a:extLst>
                </p:cNvPr>
                <p:cNvGrpSpPr/>
                <p:nvPr/>
              </p:nvGrpSpPr>
              <p:grpSpPr>
                <a:xfrm>
                  <a:off x="4567827" y="970271"/>
                  <a:ext cx="1176558" cy="776349"/>
                  <a:chOff x="4567827" y="970271"/>
                  <a:chExt cx="1176558" cy="776349"/>
                </a:xfrm>
                <a:grpFill/>
              </p:grpSpPr>
              <p:sp>
                <p:nvSpPr>
                  <p:cNvPr id="1915" name="Round Diagonal Corner Rectangle 2">
                    <a:extLst>
                      <a:ext uri="{FF2B5EF4-FFF2-40B4-BE49-F238E27FC236}">
                        <a16:creationId xmlns:a16="http://schemas.microsoft.com/office/drawing/2014/main" id="{9982C393-41EB-D780-9697-CF224488E30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6" name="Round Diagonal Corner Rectangle 3">
                    <a:extLst>
                      <a:ext uri="{FF2B5EF4-FFF2-40B4-BE49-F238E27FC236}">
                        <a16:creationId xmlns:a16="http://schemas.microsoft.com/office/drawing/2014/main" id="{D137AFEC-3498-DF62-6DF6-1F219128A7A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7" name="Round Diagonal Corner Rectangle 4">
                    <a:extLst>
                      <a:ext uri="{FF2B5EF4-FFF2-40B4-BE49-F238E27FC236}">
                        <a16:creationId xmlns:a16="http://schemas.microsoft.com/office/drawing/2014/main" id="{A3739D02-8804-1F4F-CBE0-61A1DBA3C60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8" name="Round Diagonal Corner Rectangle 5">
                    <a:extLst>
                      <a:ext uri="{FF2B5EF4-FFF2-40B4-BE49-F238E27FC236}">
                        <a16:creationId xmlns:a16="http://schemas.microsoft.com/office/drawing/2014/main" id="{2FF4E600-D49D-4550-4A21-0182B6D3611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9" name="Round Diagonal Corner Rectangle 6">
                    <a:extLst>
                      <a:ext uri="{FF2B5EF4-FFF2-40B4-BE49-F238E27FC236}">
                        <a16:creationId xmlns:a16="http://schemas.microsoft.com/office/drawing/2014/main" id="{31D5C4ED-C663-6D6A-EC3E-3BDF1DEC8E9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9" name="Group 8">
                  <a:extLst>
                    <a:ext uri="{FF2B5EF4-FFF2-40B4-BE49-F238E27FC236}">
                      <a16:creationId xmlns:a16="http://schemas.microsoft.com/office/drawing/2014/main" id="{C207B9EC-AE41-BA9A-D751-88CC15DADE31}"/>
                    </a:ext>
                  </a:extLst>
                </p:cNvPr>
                <p:cNvGrpSpPr/>
                <p:nvPr/>
              </p:nvGrpSpPr>
              <p:grpSpPr>
                <a:xfrm rot="16517873">
                  <a:off x="5186556" y="1224033"/>
                  <a:ext cx="1176558" cy="776349"/>
                  <a:chOff x="4567827" y="970271"/>
                  <a:chExt cx="1176558" cy="776349"/>
                </a:xfrm>
                <a:grpFill/>
              </p:grpSpPr>
              <p:sp>
                <p:nvSpPr>
                  <p:cNvPr id="1910" name="Round Diagonal Corner Rectangle 83">
                    <a:extLst>
                      <a:ext uri="{FF2B5EF4-FFF2-40B4-BE49-F238E27FC236}">
                        <a16:creationId xmlns:a16="http://schemas.microsoft.com/office/drawing/2014/main" id="{1D8A6D4E-3BF6-C0EB-3116-F1063F39A57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1" name="Round Diagonal Corner Rectangle 84">
                    <a:extLst>
                      <a:ext uri="{FF2B5EF4-FFF2-40B4-BE49-F238E27FC236}">
                        <a16:creationId xmlns:a16="http://schemas.microsoft.com/office/drawing/2014/main" id="{81C57152-5C6E-29C3-4537-34121A9D7D4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2" name="Round Diagonal Corner Rectangle 85">
                    <a:extLst>
                      <a:ext uri="{FF2B5EF4-FFF2-40B4-BE49-F238E27FC236}">
                        <a16:creationId xmlns:a16="http://schemas.microsoft.com/office/drawing/2014/main" id="{0181E5D2-C7BC-D51B-1199-2FF5303085E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3" name="Round Diagonal Corner Rectangle 86">
                    <a:extLst>
                      <a:ext uri="{FF2B5EF4-FFF2-40B4-BE49-F238E27FC236}">
                        <a16:creationId xmlns:a16="http://schemas.microsoft.com/office/drawing/2014/main" id="{A17FE22C-69CF-90EB-1CD3-85E11785873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4" name="Round Diagonal Corner Rectangle 87">
                    <a:extLst>
                      <a:ext uri="{FF2B5EF4-FFF2-40B4-BE49-F238E27FC236}">
                        <a16:creationId xmlns:a16="http://schemas.microsoft.com/office/drawing/2014/main" id="{527C0F9D-C376-B174-A383-400A9CA4A87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 name="Group 10">
              <a:extLst>
                <a:ext uri="{FF2B5EF4-FFF2-40B4-BE49-F238E27FC236}">
                  <a16:creationId xmlns:a16="http://schemas.microsoft.com/office/drawing/2014/main" id="{D0B26E09-2C5F-0943-91C1-2E0A17FA0A67}"/>
                </a:ext>
              </a:extLst>
            </p:cNvPr>
            <p:cNvGrpSpPr/>
            <p:nvPr/>
          </p:nvGrpSpPr>
          <p:grpSpPr>
            <a:xfrm>
              <a:off x="3997833" y="4140391"/>
              <a:ext cx="1015120" cy="696482"/>
              <a:chOff x="3480816" y="1417320"/>
              <a:chExt cx="4105975" cy="2871216"/>
            </a:xfrm>
            <a:solidFill>
              <a:schemeClr val="accent6">
                <a:lumMod val="75000"/>
              </a:schemeClr>
            </a:solidFill>
          </p:grpSpPr>
          <p:grpSp>
            <p:nvGrpSpPr>
              <p:cNvPr id="1888" name="Group 1887">
                <a:extLst>
                  <a:ext uri="{FF2B5EF4-FFF2-40B4-BE49-F238E27FC236}">
                    <a16:creationId xmlns:a16="http://schemas.microsoft.com/office/drawing/2014/main" id="{FCD5418B-E3F4-5993-1B95-661ADE50E933}"/>
                  </a:ext>
                </a:extLst>
              </p:cNvPr>
              <p:cNvGrpSpPr/>
              <p:nvPr/>
            </p:nvGrpSpPr>
            <p:grpSpPr>
              <a:xfrm>
                <a:off x="4489705" y="1779294"/>
                <a:ext cx="1630864" cy="1887450"/>
                <a:chOff x="7653422" y="1435608"/>
                <a:chExt cx="2769586" cy="3757446"/>
              </a:xfrm>
              <a:grpFill/>
            </p:grpSpPr>
            <p:sp>
              <p:nvSpPr>
                <p:cNvPr id="1898" name="Rectangle 2">
                  <a:extLst>
                    <a:ext uri="{FF2B5EF4-FFF2-40B4-BE49-F238E27FC236}">
                      <a16:creationId xmlns:a16="http://schemas.microsoft.com/office/drawing/2014/main" id="{A4CAA99A-9ED3-2194-ED47-14B646AE9DDA}"/>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9" name="Freeform: Shape 1898">
                  <a:extLst>
                    <a:ext uri="{FF2B5EF4-FFF2-40B4-BE49-F238E27FC236}">
                      <a16:creationId xmlns:a16="http://schemas.microsoft.com/office/drawing/2014/main" id="{8E429485-C621-026F-F06B-CEE207A21A0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89" name="Group 1888">
                <a:extLst>
                  <a:ext uri="{FF2B5EF4-FFF2-40B4-BE49-F238E27FC236}">
                    <a16:creationId xmlns:a16="http://schemas.microsoft.com/office/drawing/2014/main" id="{9776CE98-717B-33B9-3547-C1F13FB24AD1}"/>
                  </a:ext>
                </a:extLst>
              </p:cNvPr>
              <p:cNvGrpSpPr/>
              <p:nvPr/>
            </p:nvGrpSpPr>
            <p:grpSpPr>
              <a:xfrm>
                <a:off x="5218177" y="1636776"/>
                <a:ext cx="1822482" cy="2109216"/>
                <a:chOff x="7653422" y="1435608"/>
                <a:chExt cx="2769586" cy="3757446"/>
              </a:xfrm>
              <a:grpFill/>
            </p:grpSpPr>
            <p:sp>
              <p:nvSpPr>
                <p:cNvPr id="1896" name="Rectangle 2">
                  <a:extLst>
                    <a:ext uri="{FF2B5EF4-FFF2-40B4-BE49-F238E27FC236}">
                      <a16:creationId xmlns:a16="http://schemas.microsoft.com/office/drawing/2014/main" id="{305CEB0D-9714-0FAA-FA81-F76EB079D123}"/>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7" name="Freeform: Shape 1896">
                  <a:extLst>
                    <a:ext uri="{FF2B5EF4-FFF2-40B4-BE49-F238E27FC236}">
                      <a16:creationId xmlns:a16="http://schemas.microsoft.com/office/drawing/2014/main" id="{0599DC95-2929-CF17-B422-95F2838E44D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90" name="Group 1889">
                <a:extLst>
                  <a:ext uri="{FF2B5EF4-FFF2-40B4-BE49-F238E27FC236}">
                    <a16:creationId xmlns:a16="http://schemas.microsoft.com/office/drawing/2014/main" id="{836669EB-07E4-AE30-EA3E-017E0958EED7}"/>
                  </a:ext>
                </a:extLst>
              </p:cNvPr>
              <p:cNvGrpSpPr/>
              <p:nvPr/>
            </p:nvGrpSpPr>
            <p:grpSpPr>
              <a:xfrm>
                <a:off x="3480816" y="1417320"/>
                <a:ext cx="2162223" cy="2502408"/>
                <a:chOff x="7653422" y="1435608"/>
                <a:chExt cx="2769586" cy="3757446"/>
              </a:xfrm>
              <a:grpFill/>
            </p:grpSpPr>
            <p:sp>
              <p:nvSpPr>
                <p:cNvPr id="1894" name="Rectangle 2">
                  <a:extLst>
                    <a:ext uri="{FF2B5EF4-FFF2-40B4-BE49-F238E27FC236}">
                      <a16:creationId xmlns:a16="http://schemas.microsoft.com/office/drawing/2014/main" id="{711A2B98-FE46-BBBF-87F9-E8CFF9A3283C}"/>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5" name="Freeform: Shape 1894">
                  <a:extLst>
                    <a:ext uri="{FF2B5EF4-FFF2-40B4-BE49-F238E27FC236}">
                      <a16:creationId xmlns:a16="http://schemas.microsoft.com/office/drawing/2014/main" id="{6E3942BB-F769-1828-34F2-9D6563D3AC3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91" name="Group 1890">
                <a:extLst>
                  <a:ext uri="{FF2B5EF4-FFF2-40B4-BE49-F238E27FC236}">
                    <a16:creationId xmlns:a16="http://schemas.microsoft.com/office/drawing/2014/main" id="{2E465E35-8D84-00E2-37DA-787C52AA934C}"/>
                  </a:ext>
                </a:extLst>
              </p:cNvPr>
              <p:cNvGrpSpPr/>
              <p:nvPr/>
            </p:nvGrpSpPr>
            <p:grpSpPr>
              <a:xfrm>
                <a:off x="5394961" y="1751862"/>
                <a:ext cx="2191830" cy="2536674"/>
                <a:chOff x="7653422" y="1435608"/>
                <a:chExt cx="2769586" cy="3757446"/>
              </a:xfrm>
              <a:grpFill/>
            </p:grpSpPr>
            <p:sp>
              <p:nvSpPr>
                <p:cNvPr id="1892" name="Rectangle 2">
                  <a:extLst>
                    <a:ext uri="{FF2B5EF4-FFF2-40B4-BE49-F238E27FC236}">
                      <a16:creationId xmlns:a16="http://schemas.microsoft.com/office/drawing/2014/main" id="{F54E7930-3E98-6645-7296-AE0CDE88488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3" name="Freeform: Shape 1892">
                  <a:extLst>
                    <a:ext uri="{FF2B5EF4-FFF2-40B4-BE49-F238E27FC236}">
                      <a16:creationId xmlns:a16="http://schemas.microsoft.com/office/drawing/2014/main" id="{46A31DC5-70C9-0905-BD5F-7C612F7A91C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2" name="Group 11">
              <a:extLst>
                <a:ext uri="{FF2B5EF4-FFF2-40B4-BE49-F238E27FC236}">
                  <a16:creationId xmlns:a16="http://schemas.microsoft.com/office/drawing/2014/main" id="{6E726109-312F-CBAC-0C1D-5F8CE9EC5AA0}"/>
                </a:ext>
              </a:extLst>
            </p:cNvPr>
            <p:cNvGrpSpPr/>
            <p:nvPr/>
          </p:nvGrpSpPr>
          <p:grpSpPr>
            <a:xfrm>
              <a:off x="4214394" y="4257568"/>
              <a:ext cx="384925" cy="648379"/>
              <a:chOff x="1241184" y="770000"/>
              <a:chExt cx="2405441" cy="4129562"/>
            </a:xfrm>
            <a:solidFill>
              <a:schemeClr val="accent6">
                <a:lumMod val="50000"/>
              </a:schemeClr>
            </a:solidFill>
          </p:grpSpPr>
          <p:grpSp>
            <p:nvGrpSpPr>
              <p:cNvPr id="1796" name="Group 1795">
                <a:extLst>
                  <a:ext uri="{FF2B5EF4-FFF2-40B4-BE49-F238E27FC236}">
                    <a16:creationId xmlns:a16="http://schemas.microsoft.com/office/drawing/2014/main" id="{0466157B-6820-48E2-F688-53C5B26F4F56}"/>
                  </a:ext>
                </a:extLst>
              </p:cNvPr>
              <p:cNvGrpSpPr/>
              <p:nvPr/>
            </p:nvGrpSpPr>
            <p:grpSpPr>
              <a:xfrm>
                <a:off x="2133600" y="2743200"/>
                <a:ext cx="1295400" cy="990600"/>
                <a:chOff x="4567827" y="970271"/>
                <a:chExt cx="1595182" cy="1230216"/>
              </a:xfrm>
              <a:grpFill/>
            </p:grpSpPr>
            <p:grpSp>
              <p:nvGrpSpPr>
                <p:cNvPr id="1876" name="Group 1875">
                  <a:extLst>
                    <a:ext uri="{FF2B5EF4-FFF2-40B4-BE49-F238E27FC236}">
                      <a16:creationId xmlns:a16="http://schemas.microsoft.com/office/drawing/2014/main" id="{3B5FC1DC-5D31-5B71-85A0-C5D629371D30}"/>
                    </a:ext>
                  </a:extLst>
                </p:cNvPr>
                <p:cNvGrpSpPr/>
                <p:nvPr/>
              </p:nvGrpSpPr>
              <p:grpSpPr>
                <a:xfrm>
                  <a:off x="4567827" y="970271"/>
                  <a:ext cx="1176558" cy="776349"/>
                  <a:chOff x="4567827" y="970271"/>
                  <a:chExt cx="1176558" cy="776349"/>
                </a:xfrm>
                <a:grpFill/>
              </p:grpSpPr>
              <p:sp>
                <p:nvSpPr>
                  <p:cNvPr id="1883" name="Round Diagonal Corner Rectangle 2">
                    <a:extLst>
                      <a:ext uri="{FF2B5EF4-FFF2-40B4-BE49-F238E27FC236}">
                        <a16:creationId xmlns:a16="http://schemas.microsoft.com/office/drawing/2014/main" id="{09F0B8AC-4F9B-02DC-BC39-932F29F50C3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4" name="Round Diagonal Corner Rectangle 3">
                    <a:extLst>
                      <a:ext uri="{FF2B5EF4-FFF2-40B4-BE49-F238E27FC236}">
                        <a16:creationId xmlns:a16="http://schemas.microsoft.com/office/drawing/2014/main" id="{3F0C92B2-0A9C-A8A3-1AB2-69902538331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5" name="Round Diagonal Corner Rectangle 4">
                    <a:extLst>
                      <a:ext uri="{FF2B5EF4-FFF2-40B4-BE49-F238E27FC236}">
                        <a16:creationId xmlns:a16="http://schemas.microsoft.com/office/drawing/2014/main" id="{D58DBD87-90C4-A8F0-A38C-62D16BFB746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6" name="Round Diagonal Corner Rectangle 5">
                    <a:extLst>
                      <a:ext uri="{FF2B5EF4-FFF2-40B4-BE49-F238E27FC236}">
                        <a16:creationId xmlns:a16="http://schemas.microsoft.com/office/drawing/2014/main" id="{12126705-B823-671A-EBC5-DA9C46F82C4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7" name="Round Diagonal Corner Rectangle 6">
                    <a:extLst>
                      <a:ext uri="{FF2B5EF4-FFF2-40B4-BE49-F238E27FC236}">
                        <a16:creationId xmlns:a16="http://schemas.microsoft.com/office/drawing/2014/main" id="{43E8A5F5-DD9F-BBA2-0EEB-F297EFFF1AB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7" name="Group 1876">
                  <a:extLst>
                    <a:ext uri="{FF2B5EF4-FFF2-40B4-BE49-F238E27FC236}">
                      <a16:creationId xmlns:a16="http://schemas.microsoft.com/office/drawing/2014/main" id="{59AB9D75-5D45-1B59-973D-13398AB4BD88}"/>
                    </a:ext>
                  </a:extLst>
                </p:cNvPr>
                <p:cNvGrpSpPr/>
                <p:nvPr/>
              </p:nvGrpSpPr>
              <p:grpSpPr>
                <a:xfrm rot="16517873">
                  <a:off x="5186556" y="1224033"/>
                  <a:ext cx="1176558" cy="776349"/>
                  <a:chOff x="4567827" y="970271"/>
                  <a:chExt cx="1176558" cy="776349"/>
                </a:xfrm>
                <a:grpFill/>
              </p:grpSpPr>
              <p:sp>
                <p:nvSpPr>
                  <p:cNvPr id="1878" name="Round Diagonal Corner Rectangle 9">
                    <a:extLst>
                      <a:ext uri="{FF2B5EF4-FFF2-40B4-BE49-F238E27FC236}">
                        <a16:creationId xmlns:a16="http://schemas.microsoft.com/office/drawing/2014/main" id="{579F4DED-4911-D30A-6C7F-00BF6E53D1B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9" name="Round Diagonal Corner Rectangle 10">
                    <a:extLst>
                      <a:ext uri="{FF2B5EF4-FFF2-40B4-BE49-F238E27FC236}">
                        <a16:creationId xmlns:a16="http://schemas.microsoft.com/office/drawing/2014/main" id="{FD635509-14E4-48ED-A242-D47E89794C0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0" name="Round Diagonal Corner Rectangle 11">
                    <a:extLst>
                      <a:ext uri="{FF2B5EF4-FFF2-40B4-BE49-F238E27FC236}">
                        <a16:creationId xmlns:a16="http://schemas.microsoft.com/office/drawing/2014/main" id="{87F66CD5-6C6C-4F37-C7BD-E54962DECAE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1" name="Round Diagonal Corner Rectangle 12">
                    <a:extLst>
                      <a:ext uri="{FF2B5EF4-FFF2-40B4-BE49-F238E27FC236}">
                        <a16:creationId xmlns:a16="http://schemas.microsoft.com/office/drawing/2014/main" id="{F5704757-D822-1DE7-BCBA-C563D1EDBF5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2" name="Round Diagonal Corner Rectangle 13">
                    <a:extLst>
                      <a:ext uri="{FF2B5EF4-FFF2-40B4-BE49-F238E27FC236}">
                        <a16:creationId xmlns:a16="http://schemas.microsoft.com/office/drawing/2014/main" id="{05F80792-9B69-D302-FE1A-03C81058C2E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97" name="Double Wave 1796">
                <a:extLst>
                  <a:ext uri="{FF2B5EF4-FFF2-40B4-BE49-F238E27FC236}">
                    <a16:creationId xmlns:a16="http://schemas.microsoft.com/office/drawing/2014/main" id="{340F5734-9D33-474F-664C-58FC123D8D0F}"/>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8" name="Group 1797">
                <a:extLst>
                  <a:ext uri="{FF2B5EF4-FFF2-40B4-BE49-F238E27FC236}">
                    <a16:creationId xmlns:a16="http://schemas.microsoft.com/office/drawing/2014/main" id="{59399A4E-B20F-6B64-447E-2750600F6933}"/>
                  </a:ext>
                </a:extLst>
              </p:cNvPr>
              <p:cNvGrpSpPr/>
              <p:nvPr/>
            </p:nvGrpSpPr>
            <p:grpSpPr>
              <a:xfrm rot="3721982">
                <a:off x="2072705" y="1965154"/>
                <a:ext cx="1219200" cy="940256"/>
                <a:chOff x="4567827" y="970271"/>
                <a:chExt cx="1595182" cy="1230216"/>
              </a:xfrm>
              <a:grpFill/>
            </p:grpSpPr>
            <p:grpSp>
              <p:nvGrpSpPr>
                <p:cNvPr id="1864" name="Group 7">
                  <a:extLst>
                    <a:ext uri="{FF2B5EF4-FFF2-40B4-BE49-F238E27FC236}">
                      <a16:creationId xmlns:a16="http://schemas.microsoft.com/office/drawing/2014/main" id="{70E8D6E8-0F16-3A52-005F-CA44B9C13F1F}"/>
                    </a:ext>
                  </a:extLst>
                </p:cNvPr>
                <p:cNvGrpSpPr/>
                <p:nvPr/>
              </p:nvGrpSpPr>
              <p:grpSpPr>
                <a:xfrm>
                  <a:off x="4567827" y="970271"/>
                  <a:ext cx="1176558" cy="776349"/>
                  <a:chOff x="4567827" y="970271"/>
                  <a:chExt cx="1176558" cy="776349"/>
                </a:xfrm>
                <a:grpFill/>
              </p:grpSpPr>
              <p:sp>
                <p:nvSpPr>
                  <p:cNvPr id="1871" name="Round Diagonal Corner Rectangle 2">
                    <a:extLst>
                      <a:ext uri="{FF2B5EF4-FFF2-40B4-BE49-F238E27FC236}">
                        <a16:creationId xmlns:a16="http://schemas.microsoft.com/office/drawing/2014/main" id="{46E6583B-4B7E-3F46-368F-283F84A05C2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2" name="Round Diagonal Corner Rectangle 3">
                    <a:extLst>
                      <a:ext uri="{FF2B5EF4-FFF2-40B4-BE49-F238E27FC236}">
                        <a16:creationId xmlns:a16="http://schemas.microsoft.com/office/drawing/2014/main" id="{E5D6C608-E7F5-23D1-48EF-6FF9D6126C8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3" name="Round Diagonal Corner Rectangle 4">
                    <a:extLst>
                      <a:ext uri="{FF2B5EF4-FFF2-40B4-BE49-F238E27FC236}">
                        <a16:creationId xmlns:a16="http://schemas.microsoft.com/office/drawing/2014/main" id="{91747E7C-71D8-C575-A258-BAE483C94F8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4" name="Round Diagonal Corner Rectangle 5">
                    <a:extLst>
                      <a:ext uri="{FF2B5EF4-FFF2-40B4-BE49-F238E27FC236}">
                        <a16:creationId xmlns:a16="http://schemas.microsoft.com/office/drawing/2014/main" id="{F9E5098E-D4A5-0429-561A-9BA6245FB90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5" name="Round Diagonal Corner Rectangle 6">
                    <a:extLst>
                      <a:ext uri="{FF2B5EF4-FFF2-40B4-BE49-F238E27FC236}">
                        <a16:creationId xmlns:a16="http://schemas.microsoft.com/office/drawing/2014/main" id="{F3E4EAD7-F3D8-9EF5-3C35-24549E74A1C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5" name="Group 8">
                  <a:extLst>
                    <a:ext uri="{FF2B5EF4-FFF2-40B4-BE49-F238E27FC236}">
                      <a16:creationId xmlns:a16="http://schemas.microsoft.com/office/drawing/2014/main" id="{1B6023A7-2BA5-29AB-E9C3-625D8D4F47A8}"/>
                    </a:ext>
                  </a:extLst>
                </p:cNvPr>
                <p:cNvGrpSpPr/>
                <p:nvPr/>
              </p:nvGrpSpPr>
              <p:grpSpPr>
                <a:xfrm rot="16517873">
                  <a:off x="5186556" y="1224033"/>
                  <a:ext cx="1176558" cy="776349"/>
                  <a:chOff x="4567827" y="970271"/>
                  <a:chExt cx="1176558" cy="776349"/>
                </a:xfrm>
                <a:grpFill/>
              </p:grpSpPr>
              <p:sp>
                <p:nvSpPr>
                  <p:cNvPr id="1866" name="Round Diagonal Corner Rectangle 18">
                    <a:extLst>
                      <a:ext uri="{FF2B5EF4-FFF2-40B4-BE49-F238E27FC236}">
                        <a16:creationId xmlns:a16="http://schemas.microsoft.com/office/drawing/2014/main" id="{2517499D-A2A8-093E-5F56-9687EF7F45F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7" name="Round Diagonal Corner Rectangle 19">
                    <a:extLst>
                      <a:ext uri="{FF2B5EF4-FFF2-40B4-BE49-F238E27FC236}">
                        <a16:creationId xmlns:a16="http://schemas.microsoft.com/office/drawing/2014/main" id="{C759CF21-91B5-1863-8653-5EC3F88A355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8" name="Round Diagonal Corner Rectangle 20">
                    <a:extLst>
                      <a:ext uri="{FF2B5EF4-FFF2-40B4-BE49-F238E27FC236}">
                        <a16:creationId xmlns:a16="http://schemas.microsoft.com/office/drawing/2014/main" id="{9567B11B-76D3-858E-BF9D-65236402D54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9" name="Round Diagonal Corner Rectangle 21">
                    <a:extLst>
                      <a:ext uri="{FF2B5EF4-FFF2-40B4-BE49-F238E27FC236}">
                        <a16:creationId xmlns:a16="http://schemas.microsoft.com/office/drawing/2014/main" id="{130992B8-24CA-8C6F-8FF0-43156B800BB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0" name="Round Diagonal Corner Rectangle 22">
                    <a:extLst>
                      <a:ext uri="{FF2B5EF4-FFF2-40B4-BE49-F238E27FC236}">
                        <a16:creationId xmlns:a16="http://schemas.microsoft.com/office/drawing/2014/main" id="{002F5A9D-794A-95A4-665F-C2448E25111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99" name="Group 1798">
                <a:extLst>
                  <a:ext uri="{FF2B5EF4-FFF2-40B4-BE49-F238E27FC236}">
                    <a16:creationId xmlns:a16="http://schemas.microsoft.com/office/drawing/2014/main" id="{AE6D6964-E85D-DF3D-8F11-151EFF23805C}"/>
                  </a:ext>
                </a:extLst>
              </p:cNvPr>
              <p:cNvGrpSpPr/>
              <p:nvPr/>
            </p:nvGrpSpPr>
            <p:grpSpPr>
              <a:xfrm rot="20253845">
                <a:off x="1241184" y="1553241"/>
                <a:ext cx="1595182" cy="1230216"/>
                <a:chOff x="4567827" y="970271"/>
                <a:chExt cx="1595182" cy="1230216"/>
              </a:xfrm>
              <a:grpFill/>
            </p:grpSpPr>
            <p:grpSp>
              <p:nvGrpSpPr>
                <p:cNvPr id="1852" name="Group 7">
                  <a:extLst>
                    <a:ext uri="{FF2B5EF4-FFF2-40B4-BE49-F238E27FC236}">
                      <a16:creationId xmlns:a16="http://schemas.microsoft.com/office/drawing/2014/main" id="{78D34580-0FFA-5865-0E2C-846BDBB67230}"/>
                    </a:ext>
                  </a:extLst>
                </p:cNvPr>
                <p:cNvGrpSpPr/>
                <p:nvPr/>
              </p:nvGrpSpPr>
              <p:grpSpPr>
                <a:xfrm>
                  <a:off x="4567827" y="970271"/>
                  <a:ext cx="1176558" cy="776349"/>
                  <a:chOff x="4567827" y="970271"/>
                  <a:chExt cx="1176558" cy="776349"/>
                </a:xfrm>
                <a:grpFill/>
              </p:grpSpPr>
              <p:sp>
                <p:nvSpPr>
                  <p:cNvPr id="1859" name="Round Diagonal Corner Rectangle 2">
                    <a:extLst>
                      <a:ext uri="{FF2B5EF4-FFF2-40B4-BE49-F238E27FC236}">
                        <a16:creationId xmlns:a16="http://schemas.microsoft.com/office/drawing/2014/main" id="{0E38E0F0-886E-B3BC-E52B-B2DD66F12A8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0" name="Round Diagonal Corner Rectangle 3">
                    <a:extLst>
                      <a:ext uri="{FF2B5EF4-FFF2-40B4-BE49-F238E27FC236}">
                        <a16:creationId xmlns:a16="http://schemas.microsoft.com/office/drawing/2014/main" id="{9A1BA27D-4615-1F16-4F7F-B91868C591A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1" name="Round Diagonal Corner Rectangle 4">
                    <a:extLst>
                      <a:ext uri="{FF2B5EF4-FFF2-40B4-BE49-F238E27FC236}">
                        <a16:creationId xmlns:a16="http://schemas.microsoft.com/office/drawing/2014/main" id="{73B22BED-5FD1-225A-FF2F-1CD870821B2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2" name="Round Diagonal Corner Rectangle 5">
                    <a:extLst>
                      <a:ext uri="{FF2B5EF4-FFF2-40B4-BE49-F238E27FC236}">
                        <a16:creationId xmlns:a16="http://schemas.microsoft.com/office/drawing/2014/main" id="{C789A6A3-E764-679C-BBFB-CB4775C2FA4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3" name="Round Diagonal Corner Rectangle 6">
                    <a:extLst>
                      <a:ext uri="{FF2B5EF4-FFF2-40B4-BE49-F238E27FC236}">
                        <a16:creationId xmlns:a16="http://schemas.microsoft.com/office/drawing/2014/main" id="{64C65F21-CFFE-6B9C-30A6-05AA26EFAE5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3" name="Group 8">
                  <a:extLst>
                    <a:ext uri="{FF2B5EF4-FFF2-40B4-BE49-F238E27FC236}">
                      <a16:creationId xmlns:a16="http://schemas.microsoft.com/office/drawing/2014/main" id="{4D019BC2-5943-A163-91AF-83FA4FFA353A}"/>
                    </a:ext>
                  </a:extLst>
                </p:cNvPr>
                <p:cNvGrpSpPr/>
                <p:nvPr/>
              </p:nvGrpSpPr>
              <p:grpSpPr>
                <a:xfrm rot="16517873">
                  <a:off x="5186556" y="1224033"/>
                  <a:ext cx="1176558" cy="776349"/>
                  <a:chOff x="4567827" y="970271"/>
                  <a:chExt cx="1176558" cy="776349"/>
                </a:xfrm>
                <a:grpFill/>
              </p:grpSpPr>
              <p:sp>
                <p:nvSpPr>
                  <p:cNvPr id="1854" name="Round Diagonal Corner Rectangle 31">
                    <a:extLst>
                      <a:ext uri="{FF2B5EF4-FFF2-40B4-BE49-F238E27FC236}">
                        <a16:creationId xmlns:a16="http://schemas.microsoft.com/office/drawing/2014/main" id="{70CFE09E-1D71-83E1-499A-1374D0DBCDB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5" name="Round Diagonal Corner Rectangle 32">
                    <a:extLst>
                      <a:ext uri="{FF2B5EF4-FFF2-40B4-BE49-F238E27FC236}">
                        <a16:creationId xmlns:a16="http://schemas.microsoft.com/office/drawing/2014/main" id="{EE8DE58F-AE35-44DE-B578-E806E14049B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6" name="Round Diagonal Corner Rectangle 33">
                    <a:extLst>
                      <a:ext uri="{FF2B5EF4-FFF2-40B4-BE49-F238E27FC236}">
                        <a16:creationId xmlns:a16="http://schemas.microsoft.com/office/drawing/2014/main" id="{0CD772AF-A6C8-B453-8DBA-15934A9CC09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7" name="Round Diagonal Corner Rectangle 34">
                    <a:extLst>
                      <a:ext uri="{FF2B5EF4-FFF2-40B4-BE49-F238E27FC236}">
                        <a16:creationId xmlns:a16="http://schemas.microsoft.com/office/drawing/2014/main" id="{F548B823-7117-38E5-617A-D85DB5EC9E7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8" name="Round Diagonal Corner Rectangle 35">
                    <a:extLst>
                      <a:ext uri="{FF2B5EF4-FFF2-40B4-BE49-F238E27FC236}">
                        <a16:creationId xmlns:a16="http://schemas.microsoft.com/office/drawing/2014/main" id="{90B55D7D-E469-5704-360B-98CF39B6876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0" name="Group 1799">
                <a:extLst>
                  <a:ext uri="{FF2B5EF4-FFF2-40B4-BE49-F238E27FC236}">
                    <a16:creationId xmlns:a16="http://schemas.microsoft.com/office/drawing/2014/main" id="{EE591D36-35F5-A7F7-9320-ED005211C891}"/>
                  </a:ext>
                </a:extLst>
              </p:cNvPr>
              <p:cNvGrpSpPr/>
              <p:nvPr/>
            </p:nvGrpSpPr>
            <p:grpSpPr>
              <a:xfrm rot="8113811">
                <a:off x="1943792" y="770000"/>
                <a:ext cx="1446415" cy="1355079"/>
                <a:chOff x="4567827" y="970271"/>
                <a:chExt cx="1595182" cy="1230216"/>
              </a:xfrm>
              <a:grpFill/>
            </p:grpSpPr>
            <p:grpSp>
              <p:nvGrpSpPr>
                <p:cNvPr id="1840" name="Group 7">
                  <a:extLst>
                    <a:ext uri="{FF2B5EF4-FFF2-40B4-BE49-F238E27FC236}">
                      <a16:creationId xmlns:a16="http://schemas.microsoft.com/office/drawing/2014/main" id="{B14C255C-94A1-B0BC-5C35-C19738C3B424}"/>
                    </a:ext>
                  </a:extLst>
                </p:cNvPr>
                <p:cNvGrpSpPr/>
                <p:nvPr/>
              </p:nvGrpSpPr>
              <p:grpSpPr>
                <a:xfrm>
                  <a:off x="4567827" y="970271"/>
                  <a:ext cx="1176558" cy="776349"/>
                  <a:chOff x="4567827" y="970271"/>
                  <a:chExt cx="1176558" cy="776349"/>
                </a:xfrm>
                <a:grpFill/>
              </p:grpSpPr>
              <p:sp>
                <p:nvSpPr>
                  <p:cNvPr id="1847" name="Round Diagonal Corner Rectangle 2">
                    <a:extLst>
                      <a:ext uri="{FF2B5EF4-FFF2-40B4-BE49-F238E27FC236}">
                        <a16:creationId xmlns:a16="http://schemas.microsoft.com/office/drawing/2014/main" id="{5785939B-112C-2E11-C1BB-17C255A99BD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8" name="Round Diagonal Corner Rectangle 3">
                    <a:extLst>
                      <a:ext uri="{FF2B5EF4-FFF2-40B4-BE49-F238E27FC236}">
                        <a16:creationId xmlns:a16="http://schemas.microsoft.com/office/drawing/2014/main" id="{215201DE-2710-A7B8-385C-B460A3C9F70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9" name="Round Diagonal Corner Rectangle 4">
                    <a:extLst>
                      <a:ext uri="{FF2B5EF4-FFF2-40B4-BE49-F238E27FC236}">
                        <a16:creationId xmlns:a16="http://schemas.microsoft.com/office/drawing/2014/main" id="{A39B4194-D0C6-C7FB-682F-C22A85C9043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0" name="Round Diagonal Corner Rectangle 5">
                    <a:extLst>
                      <a:ext uri="{FF2B5EF4-FFF2-40B4-BE49-F238E27FC236}">
                        <a16:creationId xmlns:a16="http://schemas.microsoft.com/office/drawing/2014/main" id="{B96D2FC7-FFF9-795D-3222-C8E3711D6B5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1" name="Round Diagonal Corner Rectangle 6">
                    <a:extLst>
                      <a:ext uri="{FF2B5EF4-FFF2-40B4-BE49-F238E27FC236}">
                        <a16:creationId xmlns:a16="http://schemas.microsoft.com/office/drawing/2014/main" id="{CF80AFB0-A80C-B11B-6144-9013AA174C7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1" name="Group 8">
                  <a:extLst>
                    <a:ext uri="{FF2B5EF4-FFF2-40B4-BE49-F238E27FC236}">
                      <a16:creationId xmlns:a16="http://schemas.microsoft.com/office/drawing/2014/main" id="{4A3D3F9F-E4AB-A90A-B66C-5D1BEEA8A841}"/>
                    </a:ext>
                  </a:extLst>
                </p:cNvPr>
                <p:cNvGrpSpPr/>
                <p:nvPr/>
              </p:nvGrpSpPr>
              <p:grpSpPr>
                <a:xfrm rot="16517873">
                  <a:off x="5186556" y="1224033"/>
                  <a:ext cx="1176558" cy="776349"/>
                  <a:chOff x="4567827" y="970271"/>
                  <a:chExt cx="1176558" cy="776349"/>
                </a:xfrm>
                <a:grpFill/>
              </p:grpSpPr>
              <p:sp>
                <p:nvSpPr>
                  <p:cNvPr id="1842" name="Round Diagonal Corner Rectangle 44">
                    <a:extLst>
                      <a:ext uri="{FF2B5EF4-FFF2-40B4-BE49-F238E27FC236}">
                        <a16:creationId xmlns:a16="http://schemas.microsoft.com/office/drawing/2014/main" id="{F818176C-735B-5DB7-8140-662F24167AC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 name="Round Diagonal Corner Rectangle 45">
                    <a:extLst>
                      <a:ext uri="{FF2B5EF4-FFF2-40B4-BE49-F238E27FC236}">
                        <a16:creationId xmlns:a16="http://schemas.microsoft.com/office/drawing/2014/main" id="{45838816-6B07-ACDC-072F-F56D0E20994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 name="Round Diagonal Corner Rectangle 46">
                    <a:extLst>
                      <a:ext uri="{FF2B5EF4-FFF2-40B4-BE49-F238E27FC236}">
                        <a16:creationId xmlns:a16="http://schemas.microsoft.com/office/drawing/2014/main" id="{27C3C2CC-AB5E-A3E4-92E5-869A07A965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 name="Round Diagonal Corner Rectangle 47">
                    <a:extLst>
                      <a:ext uri="{FF2B5EF4-FFF2-40B4-BE49-F238E27FC236}">
                        <a16:creationId xmlns:a16="http://schemas.microsoft.com/office/drawing/2014/main" id="{7A481F1E-4C3F-6550-0E0E-9E8BB20DD32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6" name="Round Diagonal Corner Rectangle 48">
                    <a:extLst>
                      <a:ext uri="{FF2B5EF4-FFF2-40B4-BE49-F238E27FC236}">
                        <a16:creationId xmlns:a16="http://schemas.microsoft.com/office/drawing/2014/main" id="{844C1287-EA8D-31DE-567D-5F98CA1A200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1" name="Group 1800">
                <a:extLst>
                  <a:ext uri="{FF2B5EF4-FFF2-40B4-BE49-F238E27FC236}">
                    <a16:creationId xmlns:a16="http://schemas.microsoft.com/office/drawing/2014/main" id="{56BEFC97-7A96-F237-381E-1EB27345600B}"/>
                  </a:ext>
                </a:extLst>
              </p:cNvPr>
              <p:cNvGrpSpPr/>
              <p:nvPr/>
            </p:nvGrpSpPr>
            <p:grpSpPr>
              <a:xfrm rot="8113811">
                <a:off x="1438523" y="2207715"/>
                <a:ext cx="1390153" cy="762604"/>
                <a:chOff x="4567827" y="970271"/>
                <a:chExt cx="1595182" cy="1230216"/>
              </a:xfrm>
              <a:grpFill/>
            </p:grpSpPr>
            <p:grpSp>
              <p:nvGrpSpPr>
                <p:cNvPr id="1828" name="Group 7">
                  <a:extLst>
                    <a:ext uri="{FF2B5EF4-FFF2-40B4-BE49-F238E27FC236}">
                      <a16:creationId xmlns:a16="http://schemas.microsoft.com/office/drawing/2014/main" id="{1F5E4624-66DD-1465-3165-C80A60234E52}"/>
                    </a:ext>
                  </a:extLst>
                </p:cNvPr>
                <p:cNvGrpSpPr/>
                <p:nvPr/>
              </p:nvGrpSpPr>
              <p:grpSpPr>
                <a:xfrm>
                  <a:off x="4567827" y="970271"/>
                  <a:ext cx="1176558" cy="776349"/>
                  <a:chOff x="4567827" y="970271"/>
                  <a:chExt cx="1176558" cy="776349"/>
                </a:xfrm>
                <a:grpFill/>
              </p:grpSpPr>
              <p:sp>
                <p:nvSpPr>
                  <p:cNvPr id="1835" name="Round Diagonal Corner Rectangle 2">
                    <a:extLst>
                      <a:ext uri="{FF2B5EF4-FFF2-40B4-BE49-F238E27FC236}">
                        <a16:creationId xmlns:a16="http://schemas.microsoft.com/office/drawing/2014/main" id="{64BF2153-9335-B842-BFC3-6748E85DFC7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6" name="Round Diagonal Corner Rectangle 3">
                    <a:extLst>
                      <a:ext uri="{FF2B5EF4-FFF2-40B4-BE49-F238E27FC236}">
                        <a16:creationId xmlns:a16="http://schemas.microsoft.com/office/drawing/2014/main" id="{B7E158A2-5449-064F-6D80-C9632D2ED58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7" name="Round Diagonal Corner Rectangle 4">
                    <a:extLst>
                      <a:ext uri="{FF2B5EF4-FFF2-40B4-BE49-F238E27FC236}">
                        <a16:creationId xmlns:a16="http://schemas.microsoft.com/office/drawing/2014/main" id="{279FEA57-49F9-D055-4C6D-53C18BF5C89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8" name="Round Diagonal Corner Rectangle 5">
                    <a:extLst>
                      <a:ext uri="{FF2B5EF4-FFF2-40B4-BE49-F238E27FC236}">
                        <a16:creationId xmlns:a16="http://schemas.microsoft.com/office/drawing/2014/main" id="{6F846276-C17A-3C81-C781-0EB54B65AF3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9" name="Round Diagonal Corner Rectangle 6">
                    <a:extLst>
                      <a:ext uri="{FF2B5EF4-FFF2-40B4-BE49-F238E27FC236}">
                        <a16:creationId xmlns:a16="http://schemas.microsoft.com/office/drawing/2014/main" id="{0745B8CB-46AB-BFF9-9DFD-F94DADFB506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9" name="Group 8">
                  <a:extLst>
                    <a:ext uri="{FF2B5EF4-FFF2-40B4-BE49-F238E27FC236}">
                      <a16:creationId xmlns:a16="http://schemas.microsoft.com/office/drawing/2014/main" id="{B46A02B5-CB70-2DA4-1C29-387532544D33}"/>
                    </a:ext>
                  </a:extLst>
                </p:cNvPr>
                <p:cNvGrpSpPr/>
                <p:nvPr/>
              </p:nvGrpSpPr>
              <p:grpSpPr>
                <a:xfrm rot="16517873">
                  <a:off x="5186556" y="1224033"/>
                  <a:ext cx="1176558" cy="776349"/>
                  <a:chOff x="4567827" y="970271"/>
                  <a:chExt cx="1176558" cy="776349"/>
                </a:xfrm>
                <a:grpFill/>
              </p:grpSpPr>
              <p:sp>
                <p:nvSpPr>
                  <p:cNvPr id="1830" name="Round Diagonal Corner Rectangle 57">
                    <a:extLst>
                      <a:ext uri="{FF2B5EF4-FFF2-40B4-BE49-F238E27FC236}">
                        <a16:creationId xmlns:a16="http://schemas.microsoft.com/office/drawing/2014/main" id="{79A6C04B-1BF8-3A24-2E7C-B7F7271B581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1" name="Round Diagonal Corner Rectangle 58">
                    <a:extLst>
                      <a:ext uri="{FF2B5EF4-FFF2-40B4-BE49-F238E27FC236}">
                        <a16:creationId xmlns:a16="http://schemas.microsoft.com/office/drawing/2014/main" id="{A03AEA1A-B3E2-113F-A631-73BEFDCDB50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2" name="Round Diagonal Corner Rectangle 59">
                    <a:extLst>
                      <a:ext uri="{FF2B5EF4-FFF2-40B4-BE49-F238E27FC236}">
                        <a16:creationId xmlns:a16="http://schemas.microsoft.com/office/drawing/2014/main" id="{DDE3E41F-698A-D0B3-AA8C-AE996398EF7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3" name="Round Diagonal Corner Rectangle 60">
                    <a:extLst>
                      <a:ext uri="{FF2B5EF4-FFF2-40B4-BE49-F238E27FC236}">
                        <a16:creationId xmlns:a16="http://schemas.microsoft.com/office/drawing/2014/main" id="{7C5A788C-5C51-7A68-9AF0-6BCFEDF4DDC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4" name="Round Diagonal Corner Rectangle 61">
                    <a:extLst>
                      <a:ext uri="{FF2B5EF4-FFF2-40B4-BE49-F238E27FC236}">
                        <a16:creationId xmlns:a16="http://schemas.microsoft.com/office/drawing/2014/main" id="{8E6A3353-2587-B6F9-50B1-1940696997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2" name="Group 1801">
                <a:extLst>
                  <a:ext uri="{FF2B5EF4-FFF2-40B4-BE49-F238E27FC236}">
                    <a16:creationId xmlns:a16="http://schemas.microsoft.com/office/drawing/2014/main" id="{25A44E31-8CBD-D2DD-027A-77456228760D}"/>
                  </a:ext>
                </a:extLst>
              </p:cNvPr>
              <p:cNvGrpSpPr/>
              <p:nvPr/>
            </p:nvGrpSpPr>
            <p:grpSpPr>
              <a:xfrm rot="9089938">
                <a:off x="2556363" y="1661184"/>
                <a:ext cx="1090262" cy="771324"/>
                <a:chOff x="4567827" y="970271"/>
                <a:chExt cx="1595182" cy="1230216"/>
              </a:xfrm>
              <a:grpFill/>
            </p:grpSpPr>
            <p:grpSp>
              <p:nvGrpSpPr>
                <p:cNvPr id="1816" name="Group 7">
                  <a:extLst>
                    <a:ext uri="{FF2B5EF4-FFF2-40B4-BE49-F238E27FC236}">
                      <a16:creationId xmlns:a16="http://schemas.microsoft.com/office/drawing/2014/main" id="{A7FBDBD6-B32A-1B81-2DDC-900C3C403351}"/>
                    </a:ext>
                  </a:extLst>
                </p:cNvPr>
                <p:cNvGrpSpPr/>
                <p:nvPr/>
              </p:nvGrpSpPr>
              <p:grpSpPr>
                <a:xfrm>
                  <a:off x="4567827" y="970271"/>
                  <a:ext cx="1176558" cy="776349"/>
                  <a:chOff x="4567827" y="970271"/>
                  <a:chExt cx="1176558" cy="776349"/>
                </a:xfrm>
                <a:grpFill/>
              </p:grpSpPr>
              <p:sp>
                <p:nvSpPr>
                  <p:cNvPr id="1823" name="Round Diagonal Corner Rectangle 2">
                    <a:extLst>
                      <a:ext uri="{FF2B5EF4-FFF2-40B4-BE49-F238E27FC236}">
                        <a16:creationId xmlns:a16="http://schemas.microsoft.com/office/drawing/2014/main" id="{74B542F9-8A28-76B5-3DCC-1E5255CBD9A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4" name="Round Diagonal Corner Rectangle 3">
                    <a:extLst>
                      <a:ext uri="{FF2B5EF4-FFF2-40B4-BE49-F238E27FC236}">
                        <a16:creationId xmlns:a16="http://schemas.microsoft.com/office/drawing/2014/main" id="{82D76C5B-AE30-712C-1954-92311CBA8CA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5" name="Round Diagonal Corner Rectangle 4">
                    <a:extLst>
                      <a:ext uri="{FF2B5EF4-FFF2-40B4-BE49-F238E27FC236}">
                        <a16:creationId xmlns:a16="http://schemas.microsoft.com/office/drawing/2014/main" id="{B39934CE-57D5-74BB-A368-86F87A0E9BA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6" name="Round Diagonal Corner Rectangle 5">
                    <a:extLst>
                      <a:ext uri="{FF2B5EF4-FFF2-40B4-BE49-F238E27FC236}">
                        <a16:creationId xmlns:a16="http://schemas.microsoft.com/office/drawing/2014/main" id="{1AE08EFC-65C7-D892-9970-C0C1F090328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7" name="Round Diagonal Corner Rectangle 6">
                    <a:extLst>
                      <a:ext uri="{FF2B5EF4-FFF2-40B4-BE49-F238E27FC236}">
                        <a16:creationId xmlns:a16="http://schemas.microsoft.com/office/drawing/2014/main" id="{21DFC5A6-13D1-8167-BDED-72220A6B833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7" name="Group 8">
                  <a:extLst>
                    <a:ext uri="{FF2B5EF4-FFF2-40B4-BE49-F238E27FC236}">
                      <a16:creationId xmlns:a16="http://schemas.microsoft.com/office/drawing/2014/main" id="{733033F2-D16C-8808-B90E-E6FB7AA1AC3A}"/>
                    </a:ext>
                  </a:extLst>
                </p:cNvPr>
                <p:cNvGrpSpPr/>
                <p:nvPr/>
              </p:nvGrpSpPr>
              <p:grpSpPr>
                <a:xfrm rot="16517873">
                  <a:off x="5186556" y="1224033"/>
                  <a:ext cx="1176558" cy="776349"/>
                  <a:chOff x="4567827" y="970271"/>
                  <a:chExt cx="1176558" cy="776349"/>
                </a:xfrm>
                <a:grpFill/>
              </p:grpSpPr>
              <p:sp>
                <p:nvSpPr>
                  <p:cNvPr id="1818" name="Round Diagonal Corner Rectangle 70">
                    <a:extLst>
                      <a:ext uri="{FF2B5EF4-FFF2-40B4-BE49-F238E27FC236}">
                        <a16:creationId xmlns:a16="http://schemas.microsoft.com/office/drawing/2014/main" id="{9107167F-8262-CFF6-46D8-221539FB4D6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9" name="Round Diagonal Corner Rectangle 71">
                    <a:extLst>
                      <a:ext uri="{FF2B5EF4-FFF2-40B4-BE49-F238E27FC236}">
                        <a16:creationId xmlns:a16="http://schemas.microsoft.com/office/drawing/2014/main" id="{00041515-D4F2-28D4-0459-5E3CE0D1AB0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0" name="Round Diagonal Corner Rectangle 72">
                    <a:extLst>
                      <a:ext uri="{FF2B5EF4-FFF2-40B4-BE49-F238E27FC236}">
                        <a16:creationId xmlns:a16="http://schemas.microsoft.com/office/drawing/2014/main" id="{27338763-72DF-90B3-A657-248A4A0BA54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1" name="Round Diagonal Corner Rectangle 73">
                    <a:extLst>
                      <a:ext uri="{FF2B5EF4-FFF2-40B4-BE49-F238E27FC236}">
                        <a16:creationId xmlns:a16="http://schemas.microsoft.com/office/drawing/2014/main" id="{8E3E9B1F-7731-2B35-2736-2182403562B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2" name="Round Diagonal Corner Rectangle 74">
                    <a:extLst>
                      <a:ext uri="{FF2B5EF4-FFF2-40B4-BE49-F238E27FC236}">
                        <a16:creationId xmlns:a16="http://schemas.microsoft.com/office/drawing/2014/main" id="{EE1952C4-BC7B-3C7D-B280-40985232FA7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3" name="Group 1802">
                <a:extLst>
                  <a:ext uri="{FF2B5EF4-FFF2-40B4-BE49-F238E27FC236}">
                    <a16:creationId xmlns:a16="http://schemas.microsoft.com/office/drawing/2014/main" id="{AC0596BD-CF49-0965-0A2E-92C2ED06AB46}"/>
                  </a:ext>
                </a:extLst>
              </p:cNvPr>
              <p:cNvGrpSpPr/>
              <p:nvPr/>
            </p:nvGrpSpPr>
            <p:grpSpPr>
              <a:xfrm rot="13486189" flipH="1">
                <a:off x="1389306" y="2685691"/>
                <a:ext cx="1345945" cy="1037421"/>
                <a:chOff x="4567827" y="970271"/>
                <a:chExt cx="1595182" cy="1230216"/>
              </a:xfrm>
              <a:grpFill/>
            </p:grpSpPr>
            <p:grpSp>
              <p:nvGrpSpPr>
                <p:cNvPr id="1804" name="Group 7">
                  <a:extLst>
                    <a:ext uri="{FF2B5EF4-FFF2-40B4-BE49-F238E27FC236}">
                      <a16:creationId xmlns:a16="http://schemas.microsoft.com/office/drawing/2014/main" id="{F191DF72-AE70-705F-A67C-3F91B1A825D2}"/>
                    </a:ext>
                  </a:extLst>
                </p:cNvPr>
                <p:cNvGrpSpPr/>
                <p:nvPr/>
              </p:nvGrpSpPr>
              <p:grpSpPr>
                <a:xfrm>
                  <a:off x="4567827" y="970271"/>
                  <a:ext cx="1176558" cy="776349"/>
                  <a:chOff x="4567827" y="970271"/>
                  <a:chExt cx="1176558" cy="776349"/>
                </a:xfrm>
                <a:grpFill/>
              </p:grpSpPr>
              <p:sp>
                <p:nvSpPr>
                  <p:cNvPr id="1811" name="Round Diagonal Corner Rectangle 2">
                    <a:extLst>
                      <a:ext uri="{FF2B5EF4-FFF2-40B4-BE49-F238E27FC236}">
                        <a16:creationId xmlns:a16="http://schemas.microsoft.com/office/drawing/2014/main" id="{CB00EDCE-1E83-B8A2-A9BE-3932CB61D7F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2" name="Round Diagonal Corner Rectangle 3">
                    <a:extLst>
                      <a:ext uri="{FF2B5EF4-FFF2-40B4-BE49-F238E27FC236}">
                        <a16:creationId xmlns:a16="http://schemas.microsoft.com/office/drawing/2014/main" id="{CAA60227-57A2-FA5A-5E66-02F47A6478F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3" name="Round Diagonal Corner Rectangle 4">
                    <a:extLst>
                      <a:ext uri="{FF2B5EF4-FFF2-40B4-BE49-F238E27FC236}">
                        <a16:creationId xmlns:a16="http://schemas.microsoft.com/office/drawing/2014/main" id="{DBFC8E4A-DD66-C5D1-05A8-C58607DD9D6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4" name="Round Diagonal Corner Rectangle 5">
                    <a:extLst>
                      <a:ext uri="{FF2B5EF4-FFF2-40B4-BE49-F238E27FC236}">
                        <a16:creationId xmlns:a16="http://schemas.microsoft.com/office/drawing/2014/main" id="{E80A77F4-6D8D-6F29-C9AC-C625D15CCAA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5" name="Round Diagonal Corner Rectangle 6">
                    <a:extLst>
                      <a:ext uri="{FF2B5EF4-FFF2-40B4-BE49-F238E27FC236}">
                        <a16:creationId xmlns:a16="http://schemas.microsoft.com/office/drawing/2014/main" id="{A64004B2-B99A-C11A-672B-669BEB308D0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5" name="Group 8">
                  <a:extLst>
                    <a:ext uri="{FF2B5EF4-FFF2-40B4-BE49-F238E27FC236}">
                      <a16:creationId xmlns:a16="http://schemas.microsoft.com/office/drawing/2014/main" id="{2E6F5A13-C1C8-1029-6BFF-6045499F3E8B}"/>
                    </a:ext>
                  </a:extLst>
                </p:cNvPr>
                <p:cNvGrpSpPr/>
                <p:nvPr/>
              </p:nvGrpSpPr>
              <p:grpSpPr>
                <a:xfrm rot="16517873">
                  <a:off x="5186556" y="1224033"/>
                  <a:ext cx="1176558" cy="776349"/>
                  <a:chOff x="4567827" y="970271"/>
                  <a:chExt cx="1176558" cy="776349"/>
                </a:xfrm>
                <a:grpFill/>
              </p:grpSpPr>
              <p:sp>
                <p:nvSpPr>
                  <p:cNvPr id="1806" name="Round Diagonal Corner Rectangle 83">
                    <a:extLst>
                      <a:ext uri="{FF2B5EF4-FFF2-40B4-BE49-F238E27FC236}">
                        <a16:creationId xmlns:a16="http://schemas.microsoft.com/office/drawing/2014/main" id="{CC166599-A849-C0E7-7742-E5671DCC823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7" name="Round Diagonal Corner Rectangle 84">
                    <a:extLst>
                      <a:ext uri="{FF2B5EF4-FFF2-40B4-BE49-F238E27FC236}">
                        <a16:creationId xmlns:a16="http://schemas.microsoft.com/office/drawing/2014/main" id="{06768E05-DF74-AB81-A346-E43DA601BE2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8" name="Round Diagonal Corner Rectangle 85">
                    <a:extLst>
                      <a:ext uri="{FF2B5EF4-FFF2-40B4-BE49-F238E27FC236}">
                        <a16:creationId xmlns:a16="http://schemas.microsoft.com/office/drawing/2014/main" id="{F7863417-BF3E-5F0E-29A0-57873F2BD97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9" name="Round Diagonal Corner Rectangle 86">
                    <a:extLst>
                      <a:ext uri="{FF2B5EF4-FFF2-40B4-BE49-F238E27FC236}">
                        <a16:creationId xmlns:a16="http://schemas.microsoft.com/office/drawing/2014/main" id="{228B7CE3-75CD-48AB-D5A0-6001C1BAFEC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0" name="Round Diagonal Corner Rectangle 87">
                    <a:extLst>
                      <a:ext uri="{FF2B5EF4-FFF2-40B4-BE49-F238E27FC236}">
                        <a16:creationId xmlns:a16="http://schemas.microsoft.com/office/drawing/2014/main" id="{9728C249-7F61-EF3B-B573-36F831278B8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 name="Group 13">
              <a:extLst>
                <a:ext uri="{FF2B5EF4-FFF2-40B4-BE49-F238E27FC236}">
                  <a16:creationId xmlns:a16="http://schemas.microsoft.com/office/drawing/2014/main" id="{4A8AF5E3-1E28-AEB1-0736-FA0F8FA2A16B}"/>
                </a:ext>
              </a:extLst>
            </p:cNvPr>
            <p:cNvGrpSpPr/>
            <p:nvPr/>
          </p:nvGrpSpPr>
          <p:grpSpPr>
            <a:xfrm>
              <a:off x="2948480" y="4269286"/>
              <a:ext cx="384925" cy="648379"/>
              <a:chOff x="1241184" y="770000"/>
              <a:chExt cx="2405441" cy="4129562"/>
            </a:xfrm>
            <a:solidFill>
              <a:schemeClr val="accent6">
                <a:lumMod val="75000"/>
              </a:schemeClr>
            </a:solidFill>
          </p:grpSpPr>
          <p:grpSp>
            <p:nvGrpSpPr>
              <p:cNvPr id="1704" name="Group 1703">
                <a:extLst>
                  <a:ext uri="{FF2B5EF4-FFF2-40B4-BE49-F238E27FC236}">
                    <a16:creationId xmlns:a16="http://schemas.microsoft.com/office/drawing/2014/main" id="{4CD07FC6-2F4C-29B3-EF11-38F13BA68DE4}"/>
                  </a:ext>
                </a:extLst>
              </p:cNvPr>
              <p:cNvGrpSpPr/>
              <p:nvPr/>
            </p:nvGrpSpPr>
            <p:grpSpPr>
              <a:xfrm>
                <a:off x="2133600" y="2743200"/>
                <a:ext cx="1295400" cy="990600"/>
                <a:chOff x="4567827" y="970271"/>
                <a:chExt cx="1595182" cy="1230216"/>
              </a:xfrm>
              <a:grpFill/>
            </p:grpSpPr>
            <p:grpSp>
              <p:nvGrpSpPr>
                <p:cNvPr id="1784" name="Group 1783">
                  <a:extLst>
                    <a:ext uri="{FF2B5EF4-FFF2-40B4-BE49-F238E27FC236}">
                      <a16:creationId xmlns:a16="http://schemas.microsoft.com/office/drawing/2014/main" id="{B9371544-A269-9535-1684-4413EFA0B814}"/>
                    </a:ext>
                  </a:extLst>
                </p:cNvPr>
                <p:cNvGrpSpPr/>
                <p:nvPr/>
              </p:nvGrpSpPr>
              <p:grpSpPr>
                <a:xfrm>
                  <a:off x="4567827" y="970271"/>
                  <a:ext cx="1176558" cy="776349"/>
                  <a:chOff x="4567827" y="970271"/>
                  <a:chExt cx="1176558" cy="776349"/>
                </a:xfrm>
                <a:grpFill/>
              </p:grpSpPr>
              <p:sp>
                <p:nvSpPr>
                  <p:cNvPr id="1791" name="Round Diagonal Corner Rectangle 2">
                    <a:extLst>
                      <a:ext uri="{FF2B5EF4-FFF2-40B4-BE49-F238E27FC236}">
                        <a16:creationId xmlns:a16="http://schemas.microsoft.com/office/drawing/2014/main" id="{067DF4AD-7DBB-26AC-2A2B-A845F747697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 name="Round Diagonal Corner Rectangle 3">
                    <a:extLst>
                      <a:ext uri="{FF2B5EF4-FFF2-40B4-BE49-F238E27FC236}">
                        <a16:creationId xmlns:a16="http://schemas.microsoft.com/office/drawing/2014/main" id="{220020C3-8B0B-E1FD-8B75-BC47B5BECB9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3" name="Round Diagonal Corner Rectangle 4">
                    <a:extLst>
                      <a:ext uri="{FF2B5EF4-FFF2-40B4-BE49-F238E27FC236}">
                        <a16:creationId xmlns:a16="http://schemas.microsoft.com/office/drawing/2014/main" id="{E16806BD-7EEA-3D55-687D-C16B76F31D0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4" name="Round Diagonal Corner Rectangle 5">
                    <a:extLst>
                      <a:ext uri="{FF2B5EF4-FFF2-40B4-BE49-F238E27FC236}">
                        <a16:creationId xmlns:a16="http://schemas.microsoft.com/office/drawing/2014/main" id="{B5AA928E-3F3F-AB47-D839-CC4CA578426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5" name="Round Diagonal Corner Rectangle 6">
                    <a:extLst>
                      <a:ext uri="{FF2B5EF4-FFF2-40B4-BE49-F238E27FC236}">
                        <a16:creationId xmlns:a16="http://schemas.microsoft.com/office/drawing/2014/main" id="{92FD8308-3E9A-6CF8-F3E6-864832D11B3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5" name="Group 1784">
                  <a:extLst>
                    <a:ext uri="{FF2B5EF4-FFF2-40B4-BE49-F238E27FC236}">
                      <a16:creationId xmlns:a16="http://schemas.microsoft.com/office/drawing/2014/main" id="{289B7680-DA49-9328-604F-C192D2EC8B9F}"/>
                    </a:ext>
                  </a:extLst>
                </p:cNvPr>
                <p:cNvGrpSpPr/>
                <p:nvPr/>
              </p:nvGrpSpPr>
              <p:grpSpPr>
                <a:xfrm rot="16517873">
                  <a:off x="5186556" y="1224033"/>
                  <a:ext cx="1176558" cy="776349"/>
                  <a:chOff x="4567827" y="970271"/>
                  <a:chExt cx="1176558" cy="776349"/>
                </a:xfrm>
                <a:grpFill/>
              </p:grpSpPr>
              <p:sp>
                <p:nvSpPr>
                  <p:cNvPr id="1786" name="Round Diagonal Corner Rectangle 9">
                    <a:extLst>
                      <a:ext uri="{FF2B5EF4-FFF2-40B4-BE49-F238E27FC236}">
                        <a16:creationId xmlns:a16="http://schemas.microsoft.com/office/drawing/2014/main" id="{57FD7258-FA64-74C9-F90F-D411E2B7DF1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7" name="Round Diagonal Corner Rectangle 10">
                    <a:extLst>
                      <a:ext uri="{FF2B5EF4-FFF2-40B4-BE49-F238E27FC236}">
                        <a16:creationId xmlns:a16="http://schemas.microsoft.com/office/drawing/2014/main" id="{76EBACF6-6212-AB42-A79E-E17EC3636F5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8" name="Round Diagonal Corner Rectangle 11">
                    <a:extLst>
                      <a:ext uri="{FF2B5EF4-FFF2-40B4-BE49-F238E27FC236}">
                        <a16:creationId xmlns:a16="http://schemas.microsoft.com/office/drawing/2014/main" id="{326A4CCD-9494-2470-E066-BB4BEBCA090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9" name="Round Diagonal Corner Rectangle 12">
                    <a:extLst>
                      <a:ext uri="{FF2B5EF4-FFF2-40B4-BE49-F238E27FC236}">
                        <a16:creationId xmlns:a16="http://schemas.microsoft.com/office/drawing/2014/main" id="{137AB32E-2D3E-3F65-8949-7B8ECEBDB96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0" name="Round Diagonal Corner Rectangle 13">
                    <a:extLst>
                      <a:ext uri="{FF2B5EF4-FFF2-40B4-BE49-F238E27FC236}">
                        <a16:creationId xmlns:a16="http://schemas.microsoft.com/office/drawing/2014/main" id="{9E23D2AB-6AD7-B5F7-24E3-A89D313296D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5" name="Double Wave 1704">
                <a:extLst>
                  <a:ext uri="{FF2B5EF4-FFF2-40B4-BE49-F238E27FC236}">
                    <a16:creationId xmlns:a16="http://schemas.microsoft.com/office/drawing/2014/main" id="{4FB24EFE-6718-453A-5132-A620A947931F}"/>
                  </a:ext>
                </a:extLst>
              </p:cNvPr>
              <p:cNvSpPr/>
              <p:nvPr/>
            </p:nvSpPr>
            <p:spPr>
              <a:xfrm rot="5400000" flipV="1">
                <a:off x="1382470" y="3475122"/>
                <a:ext cx="2353589" cy="495291"/>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6" name="Group 1705">
                <a:extLst>
                  <a:ext uri="{FF2B5EF4-FFF2-40B4-BE49-F238E27FC236}">
                    <a16:creationId xmlns:a16="http://schemas.microsoft.com/office/drawing/2014/main" id="{D545A0CF-03FE-1A7C-6EE8-130343C0B860}"/>
                  </a:ext>
                </a:extLst>
              </p:cNvPr>
              <p:cNvGrpSpPr/>
              <p:nvPr/>
            </p:nvGrpSpPr>
            <p:grpSpPr>
              <a:xfrm rot="3721982">
                <a:off x="2072705" y="1965154"/>
                <a:ext cx="1219200" cy="940256"/>
                <a:chOff x="4567827" y="970271"/>
                <a:chExt cx="1595182" cy="1230216"/>
              </a:xfrm>
              <a:grpFill/>
            </p:grpSpPr>
            <p:grpSp>
              <p:nvGrpSpPr>
                <p:cNvPr id="1772" name="Group 7">
                  <a:extLst>
                    <a:ext uri="{FF2B5EF4-FFF2-40B4-BE49-F238E27FC236}">
                      <a16:creationId xmlns:a16="http://schemas.microsoft.com/office/drawing/2014/main" id="{35D298C3-3283-C694-D5E2-04B1711FA3A5}"/>
                    </a:ext>
                  </a:extLst>
                </p:cNvPr>
                <p:cNvGrpSpPr/>
                <p:nvPr/>
              </p:nvGrpSpPr>
              <p:grpSpPr>
                <a:xfrm>
                  <a:off x="4567827" y="970271"/>
                  <a:ext cx="1176558" cy="776349"/>
                  <a:chOff x="4567827" y="970271"/>
                  <a:chExt cx="1176558" cy="776349"/>
                </a:xfrm>
                <a:grpFill/>
              </p:grpSpPr>
              <p:sp>
                <p:nvSpPr>
                  <p:cNvPr id="1779" name="Round Diagonal Corner Rectangle 2">
                    <a:extLst>
                      <a:ext uri="{FF2B5EF4-FFF2-40B4-BE49-F238E27FC236}">
                        <a16:creationId xmlns:a16="http://schemas.microsoft.com/office/drawing/2014/main" id="{F9170A12-CE8D-2E75-882A-A8BAB4B56A9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0" name="Round Diagonal Corner Rectangle 3">
                    <a:extLst>
                      <a:ext uri="{FF2B5EF4-FFF2-40B4-BE49-F238E27FC236}">
                        <a16:creationId xmlns:a16="http://schemas.microsoft.com/office/drawing/2014/main" id="{D7DB78CD-5E8D-924D-41DF-3B8B3CAA057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 name="Round Diagonal Corner Rectangle 4">
                    <a:extLst>
                      <a:ext uri="{FF2B5EF4-FFF2-40B4-BE49-F238E27FC236}">
                        <a16:creationId xmlns:a16="http://schemas.microsoft.com/office/drawing/2014/main" id="{1B5E2ECD-CD9B-7B16-4CDB-F58A87D1130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2" name="Round Diagonal Corner Rectangle 5">
                    <a:extLst>
                      <a:ext uri="{FF2B5EF4-FFF2-40B4-BE49-F238E27FC236}">
                        <a16:creationId xmlns:a16="http://schemas.microsoft.com/office/drawing/2014/main" id="{6140CE55-1E2E-63DF-C6CF-DE3ED58F9FE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3" name="Round Diagonal Corner Rectangle 6">
                    <a:extLst>
                      <a:ext uri="{FF2B5EF4-FFF2-40B4-BE49-F238E27FC236}">
                        <a16:creationId xmlns:a16="http://schemas.microsoft.com/office/drawing/2014/main" id="{05DA88AA-ADB6-6471-4CCF-FF7E4FC5034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3" name="Group 8">
                  <a:extLst>
                    <a:ext uri="{FF2B5EF4-FFF2-40B4-BE49-F238E27FC236}">
                      <a16:creationId xmlns:a16="http://schemas.microsoft.com/office/drawing/2014/main" id="{DDBE91CC-176E-02B8-D1C2-6A1940606069}"/>
                    </a:ext>
                  </a:extLst>
                </p:cNvPr>
                <p:cNvGrpSpPr/>
                <p:nvPr/>
              </p:nvGrpSpPr>
              <p:grpSpPr>
                <a:xfrm rot="16517873">
                  <a:off x="5186556" y="1224033"/>
                  <a:ext cx="1176558" cy="776349"/>
                  <a:chOff x="4567827" y="970271"/>
                  <a:chExt cx="1176558" cy="776349"/>
                </a:xfrm>
                <a:grpFill/>
              </p:grpSpPr>
              <p:sp>
                <p:nvSpPr>
                  <p:cNvPr id="1774" name="Round Diagonal Corner Rectangle 18">
                    <a:extLst>
                      <a:ext uri="{FF2B5EF4-FFF2-40B4-BE49-F238E27FC236}">
                        <a16:creationId xmlns:a16="http://schemas.microsoft.com/office/drawing/2014/main" id="{8AD176A7-2B9B-976F-1660-6A1790683A3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5" name="Round Diagonal Corner Rectangle 19">
                    <a:extLst>
                      <a:ext uri="{FF2B5EF4-FFF2-40B4-BE49-F238E27FC236}">
                        <a16:creationId xmlns:a16="http://schemas.microsoft.com/office/drawing/2014/main" id="{16FB896C-0DBF-8DA2-5D25-132ECE2FB8E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6" name="Round Diagonal Corner Rectangle 20">
                    <a:extLst>
                      <a:ext uri="{FF2B5EF4-FFF2-40B4-BE49-F238E27FC236}">
                        <a16:creationId xmlns:a16="http://schemas.microsoft.com/office/drawing/2014/main" id="{9B776EC3-75A7-923C-7165-338332A2552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7" name="Round Diagonal Corner Rectangle 21">
                    <a:extLst>
                      <a:ext uri="{FF2B5EF4-FFF2-40B4-BE49-F238E27FC236}">
                        <a16:creationId xmlns:a16="http://schemas.microsoft.com/office/drawing/2014/main" id="{9EA8802A-E7DC-8822-2010-AA23F2EC111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8" name="Round Diagonal Corner Rectangle 22">
                    <a:extLst>
                      <a:ext uri="{FF2B5EF4-FFF2-40B4-BE49-F238E27FC236}">
                        <a16:creationId xmlns:a16="http://schemas.microsoft.com/office/drawing/2014/main" id="{EF930704-C4A4-1EDC-4111-562FE164FD6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7" name="Group 1706">
                <a:extLst>
                  <a:ext uri="{FF2B5EF4-FFF2-40B4-BE49-F238E27FC236}">
                    <a16:creationId xmlns:a16="http://schemas.microsoft.com/office/drawing/2014/main" id="{7D95C310-3D5B-5918-C5F7-69A8528293F2}"/>
                  </a:ext>
                </a:extLst>
              </p:cNvPr>
              <p:cNvGrpSpPr/>
              <p:nvPr/>
            </p:nvGrpSpPr>
            <p:grpSpPr>
              <a:xfrm rot="20253845">
                <a:off x="1241184" y="1553241"/>
                <a:ext cx="1595182" cy="1230216"/>
                <a:chOff x="4567827" y="970271"/>
                <a:chExt cx="1595182" cy="1230216"/>
              </a:xfrm>
              <a:grpFill/>
            </p:grpSpPr>
            <p:grpSp>
              <p:nvGrpSpPr>
                <p:cNvPr id="1760" name="Group 7">
                  <a:extLst>
                    <a:ext uri="{FF2B5EF4-FFF2-40B4-BE49-F238E27FC236}">
                      <a16:creationId xmlns:a16="http://schemas.microsoft.com/office/drawing/2014/main" id="{5E7C44AC-B187-CB8A-1740-90A873E92FFF}"/>
                    </a:ext>
                  </a:extLst>
                </p:cNvPr>
                <p:cNvGrpSpPr/>
                <p:nvPr/>
              </p:nvGrpSpPr>
              <p:grpSpPr>
                <a:xfrm>
                  <a:off x="4567827" y="970271"/>
                  <a:ext cx="1176558" cy="776349"/>
                  <a:chOff x="4567827" y="970271"/>
                  <a:chExt cx="1176558" cy="776349"/>
                </a:xfrm>
                <a:grpFill/>
              </p:grpSpPr>
              <p:sp>
                <p:nvSpPr>
                  <p:cNvPr id="1767" name="Round Diagonal Corner Rectangle 2">
                    <a:extLst>
                      <a:ext uri="{FF2B5EF4-FFF2-40B4-BE49-F238E27FC236}">
                        <a16:creationId xmlns:a16="http://schemas.microsoft.com/office/drawing/2014/main" id="{E4B42C38-A6ED-C6EF-25B1-F346B34899E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8" name="Round Diagonal Corner Rectangle 3">
                    <a:extLst>
                      <a:ext uri="{FF2B5EF4-FFF2-40B4-BE49-F238E27FC236}">
                        <a16:creationId xmlns:a16="http://schemas.microsoft.com/office/drawing/2014/main" id="{97EF9034-F897-85F4-CB96-BF025CF76A6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9" name="Round Diagonal Corner Rectangle 4">
                    <a:extLst>
                      <a:ext uri="{FF2B5EF4-FFF2-40B4-BE49-F238E27FC236}">
                        <a16:creationId xmlns:a16="http://schemas.microsoft.com/office/drawing/2014/main" id="{6394F05C-7E24-CDE4-545A-4F045E83C20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0" name="Round Diagonal Corner Rectangle 5">
                    <a:extLst>
                      <a:ext uri="{FF2B5EF4-FFF2-40B4-BE49-F238E27FC236}">
                        <a16:creationId xmlns:a16="http://schemas.microsoft.com/office/drawing/2014/main" id="{0717D015-BD7C-65B7-49BD-CCFB632AFEB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1" name="Round Diagonal Corner Rectangle 6">
                    <a:extLst>
                      <a:ext uri="{FF2B5EF4-FFF2-40B4-BE49-F238E27FC236}">
                        <a16:creationId xmlns:a16="http://schemas.microsoft.com/office/drawing/2014/main" id="{81F174B7-E89C-48B7-1AA8-88723498040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1" name="Group 8">
                  <a:extLst>
                    <a:ext uri="{FF2B5EF4-FFF2-40B4-BE49-F238E27FC236}">
                      <a16:creationId xmlns:a16="http://schemas.microsoft.com/office/drawing/2014/main" id="{0A6AB091-D7F4-8FEB-1FE8-6F278FCDF49C}"/>
                    </a:ext>
                  </a:extLst>
                </p:cNvPr>
                <p:cNvGrpSpPr/>
                <p:nvPr/>
              </p:nvGrpSpPr>
              <p:grpSpPr>
                <a:xfrm rot="16517873">
                  <a:off x="5186556" y="1224033"/>
                  <a:ext cx="1176558" cy="776349"/>
                  <a:chOff x="4567827" y="970271"/>
                  <a:chExt cx="1176558" cy="776349"/>
                </a:xfrm>
                <a:grpFill/>
              </p:grpSpPr>
              <p:sp>
                <p:nvSpPr>
                  <p:cNvPr id="1762" name="Round Diagonal Corner Rectangle 31">
                    <a:extLst>
                      <a:ext uri="{FF2B5EF4-FFF2-40B4-BE49-F238E27FC236}">
                        <a16:creationId xmlns:a16="http://schemas.microsoft.com/office/drawing/2014/main" id="{EE23715A-B5DF-40A1-237A-C7EC38ADA01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3" name="Round Diagonal Corner Rectangle 32">
                    <a:extLst>
                      <a:ext uri="{FF2B5EF4-FFF2-40B4-BE49-F238E27FC236}">
                        <a16:creationId xmlns:a16="http://schemas.microsoft.com/office/drawing/2014/main" id="{FB592981-0044-EFA2-D764-147893DD663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4" name="Round Diagonal Corner Rectangle 33">
                    <a:extLst>
                      <a:ext uri="{FF2B5EF4-FFF2-40B4-BE49-F238E27FC236}">
                        <a16:creationId xmlns:a16="http://schemas.microsoft.com/office/drawing/2014/main" id="{4638A367-4DC7-0664-7D2B-5318C58FF9D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5" name="Round Diagonal Corner Rectangle 34">
                    <a:extLst>
                      <a:ext uri="{FF2B5EF4-FFF2-40B4-BE49-F238E27FC236}">
                        <a16:creationId xmlns:a16="http://schemas.microsoft.com/office/drawing/2014/main" id="{EB45A714-538F-8DCF-F646-4B9BD0918A0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6" name="Round Diagonal Corner Rectangle 35">
                    <a:extLst>
                      <a:ext uri="{FF2B5EF4-FFF2-40B4-BE49-F238E27FC236}">
                        <a16:creationId xmlns:a16="http://schemas.microsoft.com/office/drawing/2014/main" id="{3BBD3BB0-FDC9-D76B-5A00-81D8381B2AA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8" name="Group 1707">
                <a:extLst>
                  <a:ext uri="{FF2B5EF4-FFF2-40B4-BE49-F238E27FC236}">
                    <a16:creationId xmlns:a16="http://schemas.microsoft.com/office/drawing/2014/main" id="{F2FE7F2E-FF77-D8D8-8308-0B363E4FAD0B}"/>
                  </a:ext>
                </a:extLst>
              </p:cNvPr>
              <p:cNvGrpSpPr/>
              <p:nvPr/>
            </p:nvGrpSpPr>
            <p:grpSpPr>
              <a:xfrm rot="8113811">
                <a:off x="1943792" y="770000"/>
                <a:ext cx="1446415" cy="1355079"/>
                <a:chOff x="4567827" y="970271"/>
                <a:chExt cx="1595182" cy="1230216"/>
              </a:xfrm>
              <a:grpFill/>
            </p:grpSpPr>
            <p:grpSp>
              <p:nvGrpSpPr>
                <p:cNvPr id="1748" name="Group 7">
                  <a:extLst>
                    <a:ext uri="{FF2B5EF4-FFF2-40B4-BE49-F238E27FC236}">
                      <a16:creationId xmlns:a16="http://schemas.microsoft.com/office/drawing/2014/main" id="{6DD0752C-37E4-7D67-31C2-0E9408EE223D}"/>
                    </a:ext>
                  </a:extLst>
                </p:cNvPr>
                <p:cNvGrpSpPr/>
                <p:nvPr/>
              </p:nvGrpSpPr>
              <p:grpSpPr>
                <a:xfrm>
                  <a:off x="4567827" y="970271"/>
                  <a:ext cx="1176558" cy="776349"/>
                  <a:chOff x="4567827" y="970271"/>
                  <a:chExt cx="1176558" cy="776349"/>
                </a:xfrm>
                <a:grpFill/>
              </p:grpSpPr>
              <p:sp>
                <p:nvSpPr>
                  <p:cNvPr id="1755" name="Round Diagonal Corner Rectangle 2">
                    <a:extLst>
                      <a:ext uri="{FF2B5EF4-FFF2-40B4-BE49-F238E27FC236}">
                        <a16:creationId xmlns:a16="http://schemas.microsoft.com/office/drawing/2014/main" id="{5ED6A8BD-0CA6-7F42-5F37-9679B002FA1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6" name="Round Diagonal Corner Rectangle 3">
                    <a:extLst>
                      <a:ext uri="{FF2B5EF4-FFF2-40B4-BE49-F238E27FC236}">
                        <a16:creationId xmlns:a16="http://schemas.microsoft.com/office/drawing/2014/main" id="{83C9DFF1-53DD-C71A-050B-CBDDD1B8E5B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7" name="Round Diagonal Corner Rectangle 4">
                    <a:extLst>
                      <a:ext uri="{FF2B5EF4-FFF2-40B4-BE49-F238E27FC236}">
                        <a16:creationId xmlns:a16="http://schemas.microsoft.com/office/drawing/2014/main" id="{7B86AD16-4C66-5D38-2C4A-F65CA6DF94C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8" name="Round Diagonal Corner Rectangle 5">
                    <a:extLst>
                      <a:ext uri="{FF2B5EF4-FFF2-40B4-BE49-F238E27FC236}">
                        <a16:creationId xmlns:a16="http://schemas.microsoft.com/office/drawing/2014/main" id="{4463742B-B996-384C-579A-E2905255C8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9" name="Round Diagonal Corner Rectangle 6">
                    <a:extLst>
                      <a:ext uri="{FF2B5EF4-FFF2-40B4-BE49-F238E27FC236}">
                        <a16:creationId xmlns:a16="http://schemas.microsoft.com/office/drawing/2014/main" id="{7488281C-0BB8-E02D-E2C8-F72BDE71609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9" name="Group 8">
                  <a:extLst>
                    <a:ext uri="{FF2B5EF4-FFF2-40B4-BE49-F238E27FC236}">
                      <a16:creationId xmlns:a16="http://schemas.microsoft.com/office/drawing/2014/main" id="{5D1639A1-EFE9-F4C9-D99D-47FCB669CF36}"/>
                    </a:ext>
                  </a:extLst>
                </p:cNvPr>
                <p:cNvGrpSpPr/>
                <p:nvPr/>
              </p:nvGrpSpPr>
              <p:grpSpPr>
                <a:xfrm rot="16517873">
                  <a:off x="5186556" y="1224033"/>
                  <a:ext cx="1176558" cy="776349"/>
                  <a:chOff x="4567827" y="970271"/>
                  <a:chExt cx="1176558" cy="776349"/>
                </a:xfrm>
                <a:grpFill/>
              </p:grpSpPr>
              <p:sp>
                <p:nvSpPr>
                  <p:cNvPr id="1750" name="Round Diagonal Corner Rectangle 44">
                    <a:extLst>
                      <a:ext uri="{FF2B5EF4-FFF2-40B4-BE49-F238E27FC236}">
                        <a16:creationId xmlns:a16="http://schemas.microsoft.com/office/drawing/2014/main" id="{28A773D3-00D4-62BA-A50A-C15952163C4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 name="Round Diagonal Corner Rectangle 45">
                    <a:extLst>
                      <a:ext uri="{FF2B5EF4-FFF2-40B4-BE49-F238E27FC236}">
                        <a16:creationId xmlns:a16="http://schemas.microsoft.com/office/drawing/2014/main" id="{6C7FB5C6-3AE2-9EAE-864E-9209C4C7687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2" name="Round Diagonal Corner Rectangle 46">
                    <a:extLst>
                      <a:ext uri="{FF2B5EF4-FFF2-40B4-BE49-F238E27FC236}">
                        <a16:creationId xmlns:a16="http://schemas.microsoft.com/office/drawing/2014/main" id="{070DF38F-86F2-055D-CCD0-4454460B30B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3" name="Round Diagonal Corner Rectangle 47">
                    <a:extLst>
                      <a:ext uri="{FF2B5EF4-FFF2-40B4-BE49-F238E27FC236}">
                        <a16:creationId xmlns:a16="http://schemas.microsoft.com/office/drawing/2014/main" id="{E2E7DBAC-76D4-0E83-308D-21B95079D5A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4" name="Round Diagonal Corner Rectangle 48">
                    <a:extLst>
                      <a:ext uri="{FF2B5EF4-FFF2-40B4-BE49-F238E27FC236}">
                        <a16:creationId xmlns:a16="http://schemas.microsoft.com/office/drawing/2014/main" id="{6F43ACEA-132B-9631-0AF0-1EDE1D1DE90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9" name="Group 1708">
                <a:extLst>
                  <a:ext uri="{FF2B5EF4-FFF2-40B4-BE49-F238E27FC236}">
                    <a16:creationId xmlns:a16="http://schemas.microsoft.com/office/drawing/2014/main" id="{0FD2C6E9-5202-AFFA-12F9-FB7EDEA66661}"/>
                  </a:ext>
                </a:extLst>
              </p:cNvPr>
              <p:cNvGrpSpPr/>
              <p:nvPr/>
            </p:nvGrpSpPr>
            <p:grpSpPr>
              <a:xfrm rot="8113811">
                <a:off x="1438523" y="2207715"/>
                <a:ext cx="1390153" cy="762604"/>
                <a:chOff x="4567827" y="970271"/>
                <a:chExt cx="1595182" cy="1230216"/>
              </a:xfrm>
              <a:grpFill/>
            </p:grpSpPr>
            <p:grpSp>
              <p:nvGrpSpPr>
                <p:cNvPr id="1736" name="Group 7">
                  <a:extLst>
                    <a:ext uri="{FF2B5EF4-FFF2-40B4-BE49-F238E27FC236}">
                      <a16:creationId xmlns:a16="http://schemas.microsoft.com/office/drawing/2014/main" id="{1064DA73-2E5A-E493-ED7B-A0796110F0A1}"/>
                    </a:ext>
                  </a:extLst>
                </p:cNvPr>
                <p:cNvGrpSpPr/>
                <p:nvPr/>
              </p:nvGrpSpPr>
              <p:grpSpPr>
                <a:xfrm>
                  <a:off x="4567827" y="970271"/>
                  <a:ext cx="1176558" cy="776349"/>
                  <a:chOff x="4567827" y="970271"/>
                  <a:chExt cx="1176558" cy="776349"/>
                </a:xfrm>
                <a:grpFill/>
              </p:grpSpPr>
              <p:sp>
                <p:nvSpPr>
                  <p:cNvPr id="1743" name="Round Diagonal Corner Rectangle 2">
                    <a:extLst>
                      <a:ext uri="{FF2B5EF4-FFF2-40B4-BE49-F238E27FC236}">
                        <a16:creationId xmlns:a16="http://schemas.microsoft.com/office/drawing/2014/main" id="{22CBFF71-025A-B5E8-EBD2-557AA2EECBB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4" name="Round Diagonal Corner Rectangle 3">
                    <a:extLst>
                      <a:ext uri="{FF2B5EF4-FFF2-40B4-BE49-F238E27FC236}">
                        <a16:creationId xmlns:a16="http://schemas.microsoft.com/office/drawing/2014/main" id="{337B5F8F-9FAB-57C0-9B8A-51AD00F8D03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 name="Round Diagonal Corner Rectangle 4">
                    <a:extLst>
                      <a:ext uri="{FF2B5EF4-FFF2-40B4-BE49-F238E27FC236}">
                        <a16:creationId xmlns:a16="http://schemas.microsoft.com/office/drawing/2014/main" id="{63BDA320-6BFA-A25C-ABD0-7B64E1F1CCF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 name="Round Diagonal Corner Rectangle 5">
                    <a:extLst>
                      <a:ext uri="{FF2B5EF4-FFF2-40B4-BE49-F238E27FC236}">
                        <a16:creationId xmlns:a16="http://schemas.microsoft.com/office/drawing/2014/main" id="{3B4F391A-D873-18B6-CD1A-EC18BD95046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7" name="Round Diagonal Corner Rectangle 6">
                    <a:extLst>
                      <a:ext uri="{FF2B5EF4-FFF2-40B4-BE49-F238E27FC236}">
                        <a16:creationId xmlns:a16="http://schemas.microsoft.com/office/drawing/2014/main" id="{A59C83D5-8178-31DB-F5AC-E9B3F95E5AE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7" name="Group 8">
                  <a:extLst>
                    <a:ext uri="{FF2B5EF4-FFF2-40B4-BE49-F238E27FC236}">
                      <a16:creationId xmlns:a16="http://schemas.microsoft.com/office/drawing/2014/main" id="{D94B8995-C1F2-9ABA-8D15-A0EC4A6AD7C7}"/>
                    </a:ext>
                  </a:extLst>
                </p:cNvPr>
                <p:cNvGrpSpPr/>
                <p:nvPr/>
              </p:nvGrpSpPr>
              <p:grpSpPr>
                <a:xfrm rot="16517873">
                  <a:off x="5186556" y="1224033"/>
                  <a:ext cx="1176558" cy="776349"/>
                  <a:chOff x="4567827" y="970271"/>
                  <a:chExt cx="1176558" cy="776349"/>
                </a:xfrm>
                <a:grpFill/>
              </p:grpSpPr>
              <p:sp>
                <p:nvSpPr>
                  <p:cNvPr id="1738" name="Round Diagonal Corner Rectangle 57">
                    <a:extLst>
                      <a:ext uri="{FF2B5EF4-FFF2-40B4-BE49-F238E27FC236}">
                        <a16:creationId xmlns:a16="http://schemas.microsoft.com/office/drawing/2014/main" id="{E2417349-69E1-814F-9F89-D19CC859F94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9" name="Round Diagonal Corner Rectangle 58">
                    <a:extLst>
                      <a:ext uri="{FF2B5EF4-FFF2-40B4-BE49-F238E27FC236}">
                        <a16:creationId xmlns:a16="http://schemas.microsoft.com/office/drawing/2014/main" id="{45928EEE-8E30-B793-8B9C-8B8DFBEB3F4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 name="Round Diagonal Corner Rectangle 59">
                    <a:extLst>
                      <a:ext uri="{FF2B5EF4-FFF2-40B4-BE49-F238E27FC236}">
                        <a16:creationId xmlns:a16="http://schemas.microsoft.com/office/drawing/2014/main" id="{21BAC008-E624-5E9B-9545-E32AF7E016C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 name="Round Diagonal Corner Rectangle 60">
                    <a:extLst>
                      <a:ext uri="{FF2B5EF4-FFF2-40B4-BE49-F238E27FC236}">
                        <a16:creationId xmlns:a16="http://schemas.microsoft.com/office/drawing/2014/main" id="{A58135B7-A56B-9399-D9F1-F7BE194B5C8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 name="Round Diagonal Corner Rectangle 61">
                    <a:extLst>
                      <a:ext uri="{FF2B5EF4-FFF2-40B4-BE49-F238E27FC236}">
                        <a16:creationId xmlns:a16="http://schemas.microsoft.com/office/drawing/2014/main" id="{FE5CC72D-F295-DB43-3B1D-0979C524BFB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0" name="Group 1709">
                <a:extLst>
                  <a:ext uri="{FF2B5EF4-FFF2-40B4-BE49-F238E27FC236}">
                    <a16:creationId xmlns:a16="http://schemas.microsoft.com/office/drawing/2014/main" id="{5A95D384-5A71-CD30-23EB-0A6276B4013F}"/>
                  </a:ext>
                </a:extLst>
              </p:cNvPr>
              <p:cNvGrpSpPr/>
              <p:nvPr/>
            </p:nvGrpSpPr>
            <p:grpSpPr>
              <a:xfrm rot="9089938">
                <a:off x="2556363" y="1661184"/>
                <a:ext cx="1090262" cy="771324"/>
                <a:chOff x="4567827" y="970271"/>
                <a:chExt cx="1595182" cy="1230216"/>
              </a:xfrm>
              <a:grpFill/>
            </p:grpSpPr>
            <p:grpSp>
              <p:nvGrpSpPr>
                <p:cNvPr id="1724" name="Group 7">
                  <a:extLst>
                    <a:ext uri="{FF2B5EF4-FFF2-40B4-BE49-F238E27FC236}">
                      <a16:creationId xmlns:a16="http://schemas.microsoft.com/office/drawing/2014/main" id="{C2C524C7-3156-37FE-2BA0-94964BE99CFA}"/>
                    </a:ext>
                  </a:extLst>
                </p:cNvPr>
                <p:cNvGrpSpPr/>
                <p:nvPr/>
              </p:nvGrpSpPr>
              <p:grpSpPr>
                <a:xfrm>
                  <a:off x="4567827" y="970271"/>
                  <a:ext cx="1176558" cy="776349"/>
                  <a:chOff x="4567827" y="970271"/>
                  <a:chExt cx="1176558" cy="776349"/>
                </a:xfrm>
                <a:grpFill/>
              </p:grpSpPr>
              <p:sp>
                <p:nvSpPr>
                  <p:cNvPr id="1731" name="Round Diagonal Corner Rectangle 2">
                    <a:extLst>
                      <a:ext uri="{FF2B5EF4-FFF2-40B4-BE49-F238E27FC236}">
                        <a16:creationId xmlns:a16="http://schemas.microsoft.com/office/drawing/2014/main" id="{27C54C9B-13D2-5F66-6B31-650B6084108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2" name="Round Diagonal Corner Rectangle 3">
                    <a:extLst>
                      <a:ext uri="{FF2B5EF4-FFF2-40B4-BE49-F238E27FC236}">
                        <a16:creationId xmlns:a16="http://schemas.microsoft.com/office/drawing/2014/main" id="{C722ABC8-ECAC-07C6-62B0-EFE544FEEAD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3" name="Round Diagonal Corner Rectangle 4">
                    <a:extLst>
                      <a:ext uri="{FF2B5EF4-FFF2-40B4-BE49-F238E27FC236}">
                        <a16:creationId xmlns:a16="http://schemas.microsoft.com/office/drawing/2014/main" id="{A3DB9A8E-4C11-B764-E121-8AEA6DE0C8E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4" name="Round Diagonal Corner Rectangle 5">
                    <a:extLst>
                      <a:ext uri="{FF2B5EF4-FFF2-40B4-BE49-F238E27FC236}">
                        <a16:creationId xmlns:a16="http://schemas.microsoft.com/office/drawing/2014/main" id="{41766495-E032-B31B-D7BA-62BF9342581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5" name="Round Diagonal Corner Rectangle 6">
                    <a:extLst>
                      <a:ext uri="{FF2B5EF4-FFF2-40B4-BE49-F238E27FC236}">
                        <a16:creationId xmlns:a16="http://schemas.microsoft.com/office/drawing/2014/main" id="{B8172E54-7C47-6D71-595E-1AB55CF5D9F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5" name="Group 8">
                  <a:extLst>
                    <a:ext uri="{FF2B5EF4-FFF2-40B4-BE49-F238E27FC236}">
                      <a16:creationId xmlns:a16="http://schemas.microsoft.com/office/drawing/2014/main" id="{EAE77879-221B-9096-034E-6367F7AC41D5}"/>
                    </a:ext>
                  </a:extLst>
                </p:cNvPr>
                <p:cNvGrpSpPr/>
                <p:nvPr/>
              </p:nvGrpSpPr>
              <p:grpSpPr>
                <a:xfrm rot="16517873">
                  <a:off x="5186556" y="1224033"/>
                  <a:ext cx="1176558" cy="776349"/>
                  <a:chOff x="4567827" y="970271"/>
                  <a:chExt cx="1176558" cy="776349"/>
                </a:xfrm>
                <a:grpFill/>
              </p:grpSpPr>
              <p:sp>
                <p:nvSpPr>
                  <p:cNvPr id="1726" name="Round Diagonal Corner Rectangle 70">
                    <a:extLst>
                      <a:ext uri="{FF2B5EF4-FFF2-40B4-BE49-F238E27FC236}">
                        <a16:creationId xmlns:a16="http://schemas.microsoft.com/office/drawing/2014/main" id="{3A9CECFD-B198-FDBA-7B2B-AC227326F3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7" name="Round Diagonal Corner Rectangle 71">
                    <a:extLst>
                      <a:ext uri="{FF2B5EF4-FFF2-40B4-BE49-F238E27FC236}">
                        <a16:creationId xmlns:a16="http://schemas.microsoft.com/office/drawing/2014/main" id="{4E86960F-151A-2DE4-6E7D-DB8832AB9BF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8" name="Round Diagonal Corner Rectangle 72">
                    <a:extLst>
                      <a:ext uri="{FF2B5EF4-FFF2-40B4-BE49-F238E27FC236}">
                        <a16:creationId xmlns:a16="http://schemas.microsoft.com/office/drawing/2014/main" id="{2FBA9CB9-77BD-B832-48BB-6873AE8926F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9" name="Round Diagonal Corner Rectangle 73">
                    <a:extLst>
                      <a:ext uri="{FF2B5EF4-FFF2-40B4-BE49-F238E27FC236}">
                        <a16:creationId xmlns:a16="http://schemas.microsoft.com/office/drawing/2014/main" id="{0F29DD64-6D5C-1260-507E-FC35ACE6CD5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0" name="Round Diagonal Corner Rectangle 74">
                    <a:extLst>
                      <a:ext uri="{FF2B5EF4-FFF2-40B4-BE49-F238E27FC236}">
                        <a16:creationId xmlns:a16="http://schemas.microsoft.com/office/drawing/2014/main" id="{FB3FB053-4165-FF4A-CECC-01E5B1E6FB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1" name="Group 1710">
                <a:extLst>
                  <a:ext uri="{FF2B5EF4-FFF2-40B4-BE49-F238E27FC236}">
                    <a16:creationId xmlns:a16="http://schemas.microsoft.com/office/drawing/2014/main" id="{CE5AFC36-C4A8-30B2-EECC-623225BF85CD}"/>
                  </a:ext>
                </a:extLst>
              </p:cNvPr>
              <p:cNvGrpSpPr/>
              <p:nvPr/>
            </p:nvGrpSpPr>
            <p:grpSpPr>
              <a:xfrm rot="13486189" flipH="1">
                <a:off x="1389306" y="2685691"/>
                <a:ext cx="1345945" cy="1037421"/>
                <a:chOff x="4567827" y="970271"/>
                <a:chExt cx="1595182" cy="1230216"/>
              </a:xfrm>
              <a:grpFill/>
            </p:grpSpPr>
            <p:grpSp>
              <p:nvGrpSpPr>
                <p:cNvPr id="1712" name="Group 7">
                  <a:extLst>
                    <a:ext uri="{FF2B5EF4-FFF2-40B4-BE49-F238E27FC236}">
                      <a16:creationId xmlns:a16="http://schemas.microsoft.com/office/drawing/2014/main" id="{62BC477B-7B4C-5EEB-F5F4-1601001E6794}"/>
                    </a:ext>
                  </a:extLst>
                </p:cNvPr>
                <p:cNvGrpSpPr/>
                <p:nvPr/>
              </p:nvGrpSpPr>
              <p:grpSpPr>
                <a:xfrm>
                  <a:off x="4567827" y="970271"/>
                  <a:ext cx="1176558" cy="776349"/>
                  <a:chOff x="4567827" y="970271"/>
                  <a:chExt cx="1176558" cy="776349"/>
                </a:xfrm>
                <a:grpFill/>
              </p:grpSpPr>
              <p:sp>
                <p:nvSpPr>
                  <p:cNvPr id="1719" name="Round Diagonal Corner Rectangle 2">
                    <a:extLst>
                      <a:ext uri="{FF2B5EF4-FFF2-40B4-BE49-F238E27FC236}">
                        <a16:creationId xmlns:a16="http://schemas.microsoft.com/office/drawing/2014/main" id="{75789D90-A525-7402-3E6D-51BAF4D5A37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 name="Round Diagonal Corner Rectangle 3">
                    <a:extLst>
                      <a:ext uri="{FF2B5EF4-FFF2-40B4-BE49-F238E27FC236}">
                        <a16:creationId xmlns:a16="http://schemas.microsoft.com/office/drawing/2014/main" id="{1EF41F71-BBAC-AC5B-1B1D-967BD4DBE9F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1" name="Round Diagonal Corner Rectangle 4">
                    <a:extLst>
                      <a:ext uri="{FF2B5EF4-FFF2-40B4-BE49-F238E27FC236}">
                        <a16:creationId xmlns:a16="http://schemas.microsoft.com/office/drawing/2014/main" id="{142FCA5B-7EAB-1FC2-E3B8-C4371FF5C32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2" name="Round Diagonal Corner Rectangle 5">
                    <a:extLst>
                      <a:ext uri="{FF2B5EF4-FFF2-40B4-BE49-F238E27FC236}">
                        <a16:creationId xmlns:a16="http://schemas.microsoft.com/office/drawing/2014/main" id="{3E38CBBC-72E3-040D-56B7-CCC9FD8A065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3" name="Round Diagonal Corner Rectangle 6">
                    <a:extLst>
                      <a:ext uri="{FF2B5EF4-FFF2-40B4-BE49-F238E27FC236}">
                        <a16:creationId xmlns:a16="http://schemas.microsoft.com/office/drawing/2014/main" id="{3CDEA0C2-A9A2-ACBF-0A26-5EFABC620CF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3" name="Group 8">
                  <a:extLst>
                    <a:ext uri="{FF2B5EF4-FFF2-40B4-BE49-F238E27FC236}">
                      <a16:creationId xmlns:a16="http://schemas.microsoft.com/office/drawing/2014/main" id="{1CBAC925-2666-3AC1-A7C6-2AC250CC583C}"/>
                    </a:ext>
                  </a:extLst>
                </p:cNvPr>
                <p:cNvGrpSpPr/>
                <p:nvPr/>
              </p:nvGrpSpPr>
              <p:grpSpPr>
                <a:xfrm rot="16517873">
                  <a:off x="5186556" y="1224033"/>
                  <a:ext cx="1176558" cy="776349"/>
                  <a:chOff x="4567827" y="970271"/>
                  <a:chExt cx="1176558" cy="776349"/>
                </a:xfrm>
                <a:grpFill/>
              </p:grpSpPr>
              <p:sp>
                <p:nvSpPr>
                  <p:cNvPr id="1714" name="Round Diagonal Corner Rectangle 83">
                    <a:extLst>
                      <a:ext uri="{FF2B5EF4-FFF2-40B4-BE49-F238E27FC236}">
                        <a16:creationId xmlns:a16="http://schemas.microsoft.com/office/drawing/2014/main" id="{45C1D8B2-93A6-3E78-1721-7F0C2B6D1EA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5" name="Round Diagonal Corner Rectangle 84">
                    <a:extLst>
                      <a:ext uri="{FF2B5EF4-FFF2-40B4-BE49-F238E27FC236}">
                        <a16:creationId xmlns:a16="http://schemas.microsoft.com/office/drawing/2014/main" id="{6750382D-5524-7575-CFE1-8FF93228C06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6" name="Round Diagonal Corner Rectangle 85">
                    <a:extLst>
                      <a:ext uri="{FF2B5EF4-FFF2-40B4-BE49-F238E27FC236}">
                        <a16:creationId xmlns:a16="http://schemas.microsoft.com/office/drawing/2014/main" id="{0AD972CF-5CC4-BA0E-ACAD-02BC0910D6A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7" name="Round Diagonal Corner Rectangle 86">
                    <a:extLst>
                      <a:ext uri="{FF2B5EF4-FFF2-40B4-BE49-F238E27FC236}">
                        <a16:creationId xmlns:a16="http://schemas.microsoft.com/office/drawing/2014/main" id="{A7A095F7-6EA4-2472-A604-BABC4C6F9A2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8" name="Round Diagonal Corner Rectangle 87">
                    <a:extLst>
                      <a:ext uri="{FF2B5EF4-FFF2-40B4-BE49-F238E27FC236}">
                        <a16:creationId xmlns:a16="http://schemas.microsoft.com/office/drawing/2014/main" id="{8654A8C4-9ADF-E352-533A-84B6DE1F0FF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a:extLst>
                <a:ext uri="{FF2B5EF4-FFF2-40B4-BE49-F238E27FC236}">
                  <a16:creationId xmlns:a16="http://schemas.microsoft.com/office/drawing/2014/main" id="{16462131-F4B4-13D8-5818-B00F51133045}"/>
                </a:ext>
              </a:extLst>
            </p:cNvPr>
            <p:cNvGrpSpPr/>
            <p:nvPr/>
          </p:nvGrpSpPr>
          <p:grpSpPr>
            <a:xfrm>
              <a:off x="3340991" y="4187262"/>
              <a:ext cx="1015120" cy="696482"/>
              <a:chOff x="3480816" y="1417320"/>
              <a:chExt cx="4105975" cy="2871216"/>
            </a:xfrm>
            <a:solidFill>
              <a:schemeClr val="accent6">
                <a:lumMod val="75000"/>
              </a:schemeClr>
            </a:solidFill>
          </p:grpSpPr>
          <p:grpSp>
            <p:nvGrpSpPr>
              <p:cNvPr id="1692" name="Group 1691">
                <a:extLst>
                  <a:ext uri="{FF2B5EF4-FFF2-40B4-BE49-F238E27FC236}">
                    <a16:creationId xmlns:a16="http://schemas.microsoft.com/office/drawing/2014/main" id="{3182214D-95F2-3037-8B78-35DA905EEF67}"/>
                  </a:ext>
                </a:extLst>
              </p:cNvPr>
              <p:cNvGrpSpPr/>
              <p:nvPr/>
            </p:nvGrpSpPr>
            <p:grpSpPr>
              <a:xfrm>
                <a:off x="4489705" y="1779294"/>
                <a:ext cx="1630864" cy="1887450"/>
                <a:chOff x="7653422" y="1435608"/>
                <a:chExt cx="2769586" cy="3757446"/>
              </a:xfrm>
              <a:grpFill/>
            </p:grpSpPr>
            <p:sp>
              <p:nvSpPr>
                <p:cNvPr id="1702" name="Rectangle 2">
                  <a:extLst>
                    <a:ext uri="{FF2B5EF4-FFF2-40B4-BE49-F238E27FC236}">
                      <a16:creationId xmlns:a16="http://schemas.microsoft.com/office/drawing/2014/main" id="{F657C83D-E537-8354-5A14-26CB6E693DD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3" name="Freeform: Shape 1702">
                  <a:extLst>
                    <a:ext uri="{FF2B5EF4-FFF2-40B4-BE49-F238E27FC236}">
                      <a16:creationId xmlns:a16="http://schemas.microsoft.com/office/drawing/2014/main" id="{8F630318-F1A9-6558-0B32-08B9DD92C13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93" name="Group 1692">
                <a:extLst>
                  <a:ext uri="{FF2B5EF4-FFF2-40B4-BE49-F238E27FC236}">
                    <a16:creationId xmlns:a16="http://schemas.microsoft.com/office/drawing/2014/main" id="{52C63A52-E1B8-40BF-47D1-D0B88F1C854A}"/>
                  </a:ext>
                </a:extLst>
              </p:cNvPr>
              <p:cNvGrpSpPr/>
              <p:nvPr/>
            </p:nvGrpSpPr>
            <p:grpSpPr>
              <a:xfrm>
                <a:off x="5218177" y="1636776"/>
                <a:ext cx="1822482" cy="2109216"/>
                <a:chOff x="7653422" y="1435608"/>
                <a:chExt cx="2769586" cy="3757446"/>
              </a:xfrm>
              <a:grpFill/>
            </p:grpSpPr>
            <p:sp>
              <p:nvSpPr>
                <p:cNvPr id="1700" name="Rectangle 2">
                  <a:extLst>
                    <a:ext uri="{FF2B5EF4-FFF2-40B4-BE49-F238E27FC236}">
                      <a16:creationId xmlns:a16="http://schemas.microsoft.com/office/drawing/2014/main" id="{83163AEA-0B51-05F5-BA94-DCDCA249ABEA}"/>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1" name="Freeform: Shape 1700">
                  <a:extLst>
                    <a:ext uri="{FF2B5EF4-FFF2-40B4-BE49-F238E27FC236}">
                      <a16:creationId xmlns:a16="http://schemas.microsoft.com/office/drawing/2014/main" id="{56962D4B-0FCB-61BC-F5E0-4BA6A176A9E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94" name="Group 1693">
                <a:extLst>
                  <a:ext uri="{FF2B5EF4-FFF2-40B4-BE49-F238E27FC236}">
                    <a16:creationId xmlns:a16="http://schemas.microsoft.com/office/drawing/2014/main" id="{1E9DD145-4E02-2720-18ED-919FC9E0C35A}"/>
                  </a:ext>
                </a:extLst>
              </p:cNvPr>
              <p:cNvGrpSpPr/>
              <p:nvPr/>
            </p:nvGrpSpPr>
            <p:grpSpPr>
              <a:xfrm>
                <a:off x="3480816" y="1417320"/>
                <a:ext cx="2162223" cy="2502408"/>
                <a:chOff x="7653422" y="1435608"/>
                <a:chExt cx="2769586" cy="3757446"/>
              </a:xfrm>
              <a:grpFill/>
            </p:grpSpPr>
            <p:sp>
              <p:nvSpPr>
                <p:cNvPr id="1698" name="Rectangle 2">
                  <a:extLst>
                    <a:ext uri="{FF2B5EF4-FFF2-40B4-BE49-F238E27FC236}">
                      <a16:creationId xmlns:a16="http://schemas.microsoft.com/office/drawing/2014/main" id="{135C97DA-8CBC-F531-D55C-7BE0D455FDAE}"/>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 name="Freeform: Shape 1698">
                  <a:extLst>
                    <a:ext uri="{FF2B5EF4-FFF2-40B4-BE49-F238E27FC236}">
                      <a16:creationId xmlns:a16="http://schemas.microsoft.com/office/drawing/2014/main" id="{8D6C846B-5B42-63BF-2C7C-17422AE4DDB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95" name="Group 1694">
                <a:extLst>
                  <a:ext uri="{FF2B5EF4-FFF2-40B4-BE49-F238E27FC236}">
                    <a16:creationId xmlns:a16="http://schemas.microsoft.com/office/drawing/2014/main" id="{D0A9A40F-28BD-D4D3-9292-8BC58C78C770}"/>
                  </a:ext>
                </a:extLst>
              </p:cNvPr>
              <p:cNvGrpSpPr/>
              <p:nvPr/>
            </p:nvGrpSpPr>
            <p:grpSpPr>
              <a:xfrm>
                <a:off x="5394961" y="1751862"/>
                <a:ext cx="2191830" cy="2536674"/>
                <a:chOff x="7653422" y="1435608"/>
                <a:chExt cx="2769586" cy="3757446"/>
              </a:xfrm>
              <a:grpFill/>
            </p:grpSpPr>
            <p:sp>
              <p:nvSpPr>
                <p:cNvPr id="1696" name="Rectangle 2">
                  <a:extLst>
                    <a:ext uri="{FF2B5EF4-FFF2-40B4-BE49-F238E27FC236}">
                      <a16:creationId xmlns:a16="http://schemas.microsoft.com/office/drawing/2014/main" id="{A50B722F-76A2-3D00-B511-81899ACD24B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7" name="Freeform: Shape 1696">
                  <a:extLst>
                    <a:ext uri="{FF2B5EF4-FFF2-40B4-BE49-F238E27FC236}">
                      <a16:creationId xmlns:a16="http://schemas.microsoft.com/office/drawing/2014/main" id="{4997B7E9-67D5-0EAA-39A9-0B15BBB24FB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6" name="Group 15">
              <a:extLst>
                <a:ext uri="{FF2B5EF4-FFF2-40B4-BE49-F238E27FC236}">
                  <a16:creationId xmlns:a16="http://schemas.microsoft.com/office/drawing/2014/main" id="{FEF28740-C4DA-BAC5-71B3-3D9C88A80009}"/>
                </a:ext>
              </a:extLst>
            </p:cNvPr>
            <p:cNvGrpSpPr/>
            <p:nvPr/>
          </p:nvGrpSpPr>
          <p:grpSpPr>
            <a:xfrm>
              <a:off x="3557552" y="4304439"/>
              <a:ext cx="384925" cy="648379"/>
              <a:chOff x="1241184" y="770000"/>
              <a:chExt cx="2405441" cy="4129562"/>
            </a:xfrm>
            <a:solidFill>
              <a:schemeClr val="accent6">
                <a:lumMod val="50000"/>
              </a:schemeClr>
            </a:solidFill>
          </p:grpSpPr>
          <p:grpSp>
            <p:nvGrpSpPr>
              <p:cNvPr id="1600" name="Group 1599">
                <a:extLst>
                  <a:ext uri="{FF2B5EF4-FFF2-40B4-BE49-F238E27FC236}">
                    <a16:creationId xmlns:a16="http://schemas.microsoft.com/office/drawing/2014/main" id="{F7AC7433-46A1-DCF5-975C-F0C7CAEF1839}"/>
                  </a:ext>
                </a:extLst>
              </p:cNvPr>
              <p:cNvGrpSpPr/>
              <p:nvPr/>
            </p:nvGrpSpPr>
            <p:grpSpPr>
              <a:xfrm>
                <a:off x="2133600" y="2743200"/>
                <a:ext cx="1295400" cy="990600"/>
                <a:chOff x="4567827" y="970271"/>
                <a:chExt cx="1595182" cy="1230216"/>
              </a:xfrm>
              <a:grpFill/>
            </p:grpSpPr>
            <p:grpSp>
              <p:nvGrpSpPr>
                <p:cNvPr id="1680" name="Group 1679">
                  <a:extLst>
                    <a:ext uri="{FF2B5EF4-FFF2-40B4-BE49-F238E27FC236}">
                      <a16:creationId xmlns:a16="http://schemas.microsoft.com/office/drawing/2014/main" id="{B7646FB9-FCB7-2822-090F-3A6A86DAF571}"/>
                    </a:ext>
                  </a:extLst>
                </p:cNvPr>
                <p:cNvGrpSpPr/>
                <p:nvPr/>
              </p:nvGrpSpPr>
              <p:grpSpPr>
                <a:xfrm>
                  <a:off x="4567827" y="970271"/>
                  <a:ext cx="1176558" cy="776349"/>
                  <a:chOff x="4567827" y="970271"/>
                  <a:chExt cx="1176558" cy="776349"/>
                </a:xfrm>
                <a:grpFill/>
              </p:grpSpPr>
              <p:sp>
                <p:nvSpPr>
                  <p:cNvPr id="1687" name="Round Diagonal Corner Rectangle 2">
                    <a:extLst>
                      <a:ext uri="{FF2B5EF4-FFF2-40B4-BE49-F238E27FC236}">
                        <a16:creationId xmlns:a16="http://schemas.microsoft.com/office/drawing/2014/main" id="{C8FD7835-6F3A-2C12-D891-60EE11D9E28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8" name="Round Diagonal Corner Rectangle 3">
                    <a:extLst>
                      <a:ext uri="{FF2B5EF4-FFF2-40B4-BE49-F238E27FC236}">
                        <a16:creationId xmlns:a16="http://schemas.microsoft.com/office/drawing/2014/main" id="{E6899CB6-C06C-C526-EA76-8EB178B42FE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 name="Round Diagonal Corner Rectangle 4">
                    <a:extLst>
                      <a:ext uri="{FF2B5EF4-FFF2-40B4-BE49-F238E27FC236}">
                        <a16:creationId xmlns:a16="http://schemas.microsoft.com/office/drawing/2014/main" id="{6F991D7A-F216-CDCC-AA59-F3BD6892E47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0" name="Round Diagonal Corner Rectangle 5">
                    <a:extLst>
                      <a:ext uri="{FF2B5EF4-FFF2-40B4-BE49-F238E27FC236}">
                        <a16:creationId xmlns:a16="http://schemas.microsoft.com/office/drawing/2014/main" id="{40F393B9-B2F6-EE08-4CFE-C45674A282C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1" name="Round Diagonal Corner Rectangle 6">
                    <a:extLst>
                      <a:ext uri="{FF2B5EF4-FFF2-40B4-BE49-F238E27FC236}">
                        <a16:creationId xmlns:a16="http://schemas.microsoft.com/office/drawing/2014/main" id="{D69E08D2-7A02-8BF7-0DC6-A3A62ECF5AA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1" name="Group 1680">
                  <a:extLst>
                    <a:ext uri="{FF2B5EF4-FFF2-40B4-BE49-F238E27FC236}">
                      <a16:creationId xmlns:a16="http://schemas.microsoft.com/office/drawing/2014/main" id="{BFB28764-80E9-4E90-C748-644C35626659}"/>
                    </a:ext>
                  </a:extLst>
                </p:cNvPr>
                <p:cNvGrpSpPr/>
                <p:nvPr/>
              </p:nvGrpSpPr>
              <p:grpSpPr>
                <a:xfrm rot="16517873">
                  <a:off x="5186556" y="1224033"/>
                  <a:ext cx="1176558" cy="776349"/>
                  <a:chOff x="4567827" y="970271"/>
                  <a:chExt cx="1176558" cy="776349"/>
                </a:xfrm>
                <a:grpFill/>
              </p:grpSpPr>
              <p:sp>
                <p:nvSpPr>
                  <p:cNvPr id="1682" name="Round Diagonal Corner Rectangle 9">
                    <a:extLst>
                      <a:ext uri="{FF2B5EF4-FFF2-40B4-BE49-F238E27FC236}">
                        <a16:creationId xmlns:a16="http://schemas.microsoft.com/office/drawing/2014/main" id="{8BA05C11-A356-2049-97DA-F958CE8760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3" name="Round Diagonal Corner Rectangle 10">
                    <a:extLst>
                      <a:ext uri="{FF2B5EF4-FFF2-40B4-BE49-F238E27FC236}">
                        <a16:creationId xmlns:a16="http://schemas.microsoft.com/office/drawing/2014/main" id="{F8013DFD-463A-1BE4-3687-A68F9B9AC74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4" name="Round Diagonal Corner Rectangle 11">
                    <a:extLst>
                      <a:ext uri="{FF2B5EF4-FFF2-40B4-BE49-F238E27FC236}">
                        <a16:creationId xmlns:a16="http://schemas.microsoft.com/office/drawing/2014/main" id="{0C04EDAA-65BD-4057-9BD6-97009850B4A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5" name="Round Diagonal Corner Rectangle 12">
                    <a:extLst>
                      <a:ext uri="{FF2B5EF4-FFF2-40B4-BE49-F238E27FC236}">
                        <a16:creationId xmlns:a16="http://schemas.microsoft.com/office/drawing/2014/main" id="{0E1D7439-787B-6B06-04C8-5F9678C68C9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6" name="Round Diagonal Corner Rectangle 13">
                    <a:extLst>
                      <a:ext uri="{FF2B5EF4-FFF2-40B4-BE49-F238E27FC236}">
                        <a16:creationId xmlns:a16="http://schemas.microsoft.com/office/drawing/2014/main" id="{AE42DFA2-B1BE-2B37-26CD-1A7907B9FC8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01" name="Double Wave 1600">
                <a:extLst>
                  <a:ext uri="{FF2B5EF4-FFF2-40B4-BE49-F238E27FC236}">
                    <a16:creationId xmlns:a16="http://schemas.microsoft.com/office/drawing/2014/main" id="{E465FD56-CEBD-1692-954D-AF6998CF114A}"/>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2" name="Group 1601">
                <a:extLst>
                  <a:ext uri="{FF2B5EF4-FFF2-40B4-BE49-F238E27FC236}">
                    <a16:creationId xmlns:a16="http://schemas.microsoft.com/office/drawing/2014/main" id="{AF36E380-4FA8-058D-A60D-861A629961F3}"/>
                  </a:ext>
                </a:extLst>
              </p:cNvPr>
              <p:cNvGrpSpPr/>
              <p:nvPr/>
            </p:nvGrpSpPr>
            <p:grpSpPr>
              <a:xfrm rot="3721982">
                <a:off x="2072705" y="1965154"/>
                <a:ext cx="1219200" cy="940256"/>
                <a:chOff x="4567827" y="970271"/>
                <a:chExt cx="1595182" cy="1230216"/>
              </a:xfrm>
              <a:grpFill/>
            </p:grpSpPr>
            <p:grpSp>
              <p:nvGrpSpPr>
                <p:cNvPr id="1668" name="Group 7">
                  <a:extLst>
                    <a:ext uri="{FF2B5EF4-FFF2-40B4-BE49-F238E27FC236}">
                      <a16:creationId xmlns:a16="http://schemas.microsoft.com/office/drawing/2014/main" id="{16C7EC77-C663-A108-997E-4EAD3379681F}"/>
                    </a:ext>
                  </a:extLst>
                </p:cNvPr>
                <p:cNvGrpSpPr/>
                <p:nvPr/>
              </p:nvGrpSpPr>
              <p:grpSpPr>
                <a:xfrm>
                  <a:off x="4567827" y="970271"/>
                  <a:ext cx="1176558" cy="776349"/>
                  <a:chOff x="4567827" y="970271"/>
                  <a:chExt cx="1176558" cy="776349"/>
                </a:xfrm>
                <a:grpFill/>
              </p:grpSpPr>
              <p:sp>
                <p:nvSpPr>
                  <p:cNvPr id="1675" name="Round Diagonal Corner Rectangle 2">
                    <a:extLst>
                      <a:ext uri="{FF2B5EF4-FFF2-40B4-BE49-F238E27FC236}">
                        <a16:creationId xmlns:a16="http://schemas.microsoft.com/office/drawing/2014/main" id="{AA2953EF-AD7D-E0D0-1D89-217638D3EC5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6" name="Round Diagonal Corner Rectangle 3">
                    <a:extLst>
                      <a:ext uri="{FF2B5EF4-FFF2-40B4-BE49-F238E27FC236}">
                        <a16:creationId xmlns:a16="http://schemas.microsoft.com/office/drawing/2014/main" id="{9652D3A5-315E-9D75-B3E9-88898624E30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7" name="Round Diagonal Corner Rectangle 4">
                    <a:extLst>
                      <a:ext uri="{FF2B5EF4-FFF2-40B4-BE49-F238E27FC236}">
                        <a16:creationId xmlns:a16="http://schemas.microsoft.com/office/drawing/2014/main" id="{80560828-E20B-E79A-0674-1362856E2CA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8" name="Round Diagonal Corner Rectangle 5">
                    <a:extLst>
                      <a:ext uri="{FF2B5EF4-FFF2-40B4-BE49-F238E27FC236}">
                        <a16:creationId xmlns:a16="http://schemas.microsoft.com/office/drawing/2014/main" id="{45F22075-4FAA-FB3F-309D-969C7D95183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 name="Round Diagonal Corner Rectangle 6">
                    <a:extLst>
                      <a:ext uri="{FF2B5EF4-FFF2-40B4-BE49-F238E27FC236}">
                        <a16:creationId xmlns:a16="http://schemas.microsoft.com/office/drawing/2014/main" id="{4A2EB182-E436-44BB-7936-C72611DF953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9" name="Group 8">
                  <a:extLst>
                    <a:ext uri="{FF2B5EF4-FFF2-40B4-BE49-F238E27FC236}">
                      <a16:creationId xmlns:a16="http://schemas.microsoft.com/office/drawing/2014/main" id="{249935BF-64E4-8EB3-672F-624FD4047FB1}"/>
                    </a:ext>
                  </a:extLst>
                </p:cNvPr>
                <p:cNvGrpSpPr/>
                <p:nvPr/>
              </p:nvGrpSpPr>
              <p:grpSpPr>
                <a:xfrm rot="16517873">
                  <a:off x="5186556" y="1224033"/>
                  <a:ext cx="1176558" cy="776349"/>
                  <a:chOff x="4567827" y="970271"/>
                  <a:chExt cx="1176558" cy="776349"/>
                </a:xfrm>
                <a:grpFill/>
              </p:grpSpPr>
              <p:sp>
                <p:nvSpPr>
                  <p:cNvPr id="1670" name="Round Diagonal Corner Rectangle 18">
                    <a:extLst>
                      <a:ext uri="{FF2B5EF4-FFF2-40B4-BE49-F238E27FC236}">
                        <a16:creationId xmlns:a16="http://schemas.microsoft.com/office/drawing/2014/main" id="{768B1389-E919-7D8F-9868-017A2CB5B56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1" name="Round Diagonal Corner Rectangle 19">
                    <a:extLst>
                      <a:ext uri="{FF2B5EF4-FFF2-40B4-BE49-F238E27FC236}">
                        <a16:creationId xmlns:a16="http://schemas.microsoft.com/office/drawing/2014/main" id="{00AA89A5-AB42-7FB2-E039-726777B0922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2" name="Round Diagonal Corner Rectangle 20">
                    <a:extLst>
                      <a:ext uri="{FF2B5EF4-FFF2-40B4-BE49-F238E27FC236}">
                        <a16:creationId xmlns:a16="http://schemas.microsoft.com/office/drawing/2014/main" id="{0FC6B389-8ACA-63E1-160F-7691BE5A0D0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3" name="Round Diagonal Corner Rectangle 21">
                    <a:extLst>
                      <a:ext uri="{FF2B5EF4-FFF2-40B4-BE49-F238E27FC236}">
                        <a16:creationId xmlns:a16="http://schemas.microsoft.com/office/drawing/2014/main" id="{DB3E6443-A7B3-489A-ABF4-613347FC663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4" name="Round Diagonal Corner Rectangle 22">
                    <a:extLst>
                      <a:ext uri="{FF2B5EF4-FFF2-40B4-BE49-F238E27FC236}">
                        <a16:creationId xmlns:a16="http://schemas.microsoft.com/office/drawing/2014/main" id="{8F189E16-7370-D603-B55D-DE39567B5FB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03" name="Group 1602">
                <a:extLst>
                  <a:ext uri="{FF2B5EF4-FFF2-40B4-BE49-F238E27FC236}">
                    <a16:creationId xmlns:a16="http://schemas.microsoft.com/office/drawing/2014/main" id="{205F0C6F-1AD5-1F08-F462-F129E2B5D42C}"/>
                  </a:ext>
                </a:extLst>
              </p:cNvPr>
              <p:cNvGrpSpPr/>
              <p:nvPr/>
            </p:nvGrpSpPr>
            <p:grpSpPr>
              <a:xfrm rot="20253845">
                <a:off x="1241184" y="1553241"/>
                <a:ext cx="1595182" cy="1230216"/>
                <a:chOff x="4567827" y="970271"/>
                <a:chExt cx="1595182" cy="1230216"/>
              </a:xfrm>
              <a:grpFill/>
            </p:grpSpPr>
            <p:grpSp>
              <p:nvGrpSpPr>
                <p:cNvPr id="1656" name="Group 7">
                  <a:extLst>
                    <a:ext uri="{FF2B5EF4-FFF2-40B4-BE49-F238E27FC236}">
                      <a16:creationId xmlns:a16="http://schemas.microsoft.com/office/drawing/2014/main" id="{D21F6B30-7536-CE0B-0C02-97B2ACF62C41}"/>
                    </a:ext>
                  </a:extLst>
                </p:cNvPr>
                <p:cNvGrpSpPr/>
                <p:nvPr/>
              </p:nvGrpSpPr>
              <p:grpSpPr>
                <a:xfrm>
                  <a:off x="4567827" y="970271"/>
                  <a:ext cx="1176558" cy="776349"/>
                  <a:chOff x="4567827" y="970271"/>
                  <a:chExt cx="1176558" cy="776349"/>
                </a:xfrm>
                <a:grpFill/>
              </p:grpSpPr>
              <p:sp>
                <p:nvSpPr>
                  <p:cNvPr id="1663" name="Round Diagonal Corner Rectangle 2">
                    <a:extLst>
                      <a:ext uri="{FF2B5EF4-FFF2-40B4-BE49-F238E27FC236}">
                        <a16:creationId xmlns:a16="http://schemas.microsoft.com/office/drawing/2014/main" id="{0788591B-EE2B-4CB8-273C-4A6EA3263C9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Round Diagonal Corner Rectangle 3">
                    <a:extLst>
                      <a:ext uri="{FF2B5EF4-FFF2-40B4-BE49-F238E27FC236}">
                        <a16:creationId xmlns:a16="http://schemas.microsoft.com/office/drawing/2014/main" id="{16065415-06A8-AB18-4429-91B2DFCEB3F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5" name="Round Diagonal Corner Rectangle 4">
                    <a:extLst>
                      <a:ext uri="{FF2B5EF4-FFF2-40B4-BE49-F238E27FC236}">
                        <a16:creationId xmlns:a16="http://schemas.microsoft.com/office/drawing/2014/main" id="{03537283-B994-47B5-3D65-953E77C520C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6" name="Round Diagonal Corner Rectangle 5">
                    <a:extLst>
                      <a:ext uri="{FF2B5EF4-FFF2-40B4-BE49-F238E27FC236}">
                        <a16:creationId xmlns:a16="http://schemas.microsoft.com/office/drawing/2014/main" id="{3E94CA97-3385-90D6-9C4A-38A6A3F2407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7" name="Round Diagonal Corner Rectangle 6">
                    <a:extLst>
                      <a:ext uri="{FF2B5EF4-FFF2-40B4-BE49-F238E27FC236}">
                        <a16:creationId xmlns:a16="http://schemas.microsoft.com/office/drawing/2014/main" id="{DB6F26AA-0B94-AF75-9A48-03AAD2A55F2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7" name="Group 8">
                  <a:extLst>
                    <a:ext uri="{FF2B5EF4-FFF2-40B4-BE49-F238E27FC236}">
                      <a16:creationId xmlns:a16="http://schemas.microsoft.com/office/drawing/2014/main" id="{8DB435E0-040E-7406-A5A2-99450B3C5C2B}"/>
                    </a:ext>
                  </a:extLst>
                </p:cNvPr>
                <p:cNvGrpSpPr/>
                <p:nvPr/>
              </p:nvGrpSpPr>
              <p:grpSpPr>
                <a:xfrm rot="16517873">
                  <a:off x="5186556" y="1224033"/>
                  <a:ext cx="1176558" cy="776349"/>
                  <a:chOff x="4567827" y="970271"/>
                  <a:chExt cx="1176558" cy="776349"/>
                </a:xfrm>
                <a:grpFill/>
              </p:grpSpPr>
              <p:sp>
                <p:nvSpPr>
                  <p:cNvPr id="1658" name="Round Diagonal Corner Rectangle 31">
                    <a:extLst>
                      <a:ext uri="{FF2B5EF4-FFF2-40B4-BE49-F238E27FC236}">
                        <a16:creationId xmlns:a16="http://schemas.microsoft.com/office/drawing/2014/main" id="{2DF656B7-F53F-F477-C843-C18F39770CC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 name="Round Diagonal Corner Rectangle 32">
                    <a:extLst>
                      <a:ext uri="{FF2B5EF4-FFF2-40B4-BE49-F238E27FC236}">
                        <a16:creationId xmlns:a16="http://schemas.microsoft.com/office/drawing/2014/main" id="{60A3AFB5-A99F-1F26-342D-FF667FE80E7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0" name="Round Diagonal Corner Rectangle 33">
                    <a:extLst>
                      <a:ext uri="{FF2B5EF4-FFF2-40B4-BE49-F238E27FC236}">
                        <a16:creationId xmlns:a16="http://schemas.microsoft.com/office/drawing/2014/main" id="{90A1E28A-2F7C-CDA9-32C6-05D9FBF4F34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1" name="Round Diagonal Corner Rectangle 34">
                    <a:extLst>
                      <a:ext uri="{FF2B5EF4-FFF2-40B4-BE49-F238E27FC236}">
                        <a16:creationId xmlns:a16="http://schemas.microsoft.com/office/drawing/2014/main" id="{F29583DB-7D9B-CE9D-709D-03BD64E0CF4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2" name="Round Diagonal Corner Rectangle 35">
                    <a:extLst>
                      <a:ext uri="{FF2B5EF4-FFF2-40B4-BE49-F238E27FC236}">
                        <a16:creationId xmlns:a16="http://schemas.microsoft.com/office/drawing/2014/main" id="{41F8D8C5-FA8B-D71A-4DB7-5C2AE01AA0C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04" name="Group 1603">
                <a:extLst>
                  <a:ext uri="{FF2B5EF4-FFF2-40B4-BE49-F238E27FC236}">
                    <a16:creationId xmlns:a16="http://schemas.microsoft.com/office/drawing/2014/main" id="{B8AADAE1-8D2C-68A2-7279-21D8C47254A3}"/>
                  </a:ext>
                </a:extLst>
              </p:cNvPr>
              <p:cNvGrpSpPr/>
              <p:nvPr/>
            </p:nvGrpSpPr>
            <p:grpSpPr>
              <a:xfrm rot="8113811">
                <a:off x="1943792" y="770000"/>
                <a:ext cx="1446415" cy="1355079"/>
                <a:chOff x="4567827" y="970271"/>
                <a:chExt cx="1595182" cy="1230216"/>
              </a:xfrm>
              <a:grpFill/>
            </p:grpSpPr>
            <p:grpSp>
              <p:nvGrpSpPr>
                <p:cNvPr id="1644" name="Group 7">
                  <a:extLst>
                    <a:ext uri="{FF2B5EF4-FFF2-40B4-BE49-F238E27FC236}">
                      <a16:creationId xmlns:a16="http://schemas.microsoft.com/office/drawing/2014/main" id="{88161745-C20E-5B94-25C1-950E62B8E652}"/>
                    </a:ext>
                  </a:extLst>
                </p:cNvPr>
                <p:cNvGrpSpPr/>
                <p:nvPr/>
              </p:nvGrpSpPr>
              <p:grpSpPr>
                <a:xfrm>
                  <a:off x="4567827" y="970271"/>
                  <a:ext cx="1176558" cy="776349"/>
                  <a:chOff x="4567827" y="970271"/>
                  <a:chExt cx="1176558" cy="776349"/>
                </a:xfrm>
                <a:grpFill/>
              </p:grpSpPr>
              <p:sp>
                <p:nvSpPr>
                  <p:cNvPr id="1651" name="Round Diagonal Corner Rectangle 2">
                    <a:extLst>
                      <a:ext uri="{FF2B5EF4-FFF2-40B4-BE49-F238E27FC236}">
                        <a16:creationId xmlns:a16="http://schemas.microsoft.com/office/drawing/2014/main" id="{DF2441DE-C146-2848-3894-9C8422E512A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2" name="Round Diagonal Corner Rectangle 3">
                    <a:extLst>
                      <a:ext uri="{FF2B5EF4-FFF2-40B4-BE49-F238E27FC236}">
                        <a16:creationId xmlns:a16="http://schemas.microsoft.com/office/drawing/2014/main" id="{C6801D97-53A7-9ABB-E774-7DC51C5A67D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3" name="Round Diagonal Corner Rectangle 4">
                    <a:extLst>
                      <a:ext uri="{FF2B5EF4-FFF2-40B4-BE49-F238E27FC236}">
                        <a16:creationId xmlns:a16="http://schemas.microsoft.com/office/drawing/2014/main" id="{E97BD267-9B3E-9E10-4361-767CB4F56D7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4" name="Round Diagonal Corner Rectangle 5">
                    <a:extLst>
                      <a:ext uri="{FF2B5EF4-FFF2-40B4-BE49-F238E27FC236}">
                        <a16:creationId xmlns:a16="http://schemas.microsoft.com/office/drawing/2014/main" id="{37CE81D1-E664-B680-9737-D1CC7ED8D51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5" name="Round Diagonal Corner Rectangle 6">
                    <a:extLst>
                      <a:ext uri="{FF2B5EF4-FFF2-40B4-BE49-F238E27FC236}">
                        <a16:creationId xmlns:a16="http://schemas.microsoft.com/office/drawing/2014/main" id="{CB971725-A7CA-DC10-9B92-22E4A4A442D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5" name="Group 8">
                  <a:extLst>
                    <a:ext uri="{FF2B5EF4-FFF2-40B4-BE49-F238E27FC236}">
                      <a16:creationId xmlns:a16="http://schemas.microsoft.com/office/drawing/2014/main" id="{46033358-A170-A10C-4BD6-B62933BB0642}"/>
                    </a:ext>
                  </a:extLst>
                </p:cNvPr>
                <p:cNvGrpSpPr/>
                <p:nvPr/>
              </p:nvGrpSpPr>
              <p:grpSpPr>
                <a:xfrm rot="16517873">
                  <a:off x="5186556" y="1224033"/>
                  <a:ext cx="1176558" cy="776349"/>
                  <a:chOff x="4567827" y="970271"/>
                  <a:chExt cx="1176558" cy="776349"/>
                </a:xfrm>
                <a:grpFill/>
              </p:grpSpPr>
              <p:sp>
                <p:nvSpPr>
                  <p:cNvPr id="1646" name="Round Diagonal Corner Rectangle 44">
                    <a:extLst>
                      <a:ext uri="{FF2B5EF4-FFF2-40B4-BE49-F238E27FC236}">
                        <a16:creationId xmlns:a16="http://schemas.microsoft.com/office/drawing/2014/main" id="{A3F91DA7-D8DB-3830-2D3D-BDAAA19EC44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 name="Round Diagonal Corner Rectangle 45">
                    <a:extLst>
                      <a:ext uri="{FF2B5EF4-FFF2-40B4-BE49-F238E27FC236}">
                        <a16:creationId xmlns:a16="http://schemas.microsoft.com/office/drawing/2014/main" id="{90810573-7343-0D28-0E34-4FD532A6C54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 name="Round Diagonal Corner Rectangle 46">
                    <a:extLst>
                      <a:ext uri="{FF2B5EF4-FFF2-40B4-BE49-F238E27FC236}">
                        <a16:creationId xmlns:a16="http://schemas.microsoft.com/office/drawing/2014/main" id="{26816210-F3AA-F969-7EE8-4F6ADCD7A76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9" name="Round Diagonal Corner Rectangle 47">
                    <a:extLst>
                      <a:ext uri="{FF2B5EF4-FFF2-40B4-BE49-F238E27FC236}">
                        <a16:creationId xmlns:a16="http://schemas.microsoft.com/office/drawing/2014/main" id="{E069F535-1DDE-0F19-65F0-FEFF2F3E4F9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0" name="Round Diagonal Corner Rectangle 48">
                    <a:extLst>
                      <a:ext uri="{FF2B5EF4-FFF2-40B4-BE49-F238E27FC236}">
                        <a16:creationId xmlns:a16="http://schemas.microsoft.com/office/drawing/2014/main" id="{92B0C909-EBB5-033B-8005-6875F920F7B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05" name="Group 1604">
                <a:extLst>
                  <a:ext uri="{FF2B5EF4-FFF2-40B4-BE49-F238E27FC236}">
                    <a16:creationId xmlns:a16="http://schemas.microsoft.com/office/drawing/2014/main" id="{CD168694-976A-02F1-3DE0-111E5E84D97B}"/>
                  </a:ext>
                </a:extLst>
              </p:cNvPr>
              <p:cNvGrpSpPr/>
              <p:nvPr/>
            </p:nvGrpSpPr>
            <p:grpSpPr>
              <a:xfrm rot="8113811">
                <a:off x="1438523" y="2207715"/>
                <a:ext cx="1390153" cy="762604"/>
                <a:chOff x="4567827" y="970271"/>
                <a:chExt cx="1595182" cy="1230216"/>
              </a:xfrm>
              <a:grpFill/>
            </p:grpSpPr>
            <p:grpSp>
              <p:nvGrpSpPr>
                <p:cNvPr id="1632" name="Group 7">
                  <a:extLst>
                    <a:ext uri="{FF2B5EF4-FFF2-40B4-BE49-F238E27FC236}">
                      <a16:creationId xmlns:a16="http://schemas.microsoft.com/office/drawing/2014/main" id="{D25C7143-4CDD-8266-C27D-DA1E8677529F}"/>
                    </a:ext>
                  </a:extLst>
                </p:cNvPr>
                <p:cNvGrpSpPr/>
                <p:nvPr/>
              </p:nvGrpSpPr>
              <p:grpSpPr>
                <a:xfrm>
                  <a:off x="4567827" y="970271"/>
                  <a:ext cx="1176558" cy="776349"/>
                  <a:chOff x="4567827" y="970271"/>
                  <a:chExt cx="1176558" cy="776349"/>
                </a:xfrm>
                <a:grpFill/>
              </p:grpSpPr>
              <p:sp>
                <p:nvSpPr>
                  <p:cNvPr id="1639" name="Round Diagonal Corner Rectangle 2">
                    <a:extLst>
                      <a:ext uri="{FF2B5EF4-FFF2-40B4-BE49-F238E27FC236}">
                        <a16:creationId xmlns:a16="http://schemas.microsoft.com/office/drawing/2014/main" id="{825EE83B-9D37-22FA-3190-1B9C193D5A9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 name="Round Diagonal Corner Rectangle 3">
                    <a:extLst>
                      <a:ext uri="{FF2B5EF4-FFF2-40B4-BE49-F238E27FC236}">
                        <a16:creationId xmlns:a16="http://schemas.microsoft.com/office/drawing/2014/main" id="{133EDF24-2077-228B-E61D-F8FB9428925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1" name="Round Diagonal Corner Rectangle 4">
                    <a:extLst>
                      <a:ext uri="{FF2B5EF4-FFF2-40B4-BE49-F238E27FC236}">
                        <a16:creationId xmlns:a16="http://schemas.microsoft.com/office/drawing/2014/main" id="{622FC907-A14F-3FEF-F84A-82A6E03BA43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2" name="Round Diagonal Corner Rectangle 5">
                    <a:extLst>
                      <a:ext uri="{FF2B5EF4-FFF2-40B4-BE49-F238E27FC236}">
                        <a16:creationId xmlns:a16="http://schemas.microsoft.com/office/drawing/2014/main" id="{F95B0441-E9CF-E378-E46B-314579EACFF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3" name="Round Diagonal Corner Rectangle 6">
                    <a:extLst>
                      <a:ext uri="{FF2B5EF4-FFF2-40B4-BE49-F238E27FC236}">
                        <a16:creationId xmlns:a16="http://schemas.microsoft.com/office/drawing/2014/main" id="{D41C131A-2C50-29F6-14E8-0BA38D02E09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3" name="Group 8">
                  <a:extLst>
                    <a:ext uri="{FF2B5EF4-FFF2-40B4-BE49-F238E27FC236}">
                      <a16:creationId xmlns:a16="http://schemas.microsoft.com/office/drawing/2014/main" id="{38E2823D-5773-E515-97ED-1F07D6DF3CC8}"/>
                    </a:ext>
                  </a:extLst>
                </p:cNvPr>
                <p:cNvGrpSpPr/>
                <p:nvPr/>
              </p:nvGrpSpPr>
              <p:grpSpPr>
                <a:xfrm rot="16517873">
                  <a:off x="5186556" y="1224033"/>
                  <a:ext cx="1176558" cy="776349"/>
                  <a:chOff x="4567827" y="970271"/>
                  <a:chExt cx="1176558" cy="776349"/>
                </a:xfrm>
                <a:grpFill/>
              </p:grpSpPr>
              <p:sp>
                <p:nvSpPr>
                  <p:cNvPr id="1634" name="Round Diagonal Corner Rectangle 57">
                    <a:extLst>
                      <a:ext uri="{FF2B5EF4-FFF2-40B4-BE49-F238E27FC236}">
                        <a16:creationId xmlns:a16="http://schemas.microsoft.com/office/drawing/2014/main" id="{61317CFB-C216-3989-EE3D-BCF63FEB58A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5" name="Round Diagonal Corner Rectangle 58">
                    <a:extLst>
                      <a:ext uri="{FF2B5EF4-FFF2-40B4-BE49-F238E27FC236}">
                        <a16:creationId xmlns:a16="http://schemas.microsoft.com/office/drawing/2014/main" id="{B04FC162-591B-33DD-6FB0-D408A5B9B56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6" name="Round Diagonal Corner Rectangle 59">
                    <a:extLst>
                      <a:ext uri="{FF2B5EF4-FFF2-40B4-BE49-F238E27FC236}">
                        <a16:creationId xmlns:a16="http://schemas.microsoft.com/office/drawing/2014/main" id="{74F9A98B-B21B-1208-3A56-54292694E58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7" name="Round Diagonal Corner Rectangle 60">
                    <a:extLst>
                      <a:ext uri="{FF2B5EF4-FFF2-40B4-BE49-F238E27FC236}">
                        <a16:creationId xmlns:a16="http://schemas.microsoft.com/office/drawing/2014/main" id="{4B2223ED-E1A5-786E-231C-ED630AC6779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 name="Round Diagonal Corner Rectangle 61">
                    <a:extLst>
                      <a:ext uri="{FF2B5EF4-FFF2-40B4-BE49-F238E27FC236}">
                        <a16:creationId xmlns:a16="http://schemas.microsoft.com/office/drawing/2014/main" id="{3B73D3A3-7D6B-C7E6-8981-4DBD15758B6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06" name="Group 1605">
                <a:extLst>
                  <a:ext uri="{FF2B5EF4-FFF2-40B4-BE49-F238E27FC236}">
                    <a16:creationId xmlns:a16="http://schemas.microsoft.com/office/drawing/2014/main" id="{B5D2867C-E7FD-9902-B5BC-C3BE11768286}"/>
                  </a:ext>
                </a:extLst>
              </p:cNvPr>
              <p:cNvGrpSpPr/>
              <p:nvPr/>
            </p:nvGrpSpPr>
            <p:grpSpPr>
              <a:xfrm rot="9089938">
                <a:off x="2556363" y="1661184"/>
                <a:ext cx="1090262" cy="771324"/>
                <a:chOff x="4567827" y="970271"/>
                <a:chExt cx="1595182" cy="1230216"/>
              </a:xfrm>
              <a:grpFill/>
            </p:grpSpPr>
            <p:grpSp>
              <p:nvGrpSpPr>
                <p:cNvPr id="1620" name="Group 7">
                  <a:extLst>
                    <a:ext uri="{FF2B5EF4-FFF2-40B4-BE49-F238E27FC236}">
                      <a16:creationId xmlns:a16="http://schemas.microsoft.com/office/drawing/2014/main" id="{D036427A-24D4-F479-BC2F-60D0638FBE80}"/>
                    </a:ext>
                  </a:extLst>
                </p:cNvPr>
                <p:cNvGrpSpPr/>
                <p:nvPr/>
              </p:nvGrpSpPr>
              <p:grpSpPr>
                <a:xfrm>
                  <a:off x="4567827" y="970271"/>
                  <a:ext cx="1176558" cy="776349"/>
                  <a:chOff x="4567827" y="970271"/>
                  <a:chExt cx="1176558" cy="776349"/>
                </a:xfrm>
                <a:grpFill/>
              </p:grpSpPr>
              <p:sp>
                <p:nvSpPr>
                  <p:cNvPr id="1627" name="Round Diagonal Corner Rectangle 2">
                    <a:extLst>
                      <a:ext uri="{FF2B5EF4-FFF2-40B4-BE49-F238E27FC236}">
                        <a16:creationId xmlns:a16="http://schemas.microsoft.com/office/drawing/2014/main" id="{32E4A85A-A301-D925-98B5-260D92FCB1E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8" name="Round Diagonal Corner Rectangle 3">
                    <a:extLst>
                      <a:ext uri="{FF2B5EF4-FFF2-40B4-BE49-F238E27FC236}">
                        <a16:creationId xmlns:a16="http://schemas.microsoft.com/office/drawing/2014/main" id="{CECEBB78-3CA7-BBAC-C4FC-795E0751D5B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9" name="Round Diagonal Corner Rectangle 4">
                    <a:extLst>
                      <a:ext uri="{FF2B5EF4-FFF2-40B4-BE49-F238E27FC236}">
                        <a16:creationId xmlns:a16="http://schemas.microsoft.com/office/drawing/2014/main" id="{6B239A85-8DE3-652A-AB20-8E94CCC51EB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0" name="Round Diagonal Corner Rectangle 5">
                    <a:extLst>
                      <a:ext uri="{FF2B5EF4-FFF2-40B4-BE49-F238E27FC236}">
                        <a16:creationId xmlns:a16="http://schemas.microsoft.com/office/drawing/2014/main" id="{C4B9978F-5AC4-43E4-A63B-15C9AACF03E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1" name="Round Diagonal Corner Rectangle 6">
                    <a:extLst>
                      <a:ext uri="{FF2B5EF4-FFF2-40B4-BE49-F238E27FC236}">
                        <a16:creationId xmlns:a16="http://schemas.microsoft.com/office/drawing/2014/main" id="{989F1D7B-84C3-7138-52AA-6DFCDF14846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1" name="Group 8">
                  <a:extLst>
                    <a:ext uri="{FF2B5EF4-FFF2-40B4-BE49-F238E27FC236}">
                      <a16:creationId xmlns:a16="http://schemas.microsoft.com/office/drawing/2014/main" id="{69824D9B-105B-452B-69FA-B71B3D3EE835}"/>
                    </a:ext>
                  </a:extLst>
                </p:cNvPr>
                <p:cNvGrpSpPr/>
                <p:nvPr/>
              </p:nvGrpSpPr>
              <p:grpSpPr>
                <a:xfrm rot="16517873">
                  <a:off x="5186556" y="1224033"/>
                  <a:ext cx="1176558" cy="776349"/>
                  <a:chOff x="4567827" y="970271"/>
                  <a:chExt cx="1176558" cy="776349"/>
                </a:xfrm>
                <a:grpFill/>
              </p:grpSpPr>
              <p:sp>
                <p:nvSpPr>
                  <p:cNvPr id="1622" name="Round Diagonal Corner Rectangle 70">
                    <a:extLst>
                      <a:ext uri="{FF2B5EF4-FFF2-40B4-BE49-F238E27FC236}">
                        <a16:creationId xmlns:a16="http://schemas.microsoft.com/office/drawing/2014/main" id="{BF342E6C-78B8-F67E-3B31-810CB8AC1D3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3" name="Round Diagonal Corner Rectangle 71">
                    <a:extLst>
                      <a:ext uri="{FF2B5EF4-FFF2-40B4-BE49-F238E27FC236}">
                        <a16:creationId xmlns:a16="http://schemas.microsoft.com/office/drawing/2014/main" id="{6EEC8461-9949-CFF7-BCF9-ADAD43F69B8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4" name="Round Diagonal Corner Rectangle 72">
                    <a:extLst>
                      <a:ext uri="{FF2B5EF4-FFF2-40B4-BE49-F238E27FC236}">
                        <a16:creationId xmlns:a16="http://schemas.microsoft.com/office/drawing/2014/main" id="{2C06F102-4C49-2EAC-E402-66BF5627113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5" name="Round Diagonal Corner Rectangle 73">
                    <a:extLst>
                      <a:ext uri="{FF2B5EF4-FFF2-40B4-BE49-F238E27FC236}">
                        <a16:creationId xmlns:a16="http://schemas.microsoft.com/office/drawing/2014/main" id="{CE41CDF6-E4EF-E827-67AC-4B07AF45B2F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6" name="Round Diagonal Corner Rectangle 74">
                    <a:extLst>
                      <a:ext uri="{FF2B5EF4-FFF2-40B4-BE49-F238E27FC236}">
                        <a16:creationId xmlns:a16="http://schemas.microsoft.com/office/drawing/2014/main" id="{59BFF1A1-4DB6-1E85-F297-E296D14F112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07" name="Group 1606">
                <a:extLst>
                  <a:ext uri="{FF2B5EF4-FFF2-40B4-BE49-F238E27FC236}">
                    <a16:creationId xmlns:a16="http://schemas.microsoft.com/office/drawing/2014/main" id="{D27DB649-1E60-8F92-D2A2-2D86C87D082C}"/>
                  </a:ext>
                </a:extLst>
              </p:cNvPr>
              <p:cNvGrpSpPr/>
              <p:nvPr/>
            </p:nvGrpSpPr>
            <p:grpSpPr>
              <a:xfrm rot="13486189" flipH="1">
                <a:off x="1389306" y="2685691"/>
                <a:ext cx="1345945" cy="1037421"/>
                <a:chOff x="4567827" y="970271"/>
                <a:chExt cx="1595182" cy="1230216"/>
              </a:xfrm>
              <a:grpFill/>
            </p:grpSpPr>
            <p:grpSp>
              <p:nvGrpSpPr>
                <p:cNvPr id="1608" name="Group 7">
                  <a:extLst>
                    <a:ext uri="{FF2B5EF4-FFF2-40B4-BE49-F238E27FC236}">
                      <a16:creationId xmlns:a16="http://schemas.microsoft.com/office/drawing/2014/main" id="{0363AFE9-4239-E3B7-2C94-68EFAD4B3B77}"/>
                    </a:ext>
                  </a:extLst>
                </p:cNvPr>
                <p:cNvGrpSpPr/>
                <p:nvPr/>
              </p:nvGrpSpPr>
              <p:grpSpPr>
                <a:xfrm>
                  <a:off x="4567827" y="970271"/>
                  <a:ext cx="1176558" cy="776349"/>
                  <a:chOff x="4567827" y="970271"/>
                  <a:chExt cx="1176558" cy="776349"/>
                </a:xfrm>
                <a:grpFill/>
              </p:grpSpPr>
              <p:sp>
                <p:nvSpPr>
                  <p:cNvPr id="1615" name="Round Diagonal Corner Rectangle 2">
                    <a:extLst>
                      <a:ext uri="{FF2B5EF4-FFF2-40B4-BE49-F238E27FC236}">
                        <a16:creationId xmlns:a16="http://schemas.microsoft.com/office/drawing/2014/main" id="{740AD002-97D1-4743-C315-FED8BE56228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6" name="Round Diagonal Corner Rectangle 3">
                    <a:extLst>
                      <a:ext uri="{FF2B5EF4-FFF2-40B4-BE49-F238E27FC236}">
                        <a16:creationId xmlns:a16="http://schemas.microsoft.com/office/drawing/2014/main" id="{DFBC47BE-9C46-27E3-39ED-79ACD653942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7" name="Round Diagonal Corner Rectangle 4">
                    <a:extLst>
                      <a:ext uri="{FF2B5EF4-FFF2-40B4-BE49-F238E27FC236}">
                        <a16:creationId xmlns:a16="http://schemas.microsoft.com/office/drawing/2014/main" id="{9F7ADD3C-A95C-9854-67EC-184C8B44ADB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 name="Round Diagonal Corner Rectangle 5">
                    <a:extLst>
                      <a:ext uri="{FF2B5EF4-FFF2-40B4-BE49-F238E27FC236}">
                        <a16:creationId xmlns:a16="http://schemas.microsoft.com/office/drawing/2014/main" id="{41E0548E-1D2A-DF2A-A225-D41E9E12011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9" name="Round Diagonal Corner Rectangle 6">
                    <a:extLst>
                      <a:ext uri="{FF2B5EF4-FFF2-40B4-BE49-F238E27FC236}">
                        <a16:creationId xmlns:a16="http://schemas.microsoft.com/office/drawing/2014/main" id="{C7B3ECD3-65BA-5EAF-345C-26BB6F10950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9" name="Group 8">
                  <a:extLst>
                    <a:ext uri="{FF2B5EF4-FFF2-40B4-BE49-F238E27FC236}">
                      <a16:creationId xmlns:a16="http://schemas.microsoft.com/office/drawing/2014/main" id="{979065E8-6A8A-4A86-2072-110CB1495D5A}"/>
                    </a:ext>
                  </a:extLst>
                </p:cNvPr>
                <p:cNvGrpSpPr/>
                <p:nvPr/>
              </p:nvGrpSpPr>
              <p:grpSpPr>
                <a:xfrm rot="16517873">
                  <a:off x="5186556" y="1224033"/>
                  <a:ext cx="1176558" cy="776349"/>
                  <a:chOff x="4567827" y="970271"/>
                  <a:chExt cx="1176558" cy="776349"/>
                </a:xfrm>
                <a:grpFill/>
              </p:grpSpPr>
              <p:sp>
                <p:nvSpPr>
                  <p:cNvPr id="1610" name="Round Diagonal Corner Rectangle 83">
                    <a:extLst>
                      <a:ext uri="{FF2B5EF4-FFF2-40B4-BE49-F238E27FC236}">
                        <a16:creationId xmlns:a16="http://schemas.microsoft.com/office/drawing/2014/main" id="{6D70966D-9DDF-9CC2-911E-4C4D12C1B0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1" name="Round Diagonal Corner Rectangle 84">
                    <a:extLst>
                      <a:ext uri="{FF2B5EF4-FFF2-40B4-BE49-F238E27FC236}">
                        <a16:creationId xmlns:a16="http://schemas.microsoft.com/office/drawing/2014/main" id="{B84C4B8C-6258-F88B-3A4B-7D9521F4428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2" name="Round Diagonal Corner Rectangle 85">
                    <a:extLst>
                      <a:ext uri="{FF2B5EF4-FFF2-40B4-BE49-F238E27FC236}">
                        <a16:creationId xmlns:a16="http://schemas.microsoft.com/office/drawing/2014/main" id="{1BAD396F-9723-30D1-8538-FF19E4C27A0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3" name="Round Diagonal Corner Rectangle 86">
                    <a:extLst>
                      <a:ext uri="{FF2B5EF4-FFF2-40B4-BE49-F238E27FC236}">
                        <a16:creationId xmlns:a16="http://schemas.microsoft.com/office/drawing/2014/main" id="{924124B0-3EEA-5A94-4873-A4587D66CF3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4" name="Round Diagonal Corner Rectangle 87">
                    <a:extLst>
                      <a:ext uri="{FF2B5EF4-FFF2-40B4-BE49-F238E27FC236}">
                        <a16:creationId xmlns:a16="http://schemas.microsoft.com/office/drawing/2014/main" id="{EF0BBEFA-8EF0-EA5D-FC50-BC947FE7472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 name="Group 17">
              <a:extLst>
                <a:ext uri="{FF2B5EF4-FFF2-40B4-BE49-F238E27FC236}">
                  <a16:creationId xmlns:a16="http://schemas.microsoft.com/office/drawing/2014/main" id="{754D8CF5-8648-0721-7A6B-C6BBF284DABC}"/>
                </a:ext>
              </a:extLst>
            </p:cNvPr>
            <p:cNvGrpSpPr/>
            <p:nvPr/>
          </p:nvGrpSpPr>
          <p:grpSpPr>
            <a:xfrm>
              <a:off x="2206445" y="4281004"/>
              <a:ext cx="1015120" cy="696482"/>
              <a:chOff x="3480816" y="1417320"/>
              <a:chExt cx="4105975" cy="2871216"/>
            </a:xfrm>
            <a:solidFill>
              <a:schemeClr val="accent6">
                <a:lumMod val="75000"/>
              </a:schemeClr>
            </a:solidFill>
          </p:grpSpPr>
          <p:grpSp>
            <p:nvGrpSpPr>
              <p:cNvPr id="1588" name="Group 1587">
                <a:extLst>
                  <a:ext uri="{FF2B5EF4-FFF2-40B4-BE49-F238E27FC236}">
                    <a16:creationId xmlns:a16="http://schemas.microsoft.com/office/drawing/2014/main" id="{0514FAD1-428F-DE8D-1C8F-605D793BEF3B}"/>
                  </a:ext>
                </a:extLst>
              </p:cNvPr>
              <p:cNvGrpSpPr/>
              <p:nvPr/>
            </p:nvGrpSpPr>
            <p:grpSpPr>
              <a:xfrm>
                <a:off x="4489705" y="1779294"/>
                <a:ext cx="1630864" cy="1887450"/>
                <a:chOff x="7653422" y="1435608"/>
                <a:chExt cx="2769586" cy="3757446"/>
              </a:xfrm>
              <a:grpFill/>
            </p:grpSpPr>
            <p:sp>
              <p:nvSpPr>
                <p:cNvPr id="1598" name="Rectangle 2">
                  <a:extLst>
                    <a:ext uri="{FF2B5EF4-FFF2-40B4-BE49-F238E27FC236}">
                      <a16:creationId xmlns:a16="http://schemas.microsoft.com/office/drawing/2014/main" id="{31E7D124-A349-A86A-301B-AEE87E8BF02A}"/>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9" name="Freeform: Shape 1598">
                  <a:extLst>
                    <a:ext uri="{FF2B5EF4-FFF2-40B4-BE49-F238E27FC236}">
                      <a16:creationId xmlns:a16="http://schemas.microsoft.com/office/drawing/2014/main" id="{8E550642-C3A9-905E-B929-05B9D13D657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89" name="Group 1588">
                <a:extLst>
                  <a:ext uri="{FF2B5EF4-FFF2-40B4-BE49-F238E27FC236}">
                    <a16:creationId xmlns:a16="http://schemas.microsoft.com/office/drawing/2014/main" id="{F3D35E1A-E9BF-DB42-2301-B3F61E5738A6}"/>
                  </a:ext>
                </a:extLst>
              </p:cNvPr>
              <p:cNvGrpSpPr/>
              <p:nvPr/>
            </p:nvGrpSpPr>
            <p:grpSpPr>
              <a:xfrm>
                <a:off x="5218177" y="1636776"/>
                <a:ext cx="1822482" cy="2109216"/>
                <a:chOff x="7653422" y="1435608"/>
                <a:chExt cx="2769586" cy="3757446"/>
              </a:xfrm>
              <a:grpFill/>
            </p:grpSpPr>
            <p:sp>
              <p:nvSpPr>
                <p:cNvPr id="1596" name="Rectangle 2">
                  <a:extLst>
                    <a:ext uri="{FF2B5EF4-FFF2-40B4-BE49-F238E27FC236}">
                      <a16:creationId xmlns:a16="http://schemas.microsoft.com/office/drawing/2014/main" id="{2A9A4873-EC63-8F55-20DC-1E3A529298A1}"/>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Freeform: Shape 1596">
                  <a:extLst>
                    <a:ext uri="{FF2B5EF4-FFF2-40B4-BE49-F238E27FC236}">
                      <a16:creationId xmlns:a16="http://schemas.microsoft.com/office/drawing/2014/main" id="{447A3AC6-7CA6-50AA-89F5-C43BD8A0809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90" name="Group 1589">
                <a:extLst>
                  <a:ext uri="{FF2B5EF4-FFF2-40B4-BE49-F238E27FC236}">
                    <a16:creationId xmlns:a16="http://schemas.microsoft.com/office/drawing/2014/main" id="{5973D772-1DE1-C312-E52C-A2A6A9D5A096}"/>
                  </a:ext>
                </a:extLst>
              </p:cNvPr>
              <p:cNvGrpSpPr/>
              <p:nvPr/>
            </p:nvGrpSpPr>
            <p:grpSpPr>
              <a:xfrm>
                <a:off x="3480816" y="1417320"/>
                <a:ext cx="2162223" cy="2502408"/>
                <a:chOff x="7653422" y="1435608"/>
                <a:chExt cx="2769586" cy="3757446"/>
              </a:xfrm>
              <a:grpFill/>
            </p:grpSpPr>
            <p:sp>
              <p:nvSpPr>
                <p:cNvPr id="1594" name="Rectangle 2">
                  <a:extLst>
                    <a:ext uri="{FF2B5EF4-FFF2-40B4-BE49-F238E27FC236}">
                      <a16:creationId xmlns:a16="http://schemas.microsoft.com/office/drawing/2014/main" id="{DC712530-BACA-096F-2012-B65F795AFD5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5" name="Freeform: Shape 1594">
                  <a:extLst>
                    <a:ext uri="{FF2B5EF4-FFF2-40B4-BE49-F238E27FC236}">
                      <a16:creationId xmlns:a16="http://schemas.microsoft.com/office/drawing/2014/main" id="{3E261543-8A52-F460-E7A6-14265E3E623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91" name="Group 1590">
                <a:extLst>
                  <a:ext uri="{FF2B5EF4-FFF2-40B4-BE49-F238E27FC236}">
                    <a16:creationId xmlns:a16="http://schemas.microsoft.com/office/drawing/2014/main" id="{4DFCB88F-342C-D828-B22B-573EC09CAA54}"/>
                  </a:ext>
                </a:extLst>
              </p:cNvPr>
              <p:cNvGrpSpPr/>
              <p:nvPr/>
            </p:nvGrpSpPr>
            <p:grpSpPr>
              <a:xfrm>
                <a:off x="5394961" y="1751862"/>
                <a:ext cx="2191830" cy="2536674"/>
                <a:chOff x="7653422" y="1435608"/>
                <a:chExt cx="2769586" cy="3757446"/>
              </a:xfrm>
              <a:grpFill/>
            </p:grpSpPr>
            <p:sp>
              <p:nvSpPr>
                <p:cNvPr id="1592" name="Rectangle 2">
                  <a:extLst>
                    <a:ext uri="{FF2B5EF4-FFF2-40B4-BE49-F238E27FC236}">
                      <a16:creationId xmlns:a16="http://schemas.microsoft.com/office/drawing/2014/main" id="{C575E104-3D3E-A9AA-E320-20648664FF25}"/>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Freeform: Shape 1592">
                  <a:extLst>
                    <a:ext uri="{FF2B5EF4-FFF2-40B4-BE49-F238E27FC236}">
                      <a16:creationId xmlns:a16="http://schemas.microsoft.com/office/drawing/2014/main" id="{A4106F58-089F-8F3A-3A61-040709D32AA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1" name="Group 20">
              <a:extLst>
                <a:ext uri="{FF2B5EF4-FFF2-40B4-BE49-F238E27FC236}">
                  <a16:creationId xmlns:a16="http://schemas.microsoft.com/office/drawing/2014/main" id="{01DA61DF-A6C3-4E84-0FB4-3422DA10120D}"/>
                </a:ext>
              </a:extLst>
            </p:cNvPr>
            <p:cNvGrpSpPr/>
            <p:nvPr/>
          </p:nvGrpSpPr>
          <p:grpSpPr>
            <a:xfrm>
              <a:off x="2423006" y="4398181"/>
              <a:ext cx="384925" cy="648379"/>
              <a:chOff x="1241184" y="770000"/>
              <a:chExt cx="2405441" cy="4129562"/>
            </a:xfrm>
            <a:solidFill>
              <a:schemeClr val="accent6">
                <a:lumMod val="50000"/>
              </a:schemeClr>
            </a:solidFill>
          </p:grpSpPr>
          <p:grpSp>
            <p:nvGrpSpPr>
              <p:cNvPr id="33" name="Group 32">
                <a:extLst>
                  <a:ext uri="{FF2B5EF4-FFF2-40B4-BE49-F238E27FC236}">
                    <a16:creationId xmlns:a16="http://schemas.microsoft.com/office/drawing/2014/main" id="{76A3ED0B-1F50-3B86-5E41-5B537EE6B98D}"/>
                  </a:ext>
                </a:extLst>
              </p:cNvPr>
              <p:cNvGrpSpPr/>
              <p:nvPr/>
            </p:nvGrpSpPr>
            <p:grpSpPr>
              <a:xfrm>
                <a:off x="2133600" y="2743200"/>
                <a:ext cx="1295400" cy="990600"/>
                <a:chOff x="4567827" y="970271"/>
                <a:chExt cx="1595182" cy="1230216"/>
              </a:xfrm>
              <a:grpFill/>
            </p:grpSpPr>
            <p:grpSp>
              <p:nvGrpSpPr>
                <p:cNvPr id="1576" name="Group 1575">
                  <a:extLst>
                    <a:ext uri="{FF2B5EF4-FFF2-40B4-BE49-F238E27FC236}">
                      <a16:creationId xmlns:a16="http://schemas.microsoft.com/office/drawing/2014/main" id="{0C385478-57DA-D93B-E335-CB9EDB144626}"/>
                    </a:ext>
                  </a:extLst>
                </p:cNvPr>
                <p:cNvGrpSpPr/>
                <p:nvPr/>
              </p:nvGrpSpPr>
              <p:grpSpPr>
                <a:xfrm>
                  <a:off x="4567827" y="970271"/>
                  <a:ext cx="1176558" cy="776349"/>
                  <a:chOff x="4567827" y="970271"/>
                  <a:chExt cx="1176558" cy="776349"/>
                </a:xfrm>
                <a:grpFill/>
              </p:grpSpPr>
              <p:sp>
                <p:nvSpPr>
                  <p:cNvPr id="1583" name="Round Diagonal Corner Rectangle 2">
                    <a:extLst>
                      <a:ext uri="{FF2B5EF4-FFF2-40B4-BE49-F238E27FC236}">
                        <a16:creationId xmlns:a16="http://schemas.microsoft.com/office/drawing/2014/main" id="{4CAEF531-72E4-9788-EB6C-C7FC5D739F3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4" name="Round Diagonal Corner Rectangle 3">
                    <a:extLst>
                      <a:ext uri="{FF2B5EF4-FFF2-40B4-BE49-F238E27FC236}">
                        <a16:creationId xmlns:a16="http://schemas.microsoft.com/office/drawing/2014/main" id="{1AAACA29-FBAD-1A2F-1025-B40BBD76B67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5" name="Round Diagonal Corner Rectangle 4">
                    <a:extLst>
                      <a:ext uri="{FF2B5EF4-FFF2-40B4-BE49-F238E27FC236}">
                        <a16:creationId xmlns:a16="http://schemas.microsoft.com/office/drawing/2014/main" id="{D5C1E7B8-475E-B3C1-5F48-69AFEFC9B5A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6" name="Round Diagonal Corner Rectangle 5">
                    <a:extLst>
                      <a:ext uri="{FF2B5EF4-FFF2-40B4-BE49-F238E27FC236}">
                        <a16:creationId xmlns:a16="http://schemas.microsoft.com/office/drawing/2014/main" id="{E435CE55-FFE4-FF84-2CB1-D501A15E54C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 name="Round Diagonal Corner Rectangle 6">
                    <a:extLst>
                      <a:ext uri="{FF2B5EF4-FFF2-40B4-BE49-F238E27FC236}">
                        <a16:creationId xmlns:a16="http://schemas.microsoft.com/office/drawing/2014/main" id="{393D26ED-4C62-3E57-C775-1FE9934AF2A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7" name="Group 1576">
                  <a:extLst>
                    <a:ext uri="{FF2B5EF4-FFF2-40B4-BE49-F238E27FC236}">
                      <a16:creationId xmlns:a16="http://schemas.microsoft.com/office/drawing/2014/main" id="{952D9B30-3E72-578C-723D-923A2DA4C89D}"/>
                    </a:ext>
                  </a:extLst>
                </p:cNvPr>
                <p:cNvGrpSpPr/>
                <p:nvPr/>
              </p:nvGrpSpPr>
              <p:grpSpPr>
                <a:xfrm rot="16517873">
                  <a:off x="5186556" y="1224033"/>
                  <a:ext cx="1176558" cy="776349"/>
                  <a:chOff x="4567827" y="970271"/>
                  <a:chExt cx="1176558" cy="776349"/>
                </a:xfrm>
                <a:grpFill/>
              </p:grpSpPr>
              <p:sp>
                <p:nvSpPr>
                  <p:cNvPr id="1578" name="Round Diagonal Corner Rectangle 9">
                    <a:extLst>
                      <a:ext uri="{FF2B5EF4-FFF2-40B4-BE49-F238E27FC236}">
                        <a16:creationId xmlns:a16="http://schemas.microsoft.com/office/drawing/2014/main" id="{AE9705E9-C5C5-501E-2270-A8C2403424C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9" name="Round Diagonal Corner Rectangle 10">
                    <a:extLst>
                      <a:ext uri="{FF2B5EF4-FFF2-40B4-BE49-F238E27FC236}">
                        <a16:creationId xmlns:a16="http://schemas.microsoft.com/office/drawing/2014/main" id="{F72931A8-D799-BA9D-7FCE-C8BC2F2C977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0" name="Round Diagonal Corner Rectangle 11">
                    <a:extLst>
                      <a:ext uri="{FF2B5EF4-FFF2-40B4-BE49-F238E27FC236}">
                        <a16:creationId xmlns:a16="http://schemas.microsoft.com/office/drawing/2014/main" id="{064AF0E8-D02A-A76E-0435-0EEBFEE068A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1" name="Round Diagonal Corner Rectangle 12">
                    <a:extLst>
                      <a:ext uri="{FF2B5EF4-FFF2-40B4-BE49-F238E27FC236}">
                        <a16:creationId xmlns:a16="http://schemas.microsoft.com/office/drawing/2014/main" id="{18148350-675A-C431-DAD1-5C9260F8B7A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2" name="Round Diagonal Corner Rectangle 13">
                    <a:extLst>
                      <a:ext uri="{FF2B5EF4-FFF2-40B4-BE49-F238E27FC236}">
                        <a16:creationId xmlns:a16="http://schemas.microsoft.com/office/drawing/2014/main" id="{B04531A9-FF73-D041-C556-7900CB1BD98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Double Wave 33">
                <a:extLst>
                  <a:ext uri="{FF2B5EF4-FFF2-40B4-BE49-F238E27FC236}">
                    <a16:creationId xmlns:a16="http://schemas.microsoft.com/office/drawing/2014/main" id="{8103B29D-0776-8CFF-06C3-D6C9B1CDD9F0}"/>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A63E187-26C9-F373-A6FA-FD5493935811}"/>
                  </a:ext>
                </a:extLst>
              </p:cNvPr>
              <p:cNvGrpSpPr/>
              <p:nvPr/>
            </p:nvGrpSpPr>
            <p:grpSpPr>
              <a:xfrm rot="3721982">
                <a:off x="2072705" y="1965154"/>
                <a:ext cx="1219200" cy="940256"/>
                <a:chOff x="4567827" y="970271"/>
                <a:chExt cx="1595182" cy="1230216"/>
              </a:xfrm>
              <a:grpFill/>
            </p:grpSpPr>
            <p:grpSp>
              <p:nvGrpSpPr>
                <p:cNvPr id="1564" name="Group 7">
                  <a:extLst>
                    <a:ext uri="{FF2B5EF4-FFF2-40B4-BE49-F238E27FC236}">
                      <a16:creationId xmlns:a16="http://schemas.microsoft.com/office/drawing/2014/main" id="{33711BBC-C866-010E-052F-A42B9059BD33}"/>
                    </a:ext>
                  </a:extLst>
                </p:cNvPr>
                <p:cNvGrpSpPr/>
                <p:nvPr/>
              </p:nvGrpSpPr>
              <p:grpSpPr>
                <a:xfrm>
                  <a:off x="4567827" y="970271"/>
                  <a:ext cx="1176558" cy="776349"/>
                  <a:chOff x="4567827" y="970271"/>
                  <a:chExt cx="1176558" cy="776349"/>
                </a:xfrm>
                <a:grpFill/>
              </p:grpSpPr>
              <p:sp>
                <p:nvSpPr>
                  <p:cNvPr id="1571" name="Round Diagonal Corner Rectangle 2">
                    <a:extLst>
                      <a:ext uri="{FF2B5EF4-FFF2-40B4-BE49-F238E27FC236}">
                        <a16:creationId xmlns:a16="http://schemas.microsoft.com/office/drawing/2014/main" id="{D10642D6-80B0-A565-009F-2A4B3365564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2" name="Round Diagonal Corner Rectangle 3">
                    <a:extLst>
                      <a:ext uri="{FF2B5EF4-FFF2-40B4-BE49-F238E27FC236}">
                        <a16:creationId xmlns:a16="http://schemas.microsoft.com/office/drawing/2014/main" id="{399E5961-111D-C13B-94A7-C0F084941AE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3" name="Round Diagonal Corner Rectangle 4">
                    <a:extLst>
                      <a:ext uri="{FF2B5EF4-FFF2-40B4-BE49-F238E27FC236}">
                        <a16:creationId xmlns:a16="http://schemas.microsoft.com/office/drawing/2014/main" id="{9B0D8DC8-E20E-6CE0-4027-83E59F45732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4" name="Round Diagonal Corner Rectangle 5">
                    <a:extLst>
                      <a:ext uri="{FF2B5EF4-FFF2-40B4-BE49-F238E27FC236}">
                        <a16:creationId xmlns:a16="http://schemas.microsoft.com/office/drawing/2014/main" id="{AC9AA00B-6B75-8F98-FEC9-6BFC52E7734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5" name="Round Diagonal Corner Rectangle 6">
                    <a:extLst>
                      <a:ext uri="{FF2B5EF4-FFF2-40B4-BE49-F238E27FC236}">
                        <a16:creationId xmlns:a16="http://schemas.microsoft.com/office/drawing/2014/main" id="{91433721-F839-EE06-B5B6-F219E172D77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5" name="Group 8">
                  <a:extLst>
                    <a:ext uri="{FF2B5EF4-FFF2-40B4-BE49-F238E27FC236}">
                      <a16:creationId xmlns:a16="http://schemas.microsoft.com/office/drawing/2014/main" id="{A5616B86-538D-5E94-3D2B-FF2AC24207EB}"/>
                    </a:ext>
                  </a:extLst>
                </p:cNvPr>
                <p:cNvGrpSpPr/>
                <p:nvPr/>
              </p:nvGrpSpPr>
              <p:grpSpPr>
                <a:xfrm rot="16517873">
                  <a:off x="5186556" y="1224033"/>
                  <a:ext cx="1176558" cy="776349"/>
                  <a:chOff x="4567827" y="970271"/>
                  <a:chExt cx="1176558" cy="776349"/>
                </a:xfrm>
                <a:grpFill/>
              </p:grpSpPr>
              <p:sp>
                <p:nvSpPr>
                  <p:cNvPr id="1566" name="Round Diagonal Corner Rectangle 18">
                    <a:extLst>
                      <a:ext uri="{FF2B5EF4-FFF2-40B4-BE49-F238E27FC236}">
                        <a16:creationId xmlns:a16="http://schemas.microsoft.com/office/drawing/2014/main" id="{7457A913-63B2-6AEA-31E9-FC1F08EF32B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7" name="Round Diagonal Corner Rectangle 19">
                    <a:extLst>
                      <a:ext uri="{FF2B5EF4-FFF2-40B4-BE49-F238E27FC236}">
                        <a16:creationId xmlns:a16="http://schemas.microsoft.com/office/drawing/2014/main" id="{805EA726-6DA6-3E6B-7733-A66ACE894D4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8" name="Round Diagonal Corner Rectangle 20">
                    <a:extLst>
                      <a:ext uri="{FF2B5EF4-FFF2-40B4-BE49-F238E27FC236}">
                        <a16:creationId xmlns:a16="http://schemas.microsoft.com/office/drawing/2014/main" id="{10E259E1-5F05-5E7D-D376-1EC4EA508B4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9" name="Round Diagonal Corner Rectangle 21">
                    <a:extLst>
                      <a:ext uri="{FF2B5EF4-FFF2-40B4-BE49-F238E27FC236}">
                        <a16:creationId xmlns:a16="http://schemas.microsoft.com/office/drawing/2014/main" id="{B527A730-B4E8-3890-ADBC-84F3090D402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0" name="Round Diagonal Corner Rectangle 22">
                    <a:extLst>
                      <a:ext uri="{FF2B5EF4-FFF2-40B4-BE49-F238E27FC236}">
                        <a16:creationId xmlns:a16="http://schemas.microsoft.com/office/drawing/2014/main" id="{D66C91DB-439C-C100-680E-B5553CDE4A2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a:extLst>
                  <a:ext uri="{FF2B5EF4-FFF2-40B4-BE49-F238E27FC236}">
                    <a16:creationId xmlns:a16="http://schemas.microsoft.com/office/drawing/2014/main" id="{0348D77B-3887-9095-DACA-CE902EC204FD}"/>
                  </a:ext>
                </a:extLst>
              </p:cNvPr>
              <p:cNvGrpSpPr/>
              <p:nvPr/>
            </p:nvGrpSpPr>
            <p:grpSpPr>
              <a:xfrm rot="20253845">
                <a:off x="1241184" y="1553241"/>
                <a:ext cx="1595182" cy="1230216"/>
                <a:chOff x="4567827" y="970271"/>
                <a:chExt cx="1595182" cy="1230216"/>
              </a:xfrm>
              <a:grpFill/>
            </p:grpSpPr>
            <p:grpSp>
              <p:nvGrpSpPr>
                <p:cNvPr id="1552" name="Group 7">
                  <a:extLst>
                    <a:ext uri="{FF2B5EF4-FFF2-40B4-BE49-F238E27FC236}">
                      <a16:creationId xmlns:a16="http://schemas.microsoft.com/office/drawing/2014/main" id="{F34D9384-0FFE-8F5A-64ED-88C063E1F74A}"/>
                    </a:ext>
                  </a:extLst>
                </p:cNvPr>
                <p:cNvGrpSpPr/>
                <p:nvPr/>
              </p:nvGrpSpPr>
              <p:grpSpPr>
                <a:xfrm>
                  <a:off x="4567827" y="970271"/>
                  <a:ext cx="1176558" cy="776349"/>
                  <a:chOff x="4567827" y="970271"/>
                  <a:chExt cx="1176558" cy="776349"/>
                </a:xfrm>
                <a:grpFill/>
              </p:grpSpPr>
              <p:sp>
                <p:nvSpPr>
                  <p:cNvPr id="1559" name="Round Diagonal Corner Rectangle 2">
                    <a:extLst>
                      <a:ext uri="{FF2B5EF4-FFF2-40B4-BE49-F238E27FC236}">
                        <a16:creationId xmlns:a16="http://schemas.microsoft.com/office/drawing/2014/main" id="{2A43DDF6-3442-2F02-B2B9-689A66E6C5C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0" name="Round Diagonal Corner Rectangle 3">
                    <a:extLst>
                      <a:ext uri="{FF2B5EF4-FFF2-40B4-BE49-F238E27FC236}">
                        <a16:creationId xmlns:a16="http://schemas.microsoft.com/office/drawing/2014/main" id="{28F8FAB3-3F45-FFD9-585B-54EEFD0CEE8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1" name="Round Diagonal Corner Rectangle 4">
                    <a:extLst>
                      <a:ext uri="{FF2B5EF4-FFF2-40B4-BE49-F238E27FC236}">
                        <a16:creationId xmlns:a16="http://schemas.microsoft.com/office/drawing/2014/main" id="{0627DB49-B90C-D0E2-DD2F-75692432FFB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2" name="Round Diagonal Corner Rectangle 5">
                    <a:extLst>
                      <a:ext uri="{FF2B5EF4-FFF2-40B4-BE49-F238E27FC236}">
                        <a16:creationId xmlns:a16="http://schemas.microsoft.com/office/drawing/2014/main" id="{1857F5CE-E597-E1EE-BC01-7436A84260F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3" name="Round Diagonal Corner Rectangle 6">
                    <a:extLst>
                      <a:ext uri="{FF2B5EF4-FFF2-40B4-BE49-F238E27FC236}">
                        <a16:creationId xmlns:a16="http://schemas.microsoft.com/office/drawing/2014/main" id="{68AF31EC-30FE-A010-EF5E-04AA492D27D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3" name="Group 8">
                  <a:extLst>
                    <a:ext uri="{FF2B5EF4-FFF2-40B4-BE49-F238E27FC236}">
                      <a16:creationId xmlns:a16="http://schemas.microsoft.com/office/drawing/2014/main" id="{91040421-32F3-A8F4-427D-0B1D885660D8}"/>
                    </a:ext>
                  </a:extLst>
                </p:cNvPr>
                <p:cNvGrpSpPr/>
                <p:nvPr/>
              </p:nvGrpSpPr>
              <p:grpSpPr>
                <a:xfrm rot="16517873">
                  <a:off x="5186556" y="1224033"/>
                  <a:ext cx="1176558" cy="776349"/>
                  <a:chOff x="4567827" y="970271"/>
                  <a:chExt cx="1176558" cy="776349"/>
                </a:xfrm>
                <a:grpFill/>
              </p:grpSpPr>
              <p:sp>
                <p:nvSpPr>
                  <p:cNvPr id="1554" name="Round Diagonal Corner Rectangle 31">
                    <a:extLst>
                      <a:ext uri="{FF2B5EF4-FFF2-40B4-BE49-F238E27FC236}">
                        <a16:creationId xmlns:a16="http://schemas.microsoft.com/office/drawing/2014/main" id="{CC54B3EA-4198-A0FD-266D-05FC5418547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5" name="Round Diagonal Corner Rectangle 32">
                    <a:extLst>
                      <a:ext uri="{FF2B5EF4-FFF2-40B4-BE49-F238E27FC236}">
                        <a16:creationId xmlns:a16="http://schemas.microsoft.com/office/drawing/2014/main" id="{BF13FA2A-2B4F-A6C8-E012-B2B72C6E516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 name="Round Diagonal Corner Rectangle 33">
                    <a:extLst>
                      <a:ext uri="{FF2B5EF4-FFF2-40B4-BE49-F238E27FC236}">
                        <a16:creationId xmlns:a16="http://schemas.microsoft.com/office/drawing/2014/main" id="{CEA9BDF5-3475-35BF-5DCD-00D67F95A45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7" name="Round Diagonal Corner Rectangle 34">
                    <a:extLst>
                      <a:ext uri="{FF2B5EF4-FFF2-40B4-BE49-F238E27FC236}">
                        <a16:creationId xmlns:a16="http://schemas.microsoft.com/office/drawing/2014/main" id="{153D273C-5357-04DA-E8F5-95029AA802A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8" name="Round Diagonal Corner Rectangle 35">
                    <a:extLst>
                      <a:ext uri="{FF2B5EF4-FFF2-40B4-BE49-F238E27FC236}">
                        <a16:creationId xmlns:a16="http://schemas.microsoft.com/office/drawing/2014/main" id="{0D4CA53A-F6B8-9060-87F0-695ED48EF2D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a:extLst>
                  <a:ext uri="{FF2B5EF4-FFF2-40B4-BE49-F238E27FC236}">
                    <a16:creationId xmlns:a16="http://schemas.microsoft.com/office/drawing/2014/main" id="{68080727-0D7D-48D7-0A48-9C3F7A7EE515}"/>
                  </a:ext>
                </a:extLst>
              </p:cNvPr>
              <p:cNvGrpSpPr/>
              <p:nvPr/>
            </p:nvGrpSpPr>
            <p:grpSpPr>
              <a:xfrm rot="8113811">
                <a:off x="1943792" y="770000"/>
                <a:ext cx="1446415" cy="1355079"/>
                <a:chOff x="4567827" y="970271"/>
                <a:chExt cx="1595182" cy="1230216"/>
              </a:xfrm>
              <a:grpFill/>
            </p:grpSpPr>
            <p:grpSp>
              <p:nvGrpSpPr>
                <p:cNvPr id="781" name="Group 7">
                  <a:extLst>
                    <a:ext uri="{FF2B5EF4-FFF2-40B4-BE49-F238E27FC236}">
                      <a16:creationId xmlns:a16="http://schemas.microsoft.com/office/drawing/2014/main" id="{1F820FEE-3F2A-17A9-A4CC-4287CF849DED}"/>
                    </a:ext>
                  </a:extLst>
                </p:cNvPr>
                <p:cNvGrpSpPr/>
                <p:nvPr/>
              </p:nvGrpSpPr>
              <p:grpSpPr>
                <a:xfrm>
                  <a:off x="4567827" y="970271"/>
                  <a:ext cx="1176558" cy="776349"/>
                  <a:chOff x="4567827" y="970271"/>
                  <a:chExt cx="1176558" cy="776349"/>
                </a:xfrm>
                <a:grpFill/>
              </p:grpSpPr>
              <p:sp>
                <p:nvSpPr>
                  <p:cNvPr id="1547" name="Round Diagonal Corner Rectangle 2">
                    <a:extLst>
                      <a:ext uri="{FF2B5EF4-FFF2-40B4-BE49-F238E27FC236}">
                        <a16:creationId xmlns:a16="http://schemas.microsoft.com/office/drawing/2014/main" id="{8E66F8B6-B9C6-23FB-4130-D9CEF962D93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8" name="Round Diagonal Corner Rectangle 3">
                    <a:extLst>
                      <a:ext uri="{FF2B5EF4-FFF2-40B4-BE49-F238E27FC236}">
                        <a16:creationId xmlns:a16="http://schemas.microsoft.com/office/drawing/2014/main" id="{3C907C1C-5908-C304-8775-3628FECBEB4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9" name="Round Diagonal Corner Rectangle 4">
                    <a:extLst>
                      <a:ext uri="{FF2B5EF4-FFF2-40B4-BE49-F238E27FC236}">
                        <a16:creationId xmlns:a16="http://schemas.microsoft.com/office/drawing/2014/main" id="{6506B06C-A935-4820-3637-110C8D0922B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0" name="Round Diagonal Corner Rectangle 5">
                    <a:extLst>
                      <a:ext uri="{FF2B5EF4-FFF2-40B4-BE49-F238E27FC236}">
                        <a16:creationId xmlns:a16="http://schemas.microsoft.com/office/drawing/2014/main" id="{50DBA319-0C0E-191F-FBA5-5BBE8401D28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1" name="Round Diagonal Corner Rectangle 6">
                    <a:extLst>
                      <a:ext uri="{FF2B5EF4-FFF2-40B4-BE49-F238E27FC236}">
                        <a16:creationId xmlns:a16="http://schemas.microsoft.com/office/drawing/2014/main" id="{978D5A5C-D470-41C8-9209-39F2F3E5475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2" name="Group 8">
                  <a:extLst>
                    <a:ext uri="{FF2B5EF4-FFF2-40B4-BE49-F238E27FC236}">
                      <a16:creationId xmlns:a16="http://schemas.microsoft.com/office/drawing/2014/main" id="{FF116119-E9BA-815B-45F7-806C0C9F19D3}"/>
                    </a:ext>
                  </a:extLst>
                </p:cNvPr>
                <p:cNvGrpSpPr/>
                <p:nvPr/>
              </p:nvGrpSpPr>
              <p:grpSpPr>
                <a:xfrm rot="16517873">
                  <a:off x="5186556" y="1224033"/>
                  <a:ext cx="1176558" cy="776349"/>
                  <a:chOff x="4567827" y="970271"/>
                  <a:chExt cx="1176558" cy="776349"/>
                </a:xfrm>
                <a:grpFill/>
              </p:grpSpPr>
              <p:sp>
                <p:nvSpPr>
                  <p:cNvPr id="797" name="Round Diagonal Corner Rectangle 44">
                    <a:extLst>
                      <a:ext uri="{FF2B5EF4-FFF2-40B4-BE49-F238E27FC236}">
                        <a16:creationId xmlns:a16="http://schemas.microsoft.com/office/drawing/2014/main" id="{4B98EC2C-3652-7E4C-00A5-9EFE81F3953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Round Diagonal Corner Rectangle 45">
                    <a:extLst>
                      <a:ext uri="{FF2B5EF4-FFF2-40B4-BE49-F238E27FC236}">
                        <a16:creationId xmlns:a16="http://schemas.microsoft.com/office/drawing/2014/main" id="{21E09530-2883-DBCE-2420-40B10987F82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Round Diagonal Corner Rectangle 46">
                    <a:extLst>
                      <a:ext uri="{FF2B5EF4-FFF2-40B4-BE49-F238E27FC236}">
                        <a16:creationId xmlns:a16="http://schemas.microsoft.com/office/drawing/2014/main" id="{5A265E95-659F-53F4-0258-F5F85F2AC03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5" name="Round Diagonal Corner Rectangle 47">
                    <a:extLst>
                      <a:ext uri="{FF2B5EF4-FFF2-40B4-BE49-F238E27FC236}">
                        <a16:creationId xmlns:a16="http://schemas.microsoft.com/office/drawing/2014/main" id="{83FA6F52-7405-8690-7175-28ECA49041F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 name="Round Diagonal Corner Rectangle 48">
                    <a:extLst>
                      <a:ext uri="{FF2B5EF4-FFF2-40B4-BE49-F238E27FC236}">
                        <a16:creationId xmlns:a16="http://schemas.microsoft.com/office/drawing/2014/main" id="{AF97C922-C7A6-8A9F-ABFD-34134124B19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 name="Group 37">
                <a:extLst>
                  <a:ext uri="{FF2B5EF4-FFF2-40B4-BE49-F238E27FC236}">
                    <a16:creationId xmlns:a16="http://schemas.microsoft.com/office/drawing/2014/main" id="{65E31CB7-6A72-2B7B-B909-5120E3FF43D4}"/>
                  </a:ext>
                </a:extLst>
              </p:cNvPr>
              <p:cNvGrpSpPr/>
              <p:nvPr/>
            </p:nvGrpSpPr>
            <p:grpSpPr>
              <a:xfrm rot="8113811">
                <a:off x="1438523" y="2207715"/>
                <a:ext cx="1390153" cy="762604"/>
                <a:chOff x="4567827" y="970271"/>
                <a:chExt cx="1595182" cy="1230216"/>
              </a:xfrm>
              <a:grpFill/>
            </p:grpSpPr>
            <p:grpSp>
              <p:nvGrpSpPr>
                <p:cNvPr id="769" name="Group 7">
                  <a:extLst>
                    <a:ext uri="{FF2B5EF4-FFF2-40B4-BE49-F238E27FC236}">
                      <a16:creationId xmlns:a16="http://schemas.microsoft.com/office/drawing/2014/main" id="{2A52A50F-EDFA-7EA5-EDF3-160143025A27}"/>
                    </a:ext>
                  </a:extLst>
                </p:cNvPr>
                <p:cNvGrpSpPr/>
                <p:nvPr/>
              </p:nvGrpSpPr>
              <p:grpSpPr>
                <a:xfrm>
                  <a:off x="4567827" y="970271"/>
                  <a:ext cx="1176558" cy="776349"/>
                  <a:chOff x="4567827" y="970271"/>
                  <a:chExt cx="1176558" cy="776349"/>
                </a:xfrm>
                <a:grpFill/>
              </p:grpSpPr>
              <p:sp>
                <p:nvSpPr>
                  <p:cNvPr id="776" name="Round Diagonal Corner Rectangle 2">
                    <a:extLst>
                      <a:ext uri="{FF2B5EF4-FFF2-40B4-BE49-F238E27FC236}">
                        <a16:creationId xmlns:a16="http://schemas.microsoft.com/office/drawing/2014/main" id="{F7B5B3D3-FDE4-6B8B-E308-125344CC4BF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Round Diagonal Corner Rectangle 3">
                    <a:extLst>
                      <a:ext uri="{FF2B5EF4-FFF2-40B4-BE49-F238E27FC236}">
                        <a16:creationId xmlns:a16="http://schemas.microsoft.com/office/drawing/2014/main" id="{4E8E91C8-7D29-DCB3-F0CD-6720AC94AD1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Round Diagonal Corner Rectangle 4">
                    <a:extLst>
                      <a:ext uri="{FF2B5EF4-FFF2-40B4-BE49-F238E27FC236}">
                        <a16:creationId xmlns:a16="http://schemas.microsoft.com/office/drawing/2014/main" id="{B94ACA47-DE5E-683F-8242-C977154BDB3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Round Diagonal Corner Rectangle 5">
                    <a:extLst>
                      <a:ext uri="{FF2B5EF4-FFF2-40B4-BE49-F238E27FC236}">
                        <a16:creationId xmlns:a16="http://schemas.microsoft.com/office/drawing/2014/main" id="{F42CFCE8-C63F-02FF-5B16-2DB22AA76A2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ound Diagonal Corner Rectangle 6">
                    <a:extLst>
                      <a:ext uri="{FF2B5EF4-FFF2-40B4-BE49-F238E27FC236}">
                        <a16:creationId xmlns:a16="http://schemas.microsoft.com/office/drawing/2014/main" id="{972C0453-3304-AB59-BE37-B8BB32BE909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0" name="Group 8">
                  <a:extLst>
                    <a:ext uri="{FF2B5EF4-FFF2-40B4-BE49-F238E27FC236}">
                      <a16:creationId xmlns:a16="http://schemas.microsoft.com/office/drawing/2014/main" id="{F3454EC7-C4AC-4DF9-9101-6640F6F4270F}"/>
                    </a:ext>
                  </a:extLst>
                </p:cNvPr>
                <p:cNvGrpSpPr/>
                <p:nvPr/>
              </p:nvGrpSpPr>
              <p:grpSpPr>
                <a:xfrm rot="16517873">
                  <a:off x="5186556" y="1224033"/>
                  <a:ext cx="1176558" cy="776349"/>
                  <a:chOff x="4567827" y="970271"/>
                  <a:chExt cx="1176558" cy="776349"/>
                </a:xfrm>
                <a:grpFill/>
              </p:grpSpPr>
              <p:sp>
                <p:nvSpPr>
                  <p:cNvPr id="771" name="Round Diagonal Corner Rectangle 57">
                    <a:extLst>
                      <a:ext uri="{FF2B5EF4-FFF2-40B4-BE49-F238E27FC236}">
                        <a16:creationId xmlns:a16="http://schemas.microsoft.com/office/drawing/2014/main" id="{E64203CD-40BB-E01F-1097-1355B3B450F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ound Diagonal Corner Rectangle 58">
                    <a:extLst>
                      <a:ext uri="{FF2B5EF4-FFF2-40B4-BE49-F238E27FC236}">
                        <a16:creationId xmlns:a16="http://schemas.microsoft.com/office/drawing/2014/main" id="{95FF6822-85E4-E7FA-9C3D-C9C5729EBAC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ound Diagonal Corner Rectangle 59">
                    <a:extLst>
                      <a:ext uri="{FF2B5EF4-FFF2-40B4-BE49-F238E27FC236}">
                        <a16:creationId xmlns:a16="http://schemas.microsoft.com/office/drawing/2014/main" id="{746AEBC9-9DEF-2343-5979-0C912F8380B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ound Diagonal Corner Rectangle 60">
                    <a:extLst>
                      <a:ext uri="{FF2B5EF4-FFF2-40B4-BE49-F238E27FC236}">
                        <a16:creationId xmlns:a16="http://schemas.microsoft.com/office/drawing/2014/main" id="{C42A5299-83D2-F0C0-99B9-E3EABD197F0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ound Diagonal Corner Rectangle 61">
                    <a:extLst>
                      <a:ext uri="{FF2B5EF4-FFF2-40B4-BE49-F238E27FC236}">
                        <a16:creationId xmlns:a16="http://schemas.microsoft.com/office/drawing/2014/main" id="{0D49B5FC-AB1D-B457-D090-1DD9A75186A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a:extLst>
                  <a:ext uri="{FF2B5EF4-FFF2-40B4-BE49-F238E27FC236}">
                    <a16:creationId xmlns:a16="http://schemas.microsoft.com/office/drawing/2014/main" id="{34BCC88D-5176-5B3E-C1D6-389627420BFC}"/>
                  </a:ext>
                </a:extLst>
              </p:cNvPr>
              <p:cNvGrpSpPr/>
              <p:nvPr/>
            </p:nvGrpSpPr>
            <p:grpSpPr>
              <a:xfrm rot="9089938">
                <a:off x="2556363" y="1661184"/>
                <a:ext cx="1090262" cy="771324"/>
                <a:chOff x="4567827" y="970271"/>
                <a:chExt cx="1595182" cy="1230216"/>
              </a:xfrm>
              <a:grpFill/>
            </p:grpSpPr>
            <p:grpSp>
              <p:nvGrpSpPr>
                <p:cNvPr id="53" name="Group 7">
                  <a:extLst>
                    <a:ext uri="{FF2B5EF4-FFF2-40B4-BE49-F238E27FC236}">
                      <a16:creationId xmlns:a16="http://schemas.microsoft.com/office/drawing/2014/main" id="{542FEA71-87F7-B7F4-00C1-08646477A507}"/>
                    </a:ext>
                  </a:extLst>
                </p:cNvPr>
                <p:cNvGrpSpPr/>
                <p:nvPr/>
              </p:nvGrpSpPr>
              <p:grpSpPr>
                <a:xfrm>
                  <a:off x="4567827" y="970271"/>
                  <a:ext cx="1176558" cy="776349"/>
                  <a:chOff x="4567827" y="970271"/>
                  <a:chExt cx="1176558" cy="776349"/>
                </a:xfrm>
                <a:grpFill/>
              </p:grpSpPr>
              <p:sp>
                <p:nvSpPr>
                  <p:cNvPr id="60" name="Round Diagonal Corner Rectangle 2">
                    <a:extLst>
                      <a:ext uri="{FF2B5EF4-FFF2-40B4-BE49-F238E27FC236}">
                        <a16:creationId xmlns:a16="http://schemas.microsoft.com/office/drawing/2014/main" id="{2AD6E0DB-1495-6D4F-8CC3-0736DE783C9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3">
                    <a:extLst>
                      <a:ext uri="{FF2B5EF4-FFF2-40B4-BE49-F238E27FC236}">
                        <a16:creationId xmlns:a16="http://schemas.microsoft.com/office/drawing/2014/main" id="{01401D0B-8011-1AD2-DDA6-A62767E7E10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4">
                    <a:extLst>
                      <a:ext uri="{FF2B5EF4-FFF2-40B4-BE49-F238E27FC236}">
                        <a16:creationId xmlns:a16="http://schemas.microsoft.com/office/drawing/2014/main" id="{93C53F2B-02A3-6F4E-9262-04601A4F71C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5">
                    <a:extLst>
                      <a:ext uri="{FF2B5EF4-FFF2-40B4-BE49-F238E27FC236}">
                        <a16:creationId xmlns:a16="http://schemas.microsoft.com/office/drawing/2014/main" id="{4EED840B-E17E-380B-29EC-54B807DA5E8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ound Diagonal Corner Rectangle 6">
                    <a:extLst>
                      <a:ext uri="{FF2B5EF4-FFF2-40B4-BE49-F238E27FC236}">
                        <a16:creationId xmlns:a16="http://schemas.microsoft.com/office/drawing/2014/main" id="{B4BC2931-40C2-E59E-E659-3B13EA430B6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8">
                  <a:extLst>
                    <a:ext uri="{FF2B5EF4-FFF2-40B4-BE49-F238E27FC236}">
                      <a16:creationId xmlns:a16="http://schemas.microsoft.com/office/drawing/2014/main" id="{12CCCE80-9F2D-573C-FBC3-3B39B6B6B362}"/>
                    </a:ext>
                  </a:extLst>
                </p:cNvPr>
                <p:cNvGrpSpPr/>
                <p:nvPr/>
              </p:nvGrpSpPr>
              <p:grpSpPr>
                <a:xfrm rot="16517873">
                  <a:off x="5186556" y="1224033"/>
                  <a:ext cx="1176558" cy="776349"/>
                  <a:chOff x="4567827" y="970271"/>
                  <a:chExt cx="1176558" cy="776349"/>
                </a:xfrm>
                <a:grpFill/>
              </p:grpSpPr>
              <p:sp>
                <p:nvSpPr>
                  <p:cNvPr id="55" name="Round Diagonal Corner Rectangle 70">
                    <a:extLst>
                      <a:ext uri="{FF2B5EF4-FFF2-40B4-BE49-F238E27FC236}">
                        <a16:creationId xmlns:a16="http://schemas.microsoft.com/office/drawing/2014/main" id="{870EB117-60F4-DB4D-47D8-BA896D0730D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71">
                    <a:extLst>
                      <a:ext uri="{FF2B5EF4-FFF2-40B4-BE49-F238E27FC236}">
                        <a16:creationId xmlns:a16="http://schemas.microsoft.com/office/drawing/2014/main" id="{F37D79C9-99AB-EA7A-839B-4EF37E93386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72">
                    <a:extLst>
                      <a:ext uri="{FF2B5EF4-FFF2-40B4-BE49-F238E27FC236}">
                        <a16:creationId xmlns:a16="http://schemas.microsoft.com/office/drawing/2014/main" id="{34596932-A8FD-A226-A6BE-28B34A66E98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73">
                    <a:extLst>
                      <a:ext uri="{FF2B5EF4-FFF2-40B4-BE49-F238E27FC236}">
                        <a16:creationId xmlns:a16="http://schemas.microsoft.com/office/drawing/2014/main" id="{6E2BB7CE-470A-03C5-1755-EFAA368C155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74">
                    <a:extLst>
                      <a:ext uri="{FF2B5EF4-FFF2-40B4-BE49-F238E27FC236}">
                        <a16:creationId xmlns:a16="http://schemas.microsoft.com/office/drawing/2014/main" id="{0C2C788A-4542-7D62-F3AC-BF7E510F535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a:extLst>
                  <a:ext uri="{FF2B5EF4-FFF2-40B4-BE49-F238E27FC236}">
                    <a16:creationId xmlns:a16="http://schemas.microsoft.com/office/drawing/2014/main" id="{C9498580-4B2C-2179-EE8F-9314139862E4}"/>
                  </a:ext>
                </a:extLst>
              </p:cNvPr>
              <p:cNvGrpSpPr/>
              <p:nvPr/>
            </p:nvGrpSpPr>
            <p:grpSpPr>
              <a:xfrm rot="13486189" flipH="1">
                <a:off x="1389306" y="2685691"/>
                <a:ext cx="1345945" cy="1037421"/>
                <a:chOff x="4567827" y="970271"/>
                <a:chExt cx="1595182" cy="1230216"/>
              </a:xfrm>
              <a:grpFill/>
            </p:grpSpPr>
            <p:grpSp>
              <p:nvGrpSpPr>
                <p:cNvPr id="41" name="Group 7">
                  <a:extLst>
                    <a:ext uri="{FF2B5EF4-FFF2-40B4-BE49-F238E27FC236}">
                      <a16:creationId xmlns:a16="http://schemas.microsoft.com/office/drawing/2014/main" id="{046CD1A4-ADF4-0DF5-F5BA-8968CF33A563}"/>
                    </a:ext>
                  </a:extLst>
                </p:cNvPr>
                <p:cNvGrpSpPr/>
                <p:nvPr/>
              </p:nvGrpSpPr>
              <p:grpSpPr>
                <a:xfrm>
                  <a:off x="4567827" y="970271"/>
                  <a:ext cx="1176558" cy="776349"/>
                  <a:chOff x="4567827" y="970271"/>
                  <a:chExt cx="1176558" cy="776349"/>
                </a:xfrm>
                <a:grpFill/>
              </p:grpSpPr>
              <p:sp>
                <p:nvSpPr>
                  <p:cNvPr id="48" name="Round Diagonal Corner Rectangle 2">
                    <a:extLst>
                      <a:ext uri="{FF2B5EF4-FFF2-40B4-BE49-F238E27FC236}">
                        <a16:creationId xmlns:a16="http://schemas.microsoft.com/office/drawing/2014/main" id="{230E71B6-E0AC-BCCC-B012-00FAE503651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3">
                    <a:extLst>
                      <a:ext uri="{FF2B5EF4-FFF2-40B4-BE49-F238E27FC236}">
                        <a16:creationId xmlns:a16="http://schemas.microsoft.com/office/drawing/2014/main" id="{2DD97CC6-A84E-CB50-BC1F-6EC7CF5A4A4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 Diagonal Corner Rectangle 4">
                    <a:extLst>
                      <a:ext uri="{FF2B5EF4-FFF2-40B4-BE49-F238E27FC236}">
                        <a16:creationId xmlns:a16="http://schemas.microsoft.com/office/drawing/2014/main" id="{5DC0BA47-3AA1-CF60-599F-A6BD2A369D7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
                    <a:extLst>
                      <a:ext uri="{FF2B5EF4-FFF2-40B4-BE49-F238E27FC236}">
                        <a16:creationId xmlns:a16="http://schemas.microsoft.com/office/drawing/2014/main" id="{238D8E59-7B6C-5971-A087-1F4CFA85AC1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6">
                    <a:extLst>
                      <a:ext uri="{FF2B5EF4-FFF2-40B4-BE49-F238E27FC236}">
                        <a16:creationId xmlns:a16="http://schemas.microsoft.com/office/drawing/2014/main" id="{F8BA766E-8A4F-A838-B4DF-4312D1CBA1D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8">
                  <a:extLst>
                    <a:ext uri="{FF2B5EF4-FFF2-40B4-BE49-F238E27FC236}">
                      <a16:creationId xmlns:a16="http://schemas.microsoft.com/office/drawing/2014/main" id="{2D7B36C2-E945-62AF-6357-4DC827BC3091}"/>
                    </a:ext>
                  </a:extLst>
                </p:cNvPr>
                <p:cNvGrpSpPr/>
                <p:nvPr/>
              </p:nvGrpSpPr>
              <p:grpSpPr>
                <a:xfrm rot="16517873">
                  <a:off x="5186556" y="1224033"/>
                  <a:ext cx="1176558" cy="776349"/>
                  <a:chOff x="4567827" y="970271"/>
                  <a:chExt cx="1176558" cy="776349"/>
                </a:xfrm>
                <a:grpFill/>
              </p:grpSpPr>
              <p:sp>
                <p:nvSpPr>
                  <p:cNvPr id="43" name="Round Diagonal Corner Rectangle 83">
                    <a:extLst>
                      <a:ext uri="{FF2B5EF4-FFF2-40B4-BE49-F238E27FC236}">
                        <a16:creationId xmlns:a16="http://schemas.microsoft.com/office/drawing/2014/main" id="{FD07DBC0-8094-DEFA-BF5C-F2EAEDFD7C4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 Diagonal Corner Rectangle 84">
                    <a:extLst>
                      <a:ext uri="{FF2B5EF4-FFF2-40B4-BE49-F238E27FC236}">
                        <a16:creationId xmlns:a16="http://schemas.microsoft.com/office/drawing/2014/main" id="{01B2C0DD-6C87-37F2-8FB9-F8309E5620D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85">
                    <a:extLst>
                      <a:ext uri="{FF2B5EF4-FFF2-40B4-BE49-F238E27FC236}">
                        <a16:creationId xmlns:a16="http://schemas.microsoft.com/office/drawing/2014/main" id="{8BFCE6FC-5E4A-FF8A-4BAB-17FB26C0BAA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Diagonal Corner Rectangle 86">
                    <a:extLst>
                      <a:ext uri="{FF2B5EF4-FFF2-40B4-BE49-F238E27FC236}">
                        <a16:creationId xmlns:a16="http://schemas.microsoft.com/office/drawing/2014/main" id="{CD84CA73-FA3D-46CE-8006-6186A7DCB28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Diagonal Corner Rectangle 87">
                    <a:extLst>
                      <a:ext uri="{FF2B5EF4-FFF2-40B4-BE49-F238E27FC236}">
                        <a16:creationId xmlns:a16="http://schemas.microsoft.com/office/drawing/2014/main" id="{DCAAAA8F-1B8A-F699-21F7-B800318CBF8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 name="Group 21">
              <a:extLst>
                <a:ext uri="{FF2B5EF4-FFF2-40B4-BE49-F238E27FC236}">
                  <a16:creationId xmlns:a16="http://schemas.microsoft.com/office/drawing/2014/main" id="{604DD0F5-034B-DD23-03AD-EAF532FD2681}"/>
                </a:ext>
              </a:extLst>
            </p:cNvPr>
            <p:cNvGrpSpPr/>
            <p:nvPr/>
          </p:nvGrpSpPr>
          <p:grpSpPr>
            <a:xfrm>
              <a:off x="2981346" y="4205344"/>
              <a:ext cx="765692" cy="643248"/>
              <a:chOff x="4489705" y="1636776"/>
              <a:chExt cx="3097086" cy="2651760"/>
            </a:xfrm>
            <a:solidFill>
              <a:schemeClr val="accent6">
                <a:lumMod val="75000"/>
              </a:schemeClr>
            </a:solidFill>
          </p:grpSpPr>
          <p:grpSp>
            <p:nvGrpSpPr>
              <p:cNvPr id="24" name="Group 23">
                <a:extLst>
                  <a:ext uri="{FF2B5EF4-FFF2-40B4-BE49-F238E27FC236}">
                    <a16:creationId xmlns:a16="http://schemas.microsoft.com/office/drawing/2014/main" id="{C9BEC61D-D6C4-8EF1-7579-1C0046BFDC37}"/>
                  </a:ext>
                </a:extLst>
              </p:cNvPr>
              <p:cNvGrpSpPr/>
              <p:nvPr/>
            </p:nvGrpSpPr>
            <p:grpSpPr>
              <a:xfrm>
                <a:off x="4489705" y="1779294"/>
                <a:ext cx="1630864" cy="1887450"/>
                <a:chOff x="7653422" y="1435608"/>
                <a:chExt cx="2769586" cy="3757446"/>
              </a:xfrm>
              <a:grpFill/>
            </p:grpSpPr>
            <p:sp>
              <p:nvSpPr>
                <p:cNvPr id="31" name="Rectangle 2">
                  <a:extLst>
                    <a:ext uri="{FF2B5EF4-FFF2-40B4-BE49-F238E27FC236}">
                      <a16:creationId xmlns:a16="http://schemas.microsoft.com/office/drawing/2014/main" id="{490D918F-D842-BD67-978D-39811869697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167AE95-6542-96E6-3CC2-022D7B8EFFF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9DBC8FFD-3B60-6A63-0785-BA47A67A5DF6}"/>
                  </a:ext>
                </a:extLst>
              </p:cNvPr>
              <p:cNvGrpSpPr/>
              <p:nvPr/>
            </p:nvGrpSpPr>
            <p:grpSpPr>
              <a:xfrm>
                <a:off x="5218177" y="1636776"/>
                <a:ext cx="1822482" cy="2109216"/>
                <a:chOff x="7653422" y="1435608"/>
                <a:chExt cx="2769586" cy="3757446"/>
              </a:xfrm>
              <a:grpFill/>
            </p:grpSpPr>
            <p:sp>
              <p:nvSpPr>
                <p:cNvPr id="29" name="Rectangle 2">
                  <a:extLst>
                    <a:ext uri="{FF2B5EF4-FFF2-40B4-BE49-F238E27FC236}">
                      <a16:creationId xmlns:a16="http://schemas.microsoft.com/office/drawing/2014/main" id="{DEA3F7FE-49A8-3F64-82B3-71B5B91DEFF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F9DFB2C-FE20-7CEF-AF7C-9193467A6B5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Group 25">
                <a:extLst>
                  <a:ext uri="{FF2B5EF4-FFF2-40B4-BE49-F238E27FC236}">
                    <a16:creationId xmlns:a16="http://schemas.microsoft.com/office/drawing/2014/main" id="{96A23F30-A6B1-1195-5F34-5A6FE884A0D7}"/>
                  </a:ext>
                </a:extLst>
              </p:cNvPr>
              <p:cNvGrpSpPr/>
              <p:nvPr/>
            </p:nvGrpSpPr>
            <p:grpSpPr>
              <a:xfrm>
                <a:off x="5394961" y="1751862"/>
                <a:ext cx="2191830" cy="2536674"/>
                <a:chOff x="7653422" y="1435608"/>
                <a:chExt cx="2769586" cy="3757446"/>
              </a:xfrm>
              <a:grpFill/>
            </p:grpSpPr>
            <p:sp>
              <p:nvSpPr>
                <p:cNvPr id="27" name="Rectangle 2">
                  <a:extLst>
                    <a:ext uri="{FF2B5EF4-FFF2-40B4-BE49-F238E27FC236}">
                      <a16:creationId xmlns:a16="http://schemas.microsoft.com/office/drawing/2014/main" id="{5BB4F357-E3F5-D74C-35CA-CF445A58451B}"/>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6FC63C3-9D60-2788-BECD-0C0DDD6694E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25402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546D32-66D3-4115-979A-1A2FBE42A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360459" y="699248"/>
            <a:ext cx="4572000" cy="3693319"/>
          </a:xfrm>
          <a:prstGeom prst="rect">
            <a:avLst/>
          </a:prstGeom>
        </p:spPr>
        <p:txBody>
          <a:bodyPr>
            <a:spAutoFit/>
          </a:bodyPr>
          <a:lstStyle/>
          <a:p>
            <a:pPr fontAlgn="base"/>
            <a:r>
              <a:rPr lang="en-US" b="1" dirty="0">
                <a:solidFill>
                  <a:schemeClr val="bg1"/>
                </a:solidFill>
              </a:rPr>
              <a:t>What were some of the hardships of the Revolutionary war?</a:t>
            </a:r>
          </a:p>
          <a:p>
            <a:pPr fontAlgn="base"/>
            <a:r>
              <a:rPr lang="en-US" dirty="0">
                <a:solidFill>
                  <a:schemeClr val="bg1"/>
                </a:solidFill>
              </a:rPr>
              <a:t>Some of the greatest hardships during the revolutionary war:· Harsh weather</a:t>
            </a:r>
          </a:p>
          <a:p>
            <a:pPr fontAlgn="base"/>
            <a:r>
              <a:rPr lang="en-US" dirty="0">
                <a:solidFill>
                  <a:schemeClr val="bg1"/>
                </a:solidFill>
              </a:rPr>
              <a:t>· Lack of food</a:t>
            </a:r>
          </a:p>
          <a:p>
            <a:pPr fontAlgn="base"/>
            <a:r>
              <a:rPr lang="en-US" dirty="0">
                <a:solidFill>
                  <a:schemeClr val="bg1"/>
                </a:solidFill>
              </a:rPr>
              <a:t>· Lack of clothing</a:t>
            </a:r>
          </a:p>
          <a:p>
            <a:pPr fontAlgn="base"/>
            <a:r>
              <a:rPr lang="en-US" dirty="0">
                <a:solidFill>
                  <a:schemeClr val="bg1"/>
                </a:solidFill>
              </a:rPr>
              <a:t>· Lack of sanitation</a:t>
            </a:r>
          </a:p>
          <a:p>
            <a:pPr fontAlgn="base"/>
            <a:r>
              <a:rPr lang="en-US" dirty="0">
                <a:solidFill>
                  <a:schemeClr val="bg1"/>
                </a:solidFill>
              </a:rPr>
              <a:t>· Sickness</a:t>
            </a:r>
          </a:p>
          <a:p>
            <a:pPr fontAlgn="base"/>
            <a:r>
              <a:rPr lang="en-US" dirty="0">
                <a:solidFill>
                  <a:schemeClr val="bg1"/>
                </a:solidFill>
              </a:rPr>
              <a:t>· Exposure</a:t>
            </a:r>
          </a:p>
          <a:p>
            <a:pPr fontAlgn="base"/>
            <a:r>
              <a:rPr lang="en-US" dirty="0">
                <a:solidFill>
                  <a:schemeClr val="bg1"/>
                </a:solidFill>
              </a:rPr>
              <a:t>· Desertions</a:t>
            </a:r>
          </a:p>
          <a:p>
            <a:pPr fontAlgn="base"/>
            <a:r>
              <a:rPr lang="en-US" dirty="0">
                <a:solidFill>
                  <a:schemeClr val="bg1"/>
                </a:solidFill>
              </a:rPr>
              <a:t>shortage of goods, prices of beef and wheat doubled, the colonists face an inflation, and there was a falling value of colonial money</a:t>
            </a:r>
          </a:p>
        </p:txBody>
      </p:sp>
      <p:sp>
        <p:nvSpPr>
          <p:cNvPr id="4" name="Rectangle 3"/>
          <p:cNvSpPr/>
          <p:nvPr/>
        </p:nvSpPr>
        <p:spPr>
          <a:xfrm>
            <a:off x="959224" y="717176"/>
            <a:ext cx="4222376" cy="1200329"/>
          </a:xfrm>
          <a:prstGeom prst="rect">
            <a:avLst/>
          </a:prstGeom>
        </p:spPr>
        <p:txBody>
          <a:bodyPr wrap="square">
            <a:spAutoFit/>
          </a:bodyPr>
          <a:lstStyle/>
          <a:p>
            <a:r>
              <a:rPr lang="en-US" dirty="0">
                <a:solidFill>
                  <a:schemeClr val="bg1"/>
                </a:solidFill>
              </a:rPr>
              <a:t>No sleep, no food, sleeping in the rain, snow, on hard ground; no toilets, no baths, no proper hygiene for one's teeth; etc. Those are the hardships of fighting men.</a:t>
            </a:r>
          </a:p>
        </p:txBody>
      </p:sp>
      <p:sp>
        <p:nvSpPr>
          <p:cNvPr id="6" name="TextBox 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Hardships of War</a:t>
            </a:r>
          </a:p>
        </p:txBody>
      </p:sp>
      <p:pic>
        <p:nvPicPr>
          <p:cNvPr id="8" name="Picture 7">
            <a:extLst>
              <a:ext uri="{FF2B5EF4-FFF2-40B4-BE49-F238E27FC236}">
                <a16:creationId xmlns:a16="http://schemas.microsoft.com/office/drawing/2014/main" id="{905713F0-FF00-4023-9A18-E54656364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50" y="2074488"/>
            <a:ext cx="3495675" cy="2314575"/>
          </a:xfrm>
          <a:prstGeom prst="rect">
            <a:avLst/>
          </a:prstGeom>
        </p:spPr>
      </p:pic>
      <p:pic>
        <p:nvPicPr>
          <p:cNvPr id="11" name="Picture 10">
            <a:extLst>
              <a:ext uri="{FF2B5EF4-FFF2-40B4-BE49-F238E27FC236}">
                <a16:creationId xmlns:a16="http://schemas.microsoft.com/office/drawing/2014/main" id="{6C371A33-6038-4CB1-B532-FDDA78680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318" y="1893356"/>
            <a:ext cx="2300128" cy="1527082"/>
          </a:xfrm>
          <a:prstGeom prst="rect">
            <a:avLst/>
          </a:prstGeom>
        </p:spPr>
      </p:pic>
      <p:pic>
        <p:nvPicPr>
          <p:cNvPr id="13" name="Picture 12">
            <a:extLst>
              <a:ext uri="{FF2B5EF4-FFF2-40B4-BE49-F238E27FC236}">
                <a16:creationId xmlns:a16="http://schemas.microsoft.com/office/drawing/2014/main" id="{04A2D47B-ABA6-4AD7-A209-003C6014C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3391" y="4552514"/>
            <a:ext cx="2200343" cy="2068322"/>
          </a:xfrm>
          <a:prstGeom prst="rect">
            <a:avLst/>
          </a:prstGeom>
        </p:spPr>
      </p:pic>
      <p:sp>
        <p:nvSpPr>
          <p:cNvPr id="7" name="TextBox 6">
            <a:extLst>
              <a:ext uri="{FF2B5EF4-FFF2-40B4-BE49-F238E27FC236}">
                <a16:creationId xmlns:a16="http://schemas.microsoft.com/office/drawing/2014/main" id="{5CD6D340-D794-B4B1-CFEB-A99BF20E0A24}"/>
              </a:ext>
            </a:extLst>
          </p:cNvPr>
          <p:cNvSpPr txBox="1"/>
          <p:nvPr/>
        </p:nvSpPr>
        <p:spPr>
          <a:xfrm>
            <a:off x="3113961" y="4576134"/>
            <a:ext cx="5889030" cy="2308324"/>
          </a:xfrm>
          <a:prstGeom prst="rect">
            <a:avLst/>
          </a:prstGeom>
          <a:noFill/>
        </p:spPr>
        <p:txBody>
          <a:bodyPr wrap="square">
            <a:spAutoFit/>
          </a:bodyPr>
          <a:lstStyle/>
          <a:p>
            <a:r>
              <a:rPr lang="en-US" b="0" i="0" dirty="0">
                <a:solidFill>
                  <a:schemeClr val="bg1"/>
                </a:solidFill>
                <a:effectLst/>
              </a:rPr>
              <a:t>Russia's brutal invasion has driven millions into poverty and debilitated – but not quite destroyed – Ukraine's economy.  Many have left their homes for other countries leaving behind their fathers, husbands, and grandfathers. Meanwhile, sanctions are straining the Russian economy, but they are yet to end a war that has sown financial turmoil and personal hardship in the region and across the globe. </a:t>
            </a:r>
          </a:p>
          <a:p>
            <a:r>
              <a:rPr lang="en-US" b="0" i="0" dirty="0">
                <a:solidFill>
                  <a:schemeClr val="bg1"/>
                </a:solidFill>
                <a:effectLst/>
              </a:rPr>
              <a:t>Oct 24, 2023 </a:t>
            </a:r>
            <a:r>
              <a:rPr lang="en-US" sz="1200" b="0" i="0" dirty="0">
                <a:solidFill>
                  <a:schemeClr val="bg1"/>
                </a:solidFill>
                <a:effectLst/>
              </a:rPr>
              <a:t>(Economic Observatory)</a:t>
            </a:r>
            <a:endParaRPr lang="en-US" sz="1200" dirty="0">
              <a:solidFill>
                <a:schemeClr val="bg1"/>
              </a:solidFill>
            </a:endParaRPr>
          </a:p>
        </p:txBody>
      </p:sp>
      <p:pic>
        <p:nvPicPr>
          <p:cNvPr id="12" name="Picture 11">
            <a:extLst>
              <a:ext uri="{FF2B5EF4-FFF2-40B4-BE49-F238E27FC236}">
                <a16:creationId xmlns:a16="http://schemas.microsoft.com/office/drawing/2014/main" id="{8735F156-2334-BD22-E0A0-2FC61532FB2D}"/>
              </a:ext>
            </a:extLst>
          </p:cNvPr>
          <p:cNvPicPr>
            <a:picLocks noChangeAspect="1"/>
          </p:cNvPicPr>
          <p:nvPr/>
        </p:nvPicPr>
        <p:blipFill>
          <a:blip r:embed="rId6"/>
          <a:stretch>
            <a:fillRect/>
          </a:stretch>
        </p:blipFill>
        <p:spPr>
          <a:xfrm>
            <a:off x="384411" y="4496111"/>
            <a:ext cx="2531133" cy="2257818"/>
          </a:xfrm>
          <a:prstGeom prst="rect">
            <a:avLst/>
          </a:prstGeom>
        </p:spPr>
      </p:pic>
    </p:spTree>
    <p:extLst>
      <p:ext uri="{BB962C8B-B14F-4D97-AF65-F5344CB8AC3E}">
        <p14:creationId xmlns:p14="http://schemas.microsoft.com/office/powerpoint/2010/main" val="416186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04C91-0423-4A48-9F84-64328F50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9271" y="215153"/>
            <a:ext cx="5867400" cy="6463308"/>
          </a:xfrm>
          <a:prstGeom prst="rect">
            <a:avLst/>
          </a:prstGeom>
        </p:spPr>
        <p:txBody>
          <a:bodyPr wrap="square">
            <a:spAutoFit/>
          </a:bodyPr>
          <a:lstStyle/>
          <a:p>
            <a:r>
              <a:rPr lang="en-US" dirty="0">
                <a:solidFill>
                  <a:schemeClr val="bg1"/>
                </a:solidFill>
              </a:rPr>
              <a:t>“Is there not wisdom in his giving us trials that we might rise above them, responsibilities that we might achieve, work to harden our muscles, sorrows to try our souls? Are we not exposed to temptations to test our strength, sickness that we might learn patience, death that we might be immortalized and glorified? …</a:t>
            </a:r>
          </a:p>
          <a:p>
            <a:endParaRPr lang="en-US" dirty="0">
              <a:solidFill>
                <a:schemeClr val="bg1"/>
              </a:solidFill>
            </a:endParaRPr>
          </a:p>
          <a:p>
            <a:r>
              <a:rPr lang="en-US" dirty="0">
                <a:solidFill>
                  <a:schemeClr val="bg1"/>
                </a:solidFill>
              </a:rPr>
              <a:t>“[Orson F. Whitney said:] ‘No pain that we suffer, no trial that we experience is wasted. It ministers to our education, … builds up our characters, purifies our hearts, expands our souls, and makes us more tender and charitable, more worthy to be called the children of God.’ …</a:t>
            </a:r>
          </a:p>
          <a:p>
            <a:endParaRPr lang="en-US" dirty="0">
              <a:solidFill>
                <a:schemeClr val="bg1"/>
              </a:solidFill>
            </a:endParaRPr>
          </a:p>
          <a:p>
            <a:r>
              <a:rPr lang="en-US" dirty="0">
                <a:solidFill>
                  <a:schemeClr val="bg1"/>
                </a:solidFill>
              </a:rPr>
              <a:t>“We knew before we were born that we were coming to the earth for bodies and experience and that we would have joys and sorrows, ease and pain, comforts and hardships, health and sickness, successes and disappointments, and we knew also that after a period of life we would die. We accepted all these eventualities with a glad heart, eager to accept both the favorable and unfavorable. We eagerly accepted the chance to come earthward even though it might be for only a day or a year” </a:t>
            </a:r>
          </a:p>
          <a:p>
            <a:r>
              <a:rPr lang="en-US" sz="1400" dirty="0">
                <a:solidFill>
                  <a:schemeClr val="bg1"/>
                </a:solidFill>
              </a:rPr>
              <a:t>President Spencer W. Kimball</a:t>
            </a:r>
          </a:p>
        </p:txBody>
      </p:sp>
      <p:pic>
        <p:nvPicPr>
          <p:cNvPr id="8" name="Picture 7">
            <a:extLst>
              <a:ext uri="{FF2B5EF4-FFF2-40B4-BE49-F238E27FC236}">
                <a16:creationId xmlns:a16="http://schemas.microsoft.com/office/drawing/2014/main" id="{6A8BBCE3-E466-41AC-8DE4-6552456B1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153" y="248210"/>
            <a:ext cx="2775257" cy="3705225"/>
          </a:xfrm>
          <a:prstGeom prst="rect">
            <a:avLst/>
          </a:prstGeom>
        </p:spPr>
      </p:pic>
      <p:pic>
        <p:nvPicPr>
          <p:cNvPr id="10" name="Picture 9">
            <a:extLst>
              <a:ext uri="{FF2B5EF4-FFF2-40B4-BE49-F238E27FC236}">
                <a16:creationId xmlns:a16="http://schemas.microsoft.com/office/drawing/2014/main" id="{F16F4315-1B97-413C-B71D-F0A233C9B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753" y="3630706"/>
            <a:ext cx="3509607" cy="2934381"/>
          </a:xfrm>
          <a:prstGeom prst="rect">
            <a:avLst/>
          </a:prstGeom>
        </p:spPr>
      </p:pic>
      <p:pic>
        <p:nvPicPr>
          <p:cNvPr id="13" name="Picture 12">
            <a:extLst>
              <a:ext uri="{FF2B5EF4-FFF2-40B4-BE49-F238E27FC236}">
                <a16:creationId xmlns:a16="http://schemas.microsoft.com/office/drawing/2014/main" id="{E854F4D0-2008-4B55-9A95-A98456820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571" y="152948"/>
            <a:ext cx="829761" cy="1090225"/>
          </a:xfrm>
          <a:prstGeom prst="rect">
            <a:avLst/>
          </a:prstGeom>
        </p:spPr>
      </p:pic>
    </p:spTree>
    <p:extLst>
      <p:ext uri="{BB962C8B-B14F-4D97-AF65-F5344CB8AC3E}">
        <p14:creationId xmlns:p14="http://schemas.microsoft.com/office/powerpoint/2010/main" val="268994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721AE4F-AAFD-4D63-8201-2DA4EC8C3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p:cNvGrpSpPr/>
          <p:nvPr/>
        </p:nvGrpSpPr>
        <p:grpSpPr>
          <a:xfrm>
            <a:off x="2362200" y="304800"/>
            <a:ext cx="7264400" cy="1658471"/>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17600" y="2514600"/>
              <a:ext cx="7010400" cy="1985409"/>
            </a:xfrm>
            <a:prstGeom prst="rect">
              <a:avLst/>
            </a:prstGeom>
            <a:noFill/>
          </p:spPr>
          <p:txBody>
            <a:bodyPr wrap="square" rtlCol="0">
              <a:spAutoFit/>
            </a:bodyPr>
            <a:lstStyle/>
            <a:p>
              <a:pPr algn="ctr"/>
              <a:r>
                <a:rPr lang="en-US" sz="2400" b="1" i="1" dirty="0">
                  <a:solidFill>
                    <a:schemeClr val="bg1"/>
                  </a:solidFill>
                </a:rPr>
                <a:t>If we obey the commands of God with exactness and put our trust in Him continually, then He will bless us by His marvelous power.</a:t>
              </a:r>
              <a:endParaRPr lang="en-US" sz="2400" i="1" dirty="0">
                <a:solidFill>
                  <a:schemeClr val="bg1"/>
                </a:solidFill>
              </a:endParaRPr>
            </a:p>
          </p:txBody>
        </p:sp>
      </p:grpSp>
      <p:pic>
        <p:nvPicPr>
          <p:cNvPr id="6" name="Picture 5">
            <a:extLst>
              <a:ext uri="{FF2B5EF4-FFF2-40B4-BE49-F238E27FC236}">
                <a16:creationId xmlns:a16="http://schemas.microsoft.com/office/drawing/2014/main" id="{6747AFDC-7649-4068-B61A-98FBAB996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295" y="2195868"/>
            <a:ext cx="2667446" cy="2661991"/>
          </a:xfrm>
          <a:prstGeom prst="rect">
            <a:avLst/>
          </a:prstGeom>
        </p:spPr>
      </p:pic>
      <p:grpSp>
        <p:nvGrpSpPr>
          <p:cNvPr id="24" name="Group 23">
            <a:extLst>
              <a:ext uri="{FF2B5EF4-FFF2-40B4-BE49-F238E27FC236}">
                <a16:creationId xmlns:a16="http://schemas.microsoft.com/office/drawing/2014/main" id="{18392EE0-7186-486E-82A0-5A0D2D2F5AF5}"/>
              </a:ext>
            </a:extLst>
          </p:cNvPr>
          <p:cNvGrpSpPr/>
          <p:nvPr/>
        </p:nvGrpSpPr>
        <p:grpSpPr>
          <a:xfrm>
            <a:off x="1021975" y="2847695"/>
            <a:ext cx="3110753" cy="2782139"/>
            <a:chOff x="941294" y="3896566"/>
            <a:chExt cx="2872068" cy="2466126"/>
          </a:xfrm>
        </p:grpSpPr>
        <p:pic>
          <p:nvPicPr>
            <p:cNvPr id="22" name="Picture 21">
              <a:extLst>
                <a:ext uri="{FF2B5EF4-FFF2-40B4-BE49-F238E27FC236}">
                  <a16:creationId xmlns:a16="http://schemas.microsoft.com/office/drawing/2014/main" id="{3B37AE04-3C79-43DC-8843-98FEC02F9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862" y="3896566"/>
              <a:ext cx="2857500" cy="2238375"/>
            </a:xfrm>
            <a:prstGeom prst="rect">
              <a:avLst/>
            </a:prstGeom>
          </p:spPr>
        </p:pic>
        <p:sp>
          <p:nvSpPr>
            <p:cNvPr id="23" name="TextBox 22">
              <a:extLst>
                <a:ext uri="{FF2B5EF4-FFF2-40B4-BE49-F238E27FC236}">
                  <a16:creationId xmlns:a16="http://schemas.microsoft.com/office/drawing/2014/main" id="{9CF0F251-17F4-4AA6-83C8-9C715280845B}"/>
                </a:ext>
              </a:extLst>
            </p:cNvPr>
            <p:cNvSpPr txBox="1"/>
            <p:nvPr/>
          </p:nvSpPr>
          <p:spPr>
            <a:xfrm>
              <a:off x="941294" y="6131860"/>
              <a:ext cx="2277036" cy="230832"/>
            </a:xfrm>
            <a:prstGeom prst="rect">
              <a:avLst/>
            </a:prstGeom>
            <a:noFill/>
          </p:spPr>
          <p:txBody>
            <a:bodyPr wrap="square" rtlCol="0">
              <a:spAutoFit/>
            </a:bodyPr>
            <a:lstStyle/>
            <a:p>
              <a:r>
                <a:rPr lang="en-US" sz="900" dirty="0">
                  <a:solidFill>
                    <a:schemeClr val="bg1"/>
                  </a:solidFill>
                </a:rPr>
                <a:t>Howard Lyon</a:t>
              </a:r>
            </a:p>
          </p:txBody>
        </p:sp>
      </p:grpSp>
      <p:grpSp>
        <p:nvGrpSpPr>
          <p:cNvPr id="25" name="Group 24">
            <a:extLst>
              <a:ext uri="{FF2B5EF4-FFF2-40B4-BE49-F238E27FC236}">
                <a16:creationId xmlns:a16="http://schemas.microsoft.com/office/drawing/2014/main" id="{667F70E4-525D-4E01-8DF6-C5AF1E7F8B6F}"/>
              </a:ext>
            </a:extLst>
          </p:cNvPr>
          <p:cNvGrpSpPr/>
          <p:nvPr/>
        </p:nvGrpSpPr>
        <p:grpSpPr>
          <a:xfrm>
            <a:off x="8375588" y="2465295"/>
            <a:ext cx="2561354" cy="3637421"/>
            <a:chOff x="8465235" y="3128683"/>
            <a:chExt cx="2561354" cy="3637421"/>
          </a:xfrm>
        </p:grpSpPr>
        <p:pic>
          <p:nvPicPr>
            <p:cNvPr id="10" name="Picture 9">
              <a:extLst>
                <a:ext uri="{FF2B5EF4-FFF2-40B4-BE49-F238E27FC236}">
                  <a16:creationId xmlns:a16="http://schemas.microsoft.com/office/drawing/2014/main" id="{D409DC9F-9CFA-4091-9F6A-701DFE34A225}"/>
                </a:ext>
              </a:extLst>
            </p:cNvPr>
            <p:cNvPicPr>
              <a:picLocks noChangeAspect="1"/>
            </p:cNvPicPr>
            <p:nvPr/>
          </p:nvPicPr>
          <p:blipFill rotWithShape="1">
            <a:blip r:embed="rId5">
              <a:extLst>
                <a:ext uri="{28A0092B-C50C-407E-A947-70E740481C1C}">
                  <a14:useLocalDpi xmlns:a14="http://schemas.microsoft.com/office/drawing/2010/main" val="0"/>
                </a:ext>
              </a:extLst>
            </a:blip>
            <a:srcRect r="16797" b="6666"/>
            <a:stretch/>
          </p:blipFill>
          <p:spPr>
            <a:xfrm>
              <a:off x="8465235" y="3128683"/>
              <a:ext cx="2561354" cy="3442447"/>
            </a:xfrm>
            <a:prstGeom prst="rect">
              <a:avLst/>
            </a:prstGeom>
          </p:spPr>
        </p:pic>
        <p:sp>
          <p:nvSpPr>
            <p:cNvPr id="26" name="TextBox 25">
              <a:extLst>
                <a:ext uri="{FF2B5EF4-FFF2-40B4-BE49-F238E27FC236}">
                  <a16:creationId xmlns:a16="http://schemas.microsoft.com/office/drawing/2014/main" id="{4F95170E-FE42-4B0F-960E-926A77D8EB89}"/>
                </a:ext>
              </a:extLst>
            </p:cNvPr>
            <p:cNvSpPr txBox="1"/>
            <p:nvPr/>
          </p:nvSpPr>
          <p:spPr>
            <a:xfrm>
              <a:off x="8471647" y="6535272"/>
              <a:ext cx="2277036" cy="230832"/>
            </a:xfrm>
            <a:prstGeom prst="rect">
              <a:avLst/>
            </a:prstGeom>
            <a:noFill/>
          </p:spPr>
          <p:txBody>
            <a:bodyPr wrap="square" rtlCol="0">
              <a:spAutoFit/>
            </a:bodyPr>
            <a:lstStyle/>
            <a:p>
              <a:r>
                <a:rPr lang="en-US" sz="900" dirty="0">
                  <a:solidFill>
                    <a:schemeClr val="bg1"/>
                  </a:solidFill>
                </a:rPr>
                <a:t>Liz Lemon Swindle</a:t>
              </a:r>
            </a:p>
          </p:txBody>
        </p:sp>
      </p:grpSp>
    </p:spTree>
    <p:extLst>
      <p:ext uri="{BB962C8B-B14F-4D97-AF65-F5344CB8AC3E}">
        <p14:creationId xmlns:p14="http://schemas.microsoft.com/office/powerpoint/2010/main" val="861299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6126ED-A0FA-426F-8E7F-174AB44E2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50196" y="2014306"/>
            <a:ext cx="4668651" cy="4185761"/>
          </a:xfrm>
          <a:prstGeom prst="rect">
            <a:avLst/>
          </a:prstGeom>
        </p:spPr>
        <p:txBody>
          <a:bodyPr wrap="square">
            <a:spAutoFit/>
          </a:bodyPr>
          <a:lstStyle/>
          <a:p>
            <a:r>
              <a:rPr lang="en-US" dirty="0">
                <a:solidFill>
                  <a:schemeClr val="bg1"/>
                </a:solidFill>
              </a:rPr>
              <a:t>“[You] will encounter people who pick which commandments they will keep and ignore others that they choose to break. </a:t>
            </a:r>
          </a:p>
          <a:p>
            <a:endParaRPr lang="en-US" dirty="0">
              <a:solidFill>
                <a:schemeClr val="bg1"/>
              </a:solidFill>
            </a:endParaRPr>
          </a:p>
          <a:p>
            <a:r>
              <a:rPr lang="en-US" dirty="0">
                <a:solidFill>
                  <a:schemeClr val="bg1"/>
                </a:solidFill>
              </a:rPr>
              <a:t>I call this the cafeteria approach to obedience. </a:t>
            </a:r>
          </a:p>
          <a:p>
            <a:endParaRPr lang="en-US" dirty="0">
              <a:solidFill>
                <a:schemeClr val="bg1"/>
              </a:solidFill>
            </a:endParaRPr>
          </a:p>
          <a:p>
            <a:r>
              <a:rPr lang="en-US" dirty="0">
                <a:solidFill>
                  <a:schemeClr val="bg1"/>
                </a:solidFill>
              </a:rPr>
              <a:t>This practice of picking and choosing will not work. It will lead to misery. </a:t>
            </a:r>
          </a:p>
          <a:p>
            <a:endParaRPr lang="en-US" dirty="0">
              <a:solidFill>
                <a:schemeClr val="bg1"/>
              </a:solidFill>
            </a:endParaRPr>
          </a:p>
          <a:p>
            <a:r>
              <a:rPr lang="en-US" dirty="0">
                <a:solidFill>
                  <a:schemeClr val="bg1"/>
                </a:solidFill>
              </a:rPr>
              <a:t>To prepare to meet God, one keeps </a:t>
            </a:r>
            <a:r>
              <a:rPr lang="en-US" i="1" dirty="0">
                <a:solidFill>
                  <a:schemeClr val="bg1"/>
                </a:solidFill>
              </a:rPr>
              <a:t>all</a:t>
            </a:r>
            <a:r>
              <a:rPr lang="en-US" dirty="0">
                <a:solidFill>
                  <a:schemeClr val="bg1"/>
                </a:solidFill>
              </a:rPr>
              <a:t> of His commandments. </a:t>
            </a:r>
          </a:p>
          <a:p>
            <a:endParaRPr lang="en-US" dirty="0">
              <a:solidFill>
                <a:schemeClr val="bg1"/>
              </a:solidFill>
            </a:endParaRPr>
          </a:p>
          <a:p>
            <a:r>
              <a:rPr lang="en-US" dirty="0">
                <a:solidFill>
                  <a:schemeClr val="bg1"/>
                </a:solidFill>
              </a:rPr>
              <a:t>It takes faith to obey them, and keeping His commandments will strengthen that faith.” </a:t>
            </a:r>
          </a:p>
          <a:p>
            <a:r>
              <a:rPr lang="en-US" sz="1400" dirty="0">
                <a:solidFill>
                  <a:schemeClr val="bg1"/>
                </a:solidFill>
              </a:rPr>
              <a:t>Russell M. Nelson</a:t>
            </a:r>
          </a:p>
        </p:txBody>
      </p:sp>
      <p:sp>
        <p:nvSpPr>
          <p:cNvPr id="6" name="TextBox 5"/>
          <p:cNvSpPr txBox="1"/>
          <p:nvPr/>
        </p:nvSpPr>
        <p:spPr>
          <a:xfrm>
            <a:off x="188259" y="6488668"/>
            <a:ext cx="2743200" cy="369332"/>
          </a:xfrm>
          <a:prstGeom prst="rect">
            <a:avLst/>
          </a:prstGeom>
          <a:noFill/>
        </p:spPr>
        <p:txBody>
          <a:bodyPr wrap="square" rtlCol="0">
            <a:spAutoFit/>
          </a:bodyPr>
          <a:lstStyle/>
          <a:p>
            <a:r>
              <a:rPr lang="en-US" dirty="0">
                <a:solidFill>
                  <a:schemeClr val="bg1"/>
                </a:solidFill>
              </a:rPr>
              <a:t>Alma 57:21</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The Obedience—With Exactness</a:t>
            </a:r>
          </a:p>
        </p:txBody>
      </p:sp>
      <p:pic>
        <p:nvPicPr>
          <p:cNvPr id="9" name="Picture 8" descr="russell m. nelson.jpg"/>
          <p:cNvPicPr>
            <a:picLocks noChangeAspect="1"/>
          </p:cNvPicPr>
          <p:nvPr/>
        </p:nvPicPr>
        <p:blipFill>
          <a:blip r:embed="rId3" cstate="print"/>
          <a:stretch>
            <a:fillRect/>
          </a:stretch>
        </p:blipFill>
        <p:spPr>
          <a:xfrm>
            <a:off x="286870" y="201706"/>
            <a:ext cx="1219200" cy="1524000"/>
          </a:xfrm>
          <a:prstGeom prst="rect">
            <a:avLst/>
          </a:prstGeom>
        </p:spPr>
      </p:pic>
      <p:pic>
        <p:nvPicPr>
          <p:cNvPr id="5" name="Picture 4">
            <a:extLst>
              <a:ext uri="{FF2B5EF4-FFF2-40B4-BE49-F238E27FC236}">
                <a16:creationId xmlns:a16="http://schemas.microsoft.com/office/drawing/2014/main" id="{6AB5DF86-1FB6-45F1-9616-36A4DDE9B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279" y="1321734"/>
            <a:ext cx="6486525" cy="4286250"/>
          </a:xfrm>
          <a:prstGeom prst="rect">
            <a:avLst/>
          </a:prstGeom>
        </p:spPr>
      </p:pic>
    </p:spTree>
    <p:extLst>
      <p:ext uri="{BB962C8B-B14F-4D97-AF65-F5344CB8AC3E}">
        <p14:creationId xmlns:p14="http://schemas.microsoft.com/office/powerpoint/2010/main" val="1060759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47295-2F38-4316-9D07-F08F407A7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40659" y="829236"/>
            <a:ext cx="5450541" cy="2031325"/>
          </a:xfrm>
          <a:prstGeom prst="rect">
            <a:avLst/>
          </a:prstGeom>
        </p:spPr>
        <p:txBody>
          <a:bodyPr wrap="square">
            <a:spAutoFit/>
          </a:bodyPr>
          <a:lstStyle/>
          <a:p>
            <a:r>
              <a:rPr lang="en-US" i="1" dirty="0">
                <a:solidFill>
                  <a:schemeClr val="bg1"/>
                </a:solidFill>
              </a:rPr>
              <a:t>“And it came to pass that there were two hundred, out of my two thousand and sixty, who had fainted because of the loss of blood; nevertheless, according to the goodness of God, and to our great astonishment, and also the joy of our whole army, there was</a:t>
            </a:r>
            <a:r>
              <a:rPr lang="en-US" i="1" baseline="30000" dirty="0">
                <a:solidFill>
                  <a:schemeClr val="bg1"/>
                </a:solidFill>
              </a:rPr>
              <a:t> </a:t>
            </a:r>
            <a:r>
              <a:rPr lang="en-US" i="1" dirty="0">
                <a:solidFill>
                  <a:schemeClr val="bg1"/>
                </a:solidFill>
              </a:rPr>
              <a:t>not one soul of them who did perish; yea, and neither was there one soul among them who had not received many wounds.”</a:t>
            </a:r>
          </a:p>
        </p:txBody>
      </p:sp>
      <p:sp>
        <p:nvSpPr>
          <p:cNvPr id="6" name="TextBox 5"/>
          <p:cNvSpPr txBox="1"/>
          <p:nvPr/>
        </p:nvSpPr>
        <p:spPr>
          <a:xfrm>
            <a:off x="156883" y="6391836"/>
            <a:ext cx="2743200" cy="369332"/>
          </a:xfrm>
          <a:prstGeom prst="rect">
            <a:avLst/>
          </a:prstGeom>
          <a:noFill/>
        </p:spPr>
        <p:txBody>
          <a:bodyPr wrap="square" rtlCol="0">
            <a:spAutoFit/>
          </a:bodyPr>
          <a:lstStyle/>
          <a:p>
            <a:r>
              <a:rPr lang="en-US" dirty="0">
                <a:solidFill>
                  <a:schemeClr val="bg1"/>
                </a:solidFill>
              </a:rPr>
              <a:t>Alma 57:25-27</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Why Did the Lord Preserve the 2,000?</a:t>
            </a:r>
          </a:p>
        </p:txBody>
      </p:sp>
      <p:sp>
        <p:nvSpPr>
          <p:cNvPr id="8" name="Rectangle 7"/>
          <p:cNvSpPr/>
          <p:nvPr/>
        </p:nvSpPr>
        <p:spPr>
          <a:xfrm>
            <a:off x="4607859" y="3307976"/>
            <a:ext cx="6660775" cy="3416320"/>
          </a:xfrm>
          <a:prstGeom prst="rect">
            <a:avLst/>
          </a:prstGeom>
        </p:spPr>
        <p:txBody>
          <a:bodyPr wrap="square">
            <a:spAutoFit/>
          </a:bodyPr>
          <a:lstStyle/>
          <a:p>
            <a:pPr fontAlgn="base"/>
            <a:r>
              <a:rPr lang="en-US" i="1" dirty="0">
                <a:solidFill>
                  <a:schemeClr val="bg1"/>
                </a:solidFill>
              </a:rPr>
              <a:t> ”And now, their preservation was astonishing to our whole army, yea, that they should be spared while there was a thousand of our brethren who were slain. </a:t>
            </a:r>
          </a:p>
          <a:p>
            <a:pPr fontAlgn="base"/>
            <a:endParaRPr lang="en-US" i="1" dirty="0">
              <a:solidFill>
                <a:schemeClr val="bg1"/>
              </a:solidFill>
            </a:endParaRPr>
          </a:p>
          <a:p>
            <a:pPr fontAlgn="base"/>
            <a:r>
              <a:rPr lang="en-US" i="1" dirty="0">
                <a:solidFill>
                  <a:schemeClr val="bg1"/>
                </a:solidFill>
              </a:rPr>
              <a:t>And we do justly ascribe it to the miraculous power of God, because of their exceeding faith in that which they had been taught to believe—that there was a just God, and whosoever did not doubt, that they should be preserved by his marvelous power.</a:t>
            </a:r>
          </a:p>
          <a:p>
            <a:pPr fontAlgn="base"/>
            <a:endParaRPr lang="en-US" i="1" dirty="0">
              <a:solidFill>
                <a:schemeClr val="bg1"/>
              </a:solidFill>
            </a:endParaRPr>
          </a:p>
          <a:p>
            <a:pPr fontAlgn="base"/>
            <a:r>
              <a:rPr lang="en-US" i="1" dirty="0">
                <a:solidFill>
                  <a:schemeClr val="bg1"/>
                </a:solidFill>
              </a:rPr>
              <a:t>Now this was the faith of these of whom I have spoken; they are young, and their minds are firm, and they do put their trust in God continually.”</a:t>
            </a:r>
          </a:p>
        </p:txBody>
      </p:sp>
      <p:pic>
        <p:nvPicPr>
          <p:cNvPr id="5" name="Picture 4">
            <a:extLst>
              <a:ext uri="{FF2B5EF4-FFF2-40B4-BE49-F238E27FC236}">
                <a16:creationId xmlns:a16="http://schemas.microsoft.com/office/drawing/2014/main" id="{8D2A7EBA-4AA9-48BC-AE37-9A0C35E2F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834" y="814107"/>
            <a:ext cx="4819650" cy="2343150"/>
          </a:xfrm>
          <a:prstGeom prst="rect">
            <a:avLst/>
          </a:prstGeom>
        </p:spPr>
      </p:pic>
      <p:pic>
        <p:nvPicPr>
          <p:cNvPr id="10" name="Picture 9">
            <a:extLst>
              <a:ext uri="{FF2B5EF4-FFF2-40B4-BE49-F238E27FC236}">
                <a16:creationId xmlns:a16="http://schemas.microsoft.com/office/drawing/2014/main" id="{539CF825-B05B-4C99-8E77-D7557ADCE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083" y="3199896"/>
            <a:ext cx="1806570" cy="3416058"/>
          </a:xfrm>
          <a:prstGeom prst="rect">
            <a:avLst/>
          </a:prstGeom>
        </p:spPr>
      </p:pic>
    </p:spTree>
    <p:extLst>
      <p:ext uri="{BB962C8B-B14F-4D97-AF65-F5344CB8AC3E}">
        <p14:creationId xmlns:p14="http://schemas.microsoft.com/office/powerpoint/2010/main" val="11632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B57DA92D-FBBB-4C2C-A52C-E9BDC34BB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646331"/>
          </a:xfrm>
          <a:prstGeom prst="rect">
            <a:avLst/>
          </a:prstGeom>
          <a:noFill/>
        </p:spPr>
        <p:txBody>
          <a:bodyPr wrap="square" rtlCol="0">
            <a:spAutoFit/>
          </a:bodyPr>
          <a:lstStyle/>
          <a:p>
            <a:pPr algn="ctr"/>
            <a:r>
              <a:rPr lang="en-US" sz="3600" dirty="0" err="1">
                <a:solidFill>
                  <a:schemeClr val="bg1"/>
                </a:solidFill>
                <a:latin typeface="Euphemia" pitchFamily="34" charset="0"/>
              </a:rPr>
              <a:t>Gid</a:t>
            </a:r>
            <a:r>
              <a:rPr lang="en-US" sz="3600" dirty="0">
                <a:solidFill>
                  <a:schemeClr val="bg1"/>
                </a:solidFill>
                <a:latin typeface="Euphemia" pitchFamily="34" charset="0"/>
              </a:rPr>
              <a:t> And </a:t>
            </a:r>
            <a:r>
              <a:rPr lang="en-US" sz="3600" dirty="0" err="1">
                <a:solidFill>
                  <a:schemeClr val="bg1"/>
                </a:solidFill>
                <a:latin typeface="Euphemia" pitchFamily="34" charset="0"/>
              </a:rPr>
              <a:t>Teomner</a:t>
            </a:r>
            <a:endParaRPr lang="en-US" sz="3600" dirty="0">
              <a:solidFill>
                <a:schemeClr val="bg1"/>
              </a:solidFill>
              <a:latin typeface="Euphemia" pitchFamily="34" charset="0"/>
            </a:endParaRPr>
          </a:p>
        </p:txBody>
      </p:sp>
      <p:sp>
        <p:nvSpPr>
          <p:cNvPr id="4" name="TextBox 3"/>
          <p:cNvSpPr txBox="1"/>
          <p:nvPr/>
        </p:nvSpPr>
        <p:spPr>
          <a:xfrm>
            <a:off x="268941" y="914401"/>
            <a:ext cx="6131859" cy="4801314"/>
          </a:xfrm>
          <a:prstGeom prst="rect">
            <a:avLst/>
          </a:prstGeom>
          <a:noFill/>
        </p:spPr>
        <p:txBody>
          <a:bodyPr wrap="square" rtlCol="0">
            <a:spAutoFit/>
          </a:bodyPr>
          <a:lstStyle/>
          <a:p>
            <a:r>
              <a:rPr lang="en-US" dirty="0">
                <a:solidFill>
                  <a:schemeClr val="bg1"/>
                </a:solidFill>
              </a:rPr>
              <a:t>Gid was a captain under Helaman</a:t>
            </a:r>
          </a:p>
          <a:p>
            <a:endParaRPr lang="en-US" dirty="0">
              <a:solidFill>
                <a:schemeClr val="bg1"/>
              </a:solidFill>
            </a:endParaRPr>
          </a:p>
          <a:p>
            <a:r>
              <a:rPr lang="en-US" dirty="0">
                <a:solidFill>
                  <a:schemeClr val="bg1"/>
                </a:solidFill>
              </a:rPr>
              <a:t>Helaman had taken many prisoners during the recovery of the cities of </a:t>
            </a:r>
            <a:r>
              <a:rPr lang="en-US" dirty="0" err="1">
                <a:solidFill>
                  <a:schemeClr val="bg1"/>
                </a:solidFill>
              </a:rPr>
              <a:t>Antiparah</a:t>
            </a:r>
            <a:r>
              <a:rPr lang="en-US" dirty="0">
                <a:solidFill>
                  <a:schemeClr val="bg1"/>
                </a:solidFill>
              </a:rPr>
              <a:t> and </a:t>
            </a:r>
            <a:r>
              <a:rPr lang="en-US" dirty="0" err="1">
                <a:solidFill>
                  <a:schemeClr val="bg1"/>
                </a:solidFill>
              </a:rPr>
              <a:t>Cumeni</a:t>
            </a:r>
            <a:r>
              <a:rPr lang="en-US" dirty="0">
                <a:solidFill>
                  <a:schemeClr val="bg1"/>
                </a:solidFill>
              </a:rPr>
              <a:t> around 63 BC—the numbers were so large that Helaman commissioned </a:t>
            </a:r>
            <a:r>
              <a:rPr lang="en-US" dirty="0" err="1">
                <a:solidFill>
                  <a:schemeClr val="bg1"/>
                </a:solidFill>
              </a:rPr>
              <a:t>Gid</a:t>
            </a:r>
            <a:r>
              <a:rPr lang="en-US" dirty="0">
                <a:solidFill>
                  <a:schemeClr val="bg1"/>
                </a:solidFill>
              </a:rPr>
              <a:t> to be chief captain over the band to guard the prisoners to the land of Zarahemla</a:t>
            </a:r>
          </a:p>
          <a:p>
            <a:endParaRPr lang="en-US" dirty="0">
              <a:solidFill>
                <a:schemeClr val="bg1"/>
              </a:solidFill>
            </a:endParaRPr>
          </a:p>
          <a:p>
            <a:r>
              <a:rPr lang="en-US" dirty="0">
                <a:solidFill>
                  <a:schemeClr val="bg1"/>
                </a:solidFill>
              </a:rPr>
              <a:t>He and his band returned quickly, as the Lamanites had received provisions, and aided Helaman…as a result the Lamanites were forced to retreat to the city of Manti. </a:t>
            </a:r>
          </a:p>
          <a:p>
            <a:endParaRPr lang="en-US" dirty="0">
              <a:solidFill>
                <a:schemeClr val="bg1"/>
              </a:solidFill>
            </a:endParaRPr>
          </a:p>
          <a:p>
            <a:r>
              <a:rPr lang="en-US" dirty="0" err="1">
                <a:solidFill>
                  <a:schemeClr val="bg1"/>
                </a:solidFill>
              </a:rPr>
              <a:t>Gid</a:t>
            </a:r>
            <a:r>
              <a:rPr lang="en-US" dirty="0">
                <a:solidFill>
                  <a:schemeClr val="bg1"/>
                </a:solidFill>
              </a:rPr>
              <a:t> had to take matters into his own hands of the revolt of the prisoners and slew many of them, the remainder escaped. </a:t>
            </a:r>
          </a:p>
          <a:p>
            <a:endParaRPr lang="en-US" dirty="0">
              <a:solidFill>
                <a:schemeClr val="bg1"/>
              </a:solidFill>
            </a:endParaRPr>
          </a:p>
          <a:p>
            <a:r>
              <a:rPr lang="en-US" dirty="0" err="1">
                <a:solidFill>
                  <a:schemeClr val="bg1"/>
                </a:solidFill>
              </a:rPr>
              <a:t>Gid</a:t>
            </a:r>
            <a:r>
              <a:rPr lang="en-US" dirty="0">
                <a:solidFill>
                  <a:schemeClr val="bg1"/>
                </a:solidFill>
              </a:rPr>
              <a:t> and another Nephite military leader, </a:t>
            </a:r>
            <a:r>
              <a:rPr lang="en-US" dirty="0" err="1">
                <a:solidFill>
                  <a:schemeClr val="bg1"/>
                </a:solidFill>
              </a:rPr>
              <a:t>Teomner</a:t>
            </a:r>
            <a:r>
              <a:rPr lang="en-US" dirty="0">
                <a:solidFill>
                  <a:schemeClr val="bg1"/>
                </a:solidFill>
              </a:rPr>
              <a:t>, took over the city Manti</a:t>
            </a:r>
          </a:p>
        </p:txBody>
      </p:sp>
      <p:sp>
        <p:nvSpPr>
          <p:cNvPr id="125" name="TextBox 124"/>
          <p:cNvSpPr txBox="1"/>
          <p:nvPr/>
        </p:nvSpPr>
        <p:spPr>
          <a:xfrm>
            <a:off x="7319682" y="6488668"/>
            <a:ext cx="4800600" cy="369332"/>
          </a:xfrm>
          <a:prstGeom prst="rect">
            <a:avLst/>
          </a:prstGeom>
          <a:noFill/>
        </p:spPr>
        <p:txBody>
          <a:bodyPr wrap="square" rtlCol="0">
            <a:spAutoFit/>
          </a:bodyPr>
          <a:lstStyle/>
          <a:p>
            <a:r>
              <a:rPr lang="en-US" dirty="0">
                <a:solidFill>
                  <a:schemeClr val="bg1"/>
                </a:solidFill>
              </a:rPr>
              <a:t>Who’s Who  Alma 57:29-36 and Alma 58:1-27</a:t>
            </a:r>
          </a:p>
        </p:txBody>
      </p:sp>
      <p:grpSp>
        <p:nvGrpSpPr>
          <p:cNvPr id="2" name="Group 1">
            <a:extLst>
              <a:ext uri="{FF2B5EF4-FFF2-40B4-BE49-F238E27FC236}">
                <a16:creationId xmlns:a16="http://schemas.microsoft.com/office/drawing/2014/main" id="{8378EA0C-8E55-2025-A58D-C0BF8C06D683}"/>
              </a:ext>
            </a:extLst>
          </p:cNvPr>
          <p:cNvGrpSpPr/>
          <p:nvPr/>
        </p:nvGrpSpPr>
        <p:grpSpPr>
          <a:xfrm>
            <a:off x="9254489" y="517355"/>
            <a:ext cx="2139345" cy="4381310"/>
            <a:chOff x="6297906" y="685800"/>
            <a:chExt cx="1934796" cy="3962400"/>
          </a:xfrm>
        </p:grpSpPr>
        <p:sp>
          <p:nvSpPr>
            <p:cNvPr id="5" name="Oval 112">
              <a:extLst>
                <a:ext uri="{FF2B5EF4-FFF2-40B4-BE49-F238E27FC236}">
                  <a16:creationId xmlns:a16="http://schemas.microsoft.com/office/drawing/2014/main" id="{E189D4A7-F098-CF0F-3D7A-78263218B3E8}"/>
                </a:ext>
              </a:extLst>
            </p:cNvPr>
            <p:cNvSpPr/>
            <p:nvPr/>
          </p:nvSpPr>
          <p:spPr>
            <a:xfrm rot="19166219" flipH="1">
              <a:off x="7267040" y="4210560"/>
              <a:ext cx="321174" cy="43764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6ACAC64-5FA7-4A77-8DA0-F2492CEF2449}"/>
                </a:ext>
              </a:extLst>
            </p:cNvPr>
            <p:cNvSpPr/>
            <p:nvPr/>
          </p:nvSpPr>
          <p:spPr>
            <a:xfrm rot="21027599" flipH="1">
              <a:off x="7273355" y="4164954"/>
              <a:ext cx="271905" cy="3534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974D41E-0074-BAB6-D536-EE842AACEB60}"/>
                </a:ext>
              </a:extLst>
            </p:cNvPr>
            <p:cNvGrpSpPr/>
            <p:nvPr/>
          </p:nvGrpSpPr>
          <p:grpSpPr>
            <a:xfrm rot="1493237">
              <a:off x="6875668" y="4176222"/>
              <a:ext cx="330241" cy="448325"/>
              <a:chOff x="6870449" y="4158424"/>
              <a:chExt cx="330241" cy="448325"/>
            </a:xfrm>
          </p:grpSpPr>
          <p:sp>
            <p:nvSpPr>
              <p:cNvPr id="227" name="Oval 112">
                <a:extLst>
                  <a:ext uri="{FF2B5EF4-FFF2-40B4-BE49-F238E27FC236}">
                    <a16:creationId xmlns:a16="http://schemas.microsoft.com/office/drawing/2014/main" id="{4D33FA74-3667-B9AD-230C-F5CC0D77570D}"/>
                  </a:ext>
                </a:extLst>
              </p:cNvPr>
              <p:cNvSpPr/>
              <p:nvPr/>
            </p:nvSpPr>
            <p:spPr>
              <a:xfrm rot="19377780" flipH="1">
                <a:off x="6879516" y="4169109"/>
                <a:ext cx="321174" cy="43764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EE83E581-7FEB-A7E1-F147-F0EB735052BC}"/>
                  </a:ext>
                </a:extLst>
              </p:cNvPr>
              <p:cNvSpPr/>
              <p:nvPr/>
            </p:nvSpPr>
            <p:spPr>
              <a:xfrm rot="21027599" flipH="1">
                <a:off x="6870449" y="4158424"/>
                <a:ext cx="271905" cy="3534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52021EE2-0025-4C52-8E6B-C68B4743BA17}"/>
                </a:ext>
              </a:extLst>
            </p:cNvPr>
            <p:cNvSpPr/>
            <p:nvPr/>
          </p:nvSpPr>
          <p:spPr>
            <a:xfrm rot="20544376" flipH="1">
              <a:off x="7768215" y="3077007"/>
              <a:ext cx="272194" cy="5186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6032378-56E9-C3A0-1A92-F29AFEC02450}"/>
                </a:ext>
              </a:extLst>
            </p:cNvPr>
            <p:cNvSpPr/>
            <p:nvPr/>
          </p:nvSpPr>
          <p:spPr>
            <a:xfrm rot="860249" flipH="1">
              <a:off x="6297906" y="3074286"/>
              <a:ext cx="266806" cy="4333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532FB877-D72A-6C30-B803-DEAA37EEC4AB}"/>
                </a:ext>
              </a:extLst>
            </p:cNvPr>
            <p:cNvSpPr/>
            <p:nvPr/>
          </p:nvSpPr>
          <p:spPr>
            <a:xfrm flipH="1">
              <a:off x="6589347" y="2478724"/>
              <a:ext cx="1141428" cy="1864675"/>
            </a:xfrm>
            <a:prstGeom prst="trapezoid">
              <a:avLst>
                <a:gd name="adj" fmla="val 25153"/>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AE34258-6180-C154-AF17-1DF1DC89FB9B}"/>
                </a:ext>
              </a:extLst>
            </p:cNvPr>
            <p:cNvSpPr/>
            <p:nvPr/>
          </p:nvSpPr>
          <p:spPr>
            <a:xfrm rot="1719652" flipH="1">
              <a:off x="6495374" y="2174453"/>
              <a:ext cx="523935" cy="1205748"/>
            </a:xfrm>
            <a:prstGeom prst="trapezoid">
              <a:avLst>
                <a:gd name="adj" fmla="val 3020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1A023CD1-FAFA-56E5-48C6-12605A208D5E}"/>
                </a:ext>
              </a:extLst>
            </p:cNvPr>
            <p:cNvSpPr/>
            <p:nvPr/>
          </p:nvSpPr>
          <p:spPr>
            <a:xfrm rot="20275101" flipH="1">
              <a:off x="7396387" y="2180879"/>
              <a:ext cx="523935" cy="1245106"/>
            </a:xfrm>
            <a:prstGeom prst="trapezoid">
              <a:avLst>
                <a:gd name="adj" fmla="val 43446"/>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94183EA-CA0D-05AB-75F7-0B788CF4BD75}"/>
                </a:ext>
              </a:extLst>
            </p:cNvPr>
            <p:cNvSpPr/>
            <p:nvPr/>
          </p:nvSpPr>
          <p:spPr>
            <a:xfrm flipH="1">
              <a:off x="6702139" y="2013494"/>
              <a:ext cx="985778" cy="1351752"/>
            </a:xfrm>
            <a:prstGeom prst="trapezoid">
              <a:avLst>
                <a:gd name="adj" fmla="val 28925"/>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A90C300-6C6B-09E7-434C-8485B36201FC}"/>
                </a:ext>
              </a:extLst>
            </p:cNvPr>
            <p:cNvSpPr/>
            <p:nvPr/>
          </p:nvSpPr>
          <p:spPr>
            <a:xfrm flipH="1">
              <a:off x="6909672" y="2172817"/>
              <a:ext cx="570714" cy="212431"/>
            </a:xfrm>
            <a:prstGeom prst="trapezoid">
              <a:avLst>
                <a:gd name="adj" fmla="val 2892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57AE56F-8D89-7938-33CC-87A6E2A43543}"/>
                </a:ext>
              </a:extLst>
            </p:cNvPr>
            <p:cNvSpPr/>
            <p:nvPr/>
          </p:nvSpPr>
          <p:spPr>
            <a:xfrm>
              <a:off x="6718734" y="845123"/>
              <a:ext cx="969185" cy="14955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84">
              <a:extLst>
                <a:ext uri="{FF2B5EF4-FFF2-40B4-BE49-F238E27FC236}">
                  <a16:creationId xmlns:a16="http://schemas.microsoft.com/office/drawing/2014/main" id="{4BFE6DA9-0E6D-E6EA-F8B3-23C5EBE92128}"/>
                </a:ext>
              </a:extLst>
            </p:cNvPr>
            <p:cNvGrpSpPr/>
            <p:nvPr/>
          </p:nvGrpSpPr>
          <p:grpSpPr>
            <a:xfrm flipH="1">
              <a:off x="6680378" y="685800"/>
              <a:ext cx="1053660" cy="726141"/>
              <a:chOff x="3818466" y="457200"/>
              <a:chExt cx="1547496" cy="1041881"/>
            </a:xfrm>
          </p:grpSpPr>
          <p:grpSp>
            <p:nvGrpSpPr>
              <p:cNvPr id="208" name="Group 18">
                <a:extLst>
                  <a:ext uri="{FF2B5EF4-FFF2-40B4-BE49-F238E27FC236}">
                    <a16:creationId xmlns:a16="http://schemas.microsoft.com/office/drawing/2014/main" id="{21C289AC-BDB2-D113-6A7A-3B1FE5E74213}"/>
                  </a:ext>
                </a:extLst>
              </p:cNvPr>
              <p:cNvGrpSpPr/>
              <p:nvPr/>
            </p:nvGrpSpPr>
            <p:grpSpPr>
              <a:xfrm flipH="1">
                <a:off x="3847638" y="457200"/>
                <a:ext cx="1518324" cy="1041881"/>
                <a:chOff x="4850118" y="788842"/>
                <a:chExt cx="2160282" cy="1573358"/>
              </a:xfrm>
            </p:grpSpPr>
            <p:grpSp>
              <p:nvGrpSpPr>
                <p:cNvPr id="211" name="Group 10">
                  <a:extLst>
                    <a:ext uri="{FF2B5EF4-FFF2-40B4-BE49-F238E27FC236}">
                      <a16:creationId xmlns:a16="http://schemas.microsoft.com/office/drawing/2014/main" id="{A5675614-28BF-170D-6DF3-5EE0FF3B3797}"/>
                    </a:ext>
                  </a:extLst>
                </p:cNvPr>
                <p:cNvGrpSpPr/>
                <p:nvPr/>
              </p:nvGrpSpPr>
              <p:grpSpPr>
                <a:xfrm rot="10800000">
                  <a:off x="5181600" y="1371600"/>
                  <a:ext cx="1295400" cy="990600"/>
                  <a:chOff x="4850118" y="788842"/>
                  <a:chExt cx="2160282" cy="1497158"/>
                </a:xfrm>
              </p:grpSpPr>
              <p:sp>
                <p:nvSpPr>
                  <p:cNvPr id="220" name="Moon 219">
                    <a:extLst>
                      <a:ext uri="{FF2B5EF4-FFF2-40B4-BE49-F238E27FC236}">
                        <a16:creationId xmlns:a16="http://schemas.microsoft.com/office/drawing/2014/main" id="{0C94CD87-B0CE-20F4-BEEC-4BAA4398B5FD}"/>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a:extLst>
                      <a:ext uri="{FF2B5EF4-FFF2-40B4-BE49-F238E27FC236}">
                        <a16:creationId xmlns:a16="http://schemas.microsoft.com/office/drawing/2014/main" id="{08CED1F1-0DAE-08CC-869C-A4D41FDC06D4}"/>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13">
                    <a:extLst>
                      <a:ext uri="{FF2B5EF4-FFF2-40B4-BE49-F238E27FC236}">
                        <a16:creationId xmlns:a16="http://schemas.microsoft.com/office/drawing/2014/main" id="{A24980C2-906A-BC80-FB8F-9002B90191B2}"/>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14">
                    <a:extLst>
                      <a:ext uri="{FF2B5EF4-FFF2-40B4-BE49-F238E27FC236}">
                        <a16:creationId xmlns:a16="http://schemas.microsoft.com/office/drawing/2014/main" id="{227FF1CD-B0DC-6481-5EB6-9B8058947EB9}"/>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Moon 15">
                    <a:extLst>
                      <a:ext uri="{FF2B5EF4-FFF2-40B4-BE49-F238E27FC236}">
                        <a16:creationId xmlns:a16="http://schemas.microsoft.com/office/drawing/2014/main" id="{0C8C438C-B7DD-C48A-7E93-2B165D4A505E}"/>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oon 16">
                    <a:extLst>
                      <a:ext uri="{FF2B5EF4-FFF2-40B4-BE49-F238E27FC236}">
                        <a16:creationId xmlns:a16="http://schemas.microsoft.com/office/drawing/2014/main" id="{711A33AF-594F-B9E1-C4EA-17D1EA103C55}"/>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17">
                    <a:extLst>
                      <a:ext uri="{FF2B5EF4-FFF2-40B4-BE49-F238E27FC236}">
                        <a16:creationId xmlns:a16="http://schemas.microsoft.com/office/drawing/2014/main" id="{E64533CA-DE9A-2C47-0C68-0F62CFC7859A}"/>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9">
                  <a:extLst>
                    <a:ext uri="{FF2B5EF4-FFF2-40B4-BE49-F238E27FC236}">
                      <a16:creationId xmlns:a16="http://schemas.microsoft.com/office/drawing/2014/main" id="{6E56EEA2-0B49-1B69-31BA-09C427DE4329}"/>
                    </a:ext>
                  </a:extLst>
                </p:cNvPr>
                <p:cNvGrpSpPr/>
                <p:nvPr/>
              </p:nvGrpSpPr>
              <p:grpSpPr>
                <a:xfrm>
                  <a:off x="4850118" y="788842"/>
                  <a:ext cx="2160282" cy="1497158"/>
                  <a:chOff x="4850118" y="788842"/>
                  <a:chExt cx="2160282" cy="1497158"/>
                </a:xfrm>
              </p:grpSpPr>
              <p:sp>
                <p:nvSpPr>
                  <p:cNvPr id="213" name="Moon 212">
                    <a:extLst>
                      <a:ext uri="{FF2B5EF4-FFF2-40B4-BE49-F238E27FC236}">
                        <a16:creationId xmlns:a16="http://schemas.microsoft.com/office/drawing/2014/main" id="{165276B4-986C-AC4B-ECE3-7C3E36617956}"/>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
                    <a:extLst>
                      <a:ext uri="{FF2B5EF4-FFF2-40B4-BE49-F238E27FC236}">
                        <a16:creationId xmlns:a16="http://schemas.microsoft.com/office/drawing/2014/main" id="{D45F2757-EC8A-1C26-BF60-253862D88ECD}"/>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3">
                    <a:extLst>
                      <a:ext uri="{FF2B5EF4-FFF2-40B4-BE49-F238E27FC236}">
                        <a16:creationId xmlns:a16="http://schemas.microsoft.com/office/drawing/2014/main" id="{569DFE0C-4086-13EA-E423-7A0AA287D011}"/>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4">
                    <a:extLst>
                      <a:ext uri="{FF2B5EF4-FFF2-40B4-BE49-F238E27FC236}">
                        <a16:creationId xmlns:a16="http://schemas.microsoft.com/office/drawing/2014/main" id="{F710A85F-E376-67F7-548B-9E1FBF8ED6E3}"/>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5">
                    <a:extLst>
                      <a:ext uri="{FF2B5EF4-FFF2-40B4-BE49-F238E27FC236}">
                        <a16:creationId xmlns:a16="http://schemas.microsoft.com/office/drawing/2014/main" id="{406C1AC0-E36B-B151-7814-361ABE9005BC}"/>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6">
                    <a:extLst>
                      <a:ext uri="{FF2B5EF4-FFF2-40B4-BE49-F238E27FC236}">
                        <a16:creationId xmlns:a16="http://schemas.microsoft.com/office/drawing/2014/main" id="{F3085712-A410-2D55-8EB8-89E716B05DCF}"/>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8">
                    <a:extLst>
                      <a:ext uri="{FF2B5EF4-FFF2-40B4-BE49-F238E27FC236}">
                        <a16:creationId xmlns:a16="http://schemas.microsoft.com/office/drawing/2014/main" id="{0F92C557-DB0D-F01F-9572-A63E29CC514D}"/>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9" name="Oval 208">
                <a:extLst>
                  <a:ext uri="{FF2B5EF4-FFF2-40B4-BE49-F238E27FC236}">
                    <a16:creationId xmlns:a16="http://schemas.microsoft.com/office/drawing/2014/main" id="{C6B3B956-4E0F-DB67-FF3E-599B0B84E519}"/>
                  </a:ext>
                </a:extLst>
              </p:cNvPr>
              <p:cNvSpPr/>
              <p:nvPr/>
            </p:nvSpPr>
            <p:spPr>
              <a:xfrm flipH="1">
                <a:off x="4441206" y="762000"/>
                <a:ext cx="854057" cy="625863"/>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256FA2C-690A-0A2B-1B55-F5ECCF5F0699}"/>
                  </a:ext>
                </a:extLst>
              </p:cNvPr>
              <p:cNvSpPr/>
              <p:nvPr/>
            </p:nvSpPr>
            <p:spPr>
              <a:xfrm rot="17723225" flipH="1">
                <a:off x="3695325" y="895013"/>
                <a:ext cx="625863" cy="379581"/>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ed Rectangle 136">
              <a:extLst>
                <a:ext uri="{FF2B5EF4-FFF2-40B4-BE49-F238E27FC236}">
                  <a16:creationId xmlns:a16="http://schemas.microsoft.com/office/drawing/2014/main" id="{763676A8-55BE-1734-E6BA-91980CD59E66}"/>
                </a:ext>
              </a:extLst>
            </p:cNvPr>
            <p:cNvSpPr/>
            <p:nvPr/>
          </p:nvSpPr>
          <p:spPr>
            <a:xfrm flipH="1">
              <a:off x="6705599" y="3200400"/>
              <a:ext cx="982319" cy="228600"/>
            </a:xfrm>
            <a:prstGeom prst="roundRect">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Quad Arrow 197">
              <a:extLst>
                <a:ext uri="{FF2B5EF4-FFF2-40B4-BE49-F238E27FC236}">
                  <a16:creationId xmlns:a16="http://schemas.microsoft.com/office/drawing/2014/main" id="{7D88B284-5215-554D-F01C-43C28101321B}"/>
                </a:ext>
              </a:extLst>
            </p:cNvPr>
            <p:cNvSpPr/>
            <p:nvPr/>
          </p:nvSpPr>
          <p:spPr>
            <a:xfrm>
              <a:off x="6965576" y="2532529"/>
              <a:ext cx="435429" cy="471753"/>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F74485F-0AC2-97D7-28A9-7BB894B629F2}"/>
                </a:ext>
              </a:extLst>
            </p:cNvPr>
            <p:cNvGrpSpPr/>
            <p:nvPr/>
          </p:nvGrpSpPr>
          <p:grpSpPr>
            <a:xfrm>
              <a:off x="6705600" y="3276600"/>
              <a:ext cx="311950" cy="815342"/>
              <a:chOff x="7091305" y="3128757"/>
              <a:chExt cx="311950" cy="815342"/>
            </a:xfrm>
            <a:solidFill>
              <a:schemeClr val="accent2">
                <a:lumMod val="75000"/>
              </a:schemeClr>
            </a:solidFill>
          </p:grpSpPr>
          <p:sp>
            <p:nvSpPr>
              <p:cNvPr id="205" name="Double Wave 204">
                <a:extLst>
                  <a:ext uri="{FF2B5EF4-FFF2-40B4-BE49-F238E27FC236}">
                    <a16:creationId xmlns:a16="http://schemas.microsoft.com/office/drawing/2014/main" id="{4F07241E-2654-650D-D998-2AFC9BC95190}"/>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ouble Wave 205">
                <a:extLst>
                  <a:ext uri="{FF2B5EF4-FFF2-40B4-BE49-F238E27FC236}">
                    <a16:creationId xmlns:a16="http://schemas.microsoft.com/office/drawing/2014/main" id="{970D92E9-0F47-D12A-6F46-E593DD224D10}"/>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134">
                <a:extLst>
                  <a:ext uri="{FF2B5EF4-FFF2-40B4-BE49-F238E27FC236}">
                    <a16:creationId xmlns:a16="http://schemas.microsoft.com/office/drawing/2014/main" id="{002A593F-B4BF-13FE-5A6A-02BFC44B7D96}"/>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9EEEEC9-A9D4-EC7A-40FA-7E4BD286AB51}"/>
                </a:ext>
              </a:extLst>
            </p:cNvPr>
            <p:cNvGrpSpPr/>
            <p:nvPr/>
          </p:nvGrpSpPr>
          <p:grpSpPr>
            <a:xfrm>
              <a:off x="6947647" y="3267636"/>
              <a:ext cx="311950" cy="815342"/>
              <a:chOff x="7091305" y="3128757"/>
              <a:chExt cx="311950" cy="815342"/>
            </a:xfrm>
            <a:solidFill>
              <a:schemeClr val="accent2">
                <a:lumMod val="75000"/>
              </a:schemeClr>
            </a:solidFill>
          </p:grpSpPr>
          <p:sp>
            <p:nvSpPr>
              <p:cNvPr id="202" name="Double Wave 201">
                <a:extLst>
                  <a:ext uri="{FF2B5EF4-FFF2-40B4-BE49-F238E27FC236}">
                    <a16:creationId xmlns:a16="http://schemas.microsoft.com/office/drawing/2014/main" id="{5B241837-7D10-D07F-AE34-D1E3E85AF4F0}"/>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ouble Wave 202">
                <a:extLst>
                  <a:ext uri="{FF2B5EF4-FFF2-40B4-BE49-F238E27FC236}">
                    <a16:creationId xmlns:a16="http://schemas.microsoft.com/office/drawing/2014/main" id="{D9A11D83-AAFB-1487-EB32-EF2EBB8BF753}"/>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201">
                <a:extLst>
                  <a:ext uri="{FF2B5EF4-FFF2-40B4-BE49-F238E27FC236}">
                    <a16:creationId xmlns:a16="http://schemas.microsoft.com/office/drawing/2014/main" id="{F17B0ADB-8C58-EBAB-85D8-A294CD254176}"/>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C33680D9-2B9F-DAFB-31DE-6104CAAC481E}"/>
                </a:ext>
              </a:extLst>
            </p:cNvPr>
            <p:cNvGrpSpPr/>
            <p:nvPr/>
          </p:nvGrpSpPr>
          <p:grpSpPr>
            <a:xfrm>
              <a:off x="7189694" y="3276600"/>
              <a:ext cx="311950" cy="815342"/>
              <a:chOff x="7091305" y="3128757"/>
              <a:chExt cx="311950" cy="815342"/>
            </a:xfrm>
            <a:solidFill>
              <a:schemeClr val="accent2">
                <a:lumMod val="75000"/>
              </a:schemeClr>
            </a:solidFill>
          </p:grpSpPr>
          <p:sp>
            <p:nvSpPr>
              <p:cNvPr id="199" name="Double Wave 198">
                <a:extLst>
                  <a:ext uri="{FF2B5EF4-FFF2-40B4-BE49-F238E27FC236}">
                    <a16:creationId xmlns:a16="http://schemas.microsoft.com/office/drawing/2014/main" id="{2BDC7CAB-10B5-DF7B-F34F-B2068E440738}"/>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ouble Wave 199">
                <a:extLst>
                  <a:ext uri="{FF2B5EF4-FFF2-40B4-BE49-F238E27FC236}">
                    <a16:creationId xmlns:a16="http://schemas.microsoft.com/office/drawing/2014/main" id="{341FE325-6AA4-9064-934D-4CC97DDB9DD5}"/>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5">
                <a:extLst>
                  <a:ext uri="{FF2B5EF4-FFF2-40B4-BE49-F238E27FC236}">
                    <a16:creationId xmlns:a16="http://schemas.microsoft.com/office/drawing/2014/main" id="{B50B308D-0066-5EF9-140E-63C51AC64C55}"/>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56AD5462-9BB0-7809-4823-7E29E8E610CD}"/>
                </a:ext>
              </a:extLst>
            </p:cNvPr>
            <p:cNvGrpSpPr/>
            <p:nvPr/>
          </p:nvGrpSpPr>
          <p:grpSpPr>
            <a:xfrm>
              <a:off x="7413812" y="3276600"/>
              <a:ext cx="311950" cy="815342"/>
              <a:chOff x="7091305" y="3128757"/>
              <a:chExt cx="311950" cy="815342"/>
            </a:xfrm>
            <a:solidFill>
              <a:schemeClr val="accent2">
                <a:lumMod val="75000"/>
              </a:schemeClr>
            </a:solidFill>
          </p:grpSpPr>
          <p:sp>
            <p:nvSpPr>
              <p:cNvPr id="196" name="Double Wave 195">
                <a:extLst>
                  <a:ext uri="{FF2B5EF4-FFF2-40B4-BE49-F238E27FC236}">
                    <a16:creationId xmlns:a16="http://schemas.microsoft.com/office/drawing/2014/main" id="{41FF1161-A858-8B03-0111-D40FDB233612}"/>
                  </a:ext>
                </a:extLst>
              </p:cNvPr>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ouble Wave 196">
                <a:extLst>
                  <a:ext uri="{FF2B5EF4-FFF2-40B4-BE49-F238E27FC236}">
                    <a16:creationId xmlns:a16="http://schemas.microsoft.com/office/drawing/2014/main" id="{1B4BAD80-5A6F-1D35-6522-1ED4D81F0BCC}"/>
                  </a:ext>
                </a:extLst>
              </p:cNvPr>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209">
                <a:extLst>
                  <a:ext uri="{FF2B5EF4-FFF2-40B4-BE49-F238E27FC236}">
                    <a16:creationId xmlns:a16="http://schemas.microsoft.com/office/drawing/2014/main" id="{CC631EEE-1C76-4AB0-E040-5F7D8EA5E4BC}"/>
                  </a:ext>
                </a:extLst>
              </p:cNvPr>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14CEC81F-0647-78FB-A32C-1DEFCF7A3DE7}"/>
                </a:ext>
              </a:extLst>
            </p:cNvPr>
            <p:cNvGrpSpPr/>
            <p:nvPr/>
          </p:nvGrpSpPr>
          <p:grpSpPr>
            <a:xfrm rot="699454">
              <a:off x="7323691" y="2515321"/>
              <a:ext cx="909011" cy="1446358"/>
              <a:chOff x="4776738" y="3495619"/>
              <a:chExt cx="1025470" cy="1565822"/>
            </a:xfrm>
          </p:grpSpPr>
          <p:grpSp>
            <p:nvGrpSpPr>
              <p:cNvPr id="189" name="Group 188">
                <a:extLst>
                  <a:ext uri="{FF2B5EF4-FFF2-40B4-BE49-F238E27FC236}">
                    <a16:creationId xmlns:a16="http://schemas.microsoft.com/office/drawing/2014/main" id="{6B60EBA4-E94F-0EBA-B2F7-513A1B0B5598}"/>
                  </a:ext>
                </a:extLst>
              </p:cNvPr>
              <p:cNvGrpSpPr/>
              <p:nvPr/>
            </p:nvGrpSpPr>
            <p:grpSpPr>
              <a:xfrm>
                <a:off x="4776738" y="3495619"/>
                <a:ext cx="1025470" cy="1565822"/>
                <a:chOff x="4776738" y="3495619"/>
                <a:chExt cx="1025470" cy="1565822"/>
              </a:xfrm>
            </p:grpSpPr>
            <p:sp>
              <p:nvSpPr>
                <p:cNvPr id="191" name="Oval 190">
                  <a:extLst>
                    <a:ext uri="{FF2B5EF4-FFF2-40B4-BE49-F238E27FC236}">
                      <a16:creationId xmlns:a16="http://schemas.microsoft.com/office/drawing/2014/main" id="{D7044E89-14B5-FB52-C063-7CB09F46A90D}"/>
                    </a:ext>
                  </a:extLst>
                </p:cNvPr>
                <p:cNvSpPr/>
                <p:nvPr/>
              </p:nvSpPr>
              <p:spPr>
                <a:xfrm>
                  <a:off x="4776738" y="3495619"/>
                  <a:ext cx="1025470" cy="156582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Quad Arrow 212">
                  <a:extLst>
                    <a:ext uri="{FF2B5EF4-FFF2-40B4-BE49-F238E27FC236}">
                      <a16:creationId xmlns:a16="http://schemas.microsoft.com/office/drawing/2014/main" id="{C41AB2EA-0ADB-C522-7087-212B34706FE1}"/>
                    </a:ext>
                  </a:extLst>
                </p:cNvPr>
                <p:cNvSpPr/>
                <p:nvPr/>
              </p:nvSpPr>
              <p:spPr>
                <a:xfrm>
                  <a:off x="5056094" y="3733800"/>
                  <a:ext cx="435429" cy="471753"/>
                </a:xfrm>
                <a:prstGeom prst="quadArrow">
                  <a:avLst>
                    <a:gd name="adj1" fmla="val 27000"/>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Quad Arrow 213">
                  <a:extLst>
                    <a:ext uri="{FF2B5EF4-FFF2-40B4-BE49-F238E27FC236}">
                      <a16:creationId xmlns:a16="http://schemas.microsoft.com/office/drawing/2014/main" id="{4BB1B709-94D1-6974-CE3D-5F8E90E931DF}"/>
                    </a:ext>
                  </a:extLst>
                </p:cNvPr>
                <p:cNvSpPr/>
                <p:nvPr/>
              </p:nvSpPr>
              <p:spPr>
                <a:xfrm>
                  <a:off x="5065058" y="4262717"/>
                  <a:ext cx="435429" cy="471753"/>
                </a:xfrm>
                <a:prstGeom prst="quadArrow">
                  <a:avLst>
                    <a:gd name="adj1" fmla="val 27000"/>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Quad Arrow 214">
                  <a:extLst>
                    <a:ext uri="{FF2B5EF4-FFF2-40B4-BE49-F238E27FC236}">
                      <a16:creationId xmlns:a16="http://schemas.microsoft.com/office/drawing/2014/main" id="{BE69B40B-B7D9-4877-897D-8043EDBC6A8D}"/>
                    </a:ext>
                  </a:extLst>
                </p:cNvPr>
                <p:cNvSpPr/>
                <p:nvPr/>
              </p:nvSpPr>
              <p:spPr>
                <a:xfrm>
                  <a:off x="4814047" y="3680012"/>
                  <a:ext cx="435429" cy="1044387"/>
                </a:xfrm>
                <a:prstGeom prst="quadArrow">
                  <a:avLst>
                    <a:gd name="adj1" fmla="val 18765"/>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Quad Arrow 215">
                  <a:extLst>
                    <a:ext uri="{FF2B5EF4-FFF2-40B4-BE49-F238E27FC236}">
                      <a16:creationId xmlns:a16="http://schemas.microsoft.com/office/drawing/2014/main" id="{91CFF318-2C9E-1815-E518-9180F225F498}"/>
                    </a:ext>
                  </a:extLst>
                </p:cNvPr>
                <p:cNvSpPr/>
                <p:nvPr/>
              </p:nvSpPr>
              <p:spPr>
                <a:xfrm>
                  <a:off x="5316070" y="3697942"/>
                  <a:ext cx="435429" cy="1044387"/>
                </a:xfrm>
                <a:prstGeom prst="quadArrow">
                  <a:avLst>
                    <a:gd name="adj1" fmla="val 18765"/>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Diamond 189">
                <a:extLst>
                  <a:ext uri="{FF2B5EF4-FFF2-40B4-BE49-F238E27FC236}">
                    <a16:creationId xmlns:a16="http://schemas.microsoft.com/office/drawing/2014/main" id="{FE5052F2-92C1-FA19-638C-5BBD57D9AA93}"/>
                  </a:ext>
                </a:extLst>
              </p:cNvPr>
              <p:cNvSpPr/>
              <p:nvPr/>
            </p:nvSpPr>
            <p:spPr>
              <a:xfrm>
                <a:off x="5181600" y="4038600"/>
                <a:ext cx="2286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9" name="Group 228">
            <a:extLst>
              <a:ext uri="{FF2B5EF4-FFF2-40B4-BE49-F238E27FC236}">
                <a16:creationId xmlns:a16="http://schemas.microsoft.com/office/drawing/2014/main" id="{ACCAF4E8-D8BC-4F8F-0D6A-BBA60B94EB0D}"/>
              </a:ext>
            </a:extLst>
          </p:cNvPr>
          <p:cNvGrpSpPr/>
          <p:nvPr/>
        </p:nvGrpSpPr>
        <p:grpSpPr>
          <a:xfrm>
            <a:off x="6400800" y="1254508"/>
            <a:ext cx="2241756" cy="4392462"/>
            <a:chOff x="533400" y="1066800"/>
            <a:chExt cx="2226150" cy="4361885"/>
          </a:xfrm>
        </p:grpSpPr>
        <p:sp>
          <p:nvSpPr>
            <p:cNvPr id="230" name="Oval 229">
              <a:extLst>
                <a:ext uri="{FF2B5EF4-FFF2-40B4-BE49-F238E27FC236}">
                  <a16:creationId xmlns:a16="http://schemas.microsoft.com/office/drawing/2014/main" id="{5844347B-5D37-B3EF-7424-8D60A9AD8911}"/>
                </a:ext>
              </a:extLst>
            </p:cNvPr>
            <p:cNvSpPr/>
            <p:nvPr/>
          </p:nvSpPr>
          <p:spPr>
            <a:xfrm rot="12296205" flipH="1">
              <a:off x="1579454" y="50476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1" name="Oval 230">
              <a:extLst>
                <a:ext uri="{FF2B5EF4-FFF2-40B4-BE49-F238E27FC236}">
                  <a16:creationId xmlns:a16="http://schemas.microsoft.com/office/drawing/2014/main" id="{E330BE9D-0C17-395F-5B90-8D9B000AC4C3}"/>
                </a:ext>
              </a:extLst>
            </p:cNvPr>
            <p:cNvSpPr/>
            <p:nvPr/>
          </p:nvSpPr>
          <p:spPr>
            <a:xfrm rot="20660369" flipH="1">
              <a:off x="1184522" y="50179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2" name="Flowchart: Manual Operation 231">
              <a:extLst>
                <a:ext uri="{FF2B5EF4-FFF2-40B4-BE49-F238E27FC236}">
                  <a16:creationId xmlns:a16="http://schemas.microsoft.com/office/drawing/2014/main" id="{48374A12-7365-DE36-1BE4-C31251AEB5CC}"/>
                </a:ext>
              </a:extLst>
            </p:cNvPr>
            <p:cNvSpPr/>
            <p:nvPr/>
          </p:nvSpPr>
          <p:spPr>
            <a:xfrm rot="10800000">
              <a:off x="1617330" y="3810000"/>
              <a:ext cx="457200" cy="1371600"/>
            </a:xfrm>
            <a:prstGeom prst="flowChartManualOperati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Manual Operation 232">
              <a:extLst>
                <a:ext uri="{FF2B5EF4-FFF2-40B4-BE49-F238E27FC236}">
                  <a16:creationId xmlns:a16="http://schemas.microsoft.com/office/drawing/2014/main" id="{2AAE3395-439D-B2E1-3B4B-37D90058D5FC}"/>
                </a:ext>
              </a:extLst>
            </p:cNvPr>
            <p:cNvSpPr/>
            <p:nvPr/>
          </p:nvSpPr>
          <p:spPr>
            <a:xfrm rot="10800000">
              <a:off x="1160130" y="3810000"/>
              <a:ext cx="592470" cy="1371600"/>
            </a:xfrm>
            <a:prstGeom prst="flowChartManualOperati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2FAE281F-8B2A-F003-4B3F-39180627C9C2}"/>
                </a:ext>
              </a:extLst>
            </p:cNvPr>
            <p:cNvSpPr/>
            <p:nvPr/>
          </p:nvSpPr>
          <p:spPr>
            <a:xfrm>
              <a:off x="533400" y="3429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5" name="Oval 234">
              <a:extLst>
                <a:ext uri="{FF2B5EF4-FFF2-40B4-BE49-F238E27FC236}">
                  <a16:creationId xmlns:a16="http://schemas.microsoft.com/office/drawing/2014/main" id="{16687FA3-1051-AE7F-F215-CDFA6C49E2AA}"/>
                </a:ext>
              </a:extLst>
            </p:cNvPr>
            <p:cNvSpPr/>
            <p:nvPr/>
          </p:nvSpPr>
          <p:spPr>
            <a:xfrm>
              <a:off x="2226930" y="34290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6" name="Flowchart: Manual Operation 235">
              <a:extLst>
                <a:ext uri="{FF2B5EF4-FFF2-40B4-BE49-F238E27FC236}">
                  <a16:creationId xmlns:a16="http://schemas.microsoft.com/office/drawing/2014/main" id="{445414C0-AB19-8EFD-21B9-66250701276D}"/>
                </a:ext>
              </a:extLst>
            </p:cNvPr>
            <p:cNvSpPr/>
            <p:nvPr/>
          </p:nvSpPr>
          <p:spPr>
            <a:xfrm rot="12653049">
              <a:off x="847101" y="2243730"/>
              <a:ext cx="548201" cy="1482240"/>
            </a:xfrm>
            <a:prstGeom prst="flowChartManualOperation">
              <a:avLst/>
            </a:prstGeom>
            <a:solidFill>
              <a:srgbClr val="CFC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Manual Operation 236">
              <a:extLst>
                <a:ext uri="{FF2B5EF4-FFF2-40B4-BE49-F238E27FC236}">
                  <a16:creationId xmlns:a16="http://schemas.microsoft.com/office/drawing/2014/main" id="{5DEF42E9-27DA-2F53-C884-C325921F9B5D}"/>
                </a:ext>
              </a:extLst>
            </p:cNvPr>
            <p:cNvSpPr/>
            <p:nvPr/>
          </p:nvSpPr>
          <p:spPr>
            <a:xfrm rot="9116100">
              <a:off x="1869771" y="2289295"/>
              <a:ext cx="548201" cy="1427048"/>
            </a:xfrm>
            <a:prstGeom prst="flowChartManualOperation">
              <a:avLst/>
            </a:prstGeom>
            <a:solidFill>
              <a:srgbClr val="CFC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Manual Operation 237">
              <a:extLst>
                <a:ext uri="{FF2B5EF4-FFF2-40B4-BE49-F238E27FC236}">
                  <a16:creationId xmlns:a16="http://schemas.microsoft.com/office/drawing/2014/main" id="{02A5AF02-801A-38C0-21AA-53E0A22EB68A}"/>
                </a:ext>
              </a:extLst>
            </p:cNvPr>
            <p:cNvSpPr/>
            <p:nvPr/>
          </p:nvSpPr>
          <p:spPr>
            <a:xfrm rot="10800000">
              <a:off x="1083930" y="2286000"/>
              <a:ext cx="1066800" cy="2209800"/>
            </a:xfrm>
            <a:prstGeom prst="flowChartManualOperation">
              <a:avLst/>
            </a:prstGeom>
            <a:solidFill>
              <a:srgbClr val="CFC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a:extLst>
                <a:ext uri="{FF2B5EF4-FFF2-40B4-BE49-F238E27FC236}">
                  <a16:creationId xmlns:a16="http://schemas.microsoft.com/office/drawing/2014/main" id="{0FE1F7B4-BB3C-656D-4D37-BFA6EFCDE353}"/>
                </a:ext>
              </a:extLst>
            </p:cNvPr>
            <p:cNvSpPr/>
            <p:nvPr/>
          </p:nvSpPr>
          <p:spPr>
            <a:xfrm rot="10800000">
              <a:off x="1371600" y="23622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0" name="Group 112">
              <a:extLst>
                <a:ext uri="{FF2B5EF4-FFF2-40B4-BE49-F238E27FC236}">
                  <a16:creationId xmlns:a16="http://schemas.microsoft.com/office/drawing/2014/main" id="{A1D2B248-6746-6C29-EAEB-75A3CEB7B327}"/>
                </a:ext>
              </a:extLst>
            </p:cNvPr>
            <p:cNvGrpSpPr/>
            <p:nvPr/>
          </p:nvGrpSpPr>
          <p:grpSpPr>
            <a:xfrm rot="17772307">
              <a:off x="1339660" y="2994015"/>
              <a:ext cx="766600" cy="1425073"/>
              <a:chOff x="3551491" y="3295649"/>
              <a:chExt cx="766600" cy="1425073"/>
            </a:xfrm>
          </p:grpSpPr>
          <p:sp>
            <p:nvSpPr>
              <p:cNvPr id="330" name="Cross 329">
                <a:extLst>
                  <a:ext uri="{FF2B5EF4-FFF2-40B4-BE49-F238E27FC236}">
                    <a16:creationId xmlns:a16="http://schemas.microsoft.com/office/drawing/2014/main" id="{8843622A-9642-CAB6-016D-5B6CCA78B179}"/>
                  </a:ext>
                </a:extLst>
              </p:cNvPr>
              <p:cNvSpPr/>
              <p:nvPr/>
            </p:nvSpPr>
            <p:spPr>
              <a:xfrm rot="2093903">
                <a:off x="3840008" y="32956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Pentagon 122">
                <a:extLst>
                  <a:ext uri="{FF2B5EF4-FFF2-40B4-BE49-F238E27FC236}">
                    <a16:creationId xmlns:a16="http://schemas.microsoft.com/office/drawing/2014/main" id="{CA13B14A-6EFC-F5FE-C0C6-9DC800B9C367}"/>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41" name="Oval 240">
              <a:extLst>
                <a:ext uri="{FF2B5EF4-FFF2-40B4-BE49-F238E27FC236}">
                  <a16:creationId xmlns:a16="http://schemas.microsoft.com/office/drawing/2014/main" id="{B6E2EE83-0D51-2B77-02AA-EF39BA6FC365}"/>
                </a:ext>
              </a:extLst>
            </p:cNvPr>
            <p:cNvSpPr/>
            <p:nvPr/>
          </p:nvSpPr>
          <p:spPr>
            <a:xfrm>
              <a:off x="1160130" y="11430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loud 241">
              <a:extLst>
                <a:ext uri="{FF2B5EF4-FFF2-40B4-BE49-F238E27FC236}">
                  <a16:creationId xmlns:a16="http://schemas.microsoft.com/office/drawing/2014/main" id="{6C2FDB8A-03C6-44CB-9259-8827C3079EF7}"/>
                </a:ext>
              </a:extLst>
            </p:cNvPr>
            <p:cNvSpPr/>
            <p:nvPr/>
          </p:nvSpPr>
          <p:spPr>
            <a:xfrm rot="17650418">
              <a:off x="745575" y="1355602"/>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loud 242">
              <a:extLst>
                <a:ext uri="{FF2B5EF4-FFF2-40B4-BE49-F238E27FC236}">
                  <a16:creationId xmlns:a16="http://schemas.microsoft.com/office/drawing/2014/main" id="{88988347-94CC-61E9-9D31-AB3FF245031E}"/>
                </a:ext>
              </a:extLst>
            </p:cNvPr>
            <p:cNvSpPr/>
            <p:nvPr/>
          </p:nvSpPr>
          <p:spPr>
            <a:xfrm rot="4179572">
              <a:off x="1642180" y="1351103"/>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85DA4796-190A-CCB7-7348-E17D7790D563}"/>
                </a:ext>
              </a:extLst>
            </p:cNvPr>
            <p:cNvSpPr/>
            <p:nvPr/>
          </p:nvSpPr>
          <p:spPr>
            <a:xfrm>
              <a:off x="914400" y="1371600"/>
              <a:ext cx="1295400" cy="228600"/>
            </a:xfrm>
            <a:prstGeom prst="rect">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5" name="Cloud 244">
              <a:extLst>
                <a:ext uri="{FF2B5EF4-FFF2-40B4-BE49-F238E27FC236}">
                  <a16:creationId xmlns:a16="http://schemas.microsoft.com/office/drawing/2014/main" id="{CD49D8FD-50C3-0159-8C48-35027BF07576}"/>
                </a:ext>
              </a:extLst>
            </p:cNvPr>
            <p:cNvSpPr/>
            <p:nvPr/>
          </p:nvSpPr>
          <p:spPr>
            <a:xfrm>
              <a:off x="1219200" y="1066800"/>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245">
              <a:extLst>
                <a:ext uri="{FF2B5EF4-FFF2-40B4-BE49-F238E27FC236}">
                  <a16:creationId xmlns:a16="http://schemas.microsoft.com/office/drawing/2014/main" id="{4C300A30-D7A9-9909-8F1E-F8DEC52B6FA6}"/>
                </a:ext>
              </a:extLst>
            </p:cNvPr>
            <p:cNvGrpSpPr/>
            <p:nvPr/>
          </p:nvGrpSpPr>
          <p:grpSpPr>
            <a:xfrm>
              <a:off x="1143000" y="3429000"/>
              <a:ext cx="929596" cy="457200"/>
              <a:chOff x="3733800" y="1524000"/>
              <a:chExt cx="929596" cy="457200"/>
            </a:xfrm>
          </p:grpSpPr>
          <p:sp>
            <p:nvSpPr>
              <p:cNvPr id="313" name="Rectangle 312">
                <a:extLst>
                  <a:ext uri="{FF2B5EF4-FFF2-40B4-BE49-F238E27FC236}">
                    <a16:creationId xmlns:a16="http://schemas.microsoft.com/office/drawing/2014/main" id="{EFAB2A28-CEEA-8CE2-4B0B-EBB1CCAC8B07}"/>
                  </a:ext>
                </a:extLst>
              </p:cNvPr>
              <p:cNvSpPr/>
              <p:nvPr/>
            </p:nvSpPr>
            <p:spPr>
              <a:xfrm>
                <a:off x="3733800" y="1600200"/>
                <a:ext cx="929596"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314" name="Group 313">
                <a:extLst>
                  <a:ext uri="{FF2B5EF4-FFF2-40B4-BE49-F238E27FC236}">
                    <a16:creationId xmlns:a16="http://schemas.microsoft.com/office/drawing/2014/main" id="{1E97DA8E-8F8B-E017-6C7A-418890B73943}"/>
                  </a:ext>
                </a:extLst>
              </p:cNvPr>
              <p:cNvGrpSpPr/>
              <p:nvPr/>
            </p:nvGrpSpPr>
            <p:grpSpPr>
              <a:xfrm>
                <a:off x="3810000" y="1524000"/>
                <a:ext cx="838200" cy="457200"/>
                <a:chOff x="4643203" y="2743200"/>
                <a:chExt cx="3490210" cy="1256675"/>
              </a:xfrm>
            </p:grpSpPr>
            <p:grpSp>
              <p:nvGrpSpPr>
                <p:cNvPr id="315" name="Group 23">
                  <a:extLst>
                    <a:ext uri="{FF2B5EF4-FFF2-40B4-BE49-F238E27FC236}">
                      <a16:creationId xmlns:a16="http://schemas.microsoft.com/office/drawing/2014/main" id="{07F6FAD7-FEE7-BDB9-CF03-F1835D6F97B8}"/>
                    </a:ext>
                  </a:extLst>
                </p:cNvPr>
                <p:cNvGrpSpPr/>
                <p:nvPr/>
              </p:nvGrpSpPr>
              <p:grpSpPr>
                <a:xfrm>
                  <a:off x="4643203" y="2743200"/>
                  <a:ext cx="1146748" cy="1219200"/>
                  <a:chOff x="4643203" y="2743200"/>
                  <a:chExt cx="1146748" cy="1219200"/>
                </a:xfrm>
              </p:grpSpPr>
              <p:sp>
                <p:nvSpPr>
                  <p:cNvPr id="326" name="Multiply 166">
                    <a:extLst>
                      <a:ext uri="{FF2B5EF4-FFF2-40B4-BE49-F238E27FC236}">
                        <a16:creationId xmlns:a16="http://schemas.microsoft.com/office/drawing/2014/main" id="{38B3FA96-EFB3-10DC-67F6-D9A3D7C1962D}"/>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lowchart: Summing Junction 326">
                    <a:extLst>
                      <a:ext uri="{FF2B5EF4-FFF2-40B4-BE49-F238E27FC236}">
                        <a16:creationId xmlns:a16="http://schemas.microsoft.com/office/drawing/2014/main" id="{090AFD14-BA75-EFE1-B925-545BF73263B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lowchart: Summing Junction 327">
                    <a:extLst>
                      <a:ext uri="{FF2B5EF4-FFF2-40B4-BE49-F238E27FC236}">
                        <a16:creationId xmlns:a16="http://schemas.microsoft.com/office/drawing/2014/main" id="{EF66B799-0198-1E36-D2E7-B85073F3D1FB}"/>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Summing Junction 328">
                    <a:extLst>
                      <a:ext uri="{FF2B5EF4-FFF2-40B4-BE49-F238E27FC236}">
                        <a16:creationId xmlns:a16="http://schemas.microsoft.com/office/drawing/2014/main" id="{62296B8F-6EB5-63F3-CE13-25BFFF07F1E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24">
                  <a:extLst>
                    <a:ext uri="{FF2B5EF4-FFF2-40B4-BE49-F238E27FC236}">
                      <a16:creationId xmlns:a16="http://schemas.microsoft.com/office/drawing/2014/main" id="{8AF9552B-93E5-4098-8B95-D89774D0F2CB}"/>
                    </a:ext>
                  </a:extLst>
                </p:cNvPr>
                <p:cNvGrpSpPr/>
                <p:nvPr/>
              </p:nvGrpSpPr>
              <p:grpSpPr>
                <a:xfrm>
                  <a:off x="5791200" y="2743200"/>
                  <a:ext cx="1146748" cy="1219200"/>
                  <a:chOff x="4643203" y="2743200"/>
                  <a:chExt cx="1146748" cy="1219200"/>
                </a:xfrm>
              </p:grpSpPr>
              <p:sp>
                <p:nvSpPr>
                  <p:cNvPr id="322" name="Multiply 162">
                    <a:extLst>
                      <a:ext uri="{FF2B5EF4-FFF2-40B4-BE49-F238E27FC236}">
                        <a16:creationId xmlns:a16="http://schemas.microsoft.com/office/drawing/2014/main" id="{83ABB921-5770-0D39-BF85-FF52FC913DC6}"/>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lowchart: Summing Junction 322">
                    <a:extLst>
                      <a:ext uri="{FF2B5EF4-FFF2-40B4-BE49-F238E27FC236}">
                        <a16:creationId xmlns:a16="http://schemas.microsoft.com/office/drawing/2014/main" id="{7821A0B5-1E6D-FC9C-E517-7B79564F9D3E}"/>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Summing Junction 323">
                    <a:extLst>
                      <a:ext uri="{FF2B5EF4-FFF2-40B4-BE49-F238E27FC236}">
                        <a16:creationId xmlns:a16="http://schemas.microsoft.com/office/drawing/2014/main" id="{8426AE9F-F600-EE02-49A2-12AFDC244B6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lowchart: Summing Junction 324">
                    <a:extLst>
                      <a:ext uri="{FF2B5EF4-FFF2-40B4-BE49-F238E27FC236}">
                        <a16:creationId xmlns:a16="http://schemas.microsoft.com/office/drawing/2014/main" id="{01C37334-5696-191C-6646-303C2A71FA2F}"/>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 name="Group 29">
                  <a:extLst>
                    <a:ext uri="{FF2B5EF4-FFF2-40B4-BE49-F238E27FC236}">
                      <a16:creationId xmlns:a16="http://schemas.microsoft.com/office/drawing/2014/main" id="{BE724717-8CA0-3107-30D1-AE5E657F5B31}"/>
                    </a:ext>
                  </a:extLst>
                </p:cNvPr>
                <p:cNvGrpSpPr/>
                <p:nvPr/>
              </p:nvGrpSpPr>
              <p:grpSpPr>
                <a:xfrm>
                  <a:off x="6986665" y="2780675"/>
                  <a:ext cx="1146748" cy="1219200"/>
                  <a:chOff x="4643203" y="2743200"/>
                  <a:chExt cx="1146748" cy="1219200"/>
                </a:xfrm>
              </p:grpSpPr>
              <p:sp>
                <p:nvSpPr>
                  <p:cNvPr id="318" name="Multiply 158">
                    <a:extLst>
                      <a:ext uri="{FF2B5EF4-FFF2-40B4-BE49-F238E27FC236}">
                        <a16:creationId xmlns:a16="http://schemas.microsoft.com/office/drawing/2014/main" id="{ECB7917E-ADB6-BB6D-2F99-7EFFC065C170}"/>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lowchart: Summing Junction 318">
                    <a:extLst>
                      <a:ext uri="{FF2B5EF4-FFF2-40B4-BE49-F238E27FC236}">
                        <a16:creationId xmlns:a16="http://schemas.microsoft.com/office/drawing/2014/main" id="{E5B9266A-DA78-D2B3-5005-9557049B2D32}"/>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Flowchart: Summing Junction 319">
                    <a:extLst>
                      <a:ext uri="{FF2B5EF4-FFF2-40B4-BE49-F238E27FC236}">
                        <a16:creationId xmlns:a16="http://schemas.microsoft.com/office/drawing/2014/main" id="{74AB969B-E7F1-DCBD-192E-AAA241EFBDE3}"/>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lowchart: Summing Junction 320">
                    <a:extLst>
                      <a:ext uri="{FF2B5EF4-FFF2-40B4-BE49-F238E27FC236}">
                        <a16:creationId xmlns:a16="http://schemas.microsoft.com/office/drawing/2014/main" id="{C613176A-87B2-3F0E-DBFB-44EF4D721D2E}"/>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7" name="Group 11">
              <a:extLst>
                <a:ext uri="{FF2B5EF4-FFF2-40B4-BE49-F238E27FC236}">
                  <a16:creationId xmlns:a16="http://schemas.microsoft.com/office/drawing/2014/main" id="{65D5026C-841E-6D0A-819A-E065BE2A20A2}"/>
                </a:ext>
              </a:extLst>
            </p:cNvPr>
            <p:cNvGrpSpPr/>
            <p:nvPr/>
          </p:nvGrpSpPr>
          <p:grpSpPr>
            <a:xfrm rot="1344951">
              <a:off x="1773017" y="3027445"/>
              <a:ext cx="986533" cy="1488909"/>
              <a:chOff x="2209800" y="5562600"/>
              <a:chExt cx="1676400" cy="2514600"/>
            </a:xfrm>
          </p:grpSpPr>
          <p:sp>
            <p:nvSpPr>
              <p:cNvPr id="296" name="Hexagon 295">
                <a:extLst>
                  <a:ext uri="{FF2B5EF4-FFF2-40B4-BE49-F238E27FC236}">
                    <a16:creationId xmlns:a16="http://schemas.microsoft.com/office/drawing/2014/main" id="{BFE3996C-E8A8-3C04-EA8B-F23BD31CAA86}"/>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Hexagon 296">
                <a:extLst>
                  <a:ext uri="{FF2B5EF4-FFF2-40B4-BE49-F238E27FC236}">
                    <a16:creationId xmlns:a16="http://schemas.microsoft.com/office/drawing/2014/main" id="{F8C3426C-2178-0141-9FC4-BFBFBEE27AE6}"/>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Hexagon 297">
                <a:extLst>
                  <a:ext uri="{FF2B5EF4-FFF2-40B4-BE49-F238E27FC236}">
                    <a16:creationId xmlns:a16="http://schemas.microsoft.com/office/drawing/2014/main" id="{06102A1C-7614-483A-2611-6C49FA440544}"/>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178">
                <a:extLst>
                  <a:ext uri="{FF2B5EF4-FFF2-40B4-BE49-F238E27FC236}">
                    <a16:creationId xmlns:a16="http://schemas.microsoft.com/office/drawing/2014/main" id="{E54C7316-83FD-4698-2361-DFBFD548FACE}"/>
                  </a:ext>
                </a:extLst>
              </p:cNvPr>
              <p:cNvGrpSpPr/>
              <p:nvPr/>
            </p:nvGrpSpPr>
            <p:grpSpPr>
              <a:xfrm>
                <a:off x="2627416" y="5583382"/>
                <a:ext cx="838200" cy="279400"/>
                <a:chOff x="2895600" y="4648200"/>
                <a:chExt cx="1600200" cy="533400"/>
              </a:xfrm>
            </p:grpSpPr>
            <p:sp>
              <p:nvSpPr>
                <p:cNvPr id="308" name="Quad Arrow 38">
                  <a:extLst>
                    <a:ext uri="{FF2B5EF4-FFF2-40B4-BE49-F238E27FC236}">
                      <a16:creationId xmlns:a16="http://schemas.microsoft.com/office/drawing/2014/main" id="{615FA30D-664D-76B1-3CE9-91F51BFB4497}"/>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Quad Arrow 39">
                  <a:extLst>
                    <a:ext uri="{FF2B5EF4-FFF2-40B4-BE49-F238E27FC236}">
                      <a16:creationId xmlns:a16="http://schemas.microsoft.com/office/drawing/2014/main" id="{D5B5ED72-0E2A-C955-7A0F-2FAC46170BF0}"/>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Quad Arrow 40">
                  <a:extLst>
                    <a:ext uri="{FF2B5EF4-FFF2-40B4-BE49-F238E27FC236}">
                      <a16:creationId xmlns:a16="http://schemas.microsoft.com/office/drawing/2014/main" id="{180115EE-796C-FEE9-DE74-ED80EF9F433B}"/>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Diamond 310">
                  <a:extLst>
                    <a:ext uri="{FF2B5EF4-FFF2-40B4-BE49-F238E27FC236}">
                      <a16:creationId xmlns:a16="http://schemas.microsoft.com/office/drawing/2014/main" id="{99D1AA9D-24FA-C015-C7B1-33D8C242C0D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Diamond 311">
                  <a:extLst>
                    <a:ext uri="{FF2B5EF4-FFF2-40B4-BE49-F238E27FC236}">
                      <a16:creationId xmlns:a16="http://schemas.microsoft.com/office/drawing/2014/main" id="{92D6F6CB-35CF-53BB-E363-E85EE431D85C}"/>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179">
                <a:extLst>
                  <a:ext uri="{FF2B5EF4-FFF2-40B4-BE49-F238E27FC236}">
                    <a16:creationId xmlns:a16="http://schemas.microsoft.com/office/drawing/2014/main" id="{3CE47054-DCDF-21F2-BA5C-A6D929499698}"/>
                  </a:ext>
                </a:extLst>
              </p:cNvPr>
              <p:cNvGrpSpPr/>
              <p:nvPr/>
            </p:nvGrpSpPr>
            <p:grpSpPr>
              <a:xfrm>
                <a:off x="2590800" y="7772400"/>
                <a:ext cx="838200" cy="279400"/>
                <a:chOff x="2895600" y="4648200"/>
                <a:chExt cx="1600200" cy="533400"/>
              </a:xfrm>
            </p:grpSpPr>
            <p:sp>
              <p:nvSpPr>
                <p:cNvPr id="303" name="Quad Arrow 33">
                  <a:extLst>
                    <a:ext uri="{FF2B5EF4-FFF2-40B4-BE49-F238E27FC236}">
                      <a16:creationId xmlns:a16="http://schemas.microsoft.com/office/drawing/2014/main" id="{7B0A5C29-A0BB-271F-6C95-CF7BBD7DC898}"/>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Quad Arrow 34">
                  <a:extLst>
                    <a:ext uri="{FF2B5EF4-FFF2-40B4-BE49-F238E27FC236}">
                      <a16:creationId xmlns:a16="http://schemas.microsoft.com/office/drawing/2014/main" id="{63E4ABE9-1062-4014-295A-E4B04D814B0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Quad Arrow 35">
                  <a:extLst>
                    <a:ext uri="{FF2B5EF4-FFF2-40B4-BE49-F238E27FC236}">
                      <a16:creationId xmlns:a16="http://schemas.microsoft.com/office/drawing/2014/main" id="{009B0DC8-39DE-6CC9-AF33-521B579B5CFF}"/>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a:extLst>
                    <a:ext uri="{FF2B5EF4-FFF2-40B4-BE49-F238E27FC236}">
                      <a16:creationId xmlns:a16="http://schemas.microsoft.com/office/drawing/2014/main" id="{4410CE82-D751-11CB-C839-AC94E34DC42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a:extLst>
                    <a:ext uri="{FF2B5EF4-FFF2-40B4-BE49-F238E27FC236}">
                      <a16:creationId xmlns:a16="http://schemas.microsoft.com/office/drawing/2014/main" id="{2C84D8D4-35C5-9124-F067-F76D2A6DA42B}"/>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1" name="Donut 31">
                <a:extLst>
                  <a:ext uri="{FF2B5EF4-FFF2-40B4-BE49-F238E27FC236}">
                    <a16:creationId xmlns:a16="http://schemas.microsoft.com/office/drawing/2014/main" id="{6B4EDF29-F61E-3495-91ED-140D83C53797}"/>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2" name="Quad Arrow 32">
                <a:extLst>
                  <a:ext uri="{FF2B5EF4-FFF2-40B4-BE49-F238E27FC236}">
                    <a16:creationId xmlns:a16="http://schemas.microsoft.com/office/drawing/2014/main" id="{05DF0C15-3604-3A2C-5B5D-98EADA157C77}"/>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8723862B-06AF-26BA-B09E-3650C2CE7DF0}"/>
                </a:ext>
              </a:extLst>
            </p:cNvPr>
            <p:cNvGrpSpPr/>
            <p:nvPr/>
          </p:nvGrpSpPr>
          <p:grpSpPr>
            <a:xfrm rot="3920218">
              <a:off x="1071904" y="2708261"/>
              <a:ext cx="838200" cy="381000"/>
              <a:chOff x="4643203" y="2743200"/>
              <a:chExt cx="3490210" cy="1256675"/>
            </a:xfrm>
          </p:grpSpPr>
          <p:grpSp>
            <p:nvGrpSpPr>
              <p:cNvPr id="281" name="Group 23">
                <a:extLst>
                  <a:ext uri="{FF2B5EF4-FFF2-40B4-BE49-F238E27FC236}">
                    <a16:creationId xmlns:a16="http://schemas.microsoft.com/office/drawing/2014/main" id="{6DA89AEE-8B69-3D6B-AE07-CF47E43AE331}"/>
                  </a:ext>
                </a:extLst>
              </p:cNvPr>
              <p:cNvGrpSpPr/>
              <p:nvPr/>
            </p:nvGrpSpPr>
            <p:grpSpPr>
              <a:xfrm>
                <a:off x="4643203" y="2743200"/>
                <a:ext cx="1146748" cy="1219200"/>
                <a:chOff x="4643203" y="2743200"/>
                <a:chExt cx="1146748" cy="1219200"/>
              </a:xfrm>
            </p:grpSpPr>
            <p:sp>
              <p:nvSpPr>
                <p:cNvPr id="292" name="Multiply 183">
                  <a:extLst>
                    <a:ext uri="{FF2B5EF4-FFF2-40B4-BE49-F238E27FC236}">
                      <a16:creationId xmlns:a16="http://schemas.microsoft.com/office/drawing/2014/main" id="{16E727E7-6EF1-F5DC-A4C1-AC0021D0C791}"/>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Summing Junction 292">
                  <a:extLst>
                    <a:ext uri="{FF2B5EF4-FFF2-40B4-BE49-F238E27FC236}">
                      <a16:creationId xmlns:a16="http://schemas.microsoft.com/office/drawing/2014/main" id="{C5353814-528D-E7EE-34F9-ACBB670CE090}"/>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lowchart: Summing Junction 293">
                  <a:extLst>
                    <a:ext uri="{FF2B5EF4-FFF2-40B4-BE49-F238E27FC236}">
                      <a16:creationId xmlns:a16="http://schemas.microsoft.com/office/drawing/2014/main" id="{446CE9C1-BEA4-0482-D07A-9F15249F8A93}"/>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Summing Junction 294">
                  <a:extLst>
                    <a:ext uri="{FF2B5EF4-FFF2-40B4-BE49-F238E27FC236}">
                      <a16:creationId xmlns:a16="http://schemas.microsoft.com/office/drawing/2014/main" id="{EE4020EA-28D7-7B4A-9469-6BADF017BB8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4">
                <a:extLst>
                  <a:ext uri="{FF2B5EF4-FFF2-40B4-BE49-F238E27FC236}">
                    <a16:creationId xmlns:a16="http://schemas.microsoft.com/office/drawing/2014/main" id="{FBF0CEB6-758B-B0B3-ED8A-A7EA8296C691}"/>
                  </a:ext>
                </a:extLst>
              </p:cNvPr>
              <p:cNvGrpSpPr/>
              <p:nvPr/>
            </p:nvGrpSpPr>
            <p:grpSpPr>
              <a:xfrm>
                <a:off x="5791200" y="2743200"/>
                <a:ext cx="1146748" cy="1219200"/>
                <a:chOff x="4643203" y="2743200"/>
                <a:chExt cx="1146748" cy="1219200"/>
              </a:xfrm>
            </p:grpSpPr>
            <p:sp>
              <p:nvSpPr>
                <p:cNvPr id="288" name="Multiply 179">
                  <a:extLst>
                    <a:ext uri="{FF2B5EF4-FFF2-40B4-BE49-F238E27FC236}">
                      <a16:creationId xmlns:a16="http://schemas.microsoft.com/office/drawing/2014/main" id="{B18C1850-E829-A57F-4A08-3B76652CC36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owchart: Summing Junction 288">
                  <a:extLst>
                    <a:ext uri="{FF2B5EF4-FFF2-40B4-BE49-F238E27FC236}">
                      <a16:creationId xmlns:a16="http://schemas.microsoft.com/office/drawing/2014/main" id="{FC015417-20D9-8699-A243-D25860EAFDF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Summing Junction 289">
                  <a:extLst>
                    <a:ext uri="{FF2B5EF4-FFF2-40B4-BE49-F238E27FC236}">
                      <a16:creationId xmlns:a16="http://schemas.microsoft.com/office/drawing/2014/main" id="{B569DF3C-14F2-8D2A-F47A-FC1AE8A5F70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lowchart: Summing Junction 290">
                  <a:extLst>
                    <a:ext uri="{FF2B5EF4-FFF2-40B4-BE49-F238E27FC236}">
                      <a16:creationId xmlns:a16="http://schemas.microsoft.com/office/drawing/2014/main" id="{C139CEAE-386F-5CCB-0FB6-070960C772B4}"/>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9">
                <a:extLst>
                  <a:ext uri="{FF2B5EF4-FFF2-40B4-BE49-F238E27FC236}">
                    <a16:creationId xmlns:a16="http://schemas.microsoft.com/office/drawing/2014/main" id="{08CBD67C-D036-A2DD-1AA4-6FBADC21912C}"/>
                  </a:ext>
                </a:extLst>
              </p:cNvPr>
              <p:cNvGrpSpPr/>
              <p:nvPr/>
            </p:nvGrpSpPr>
            <p:grpSpPr>
              <a:xfrm>
                <a:off x="6986665" y="2780675"/>
                <a:ext cx="1146748" cy="1219200"/>
                <a:chOff x="4643203" y="2743200"/>
                <a:chExt cx="1146748" cy="1219200"/>
              </a:xfrm>
            </p:grpSpPr>
            <p:sp>
              <p:nvSpPr>
                <p:cNvPr id="284" name="Multiply 175">
                  <a:extLst>
                    <a:ext uri="{FF2B5EF4-FFF2-40B4-BE49-F238E27FC236}">
                      <a16:creationId xmlns:a16="http://schemas.microsoft.com/office/drawing/2014/main" id="{1EA838AA-7796-7378-69AA-CD21054DC7F6}"/>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Summing Junction 284">
                  <a:extLst>
                    <a:ext uri="{FF2B5EF4-FFF2-40B4-BE49-F238E27FC236}">
                      <a16:creationId xmlns:a16="http://schemas.microsoft.com/office/drawing/2014/main" id="{D56E02F1-49AF-6A7E-FD71-8F416D7BB7EA}"/>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Summing Junction 285">
                  <a:extLst>
                    <a:ext uri="{FF2B5EF4-FFF2-40B4-BE49-F238E27FC236}">
                      <a16:creationId xmlns:a16="http://schemas.microsoft.com/office/drawing/2014/main" id="{2A1D5ECA-821F-CF2D-05B4-54F4230D56A8}"/>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Summing Junction 286">
                  <a:extLst>
                    <a:ext uri="{FF2B5EF4-FFF2-40B4-BE49-F238E27FC236}">
                      <a16:creationId xmlns:a16="http://schemas.microsoft.com/office/drawing/2014/main" id="{C317E0A2-8A98-C297-4080-21B84C28981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9" name="Group 248">
              <a:extLst>
                <a:ext uri="{FF2B5EF4-FFF2-40B4-BE49-F238E27FC236}">
                  <a16:creationId xmlns:a16="http://schemas.microsoft.com/office/drawing/2014/main" id="{C84793FA-073C-6BF0-EA59-778948941CAC}"/>
                </a:ext>
              </a:extLst>
            </p:cNvPr>
            <p:cNvGrpSpPr/>
            <p:nvPr/>
          </p:nvGrpSpPr>
          <p:grpSpPr>
            <a:xfrm rot="17679782" flipH="1">
              <a:off x="1376704" y="2708261"/>
              <a:ext cx="838200" cy="381000"/>
              <a:chOff x="4643203" y="2743200"/>
              <a:chExt cx="3490210" cy="1256675"/>
            </a:xfrm>
          </p:grpSpPr>
          <p:grpSp>
            <p:nvGrpSpPr>
              <p:cNvPr id="266" name="Group 23">
                <a:extLst>
                  <a:ext uri="{FF2B5EF4-FFF2-40B4-BE49-F238E27FC236}">
                    <a16:creationId xmlns:a16="http://schemas.microsoft.com/office/drawing/2014/main" id="{5C24DDB5-2910-0333-B4FA-858AF353C767}"/>
                  </a:ext>
                </a:extLst>
              </p:cNvPr>
              <p:cNvGrpSpPr/>
              <p:nvPr/>
            </p:nvGrpSpPr>
            <p:grpSpPr>
              <a:xfrm>
                <a:off x="4643203" y="2743200"/>
                <a:ext cx="1146748" cy="1219200"/>
                <a:chOff x="4643203" y="2743200"/>
                <a:chExt cx="1146748" cy="1219200"/>
              </a:xfrm>
            </p:grpSpPr>
            <p:sp>
              <p:nvSpPr>
                <p:cNvPr id="277" name="Multiply 199">
                  <a:extLst>
                    <a:ext uri="{FF2B5EF4-FFF2-40B4-BE49-F238E27FC236}">
                      <a16:creationId xmlns:a16="http://schemas.microsoft.com/office/drawing/2014/main" id="{A234C44A-2A70-5044-2488-AEC73BF0AA4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Summing Junction 277">
                  <a:extLst>
                    <a:ext uri="{FF2B5EF4-FFF2-40B4-BE49-F238E27FC236}">
                      <a16:creationId xmlns:a16="http://schemas.microsoft.com/office/drawing/2014/main" id="{CFB555A1-1F37-BE95-4CC1-B91B18EBA5FF}"/>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lowchart: Summing Junction 278">
                  <a:extLst>
                    <a:ext uri="{FF2B5EF4-FFF2-40B4-BE49-F238E27FC236}">
                      <a16:creationId xmlns:a16="http://schemas.microsoft.com/office/drawing/2014/main" id="{BE1D3FA3-3F32-A032-5FEC-DC3E647C4D83}"/>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lowchart: Summing Junction 279">
                  <a:extLst>
                    <a:ext uri="{FF2B5EF4-FFF2-40B4-BE49-F238E27FC236}">
                      <a16:creationId xmlns:a16="http://schemas.microsoft.com/office/drawing/2014/main" id="{515707F1-D1CE-B3D0-6B71-BB07CFC76ECE}"/>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4">
                <a:extLst>
                  <a:ext uri="{FF2B5EF4-FFF2-40B4-BE49-F238E27FC236}">
                    <a16:creationId xmlns:a16="http://schemas.microsoft.com/office/drawing/2014/main" id="{069324D4-8E43-4CAD-2695-D17DA40324EC}"/>
                  </a:ext>
                </a:extLst>
              </p:cNvPr>
              <p:cNvGrpSpPr/>
              <p:nvPr/>
            </p:nvGrpSpPr>
            <p:grpSpPr>
              <a:xfrm>
                <a:off x="5791200" y="2743200"/>
                <a:ext cx="1146748" cy="1219200"/>
                <a:chOff x="4643203" y="2743200"/>
                <a:chExt cx="1146748" cy="1219200"/>
              </a:xfrm>
            </p:grpSpPr>
            <p:sp>
              <p:nvSpPr>
                <p:cNvPr id="273" name="Multiply 195">
                  <a:extLst>
                    <a:ext uri="{FF2B5EF4-FFF2-40B4-BE49-F238E27FC236}">
                      <a16:creationId xmlns:a16="http://schemas.microsoft.com/office/drawing/2014/main" id="{02513977-09DF-40B4-6704-CCBEE93F8DF2}"/>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Summing Junction 273">
                  <a:extLst>
                    <a:ext uri="{FF2B5EF4-FFF2-40B4-BE49-F238E27FC236}">
                      <a16:creationId xmlns:a16="http://schemas.microsoft.com/office/drawing/2014/main" id="{1B77BF8D-245C-6016-DC35-B792263DD2E4}"/>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Summing Junction 274">
                  <a:extLst>
                    <a:ext uri="{FF2B5EF4-FFF2-40B4-BE49-F238E27FC236}">
                      <a16:creationId xmlns:a16="http://schemas.microsoft.com/office/drawing/2014/main" id="{009F67EC-E201-E904-30C9-60F38C292038}"/>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Summing Junction 275">
                  <a:extLst>
                    <a:ext uri="{FF2B5EF4-FFF2-40B4-BE49-F238E27FC236}">
                      <a16:creationId xmlns:a16="http://schemas.microsoft.com/office/drawing/2014/main" id="{0957F1A4-6AB1-CB59-C185-9A2A90823E2A}"/>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9">
                <a:extLst>
                  <a:ext uri="{FF2B5EF4-FFF2-40B4-BE49-F238E27FC236}">
                    <a16:creationId xmlns:a16="http://schemas.microsoft.com/office/drawing/2014/main" id="{4AA54F9C-F6FD-3BB4-8181-B3D787BCAD10}"/>
                  </a:ext>
                </a:extLst>
              </p:cNvPr>
              <p:cNvGrpSpPr/>
              <p:nvPr/>
            </p:nvGrpSpPr>
            <p:grpSpPr>
              <a:xfrm>
                <a:off x="6986665" y="2780675"/>
                <a:ext cx="1146748" cy="1219200"/>
                <a:chOff x="4643203" y="2743200"/>
                <a:chExt cx="1146748" cy="1219200"/>
              </a:xfrm>
            </p:grpSpPr>
            <p:sp>
              <p:nvSpPr>
                <p:cNvPr id="269" name="Multiply 191">
                  <a:extLst>
                    <a:ext uri="{FF2B5EF4-FFF2-40B4-BE49-F238E27FC236}">
                      <a16:creationId xmlns:a16="http://schemas.microsoft.com/office/drawing/2014/main" id="{CD95C637-CC6A-B6E2-5434-825044E16CE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Summing Junction 269">
                  <a:extLst>
                    <a:ext uri="{FF2B5EF4-FFF2-40B4-BE49-F238E27FC236}">
                      <a16:creationId xmlns:a16="http://schemas.microsoft.com/office/drawing/2014/main" id="{8592F151-C080-B599-F4BA-57740A7E7736}"/>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Summing Junction 270">
                  <a:extLst>
                    <a:ext uri="{FF2B5EF4-FFF2-40B4-BE49-F238E27FC236}">
                      <a16:creationId xmlns:a16="http://schemas.microsoft.com/office/drawing/2014/main" id="{EB5C8A27-F47B-0B65-AA7C-9EFCBE1F0F18}"/>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Summing Junction 271">
                  <a:extLst>
                    <a:ext uri="{FF2B5EF4-FFF2-40B4-BE49-F238E27FC236}">
                      <a16:creationId xmlns:a16="http://schemas.microsoft.com/office/drawing/2014/main" id="{FBC8713D-3936-DB3F-563B-90C3149EE02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249">
              <a:extLst>
                <a:ext uri="{FF2B5EF4-FFF2-40B4-BE49-F238E27FC236}">
                  <a16:creationId xmlns:a16="http://schemas.microsoft.com/office/drawing/2014/main" id="{48042E9B-B946-6E8B-EE99-C084EAAEE29F}"/>
                </a:ext>
              </a:extLst>
            </p:cNvPr>
            <p:cNvGrpSpPr/>
            <p:nvPr/>
          </p:nvGrpSpPr>
          <p:grpSpPr>
            <a:xfrm>
              <a:off x="1143000" y="1447800"/>
              <a:ext cx="914400" cy="228600"/>
              <a:chOff x="4643203" y="2743200"/>
              <a:chExt cx="3490210" cy="1256675"/>
            </a:xfrm>
          </p:grpSpPr>
          <p:grpSp>
            <p:nvGrpSpPr>
              <p:cNvPr id="251" name="Group 23">
                <a:extLst>
                  <a:ext uri="{FF2B5EF4-FFF2-40B4-BE49-F238E27FC236}">
                    <a16:creationId xmlns:a16="http://schemas.microsoft.com/office/drawing/2014/main" id="{DC509D8D-3621-CC0A-292A-8C0998735D6F}"/>
                  </a:ext>
                </a:extLst>
              </p:cNvPr>
              <p:cNvGrpSpPr/>
              <p:nvPr/>
            </p:nvGrpSpPr>
            <p:grpSpPr>
              <a:xfrm>
                <a:off x="4643203" y="2743200"/>
                <a:ext cx="1146748" cy="1219200"/>
                <a:chOff x="4643203" y="2743200"/>
                <a:chExt cx="1146748" cy="1219200"/>
              </a:xfrm>
            </p:grpSpPr>
            <p:sp>
              <p:nvSpPr>
                <p:cNvPr id="262" name="Multiply 215">
                  <a:extLst>
                    <a:ext uri="{FF2B5EF4-FFF2-40B4-BE49-F238E27FC236}">
                      <a16:creationId xmlns:a16="http://schemas.microsoft.com/office/drawing/2014/main" id="{71DFA866-251D-311C-0264-D71913332837}"/>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Summing Junction 262">
                  <a:extLst>
                    <a:ext uri="{FF2B5EF4-FFF2-40B4-BE49-F238E27FC236}">
                      <a16:creationId xmlns:a16="http://schemas.microsoft.com/office/drawing/2014/main" id="{FFBB32F9-E08E-CDB7-3BE8-CE349164C08B}"/>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Summing Junction 263">
                  <a:extLst>
                    <a:ext uri="{FF2B5EF4-FFF2-40B4-BE49-F238E27FC236}">
                      <a16:creationId xmlns:a16="http://schemas.microsoft.com/office/drawing/2014/main" id="{BB2E8021-55D9-0278-5969-ADDC27EF83D8}"/>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Summing Junction 264">
                  <a:extLst>
                    <a:ext uri="{FF2B5EF4-FFF2-40B4-BE49-F238E27FC236}">
                      <a16:creationId xmlns:a16="http://schemas.microsoft.com/office/drawing/2014/main" id="{6095A682-43BD-0AE9-37F8-FC849BBAC53E}"/>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4">
                <a:extLst>
                  <a:ext uri="{FF2B5EF4-FFF2-40B4-BE49-F238E27FC236}">
                    <a16:creationId xmlns:a16="http://schemas.microsoft.com/office/drawing/2014/main" id="{EF237287-4478-A85A-0C99-15F500549643}"/>
                  </a:ext>
                </a:extLst>
              </p:cNvPr>
              <p:cNvGrpSpPr/>
              <p:nvPr/>
            </p:nvGrpSpPr>
            <p:grpSpPr>
              <a:xfrm>
                <a:off x="5791200" y="2743200"/>
                <a:ext cx="1146748" cy="1219200"/>
                <a:chOff x="4643203" y="2743200"/>
                <a:chExt cx="1146748" cy="1219200"/>
              </a:xfrm>
            </p:grpSpPr>
            <p:sp>
              <p:nvSpPr>
                <p:cNvPr id="258" name="Multiply 211">
                  <a:extLst>
                    <a:ext uri="{FF2B5EF4-FFF2-40B4-BE49-F238E27FC236}">
                      <a16:creationId xmlns:a16="http://schemas.microsoft.com/office/drawing/2014/main" id="{67D5939C-856B-39C3-4BFC-8C87C4A52766}"/>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Summing Junction 258">
                  <a:extLst>
                    <a:ext uri="{FF2B5EF4-FFF2-40B4-BE49-F238E27FC236}">
                      <a16:creationId xmlns:a16="http://schemas.microsoft.com/office/drawing/2014/main" id="{85DFE59F-E384-2E6D-8732-714028965848}"/>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lowchart: Summing Junction 259">
                  <a:extLst>
                    <a:ext uri="{FF2B5EF4-FFF2-40B4-BE49-F238E27FC236}">
                      <a16:creationId xmlns:a16="http://schemas.microsoft.com/office/drawing/2014/main" id="{11978925-BE7E-1F30-F767-2B0408973E7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Summing Junction 260">
                  <a:extLst>
                    <a:ext uri="{FF2B5EF4-FFF2-40B4-BE49-F238E27FC236}">
                      <a16:creationId xmlns:a16="http://schemas.microsoft.com/office/drawing/2014/main" id="{1F0B82F6-2DCB-26A3-2533-E8CA2F60F927}"/>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9">
                <a:extLst>
                  <a:ext uri="{FF2B5EF4-FFF2-40B4-BE49-F238E27FC236}">
                    <a16:creationId xmlns:a16="http://schemas.microsoft.com/office/drawing/2014/main" id="{5DAFAED1-A581-2CE7-FC5C-FBA2C12F5A7A}"/>
                  </a:ext>
                </a:extLst>
              </p:cNvPr>
              <p:cNvGrpSpPr/>
              <p:nvPr/>
            </p:nvGrpSpPr>
            <p:grpSpPr>
              <a:xfrm>
                <a:off x="6986665" y="2780675"/>
                <a:ext cx="1146748" cy="1219200"/>
                <a:chOff x="4643203" y="2743200"/>
                <a:chExt cx="1146748" cy="1219200"/>
              </a:xfrm>
            </p:grpSpPr>
            <p:sp>
              <p:nvSpPr>
                <p:cNvPr id="254" name="Multiply 207">
                  <a:extLst>
                    <a:ext uri="{FF2B5EF4-FFF2-40B4-BE49-F238E27FC236}">
                      <a16:creationId xmlns:a16="http://schemas.microsoft.com/office/drawing/2014/main" id="{A659AA3E-6129-64BA-3819-DB44886346C4}"/>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Summing Junction 254">
                  <a:extLst>
                    <a:ext uri="{FF2B5EF4-FFF2-40B4-BE49-F238E27FC236}">
                      <a16:creationId xmlns:a16="http://schemas.microsoft.com/office/drawing/2014/main" id="{F76B2026-17EA-E113-8847-C629A7FBA07E}"/>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Summing Junction 255">
                  <a:extLst>
                    <a:ext uri="{FF2B5EF4-FFF2-40B4-BE49-F238E27FC236}">
                      <a16:creationId xmlns:a16="http://schemas.microsoft.com/office/drawing/2014/main" id="{DA6CA2C5-EC07-C3DB-D3B0-26425A1A74BE}"/>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Summing Junction 256">
                  <a:extLst>
                    <a:ext uri="{FF2B5EF4-FFF2-40B4-BE49-F238E27FC236}">
                      <a16:creationId xmlns:a16="http://schemas.microsoft.com/office/drawing/2014/main" id="{3EA153D9-C795-E2B4-46D5-3E716DF27526}"/>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0328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29"/>
                                        </p:tgtEl>
                                        <p:attrNameLst>
                                          <p:attrName>style.visibility</p:attrName>
                                        </p:attrNameLst>
                                      </p:cBhvr>
                                      <p:to>
                                        <p:strVal val="visible"/>
                                      </p:to>
                                    </p:set>
                                    <p:animEffect transition="in" filter="wipe(down)">
                                      <p:cBhvr>
                                        <p:cTn id="9" dur="580">
                                          <p:stCondLst>
                                            <p:cond delay="0"/>
                                          </p:stCondLst>
                                        </p:cTn>
                                        <p:tgtEl>
                                          <p:spTgt spid="229"/>
                                        </p:tgtEl>
                                      </p:cBhvr>
                                    </p:animEffect>
                                    <p:anim calcmode="lin" valueType="num">
                                      <p:cBhvr>
                                        <p:cTn id="10" dur="1822" tmFilter="0,0; 0.14,0.36; 0.43,0.73; 0.71,0.91; 1.0,1.0">
                                          <p:stCondLst>
                                            <p:cond delay="0"/>
                                          </p:stCondLst>
                                        </p:cTn>
                                        <p:tgtEl>
                                          <p:spTgt spid="2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29"/>
                                        </p:tgtEl>
                                      </p:cBhvr>
                                      <p:to x="100000" y="60000"/>
                                    </p:animScale>
                                    <p:animScale>
                                      <p:cBhvr>
                                        <p:cTn id="16" dur="166" decel="50000">
                                          <p:stCondLst>
                                            <p:cond delay="676"/>
                                          </p:stCondLst>
                                        </p:cTn>
                                        <p:tgtEl>
                                          <p:spTgt spid="229"/>
                                        </p:tgtEl>
                                      </p:cBhvr>
                                      <p:to x="100000" y="100000"/>
                                    </p:animScale>
                                    <p:animScale>
                                      <p:cBhvr>
                                        <p:cTn id="17" dur="26">
                                          <p:stCondLst>
                                            <p:cond delay="1312"/>
                                          </p:stCondLst>
                                        </p:cTn>
                                        <p:tgtEl>
                                          <p:spTgt spid="229"/>
                                        </p:tgtEl>
                                      </p:cBhvr>
                                      <p:to x="100000" y="80000"/>
                                    </p:animScale>
                                    <p:animScale>
                                      <p:cBhvr>
                                        <p:cTn id="18" dur="166" decel="50000">
                                          <p:stCondLst>
                                            <p:cond delay="1338"/>
                                          </p:stCondLst>
                                        </p:cTn>
                                        <p:tgtEl>
                                          <p:spTgt spid="229"/>
                                        </p:tgtEl>
                                      </p:cBhvr>
                                      <p:to x="100000" y="100000"/>
                                    </p:animScale>
                                    <p:animScale>
                                      <p:cBhvr>
                                        <p:cTn id="19" dur="26">
                                          <p:stCondLst>
                                            <p:cond delay="1642"/>
                                          </p:stCondLst>
                                        </p:cTn>
                                        <p:tgtEl>
                                          <p:spTgt spid="229"/>
                                        </p:tgtEl>
                                      </p:cBhvr>
                                      <p:to x="100000" y="90000"/>
                                    </p:animScale>
                                    <p:animScale>
                                      <p:cBhvr>
                                        <p:cTn id="20" dur="166" decel="50000">
                                          <p:stCondLst>
                                            <p:cond delay="1668"/>
                                          </p:stCondLst>
                                        </p:cTn>
                                        <p:tgtEl>
                                          <p:spTgt spid="229"/>
                                        </p:tgtEl>
                                      </p:cBhvr>
                                      <p:to x="100000" y="100000"/>
                                    </p:animScale>
                                    <p:animScale>
                                      <p:cBhvr>
                                        <p:cTn id="21" dur="26">
                                          <p:stCondLst>
                                            <p:cond delay="1808"/>
                                          </p:stCondLst>
                                        </p:cTn>
                                        <p:tgtEl>
                                          <p:spTgt spid="229"/>
                                        </p:tgtEl>
                                      </p:cBhvr>
                                      <p:to x="100000" y="95000"/>
                                    </p:animScale>
                                    <p:animScale>
                                      <p:cBhvr>
                                        <p:cTn id="22" dur="166" decel="50000">
                                          <p:stCondLst>
                                            <p:cond delay="1834"/>
                                          </p:stCondLst>
                                        </p:cTn>
                                        <p:tgtEl>
                                          <p:spTgt spid="2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par>
                                <p:cTn id="39" presetID="26"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80">
                                          <p:stCondLst>
                                            <p:cond delay="0"/>
                                          </p:stCondLst>
                                        </p:cTn>
                                        <p:tgtEl>
                                          <p:spTgt spid="2"/>
                                        </p:tgtEl>
                                      </p:cBhvr>
                                    </p:animEffect>
                                    <p:anim calcmode="lin" valueType="num">
                                      <p:cBhvr>
                                        <p:cTn id="4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7" dur="26">
                                          <p:stCondLst>
                                            <p:cond delay="650"/>
                                          </p:stCondLst>
                                        </p:cTn>
                                        <p:tgtEl>
                                          <p:spTgt spid="2"/>
                                        </p:tgtEl>
                                      </p:cBhvr>
                                      <p:to x="100000" y="60000"/>
                                    </p:animScale>
                                    <p:animScale>
                                      <p:cBhvr>
                                        <p:cTn id="48" dur="166" decel="50000">
                                          <p:stCondLst>
                                            <p:cond delay="676"/>
                                          </p:stCondLst>
                                        </p:cTn>
                                        <p:tgtEl>
                                          <p:spTgt spid="2"/>
                                        </p:tgtEl>
                                      </p:cBhvr>
                                      <p:to x="100000" y="100000"/>
                                    </p:animScale>
                                    <p:animScale>
                                      <p:cBhvr>
                                        <p:cTn id="49" dur="26">
                                          <p:stCondLst>
                                            <p:cond delay="1312"/>
                                          </p:stCondLst>
                                        </p:cTn>
                                        <p:tgtEl>
                                          <p:spTgt spid="2"/>
                                        </p:tgtEl>
                                      </p:cBhvr>
                                      <p:to x="100000" y="80000"/>
                                    </p:animScale>
                                    <p:animScale>
                                      <p:cBhvr>
                                        <p:cTn id="50" dur="166" decel="50000">
                                          <p:stCondLst>
                                            <p:cond delay="1338"/>
                                          </p:stCondLst>
                                        </p:cTn>
                                        <p:tgtEl>
                                          <p:spTgt spid="2"/>
                                        </p:tgtEl>
                                      </p:cBhvr>
                                      <p:to x="100000" y="100000"/>
                                    </p:animScale>
                                    <p:animScale>
                                      <p:cBhvr>
                                        <p:cTn id="51" dur="26">
                                          <p:stCondLst>
                                            <p:cond delay="1642"/>
                                          </p:stCondLst>
                                        </p:cTn>
                                        <p:tgtEl>
                                          <p:spTgt spid="2"/>
                                        </p:tgtEl>
                                      </p:cBhvr>
                                      <p:to x="100000" y="90000"/>
                                    </p:animScale>
                                    <p:animScale>
                                      <p:cBhvr>
                                        <p:cTn id="52" dur="166" decel="50000">
                                          <p:stCondLst>
                                            <p:cond delay="1668"/>
                                          </p:stCondLst>
                                        </p:cTn>
                                        <p:tgtEl>
                                          <p:spTgt spid="2"/>
                                        </p:tgtEl>
                                      </p:cBhvr>
                                      <p:to x="100000" y="100000"/>
                                    </p:animScale>
                                    <p:animScale>
                                      <p:cBhvr>
                                        <p:cTn id="53" dur="26">
                                          <p:stCondLst>
                                            <p:cond delay="1808"/>
                                          </p:stCondLst>
                                        </p:cTn>
                                        <p:tgtEl>
                                          <p:spTgt spid="2"/>
                                        </p:tgtEl>
                                      </p:cBhvr>
                                      <p:to x="100000" y="95000"/>
                                    </p:animScale>
                                    <p:animScale>
                                      <p:cBhvr>
                                        <p:cTn id="5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583AE-6DFD-479A-AC61-8716B6241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1954306" y="2926978"/>
            <a:ext cx="7521387" cy="1846659"/>
          </a:xfrm>
          <a:prstGeom prst="rect">
            <a:avLst/>
          </a:prstGeom>
        </p:spPr>
        <p:txBody>
          <a:bodyPr wrap="square">
            <a:spAutoFit/>
          </a:bodyPr>
          <a:lstStyle/>
          <a:p>
            <a:pPr fontAlgn="base"/>
            <a:r>
              <a:rPr lang="en-US" sz="2400" b="1" dirty="0">
                <a:solidFill>
                  <a:srgbClr val="FFFF00"/>
                </a:solidFill>
              </a:rPr>
              <a:t>How did Helaman’s young warriors show their faith in God, despite the “many wounds” they received?</a:t>
            </a:r>
          </a:p>
          <a:p>
            <a:pPr fontAlgn="base"/>
            <a:endParaRPr lang="en-US" b="1" dirty="0">
              <a:solidFill>
                <a:schemeClr val="bg1"/>
              </a:solidFill>
            </a:endParaRPr>
          </a:p>
          <a:p>
            <a:pPr fontAlgn="base"/>
            <a:r>
              <a:rPr lang="en-US" sz="2400" b="1" dirty="0">
                <a:solidFill>
                  <a:srgbClr val="FFFF00"/>
                </a:solidFill>
              </a:rPr>
              <a:t>As you face challenges in life, how can you benefit from following the example of the sons of Helaman?</a:t>
            </a:r>
          </a:p>
        </p:txBody>
      </p:sp>
      <p:sp>
        <p:nvSpPr>
          <p:cNvPr id="21" name="TextBox 20"/>
          <p:cNvSpPr txBox="1"/>
          <p:nvPr/>
        </p:nvSpPr>
        <p:spPr>
          <a:xfrm>
            <a:off x="125506" y="6488668"/>
            <a:ext cx="4800600" cy="369332"/>
          </a:xfrm>
          <a:prstGeom prst="rect">
            <a:avLst/>
          </a:prstGeom>
          <a:noFill/>
        </p:spPr>
        <p:txBody>
          <a:bodyPr wrap="square" rtlCol="0">
            <a:spAutoFit/>
          </a:bodyPr>
          <a:lstStyle/>
          <a:p>
            <a:r>
              <a:rPr lang="en-US" dirty="0">
                <a:solidFill>
                  <a:schemeClr val="bg1"/>
                </a:solidFill>
              </a:rPr>
              <a:t>Alma  58:31-40</a:t>
            </a:r>
          </a:p>
        </p:txBody>
      </p:sp>
      <p:sp>
        <p:nvSpPr>
          <p:cNvPr id="7" name="Rectangle 6">
            <a:extLst>
              <a:ext uri="{FF2B5EF4-FFF2-40B4-BE49-F238E27FC236}">
                <a16:creationId xmlns:a16="http://schemas.microsoft.com/office/drawing/2014/main" id="{6DA0704C-C57D-49F9-8F86-96C91EA78ED7}"/>
              </a:ext>
            </a:extLst>
          </p:cNvPr>
          <p:cNvSpPr/>
          <p:nvPr/>
        </p:nvSpPr>
        <p:spPr>
          <a:xfrm>
            <a:off x="5952564" y="102658"/>
            <a:ext cx="3702423" cy="923330"/>
          </a:xfrm>
          <a:prstGeom prst="rect">
            <a:avLst/>
          </a:prstGeom>
        </p:spPr>
        <p:txBody>
          <a:bodyPr wrap="square">
            <a:spAutoFit/>
          </a:bodyPr>
          <a:lstStyle/>
          <a:p>
            <a:pPr fontAlgn="base"/>
            <a:r>
              <a:rPr lang="en-US" b="1" dirty="0"/>
              <a:t>The Nephite army’s successful efforts to retake the cities that had been captured by the Lamanites</a:t>
            </a:r>
          </a:p>
        </p:txBody>
      </p:sp>
      <p:grpSp>
        <p:nvGrpSpPr>
          <p:cNvPr id="22" name="Group 3">
            <a:extLst>
              <a:ext uri="{FF2B5EF4-FFF2-40B4-BE49-F238E27FC236}">
                <a16:creationId xmlns:a16="http://schemas.microsoft.com/office/drawing/2014/main" id="{7DA22ECB-5CB2-4DCF-9FCE-B850B3748294}"/>
              </a:ext>
            </a:extLst>
          </p:cNvPr>
          <p:cNvGrpSpPr/>
          <p:nvPr/>
        </p:nvGrpSpPr>
        <p:grpSpPr>
          <a:xfrm>
            <a:off x="9466729" y="4271674"/>
            <a:ext cx="2017059" cy="2301261"/>
            <a:chOff x="71718" y="1120588"/>
            <a:chExt cx="3048000" cy="4572000"/>
          </a:xfrm>
        </p:grpSpPr>
        <p:grpSp>
          <p:nvGrpSpPr>
            <p:cNvPr id="23" name="Group 13">
              <a:extLst>
                <a:ext uri="{FF2B5EF4-FFF2-40B4-BE49-F238E27FC236}">
                  <a16:creationId xmlns:a16="http://schemas.microsoft.com/office/drawing/2014/main" id="{69A84161-068E-4E4A-97CD-73A7522A9DFB}"/>
                </a:ext>
              </a:extLst>
            </p:cNvPr>
            <p:cNvGrpSpPr/>
            <p:nvPr/>
          </p:nvGrpSpPr>
          <p:grpSpPr>
            <a:xfrm>
              <a:off x="71718" y="1120588"/>
              <a:ext cx="3048000" cy="4572000"/>
              <a:chOff x="838200" y="1066800"/>
              <a:chExt cx="2438400" cy="3352800"/>
            </a:xfrm>
          </p:grpSpPr>
          <p:sp>
            <p:nvSpPr>
              <p:cNvPr id="25" name="Rounded Rectangle 61">
                <a:extLst>
                  <a:ext uri="{FF2B5EF4-FFF2-40B4-BE49-F238E27FC236}">
                    <a16:creationId xmlns:a16="http://schemas.microsoft.com/office/drawing/2014/main" id="{3E6F49FD-7378-4CC8-BC20-0063CD0B9C30}"/>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22660BEF-ED71-4883-8179-984FC379B62B}"/>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3">
                <a:extLst>
                  <a:ext uri="{FF2B5EF4-FFF2-40B4-BE49-F238E27FC236}">
                    <a16:creationId xmlns:a16="http://schemas.microsoft.com/office/drawing/2014/main" id="{A5227363-7868-4484-9ECC-DA8FAD2BEE56}"/>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4">
                <a:extLst>
                  <a:ext uri="{FF2B5EF4-FFF2-40B4-BE49-F238E27FC236}">
                    <a16:creationId xmlns:a16="http://schemas.microsoft.com/office/drawing/2014/main" id="{DF615F2D-B67F-413F-8D27-507A0628CF6D}"/>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5">
                <a:extLst>
                  <a:ext uri="{FF2B5EF4-FFF2-40B4-BE49-F238E27FC236}">
                    <a16:creationId xmlns:a16="http://schemas.microsoft.com/office/drawing/2014/main" id="{232E277F-714F-44A9-9F7F-2C02DD32B7DE}"/>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6">
                <a:extLst>
                  <a:ext uri="{FF2B5EF4-FFF2-40B4-BE49-F238E27FC236}">
                    <a16:creationId xmlns:a16="http://schemas.microsoft.com/office/drawing/2014/main" id="{84350703-E078-4803-B988-E8010AAC54EC}"/>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7">
                <a:extLst>
                  <a:ext uri="{FF2B5EF4-FFF2-40B4-BE49-F238E27FC236}">
                    <a16:creationId xmlns:a16="http://schemas.microsoft.com/office/drawing/2014/main" id="{B66A99D6-3266-436B-B4C2-C920FBB11CBE}"/>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Plaque 8">
                <a:extLst>
                  <a:ext uri="{FF2B5EF4-FFF2-40B4-BE49-F238E27FC236}">
                    <a16:creationId xmlns:a16="http://schemas.microsoft.com/office/drawing/2014/main" id="{54F652BC-7C39-4074-B449-CEFF8F511371}"/>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9">
                <a:extLst>
                  <a:ext uri="{FF2B5EF4-FFF2-40B4-BE49-F238E27FC236}">
                    <a16:creationId xmlns:a16="http://schemas.microsoft.com/office/drawing/2014/main" id="{A4ECB83B-3DAF-4A43-B91F-4819F29257F0}"/>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10">
                <a:extLst>
                  <a:ext uri="{FF2B5EF4-FFF2-40B4-BE49-F238E27FC236}">
                    <a16:creationId xmlns:a16="http://schemas.microsoft.com/office/drawing/2014/main" id="{321BAF28-8C03-40D9-A57D-65B0288380C1}"/>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9CD3787A-9D2E-48F2-9A3E-CF8900353479}"/>
                </a:ext>
              </a:extLst>
            </p:cNvPr>
            <p:cNvSpPr txBox="1"/>
            <p:nvPr/>
          </p:nvSpPr>
          <p:spPr>
            <a:xfrm>
              <a:off x="749051" y="1485716"/>
              <a:ext cx="2343573" cy="3607680"/>
            </a:xfrm>
            <a:prstGeom prst="rect">
              <a:avLst/>
            </a:prstGeom>
            <a:noFill/>
          </p:spPr>
          <p:txBody>
            <a:bodyPr wrap="square" rtlCol="0">
              <a:spAutoFit/>
            </a:bodyPr>
            <a:lstStyle/>
            <a:p>
              <a:pPr algn="ctr"/>
              <a:r>
                <a:rPr lang="en-US" sz="1400" b="1" dirty="0"/>
                <a:t>If we turn to God in times of difficulty, we can receive divine assurance that can strengthen our faith and give us hope</a:t>
              </a:r>
              <a:endParaRPr lang="en-US" sz="1400" dirty="0"/>
            </a:p>
          </p:txBody>
        </p:sp>
      </p:grpSp>
    </p:spTree>
    <p:extLst>
      <p:ext uri="{BB962C8B-B14F-4D97-AF65-F5344CB8AC3E}">
        <p14:creationId xmlns:p14="http://schemas.microsoft.com/office/powerpoint/2010/main" val="13648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9677400" y="6488668"/>
            <a:ext cx="2514600" cy="369332"/>
          </a:xfrm>
          <a:prstGeom prst="rect">
            <a:avLst/>
          </a:prstGeom>
          <a:noFill/>
        </p:spPr>
        <p:txBody>
          <a:bodyPr wrap="square" rtlCol="0">
            <a:spAutoFit/>
          </a:bodyPr>
          <a:lstStyle/>
          <a:p>
            <a:pPr algn="r"/>
            <a:r>
              <a:rPr lang="en-US" dirty="0">
                <a:solidFill>
                  <a:schemeClr val="bg1"/>
                </a:solidFill>
              </a:rPr>
              <a:t>Alma 53:10-15</a:t>
            </a:r>
          </a:p>
        </p:txBody>
      </p:sp>
      <p:sp>
        <p:nvSpPr>
          <p:cNvPr id="49" name="TextBox 48"/>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The People Of Ammon</a:t>
            </a:r>
          </a:p>
        </p:txBody>
      </p:sp>
      <p:sp>
        <p:nvSpPr>
          <p:cNvPr id="53" name="TextBox 52"/>
          <p:cNvSpPr txBox="1"/>
          <p:nvPr/>
        </p:nvSpPr>
        <p:spPr>
          <a:xfrm>
            <a:off x="1427180" y="686698"/>
            <a:ext cx="7091783" cy="3046988"/>
          </a:xfrm>
          <a:prstGeom prst="rect">
            <a:avLst/>
          </a:prstGeom>
          <a:noFill/>
        </p:spPr>
        <p:txBody>
          <a:bodyPr wrap="square" rtlCol="0">
            <a:spAutoFit/>
          </a:bodyPr>
          <a:lstStyle/>
          <a:p>
            <a:r>
              <a:rPr lang="en-US" sz="3200" dirty="0">
                <a:solidFill>
                  <a:schemeClr val="bg1"/>
                </a:solidFill>
              </a:rPr>
              <a:t>Recap:</a:t>
            </a:r>
          </a:p>
          <a:p>
            <a:r>
              <a:rPr lang="en-US" sz="2000" dirty="0">
                <a:solidFill>
                  <a:schemeClr val="bg1"/>
                </a:solidFill>
              </a:rPr>
              <a:t>They were Lamanites converted by Ammon and his brethren and they were brought to the land of Zarahemla and given the land of </a:t>
            </a:r>
            <a:r>
              <a:rPr lang="en-US" sz="2000" dirty="0" err="1">
                <a:solidFill>
                  <a:schemeClr val="bg1"/>
                </a:solidFill>
              </a:rPr>
              <a:t>Jershon</a:t>
            </a:r>
            <a:r>
              <a:rPr lang="en-US" sz="2000" dirty="0">
                <a:solidFill>
                  <a:schemeClr val="bg1"/>
                </a:solidFill>
              </a:rPr>
              <a:t> to live. They refused to go into battle, ‘taking an oath’ having buried their weapons of war. </a:t>
            </a:r>
          </a:p>
          <a:p>
            <a:endParaRPr lang="en-US" sz="2000" dirty="0">
              <a:solidFill>
                <a:schemeClr val="bg1"/>
              </a:solidFill>
            </a:endParaRPr>
          </a:p>
          <a:p>
            <a:r>
              <a:rPr lang="en-US" sz="2000" dirty="0">
                <a:solidFill>
                  <a:schemeClr val="bg1"/>
                </a:solidFill>
              </a:rPr>
              <a:t>They were moved back to Zarahemla during the war between the Nephites and the Lamanites into the city of Zarahemla and protected by the Nephites.</a:t>
            </a:r>
          </a:p>
        </p:txBody>
      </p:sp>
      <p:grpSp>
        <p:nvGrpSpPr>
          <p:cNvPr id="410" name="Group 409">
            <a:extLst>
              <a:ext uri="{FF2B5EF4-FFF2-40B4-BE49-F238E27FC236}">
                <a16:creationId xmlns:a16="http://schemas.microsoft.com/office/drawing/2014/main" id="{19FA02FD-C412-48C1-83E3-E2523FFA5036}"/>
              </a:ext>
            </a:extLst>
          </p:cNvPr>
          <p:cNvGrpSpPr/>
          <p:nvPr/>
        </p:nvGrpSpPr>
        <p:grpSpPr>
          <a:xfrm>
            <a:off x="161365" y="300318"/>
            <a:ext cx="609600" cy="6096000"/>
            <a:chOff x="1676400" y="228600"/>
            <a:chExt cx="609600" cy="6096000"/>
          </a:xfrm>
        </p:grpSpPr>
        <p:grpSp>
          <p:nvGrpSpPr>
            <p:cNvPr id="411" name="Group 410">
              <a:extLst>
                <a:ext uri="{FF2B5EF4-FFF2-40B4-BE49-F238E27FC236}">
                  <a16:creationId xmlns:a16="http://schemas.microsoft.com/office/drawing/2014/main" id="{6DCB0A4C-42A2-41B5-9A73-2B2276215165}"/>
                </a:ext>
              </a:extLst>
            </p:cNvPr>
            <p:cNvGrpSpPr/>
            <p:nvPr/>
          </p:nvGrpSpPr>
          <p:grpSpPr>
            <a:xfrm>
              <a:off x="1752601" y="1295400"/>
              <a:ext cx="415533" cy="3962400"/>
              <a:chOff x="2286000" y="1349828"/>
              <a:chExt cx="609600" cy="5812972"/>
            </a:xfrm>
          </p:grpSpPr>
          <p:sp>
            <p:nvSpPr>
              <p:cNvPr id="448" name="Pentagon 6">
                <a:extLst>
                  <a:ext uri="{FF2B5EF4-FFF2-40B4-BE49-F238E27FC236}">
                    <a16:creationId xmlns:a16="http://schemas.microsoft.com/office/drawing/2014/main" id="{41411F9A-7F23-4225-9AB9-CB6B8FF57EEE}"/>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739047B6-6066-4023-9953-6E3403E068D7}"/>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Cross 449">
                <a:extLst>
                  <a:ext uri="{FF2B5EF4-FFF2-40B4-BE49-F238E27FC236}">
                    <a16:creationId xmlns:a16="http://schemas.microsoft.com/office/drawing/2014/main" id="{0A314B52-615F-4D9E-9901-CD38141BB378}"/>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Donut 9">
                <a:extLst>
                  <a:ext uri="{FF2B5EF4-FFF2-40B4-BE49-F238E27FC236}">
                    <a16:creationId xmlns:a16="http://schemas.microsoft.com/office/drawing/2014/main" id="{6B1AA66E-843F-4FD3-9339-0F119E2284D4}"/>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2" name="Donut 10">
                <a:extLst>
                  <a:ext uri="{FF2B5EF4-FFF2-40B4-BE49-F238E27FC236}">
                    <a16:creationId xmlns:a16="http://schemas.microsoft.com/office/drawing/2014/main" id="{1D26C57A-A6D4-44BD-BC5C-DC105B213966}"/>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2" name="Group 411">
              <a:extLst>
                <a:ext uri="{FF2B5EF4-FFF2-40B4-BE49-F238E27FC236}">
                  <a16:creationId xmlns:a16="http://schemas.microsoft.com/office/drawing/2014/main" id="{AD88E991-9C71-401C-884E-3D7B116AAD2C}"/>
                </a:ext>
              </a:extLst>
            </p:cNvPr>
            <p:cNvGrpSpPr/>
            <p:nvPr/>
          </p:nvGrpSpPr>
          <p:grpSpPr>
            <a:xfrm>
              <a:off x="1676400" y="5410200"/>
              <a:ext cx="609600" cy="914400"/>
              <a:chOff x="2209800" y="5562600"/>
              <a:chExt cx="1676400" cy="2514600"/>
            </a:xfrm>
          </p:grpSpPr>
          <p:sp>
            <p:nvSpPr>
              <p:cNvPr id="431" name="Hexagon 430">
                <a:extLst>
                  <a:ext uri="{FF2B5EF4-FFF2-40B4-BE49-F238E27FC236}">
                    <a16:creationId xmlns:a16="http://schemas.microsoft.com/office/drawing/2014/main" id="{2F99C252-0965-4C76-BA85-27CAF5D2778B}"/>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Hexagon 431">
                <a:extLst>
                  <a:ext uri="{FF2B5EF4-FFF2-40B4-BE49-F238E27FC236}">
                    <a16:creationId xmlns:a16="http://schemas.microsoft.com/office/drawing/2014/main" id="{8BA996BF-6BA2-43B1-BC94-821EDB52743F}"/>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Hexagon 432">
                <a:extLst>
                  <a:ext uri="{FF2B5EF4-FFF2-40B4-BE49-F238E27FC236}">
                    <a16:creationId xmlns:a16="http://schemas.microsoft.com/office/drawing/2014/main" id="{5B424F5C-CA17-479E-AEAA-4E7A079C7539}"/>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4" name="Group 178">
                <a:extLst>
                  <a:ext uri="{FF2B5EF4-FFF2-40B4-BE49-F238E27FC236}">
                    <a16:creationId xmlns:a16="http://schemas.microsoft.com/office/drawing/2014/main" id="{13C75BC1-E627-418C-990D-DC0AEE45EF22}"/>
                  </a:ext>
                </a:extLst>
              </p:cNvPr>
              <p:cNvGrpSpPr/>
              <p:nvPr/>
            </p:nvGrpSpPr>
            <p:grpSpPr>
              <a:xfrm>
                <a:off x="2627416" y="5583382"/>
                <a:ext cx="838200" cy="279400"/>
                <a:chOff x="2895600" y="4648200"/>
                <a:chExt cx="1600200" cy="533400"/>
              </a:xfrm>
            </p:grpSpPr>
            <p:sp>
              <p:nvSpPr>
                <p:cNvPr id="443" name="Quad Arrow 24">
                  <a:extLst>
                    <a:ext uri="{FF2B5EF4-FFF2-40B4-BE49-F238E27FC236}">
                      <a16:creationId xmlns:a16="http://schemas.microsoft.com/office/drawing/2014/main" id="{B0E3A997-76BC-41CD-8467-B13FE78D391C}"/>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Quad Arrow 25">
                  <a:extLst>
                    <a:ext uri="{FF2B5EF4-FFF2-40B4-BE49-F238E27FC236}">
                      <a16:creationId xmlns:a16="http://schemas.microsoft.com/office/drawing/2014/main" id="{466B7218-6CA6-4B96-BF70-B7507B134D31}"/>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Quad Arrow 26">
                  <a:extLst>
                    <a:ext uri="{FF2B5EF4-FFF2-40B4-BE49-F238E27FC236}">
                      <a16:creationId xmlns:a16="http://schemas.microsoft.com/office/drawing/2014/main" id="{61B75845-EDD0-436D-8A8B-C67CFD82B495}"/>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Diamond 445">
                  <a:extLst>
                    <a:ext uri="{FF2B5EF4-FFF2-40B4-BE49-F238E27FC236}">
                      <a16:creationId xmlns:a16="http://schemas.microsoft.com/office/drawing/2014/main" id="{33DDAB7D-A7E1-4131-B5AC-E0276C2CAEAC}"/>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Diamond 446">
                  <a:extLst>
                    <a:ext uri="{FF2B5EF4-FFF2-40B4-BE49-F238E27FC236}">
                      <a16:creationId xmlns:a16="http://schemas.microsoft.com/office/drawing/2014/main" id="{50243725-D939-4CC7-A387-67EC5BAE110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5" name="Group 179">
                <a:extLst>
                  <a:ext uri="{FF2B5EF4-FFF2-40B4-BE49-F238E27FC236}">
                    <a16:creationId xmlns:a16="http://schemas.microsoft.com/office/drawing/2014/main" id="{A8ADA990-21D5-4669-A694-21F20E88B9CD}"/>
                  </a:ext>
                </a:extLst>
              </p:cNvPr>
              <p:cNvGrpSpPr/>
              <p:nvPr/>
            </p:nvGrpSpPr>
            <p:grpSpPr>
              <a:xfrm>
                <a:off x="2590800" y="7772400"/>
                <a:ext cx="838200" cy="279400"/>
                <a:chOff x="2895600" y="4648200"/>
                <a:chExt cx="1600200" cy="533400"/>
              </a:xfrm>
            </p:grpSpPr>
            <p:sp>
              <p:nvSpPr>
                <p:cNvPr id="438" name="Quad Arrow 19">
                  <a:extLst>
                    <a:ext uri="{FF2B5EF4-FFF2-40B4-BE49-F238E27FC236}">
                      <a16:creationId xmlns:a16="http://schemas.microsoft.com/office/drawing/2014/main" id="{27B228DA-8CE6-43DD-AEB4-435134468EF7}"/>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Quad Arrow 20">
                  <a:extLst>
                    <a:ext uri="{FF2B5EF4-FFF2-40B4-BE49-F238E27FC236}">
                      <a16:creationId xmlns:a16="http://schemas.microsoft.com/office/drawing/2014/main" id="{D7735300-1C91-4128-A196-CD20DBFDC988}"/>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Quad Arrow 21">
                  <a:extLst>
                    <a:ext uri="{FF2B5EF4-FFF2-40B4-BE49-F238E27FC236}">
                      <a16:creationId xmlns:a16="http://schemas.microsoft.com/office/drawing/2014/main" id="{89EE494D-702C-4764-8AEC-6983B4102A83}"/>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Diamond 440">
                  <a:extLst>
                    <a:ext uri="{FF2B5EF4-FFF2-40B4-BE49-F238E27FC236}">
                      <a16:creationId xmlns:a16="http://schemas.microsoft.com/office/drawing/2014/main" id="{8E520EB8-C73D-4DF0-AE45-0F6DE8735D88}"/>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Diamond 441">
                  <a:extLst>
                    <a:ext uri="{FF2B5EF4-FFF2-40B4-BE49-F238E27FC236}">
                      <a16:creationId xmlns:a16="http://schemas.microsoft.com/office/drawing/2014/main" id="{F74AF111-6394-410C-9456-88C47AA733EB}"/>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6" name="Donut 17">
                <a:extLst>
                  <a:ext uri="{FF2B5EF4-FFF2-40B4-BE49-F238E27FC236}">
                    <a16:creationId xmlns:a16="http://schemas.microsoft.com/office/drawing/2014/main" id="{2B0D0150-7C7F-40F5-A7D2-491FB9D4B655}"/>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7" name="Quad Arrow 18">
                <a:extLst>
                  <a:ext uri="{FF2B5EF4-FFF2-40B4-BE49-F238E27FC236}">
                    <a16:creationId xmlns:a16="http://schemas.microsoft.com/office/drawing/2014/main" id="{553A341C-20AB-4273-9F8D-31663E27D0F9}"/>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3" name="Group 412">
              <a:extLst>
                <a:ext uri="{FF2B5EF4-FFF2-40B4-BE49-F238E27FC236}">
                  <a16:creationId xmlns:a16="http://schemas.microsoft.com/office/drawing/2014/main" id="{83257FC7-2388-4754-B6B0-1E0D622C9619}"/>
                </a:ext>
              </a:extLst>
            </p:cNvPr>
            <p:cNvGrpSpPr/>
            <p:nvPr/>
          </p:nvGrpSpPr>
          <p:grpSpPr>
            <a:xfrm>
              <a:off x="1676400" y="228600"/>
              <a:ext cx="609600" cy="914400"/>
              <a:chOff x="2209800" y="5562600"/>
              <a:chExt cx="1676400" cy="2514600"/>
            </a:xfrm>
          </p:grpSpPr>
          <p:sp>
            <p:nvSpPr>
              <p:cNvPr id="414" name="Hexagon 413">
                <a:extLst>
                  <a:ext uri="{FF2B5EF4-FFF2-40B4-BE49-F238E27FC236}">
                    <a16:creationId xmlns:a16="http://schemas.microsoft.com/office/drawing/2014/main" id="{A15A7E77-3D9C-45ED-BFF0-DAB024152ABB}"/>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Hexagon 414">
                <a:extLst>
                  <a:ext uri="{FF2B5EF4-FFF2-40B4-BE49-F238E27FC236}">
                    <a16:creationId xmlns:a16="http://schemas.microsoft.com/office/drawing/2014/main" id="{42361948-3578-4BC4-A275-488D81F87E63}"/>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Hexagon 415">
                <a:extLst>
                  <a:ext uri="{FF2B5EF4-FFF2-40B4-BE49-F238E27FC236}">
                    <a16:creationId xmlns:a16="http://schemas.microsoft.com/office/drawing/2014/main" id="{13D41D18-20DF-4C9E-AF4B-B84126329CA0}"/>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178">
                <a:extLst>
                  <a:ext uri="{FF2B5EF4-FFF2-40B4-BE49-F238E27FC236}">
                    <a16:creationId xmlns:a16="http://schemas.microsoft.com/office/drawing/2014/main" id="{21E76659-E974-4F0D-9F57-AC233E8B6E91}"/>
                  </a:ext>
                </a:extLst>
              </p:cNvPr>
              <p:cNvGrpSpPr/>
              <p:nvPr/>
            </p:nvGrpSpPr>
            <p:grpSpPr>
              <a:xfrm>
                <a:off x="2627416" y="5583382"/>
                <a:ext cx="838200" cy="279400"/>
                <a:chOff x="2895600" y="4648200"/>
                <a:chExt cx="1600200" cy="533400"/>
              </a:xfrm>
            </p:grpSpPr>
            <p:sp>
              <p:nvSpPr>
                <p:cNvPr id="426" name="Quad Arrow 42">
                  <a:extLst>
                    <a:ext uri="{FF2B5EF4-FFF2-40B4-BE49-F238E27FC236}">
                      <a16:creationId xmlns:a16="http://schemas.microsoft.com/office/drawing/2014/main" id="{7E994540-672C-4027-A199-ADB64CDD9FE1}"/>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Quad Arrow 43">
                  <a:extLst>
                    <a:ext uri="{FF2B5EF4-FFF2-40B4-BE49-F238E27FC236}">
                      <a16:creationId xmlns:a16="http://schemas.microsoft.com/office/drawing/2014/main" id="{E14514CE-29DC-4A38-84A6-0AA989EB8082}"/>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Quad Arrow 44">
                  <a:extLst>
                    <a:ext uri="{FF2B5EF4-FFF2-40B4-BE49-F238E27FC236}">
                      <a16:creationId xmlns:a16="http://schemas.microsoft.com/office/drawing/2014/main" id="{8CEEE39D-B8D0-4311-B142-1CFA27C5E7E4}"/>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Diamond 428">
                  <a:extLst>
                    <a:ext uri="{FF2B5EF4-FFF2-40B4-BE49-F238E27FC236}">
                      <a16:creationId xmlns:a16="http://schemas.microsoft.com/office/drawing/2014/main" id="{0AD4BBDD-4D26-468F-AB83-F276DCA0590B}"/>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Diamond 429">
                  <a:extLst>
                    <a:ext uri="{FF2B5EF4-FFF2-40B4-BE49-F238E27FC236}">
                      <a16:creationId xmlns:a16="http://schemas.microsoft.com/office/drawing/2014/main" id="{18C57B04-CC37-47ED-816B-8F9FBFBFE37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179">
                <a:extLst>
                  <a:ext uri="{FF2B5EF4-FFF2-40B4-BE49-F238E27FC236}">
                    <a16:creationId xmlns:a16="http://schemas.microsoft.com/office/drawing/2014/main" id="{C9CF6432-B690-4172-978D-2624BA492F18}"/>
                  </a:ext>
                </a:extLst>
              </p:cNvPr>
              <p:cNvGrpSpPr/>
              <p:nvPr/>
            </p:nvGrpSpPr>
            <p:grpSpPr>
              <a:xfrm>
                <a:off x="2590800" y="7772400"/>
                <a:ext cx="838200" cy="279400"/>
                <a:chOff x="2895600" y="4648200"/>
                <a:chExt cx="1600200" cy="533400"/>
              </a:xfrm>
            </p:grpSpPr>
            <p:sp>
              <p:nvSpPr>
                <p:cNvPr id="421" name="Quad Arrow 37">
                  <a:extLst>
                    <a:ext uri="{FF2B5EF4-FFF2-40B4-BE49-F238E27FC236}">
                      <a16:creationId xmlns:a16="http://schemas.microsoft.com/office/drawing/2014/main" id="{A1FEA676-4F07-4364-A1A9-275DAD3AF39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Quad Arrow 38">
                  <a:extLst>
                    <a:ext uri="{FF2B5EF4-FFF2-40B4-BE49-F238E27FC236}">
                      <a16:creationId xmlns:a16="http://schemas.microsoft.com/office/drawing/2014/main" id="{1693AD5A-4DBF-4A9E-A783-8C2D3489AC74}"/>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Quad Arrow 39">
                  <a:extLst>
                    <a:ext uri="{FF2B5EF4-FFF2-40B4-BE49-F238E27FC236}">
                      <a16:creationId xmlns:a16="http://schemas.microsoft.com/office/drawing/2014/main" id="{03501E4F-CC7E-4D39-A18B-4A464F693F3C}"/>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Diamond 423">
                  <a:extLst>
                    <a:ext uri="{FF2B5EF4-FFF2-40B4-BE49-F238E27FC236}">
                      <a16:creationId xmlns:a16="http://schemas.microsoft.com/office/drawing/2014/main" id="{6BC47A91-4378-45B9-84F0-0C1389A0137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Diamond 424">
                  <a:extLst>
                    <a:ext uri="{FF2B5EF4-FFF2-40B4-BE49-F238E27FC236}">
                      <a16:creationId xmlns:a16="http://schemas.microsoft.com/office/drawing/2014/main" id="{366C43C1-BE93-48C1-BD4A-2DE1B446EF87}"/>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9" name="Donut 35">
                <a:extLst>
                  <a:ext uri="{FF2B5EF4-FFF2-40B4-BE49-F238E27FC236}">
                    <a16:creationId xmlns:a16="http://schemas.microsoft.com/office/drawing/2014/main" id="{C19602A9-4031-4BB0-A9FC-7E935990C7B4}"/>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 name="Quad Arrow 36">
                <a:extLst>
                  <a:ext uri="{FF2B5EF4-FFF2-40B4-BE49-F238E27FC236}">
                    <a16:creationId xmlns:a16="http://schemas.microsoft.com/office/drawing/2014/main" id="{CCC06FF1-6A33-4987-A39D-5EFD1BE3E385}"/>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2" name="Group 681">
            <a:extLst>
              <a:ext uri="{FF2B5EF4-FFF2-40B4-BE49-F238E27FC236}">
                <a16:creationId xmlns:a16="http://schemas.microsoft.com/office/drawing/2014/main" id="{C1F73F70-81B7-B300-FE66-D5AB775CEE91}"/>
              </a:ext>
            </a:extLst>
          </p:cNvPr>
          <p:cNvGrpSpPr/>
          <p:nvPr/>
        </p:nvGrpSpPr>
        <p:grpSpPr>
          <a:xfrm>
            <a:off x="4685518" y="3785837"/>
            <a:ext cx="5762847" cy="3112529"/>
            <a:chOff x="457200" y="685800"/>
            <a:chExt cx="10494335" cy="5668018"/>
          </a:xfrm>
        </p:grpSpPr>
        <p:grpSp>
          <p:nvGrpSpPr>
            <p:cNvPr id="2" name="Group 184">
              <a:extLst>
                <a:ext uri="{FF2B5EF4-FFF2-40B4-BE49-F238E27FC236}">
                  <a16:creationId xmlns:a16="http://schemas.microsoft.com/office/drawing/2014/main" id="{BB592222-EE80-259B-623B-41F54303E3B1}"/>
                </a:ext>
              </a:extLst>
            </p:cNvPr>
            <p:cNvGrpSpPr/>
            <p:nvPr/>
          </p:nvGrpSpPr>
          <p:grpSpPr>
            <a:xfrm flipH="1">
              <a:off x="1935813" y="932236"/>
              <a:ext cx="2363657" cy="4821447"/>
              <a:chOff x="304800" y="762000"/>
              <a:chExt cx="2545737" cy="5192861"/>
            </a:xfrm>
          </p:grpSpPr>
          <p:grpSp>
            <p:nvGrpSpPr>
              <p:cNvPr id="3" name="Group 69">
                <a:extLst>
                  <a:ext uri="{FF2B5EF4-FFF2-40B4-BE49-F238E27FC236}">
                    <a16:creationId xmlns:a16="http://schemas.microsoft.com/office/drawing/2014/main" id="{1BA59260-35CE-05A1-BFD8-1D530BA88166}"/>
                  </a:ext>
                </a:extLst>
              </p:cNvPr>
              <p:cNvGrpSpPr/>
              <p:nvPr/>
            </p:nvGrpSpPr>
            <p:grpSpPr>
              <a:xfrm flipH="1">
                <a:off x="1143000" y="4468471"/>
                <a:ext cx="609601" cy="1447801"/>
                <a:chOff x="4222137" y="4305789"/>
                <a:chExt cx="609601" cy="1447801"/>
              </a:xfrm>
            </p:grpSpPr>
            <p:sp>
              <p:nvSpPr>
                <p:cNvPr id="482" name="Oval 481">
                  <a:extLst>
                    <a:ext uri="{FF2B5EF4-FFF2-40B4-BE49-F238E27FC236}">
                      <a16:creationId xmlns:a16="http://schemas.microsoft.com/office/drawing/2014/main" id="{3CA42A9A-0CA9-4974-6FBB-3CDE27A459D7}"/>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71">
                  <a:extLst>
                    <a:ext uri="{FF2B5EF4-FFF2-40B4-BE49-F238E27FC236}">
                      <a16:creationId xmlns:a16="http://schemas.microsoft.com/office/drawing/2014/main" id="{388220E8-3FBB-A046-CA2E-6914923774D3}"/>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68">
                <a:extLst>
                  <a:ext uri="{FF2B5EF4-FFF2-40B4-BE49-F238E27FC236}">
                    <a16:creationId xmlns:a16="http://schemas.microsoft.com/office/drawing/2014/main" id="{6FBA9ADC-6CFB-B91E-21D9-0BEEEA595FE9}"/>
                  </a:ext>
                </a:extLst>
              </p:cNvPr>
              <p:cNvGrpSpPr/>
              <p:nvPr/>
            </p:nvGrpSpPr>
            <p:grpSpPr>
              <a:xfrm>
                <a:off x="1555137" y="4507060"/>
                <a:ext cx="609601" cy="1447801"/>
                <a:chOff x="4222137" y="4305789"/>
                <a:chExt cx="609601" cy="1447801"/>
              </a:xfrm>
            </p:grpSpPr>
            <p:sp>
              <p:nvSpPr>
                <p:cNvPr id="480" name="Oval 66">
                  <a:extLst>
                    <a:ext uri="{FF2B5EF4-FFF2-40B4-BE49-F238E27FC236}">
                      <a16:creationId xmlns:a16="http://schemas.microsoft.com/office/drawing/2014/main" id="{E22B0549-AF11-B3C2-FDD7-FFF20F9A35F1}"/>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67">
                  <a:extLst>
                    <a:ext uri="{FF2B5EF4-FFF2-40B4-BE49-F238E27FC236}">
                      <a16:creationId xmlns:a16="http://schemas.microsoft.com/office/drawing/2014/main" id="{2C30707E-67A1-BFC3-5A82-7A1D23ABB6E3}"/>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A23B68AD-286D-1E25-344E-17C9D168F943}"/>
                  </a:ext>
                </a:extLst>
              </p:cNvPr>
              <p:cNvSpPr/>
              <p:nvPr/>
            </p:nvSpPr>
            <p:spPr>
              <a:xfrm rot="4765551">
                <a:off x="1974237" y="3325961"/>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4DD734-5734-2DC9-3947-E8844AE95340}"/>
                  </a:ext>
                </a:extLst>
              </p:cNvPr>
              <p:cNvSpPr/>
              <p:nvPr/>
            </p:nvSpPr>
            <p:spPr>
              <a:xfrm rot="7252322">
                <a:off x="84512" y="3261649"/>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42">
                <a:extLst>
                  <a:ext uri="{FF2B5EF4-FFF2-40B4-BE49-F238E27FC236}">
                    <a16:creationId xmlns:a16="http://schemas.microsoft.com/office/drawing/2014/main" id="{821F7620-2ABD-E027-6E7F-525BA060676E}"/>
                  </a:ext>
                </a:extLst>
              </p:cNvPr>
              <p:cNvSpPr/>
              <p:nvPr/>
            </p:nvSpPr>
            <p:spPr>
              <a:xfrm>
                <a:off x="762000" y="1344270"/>
                <a:ext cx="1752600" cy="2846729"/>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4">
                <a:extLst>
                  <a:ext uri="{FF2B5EF4-FFF2-40B4-BE49-F238E27FC236}">
                    <a16:creationId xmlns:a16="http://schemas.microsoft.com/office/drawing/2014/main" id="{4C512F74-A2DB-DA11-B9F1-8E4282A70442}"/>
                  </a:ext>
                </a:extLst>
              </p:cNvPr>
              <p:cNvGrpSpPr/>
              <p:nvPr/>
            </p:nvGrpSpPr>
            <p:grpSpPr>
              <a:xfrm rot="18918069">
                <a:off x="1754044" y="2367296"/>
                <a:ext cx="992712" cy="1453296"/>
                <a:chOff x="1977877" y="1457884"/>
                <a:chExt cx="992712" cy="1453296"/>
              </a:xfrm>
            </p:grpSpPr>
            <p:sp>
              <p:nvSpPr>
                <p:cNvPr id="468" name="Trapezoid 35">
                  <a:extLst>
                    <a:ext uri="{FF2B5EF4-FFF2-40B4-BE49-F238E27FC236}">
                      <a16:creationId xmlns:a16="http://schemas.microsoft.com/office/drawing/2014/main" id="{DE2434EE-A718-7639-0E28-EA2D31FB8D2C}"/>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9" name="Group 32">
                  <a:extLst>
                    <a:ext uri="{FF2B5EF4-FFF2-40B4-BE49-F238E27FC236}">
                      <a16:creationId xmlns:a16="http://schemas.microsoft.com/office/drawing/2014/main" id="{D3BFC852-D34D-EFDF-CCE1-D2D2C6297952}"/>
                    </a:ext>
                  </a:extLst>
                </p:cNvPr>
                <p:cNvGrpSpPr/>
                <p:nvPr/>
              </p:nvGrpSpPr>
              <p:grpSpPr>
                <a:xfrm rot="1329619">
                  <a:off x="1977877" y="2670865"/>
                  <a:ext cx="750562" cy="222094"/>
                  <a:chOff x="1398494" y="4038600"/>
                  <a:chExt cx="1192306" cy="434340"/>
                </a:xfrm>
              </p:grpSpPr>
              <p:sp>
                <p:nvSpPr>
                  <p:cNvPr id="470" name="Pentagon 304">
                    <a:extLst>
                      <a:ext uri="{FF2B5EF4-FFF2-40B4-BE49-F238E27FC236}">
                        <a16:creationId xmlns:a16="http://schemas.microsoft.com/office/drawing/2014/main" id="{6996848B-8DA2-C9BE-A784-9DC4906EE32A}"/>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Pentagon 305">
                    <a:extLst>
                      <a:ext uri="{FF2B5EF4-FFF2-40B4-BE49-F238E27FC236}">
                        <a16:creationId xmlns:a16="http://schemas.microsoft.com/office/drawing/2014/main" id="{E1644AEE-DFCA-7987-EF17-F12FC7CE7F6C}"/>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a:extLst>
                      <a:ext uri="{FF2B5EF4-FFF2-40B4-BE49-F238E27FC236}">
                        <a16:creationId xmlns:a16="http://schemas.microsoft.com/office/drawing/2014/main" id="{7B1DB185-2A1B-C32A-0BAE-78D77AEC08E7}"/>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15">
                    <a:extLst>
                      <a:ext uri="{FF2B5EF4-FFF2-40B4-BE49-F238E27FC236}">
                        <a16:creationId xmlns:a16="http://schemas.microsoft.com/office/drawing/2014/main" id="{C4F85D4E-22B6-CABC-CFF3-1BF4FC301BB9}"/>
                      </a:ext>
                    </a:extLst>
                  </p:cNvPr>
                  <p:cNvGrpSpPr/>
                  <p:nvPr/>
                </p:nvGrpSpPr>
                <p:grpSpPr>
                  <a:xfrm>
                    <a:off x="1909482" y="4043875"/>
                    <a:ext cx="681318" cy="429065"/>
                    <a:chOff x="685800" y="1524000"/>
                    <a:chExt cx="1219200" cy="609600"/>
                  </a:xfrm>
                </p:grpSpPr>
                <p:sp>
                  <p:nvSpPr>
                    <p:cNvPr id="475" name="Pentagon 10">
                      <a:extLst>
                        <a:ext uri="{FF2B5EF4-FFF2-40B4-BE49-F238E27FC236}">
                          <a16:creationId xmlns:a16="http://schemas.microsoft.com/office/drawing/2014/main" id="{19D9334B-D6EE-92F1-6607-D338825C51A3}"/>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Pentagon 310">
                      <a:extLst>
                        <a:ext uri="{FF2B5EF4-FFF2-40B4-BE49-F238E27FC236}">
                          <a16:creationId xmlns:a16="http://schemas.microsoft.com/office/drawing/2014/main" id="{DA7CE369-58A7-C2E3-9C44-DF0474D1F660}"/>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Pentagon 311">
                      <a:extLst>
                        <a:ext uri="{FF2B5EF4-FFF2-40B4-BE49-F238E27FC236}">
                          <a16:creationId xmlns:a16="http://schemas.microsoft.com/office/drawing/2014/main" id="{BB8D16E2-26B5-2D7F-339F-D11C94BD029A}"/>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Diamond 283">
                      <a:extLst>
                        <a:ext uri="{FF2B5EF4-FFF2-40B4-BE49-F238E27FC236}">
                          <a16:creationId xmlns:a16="http://schemas.microsoft.com/office/drawing/2014/main" id="{7234C94F-9752-50B0-EFA8-76AE8ECE57CE}"/>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Diamond 478">
                      <a:extLst>
                        <a:ext uri="{FF2B5EF4-FFF2-40B4-BE49-F238E27FC236}">
                          <a16:creationId xmlns:a16="http://schemas.microsoft.com/office/drawing/2014/main" id="{662ED58D-5620-0A7C-BBEC-FF24337FDD68}"/>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4" name="Diamond 473">
                    <a:extLst>
                      <a:ext uri="{FF2B5EF4-FFF2-40B4-BE49-F238E27FC236}">
                        <a16:creationId xmlns:a16="http://schemas.microsoft.com/office/drawing/2014/main" id="{0A08CD9C-A540-5D11-E015-AF3CEB04ABE1}"/>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33">
                <a:extLst>
                  <a:ext uri="{FF2B5EF4-FFF2-40B4-BE49-F238E27FC236}">
                    <a16:creationId xmlns:a16="http://schemas.microsoft.com/office/drawing/2014/main" id="{B405D8ED-C190-DC8B-3B92-D82FD5D3FF54}"/>
                  </a:ext>
                </a:extLst>
              </p:cNvPr>
              <p:cNvGrpSpPr/>
              <p:nvPr/>
            </p:nvGrpSpPr>
            <p:grpSpPr>
              <a:xfrm>
                <a:off x="304800" y="2258671"/>
                <a:ext cx="992712" cy="1453296"/>
                <a:chOff x="1977877" y="1457884"/>
                <a:chExt cx="992712" cy="1453296"/>
              </a:xfrm>
            </p:grpSpPr>
            <p:sp>
              <p:nvSpPr>
                <p:cNvPr id="456" name="Trapezoid 18">
                  <a:extLst>
                    <a:ext uri="{FF2B5EF4-FFF2-40B4-BE49-F238E27FC236}">
                      <a16:creationId xmlns:a16="http://schemas.microsoft.com/office/drawing/2014/main" id="{FDD9ABA3-A349-67CE-5068-0258EAAD1CA4}"/>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7" name="Group 32">
                  <a:extLst>
                    <a:ext uri="{FF2B5EF4-FFF2-40B4-BE49-F238E27FC236}">
                      <a16:creationId xmlns:a16="http://schemas.microsoft.com/office/drawing/2014/main" id="{8E4A647C-19B5-FAB1-7B56-468AD0EA7E4C}"/>
                    </a:ext>
                  </a:extLst>
                </p:cNvPr>
                <p:cNvGrpSpPr/>
                <p:nvPr/>
              </p:nvGrpSpPr>
              <p:grpSpPr>
                <a:xfrm rot="1329619">
                  <a:off x="1977877" y="2670865"/>
                  <a:ext cx="750562" cy="222094"/>
                  <a:chOff x="1398494" y="4038600"/>
                  <a:chExt cx="1192306" cy="434340"/>
                </a:xfrm>
              </p:grpSpPr>
              <p:sp>
                <p:nvSpPr>
                  <p:cNvPr id="458" name="Pentagon 21">
                    <a:extLst>
                      <a:ext uri="{FF2B5EF4-FFF2-40B4-BE49-F238E27FC236}">
                        <a16:creationId xmlns:a16="http://schemas.microsoft.com/office/drawing/2014/main" id="{15DCF649-44BA-48A0-4BCB-F549A62FA6CA}"/>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Pentagon 22">
                    <a:extLst>
                      <a:ext uri="{FF2B5EF4-FFF2-40B4-BE49-F238E27FC236}">
                        <a16:creationId xmlns:a16="http://schemas.microsoft.com/office/drawing/2014/main" id="{20BBC728-8439-F1C0-DF6D-530E22C9A2D3}"/>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Diamond 24">
                    <a:extLst>
                      <a:ext uri="{FF2B5EF4-FFF2-40B4-BE49-F238E27FC236}">
                        <a16:creationId xmlns:a16="http://schemas.microsoft.com/office/drawing/2014/main" id="{1671AF06-5713-D6D0-987F-8E6582A56605}"/>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oup 15">
                    <a:extLst>
                      <a:ext uri="{FF2B5EF4-FFF2-40B4-BE49-F238E27FC236}">
                        <a16:creationId xmlns:a16="http://schemas.microsoft.com/office/drawing/2014/main" id="{06D1DF64-4B8E-31F6-A1D6-39F6E6AD7773}"/>
                      </a:ext>
                    </a:extLst>
                  </p:cNvPr>
                  <p:cNvGrpSpPr/>
                  <p:nvPr/>
                </p:nvGrpSpPr>
                <p:grpSpPr>
                  <a:xfrm>
                    <a:off x="1909482" y="4043875"/>
                    <a:ext cx="681318" cy="429065"/>
                    <a:chOff x="685800" y="1524000"/>
                    <a:chExt cx="1219200" cy="609600"/>
                  </a:xfrm>
                </p:grpSpPr>
                <p:sp>
                  <p:nvSpPr>
                    <p:cNvPr id="463" name="Pentagon 10">
                      <a:extLst>
                        <a:ext uri="{FF2B5EF4-FFF2-40B4-BE49-F238E27FC236}">
                          <a16:creationId xmlns:a16="http://schemas.microsoft.com/office/drawing/2014/main" id="{D88CECE3-8554-461A-CCC8-4CB91DDC8459}"/>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Pentagon 28">
                      <a:extLst>
                        <a:ext uri="{FF2B5EF4-FFF2-40B4-BE49-F238E27FC236}">
                          <a16:creationId xmlns:a16="http://schemas.microsoft.com/office/drawing/2014/main" id="{B2BD8DB5-316C-2A44-1BE1-9037A3C22624}"/>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Pentagon 29">
                      <a:extLst>
                        <a:ext uri="{FF2B5EF4-FFF2-40B4-BE49-F238E27FC236}">
                          <a16:creationId xmlns:a16="http://schemas.microsoft.com/office/drawing/2014/main" id="{FFA30D2C-F22C-831A-A854-9FAFC95BFEBC}"/>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Diamond 30">
                      <a:extLst>
                        <a:ext uri="{FF2B5EF4-FFF2-40B4-BE49-F238E27FC236}">
                          <a16:creationId xmlns:a16="http://schemas.microsoft.com/office/drawing/2014/main" id="{3DAA0176-FB3A-F967-04D2-B63A8D7577F6}"/>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Diamond 31">
                      <a:extLst>
                        <a:ext uri="{FF2B5EF4-FFF2-40B4-BE49-F238E27FC236}">
                          <a16:creationId xmlns:a16="http://schemas.microsoft.com/office/drawing/2014/main" id="{618D8EF8-8D49-4B3B-1A8F-D1A53F9A3BF4}"/>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2" name="Diamond 26">
                    <a:extLst>
                      <a:ext uri="{FF2B5EF4-FFF2-40B4-BE49-F238E27FC236}">
                        <a16:creationId xmlns:a16="http://schemas.microsoft.com/office/drawing/2014/main" id="{557B8ACA-B867-B630-4B7B-E41396952224}"/>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rapezoid 3">
                <a:extLst>
                  <a:ext uri="{FF2B5EF4-FFF2-40B4-BE49-F238E27FC236}">
                    <a16:creationId xmlns:a16="http://schemas.microsoft.com/office/drawing/2014/main" id="{51084A66-06F9-6A73-447A-10632319E9E8}"/>
                  </a:ext>
                </a:extLst>
              </p:cNvPr>
              <p:cNvSpPr/>
              <p:nvPr/>
            </p:nvSpPr>
            <p:spPr>
              <a:xfrm>
                <a:off x="914400" y="2334871"/>
                <a:ext cx="1447800" cy="2667000"/>
              </a:xfrm>
              <a:prstGeom prst="trapezoid">
                <a:avLst>
                  <a:gd name="adj" fmla="val 24385"/>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217">
                <a:extLst>
                  <a:ext uri="{FF2B5EF4-FFF2-40B4-BE49-F238E27FC236}">
                    <a16:creationId xmlns:a16="http://schemas.microsoft.com/office/drawing/2014/main" id="{A3F6125F-938D-B142-52CF-1FB7CA533D6E}"/>
                  </a:ext>
                </a:extLst>
              </p:cNvPr>
              <p:cNvSpPr/>
              <p:nvPr/>
            </p:nvSpPr>
            <p:spPr>
              <a:xfrm>
                <a:off x="1416571" y="2212451"/>
                <a:ext cx="457200" cy="457200"/>
              </a:xfrm>
              <a:prstGeom prst="trapezoid">
                <a:avLst>
                  <a:gd name="adj" fmla="val 34836"/>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7">
                <a:extLst>
                  <a:ext uri="{FF2B5EF4-FFF2-40B4-BE49-F238E27FC236}">
                    <a16:creationId xmlns:a16="http://schemas.microsoft.com/office/drawing/2014/main" id="{1BBF1B5D-A6E0-0991-CFD4-75479830C1A0}"/>
                  </a:ext>
                </a:extLst>
              </p:cNvPr>
              <p:cNvGrpSpPr/>
              <p:nvPr/>
            </p:nvGrpSpPr>
            <p:grpSpPr>
              <a:xfrm>
                <a:off x="914400" y="4925671"/>
                <a:ext cx="1447800" cy="434340"/>
                <a:chOff x="533400" y="1364105"/>
                <a:chExt cx="2590800" cy="617095"/>
              </a:xfrm>
            </p:grpSpPr>
            <p:sp>
              <p:nvSpPr>
                <p:cNvPr id="44" name="Pentagon 278">
                  <a:extLst>
                    <a:ext uri="{FF2B5EF4-FFF2-40B4-BE49-F238E27FC236}">
                      <a16:creationId xmlns:a16="http://schemas.microsoft.com/office/drawing/2014/main" id="{90CC68CA-B75F-4495-B010-F4B3FDF82AFE}"/>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entagon 250">
                  <a:extLst>
                    <a:ext uri="{FF2B5EF4-FFF2-40B4-BE49-F238E27FC236}">
                      <a16:creationId xmlns:a16="http://schemas.microsoft.com/office/drawing/2014/main" id="{166DF4FA-7414-493D-D620-4913D6AF132B}"/>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entagon 7">
                  <a:extLst>
                    <a:ext uri="{FF2B5EF4-FFF2-40B4-BE49-F238E27FC236}">
                      <a16:creationId xmlns:a16="http://schemas.microsoft.com/office/drawing/2014/main" id="{E29AD7A0-2354-5682-CF56-CD45E8DFEF64}"/>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8">
                  <a:extLst>
                    <a:ext uri="{FF2B5EF4-FFF2-40B4-BE49-F238E27FC236}">
                      <a16:creationId xmlns:a16="http://schemas.microsoft.com/office/drawing/2014/main" id="{C3D5862B-D4FF-2342-E1D2-67FC78E24476}"/>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9">
                  <a:extLst>
                    <a:ext uri="{FF2B5EF4-FFF2-40B4-BE49-F238E27FC236}">
                      <a16:creationId xmlns:a16="http://schemas.microsoft.com/office/drawing/2014/main" id="{0FF927D2-3646-EE88-2E33-841323C8410C}"/>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15">
                  <a:extLst>
                    <a:ext uri="{FF2B5EF4-FFF2-40B4-BE49-F238E27FC236}">
                      <a16:creationId xmlns:a16="http://schemas.microsoft.com/office/drawing/2014/main" id="{EF503CB8-C46C-0A00-41CB-591D4E3DECC4}"/>
                    </a:ext>
                  </a:extLst>
                </p:cNvPr>
                <p:cNvGrpSpPr/>
                <p:nvPr/>
              </p:nvGrpSpPr>
              <p:grpSpPr>
                <a:xfrm>
                  <a:off x="1905000" y="1371600"/>
                  <a:ext cx="1219200" cy="609600"/>
                  <a:chOff x="685800" y="1524000"/>
                  <a:chExt cx="1219200" cy="609600"/>
                </a:xfrm>
              </p:grpSpPr>
              <p:sp>
                <p:nvSpPr>
                  <p:cNvPr id="54" name="Pentagon 10">
                    <a:extLst>
                      <a:ext uri="{FF2B5EF4-FFF2-40B4-BE49-F238E27FC236}">
                        <a16:creationId xmlns:a16="http://schemas.microsoft.com/office/drawing/2014/main" id="{7C43A85A-D3FC-6CA9-A755-847AC09909EB}"/>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11">
                    <a:extLst>
                      <a:ext uri="{FF2B5EF4-FFF2-40B4-BE49-F238E27FC236}">
                        <a16:creationId xmlns:a16="http://schemas.microsoft.com/office/drawing/2014/main" id="{2BC80027-1011-9922-54E2-0C51DC1A0200}"/>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Pentagon 12">
                    <a:extLst>
                      <a:ext uri="{FF2B5EF4-FFF2-40B4-BE49-F238E27FC236}">
                        <a16:creationId xmlns:a16="http://schemas.microsoft.com/office/drawing/2014/main" id="{3DC5F2F6-6DFA-4EB4-BC75-45F33794D15B}"/>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Diamond 13">
                    <a:extLst>
                      <a:ext uri="{FF2B5EF4-FFF2-40B4-BE49-F238E27FC236}">
                        <a16:creationId xmlns:a16="http://schemas.microsoft.com/office/drawing/2014/main" id="{FD75507A-2F1B-322B-6706-CD528E19485A}"/>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Diamond 14">
                    <a:extLst>
                      <a:ext uri="{FF2B5EF4-FFF2-40B4-BE49-F238E27FC236}">
                        <a16:creationId xmlns:a16="http://schemas.microsoft.com/office/drawing/2014/main" id="{E8B9B922-6890-68C3-CC8F-EEF66BA31C80}"/>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Diamond 16">
                  <a:extLst>
                    <a:ext uri="{FF2B5EF4-FFF2-40B4-BE49-F238E27FC236}">
                      <a16:creationId xmlns:a16="http://schemas.microsoft.com/office/drawing/2014/main" id="{3298AF1E-2FFD-B908-E50C-757833A5AE3D}"/>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219">
                <a:extLst>
                  <a:ext uri="{FF2B5EF4-FFF2-40B4-BE49-F238E27FC236}">
                    <a16:creationId xmlns:a16="http://schemas.microsoft.com/office/drawing/2014/main" id="{52394DE2-B249-7C30-8E3F-6050AB1B1588}"/>
                  </a:ext>
                </a:extLst>
              </p:cNvPr>
              <p:cNvSpPr/>
              <p:nvPr/>
            </p:nvSpPr>
            <p:spPr>
              <a:xfrm>
                <a:off x="838200" y="1344271"/>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20">
                <a:extLst>
                  <a:ext uri="{FF2B5EF4-FFF2-40B4-BE49-F238E27FC236}">
                    <a16:creationId xmlns:a16="http://schemas.microsoft.com/office/drawing/2014/main" id="{F47FC74C-7867-2630-B230-6E37580FB2E2}"/>
                  </a:ext>
                </a:extLst>
              </p:cNvPr>
              <p:cNvSpPr/>
              <p:nvPr/>
            </p:nvSpPr>
            <p:spPr>
              <a:xfrm>
                <a:off x="762000" y="1344271"/>
                <a:ext cx="1752600" cy="381000"/>
              </a:xfrm>
              <a:prstGeom prst="round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50">
                <a:extLst>
                  <a:ext uri="{FF2B5EF4-FFF2-40B4-BE49-F238E27FC236}">
                    <a16:creationId xmlns:a16="http://schemas.microsoft.com/office/drawing/2014/main" id="{744709EF-7F33-7D64-804A-76AC241BDFEF}"/>
                  </a:ext>
                </a:extLst>
              </p:cNvPr>
              <p:cNvGrpSpPr/>
              <p:nvPr/>
            </p:nvGrpSpPr>
            <p:grpSpPr>
              <a:xfrm>
                <a:off x="914400" y="1344271"/>
                <a:ext cx="1447800" cy="434340"/>
                <a:chOff x="533400" y="1364105"/>
                <a:chExt cx="2590800" cy="617095"/>
              </a:xfrm>
            </p:grpSpPr>
            <p:sp>
              <p:nvSpPr>
                <p:cNvPr id="32" name="Pentagon 266">
                  <a:extLst>
                    <a:ext uri="{FF2B5EF4-FFF2-40B4-BE49-F238E27FC236}">
                      <a16:creationId xmlns:a16="http://schemas.microsoft.com/office/drawing/2014/main" id="{811C5E83-0052-E661-9A91-290D14EDF7C2}"/>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238">
                  <a:extLst>
                    <a:ext uri="{FF2B5EF4-FFF2-40B4-BE49-F238E27FC236}">
                      <a16:creationId xmlns:a16="http://schemas.microsoft.com/office/drawing/2014/main" id="{A9902E03-6897-B67C-38BB-D35B8103E4FE}"/>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entagon 239">
                  <a:extLst>
                    <a:ext uri="{FF2B5EF4-FFF2-40B4-BE49-F238E27FC236}">
                      <a16:creationId xmlns:a16="http://schemas.microsoft.com/office/drawing/2014/main" id="{1BDD550C-DEA6-DD97-57FC-255A626AC66D}"/>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6296D9A2-409F-2E03-0D8B-34E3F48D749C}"/>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3BB406E7-6D1C-DB7D-9A57-9FF0F808DD8D}"/>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15">
                  <a:extLst>
                    <a:ext uri="{FF2B5EF4-FFF2-40B4-BE49-F238E27FC236}">
                      <a16:creationId xmlns:a16="http://schemas.microsoft.com/office/drawing/2014/main" id="{EA035C00-BA04-F0E4-A78F-42C3841560CE}"/>
                    </a:ext>
                  </a:extLst>
                </p:cNvPr>
                <p:cNvGrpSpPr/>
                <p:nvPr/>
              </p:nvGrpSpPr>
              <p:grpSpPr>
                <a:xfrm>
                  <a:off x="1905000" y="1371600"/>
                  <a:ext cx="1219200" cy="609600"/>
                  <a:chOff x="685800" y="1524000"/>
                  <a:chExt cx="1219200" cy="609600"/>
                </a:xfrm>
              </p:grpSpPr>
              <p:sp>
                <p:nvSpPr>
                  <p:cNvPr id="39" name="Pentagon 10">
                    <a:extLst>
                      <a:ext uri="{FF2B5EF4-FFF2-40B4-BE49-F238E27FC236}">
                        <a16:creationId xmlns:a16="http://schemas.microsoft.com/office/drawing/2014/main" id="{6169A32A-31F5-3CC0-9057-69678C8E23A6}"/>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274">
                    <a:extLst>
                      <a:ext uri="{FF2B5EF4-FFF2-40B4-BE49-F238E27FC236}">
                        <a16:creationId xmlns:a16="http://schemas.microsoft.com/office/drawing/2014/main" id="{FFB73897-3FBE-86F1-918A-2645200AF94F}"/>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entagon 275">
                    <a:extLst>
                      <a:ext uri="{FF2B5EF4-FFF2-40B4-BE49-F238E27FC236}">
                        <a16:creationId xmlns:a16="http://schemas.microsoft.com/office/drawing/2014/main" id="{7A6B38D8-DE8F-FE05-E231-D623D4AB8754}"/>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247">
                    <a:extLst>
                      <a:ext uri="{FF2B5EF4-FFF2-40B4-BE49-F238E27FC236}">
                        <a16:creationId xmlns:a16="http://schemas.microsoft.com/office/drawing/2014/main" id="{E3A93F6E-E0D4-CE9F-1DDE-62B25EC6CB5A}"/>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D60D213D-D0B5-96E9-F07C-AE561999BF6B}"/>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iamond 243">
                  <a:extLst>
                    <a:ext uri="{FF2B5EF4-FFF2-40B4-BE49-F238E27FC236}">
                      <a16:creationId xmlns:a16="http://schemas.microsoft.com/office/drawing/2014/main" id="{87C9D8F4-B3CB-CADA-3671-E1CE74316BA4}"/>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hord 16">
                <a:extLst>
                  <a:ext uri="{FF2B5EF4-FFF2-40B4-BE49-F238E27FC236}">
                    <a16:creationId xmlns:a16="http://schemas.microsoft.com/office/drawing/2014/main" id="{6E22E295-B569-5E4A-9CE9-02813DD7C695}"/>
                  </a:ext>
                </a:extLst>
              </p:cNvPr>
              <p:cNvSpPr/>
              <p:nvPr/>
            </p:nvSpPr>
            <p:spPr>
              <a:xfrm rot="9025953">
                <a:off x="725911" y="762000"/>
                <a:ext cx="1755873" cy="1552505"/>
              </a:xfrm>
              <a:prstGeom prst="chord">
                <a:avLst>
                  <a:gd name="adj1" fmla="val 2633283"/>
                  <a:gd name="adj2" fmla="val 11808958"/>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9">
                <a:extLst>
                  <a:ext uri="{FF2B5EF4-FFF2-40B4-BE49-F238E27FC236}">
                    <a16:creationId xmlns:a16="http://schemas.microsoft.com/office/drawing/2014/main" id="{67BCCD63-9370-B457-B469-4DFF58237B2F}"/>
                  </a:ext>
                </a:extLst>
              </p:cNvPr>
              <p:cNvGrpSpPr/>
              <p:nvPr/>
            </p:nvGrpSpPr>
            <p:grpSpPr>
              <a:xfrm rot="4546340">
                <a:off x="877474" y="2680435"/>
                <a:ext cx="759652" cy="200444"/>
                <a:chOff x="3200400" y="381000"/>
                <a:chExt cx="2057400" cy="304800"/>
              </a:xfrm>
            </p:grpSpPr>
            <p:sp>
              <p:nvSpPr>
                <p:cNvPr id="29" name="Donut 263">
                  <a:extLst>
                    <a:ext uri="{FF2B5EF4-FFF2-40B4-BE49-F238E27FC236}">
                      <a16:creationId xmlns:a16="http://schemas.microsoft.com/office/drawing/2014/main" id="{340BBAD8-1C23-2A64-1BEC-35CE720F9D5F}"/>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64">
                  <a:extLst>
                    <a:ext uri="{FF2B5EF4-FFF2-40B4-BE49-F238E27FC236}">
                      <a16:creationId xmlns:a16="http://schemas.microsoft.com/office/drawing/2014/main" id="{CFCC0A29-DA11-DB3A-7824-5B4FED745838}"/>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265">
                  <a:extLst>
                    <a:ext uri="{FF2B5EF4-FFF2-40B4-BE49-F238E27FC236}">
                      <a16:creationId xmlns:a16="http://schemas.microsoft.com/office/drawing/2014/main" id="{4349BB4E-D90C-A55C-48CF-371A23405F57}"/>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0">
                <a:extLst>
                  <a:ext uri="{FF2B5EF4-FFF2-40B4-BE49-F238E27FC236}">
                    <a16:creationId xmlns:a16="http://schemas.microsoft.com/office/drawing/2014/main" id="{D2E48D37-6942-8801-C4B7-94D3EFF8E07C}"/>
                  </a:ext>
                </a:extLst>
              </p:cNvPr>
              <p:cNvGrpSpPr/>
              <p:nvPr/>
            </p:nvGrpSpPr>
            <p:grpSpPr>
              <a:xfrm rot="6411433">
                <a:off x="1502634" y="2730746"/>
                <a:ext cx="759652" cy="200444"/>
                <a:chOff x="3200400" y="381000"/>
                <a:chExt cx="2057400" cy="304800"/>
              </a:xfrm>
            </p:grpSpPr>
            <p:sp>
              <p:nvSpPr>
                <p:cNvPr id="26" name="Donut 260">
                  <a:extLst>
                    <a:ext uri="{FF2B5EF4-FFF2-40B4-BE49-F238E27FC236}">
                      <a16:creationId xmlns:a16="http://schemas.microsoft.com/office/drawing/2014/main" id="{0D3D67C5-92A3-F680-5F97-07259A6183BE}"/>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1">
                  <a:extLst>
                    <a:ext uri="{FF2B5EF4-FFF2-40B4-BE49-F238E27FC236}">
                      <a16:creationId xmlns:a16="http://schemas.microsoft.com/office/drawing/2014/main" id="{5EB307DD-2722-5B88-753F-C6FB857C42CB}"/>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62">
                  <a:extLst>
                    <a:ext uri="{FF2B5EF4-FFF2-40B4-BE49-F238E27FC236}">
                      <a16:creationId xmlns:a16="http://schemas.microsoft.com/office/drawing/2014/main" id="{359C703F-710D-FB29-0FD8-A76DFDCF9915}"/>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7">
                <a:extLst>
                  <a:ext uri="{FF2B5EF4-FFF2-40B4-BE49-F238E27FC236}">
                    <a16:creationId xmlns:a16="http://schemas.microsoft.com/office/drawing/2014/main" id="{F410692F-66B7-42AB-DB39-1B00EB7F791F}"/>
                  </a:ext>
                </a:extLst>
              </p:cNvPr>
              <p:cNvGrpSpPr/>
              <p:nvPr/>
            </p:nvGrpSpPr>
            <p:grpSpPr>
              <a:xfrm>
                <a:off x="1295400" y="2895600"/>
                <a:ext cx="681318" cy="429065"/>
                <a:chOff x="533400" y="1371600"/>
                <a:chExt cx="1219200" cy="609600"/>
              </a:xfrm>
            </p:grpSpPr>
            <p:sp>
              <p:nvSpPr>
                <p:cNvPr id="21" name="Pentagon 255">
                  <a:extLst>
                    <a:ext uri="{FF2B5EF4-FFF2-40B4-BE49-F238E27FC236}">
                      <a16:creationId xmlns:a16="http://schemas.microsoft.com/office/drawing/2014/main" id="{E6BC17FC-6BA3-D80A-C7D3-8ACC407B1862}"/>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256">
                  <a:extLst>
                    <a:ext uri="{FF2B5EF4-FFF2-40B4-BE49-F238E27FC236}">
                      <a16:creationId xmlns:a16="http://schemas.microsoft.com/office/drawing/2014/main" id="{351C0557-00B2-F022-FB87-EE2A2BDDC563}"/>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57">
                  <a:extLst>
                    <a:ext uri="{FF2B5EF4-FFF2-40B4-BE49-F238E27FC236}">
                      <a16:creationId xmlns:a16="http://schemas.microsoft.com/office/drawing/2014/main" id="{7DFF84CC-73F1-B28D-899B-6FD56AFC4446}"/>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B7F8209D-7A3D-5617-04F9-DA542529D4E7}"/>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08E6AB3E-E82F-2947-D4C9-ACB59E1E6CAA}"/>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4" name="Group 214">
              <a:extLst>
                <a:ext uri="{FF2B5EF4-FFF2-40B4-BE49-F238E27FC236}">
                  <a16:creationId xmlns:a16="http://schemas.microsoft.com/office/drawing/2014/main" id="{5B53AF7D-782B-FE9D-053E-1B61E8745825}"/>
                </a:ext>
              </a:extLst>
            </p:cNvPr>
            <p:cNvGrpSpPr/>
            <p:nvPr/>
          </p:nvGrpSpPr>
          <p:grpSpPr>
            <a:xfrm flipH="1">
              <a:off x="3907298" y="1425107"/>
              <a:ext cx="2208438" cy="4432713"/>
              <a:chOff x="3031639" y="1219200"/>
              <a:chExt cx="2378561" cy="4774178"/>
            </a:xfrm>
          </p:grpSpPr>
          <p:sp>
            <p:nvSpPr>
              <p:cNvPr id="485" name="Oval 484">
                <a:extLst>
                  <a:ext uri="{FF2B5EF4-FFF2-40B4-BE49-F238E27FC236}">
                    <a16:creationId xmlns:a16="http://schemas.microsoft.com/office/drawing/2014/main" id="{A3A7AA3A-9D4C-01E8-5734-4460978C588A}"/>
                  </a:ext>
                </a:extLst>
              </p:cNvPr>
              <p:cNvSpPr/>
              <p:nvPr/>
            </p:nvSpPr>
            <p:spPr>
              <a:xfrm>
                <a:off x="4648200" y="35305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DC2514B0-7460-60C2-FCF7-965500D56937}"/>
                  </a:ext>
                </a:extLst>
              </p:cNvPr>
              <p:cNvSpPr/>
              <p:nvPr/>
            </p:nvSpPr>
            <p:spPr>
              <a:xfrm>
                <a:off x="3124200" y="35305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7" name="Group 87">
                <a:extLst>
                  <a:ext uri="{FF2B5EF4-FFF2-40B4-BE49-F238E27FC236}">
                    <a16:creationId xmlns:a16="http://schemas.microsoft.com/office/drawing/2014/main" id="{A550B62C-A141-448A-42AB-5DD88217FCC9}"/>
                  </a:ext>
                </a:extLst>
              </p:cNvPr>
              <p:cNvGrpSpPr/>
              <p:nvPr/>
            </p:nvGrpSpPr>
            <p:grpSpPr>
              <a:xfrm rot="1905584" flipH="1">
                <a:off x="3809560" y="4970130"/>
                <a:ext cx="549476" cy="1023248"/>
                <a:chOff x="6213924" y="4956136"/>
                <a:chExt cx="549476" cy="1023248"/>
              </a:xfrm>
            </p:grpSpPr>
            <p:sp>
              <p:nvSpPr>
                <p:cNvPr id="171" name="Oval 170">
                  <a:extLst>
                    <a:ext uri="{FF2B5EF4-FFF2-40B4-BE49-F238E27FC236}">
                      <a16:creationId xmlns:a16="http://schemas.microsoft.com/office/drawing/2014/main" id="{2C08A441-D6D2-8EA5-3782-23B7BF871D6D}"/>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3F634296-FF72-8090-582E-3F25AD719414}"/>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 293">
                <a:extLst>
                  <a:ext uri="{FF2B5EF4-FFF2-40B4-BE49-F238E27FC236}">
                    <a16:creationId xmlns:a16="http://schemas.microsoft.com/office/drawing/2014/main" id="{F357ACE9-5240-3528-C18E-6492A5D686E1}"/>
                  </a:ext>
                </a:extLst>
              </p:cNvPr>
              <p:cNvGrpSpPr/>
              <p:nvPr/>
            </p:nvGrpSpPr>
            <p:grpSpPr>
              <a:xfrm rot="19694416">
                <a:off x="4419600" y="4902128"/>
                <a:ext cx="549476" cy="1023248"/>
                <a:chOff x="6213924" y="4956136"/>
                <a:chExt cx="549476" cy="1023248"/>
              </a:xfrm>
            </p:grpSpPr>
            <p:sp>
              <p:nvSpPr>
                <p:cNvPr id="169" name="Oval 168">
                  <a:extLst>
                    <a:ext uri="{FF2B5EF4-FFF2-40B4-BE49-F238E27FC236}">
                      <a16:creationId xmlns:a16="http://schemas.microsoft.com/office/drawing/2014/main" id="{A6C5E285-D903-E260-20F7-D094B62120B3}"/>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85">
                  <a:extLst>
                    <a:ext uri="{FF2B5EF4-FFF2-40B4-BE49-F238E27FC236}">
                      <a16:creationId xmlns:a16="http://schemas.microsoft.com/office/drawing/2014/main" id="{385459E4-9A14-023C-9522-F3AB3EC69F2B}"/>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9" name="Trapezoid 488">
                <a:extLst>
                  <a:ext uri="{FF2B5EF4-FFF2-40B4-BE49-F238E27FC236}">
                    <a16:creationId xmlns:a16="http://schemas.microsoft.com/office/drawing/2014/main" id="{0B7E35ED-C949-6964-0DD4-4262B05A28E6}"/>
                  </a:ext>
                </a:extLst>
              </p:cNvPr>
              <p:cNvSpPr/>
              <p:nvPr/>
            </p:nvSpPr>
            <p:spPr>
              <a:xfrm rot="19892058">
                <a:off x="4643155" y="2657951"/>
                <a:ext cx="619485" cy="1479138"/>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Trapezoid 489">
                <a:extLst>
                  <a:ext uri="{FF2B5EF4-FFF2-40B4-BE49-F238E27FC236}">
                    <a16:creationId xmlns:a16="http://schemas.microsoft.com/office/drawing/2014/main" id="{A2AE01B0-E2DA-CD17-587E-86A16A4ADBA6}"/>
                  </a:ext>
                </a:extLst>
              </p:cNvPr>
              <p:cNvSpPr/>
              <p:nvPr/>
            </p:nvSpPr>
            <p:spPr>
              <a:xfrm rot="1180462">
                <a:off x="3255949" y="2727592"/>
                <a:ext cx="619485" cy="1371600"/>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Trapezoid 490">
                <a:extLst>
                  <a:ext uri="{FF2B5EF4-FFF2-40B4-BE49-F238E27FC236}">
                    <a16:creationId xmlns:a16="http://schemas.microsoft.com/office/drawing/2014/main" id="{80BC87A4-F22E-8887-AF7F-E0EF35F562C2}"/>
                  </a:ext>
                </a:extLst>
              </p:cNvPr>
              <p:cNvSpPr/>
              <p:nvPr/>
            </p:nvSpPr>
            <p:spPr>
              <a:xfrm>
                <a:off x="3352800" y="2743200"/>
                <a:ext cx="1828800" cy="2667000"/>
              </a:xfrm>
              <a:prstGeom prst="trapezoid">
                <a:avLst>
                  <a:gd name="adj" fmla="val 26844"/>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Isosceles Triangle 491">
                <a:extLst>
                  <a:ext uri="{FF2B5EF4-FFF2-40B4-BE49-F238E27FC236}">
                    <a16:creationId xmlns:a16="http://schemas.microsoft.com/office/drawing/2014/main" id="{46499439-9339-8A3D-61C6-2B58816B9553}"/>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ound Diagonal Corner Rectangle 183">
                <a:extLst>
                  <a:ext uri="{FF2B5EF4-FFF2-40B4-BE49-F238E27FC236}">
                    <a16:creationId xmlns:a16="http://schemas.microsoft.com/office/drawing/2014/main" id="{0BB7F4D0-8755-1FA2-BBB1-E11210407C4C}"/>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ound Diagonal Corner Rectangle 184">
                <a:extLst>
                  <a:ext uri="{FF2B5EF4-FFF2-40B4-BE49-F238E27FC236}">
                    <a16:creationId xmlns:a16="http://schemas.microsoft.com/office/drawing/2014/main" id="{99C5953F-7B29-FE17-013F-0E8CE924057F}"/>
                  </a:ext>
                </a:extLst>
              </p:cNvPr>
              <p:cNvSpPr/>
              <p:nvPr/>
            </p:nvSpPr>
            <p:spPr>
              <a:xfrm rot="14242830">
                <a:off x="4499506" y="2320323"/>
                <a:ext cx="1039061" cy="631253"/>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ound Diagonal Corner Rectangle 185">
                <a:extLst>
                  <a:ext uri="{FF2B5EF4-FFF2-40B4-BE49-F238E27FC236}">
                    <a16:creationId xmlns:a16="http://schemas.microsoft.com/office/drawing/2014/main" id="{8B39B8EC-2350-67AC-B2A3-21E95285A33D}"/>
                  </a:ext>
                </a:extLst>
              </p:cNvPr>
              <p:cNvSpPr/>
              <p:nvPr/>
            </p:nvSpPr>
            <p:spPr>
              <a:xfrm rot="7585872" flipH="1">
                <a:off x="2934526" y="2132878"/>
                <a:ext cx="945902" cy="751675"/>
              </a:xfrm>
              <a:prstGeom prst="round2DiagRect">
                <a:avLst>
                  <a:gd name="adj1" fmla="val 0"/>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6" name="Group 79">
                <a:extLst>
                  <a:ext uri="{FF2B5EF4-FFF2-40B4-BE49-F238E27FC236}">
                    <a16:creationId xmlns:a16="http://schemas.microsoft.com/office/drawing/2014/main" id="{010C1EC7-67BC-79FD-623D-1E14AAEFB03B}"/>
                  </a:ext>
                </a:extLst>
              </p:cNvPr>
              <p:cNvGrpSpPr/>
              <p:nvPr/>
            </p:nvGrpSpPr>
            <p:grpSpPr>
              <a:xfrm rot="5586705">
                <a:off x="2355134" y="3756017"/>
                <a:ext cx="2724728" cy="734972"/>
                <a:chOff x="4909631" y="1981200"/>
                <a:chExt cx="1491169" cy="789622"/>
              </a:xfrm>
            </p:grpSpPr>
            <p:sp>
              <p:nvSpPr>
                <p:cNvPr id="167" name="Moon 76">
                  <a:extLst>
                    <a:ext uri="{FF2B5EF4-FFF2-40B4-BE49-F238E27FC236}">
                      <a16:creationId xmlns:a16="http://schemas.microsoft.com/office/drawing/2014/main" id="{FB5EBB4B-9B05-7D1C-DBD4-A85E52EE8803}"/>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75">
                  <a:extLst>
                    <a:ext uri="{FF2B5EF4-FFF2-40B4-BE49-F238E27FC236}">
                      <a16:creationId xmlns:a16="http://schemas.microsoft.com/office/drawing/2014/main" id="{1BC6A4E1-1745-9AD3-65A5-CF78121134C4}"/>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79">
                <a:extLst>
                  <a:ext uri="{FF2B5EF4-FFF2-40B4-BE49-F238E27FC236}">
                    <a16:creationId xmlns:a16="http://schemas.microsoft.com/office/drawing/2014/main" id="{C68492A0-2B8A-7365-44CC-AF31196596DE}"/>
                  </a:ext>
                </a:extLst>
              </p:cNvPr>
              <p:cNvGrpSpPr/>
              <p:nvPr/>
            </p:nvGrpSpPr>
            <p:grpSpPr>
              <a:xfrm rot="16507467" flipH="1">
                <a:off x="3392538" y="3765457"/>
                <a:ext cx="2724728" cy="734972"/>
                <a:chOff x="4909631" y="1981200"/>
                <a:chExt cx="1491169" cy="789622"/>
              </a:xfrm>
            </p:grpSpPr>
            <p:sp>
              <p:nvSpPr>
                <p:cNvPr id="165" name="Moon 164">
                  <a:extLst>
                    <a:ext uri="{FF2B5EF4-FFF2-40B4-BE49-F238E27FC236}">
                      <a16:creationId xmlns:a16="http://schemas.microsoft.com/office/drawing/2014/main" id="{19D10E65-1982-A9A6-FE2E-9B40AFA07F08}"/>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a:extLst>
                    <a:ext uri="{FF2B5EF4-FFF2-40B4-BE49-F238E27FC236}">
                      <a16:creationId xmlns:a16="http://schemas.microsoft.com/office/drawing/2014/main" id="{5E724FF2-E4DB-52F0-E9FC-6D711193327E}"/>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8" name="Oval 497">
                <a:extLst>
                  <a:ext uri="{FF2B5EF4-FFF2-40B4-BE49-F238E27FC236}">
                    <a16:creationId xmlns:a16="http://schemas.microsoft.com/office/drawing/2014/main" id="{B879CDAC-710B-D6BA-8EC2-768FE94A3147}"/>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ound Diagonal Corner Rectangle 189">
                <a:extLst>
                  <a:ext uri="{FF2B5EF4-FFF2-40B4-BE49-F238E27FC236}">
                    <a16:creationId xmlns:a16="http://schemas.microsoft.com/office/drawing/2014/main" id="{14FC5263-EA1A-24E7-5AC5-C3DE35D1C296}"/>
                  </a:ext>
                </a:extLst>
              </p:cNvPr>
              <p:cNvSpPr/>
              <p:nvPr/>
            </p:nvSpPr>
            <p:spPr>
              <a:xfrm rot="19014106">
                <a:off x="3784397" y="1219200"/>
                <a:ext cx="871151"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ound Diagonal Corner Rectangle 190">
                <a:extLst>
                  <a:ext uri="{FF2B5EF4-FFF2-40B4-BE49-F238E27FC236}">
                    <a16:creationId xmlns:a16="http://schemas.microsoft.com/office/drawing/2014/main" id="{B7A9E105-1094-5973-6E8C-EB722EBE0DC9}"/>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1" name="Group 109">
                <a:extLst>
                  <a:ext uri="{FF2B5EF4-FFF2-40B4-BE49-F238E27FC236}">
                    <a16:creationId xmlns:a16="http://schemas.microsoft.com/office/drawing/2014/main" id="{BD947438-C86D-C0DE-3884-81F9D6E82838}"/>
                  </a:ext>
                </a:extLst>
              </p:cNvPr>
              <p:cNvGrpSpPr/>
              <p:nvPr/>
            </p:nvGrpSpPr>
            <p:grpSpPr>
              <a:xfrm>
                <a:off x="3429000" y="1752600"/>
                <a:ext cx="1600200" cy="381000"/>
                <a:chOff x="6858000" y="914400"/>
                <a:chExt cx="1752600" cy="533400"/>
              </a:xfrm>
            </p:grpSpPr>
            <p:sp>
              <p:nvSpPr>
                <p:cNvPr id="148" name="Rounded Rectangle 95">
                  <a:extLst>
                    <a:ext uri="{FF2B5EF4-FFF2-40B4-BE49-F238E27FC236}">
                      <a16:creationId xmlns:a16="http://schemas.microsoft.com/office/drawing/2014/main" id="{16C42322-CD69-8EA7-7DDA-CBD7962EF25F}"/>
                    </a:ext>
                  </a:extLst>
                </p:cNvPr>
                <p:cNvSpPr/>
                <p:nvPr/>
              </p:nvSpPr>
              <p:spPr>
                <a:xfrm>
                  <a:off x="6858000" y="914400"/>
                  <a:ext cx="1752600" cy="533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08">
                  <a:extLst>
                    <a:ext uri="{FF2B5EF4-FFF2-40B4-BE49-F238E27FC236}">
                      <a16:creationId xmlns:a16="http://schemas.microsoft.com/office/drawing/2014/main" id="{60C2260F-D303-0669-C5AE-44682D80A1AC}"/>
                    </a:ext>
                  </a:extLst>
                </p:cNvPr>
                <p:cNvGrpSpPr/>
                <p:nvPr/>
              </p:nvGrpSpPr>
              <p:grpSpPr>
                <a:xfrm>
                  <a:off x="6880485" y="973111"/>
                  <a:ext cx="1676400" cy="457200"/>
                  <a:chOff x="5791200" y="5562600"/>
                  <a:chExt cx="5025452" cy="1182974"/>
                </a:xfrm>
              </p:grpSpPr>
              <p:grpSp>
                <p:nvGrpSpPr>
                  <p:cNvPr id="150" name="Group 99">
                    <a:extLst>
                      <a:ext uri="{FF2B5EF4-FFF2-40B4-BE49-F238E27FC236}">
                        <a16:creationId xmlns:a16="http://schemas.microsoft.com/office/drawing/2014/main" id="{3A38C416-8480-424F-C60D-4467F9CF5A9C}"/>
                      </a:ext>
                    </a:extLst>
                  </p:cNvPr>
                  <p:cNvGrpSpPr/>
                  <p:nvPr/>
                </p:nvGrpSpPr>
                <p:grpSpPr>
                  <a:xfrm>
                    <a:off x="5791200" y="5562600"/>
                    <a:ext cx="1524000" cy="1156741"/>
                    <a:chOff x="5791200" y="5562600"/>
                    <a:chExt cx="1524000" cy="1156741"/>
                  </a:xfrm>
                </p:grpSpPr>
                <p:sp>
                  <p:nvSpPr>
                    <p:cNvPr id="162" name="L-Shape 96">
                      <a:extLst>
                        <a:ext uri="{FF2B5EF4-FFF2-40B4-BE49-F238E27FC236}">
                          <a16:creationId xmlns:a16="http://schemas.microsoft.com/office/drawing/2014/main" id="{2B542955-7C60-4E00-03A4-ABB556E92287}"/>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L-Shape 162">
                      <a:extLst>
                        <a:ext uri="{FF2B5EF4-FFF2-40B4-BE49-F238E27FC236}">
                          <a16:creationId xmlns:a16="http://schemas.microsoft.com/office/drawing/2014/main" id="{148AD62E-60C3-0594-741D-60C2A7CE5B5D}"/>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1CCCE61A-6004-5175-2307-46C8DC4AA842}"/>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00">
                    <a:extLst>
                      <a:ext uri="{FF2B5EF4-FFF2-40B4-BE49-F238E27FC236}">
                        <a16:creationId xmlns:a16="http://schemas.microsoft.com/office/drawing/2014/main" id="{813875A1-D956-21A8-C203-D16A61774F90}"/>
                      </a:ext>
                    </a:extLst>
                  </p:cNvPr>
                  <p:cNvGrpSpPr/>
                  <p:nvPr/>
                </p:nvGrpSpPr>
                <p:grpSpPr>
                  <a:xfrm>
                    <a:off x="7522564" y="5581338"/>
                    <a:ext cx="1524000" cy="1156741"/>
                    <a:chOff x="5791200" y="5562600"/>
                    <a:chExt cx="1524000" cy="1156741"/>
                  </a:xfrm>
                </p:grpSpPr>
                <p:sp>
                  <p:nvSpPr>
                    <p:cNvPr id="157" name="L-Shape 101">
                      <a:extLst>
                        <a:ext uri="{FF2B5EF4-FFF2-40B4-BE49-F238E27FC236}">
                          <a16:creationId xmlns:a16="http://schemas.microsoft.com/office/drawing/2014/main" id="{7DDA9954-FE62-269E-D8FA-24CF9229867B}"/>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L-Shape 102">
                      <a:extLst>
                        <a:ext uri="{FF2B5EF4-FFF2-40B4-BE49-F238E27FC236}">
                          <a16:creationId xmlns:a16="http://schemas.microsoft.com/office/drawing/2014/main" id="{B44AF1F2-9A48-74DF-F8BA-A966C634BEBF}"/>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03">
                      <a:extLst>
                        <a:ext uri="{FF2B5EF4-FFF2-40B4-BE49-F238E27FC236}">
                          <a16:creationId xmlns:a16="http://schemas.microsoft.com/office/drawing/2014/main" id="{8AF5A7D4-8F75-99AB-F938-35783DE30801}"/>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04">
                    <a:extLst>
                      <a:ext uri="{FF2B5EF4-FFF2-40B4-BE49-F238E27FC236}">
                        <a16:creationId xmlns:a16="http://schemas.microsoft.com/office/drawing/2014/main" id="{6EE2E861-4794-6EBE-34C1-2F32DE0B97CB}"/>
                      </a:ext>
                    </a:extLst>
                  </p:cNvPr>
                  <p:cNvGrpSpPr/>
                  <p:nvPr/>
                </p:nvGrpSpPr>
                <p:grpSpPr>
                  <a:xfrm>
                    <a:off x="9292652" y="5588833"/>
                    <a:ext cx="1524000" cy="1156741"/>
                    <a:chOff x="5791200" y="5562600"/>
                    <a:chExt cx="1524000" cy="1156741"/>
                  </a:xfrm>
                </p:grpSpPr>
                <p:sp>
                  <p:nvSpPr>
                    <p:cNvPr id="153" name="L-Shape 105">
                      <a:extLst>
                        <a:ext uri="{FF2B5EF4-FFF2-40B4-BE49-F238E27FC236}">
                          <a16:creationId xmlns:a16="http://schemas.microsoft.com/office/drawing/2014/main" id="{1A7199DE-FDC1-C3BC-4C5A-44C3E04F5429}"/>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L-Shape 153">
                      <a:extLst>
                        <a:ext uri="{FF2B5EF4-FFF2-40B4-BE49-F238E27FC236}">
                          <a16:creationId xmlns:a16="http://schemas.microsoft.com/office/drawing/2014/main" id="{0D639197-B47A-1534-CD7B-E8B13D662DA4}"/>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8FA8133E-B48C-551E-71F2-19FF7A01F31D}"/>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2" name="Group 501">
                <a:extLst>
                  <a:ext uri="{FF2B5EF4-FFF2-40B4-BE49-F238E27FC236}">
                    <a16:creationId xmlns:a16="http://schemas.microsoft.com/office/drawing/2014/main" id="{5B50F1EC-CE6D-D5A9-6254-4AF46018B603}"/>
                  </a:ext>
                </a:extLst>
              </p:cNvPr>
              <p:cNvGrpSpPr/>
              <p:nvPr/>
            </p:nvGrpSpPr>
            <p:grpSpPr>
              <a:xfrm>
                <a:off x="3200400" y="2057400"/>
                <a:ext cx="397565" cy="914400"/>
                <a:chOff x="5257800" y="0"/>
                <a:chExt cx="762000" cy="1752600"/>
              </a:xfrm>
            </p:grpSpPr>
            <p:sp>
              <p:nvSpPr>
                <p:cNvPr id="145" name="Diamond 144">
                  <a:extLst>
                    <a:ext uri="{FF2B5EF4-FFF2-40B4-BE49-F238E27FC236}">
                      <a16:creationId xmlns:a16="http://schemas.microsoft.com/office/drawing/2014/main" id="{9300B274-D590-46D1-89FC-EE0E08BAE08F}"/>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DBF7F7EA-E6AE-B623-74F5-A9881247DF92}"/>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BB71584F-E3D8-8DFA-3222-A1A353D9BE66}"/>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3" name="Group 502">
                <a:extLst>
                  <a:ext uri="{FF2B5EF4-FFF2-40B4-BE49-F238E27FC236}">
                    <a16:creationId xmlns:a16="http://schemas.microsoft.com/office/drawing/2014/main" id="{DDD519E0-B3A6-EBD2-71EE-95198EF193AC}"/>
                  </a:ext>
                </a:extLst>
              </p:cNvPr>
              <p:cNvGrpSpPr/>
              <p:nvPr/>
            </p:nvGrpSpPr>
            <p:grpSpPr>
              <a:xfrm>
                <a:off x="4800600" y="2057400"/>
                <a:ext cx="397565" cy="914400"/>
                <a:chOff x="5257800" y="0"/>
                <a:chExt cx="762000" cy="1752600"/>
              </a:xfrm>
            </p:grpSpPr>
            <p:sp>
              <p:nvSpPr>
                <p:cNvPr id="140" name="Diamond 139">
                  <a:extLst>
                    <a:ext uri="{FF2B5EF4-FFF2-40B4-BE49-F238E27FC236}">
                      <a16:creationId xmlns:a16="http://schemas.microsoft.com/office/drawing/2014/main" id="{4E0BC41B-9568-4F6B-EC8F-B4E9FBCDFF20}"/>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3C4B5B8A-14B2-58C6-5121-7957FCD5622C}"/>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16573045-3A10-61E2-CE12-C1E3EE6BDABB}"/>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198">
                <a:extLst>
                  <a:ext uri="{FF2B5EF4-FFF2-40B4-BE49-F238E27FC236}">
                    <a16:creationId xmlns:a16="http://schemas.microsoft.com/office/drawing/2014/main" id="{C69F6079-79EE-C08B-EB3B-E9EA703B0D39}"/>
                  </a:ext>
                </a:extLst>
              </p:cNvPr>
              <p:cNvGrpSpPr/>
              <p:nvPr/>
            </p:nvGrpSpPr>
            <p:grpSpPr>
              <a:xfrm rot="888542">
                <a:off x="3691656" y="2855022"/>
                <a:ext cx="397565" cy="914400"/>
                <a:chOff x="5257800" y="0"/>
                <a:chExt cx="762000" cy="1752600"/>
              </a:xfrm>
            </p:grpSpPr>
            <p:sp>
              <p:nvSpPr>
                <p:cNvPr id="136" name="Diamond 135">
                  <a:extLst>
                    <a:ext uri="{FF2B5EF4-FFF2-40B4-BE49-F238E27FC236}">
                      <a16:creationId xmlns:a16="http://schemas.microsoft.com/office/drawing/2014/main" id="{D30FB8AE-AF5D-DC84-4433-6BD21678534E}"/>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71DE1EA5-A983-FB48-B96E-F5A4311BFA38}"/>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602BC26-E77D-044E-12AA-CA2948E55106}"/>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202">
                <a:extLst>
                  <a:ext uri="{FF2B5EF4-FFF2-40B4-BE49-F238E27FC236}">
                    <a16:creationId xmlns:a16="http://schemas.microsoft.com/office/drawing/2014/main" id="{AE718ABB-193F-8F73-2FC3-D46B6CD626B4}"/>
                  </a:ext>
                </a:extLst>
              </p:cNvPr>
              <p:cNvGrpSpPr/>
              <p:nvPr/>
            </p:nvGrpSpPr>
            <p:grpSpPr>
              <a:xfrm rot="428859">
                <a:off x="3505200" y="3733800"/>
                <a:ext cx="397565" cy="914400"/>
                <a:chOff x="5257800" y="0"/>
                <a:chExt cx="762000" cy="1752600"/>
              </a:xfrm>
            </p:grpSpPr>
            <p:sp>
              <p:nvSpPr>
                <p:cNvPr id="133" name="Diamond 132">
                  <a:extLst>
                    <a:ext uri="{FF2B5EF4-FFF2-40B4-BE49-F238E27FC236}">
                      <a16:creationId xmlns:a16="http://schemas.microsoft.com/office/drawing/2014/main" id="{252E9E84-3E56-59E5-997E-76E237F21469}"/>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91DAC58E-1479-775F-B6F4-4AB95F80435D}"/>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85AE3A8-269B-2F56-95B8-A673CD7D62C7}"/>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6" name="Group 206">
                <a:extLst>
                  <a:ext uri="{FF2B5EF4-FFF2-40B4-BE49-F238E27FC236}">
                    <a16:creationId xmlns:a16="http://schemas.microsoft.com/office/drawing/2014/main" id="{407AADB1-0DA6-7E4E-7EF7-AB0ADCAF0A2A}"/>
                  </a:ext>
                </a:extLst>
              </p:cNvPr>
              <p:cNvGrpSpPr/>
              <p:nvPr/>
            </p:nvGrpSpPr>
            <p:grpSpPr>
              <a:xfrm rot="20899771">
                <a:off x="4507975" y="2850159"/>
                <a:ext cx="397565" cy="914400"/>
                <a:chOff x="5257800" y="0"/>
                <a:chExt cx="762000" cy="1752600"/>
              </a:xfrm>
            </p:grpSpPr>
            <p:sp>
              <p:nvSpPr>
                <p:cNvPr id="511" name="Diamond 510">
                  <a:extLst>
                    <a:ext uri="{FF2B5EF4-FFF2-40B4-BE49-F238E27FC236}">
                      <a16:creationId xmlns:a16="http://schemas.microsoft.com/office/drawing/2014/main" id="{AF3042BE-4F35-A79B-37AA-2D90D2253C26}"/>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998C519C-99E9-DC9A-3443-92394EDDEC11}"/>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4A12CA18-BA43-1D02-50FC-95E6492FA652}"/>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210">
                <a:extLst>
                  <a:ext uri="{FF2B5EF4-FFF2-40B4-BE49-F238E27FC236}">
                    <a16:creationId xmlns:a16="http://schemas.microsoft.com/office/drawing/2014/main" id="{BD78AC12-FE7B-A3E9-B110-FB5EA5F383B3}"/>
                  </a:ext>
                </a:extLst>
              </p:cNvPr>
              <p:cNvGrpSpPr/>
              <p:nvPr/>
            </p:nvGrpSpPr>
            <p:grpSpPr>
              <a:xfrm>
                <a:off x="4648200" y="3733800"/>
                <a:ext cx="397565" cy="914400"/>
                <a:chOff x="5257800" y="0"/>
                <a:chExt cx="762000" cy="1752600"/>
              </a:xfrm>
            </p:grpSpPr>
            <p:sp>
              <p:nvSpPr>
                <p:cNvPr id="508" name="Diamond 507">
                  <a:extLst>
                    <a:ext uri="{FF2B5EF4-FFF2-40B4-BE49-F238E27FC236}">
                      <a16:creationId xmlns:a16="http://schemas.microsoft.com/office/drawing/2014/main" id="{024F7760-435B-FFE9-69CD-1F898A86D29C}"/>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Diamond 508">
                  <a:extLst>
                    <a:ext uri="{FF2B5EF4-FFF2-40B4-BE49-F238E27FC236}">
                      <a16:creationId xmlns:a16="http://schemas.microsoft.com/office/drawing/2014/main" id="{D34A7DA4-EEAD-A2A3-1ACD-4A3877D4C825}"/>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5915D881-DBFB-4D73-E943-141089310CC2}"/>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3" name="Group 353">
              <a:extLst>
                <a:ext uri="{FF2B5EF4-FFF2-40B4-BE49-F238E27FC236}">
                  <a16:creationId xmlns:a16="http://schemas.microsoft.com/office/drawing/2014/main" id="{C9B6DD9D-239C-C00A-5C95-5C7F1E9D6FB5}"/>
                </a:ext>
              </a:extLst>
            </p:cNvPr>
            <p:cNvGrpSpPr/>
            <p:nvPr/>
          </p:nvGrpSpPr>
          <p:grpSpPr>
            <a:xfrm flipH="1">
              <a:off x="7110960" y="1425107"/>
              <a:ext cx="2122496" cy="4432710"/>
              <a:chOff x="6248400" y="990600"/>
              <a:chExt cx="2286000" cy="4774178"/>
            </a:xfrm>
          </p:grpSpPr>
          <p:sp>
            <p:nvSpPr>
              <p:cNvPr id="512" name="Cloud 511">
                <a:extLst>
                  <a:ext uri="{FF2B5EF4-FFF2-40B4-BE49-F238E27FC236}">
                    <a16:creationId xmlns:a16="http://schemas.microsoft.com/office/drawing/2014/main" id="{EB17C44E-6B29-62B8-00C0-8F3570BAF657}"/>
                  </a:ext>
                </a:extLst>
              </p:cNvPr>
              <p:cNvSpPr/>
              <p:nvPr/>
            </p:nvSpPr>
            <p:spPr>
              <a:xfrm>
                <a:off x="6248400" y="990600"/>
                <a:ext cx="2057400" cy="3124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13" name="Oval 512">
                <a:extLst>
                  <a:ext uri="{FF2B5EF4-FFF2-40B4-BE49-F238E27FC236}">
                    <a16:creationId xmlns:a16="http://schemas.microsoft.com/office/drawing/2014/main" id="{4A8DFBAF-DD23-AF48-C453-2FD1FDABC79E}"/>
                  </a:ext>
                </a:extLst>
              </p:cNvPr>
              <p:cNvSpPr/>
              <p:nvPr/>
            </p:nvSpPr>
            <p:spPr>
              <a:xfrm>
                <a:off x="7772400" y="33019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25263BD1-697C-5E11-CF0E-0D28B048DDBA}"/>
                  </a:ext>
                </a:extLst>
              </p:cNvPr>
              <p:cNvSpPr/>
              <p:nvPr/>
            </p:nvSpPr>
            <p:spPr>
              <a:xfrm>
                <a:off x="6328689" y="3198556"/>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5" name="Group 87">
                <a:extLst>
                  <a:ext uri="{FF2B5EF4-FFF2-40B4-BE49-F238E27FC236}">
                    <a16:creationId xmlns:a16="http://schemas.microsoft.com/office/drawing/2014/main" id="{13CF1E93-0052-45DE-C949-59A323EE03B0}"/>
                  </a:ext>
                </a:extLst>
              </p:cNvPr>
              <p:cNvGrpSpPr/>
              <p:nvPr/>
            </p:nvGrpSpPr>
            <p:grpSpPr>
              <a:xfrm rot="1905584" flipH="1">
                <a:off x="6933760" y="4741530"/>
                <a:ext cx="549476" cy="1023248"/>
                <a:chOff x="6213924" y="4956136"/>
                <a:chExt cx="549476" cy="1023248"/>
              </a:xfrm>
            </p:grpSpPr>
            <p:sp>
              <p:nvSpPr>
                <p:cNvPr id="552" name="Oval 551">
                  <a:extLst>
                    <a:ext uri="{FF2B5EF4-FFF2-40B4-BE49-F238E27FC236}">
                      <a16:creationId xmlns:a16="http://schemas.microsoft.com/office/drawing/2014/main" id="{36043D8E-77E2-8F0A-B378-473776AF6196}"/>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776E2703-C616-F68B-7F00-46617078C529}"/>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6" name="Group 86">
                <a:extLst>
                  <a:ext uri="{FF2B5EF4-FFF2-40B4-BE49-F238E27FC236}">
                    <a16:creationId xmlns:a16="http://schemas.microsoft.com/office/drawing/2014/main" id="{BA8C8F47-8AEF-B483-5707-AF2BCA6386F6}"/>
                  </a:ext>
                </a:extLst>
              </p:cNvPr>
              <p:cNvGrpSpPr/>
              <p:nvPr/>
            </p:nvGrpSpPr>
            <p:grpSpPr>
              <a:xfrm rot="19694416">
                <a:off x="7543800" y="4673528"/>
                <a:ext cx="549476" cy="1023248"/>
                <a:chOff x="6213924" y="4956136"/>
                <a:chExt cx="549476" cy="1023248"/>
              </a:xfrm>
            </p:grpSpPr>
            <p:sp>
              <p:nvSpPr>
                <p:cNvPr id="550" name="Oval 549">
                  <a:extLst>
                    <a:ext uri="{FF2B5EF4-FFF2-40B4-BE49-F238E27FC236}">
                      <a16:creationId xmlns:a16="http://schemas.microsoft.com/office/drawing/2014/main" id="{DBE4E08B-320D-E15D-C860-8BD2ED613D03}"/>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0E35066E-4707-11B5-1A51-37EEDF27B870}"/>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7" name="Trapezoid 516">
                <a:extLst>
                  <a:ext uri="{FF2B5EF4-FFF2-40B4-BE49-F238E27FC236}">
                    <a16:creationId xmlns:a16="http://schemas.microsoft.com/office/drawing/2014/main" id="{5D5FAE4A-EF30-34A1-BF50-BA22690994C8}"/>
                  </a:ext>
                </a:extLst>
              </p:cNvPr>
              <p:cNvSpPr/>
              <p:nvPr/>
            </p:nvSpPr>
            <p:spPr>
              <a:xfrm rot="20098521">
                <a:off x="7776010" y="24271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Trapezoid 517">
                <a:extLst>
                  <a:ext uri="{FF2B5EF4-FFF2-40B4-BE49-F238E27FC236}">
                    <a16:creationId xmlns:a16="http://schemas.microsoft.com/office/drawing/2014/main" id="{2501F3D0-B4D3-5471-02E5-4A708A8DD252}"/>
                  </a:ext>
                </a:extLst>
              </p:cNvPr>
              <p:cNvSpPr/>
              <p:nvPr/>
            </p:nvSpPr>
            <p:spPr>
              <a:xfrm rot="1180462">
                <a:off x="6380149" y="24989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Trapezoid 518">
                <a:extLst>
                  <a:ext uri="{FF2B5EF4-FFF2-40B4-BE49-F238E27FC236}">
                    <a16:creationId xmlns:a16="http://schemas.microsoft.com/office/drawing/2014/main" id="{8CF807C5-2806-E15D-B506-0C95E01311F3}"/>
                  </a:ext>
                </a:extLst>
              </p:cNvPr>
              <p:cNvSpPr/>
              <p:nvPr/>
            </p:nvSpPr>
            <p:spPr>
              <a:xfrm>
                <a:off x="6477000" y="25399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Isosceles Triangle 519">
                <a:extLst>
                  <a:ext uri="{FF2B5EF4-FFF2-40B4-BE49-F238E27FC236}">
                    <a16:creationId xmlns:a16="http://schemas.microsoft.com/office/drawing/2014/main" id="{C7C909C4-D530-1E75-7A01-3A02DD5FCF65}"/>
                  </a:ext>
                </a:extLst>
              </p:cNvPr>
              <p:cNvSpPr/>
              <p:nvPr/>
            </p:nvSpPr>
            <p:spPr>
              <a:xfrm rot="10800000">
                <a:off x="7087849" y="24487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Moon 150">
                <a:extLst>
                  <a:ext uri="{FF2B5EF4-FFF2-40B4-BE49-F238E27FC236}">
                    <a16:creationId xmlns:a16="http://schemas.microsoft.com/office/drawing/2014/main" id="{473E8E1B-F5D8-3DE5-42DC-07441001844C}"/>
                  </a:ext>
                </a:extLst>
              </p:cNvPr>
              <p:cNvSpPr/>
              <p:nvPr/>
            </p:nvSpPr>
            <p:spPr>
              <a:xfrm rot="19938024">
                <a:off x="6740881" y="25428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30F4C16F-98B0-8A0D-CB26-F367F53466C8}"/>
                  </a:ext>
                </a:extLst>
              </p:cNvPr>
              <p:cNvSpPr/>
              <p:nvPr/>
            </p:nvSpPr>
            <p:spPr>
              <a:xfrm>
                <a:off x="6629400" y="13716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Cloud 151">
                <a:extLst>
                  <a:ext uri="{FF2B5EF4-FFF2-40B4-BE49-F238E27FC236}">
                    <a16:creationId xmlns:a16="http://schemas.microsoft.com/office/drawing/2014/main" id="{7C7F3395-24D7-CDC3-1E53-18C8383F7E6E}"/>
                  </a:ext>
                </a:extLst>
              </p:cNvPr>
              <p:cNvSpPr/>
              <p:nvPr/>
            </p:nvSpPr>
            <p:spPr>
              <a:xfrm>
                <a:off x="6781800" y="9906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524" name="Group 159">
                <a:extLst>
                  <a:ext uri="{FF2B5EF4-FFF2-40B4-BE49-F238E27FC236}">
                    <a16:creationId xmlns:a16="http://schemas.microsoft.com/office/drawing/2014/main" id="{5B076291-A1EC-252E-D198-245F5870BC4A}"/>
                  </a:ext>
                </a:extLst>
              </p:cNvPr>
              <p:cNvGrpSpPr/>
              <p:nvPr/>
            </p:nvGrpSpPr>
            <p:grpSpPr>
              <a:xfrm>
                <a:off x="6581933" y="4815590"/>
                <a:ext cx="1600200" cy="381000"/>
                <a:chOff x="4495800" y="381000"/>
                <a:chExt cx="3094220" cy="703289"/>
              </a:xfrm>
            </p:grpSpPr>
            <p:sp>
              <p:nvSpPr>
                <p:cNvPr id="545" name="Left-Right Arrow 160">
                  <a:extLst>
                    <a:ext uri="{FF2B5EF4-FFF2-40B4-BE49-F238E27FC236}">
                      <a16:creationId xmlns:a16="http://schemas.microsoft.com/office/drawing/2014/main" id="{4A24455E-A1C0-2675-3895-6D56FE580A21}"/>
                    </a:ext>
                  </a:extLst>
                </p:cNvPr>
                <p:cNvSpPr/>
                <p:nvPr/>
              </p:nvSpPr>
              <p:spPr>
                <a:xfrm>
                  <a:off x="4495800" y="381000"/>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Left-Right Arrow 161">
                  <a:extLst>
                    <a:ext uri="{FF2B5EF4-FFF2-40B4-BE49-F238E27FC236}">
                      <a16:creationId xmlns:a16="http://schemas.microsoft.com/office/drawing/2014/main" id="{85111EDA-F02D-A406-0436-B9599AB05DA8}"/>
                    </a:ext>
                  </a:extLst>
                </p:cNvPr>
                <p:cNvSpPr/>
                <p:nvPr/>
              </p:nvSpPr>
              <p:spPr>
                <a:xfrm>
                  <a:off x="6032292" y="398489"/>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Diamond 546">
                  <a:extLst>
                    <a:ext uri="{FF2B5EF4-FFF2-40B4-BE49-F238E27FC236}">
                      <a16:creationId xmlns:a16="http://schemas.microsoft.com/office/drawing/2014/main" id="{59B0907C-5910-E278-551D-046138F056A7}"/>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Diamond 163">
                  <a:extLst>
                    <a:ext uri="{FF2B5EF4-FFF2-40B4-BE49-F238E27FC236}">
                      <a16:creationId xmlns:a16="http://schemas.microsoft.com/office/drawing/2014/main" id="{15D30F2E-8094-CE42-615F-8AA60572DF98}"/>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Diamond 164">
                  <a:extLst>
                    <a:ext uri="{FF2B5EF4-FFF2-40B4-BE49-F238E27FC236}">
                      <a16:creationId xmlns:a16="http://schemas.microsoft.com/office/drawing/2014/main" id="{88513DC3-73BB-8DB2-2272-EAFAF0A33F48}"/>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5" name="Moon 524">
                <a:extLst>
                  <a:ext uri="{FF2B5EF4-FFF2-40B4-BE49-F238E27FC236}">
                    <a16:creationId xmlns:a16="http://schemas.microsoft.com/office/drawing/2014/main" id="{B052ABA6-9E92-9530-161A-FE013B81B8A9}"/>
                  </a:ext>
                </a:extLst>
              </p:cNvPr>
              <p:cNvSpPr/>
              <p:nvPr/>
            </p:nvSpPr>
            <p:spPr>
              <a:xfrm rot="19884192">
                <a:off x="7136256" y="25456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 name="Group 169">
                <a:extLst>
                  <a:ext uri="{FF2B5EF4-FFF2-40B4-BE49-F238E27FC236}">
                    <a16:creationId xmlns:a16="http://schemas.microsoft.com/office/drawing/2014/main" id="{A287E6BA-37F0-2070-1B8E-6CDCD8991A8E}"/>
                  </a:ext>
                </a:extLst>
              </p:cNvPr>
              <p:cNvGrpSpPr/>
              <p:nvPr/>
            </p:nvGrpSpPr>
            <p:grpSpPr>
              <a:xfrm rot="3570060">
                <a:off x="6761193" y="3791286"/>
                <a:ext cx="1170140" cy="166579"/>
                <a:chOff x="4953000" y="457200"/>
                <a:chExt cx="1321634" cy="647074"/>
              </a:xfrm>
            </p:grpSpPr>
            <p:sp>
              <p:nvSpPr>
                <p:cNvPr id="541" name="Diamond 165">
                  <a:extLst>
                    <a:ext uri="{FF2B5EF4-FFF2-40B4-BE49-F238E27FC236}">
                      <a16:creationId xmlns:a16="http://schemas.microsoft.com/office/drawing/2014/main" id="{79662BC4-20C6-C7D5-64FB-363E04CA91E1}"/>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Diamond 541">
                  <a:extLst>
                    <a:ext uri="{FF2B5EF4-FFF2-40B4-BE49-F238E27FC236}">
                      <a16:creationId xmlns:a16="http://schemas.microsoft.com/office/drawing/2014/main" id="{D016CED2-58FB-0330-BEA5-7D019CE2E657}"/>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Diamond 542">
                  <a:extLst>
                    <a:ext uri="{FF2B5EF4-FFF2-40B4-BE49-F238E27FC236}">
                      <a16:creationId xmlns:a16="http://schemas.microsoft.com/office/drawing/2014/main" id="{C23EAB6A-BA84-56AE-5489-CE1642D89511}"/>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Diamond 543">
                  <a:extLst>
                    <a:ext uri="{FF2B5EF4-FFF2-40B4-BE49-F238E27FC236}">
                      <a16:creationId xmlns:a16="http://schemas.microsoft.com/office/drawing/2014/main" id="{033003F1-E343-1149-FA77-689A04E6AFD2}"/>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7" name="Round Diagonal Corner Rectangle 148">
                <a:extLst>
                  <a:ext uri="{FF2B5EF4-FFF2-40B4-BE49-F238E27FC236}">
                    <a16:creationId xmlns:a16="http://schemas.microsoft.com/office/drawing/2014/main" id="{734758A3-3D18-D50A-32CB-9C08CC733B84}"/>
                  </a:ext>
                </a:extLst>
              </p:cNvPr>
              <p:cNvSpPr/>
              <p:nvPr/>
            </p:nvSpPr>
            <p:spPr>
              <a:xfrm>
                <a:off x="6553200" y="1371600"/>
                <a:ext cx="1524000" cy="228600"/>
              </a:xfrm>
              <a:prstGeom prst="round2Diag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8" name="Group 220">
                <a:extLst>
                  <a:ext uri="{FF2B5EF4-FFF2-40B4-BE49-F238E27FC236}">
                    <a16:creationId xmlns:a16="http://schemas.microsoft.com/office/drawing/2014/main" id="{C12E8A4E-4DB9-75C2-7E9F-061FC0C490B8}"/>
                  </a:ext>
                </a:extLst>
              </p:cNvPr>
              <p:cNvGrpSpPr/>
              <p:nvPr/>
            </p:nvGrpSpPr>
            <p:grpSpPr>
              <a:xfrm>
                <a:off x="6477000" y="1600200"/>
                <a:ext cx="381000" cy="990600"/>
                <a:chOff x="5562600" y="5151620"/>
                <a:chExt cx="535898" cy="1306642"/>
              </a:xfrm>
            </p:grpSpPr>
            <p:sp>
              <p:nvSpPr>
                <p:cNvPr id="538" name="Diamond 537">
                  <a:extLst>
                    <a:ext uri="{FF2B5EF4-FFF2-40B4-BE49-F238E27FC236}">
                      <a16:creationId xmlns:a16="http://schemas.microsoft.com/office/drawing/2014/main" id="{7768D232-9CEA-5FBE-426B-94FD57D5788F}"/>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Diamond 538">
                  <a:extLst>
                    <a:ext uri="{FF2B5EF4-FFF2-40B4-BE49-F238E27FC236}">
                      <a16:creationId xmlns:a16="http://schemas.microsoft.com/office/drawing/2014/main" id="{3DD3C23C-E2D9-BEA4-9E36-040D3C6E9DA0}"/>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C19637F8-8372-097C-FC3D-4761B246076F}"/>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221">
                <a:extLst>
                  <a:ext uri="{FF2B5EF4-FFF2-40B4-BE49-F238E27FC236}">
                    <a16:creationId xmlns:a16="http://schemas.microsoft.com/office/drawing/2014/main" id="{BC837F85-A73E-C451-5B17-0891EC64B71C}"/>
                  </a:ext>
                </a:extLst>
              </p:cNvPr>
              <p:cNvGrpSpPr/>
              <p:nvPr/>
            </p:nvGrpSpPr>
            <p:grpSpPr>
              <a:xfrm>
                <a:off x="7848600" y="1600200"/>
                <a:ext cx="381000" cy="990600"/>
                <a:chOff x="5562600" y="5151620"/>
                <a:chExt cx="535898" cy="1306642"/>
              </a:xfrm>
            </p:grpSpPr>
            <p:sp>
              <p:nvSpPr>
                <p:cNvPr id="535" name="Diamond 534">
                  <a:extLst>
                    <a:ext uri="{FF2B5EF4-FFF2-40B4-BE49-F238E27FC236}">
                      <a16:creationId xmlns:a16="http://schemas.microsoft.com/office/drawing/2014/main" id="{27B29A6F-211F-7C5A-86B2-34F9EC86AE78}"/>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Diamond 223">
                  <a:extLst>
                    <a:ext uri="{FF2B5EF4-FFF2-40B4-BE49-F238E27FC236}">
                      <a16:creationId xmlns:a16="http://schemas.microsoft.com/office/drawing/2014/main" id="{40DBDCE9-21CC-6D5E-D2BE-177EEEE0B0E6}"/>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224">
                  <a:extLst>
                    <a:ext uri="{FF2B5EF4-FFF2-40B4-BE49-F238E27FC236}">
                      <a16:creationId xmlns:a16="http://schemas.microsoft.com/office/drawing/2014/main" id="{35DB044B-9FC6-4CF9-7308-A2AC88755B82}"/>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169">
                <a:extLst>
                  <a:ext uri="{FF2B5EF4-FFF2-40B4-BE49-F238E27FC236}">
                    <a16:creationId xmlns:a16="http://schemas.microsoft.com/office/drawing/2014/main" id="{0592A6B2-DFAD-010F-82BC-F55FA816E6CC}"/>
                  </a:ext>
                </a:extLst>
              </p:cNvPr>
              <p:cNvGrpSpPr/>
              <p:nvPr/>
            </p:nvGrpSpPr>
            <p:grpSpPr>
              <a:xfrm>
                <a:off x="6712475" y="1389112"/>
                <a:ext cx="1170140" cy="166579"/>
                <a:chOff x="4953000" y="457200"/>
                <a:chExt cx="1321634" cy="647074"/>
              </a:xfrm>
            </p:grpSpPr>
            <p:sp>
              <p:nvSpPr>
                <p:cNvPr id="531" name="Diamond 530">
                  <a:extLst>
                    <a:ext uri="{FF2B5EF4-FFF2-40B4-BE49-F238E27FC236}">
                      <a16:creationId xmlns:a16="http://schemas.microsoft.com/office/drawing/2014/main" id="{9FC3F24C-D8FE-CE53-EE4A-9A2E355EBBAE}"/>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Diamond 531">
                  <a:extLst>
                    <a:ext uri="{FF2B5EF4-FFF2-40B4-BE49-F238E27FC236}">
                      <a16:creationId xmlns:a16="http://schemas.microsoft.com/office/drawing/2014/main" id="{8D6F4811-EA16-9B24-C7AF-CE2043C3FF4B}"/>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Diamond 532">
                  <a:extLst>
                    <a:ext uri="{FF2B5EF4-FFF2-40B4-BE49-F238E27FC236}">
                      <a16:creationId xmlns:a16="http://schemas.microsoft.com/office/drawing/2014/main" id="{EC879278-2E1E-E595-1C4A-ECCF34A8C95E}"/>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Diamond 533">
                  <a:extLst>
                    <a:ext uri="{FF2B5EF4-FFF2-40B4-BE49-F238E27FC236}">
                      <a16:creationId xmlns:a16="http://schemas.microsoft.com/office/drawing/2014/main" id="{E47B495F-8EE0-384F-3392-C592B7AE1684}"/>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4" name="Group 170">
              <a:extLst>
                <a:ext uri="{FF2B5EF4-FFF2-40B4-BE49-F238E27FC236}">
                  <a16:creationId xmlns:a16="http://schemas.microsoft.com/office/drawing/2014/main" id="{38471E6E-C11F-480D-616D-0EF5E754FCCF}"/>
                </a:ext>
              </a:extLst>
            </p:cNvPr>
            <p:cNvGrpSpPr/>
            <p:nvPr/>
          </p:nvGrpSpPr>
          <p:grpSpPr>
            <a:xfrm>
              <a:off x="457200" y="685800"/>
              <a:ext cx="2713993" cy="5668018"/>
              <a:chOff x="5943600" y="1143000"/>
              <a:chExt cx="2286000" cy="4774178"/>
            </a:xfrm>
          </p:grpSpPr>
          <p:sp>
            <p:nvSpPr>
              <p:cNvPr id="555" name="Cloud 554">
                <a:extLst>
                  <a:ext uri="{FF2B5EF4-FFF2-40B4-BE49-F238E27FC236}">
                    <a16:creationId xmlns:a16="http://schemas.microsoft.com/office/drawing/2014/main" id="{CBE105DE-B2C1-650B-4B7A-628E1F2BB6A1}"/>
                  </a:ext>
                </a:extLst>
              </p:cNvPr>
              <p:cNvSpPr/>
              <p:nvPr/>
            </p:nvSpPr>
            <p:spPr>
              <a:xfrm>
                <a:off x="5943600" y="1371600"/>
                <a:ext cx="2057400" cy="14478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56" name="Oval 555">
                <a:extLst>
                  <a:ext uri="{FF2B5EF4-FFF2-40B4-BE49-F238E27FC236}">
                    <a16:creationId xmlns:a16="http://schemas.microsoft.com/office/drawing/2014/main" id="{5FC6355B-85E3-8283-0CC0-6D80BF95FF1D}"/>
                  </a:ext>
                </a:extLst>
              </p:cNvPr>
              <p:cNvSpPr/>
              <p:nvPr/>
            </p:nvSpPr>
            <p:spPr>
              <a:xfrm>
                <a:off x="7467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13D31A78-A354-98F9-4246-3AF5F2C3497F}"/>
                  </a:ext>
                </a:extLst>
              </p:cNvPr>
              <p:cNvSpPr/>
              <p:nvPr/>
            </p:nvSpPr>
            <p:spPr>
              <a:xfrm>
                <a:off x="5943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8" name="Group 87">
                <a:extLst>
                  <a:ext uri="{FF2B5EF4-FFF2-40B4-BE49-F238E27FC236}">
                    <a16:creationId xmlns:a16="http://schemas.microsoft.com/office/drawing/2014/main" id="{44B0F04F-81AD-7264-AEA9-9E56E11CFB8F}"/>
                  </a:ext>
                </a:extLst>
              </p:cNvPr>
              <p:cNvGrpSpPr/>
              <p:nvPr/>
            </p:nvGrpSpPr>
            <p:grpSpPr>
              <a:xfrm rot="1905584" flipH="1">
                <a:off x="6628960" y="4893930"/>
                <a:ext cx="549476" cy="1023248"/>
                <a:chOff x="6213924" y="4956136"/>
                <a:chExt cx="549476" cy="1023248"/>
              </a:xfrm>
            </p:grpSpPr>
            <p:sp>
              <p:nvSpPr>
                <p:cNvPr id="587" name="Oval 586">
                  <a:extLst>
                    <a:ext uri="{FF2B5EF4-FFF2-40B4-BE49-F238E27FC236}">
                      <a16:creationId xmlns:a16="http://schemas.microsoft.com/office/drawing/2014/main" id="{25C0086C-6FAB-789F-270C-03172786AC53}"/>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FE147A5A-B7C7-534E-38ED-0A717BA13334}"/>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9" name="Group 86">
                <a:extLst>
                  <a:ext uri="{FF2B5EF4-FFF2-40B4-BE49-F238E27FC236}">
                    <a16:creationId xmlns:a16="http://schemas.microsoft.com/office/drawing/2014/main" id="{CC35B7CB-5E96-3C49-65A6-A2D29C9373A9}"/>
                  </a:ext>
                </a:extLst>
              </p:cNvPr>
              <p:cNvGrpSpPr/>
              <p:nvPr/>
            </p:nvGrpSpPr>
            <p:grpSpPr>
              <a:xfrm rot="19694416">
                <a:off x="7239000" y="4825928"/>
                <a:ext cx="549476" cy="1023248"/>
                <a:chOff x="6213924" y="4956136"/>
                <a:chExt cx="549476" cy="1023248"/>
              </a:xfrm>
            </p:grpSpPr>
            <p:sp>
              <p:nvSpPr>
                <p:cNvPr id="585" name="Oval 584">
                  <a:extLst>
                    <a:ext uri="{FF2B5EF4-FFF2-40B4-BE49-F238E27FC236}">
                      <a16:creationId xmlns:a16="http://schemas.microsoft.com/office/drawing/2014/main" id="{919C9645-215E-808F-EEB6-39C0A6FC12D2}"/>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B30925FD-4912-BD2B-B6C8-CA132219E00A}"/>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0" name="Trapezoid 559">
                <a:extLst>
                  <a:ext uri="{FF2B5EF4-FFF2-40B4-BE49-F238E27FC236}">
                    <a16:creationId xmlns:a16="http://schemas.microsoft.com/office/drawing/2014/main" id="{AACE2BB5-DFC6-7E57-ADB4-5A3DE8831F91}"/>
                  </a:ext>
                </a:extLst>
              </p:cNvPr>
              <p:cNvSpPr/>
              <p:nvPr/>
            </p:nvSpPr>
            <p:spPr>
              <a:xfrm rot="20098521">
                <a:off x="7471210" y="25795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Trapezoid 560">
                <a:extLst>
                  <a:ext uri="{FF2B5EF4-FFF2-40B4-BE49-F238E27FC236}">
                    <a16:creationId xmlns:a16="http://schemas.microsoft.com/office/drawing/2014/main" id="{25605DC6-A711-9576-BB72-3C61F59EA03C}"/>
                  </a:ext>
                </a:extLst>
              </p:cNvPr>
              <p:cNvSpPr/>
              <p:nvPr/>
            </p:nvSpPr>
            <p:spPr>
              <a:xfrm rot="1180462">
                <a:off x="6075349" y="26513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Trapezoid 561">
                <a:extLst>
                  <a:ext uri="{FF2B5EF4-FFF2-40B4-BE49-F238E27FC236}">
                    <a16:creationId xmlns:a16="http://schemas.microsoft.com/office/drawing/2014/main" id="{F79B7E6D-A467-8F7E-1AFF-AC9A5464E474}"/>
                  </a:ext>
                </a:extLst>
              </p:cNvPr>
              <p:cNvSpPr/>
              <p:nvPr/>
            </p:nvSpPr>
            <p:spPr>
              <a:xfrm>
                <a:off x="6172200" y="26923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Isosceles Triangle 562">
                <a:extLst>
                  <a:ext uri="{FF2B5EF4-FFF2-40B4-BE49-F238E27FC236}">
                    <a16:creationId xmlns:a16="http://schemas.microsoft.com/office/drawing/2014/main" id="{E0E27E6D-5B20-5CA3-A5FA-ACFA02BCED95}"/>
                  </a:ext>
                </a:extLst>
              </p:cNvPr>
              <p:cNvSpPr/>
              <p:nvPr/>
            </p:nvSpPr>
            <p:spPr>
              <a:xfrm rot="10800000">
                <a:off x="6783049" y="26011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Moon 563">
                <a:extLst>
                  <a:ext uri="{FF2B5EF4-FFF2-40B4-BE49-F238E27FC236}">
                    <a16:creationId xmlns:a16="http://schemas.microsoft.com/office/drawing/2014/main" id="{EBA08B76-4A3E-3BFF-BAE4-699F7EB09A48}"/>
                  </a:ext>
                </a:extLst>
              </p:cNvPr>
              <p:cNvSpPr/>
              <p:nvPr/>
            </p:nvSpPr>
            <p:spPr>
              <a:xfrm rot="19938024">
                <a:off x="6436081" y="26952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5F5AD810-BC44-0AC7-6769-A9A31C32EB11}"/>
                  </a:ext>
                </a:extLst>
              </p:cNvPr>
              <p:cNvSpPr/>
              <p:nvPr/>
            </p:nvSpPr>
            <p:spPr>
              <a:xfrm>
                <a:off x="6324600" y="15240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Cloud 565">
                <a:extLst>
                  <a:ext uri="{FF2B5EF4-FFF2-40B4-BE49-F238E27FC236}">
                    <a16:creationId xmlns:a16="http://schemas.microsoft.com/office/drawing/2014/main" id="{CEC4F431-9C72-08C9-5101-C1FE8D213C85}"/>
                  </a:ext>
                </a:extLst>
              </p:cNvPr>
              <p:cNvSpPr/>
              <p:nvPr/>
            </p:nvSpPr>
            <p:spPr>
              <a:xfrm>
                <a:off x="6477000" y="11430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567" name="Group 158">
                <a:extLst>
                  <a:ext uri="{FF2B5EF4-FFF2-40B4-BE49-F238E27FC236}">
                    <a16:creationId xmlns:a16="http://schemas.microsoft.com/office/drawing/2014/main" id="{714EA1B3-DC2F-CC4B-3F55-F553017B857B}"/>
                  </a:ext>
                </a:extLst>
              </p:cNvPr>
              <p:cNvGrpSpPr/>
              <p:nvPr/>
            </p:nvGrpSpPr>
            <p:grpSpPr>
              <a:xfrm>
                <a:off x="6096000" y="1524000"/>
                <a:ext cx="1828799" cy="533400"/>
                <a:chOff x="4495800" y="381000"/>
                <a:chExt cx="3094220" cy="703289"/>
              </a:xfrm>
            </p:grpSpPr>
            <p:sp>
              <p:nvSpPr>
                <p:cNvPr id="580" name="Left-Right Arrow 124">
                  <a:extLst>
                    <a:ext uri="{FF2B5EF4-FFF2-40B4-BE49-F238E27FC236}">
                      <a16:creationId xmlns:a16="http://schemas.microsoft.com/office/drawing/2014/main" id="{AB0F4B31-E8D8-DC07-B1EA-4E8F06E928F8}"/>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Left-Right Arrow 125">
                  <a:extLst>
                    <a:ext uri="{FF2B5EF4-FFF2-40B4-BE49-F238E27FC236}">
                      <a16:creationId xmlns:a16="http://schemas.microsoft.com/office/drawing/2014/main" id="{3B565F6F-7F43-353C-E570-C2B5F6B4D849}"/>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2" name="Diamond 581">
                  <a:extLst>
                    <a:ext uri="{FF2B5EF4-FFF2-40B4-BE49-F238E27FC236}">
                      <a16:creationId xmlns:a16="http://schemas.microsoft.com/office/drawing/2014/main" id="{17F848E8-7FBC-0998-D3F6-392BC879CCE0}"/>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iamond 582">
                  <a:extLst>
                    <a:ext uri="{FF2B5EF4-FFF2-40B4-BE49-F238E27FC236}">
                      <a16:creationId xmlns:a16="http://schemas.microsoft.com/office/drawing/2014/main" id="{E1304AEC-5C12-AE33-41CA-8D3A30B4462B}"/>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Diamond 583">
                  <a:extLst>
                    <a:ext uri="{FF2B5EF4-FFF2-40B4-BE49-F238E27FC236}">
                      <a16:creationId xmlns:a16="http://schemas.microsoft.com/office/drawing/2014/main" id="{CB9FC706-39D1-7712-0E89-0543851EFCA8}"/>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8" name="Group 159">
                <a:extLst>
                  <a:ext uri="{FF2B5EF4-FFF2-40B4-BE49-F238E27FC236}">
                    <a16:creationId xmlns:a16="http://schemas.microsoft.com/office/drawing/2014/main" id="{D2E9F92C-2CA0-B6BB-98F4-0FD9090A8B43}"/>
                  </a:ext>
                </a:extLst>
              </p:cNvPr>
              <p:cNvGrpSpPr/>
              <p:nvPr/>
            </p:nvGrpSpPr>
            <p:grpSpPr>
              <a:xfrm>
                <a:off x="6277133" y="4967990"/>
                <a:ext cx="1600200" cy="381000"/>
                <a:chOff x="4495800" y="381000"/>
                <a:chExt cx="3094220" cy="703289"/>
              </a:xfrm>
            </p:grpSpPr>
            <p:sp>
              <p:nvSpPr>
                <p:cNvPr id="575" name="Left-Right Arrow 119">
                  <a:extLst>
                    <a:ext uri="{FF2B5EF4-FFF2-40B4-BE49-F238E27FC236}">
                      <a16:creationId xmlns:a16="http://schemas.microsoft.com/office/drawing/2014/main" id="{6887AA01-463B-7757-5993-5E2EBEB0242D}"/>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Left-Right Arrow 120">
                  <a:extLst>
                    <a:ext uri="{FF2B5EF4-FFF2-40B4-BE49-F238E27FC236}">
                      <a16:creationId xmlns:a16="http://schemas.microsoft.com/office/drawing/2014/main" id="{827036E3-78BC-A933-3F12-86F13FDDE526}"/>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Diamond 576">
                  <a:extLst>
                    <a:ext uri="{FF2B5EF4-FFF2-40B4-BE49-F238E27FC236}">
                      <a16:creationId xmlns:a16="http://schemas.microsoft.com/office/drawing/2014/main" id="{DF38EF53-B966-F4DE-3090-C7F68E92ED35}"/>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Diamond 577">
                  <a:extLst>
                    <a:ext uri="{FF2B5EF4-FFF2-40B4-BE49-F238E27FC236}">
                      <a16:creationId xmlns:a16="http://schemas.microsoft.com/office/drawing/2014/main" id="{4B9D7D61-758E-2AE6-001B-35BB19695300}"/>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Diamond 578">
                  <a:extLst>
                    <a:ext uri="{FF2B5EF4-FFF2-40B4-BE49-F238E27FC236}">
                      <a16:creationId xmlns:a16="http://schemas.microsoft.com/office/drawing/2014/main" id="{3B932104-10E4-5823-10D0-3EE5DCDF2589}"/>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9" name="Moon 568">
                <a:extLst>
                  <a:ext uri="{FF2B5EF4-FFF2-40B4-BE49-F238E27FC236}">
                    <a16:creationId xmlns:a16="http://schemas.microsoft.com/office/drawing/2014/main" id="{7A39EC4F-F523-742C-06E9-44A450C6DA1A}"/>
                  </a:ext>
                </a:extLst>
              </p:cNvPr>
              <p:cNvSpPr/>
              <p:nvPr/>
            </p:nvSpPr>
            <p:spPr>
              <a:xfrm rot="19884192">
                <a:off x="6831456" y="26980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0" name="Group 169">
                <a:extLst>
                  <a:ext uri="{FF2B5EF4-FFF2-40B4-BE49-F238E27FC236}">
                    <a16:creationId xmlns:a16="http://schemas.microsoft.com/office/drawing/2014/main" id="{6D8EC803-17E8-4AB1-115A-BD85FFD50549}"/>
                  </a:ext>
                </a:extLst>
              </p:cNvPr>
              <p:cNvGrpSpPr/>
              <p:nvPr/>
            </p:nvGrpSpPr>
            <p:grpSpPr>
              <a:xfrm rot="3570060">
                <a:off x="6456393" y="3943686"/>
                <a:ext cx="1170140" cy="166579"/>
                <a:chOff x="4953000" y="457200"/>
                <a:chExt cx="1321634" cy="647074"/>
              </a:xfrm>
            </p:grpSpPr>
            <p:sp>
              <p:nvSpPr>
                <p:cNvPr id="571" name="Diamond 570">
                  <a:extLst>
                    <a:ext uri="{FF2B5EF4-FFF2-40B4-BE49-F238E27FC236}">
                      <a16:creationId xmlns:a16="http://schemas.microsoft.com/office/drawing/2014/main" id="{E212FD98-894F-41DE-DF45-FFF7EE952944}"/>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Diamond 571">
                  <a:extLst>
                    <a:ext uri="{FF2B5EF4-FFF2-40B4-BE49-F238E27FC236}">
                      <a16:creationId xmlns:a16="http://schemas.microsoft.com/office/drawing/2014/main" id="{02AC9A9E-AA01-DA49-AD72-5CD27E95B80D}"/>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Diamond 572">
                  <a:extLst>
                    <a:ext uri="{FF2B5EF4-FFF2-40B4-BE49-F238E27FC236}">
                      <a16:creationId xmlns:a16="http://schemas.microsoft.com/office/drawing/2014/main" id="{FE99B9C1-C500-D655-2652-0D53B9AAF393}"/>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Diamond 573">
                  <a:extLst>
                    <a:ext uri="{FF2B5EF4-FFF2-40B4-BE49-F238E27FC236}">
                      <a16:creationId xmlns:a16="http://schemas.microsoft.com/office/drawing/2014/main" id="{737E8103-B12C-1271-07A8-2DA7B9C802C9}"/>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9" name="Group 431">
              <a:extLst>
                <a:ext uri="{FF2B5EF4-FFF2-40B4-BE49-F238E27FC236}">
                  <a16:creationId xmlns:a16="http://schemas.microsoft.com/office/drawing/2014/main" id="{F541005C-47F4-234C-A656-A92E9CCD68F5}"/>
                </a:ext>
              </a:extLst>
            </p:cNvPr>
            <p:cNvGrpSpPr/>
            <p:nvPr/>
          </p:nvGrpSpPr>
          <p:grpSpPr>
            <a:xfrm>
              <a:off x="9082444" y="685800"/>
              <a:ext cx="1869091" cy="4928711"/>
              <a:chOff x="3200400" y="1371851"/>
              <a:chExt cx="2133600" cy="4621527"/>
            </a:xfrm>
          </p:grpSpPr>
          <p:sp>
            <p:nvSpPr>
              <p:cNvPr id="590" name="Oval 589">
                <a:extLst>
                  <a:ext uri="{FF2B5EF4-FFF2-40B4-BE49-F238E27FC236}">
                    <a16:creationId xmlns:a16="http://schemas.microsoft.com/office/drawing/2014/main" id="{CDEA7610-874A-722C-3F7D-CB283E040B90}"/>
                  </a:ext>
                </a:extLst>
              </p:cNvPr>
              <p:cNvSpPr/>
              <p:nvPr/>
            </p:nvSpPr>
            <p:spPr>
              <a:xfrm>
                <a:off x="4800600" y="3581400"/>
                <a:ext cx="5334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B1629CBA-3B21-11B0-DBFD-37FD851E20F5}"/>
                  </a:ext>
                </a:extLst>
              </p:cNvPr>
              <p:cNvSpPr/>
              <p:nvPr/>
            </p:nvSpPr>
            <p:spPr>
              <a:xfrm>
                <a:off x="3200400" y="3530528"/>
                <a:ext cx="6858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2" name="Group 87">
                <a:extLst>
                  <a:ext uri="{FF2B5EF4-FFF2-40B4-BE49-F238E27FC236}">
                    <a16:creationId xmlns:a16="http://schemas.microsoft.com/office/drawing/2014/main" id="{9FB420F5-0A0A-F88F-E29C-9C8C1C3FB27B}"/>
                  </a:ext>
                </a:extLst>
              </p:cNvPr>
              <p:cNvGrpSpPr/>
              <p:nvPr/>
            </p:nvGrpSpPr>
            <p:grpSpPr>
              <a:xfrm rot="1905584" flipH="1">
                <a:off x="3809560" y="4970130"/>
                <a:ext cx="549476" cy="1023248"/>
                <a:chOff x="6213924" y="4956136"/>
                <a:chExt cx="549476" cy="1023248"/>
              </a:xfrm>
            </p:grpSpPr>
            <p:sp>
              <p:nvSpPr>
                <p:cNvPr id="637" name="Oval 636">
                  <a:extLst>
                    <a:ext uri="{FF2B5EF4-FFF2-40B4-BE49-F238E27FC236}">
                      <a16:creationId xmlns:a16="http://schemas.microsoft.com/office/drawing/2014/main" id="{C80D31DB-CBB7-D430-D4A3-628ED8BE4491}"/>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A563D69C-8819-6739-0E4E-0E5C83969982}"/>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3" name="Group 86">
                <a:extLst>
                  <a:ext uri="{FF2B5EF4-FFF2-40B4-BE49-F238E27FC236}">
                    <a16:creationId xmlns:a16="http://schemas.microsoft.com/office/drawing/2014/main" id="{86CE8410-6ACF-EF68-6A7E-C99F8260B39E}"/>
                  </a:ext>
                </a:extLst>
              </p:cNvPr>
              <p:cNvGrpSpPr/>
              <p:nvPr/>
            </p:nvGrpSpPr>
            <p:grpSpPr>
              <a:xfrm rot="19694416">
                <a:off x="4419600" y="4902128"/>
                <a:ext cx="549476" cy="1023248"/>
                <a:chOff x="6213924" y="4956136"/>
                <a:chExt cx="549476" cy="1023248"/>
              </a:xfrm>
            </p:grpSpPr>
            <p:sp>
              <p:nvSpPr>
                <p:cNvPr id="635" name="Oval 634">
                  <a:extLst>
                    <a:ext uri="{FF2B5EF4-FFF2-40B4-BE49-F238E27FC236}">
                      <a16:creationId xmlns:a16="http://schemas.microsoft.com/office/drawing/2014/main" id="{3AB58088-5D52-2D69-169D-E6C7CC4144EE}"/>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7074CF07-0958-86C6-7F94-A92004FAF6F8}"/>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4" name="Trapezoid 593">
                <a:extLst>
                  <a:ext uri="{FF2B5EF4-FFF2-40B4-BE49-F238E27FC236}">
                    <a16:creationId xmlns:a16="http://schemas.microsoft.com/office/drawing/2014/main" id="{6E3C1A7F-6E7B-48C9-944C-C8CB79C9C9EF}"/>
                  </a:ext>
                </a:extLst>
              </p:cNvPr>
              <p:cNvSpPr/>
              <p:nvPr/>
            </p:nvSpPr>
            <p:spPr>
              <a:xfrm rot="20262059">
                <a:off x="4600858" y="2729221"/>
                <a:ext cx="619485" cy="1479138"/>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Trapezoid 594">
                <a:extLst>
                  <a:ext uri="{FF2B5EF4-FFF2-40B4-BE49-F238E27FC236}">
                    <a16:creationId xmlns:a16="http://schemas.microsoft.com/office/drawing/2014/main" id="{9305A6F9-DA2C-C988-8A0A-8AA925A1224A}"/>
                  </a:ext>
                </a:extLst>
              </p:cNvPr>
              <p:cNvSpPr/>
              <p:nvPr/>
            </p:nvSpPr>
            <p:spPr>
              <a:xfrm rot="1180462">
                <a:off x="3255949" y="2727592"/>
                <a:ext cx="619485" cy="1371600"/>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Trapezoid 595">
                <a:extLst>
                  <a:ext uri="{FF2B5EF4-FFF2-40B4-BE49-F238E27FC236}">
                    <a16:creationId xmlns:a16="http://schemas.microsoft.com/office/drawing/2014/main" id="{1AC63557-D31F-6E32-7BE0-BC2FDDC7BBAE}"/>
                  </a:ext>
                </a:extLst>
              </p:cNvPr>
              <p:cNvSpPr/>
              <p:nvPr/>
            </p:nvSpPr>
            <p:spPr>
              <a:xfrm>
                <a:off x="3352800" y="2768528"/>
                <a:ext cx="1828800" cy="2667000"/>
              </a:xfrm>
              <a:prstGeom prst="trapezoid">
                <a:avLst>
                  <a:gd name="adj" fmla="val 26844"/>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Isosceles Triangle 596">
                <a:extLst>
                  <a:ext uri="{FF2B5EF4-FFF2-40B4-BE49-F238E27FC236}">
                    <a16:creationId xmlns:a16="http://schemas.microsoft.com/office/drawing/2014/main" id="{F6D0FD6A-C2ED-994C-1BF1-76F2999666D6}"/>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4FA83F18-7F94-6A2E-3030-27B1A7099F1D}"/>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ound Diagonal Corner Rectangle 59">
                <a:extLst>
                  <a:ext uri="{FF2B5EF4-FFF2-40B4-BE49-F238E27FC236}">
                    <a16:creationId xmlns:a16="http://schemas.microsoft.com/office/drawing/2014/main" id="{FD7F9EA0-F2E0-EC91-18FF-C18581993416}"/>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ound Diagonal Corner Rectangle 60">
                <a:extLst>
                  <a:ext uri="{FF2B5EF4-FFF2-40B4-BE49-F238E27FC236}">
                    <a16:creationId xmlns:a16="http://schemas.microsoft.com/office/drawing/2014/main" id="{917E8D9A-A009-36DA-7551-FE982599600E}"/>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Trapezoid 600">
                <a:extLst>
                  <a:ext uri="{FF2B5EF4-FFF2-40B4-BE49-F238E27FC236}">
                    <a16:creationId xmlns:a16="http://schemas.microsoft.com/office/drawing/2014/main" id="{00F2C8C0-7BBA-CD45-F0B8-DEC8E56A58D5}"/>
                  </a:ext>
                </a:extLst>
              </p:cNvPr>
              <p:cNvSpPr/>
              <p:nvPr/>
            </p:nvSpPr>
            <p:spPr>
              <a:xfrm rot="972416">
                <a:off x="3795304" y="2864226"/>
                <a:ext cx="1069960" cy="2449810"/>
              </a:xfrm>
              <a:prstGeom prst="trapezoid">
                <a:avLst>
                  <a:gd name="adj" fmla="val 37971"/>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141">
                <a:extLst>
                  <a:ext uri="{FF2B5EF4-FFF2-40B4-BE49-F238E27FC236}">
                    <a16:creationId xmlns:a16="http://schemas.microsoft.com/office/drawing/2014/main" id="{0DAADAEA-BAA0-CFE8-52AA-862C4FCE0110}"/>
                  </a:ext>
                </a:extLst>
              </p:cNvPr>
              <p:cNvGrpSpPr/>
              <p:nvPr/>
            </p:nvGrpSpPr>
            <p:grpSpPr>
              <a:xfrm rot="6498823">
                <a:off x="3119839" y="3914776"/>
                <a:ext cx="2313367" cy="457200"/>
                <a:chOff x="381000" y="1600200"/>
                <a:chExt cx="9069049" cy="2819400"/>
              </a:xfrm>
            </p:grpSpPr>
            <p:grpSp>
              <p:nvGrpSpPr>
                <p:cNvPr id="621" name="Group 6">
                  <a:extLst>
                    <a:ext uri="{FF2B5EF4-FFF2-40B4-BE49-F238E27FC236}">
                      <a16:creationId xmlns:a16="http://schemas.microsoft.com/office/drawing/2014/main" id="{C0E3DD5A-3A4B-A88D-DF92-161BA4EA99A2}"/>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631" name="Down Arrow Callout 2">
                    <a:extLst>
                      <a:ext uri="{FF2B5EF4-FFF2-40B4-BE49-F238E27FC236}">
                        <a16:creationId xmlns:a16="http://schemas.microsoft.com/office/drawing/2014/main" id="{A411A05E-9525-B0D2-CBC7-E2AE3C3D024B}"/>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Down Arrow Callout 3">
                    <a:extLst>
                      <a:ext uri="{FF2B5EF4-FFF2-40B4-BE49-F238E27FC236}">
                        <a16:creationId xmlns:a16="http://schemas.microsoft.com/office/drawing/2014/main" id="{F94C3404-D3AF-99EF-EEB3-52FB4ACA0C2F}"/>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Down Arrow Callout 4">
                    <a:extLst>
                      <a:ext uri="{FF2B5EF4-FFF2-40B4-BE49-F238E27FC236}">
                        <a16:creationId xmlns:a16="http://schemas.microsoft.com/office/drawing/2014/main" id="{64ED1CC3-FAB5-39C9-8F7B-6EC22FEC44F8}"/>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Down Arrow Callout 5">
                    <a:extLst>
                      <a:ext uri="{FF2B5EF4-FFF2-40B4-BE49-F238E27FC236}">
                        <a16:creationId xmlns:a16="http://schemas.microsoft.com/office/drawing/2014/main" id="{763C7894-108B-C8F0-B2D9-2C7C4D45DDBC}"/>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7">
                  <a:extLst>
                    <a:ext uri="{FF2B5EF4-FFF2-40B4-BE49-F238E27FC236}">
                      <a16:creationId xmlns:a16="http://schemas.microsoft.com/office/drawing/2014/main" id="{C9C14633-F920-BC10-D91F-DBC6413D8D30}"/>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627" name="Down Arrow Callout 87">
                    <a:extLst>
                      <a:ext uri="{FF2B5EF4-FFF2-40B4-BE49-F238E27FC236}">
                        <a16:creationId xmlns:a16="http://schemas.microsoft.com/office/drawing/2014/main" id="{FE4D269F-046F-9B75-B27F-9C9456E52B41}"/>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Down Arrow Callout 88">
                    <a:extLst>
                      <a:ext uri="{FF2B5EF4-FFF2-40B4-BE49-F238E27FC236}">
                        <a16:creationId xmlns:a16="http://schemas.microsoft.com/office/drawing/2014/main" id="{5B768898-AA4D-6D41-971E-2D42F1DBA2FB}"/>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Down Arrow Callout 89">
                    <a:extLst>
                      <a:ext uri="{FF2B5EF4-FFF2-40B4-BE49-F238E27FC236}">
                        <a16:creationId xmlns:a16="http://schemas.microsoft.com/office/drawing/2014/main" id="{68717949-1F7A-F047-4E07-2118F807E979}"/>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Down Arrow Callout 90">
                    <a:extLst>
                      <a:ext uri="{FF2B5EF4-FFF2-40B4-BE49-F238E27FC236}">
                        <a16:creationId xmlns:a16="http://schemas.microsoft.com/office/drawing/2014/main" id="{66EB880E-801E-250B-4D04-A287DC19D6C1}"/>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3" name="Flowchart: Summing Junction 622">
                  <a:extLst>
                    <a:ext uri="{FF2B5EF4-FFF2-40B4-BE49-F238E27FC236}">
                      <a16:creationId xmlns:a16="http://schemas.microsoft.com/office/drawing/2014/main" id="{DAB2A803-980D-6610-D53A-29DC43BC3CB0}"/>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Flowchart: Summing Junction 623">
                  <a:extLst>
                    <a:ext uri="{FF2B5EF4-FFF2-40B4-BE49-F238E27FC236}">
                      <a16:creationId xmlns:a16="http://schemas.microsoft.com/office/drawing/2014/main" id="{A05EB4E6-D61A-2E0F-5F4B-AF22B0AE2CDF}"/>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Flowchart: Summing Junction 624">
                  <a:extLst>
                    <a:ext uri="{FF2B5EF4-FFF2-40B4-BE49-F238E27FC236}">
                      <a16:creationId xmlns:a16="http://schemas.microsoft.com/office/drawing/2014/main" id="{ABB18079-2A03-C4F7-ACA7-64EDA557CD19}"/>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Flowchart: Summing Junction 625">
                  <a:extLst>
                    <a:ext uri="{FF2B5EF4-FFF2-40B4-BE49-F238E27FC236}">
                      <a16:creationId xmlns:a16="http://schemas.microsoft.com/office/drawing/2014/main" id="{9FB7066F-71F7-F18B-2335-253CA469AF52}"/>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3" name="Flowchart: Summing Junction 602">
                <a:extLst>
                  <a:ext uri="{FF2B5EF4-FFF2-40B4-BE49-F238E27FC236}">
                    <a16:creationId xmlns:a16="http://schemas.microsoft.com/office/drawing/2014/main" id="{AF6CB2AC-4481-28D0-A1C6-D8359A2A03A8}"/>
                  </a:ext>
                </a:extLst>
              </p:cNvPr>
              <p:cNvSpPr/>
              <p:nvPr/>
            </p:nvSpPr>
            <p:spPr>
              <a:xfrm>
                <a:off x="4495800" y="2819400"/>
                <a:ext cx="3810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4" name="Group 196">
                <a:extLst>
                  <a:ext uri="{FF2B5EF4-FFF2-40B4-BE49-F238E27FC236}">
                    <a16:creationId xmlns:a16="http://schemas.microsoft.com/office/drawing/2014/main" id="{80627191-EBE3-2786-F2DB-EEA90C55BBA8}"/>
                  </a:ext>
                </a:extLst>
              </p:cNvPr>
              <p:cNvGrpSpPr/>
              <p:nvPr/>
            </p:nvGrpSpPr>
            <p:grpSpPr>
              <a:xfrm>
                <a:off x="3505200" y="1752600"/>
                <a:ext cx="1447800" cy="228602"/>
                <a:chOff x="3428999" y="685798"/>
                <a:chExt cx="1752601" cy="496456"/>
              </a:xfrm>
            </p:grpSpPr>
            <p:sp>
              <p:nvSpPr>
                <p:cNvPr id="605" name="Rounded Rectangle 65">
                  <a:extLst>
                    <a:ext uri="{FF2B5EF4-FFF2-40B4-BE49-F238E27FC236}">
                      <a16:creationId xmlns:a16="http://schemas.microsoft.com/office/drawing/2014/main" id="{FF036734-2889-3975-9A2D-689F2481F33F}"/>
                    </a:ext>
                  </a:extLst>
                </p:cNvPr>
                <p:cNvSpPr/>
                <p:nvPr/>
              </p:nvSpPr>
              <p:spPr>
                <a:xfrm>
                  <a:off x="3429000" y="762000"/>
                  <a:ext cx="1752600" cy="3048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6" name="Group 181">
                  <a:extLst>
                    <a:ext uri="{FF2B5EF4-FFF2-40B4-BE49-F238E27FC236}">
                      <a16:creationId xmlns:a16="http://schemas.microsoft.com/office/drawing/2014/main" id="{BB67E27A-EDCB-4440-3EA9-BA032A3B4B7D}"/>
                    </a:ext>
                  </a:extLst>
                </p:cNvPr>
                <p:cNvGrpSpPr/>
                <p:nvPr/>
              </p:nvGrpSpPr>
              <p:grpSpPr>
                <a:xfrm rot="10800000">
                  <a:off x="3428999" y="685798"/>
                  <a:ext cx="1752601" cy="496456"/>
                  <a:chOff x="381000" y="1600200"/>
                  <a:chExt cx="9069049" cy="2819400"/>
                </a:xfrm>
              </p:grpSpPr>
              <p:grpSp>
                <p:nvGrpSpPr>
                  <p:cNvPr id="607" name="Group 6">
                    <a:extLst>
                      <a:ext uri="{FF2B5EF4-FFF2-40B4-BE49-F238E27FC236}">
                        <a16:creationId xmlns:a16="http://schemas.microsoft.com/office/drawing/2014/main" id="{23C10F11-F66F-6025-E29C-087199718747}"/>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617" name="Down Arrow Callout 2">
                      <a:extLst>
                        <a:ext uri="{FF2B5EF4-FFF2-40B4-BE49-F238E27FC236}">
                          <a16:creationId xmlns:a16="http://schemas.microsoft.com/office/drawing/2014/main" id="{12FBCAF1-939F-79EE-DD5F-E38C2CF8C187}"/>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Down Arrow Callout 3">
                      <a:extLst>
                        <a:ext uri="{FF2B5EF4-FFF2-40B4-BE49-F238E27FC236}">
                          <a16:creationId xmlns:a16="http://schemas.microsoft.com/office/drawing/2014/main" id="{94646068-DAEA-28FD-532D-D21AE8FCEEFE}"/>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own Arrow Callout 4">
                      <a:extLst>
                        <a:ext uri="{FF2B5EF4-FFF2-40B4-BE49-F238E27FC236}">
                          <a16:creationId xmlns:a16="http://schemas.microsoft.com/office/drawing/2014/main" id="{2A674066-7420-53A0-41A8-474F0105A1BE}"/>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Down Arrow Callout 5">
                      <a:extLst>
                        <a:ext uri="{FF2B5EF4-FFF2-40B4-BE49-F238E27FC236}">
                          <a16:creationId xmlns:a16="http://schemas.microsoft.com/office/drawing/2014/main" id="{02C9B4B6-CA3B-3083-9927-2F8ABEC25C5E}"/>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8" name="Group 7">
                    <a:extLst>
                      <a:ext uri="{FF2B5EF4-FFF2-40B4-BE49-F238E27FC236}">
                        <a16:creationId xmlns:a16="http://schemas.microsoft.com/office/drawing/2014/main" id="{B9F20657-8BBB-359A-7703-5ED8CD95400E}"/>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613" name="Down Arrow Callout 73">
                      <a:extLst>
                        <a:ext uri="{FF2B5EF4-FFF2-40B4-BE49-F238E27FC236}">
                          <a16:creationId xmlns:a16="http://schemas.microsoft.com/office/drawing/2014/main" id="{5044E262-5120-2B99-D84E-967182BB7F47}"/>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Down Arrow Callout 74">
                      <a:extLst>
                        <a:ext uri="{FF2B5EF4-FFF2-40B4-BE49-F238E27FC236}">
                          <a16:creationId xmlns:a16="http://schemas.microsoft.com/office/drawing/2014/main" id="{35F12CBD-4561-DCE1-1FA0-F55309D301FC}"/>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Down Arrow Callout 75">
                      <a:extLst>
                        <a:ext uri="{FF2B5EF4-FFF2-40B4-BE49-F238E27FC236}">
                          <a16:creationId xmlns:a16="http://schemas.microsoft.com/office/drawing/2014/main" id="{ADE0DD55-35EB-F6D8-2864-E4FEDD26890E}"/>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Down Arrow Callout 76">
                      <a:extLst>
                        <a:ext uri="{FF2B5EF4-FFF2-40B4-BE49-F238E27FC236}">
                          <a16:creationId xmlns:a16="http://schemas.microsoft.com/office/drawing/2014/main" id="{504A33A5-A542-47B6-7D05-1499E819E014}"/>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9" name="Flowchart: Summing Junction 608">
                    <a:extLst>
                      <a:ext uri="{FF2B5EF4-FFF2-40B4-BE49-F238E27FC236}">
                        <a16:creationId xmlns:a16="http://schemas.microsoft.com/office/drawing/2014/main" id="{81867A86-3800-E1F6-EFF0-CC0487B2D3F8}"/>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Flowchart: Summing Junction 609">
                    <a:extLst>
                      <a:ext uri="{FF2B5EF4-FFF2-40B4-BE49-F238E27FC236}">
                        <a16:creationId xmlns:a16="http://schemas.microsoft.com/office/drawing/2014/main" id="{8CFD240D-CF3F-ED91-DA8C-A1BBACF0C830}"/>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Flowchart: Summing Junction 610">
                    <a:extLst>
                      <a:ext uri="{FF2B5EF4-FFF2-40B4-BE49-F238E27FC236}">
                        <a16:creationId xmlns:a16="http://schemas.microsoft.com/office/drawing/2014/main" id="{8BAD1303-0EFF-A974-78FD-A94B4A778864}"/>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Flowchart: Summing Junction 611">
                    <a:extLst>
                      <a:ext uri="{FF2B5EF4-FFF2-40B4-BE49-F238E27FC236}">
                        <a16:creationId xmlns:a16="http://schemas.microsoft.com/office/drawing/2014/main" id="{152E6CE5-4E00-D074-65E6-5B51895B1F6E}"/>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39" name="Group 93">
              <a:extLst>
                <a:ext uri="{FF2B5EF4-FFF2-40B4-BE49-F238E27FC236}">
                  <a16:creationId xmlns:a16="http://schemas.microsoft.com/office/drawing/2014/main" id="{54DED3AA-2847-127E-BF1A-35DDC6CAF33C}"/>
                </a:ext>
              </a:extLst>
            </p:cNvPr>
            <p:cNvGrpSpPr/>
            <p:nvPr/>
          </p:nvGrpSpPr>
          <p:grpSpPr>
            <a:xfrm flipH="1">
              <a:off x="5385908" y="3097880"/>
              <a:ext cx="1389001" cy="2733197"/>
              <a:chOff x="4796444" y="836392"/>
              <a:chExt cx="1380536" cy="3344532"/>
            </a:xfrm>
          </p:grpSpPr>
          <p:sp>
            <p:nvSpPr>
              <p:cNvPr id="640" name="Oval 639">
                <a:extLst>
                  <a:ext uri="{FF2B5EF4-FFF2-40B4-BE49-F238E27FC236}">
                    <a16:creationId xmlns:a16="http://schemas.microsoft.com/office/drawing/2014/main" id="{30A3FD7B-308B-411E-247A-BE9AC518A795}"/>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ACF810FF-8EBB-E3DE-FCA1-5BC590CF631E}"/>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54020227-1C72-FB68-A153-E50EF358687F}"/>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0CDAE32D-3384-C5E5-B07D-CFDF488A8392}"/>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Trapezoid 643">
                <a:extLst>
                  <a:ext uri="{FF2B5EF4-FFF2-40B4-BE49-F238E27FC236}">
                    <a16:creationId xmlns:a16="http://schemas.microsoft.com/office/drawing/2014/main" id="{FA43651D-BFDF-B429-3C18-DABFFD607767}"/>
                  </a:ext>
                </a:extLst>
              </p:cNvPr>
              <p:cNvSpPr/>
              <p:nvPr/>
            </p:nvSpPr>
            <p:spPr>
              <a:xfrm rot="20169292">
                <a:off x="5532668" y="1851040"/>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Trapezoid 644">
                <a:extLst>
                  <a:ext uri="{FF2B5EF4-FFF2-40B4-BE49-F238E27FC236}">
                    <a16:creationId xmlns:a16="http://schemas.microsoft.com/office/drawing/2014/main" id="{717FC3D0-E676-B18B-F188-E9CE813C8A8B}"/>
                  </a:ext>
                </a:extLst>
              </p:cNvPr>
              <p:cNvSpPr/>
              <p:nvPr/>
            </p:nvSpPr>
            <p:spPr>
              <a:xfrm rot="1790291">
                <a:off x="4947748" y="1816946"/>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Trapezoid 645">
                <a:extLst>
                  <a:ext uri="{FF2B5EF4-FFF2-40B4-BE49-F238E27FC236}">
                    <a16:creationId xmlns:a16="http://schemas.microsoft.com/office/drawing/2014/main" id="{828B5637-40F1-BBDA-DEF4-C5A2E279A023}"/>
                  </a:ext>
                </a:extLst>
              </p:cNvPr>
              <p:cNvSpPr/>
              <p:nvPr/>
            </p:nvSpPr>
            <p:spPr>
              <a:xfrm>
                <a:off x="5105400" y="1984946"/>
                <a:ext cx="799476" cy="1901253"/>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9765D261-37E5-06E8-D531-5A6A91A37F5E}"/>
                  </a:ext>
                </a:extLst>
              </p:cNvPr>
              <p:cNvSpPr/>
              <p:nvPr/>
            </p:nvSpPr>
            <p:spPr>
              <a:xfrm>
                <a:off x="5287780" y="1660161"/>
                <a:ext cx="393492"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6570F16A-70CD-9463-80A7-8BA95638E184}"/>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ound Diagonal Corner Rectangle 47">
                <a:extLst>
                  <a:ext uri="{FF2B5EF4-FFF2-40B4-BE49-F238E27FC236}">
                    <a16:creationId xmlns:a16="http://schemas.microsoft.com/office/drawing/2014/main" id="{2F703E68-4C7B-E726-372E-2D9D6AAA5C9C}"/>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ound Diagonal Corner Rectangle 48">
                <a:extLst>
                  <a:ext uri="{FF2B5EF4-FFF2-40B4-BE49-F238E27FC236}">
                    <a16:creationId xmlns:a16="http://schemas.microsoft.com/office/drawing/2014/main" id="{A30FFDBE-F0A8-FCBB-6667-B2112D32A02E}"/>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5F2A7155-EA35-ECD7-ABB3-23BE3AA9659D}"/>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2" name="Group 120">
              <a:extLst>
                <a:ext uri="{FF2B5EF4-FFF2-40B4-BE49-F238E27FC236}">
                  <a16:creationId xmlns:a16="http://schemas.microsoft.com/office/drawing/2014/main" id="{940EC12E-7ABC-A2EE-FB37-554FE863EB23}"/>
                </a:ext>
              </a:extLst>
            </p:cNvPr>
            <p:cNvGrpSpPr/>
            <p:nvPr/>
          </p:nvGrpSpPr>
          <p:grpSpPr>
            <a:xfrm>
              <a:off x="2800951" y="3396591"/>
              <a:ext cx="1628308" cy="2830274"/>
              <a:chOff x="774852" y="685800"/>
              <a:chExt cx="2138397" cy="4876800"/>
            </a:xfrm>
          </p:grpSpPr>
          <p:sp>
            <p:nvSpPr>
              <p:cNvPr id="653" name="Cloud 652">
                <a:extLst>
                  <a:ext uri="{FF2B5EF4-FFF2-40B4-BE49-F238E27FC236}">
                    <a16:creationId xmlns:a16="http://schemas.microsoft.com/office/drawing/2014/main" id="{CBE0BDF9-BC75-50DE-CB37-32CB91A38BDB}"/>
                  </a:ext>
                </a:extLst>
              </p:cNvPr>
              <p:cNvSpPr/>
              <p:nvPr/>
            </p:nvSpPr>
            <p:spPr>
              <a:xfrm>
                <a:off x="914400" y="685800"/>
                <a:ext cx="1828800" cy="1524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23181549-F30D-C5A2-E6F2-60B6FB8D927B}"/>
                  </a:ext>
                </a:extLst>
              </p:cNvPr>
              <p:cNvSpPr/>
              <p:nvPr/>
            </p:nvSpPr>
            <p:spPr>
              <a:xfrm rot="19671902">
                <a:off x="2382642" y="3041080"/>
                <a:ext cx="530607"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9F07A44B-3AC1-251A-2B8F-FE6E7A006DEF}"/>
                  </a:ext>
                </a:extLst>
              </p:cNvPr>
              <p:cNvSpPr/>
              <p:nvPr/>
            </p:nvSpPr>
            <p:spPr>
              <a:xfrm rot="2647766">
                <a:off x="774852" y="3029890"/>
                <a:ext cx="479910"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A6EEC26F-6C6D-C650-8874-0BC8A39A0A12}"/>
                  </a:ext>
                </a:extLst>
              </p:cNvPr>
              <p:cNvSpPr/>
              <p:nvPr/>
            </p:nvSpPr>
            <p:spPr>
              <a:xfrm rot="19352409">
                <a:off x="1961302" y="4685386"/>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9E92DFC9-50CF-D6E4-6AF5-A58B675FF3D5}"/>
                  </a:ext>
                </a:extLst>
              </p:cNvPr>
              <p:cNvSpPr/>
              <p:nvPr/>
            </p:nvSpPr>
            <p:spPr>
              <a:xfrm rot="2647766">
                <a:off x="1451774" y="4668035"/>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Trapezoid 657">
                <a:extLst>
                  <a:ext uri="{FF2B5EF4-FFF2-40B4-BE49-F238E27FC236}">
                    <a16:creationId xmlns:a16="http://schemas.microsoft.com/office/drawing/2014/main" id="{6DB29AA5-04BF-23E4-3EAF-5A7A8FB7365C}"/>
                  </a:ext>
                </a:extLst>
              </p:cNvPr>
              <p:cNvSpPr/>
              <p:nvPr/>
            </p:nvSpPr>
            <p:spPr>
              <a:xfrm rot="20169292">
                <a:off x="1909971" y="2059134"/>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Trapezoid 658">
                <a:extLst>
                  <a:ext uri="{FF2B5EF4-FFF2-40B4-BE49-F238E27FC236}">
                    <a16:creationId xmlns:a16="http://schemas.microsoft.com/office/drawing/2014/main" id="{C145CD61-E555-AA2A-C315-720393215718}"/>
                  </a:ext>
                </a:extLst>
              </p:cNvPr>
              <p:cNvSpPr/>
              <p:nvPr/>
            </p:nvSpPr>
            <p:spPr>
              <a:xfrm rot="1790291">
                <a:off x="876844" y="2007867"/>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Trapezoid 659">
                <a:extLst>
                  <a:ext uri="{FF2B5EF4-FFF2-40B4-BE49-F238E27FC236}">
                    <a16:creationId xmlns:a16="http://schemas.microsoft.com/office/drawing/2014/main" id="{0B67879A-203C-7CD3-992A-EA4318C55DEC}"/>
                  </a:ext>
                </a:extLst>
              </p:cNvPr>
              <p:cNvSpPr/>
              <p:nvPr/>
            </p:nvSpPr>
            <p:spPr>
              <a:xfrm>
                <a:off x="1155300" y="2260490"/>
                <a:ext cx="1412091" cy="2858930"/>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3CF36EE2-B6CF-FAEE-2ABC-AC96DE37E0BE}"/>
                  </a:ext>
                </a:extLst>
              </p:cNvPr>
              <p:cNvSpPr/>
              <p:nvPr/>
            </p:nvSpPr>
            <p:spPr>
              <a:xfrm>
                <a:off x="1586640" y="1772108"/>
                <a:ext cx="451388" cy="86218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Oval 661">
                <a:extLst>
                  <a:ext uri="{FF2B5EF4-FFF2-40B4-BE49-F238E27FC236}">
                    <a16:creationId xmlns:a16="http://schemas.microsoft.com/office/drawing/2014/main" id="{E4CBF5D0-D152-8CFA-7DFD-D9C4641C23F0}"/>
                  </a:ext>
                </a:extLst>
              </p:cNvPr>
              <p:cNvSpPr/>
              <p:nvPr/>
            </p:nvSpPr>
            <p:spPr>
              <a:xfrm>
                <a:off x="1155300" y="765284"/>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3" name="Group 169">
              <a:extLst>
                <a:ext uri="{FF2B5EF4-FFF2-40B4-BE49-F238E27FC236}">
                  <a16:creationId xmlns:a16="http://schemas.microsoft.com/office/drawing/2014/main" id="{F28420FA-C54C-E284-29C0-11D433A98092}"/>
                </a:ext>
              </a:extLst>
            </p:cNvPr>
            <p:cNvGrpSpPr/>
            <p:nvPr/>
          </p:nvGrpSpPr>
          <p:grpSpPr>
            <a:xfrm>
              <a:off x="6864524" y="3150156"/>
              <a:ext cx="1329258" cy="2710791"/>
              <a:chOff x="1143000" y="1066800"/>
              <a:chExt cx="1127234" cy="2686339"/>
            </a:xfrm>
          </p:grpSpPr>
          <p:sp>
            <p:nvSpPr>
              <p:cNvPr id="664" name="Oval 663">
                <a:extLst>
                  <a:ext uri="{FF2B5EF4-FFF2-40B4-BE49-F238E27FC236}">
                    <a16:creationId xmlns:a16="http://schemas.microsoft.com/office/drawing/2014/main" id="{523DBBDD-E1D2-7F26-A6D3-BDC4EB8D5856}"/>
                  </a:ext>
                </a:extLst>
              </p:cNvPr>
              <p:cNvSpPr/>
              <p:nvPr/>
            </p:nvSpPr>
            <p:spPr>
              <a:xfrm rot="3435232" flipH="1">
                <a:off x="1937323" y="2838046"/>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4C5CEAC5-6E7B-5B27-43C0-A89B20D12594}"/>
                  </a:ext>
                </a:extLst>
              </p:cNvPr>
              <p:cNvSpPr/>
              <p:nvPr/>
            </p:nvSpPr>
            <p:spPr>
              <a:xfrm rot="18164768">
                <a:off x="1099123" y="2838047"/>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7339A963-B593-B583-D280-B6E5904CBB2A}"/>
                  </a:ext>
                </a:extLst>
              </p:cNvPr>
              <p:cNvSpPr/>
              <p:nvPr/>
            </p:nvSpPr>
            <p:spPr>
              <a:xfrm rot="20260128">
                <a:off x="1371600" y="3581400"/>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DD28A2ED-8B80-0CBB-C86C-FDC6710A1C31}"/>
                  </a:ext>
                </a:extLst>
              </p:cNvPr>
              <p:cNvSpPr/>
              <p:nvPr/>
            </p:nvSpPr>
            <p:spPr>
              <a:xfrm rot="2101605">
                <a:off x="1533234" y="3600739"/>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Trapezoid 667">
                <a:extLst>
                  <a:ext uri="{FF2B5EF4-FFF2-40B4-BE49-F238E27FC236}">
                    <a16:creationId xmlns:a16="http://schemas.microsoft.com/office/drawing/2014/main" id="{2DBEC225-52B8-4F11-3C27-61CF0B93A392}"/>
                  </a:ext>
                </a:extLst>
              </p:cNvPr>
              <p:cNvSpPr/>
              <p:nvPr/>
            </p:nvSpPr>
            <p:spPr>
              <a:xfrm>
                <a:off x="1371600" y="2362200"/>
                <a:ext cx="609600" cy="12954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Trapezoid 668">
                <a:extLst>
                  <a:ext uri="{FF2B5EF4-FFF2-40B4-BE49-F238E27FC236}">
                    <a16:creationId xmlns:a16="http://schemas.microsoft.com/office/drawing/2014/main" id="{A232AA26-D919-225A-4E6C-E2474752CD69}"/>
                  </a:ext>
                </a:extLst>
              </p:cNvPr>
              <p:cNvSpPr/>
              <p:nvPr/>
            </p:nvSpPr>
            <p:spPr>
              <a:xfrm rot="20676161" flipH="1">
                <a:off x="1778512" y="2173915"/>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Trapezoid 669">
                <a:extLst>
                  <a:ext uri="{FF2B5EF4-FFF2-40B4-BE49-F238E27FC236}">
                    <a16:creationId xmlns:a16="http://schemas.microsoft.com/office/drawing/2014/main" id="{ABF86433-8E87-0470-F2C5-D087F6FFFB6C}"/>
                  </a:ext>
                </a:extLst>
              </p:cNvPr>
              <p:cNvSpPr/>
              <p:nvPr/>
            </p:nvSpPr>
            <p:spPr>
              <a:xfrm rot="996339">
                <a:off x="1176071" y="2175726"/>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Cloud 670">
                <a:extLst>
                  <a:ext uri="{FF2B5EF4-FFF2-40B4-BE49-F238E27FC236}">
                    <a16:creationId xmlns:a16="http://schemas.microsoft.com/office/drawing/2014/main" id="{89BDDF81-F56D-463C-4163-B61A7D6EA5D2}"/>
                  </a:ext>
                </a:extLst>
              </p:cNvPr>
              <p:cNvSpPr/>
              <p:nvPr/>
            </p:nvSpPr>
            <p:spPr>
              <a:xfrm rot="21374563">
                <a:off x="1143000" y="1066800"/>
                <a:ext cx="1066800" cy="17526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Trapezoid 671">
                <a:extLst>
                  <a:ext uri="{FF2B5EF4-FFF2-40B4-BE49-F238E27FC236}">
                    <a16:creationId xmlns:a16="http://schemas.microsoft.com/office/drawing/2014/main" id="{4F9BFA9E-500F-8A91-49F6-0CD2BDC23E53}"/>
                  </a:ext>
                </a:extLst>
              </p:cNvPr>
              <p:cNvSpPr/>
              <p:nvPr/>
            </p:nvSpPr>
            <p:spPr>
              <a:xfrm>
                <a:off x="1371600" y="2209800"/>
                <a:ext cx="609600" cy="1295400"/>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19C4E16E-695D-A071-A785-574403E9E5B3}"/>
                  </a:ext>
                </a:extLst>
              </p:cNvPr>
              <p:cNvSpPr/>
              <p:nvPr/>
            </p:nvSpPr>
            <p:spPr>
              <a:xfrm>
                <a:off x="1524000" y="1905000"/>
                <a:ext cx="3048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Half Frame 673">
                <a:extLst>
                  <a:ext uri="{FF2B5EF4-FFF2-40B4-BE49-F238E27FC236}">
                    <a16:creationId xmlns:a16="http://schemas.microsoft.com/office/drawing/2014/main" id="{55091617-DCFD-84C4-BB87-4BD6653F2017}"/>
                  </a:ext>
                </a:extLst>
              </p:cNvPr>
              <p:cNvSpPr/>
              <p:nvPr/>
            </p:nvSpPr>
            <p:spPr>
              <a:xfrm rot="13396727">
                <a:off x="1505369" y="2082101"/>
                <a:ext cx="349109" cy="354881"/>
              </a:xfrm>
              <a:prstGeom prst="halfFrame">
                <a:avLst>
                  <a:gd name="adj1" fmla="val 29420"/>
                  <a:gd name="adj2" fmla="val 2957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5" name="Oval 674">
                <a:extLst>
                  <a:ext uri="{FF2B5EF4-FFF2-40B4-BE49-F238E27FC236}">
                    <a16:creationId xmlns:a16="http://schemas.microsoft.com/office/drawing/2014/main" id="{22C75160-EE73-DED4-AE6C-D9CDF300346F}"/>
                  </a:ext>
                </a:extLst>
              </p:cNvPr>
              <p:cNvSpPr/>
              <p:nvPr/>
            </p:nvSpPr>
            <p:spPr>
              <a:xfrm>
                <a:off x="1295400" y="1219200"/>
                <a:ext cx="7620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Cloud 675">
                <a:extLst>
                  <a:ext uri="{FF2B5EF4-FFF2-40B4-BE49-F238E27FC236}">
                    <a16:creationId xmlns:a16="http://schemas.microsoft.com/office/drawing/2014/main" id="{91743BB0-F602-A825-4027-D608153C0085}"/>
                  </a:ext>
                </a:extLst>
              </p:cNvPr>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Quad Arrow 23">
                <a:extLst>
                  <a:ext uri="{FF2B5EF4-FFF2-40B4-BE49-F238E27FC236}">
                    <a16:creationId xmlns:a16="http://schemas.microsoft.com/office/drawing/2014/main" id="{EEB37E51-F1F3-3A26-74FA-D88F852F7722}"/>
                  </a:ext>
                </a:extLst>
              </p:cNvPr>
              <p:cNvSpPr/>
              <p:nvPr/>
            </p:nvSpPr>
            <p:spPr>
              <a:xfrm>
                <a:off x="13716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Quad Arrow 24">
                <a:extLst>
                  <a:ext uri="{FF2B5EF4-FFF2-40B4-BE49-F238E27FC236}">
                    <a16:creationId xmlns:a16="http://schemas.microsoft.com/office/drawing/2014/main" id="{4C915829-C2B2-7EF1-F2DF-E0D1445357D0}"/>
                  </a:ext>
                </a:extLst>
              </p:cNvPr>
              <p:cNvSpPr/>
              <p:nvPr/>
            </p:nvSpPr>
            <p:spPr>
              <a:xfrm>
                <a:off x="16764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Trapezoid 678">
                <a:extLst>
                  <a:ext uri="{FF2B5EF4-FFF2-40B4-BE49-F238E27FC236}">
                    <a16:creationId xmlns:a16="http://schemas.microsoft.com/office/drawing/2014/main" id="{F89C4003-B398-85B5-9609-A1D7E4C4238C}"/>
                  </a:ext>
                </a:extLst>
              </p:cNvPr>
              <p:cNvSpPr/>
              <p:nvPr/>
            </p:nvSpPr>
            <p:spPr>
              <a:xfrm rot="996339">
                <a:off x="1149519" y="1240328"/>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Trapezoid 679">
                <a:extLst>
                  <a:ext uri="{FF2B5EF4-FFF2-40B4-BE49-F238E27FC236}">
                    <a16:creationId xmlns:a16="http://schemas.microsoft.com/office/drawing/2014/main" id="{A360E846-4A16-98E3-E9CE-65FB727B0F99}"/>
                  </a:ext>
                </a:extLst>
              </p:cNvPr>
              <p:cNvSpPr/>
              <p:nvPr/>
            </p:nvSpPr>
            <p:spPr>
              <a:xfrm rot="20603661" flipH="1">
                <a:off x="1892752" y="1240489"/>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Cross 680">
                <a:extLst>
                  <a:ext uri="{FF2B5EF4-FFF2-40B4-BE49-F238E27FC236}">
                    <a16:creationId xmlns:a16="http://schemas.microsoft.com/office/drawing/2014/main" id="{D02F356B-7533-4D3C-1909-F31820C03A33}"/>
                  </a:ext>
                </a:extLst>
              </p:cNvPr>
              <p:cNvSpPr/>
              <p:nvPr/>
            </p:nvSpPr>
            <p:spPr>
              <a:xfrm>
                <a:off x="1371600" y="1219200"/>
                <a:ext cx="609600" cy="228600"/>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532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F621A3-81B6-4D84-9B9E-6601CA373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3572434" y="1456765"/>
            <a:ext cx="5042647" cy="3477875"/>
          </a:xfrm>
          <a:prstGeom prst="rect">
            <a:avLst/>
          </a:prstGeom>
        </p:spPr>
        <p:txBody>
          <a:bodyPr wrap="square">
            <a:spAutoFit/>
          </a:bodyPr>
          <a:lstStyle/>
          <a:p>
            <a:pPr fontAlgn="base"/>
            <a:r>
              <a:rPr lang="en-US" sz="2000" dirty="0">
                <a:solidFill>
                  <a:schemeClr val="bg1"/>
                </a:solidFill>
              </a:rPr>
              <a:t>“It is my conviction that the present devastating scourge of war in which hundreds of thousands are being slain, many of whom are no more responsible for the causes of the war than are our own boys, is making necessary an increase of missionary activity in the spirit world and that many of our boys who bear the Holy Priesthood and are worthy to do so will be called to that missionary service after they have departed this life. </a:t>
            </a:r>
          </a:p>
          <a:p>
            <a:pPr fontAlgn="base"/>
            <a:r>
              <a:rPr lang="en-US" sz="2000" dirty="0">
                <a:solidFill>
                  <a:schemeClr val="bg1"/>
                </a:solidFill>
              </a:rPr>
              <a:t>Harold B. Lee</a:t>
            </a:r>
            <a:endParaRPr lang="en-US" sz="2000" dirty="0">
              <a:solidFill>
                <a:srgbClr val="FFFF00"/>
              </a:solidFill>
            </a:endParaRPr>
          </a:p>
        </p:txBody>
      </p:sp>
      <p:pic>
        <p:nvPicPr>
          <p:cNvPr id="20" name="Picture 19" descr="Harold B. Lee.jpg"/>
          <p:cNvPicPr>
            <a:picLocks noChangeAspect="1"/>
          </p:cNvPicPr>
          <p:nvPr/>
        </p:nvPicPr>
        <p:blipFill>
          <a:blip r:embed="rId3" cstate="print"/>
          <a:stretch>
            <a:fillRect/>
          </a:stretch>
        </p:blipFill>
        <p:spPr>
          <a:xfrm>
            <a:off x="308225" y="5247525"/>
            <a:ext cx="1097280" cy="1383792"/>
          </a:xfrm>
          <a:prstGeom prst="rect">
            <a:avLst/>
          </a:prstGeom>
        </p:spPr>
      </p:pic>
      <p:pic>
        <p:nvPicPr>
          <p:cNvPr id="4" name="Picture 3">
            <a:extLst>
              <a:ext uri="{FF2B5EF4-FFF2-40B4-BE49-F238E27FC236}">
                <a16:creationId xmlns:a16="http://schemas.microsoft.com/office/drawing/2014/main" id="{C8F61C3D-885C-4041-8070-DA6633338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334" y="585765"/>
            <a:ext cx="1914792" cy="6182588"/>
          </a:xfrm>
          <a:prstGeom prst="rect">
            <a:avLst/>
          </a:prstGeom>
        </p:spPr>
      </p:pic>
      <p:pic>
        <p:nvPicPr>
          <p:cNvPr id="6" name="Picture 5">
            <a:extLst>
              <a:ext uri="{FF2B5EF4-FFF2-40B4-BE49-F238E27FC236}">
                <a16:creationId xmlns:a16="http://schemas.microsoft.com/office/drawing/2014/main" id="{F2079D84-E149-4640-9B5D-5F43AC854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56" y="382802"/>
            <a:ext cx="2857500" cy="2143125"/>
          </a:xfrm>
          <a:prstGeom prst="ellipse">
            <a:avLst/>
          </a:prstGeom>
          <a:ln>
            <a:noFill/>
          </a:ln>
          <a:effectLst>
            <a:softEdge rad="112500"/>
          </a:effectLst>
        </p:spPr>
      </p:pic>
      <p:grpSp>
        <p:nvGrpSpPr>
          <p:cNvPr id="12" name="Group 11">
            <a:extLst>
              <a:ext uri="{FF2B5EF4-FFF2-40B4-BE49-F238E27FC236}">
                <a16:creationId xmlns:a16="http://schemas.microsoft.com/office/drawing/2014/main" id="{13681EE0-4AE1-484A-BD83-B3072B804A3D}"/>
              </a:ext>
            </a:extLst>
          </p:cNvPr>
          <p:cNvGrpSpPr/>
          <p:nvPr/>
        </p:nvGrpSpPr>
        <p:grpSpPr>
          <a:xfrm>
            <a:off x="10395818" y="842682"/>
            <a:ext cx="1473453" cy="4948518"/>
            <a:chOff x="8199465" y="188260"/>
            <a:chExt cx="1419663" cy="4473388"/>
          </a:xfrm>
        </p:grpSpPr>
        <p:sp>
          <p:nvSpPr>
            <p:cNvPr id="11" name="Oval 10">
              <a:extLst>
                <a:ext uri="{FF2B5EF4-FFF2-40B4-BE49-F238E27FC236}">
                  <a16:creationId xmlns:a16="http://schemas.microsoft.com/office/drawing/2014/main" id="{E003E588-4AC7-40C1-BF1F-C794AA0D8CDF}"/>
                </a:ext>
              </a:extLst>
            </p:cNvPr>
            <p:cNvSpPr/>
            <p:nvPr/>
          </p:nvSpPr>
          <p:spPr>
            <a:xfrm>
              <a:off x="8677836" y="788894"/>
              <a:ext cx="537882" cy="842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595FE01-BA12-4D6A-B6EA-16784730B84A}"/>
                </a:ext>
              </a:extLst>
            </p:cNvPr>
            <p:cNvPicPr>
              <a:picLocks noChangeAspect="1"/>
            </p:cNvPicPr>
            <p:nvPr/>
          </p:nvPicPr>
          <p:blipFill rotWithShape="1">
            <a:blip r:embed="rId6">
              <a:extLst>
                <a:ext uri="{28A0092B-C50C-407E-A947-70E740481C1C}">
                  <a14:useLocalDpi xmlns:a14="http://schemas.microsoft.com/office/drawing/2010/main" val="0"/>
                </a:ext>
              </a:extLst>
            </a:blip>
            <a:srcRect l="34464" t="-915" r="28583" b="-1"/>
            <a:stretch/>
          </p:blipFill>
          <p:spPr>
            <a:xfrm>
              <a:off x="8199465" y="188260"/>
              <a:ext cx="1419663" cy="4473388"/>
            </a:xfrm>
            <a:prstGeom prst="rect">
              <a:avLst/>
            </a:prstGeom>
          </p:spPr>
        </p:pic>
      </p:grpSp>
    </p:spTree>
    <p:extLst>
      <p:ext uri="{BB962C8B-B14F-4D97-AF65-F5344CB8AC3E}">
        <p14:creationId xmlns:p14="http://schemas.microsoft.com/office/powerpoint/2010/main" val="2588435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3F5B1C-0FC2-4E1B-8594-D2F71F4F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3083" y="188260"/>
            <a:ext cx="91440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Book of Mormon Who’s Who </a:t>
            </a:r>
            <a:r>
              <a:rPr lang="en-US" dirty="0">
                <a:solidFill>
                  <a:schemeClr val="bg1"/>
                </a:solidFill>
              </a:rPr>
              <a:t>by Ed J. </a:t>
            </a:r>
            <a:r>
              <a:rPr lang="en-US" dirty="0" err="1">
                <a:solidFill>
                  <a:schemeClr val="bg1"/>
                </a:solidFill>
              </a:rPr>
              <a:t>Pinegar</a:t>
            </a:r>
            <a:r>
              <a:rPr lang="en-US" dirty="0">
                <a:solidFill>
                  <a:schemeClr val="bg1"/>
                </a:solidFill>
              </a:rPr>
              <a:t> and Richard J. Allen p. 29,56, 179</a:t>
            </a:r>
          </a:p>
          <a:p>
            <a:r>
              <a:rPr lang="en-US" dirty="0" err="1">
                <a:solidFill>
                  <a:schemeClr val="bg1"/>
                </a:solidFill>
              </a:rPr>
              <a:t>Dallin</a:t>
            </a:r>
            <a:r>
              <a:rPr lang="en-US" dirty="0">
                <a:solidFill>
                  <a:schemeClr val="bg1"/>
                </a:solidFill>
              </a:rPr>
              <a:t> H. Oaks </a:t>
            </a:r>
            <a:r>
              <a:rPr lang="en-US" i="1" dirty="0">
                <a:solidFill>
                  <a:schemeClr val="bg1"/>
                </a:solidFill>
              </a:rPr>
              <a:t>Following the Pioneers </a:t>
            </a:r>
            <a:r>
              <a:rPr lang="en-US" dirty="0">
                <a:solidFill>
                  <a:schemeClr val="bg1"/>
                </a:solidFill>
              </a:rPr>
              <a:t>Ensign Nov. 1997</a:t>
            </a:r>
          </a:p>
          <a:p>
            <a:r>
              <a:rPr lang="en-US" i="1" dirty="0">
                <a:solidFill>
                  <a:schemeClr val="bg1"/>
                </a:solidFill>
              </a:rPr>
              <a:t>Teachings of Ezra Taft Benson </a:t>
            </a:r>
            <a:r>
              <a:rPr lang="en-US" dirty="0">
                <a:solidFill>
                  <a:schemeClr val="bg1"/>
                </a:solidFill>
              </a:rPr>
              <a:t>pg. 344, 520</a:t>
            </a:r>
          </a:p>
          <a:p>
            <a:r>
              <a:rPr lang="en-US" i="1" dirty="0">
                <a:solidFill>
                  <a:schemeClr val="bg1"/>
                </a:solidFill>
              </a:rPr>
              <a:t>Abraham Lincoln Lincoln's Life—Stories and Speeches</a:t>
            </a:r>
            <a:r>
              <a:rPr lang="en-US" dirty="0">
                <a:solidFill>
                  <a:schemeClr val="bg1"/>
                </a:solidFill>
              </a:rPr>
              <a:t>, Selby, pg. 221</a:t>
            </a:r>
          </a:p>
          <a:p>
            <a:r>
              <a:rPr lang="en-US" dirty="0">
                <a:solidFill>
                  <a:schemeClr val="bg1"/>
                </a:solidFill>
              </a:rPr>
              <a:t>David O. McKay </a:t>
            </a:r>
            <a:r>
              <a:rPr lang="en-US" i="1" dirty="0">
                <a:solidFill>
                  <a:schemeClr val="bg1"/>
                </a:solidFill>
              </a:rPr>
              <a:t>Secrets of a Happy Life </a:t>
            </a:r>
            <a:r>
              <a:rPr lang="en-US" dirty="0">
                <a:solidFill>
                  <a:schemeClr val="bg1"/>
                </a:solidFill>
              </a:rPr>
              <a:t>p 2-4</a:t>
            </a:r>
          </a:p>
          <a:p>
            <a:r>
              <a:rPr lang="en-US" b="0" i="0" dirty="0">
                <a:solidFill>
                  <a:schemeClr val="bg1"/>
                </a:solidFill>
                <a:effectLst/>
                <a:latin typeface="Roboto"/>
              </a:rPr>
              <a:t>Gordon B. Hinckley (</a:t>
            </a:r>
            <a:r>
              <a:rPr lang="en-US" b="0" i="1" dirty="0">
                <a:solidFill>
                  <a:schemeClr val="bg1"/>
                </a:solidFill>
                <a:effectLst/>
                <a:latin typeface="Roboto"/>
              </a:rPr>
              <a:t>LDS Church News, </a:t>
            </a:r>
            <a:r>
              <a:rPr lang="en-US" b="0" i="0" dirty="0">
                <a:solidFill>
                  <a:schemeClr val="bg1"/>
                </a:solidFill>
                <a:effectLst/>
                <a:latin typeface="Roboto"/>
              </a:rPr>
              <a:t>09/21/96)</a:t>
            </a:r>
          </a:p>
          <a:p>
            <a:r>
              <a:rPr lang="en-US" b="0" i="0" dirty="0">
                <a:solidFill>
                  <a:schemeClr val="bg1"/>
                </a:solidFill>
                <a:effectLst/>
                <a:latin typeface="Roboto"/>
              </a:rPr>
              <a:t>Ezra Taft Benson ("Jesus Christ-Gifts and Expectations," Christmas Devotional, Salt Lake City, Dec. 7, 1986).</a:t>
            </a:r>
            <a:endParaRPr lang="en-US" dirty="0">
              <a:solidFill>
                <a:schemeClr val="bg1"/>
              </a:solidFill>
            </a:endParaRPr>
          </a:p>
          <a:p>
            <a:r>
              <a:rPr lang="en-US" dirty="0">
                <a:solidFill>
                  <a:schemeClr val="bg1"/>
                </a:solidFill>
              </a:rPr>
              <a:t>President Spencer W. Kimball (</a:t>
            </a:r>
            <a:r>
              <a:rPr lang="en-US" i="1" dirty="0">
                <a:solidFill>
                  <a:schemeClr val="bg1"/>
                </a:solidFill>
              </a:rPr>
              <a:t>Faith Precedes the Miracle</a:t>
            </a:r>
            <a:r>
              <a:rPr lang="en-US" dirty="0">
                <a:solidFill>
                  <a:schemeClr val="bg1"/>
                </a:solidFill>
              </a:rPr>
              <a:t> [1972], 97–98, 106).</a:t>
            </a:r>
          </a:p>
          <a:p>
            <a:r>
              <a:rPr lang="en-US" dirty="0">
                <a:solidFill>
                  <a:schemeClr val="bg1"/>
                </a:solidFill>
              </a:rPr>
              <a:t>Russell M. Nelson (“Face the Future with Faith,” </a:t>
            </a:r>
            <a:r>
              <a:rPr lang="en-US" i="1" dirty="0">
                <a:solidFill>
                  <a:schemeClr val="bg1"/>
                </a:solidFill>
              </a:rPr>
              <a:t>Ensign</a:t>
            </a:r>
            <a:r>
              <a:rPr lang="en-US" dirty="0">
                <a:solidFill>
                  <a:schemeClr val="bg1"/>
                </a:solidFill>
              </a:rPr>
              <a:t> or</a:t>
            </a:r>
            <a:r>
              <a:rPr lang="en-US" i="1" dirty="0">
                <a:solidFill>
                  <a:schemeClr val="bg1"/>
                </a:solidFill>
              </a:rPr>
              <a:t> Liahona,</a:t>
            </a:r>
            <a:r>
              <a:rPr lang="en-US" dirty="0">
                <a:solidFill>
                  <a:schemeClr val="bg1"/>
                </a:solidFill>
              </a:rPr>
              <a:t> May 2011, 34).</a:t>
            </a:r>
          </a:p>
          <a:p>
            <a:r>
              <a:rPr lang="en-US" dirty="0">
                <a:solidFill>
                  <a:schemeClr val="bg1"/>
                </a:solidFill>
              </a:rPr>
              <a:t>Harold B. Lee Conference Report, Oct. 1942 Pg. 72-73</a:t>
            </a:r>
            <a:endParaRPr lang="en-US" dirty="0">
              <a:solidFill>
                <a:srgbClr val="FFFF00"/>
              </a:solidFill>
            </a:endParaRPr>
          </a:p>
          <a:p>
            <a:endParaRPr lang="en-US" dirty="0">
              <a:solidFill>
                <a:schemeClr val="bg1"/>
              </a:solidFill>
            </a:endParaRPr>
          </a:p>
        </p:txBody>
      </p:sp>
      <p:sp>
        <p:nvSpPr>
          <p:cNvPr id="7" name="Footer Placeholder 14">
            <a:extLst>
              <a:ext uri="{FF2B5EF4-FFF2-40B4-BE49-F238E27FC236}">
                <a16:creationId xmlns:a16="http://schemas.microsoft.com/office/drawing/2014/main" id="{89467C44-EB17-4048-9A38-EEA95C083341}"/>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158096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733365" cy="3416320"/>
          </a:xfrm>
          <a:prstGeom prst="rect">
            <a:avLst/>
          </a:prstGeom>
          <a:ln>
            <a:solidFill>
              <a:schemeClr val="tx1"/>
            </a:solidFill>
          </a:ln>
        </p:spPr>
        <p:txBody>
          <a:bodyPr wrap="square">
            <a:spAutoFit/>
          </a:bodyPr>
          <a:lstStyle/>
          <a:p>
            <a:r>
              <a:rPr lang="en-US" sz="1200" dirty="0"/>
              <a:t>Issued by the First Presidency:</a:t>
            </a:r>
          </a:p>
          <a:p>
            <a:r>
              <a:rPr lang="en-US" sz="1200" b="1" dirty="0"/>
              <a:t>“The Church is and must be against war. </a:t>
            </a:r>
            <a:r>
              <a:rPr lang="en-US" sz="1200" dirty="0"/>
              <a:t>The Church itself cannot wage war, unless and until the Lord shall issue new commands. It cannot regard war as a righteous means of settling international disputes; these should and could be settled—the nations agreeing—by peaceful negotiation and adjustment.</a:t>
            </a:r>
          </a:p>
          <a:p>
            <a:r>
              <a:rPr lang="en-US" sz="1200" dirty="0"/>
              <a:t>“But the Church membership are citizens or subjects of sovereignties over which the Church has no control. The Lord Himself has told us to ‘befriend that law which is the constitutional law of the land’ [see D&amp;C 98:4–7]. …</a:t>
            </a:r>
          </a:p>
          <a:p>
            <a:r>
              <a:rPr lang="en-US" sz="1200" dirty="0"/>
              <a:t>“… When, therefore, constitutional law, obedient to these principles, calls the manhood of the Church into the armed service of any country to which they owe allegiance, their highest civic duty requires that they meet that call. If, harkening to that call and obeying those in command over them, they shall take the lives of those who fight against them, that will not make of them murderers, nor subject them to the penalty that God has prescribed for those who kill” (in Conference Report, Apr. 1942, 94).</a:t>
            </a:r>
          </a:p>
        </p:txBody>
      </p:sp>
      <p:sp>
        <p:nvSpPr>
          <p:cNvPr id="3" name="Rectangle 2"/>
          <p:cNvSpPr/>
          <p:nvPr/>
        </p:nvSpPr>
        <p:spPr>
          <a:xfrm>
            <a:off x="0" y="3424518"/>
            <a:ext cx="4715436" cy="3231654"/>
          </a:xfrm>
          <a:prstGeom prst="rect">
            <a:avLst/>
          </a:prstGeom>
          <a:ln>
            <a:solidFill>
              <a:schemeClr val="tx1"/>
            </a:solidFill>
          </a:ln>
        </p:spPr>
        <p:txBody>
          <a:bodyPr wrap="square">
            <a:spAutoFit/>
          </a:bodyPr>
          <a:lstStyle/>
          <a:p>
            <a:pPr fontAlgn="base"/>
            <a:r>
              <a:rPr lang="en-US" sz="1200" b="1" dirty="0"/>
              <a:t>Alma  57: The Battle</a:t>
            </a:r>
          </a:p>
          <a:p>
            <a:pPr fontAlgn="base"/>
            <a:r>
              <a:rPr lang="en-US" sz="1200" dirty="0"/>
              <a:t>Elder M. Russell Ballard of the Quorum of the Twelve Apostles:</a:t>
            </a:r>
          </a:p>
          <a:p>
            <a:pPr fontAlgn="base"/>
            <a:r>
              <a:rPr lang="en-US" sz="1200" dirty="0"/>
              <a:t>“Today we are fighting a battle that in many ways is more perilous … than the battle between the Nephites and the Lamanites. Our enemy is cunning and resourceful. We fight against Lucifer, the father of all lies, the enemy of all that is good and right and holy. …</a:t>
            </a:r>
          </a:p>
          <a:p>
            <a:pPr fontAlgn="base"/>
            <a:r>
              <a:rPr lang="en-US" sz="1200" dirty="0"/>
              <a:t>“… We battle literally for the souls of men. The enemy is unforgiving and relentless. He is taking eternal prisoners at an alarming rate. And he shows no sign of letting up.</a:t>
            </a:r>
          </a:p>
          <a:p>
            <a:pPr fontAlgn="base"/>
            <a:r>
              <a:rPr lang="en-US" sz="1200" dirty="0"/>
              <a:t>“While we are profoundly grateful for the many members of the Church who are doing great things in the battle for truth and right, I must honestly tell you it still is not enough. We need much more help. … We need you. Like Helaman’s 2,000 stripling warriors, … you too can be endowed with power to build up and defend His kingdom. We need you to make sacred covenants, just as they did. We need you to be meticulously obedient and faithful, just as they were” (“The Greatest Generation of Missionaries,” </a:t>
            </a:r>
            <a:r>
              <a:rPr lang="en-US" sz="1200" i="1" dirty="0"/>
              <a:t>Ensign</a:t>
            </a:r>
            <a:r>
              <a:rPr lang="en-US" sz="1200" dirty="0"/>
              <a:t> or</a:t>
            </a:r>
            <a:r>
              <a:rPr lang="en-US" sz="1200" i="1" dirty="0"/>
              <a:t> Liahona,</a:t>
            </a:r>
            <a:r>
              <a:rPr lang="en-US" sz="1200" dirty="0"/>
              <a:t> Nov. 2002, 46–47).</a:t>
            </a:r>
          </a:p>
        </p:txBody>
      </p:sp>
      <p:sp>
        <p:nvSpPr>
          <p:cNvPr id="6" name="TextBox 5"/>
          <p:cNvSpPr txBox="1"/>
          <p:nvPr/>
        </p:nvSpPr>
        <p:spPr>
          <a:xfrm>
            <a:off x="4724400" y="0"/>
            <a:ext cx="7467599" cy="1569660"/>
          </a:xfrm>
          <a:prstGeom prst="rect">
            <a:avLst/>
          </a:prstGeom>
          <a:noFill/>
          <a:ln>
            <a:solidFill>
              <a:schemeClr val="tx1"/>
            </a:solidFill>
          </a:ln>
        </p:spPr>
        <p:txBody>
          <a:bodyPr wrap="square" rtlCol="0">
            <a:spAutoFit/>
          </a:bodyPr>
          <a:lstStyle/>
          <a:p>
            <a:pPr fontAlgn="base"/>
            <a:r>
              <a:rPr lang="en-US" sz="1200" dirty="0"/>
              <a:t>“In the Book of Mormon we read about 2,000 exemplary young men who were exceedingly valiant, courageous, and strong. ‘Yea, they were men of truth and soberness, for they had been taught to keep the commandments of God and to walk uprightly before him’ (Alma 53:21). These faithful young men paid tribute to their mothers. They said, ‘Our mothers knew it’ (Alma 56:48). …</a:t>
            </a:r>
          </a:p>
          <a:p>
            <a:pPr fontAlgn="base"/>
            <a:r>
              <a:rPr lang="en-US" sz="1200" dirty="0"/>
              <a:t>“The responsibility mothers have today has never required more vigilance. More than at any time in the history of the world, we need mothers who know. … When mothers know who they are and who God is and have made covenants with Him, they will have great power and influence for good on their children” (Julie B. Beck, “Mothers Who Know,”</a:t>
            </a:r>
            <a:r>
              <a:rPr lang="en-US" sz="1200" i="1" dirty="0"/>
              <a:t> Ensign</a:t>
            </a:r>
            <a:r>
              <a:rPr lang="en-US" sz="1200" dirty="0"/>
              <a:t> or </a:t>
            </a:r>
            <a:r>
              <a:rPr lang="en-US" sz="1200" i="1" dirty="0"/>
              <a:t>Liahona,</a:t>
            </a:r>
            <a:r>
              <a:rPr lang="en-US" sz="1200" dirty="0"/>
              <a:t> Nov. 2007, 76).</a:t>
            </a:r>
          </a:p>
        </p:txBody>
      </p:sp>
      <p:sp>
        <p:nvSpPr>
          <p:cNvPr id="7" name="Rectangle 6">
            <a:extLst>
              <a:ext uri="{FF2B5EF4-FFF2-40B4-BE49-F238E27FC236}">
                <a16:creationId xmlns:a16="http://schemas.microsoft.com/office/drawing/2014/main" id="{1629884D-1217-4F0A-B5EE-B9C78A5A75FE}"/>
              </a:ext>
            </a:extLst>
          </p:cNvPr>
          <p:cNvSpPr/>
          <p:nvPr/>
        </p:nvSpPr>
        <p:spPr>
          <a:xfrm>
            <a:off x="4733366" y="1564812"/>
            <a:ext cx="7458634" cy="461665"/>
          </a:xfrm>
          <a:prstGeom prst="rect">
            <a:avLst/>
          </a:prstGeom>
          <a:ln>
            <a:solidFill>
              <a:schemeClr val="tx1"/>
            </a:solidFill>
          </a:ln>
        </p:spPr>
        <p:txBody>
          <a:bodyPr wrap="square">
            <a:spAutoFit/>
          </a:bodyPr>
          <a:lstStyle/>
          <a:p>
            <a:r>
              <a:rPr lang="en-US" sz="1200" b="0" i="0" dirty="0">
                <a:effectLst/>
                <a:latin typeface="Abadi" panose="020B0604020104020204" pitchFamily="34" charset="0"/>
              </a:rPr>
              <a:t>“If I were asked to name the world’s greatest need, I should say unhesitatingly </a:t>
            </a:r>
            <a:r>
              <a:rPr lang="en-US" sz="1200" b="0" i="1" dirty="0">
                <a:effectLst/>
                <a:latin typeface="Abadi" panose="020B0604020104020204" pitchFamily="34" charset="0"/>
              </a:rPr>
              <a:t>wise mothers</a:t>
            </a:r>
            <a:r>
              <a:rPr lang="en-US" sz="1200" b="0" i="0" dirty="0">
                <a:effectLst/>
                <a:latin typeface="Abadi" panose="020B0604020104020204" pitchFamily="34" charset="0"/>
              </a:rPr>
              <a:t>” (David O. McKay, </a:t>
            </a:r>
            <a:r>
              <a:rPr lang="en-US" sz="1200" b="0" i="1" dirty="0">
                <a:effectLst/>
                <a:latin typeface="Abadi" panose="020B0604020104020204" pitchFamily="34" charset="0"/>
              </a:rPr>
              <a:t>Secrets of a Happy Life,</a:t>
            </a:r>
            <a:r>
              <a:rPr lang="en-US" sz="1200" b="0" i="0" dirty="0">
                <a:effectLst/>
                <a:latin typeface="Abadi" panose="020B0604020104020204" pitchFamily="34" charset="0"/>
              </a:rPr>
              <a:t> comp. Llewelyn R. McKay [1967], 2).</a:t>
            </a:r>
            <a:endParaRPr lang="en-US" sz="1200" dirty="0"/>
          </a:p>
        </p:txBody>
      </p:sp>
      <p:sp>
        <p:nvSpPr>
          <p:cNvPr id="8" name="Rectangle 7">
            <a:extLst>
              <a:ext uri="{FF2B5EF4-FFF2-40B4-BE49-F238E27FC236}">
                <a16:creationId xmlns:a16="http://schemas.microsoft.com/office/drawing/2014/main" id="{BB73625F-599B-4C55-A976-991302BBD7C3}"/>
              </a:ext>
            </a:extLst>
          </p:cNvPr>
          <p:cNvSpPr/>
          <p:nvPr/>
        </p:nvSpPr>
        <p:spPr>
          <a:xfrm>
            <a:off x="4742329" y="2034605"/>
            <a:ext cx="7449671" cy="1384995"/>
          </a:xfrm>
          <a:prstGeom prst="rect">
            <a:avLst/>
          </a:prstGeom>
          <a:ln>
            <a:solidFill>
              <a:schemeClr val="tx1"/>
            </a:solidFill>
          </a:ln>
        </p:spPr>
        <p:txBody>
          <a:bodyPr wrap="square">
            <a:spAutoFit/>
          </a:bodyPr>
          <a:lstStyle/>
          <a:p>
            <a:r>
              <a:rPr lang="en-US" sz="1200" b="1" i="0" dirty="0">
                <a:solidFill>
                  <a:srgbClr val="444444"/>
                </a:solidFill>
                <a:effectLst/>
                <a:ea typeface="MS UI Gothic" panose="020B0600070205080204" pitchFamily="34" charset="-128"/>
              </a:rPr>
              <a:t>Alma 57:20: War</a:t>
            </a:r>
          </a:p>
          <a:p>
            <a:r>
              <a:rPr lang="en-US" sz="1200" b="0" i="0" dirty="0">
                <a:solidFill>
                  <a:srgbClr val="444444"/>
                </a:solidFill>
                <a:effectLst/>
                <a:ea typeface="MS UI Gothic" panose="020B0600070205080204" pitchFamily="34" charset="-128"/>
              </a:rPr>
              <a:t>We can only imagine Moroni's delight in reading this epistle from Helaman. More than anyone else, Moroni understood that wars are not won by superior armor, stronger fortifications, larger armies, and superior strategy. He understood that wars are won by those internal qualities which were exemplified so vividly among the stripling warriors. They were perfectly obedient (v. 21); they had remembered their spiritual heritage (v. 21); they exercised exceeding faith (v. 26); they did not doubt (v. 26); their minds were firm, and they had learned to put their trust in God. Our spiritual wars are won using just the same principles.</a:t>
            </a:r>
            <a:endParaRPr lang="en-US" sz="1200" dirty="0">
              <a:ea typeface="MS UI Gothic" panose="020B0600070205080204" pitchFamily="34" charset="-128"/>
            </a:endParaRPr>
          </a:p>
        </p:txBody>
      </p:sp>
      <p:sp>
        <p:nvSpPr>
          <p:cNvPr id="9" name="Rectangle 8">
            <a:extLst>
              <a:ext uri="{FF2B5EF4-FFF2-40B4-BE49-F238E27FC236}">
                <a16:creationId xmlns:a16="http://schemas.microsoft.com/office/drawing/2014/main" id="{7DCD8106-96C4-462F-90F5-E3E11DEDE746}"/>
              </a:ext>
            </a:extLst>
          </p:cNvPr>
          <p:cNvSpPr/>
          <p:nvPr/>
        </p:nvSpPr>
        <p:spPr>
          <a:xfrm>
            <a:off x="4706471" y="3424135"/>
            <a:ext cx="7485529" cy="1938992"/>
          </a:xfrm>
          <a:prstGeom prst="rect">
            <a:avLst/>
          </a:prstGeom>
          <a:ln>
            <a:solidFill>
              <a:schemeClr val="tx1"/>
            </a:solidFill>
          </a:ln>
        </p:spPr>
        <p:txBody>
          <a:bodyPr wrap="square">
            <a:spAutoFit/>
          </a:bodyPr>
          <a:lstStyle/>
          <a:p>
            <a:r>
              <a:rPr lang="en-US" sz="1200" b="1" i="0" dirty="0">
                <a:solidFill>
                  <a:srgbClr val="444444"/>
                </a:solidFill>
                <a:effectLst/>
                <a:ea typeface="MS UI Gothic" panose="020B0600070205080204" pitchFamily="34" charset="-128"/>
              </a:rPr>
              <a:t>Alma 58:3 Provisions</a:t>
            </a:r>
          </a:p>
          <a:p>
            <a:r>
              <a:rPr lang="en-US" sz="1200" dirty="0"/>
              <a:t>"So now they settle down to a long wait. They say the war should be over by now. What's wrong? Now this long and painful wait starts, and it's the biggest trial of all. They waited for provisions from Zarahemla, but they were just a little trickle. They weren't getting any at all. The Lamanites were receiving great strength from day to day on their part. This is beginning to look bad. What about ending this war? The Lamanites began sallying forth against them, taking courage and giving them a bad time. They waited and waited many months. They were just stuck in this particular place for many months. Remember what </a:t>
            </a:r>
            <a:r>
              <a:rPr lang="en-US" sz="1200" dirty="0" err="1"/>
              <a:t>Clausewtiz</a:t>
            </a:r>
            <a:r>
              <a:rPr lang="en-US" sz="1200" dirty="0"/>
              <a:t> said? The longer a war drags on, the greater the losses and the greater the uncertainty of what's going to happen. It's a terrible thing, and wars have that habit of dragging on whether you like them to or not. This inaction became terrible." Hugh Nibley (</a:t>
            </a:r>
            <a:r>
              <a:rPr lang="en-US" sz="1200" i="1" dirty="0"/>
              <a:t>Teachings of the Book of Mormon, </a:t>
            </a:r>
            <a:r>
              <a:rPr lang="en-US" sz="1200" dirty="0"/>
              <a:t>p. 178.)</a:t>
            </a:r>
            <a:endParaRPr lang="en-US" sz="1200" dirty="0">
              <a:ea typeface="MS UI Gothic" panose="020B0600070205080204" pitchFamily="34" charset="-128"/>
            </a:endParaRPr>
          </a:p>
        </p:txBody>
      </p:sp>
      <p:sp>
        <p:nvSpPr>
          <p:cNvPr id="10" name="Rectangle 9">
            <a:extLst>
              <a:ext uri="{FF2B5EF4-FFF2-40B4-BE49-F238E27FC236}">
                <a16:creationId xmlns:a16="http://schemas.microsoft.com/office/drawing/2014/main" id="{3C38ED3E-2F01-45FB-86A1-C992A352DF91}"/>
              </a:ext>
            </a:extLst>
          </p:cNvPr>
          <p:cNvSpPr/>
          <p:nvPr/>
        </p:nvSpPr>
        <p:spPr>
          <a:xfrm>
            <a:off x="4724400" y="5365429"/>
            <a:ext cx="7467600" cy="1569660"/>
          </a:xfrm>
          <a:prstGeom prst="rect">
            <a:avLst/>
          </a:prstGeom>
          <a:ln>
            <a:solidFill>
              <a:schemeClr val="tx1"/>
            </a:solidFill>
          </a:ln>
        </p:spPr>
        <p:txBody>
          <a:bodyPr wrap="square">
            <a:spAutoFit/>
          </a:bodyPr>
          <a:lstStyle/>
          <a:p>
            <a:pPr marL="457200"/>
            <a:r>
              <a:rPr lang="en-US" sz="1200" b="1" dirty="0">
                <a:solidFill>
                  <a:srgbClr val="444444"/>
                </a:solidFill>
              </a:rPr>
              <a:t>Alma 58:11: </a:t>
            </a:r>
          </a:p>
          <a:p>
            <a:pPr marL="457200"/>
            <a:r>
              <a:rPr lang="en-US" sz="1200" dirty="0">
                <a:solidFill>
                  <a:srgbClr val="444444"/>
                </a:solidFill>
              </a:rPr>
              <a:t>O</a:t>
            </a:r>
            <a:r>
              <a:rPr lang="en-US" sz="1200" b="0" i="0" dirty="0">
                <a:solidFill>
                  <a:srgbClr val="444444"/>
                </a:solidFill>
                <a:effectLst/>
              </a:rPr>
              <a:t>ne of the best descriptions of how the Lord responds to us, again through thoughts or feelings. He seems to do these four things:</a:t>
            </a:r>
          </a:p>
          <a:p>
            <a:pPr marL="914400">
              <a:buFont typeface="+mj-lt"/>
              <a:buAutoNum type="arabicPeriod"/>
            </a:pPr>
            <a:r>
              <a:rPr lang="en-US" sz="1200" b="0" i="0" dirty="0">
                <a:solidFill>
                  <a:srgbClr val="444444"/>
                </a:solidFill>
                <a:effectLst/>
              </a:rPr>
              <a:t>He visits us with </a:t>
            </a:r>
            <a:r>
              <a:rPr lang="en-US" sz="1200" b="0" i="1" dirty="0">
                <a:solidFill>
                  <a:srgbClr val="444444"/>
                </a:solidFill>
                <a:effectLst/>
              </a:rPr>
              <a:t>assurances </a:t>
            </a:r>
            <a:r>
              <a:rPr lang="en-US" sz="1200" b="0" i="0" dirty="0">
                <a:solidFill>
                  <a:srgbClr val="444444"/>
                </a:solidFill>
                <a:effectLst/>
              </a:rPr>
              <a:t>that he will deliver us.</a:t>
            </a:r>
          </a:p>
          <a:p>
            <a:pPr marL="914400">
              <a:buFont typeface="+mj-lt"/>
              <a:buAutoNum type="arabicPeriod"/>
            </a:pPr>
            <a:r>
              <a:rPr lang="en-US" sz="1200" b="0" i="0" dirty="0">
                <a:solidFill>
                  <a:srgbClr val="444444"/>
                </a:solidFill>
                <a:effectLst/>
              </a:rPr>
              <a:t>He speaks </a:t>
            </a:r>
            <a:r>
              <a:rPr lang="en-US" sz="1200" b="0" i="1" dirty="0">
                <a:solidFill>
                  <a:srgbClr val="444444"/>
                </a:solidFill>
                <a:effectLst/>
              </a:rPr>
              <a:t>peace </a:t>
            </a:r>
            <a:r>
              <a:rPr lang="en-US" sz="1200" b="0" i="0" dirty="0">
                <a:solidFill>
                  <a:srgbClr val="444444"/>
                </a:solidFill>
                <a:effectLst/>
              </a:rPr>
              <a:t>to our souls.</a:t>
            </a:r>
          </a:p>
          <a:p>
            <a:pPr marL="914400">
              <a:buFont typeface="+mj-lt"/>
              <a:buAutoNum type="arabicPeriod"/>
            </a:pPr>
            <a:r>
              <a:rPr lang="en-US" sz="1200" b="0" i="0" dirty="0">
                <a:solidFill>
                  <a:srgbClr val="444444"/>
                </a:solidFill>
                <a:effectLst/>
              </a:rPr>
              <a:t>He grants us great </a:t>
            </a:r>
            <a:r>
              <a:rPr lang="en-US" sz="1200" b="0" i="1" dirty="0">
                <a:solidFill>
                  <a:srgbClr val="444444"/>
                </a:solidFill>
                <a:effectLst/>
              </a:rPr>
              <a:t>faith.</a:t>
            </a:r>
            <a:endParaRPr lang="en-US" sz="1200" b="0" i="0" dirty="0">
              <a:solidFill>
                <a:srgbClr val="444444"/>
              </a:solidFill>
              <a:effectLst/>
            </a:endParaRPr>
          </a:p>
          <a:p>
            <a:pPr marL="914400">
              <a:buFont typeface="+mj-lt"/>
              <a:buAutoNum type="arabicPeriod"/>
            </a:pPr>
            <a:r>
              <a:rPr lang="en-US" sz="1200" b="0" i="0" dirty="0">
                <a:solidFill>
                  <a:srgbClr val="444444"/>
                </a:solidFill>
                <a:effectLst/>
              </a:rPr>
              <a:t>He causes us that we should </a:t>
            </a:r>
            <a:r>
              <a:rPr lang="en-US" sz="1200" b="0" i="1" dirty="0">
                <a:solidFill>
                  <a:srgbClr val="444444"/>
                </a:solidFill>
                <a:effectLst/>
              </a:rPr>
              <a:t>hope </a:t>
            </a:r>
            <a:r>
              <a:rPr lang="en-US" sz="1200" b="0" i="0" dirty="0">
                <a:solidFill>
                  <a:srgbClr val="444444"/>
                </a:solidFill>
                <a:effectLst/>
              </a:rPr>
              <a:t>for our deliverance in him.</a:t>
            </a:r>
          </a:p>
          <a:p>
            <a:pPr marL="914400"/>
            <a:r>
              <a:rPr lang="en-US" sz="1100" b="0" i="0" dirty="0">
                <a:solidFill>
                  <a:srgbClr val="444444"/>
                </a:solidFill>
                <a:effectLst/>
              </a:rPr>
              <a:t>Gene R. Cook </a:t>
            </a:r>
            <a:r>
              <a:rPr lang="en-US" sz="1100" i="1" dirty="0"/>
              <a:t>Raising Up a Family to the Lord</a:t>
            </a:r>
            <a:r>
              <a:rPr lang="en-US" sz="1100" dirty="0"/>
              <a:t>, p. 127-8</a:t>
            </a:r>
            <a:endParaRPr lang="en-US" sz="1100" b="0" i="0" dirty="0">
              <a:solidFill>
                <a:srgbClr val="444444"/>
              </a:solidFill>
              <a:effectLst/>
            </a:endParaRPr>
          </a:p>
        </p:txBody>
      </p:sp>
    </p:spTree>
    <p:extLst>
      <p:ext uri="{BB962C8B-B14F-4D97-AF65-F5344CB8AC3E}">
        <p14:creationId xmlns:p14="http://schemas.microsoft.com/office/powerpoint/2010/main" val="3802902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357F13-24B3-4896-A966-FE9232D3431D}"/>
              </a:ext>
            </a:extLst>
          </p:cNvPr>
          <p:cNvGrpSpPr/>
          <p:nvPr/>
        </p:nvGrpSpPr>
        <p:grpSpPr>
          <a:xfrm>
            <a:off x="197224" y="79792"/>
            <a:ext cx="5787956" cy="6616844"/>
            <a:chOff x="197224" y="79792"/>
            <a:chExt cx="5787956" cy="6616844"/>
          </a:xfrm>
        </p:grpSpPr>
        <p:sp>
          <p:nvSpPr>
            <p:cNvPr id="3" name="Rectangle 2">
              <a:extLst>
                <a:ext uri="{FF2B5EF4-FFF2-40B4-BE49-F238E27FC236}">
                  <a16:creationId xmlns:a16="http://schemas.microsoft.com/office/drawing/2014/main" id="{9B093D8B-0B93-462A-94F9-B52F2B470E99}"/>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5" name="Picture 4">
              <a:extLst>
                <a:ext uri="{FF2B5EF4-FFF2-40B4-BE49-F238E27FC236}">
                  <a16:creationId xmlns:a16="http://schemas.microsoft.com/office/drawing/2014/main" id="{E7172A2E-F0C0-4A01-86EA-40F55696F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 name="Group 6">
            <a:extLst>
              <a:ext uri="{FF2B5EF4-FFF2-40B4-BE49-F238E27FC236}">
                <a16:creationId xmlns:a16="http://schemas.microsoft.com/office/drawing/2014/main" id="{620C2717-90A6-4F0B-AB9F-338A793FF6E5}"/>
              </a:ext>
            </a:extLst>
          </p:cNvPr>
          <p:cNvGrpSpPr/>
          <p:nvPr/>
        </p:nvGrpSpPr>
        <p:grpSpPr>
          <a:xfrm>
            <a:off x="6167718" y="79792"/>
            <a:ext cx="5787956" cy="6616844"/>
            <a:chOff x="197224" y="79792"/>
            <a:chExt cx="5787956" cy="6616844"/>
          </a:xfrm>
        </p:grpSpPr>
        <p:sp>
          <p:nvSpPr>
            <p:cNvPr id="8" name="Rectangle 7">
              <a:extLst>
                <a:ext uri="{FF2B5EF4-FFF2-40B4-BE49-F238E27FC236}">
                  <a16:creationId xmlns:a16="http://schemas.microsoft.com/office/drawing/2014/main" id="{A1097E48-D213-4C8E-AD97-41847596DB60}"/>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9" name="Picture 8">
              <a:extLst>
                <a:ext uri="{FF2B5EF4-FFF2-40B4-BE49-F238E27FC236}">
                  <a16:creationId xmlns:a16="http://schemas.microsoft.com/office/drawing/2014/main" id="{11BAF80C-4200-4847-AB22-C04ADFAB3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087863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357F13-24B3-4896-A966-FE9232D3431D}"/>
              </a:ext>
            </a:extLst>
          </p:cNvPr>
          <p:cNvGrpSpPr/>
          <p:nvPr/>
        </p:nvGrpSpPr>
        <p:grpSpPr>
          <a:xfrm>
            <a:off x="197224" y="79792"/>
            <a:ext cx="5787956" cy="6616844"/>
            <a:chOff x="197224" y="79792"/>
            <a:chExt cx="5787956" cy="6616844"/>
          </a:xfrm>
        </p:grpSpPr>
        <p:sp>
          <p:nvSpPr>
            <p:cNvPr id="3" name="Rectangle 2">
              <a:extLst>
                <a:ext uri="{FF2B5EF4-FFF2-40B4-BE49-F238E27FC236}">
                  <a16:creationId xmlns:a16="http://schemas.microsoft.com/office/drawing/2014/main" id="{9B093D8B-0B93-462A-94F9-B52F2B470E99}"/>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5" name="Picture 4">
              <a:extLst>
                <a:ext uri="{FF2B5EF4-FFF2-40B4-BE49-F238E27FC236}">
                  <a16:creationId xmlns:a16="http://schemas.microsoft.com/office/drawing/2014/main" id="{E7172A2E-F0C0-4A01-86EA-40F55696FED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 name="Group 6">
            <a:extLst>
              <a:ext uri="{FF2B5EF4-FFF2-40B4-BE49-F238E27FC236}">
                <a16:creationId xmlns:a16="http://schemas.microsoft.com/office/drawing/2014/main" id="{620C2717-90A6-4F0B-AB9F-338A793FF6E5}"/>
              </a:ext>
            </a:extLst>
          </p:cNvPr>
          <p:cNvGrpSpPr/>
          <p:nvPr/>
        </p:nvGrpSpPr>
        <p:grpSpPr>
          <a:xfrm>
            <a:off x="6167718" y="79792"/>
            <a:ext cx="5787956" cy="6616844"/>
            <a:chOff x="197224" y="79792"/>
            <a:chExt cx="5787956" cy="6616844"/>
          </a:xfrm>
        </p:grpSpPr>
        <p:sp>
          <p:nvSpPr>
            <p:cNvPr id="8" name="Rectangle 7">
              <a:extLst>
                <a:ext uri="{FF2B5EF4-FFF2-40B4-BE49-F238E27FC236}">
                  <a16:creationId xmlns:a16="http://schemas.microsoft.com/office/drawing/2014/main" id="{A1097E48-D213-4C8E-AD97-41847596DB60}"/>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9" name="Picture 8">
              <a:extLst>
                <a:ext uri="{FF2B5EF4-FFF2-40B4-BE49-F238E27FC236}">
                  <a16:creationId xmlns:a16="http://schemas.microsoft.com/office/drawing/2014/main" id="{11BAF80C-4200-4847-AB22-C04ADFAB30F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954909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F22DE07-78A6-F0E4-490B-3A20E17E6FC2}"/>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3872647A-0AEB-473A-9BB8-7A6E15462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EE6EEE9-E857-D16B-BCF9-1A157D47D9F9}"/>
                </a:ext>
              </a:extLst>
            </p:cNvPr>
            <p:cNvPicPr>
              <a:picLocks noChangeAspect="1"/>
            </p:cNvPicPr>
            <p:nvPr/>
          </p:nvPicPr>
          <p:blipFill rotWithShape="1">
            <a:blip r:embed="rId2">
              <a:extLst>
                <a:ext uri="{28A0092B-C50C-407E-A947-70E740481C1C}">
                  <a14:useLocalDpi xmlns:a14="http://schemas.microsoft.com/office/drawing/2010/main" val="0"/>
                </a:ext>
              </a:extLst>
            </a:blip>
            <a:srcRect l="71875" t="2221" r="8035" b="65430"/>
            <a:stretch/>
          </p:blipFill>
          <p:spPr>
            <a:xfrm rot="20195277">
              <a:off x="304382" y="503535"/>
              <a:ext cx="2449285" cy="2218448"/>
            </a:xfrm>
            <a:prstGeom prst="rect">
              <a:avLst/>
            </a:prstGeom>
          </p:spPr>
        </p:pic>
      </p:grpSp>
    </p:spTree>
    <p:extLst>
      <p:ext uri="{BB962C8B-B14F-4D97-AF65-F5344CB8AC3E}">
        <p14:creationId xmlns:p14="http://schemas.microsoft.com/office/powerpoint/2010/main" val="2341405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476B386-5D55-4FFD-81C2-67D9E538F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62753" y="6488668"/>
            <a:ext cx="2438400" cy="369332"/>
          </a:xfrm>
          <a:prstGeom prst="rect">
            <a:avLst/>
          </a:prstGeom>
          <a:noFill/>
        </p:spPr>
        <p:txBody>
          <a:bodyPr wrap="square" rtlCol="0">
            <a:spAutoFit/>
          </a:bodyPr>
          <a:lstStyle/>
          <a:p>
            <a:r>
              <a:rPr lang="en-US" dirty="0">
                <a:solidFill>
                  <a:schemeClr val="bg1"/>
                </a:solidFill>
              </a:rPr>
              <a:t>Alma 59:11-13</a:t>
            </a:r>
          </a:p>
        </p:txBody>
      </p:sp>
      <p:sp>
        <p:nvSpPr>
          <p:cNvPr id="21" name="TextBox 20"/>
          <p:cNvSpPr txBox="1"/>
          <p:nvPr/>
        </p:nvSpPr>
        <p:spPr>
          <a:xfrm>
            <a:off x="2057400" y="1"/>
            <a:ext cx="82296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The Loss of a City</a:t>
            </a:r>
          </a:p>
        </p:txBody>
      </p:sp>
      <p:sp>
        <p:nvSpPr>
          <p:cNvPr id="8" name="Rectangle 7"/>
          <p:cNvSpPr/>
          <p:nvPr/>
        </p:nvSpPr>
        <p:spPr>
          <a:xfrm>
            <a:off x="6705600" y="1295400"/>
            <a:ext cx="3657600" cy="1754326"/>
          </a:xfrm>
          <a:prstGeom prst="rect">
            <a:avLst/>
          </a:prstGeom>
        </p:spPr>
        <p:txBody>
          <a:bodyPr wrap="square">
            <a:spAutoFit/>
          </a:bodyPr>
          <a:lstStyle/>
          <a:p>
            <a:r>
              <a:rPr lang="en-US" dirty="0">
                <a:solidFill>
                  <a:schemeClr val="bg1"/>
                </a:solidFill>
              </a:rPr>
              <a:t>“And now, when Moroni saw that the city of </a:t>
            </a:r>
            <a:r>
              <a:rPr lang="en-US" dirty="0" err="1">
                <a:solidFill>
                  <a:schemeClr val="bg1"/>
                </a:solidFill>
              </a:rPr>
              <a:t>Nephihah</a:t>
            </a:r>
            <a:r>
              <a:rPr lang="en-US" dirty="0">
                <a:solidFill>
                  <a:schemeClr val="bg1"/>
                </a:solidFill>
              </a:rPr>
              <a:t> was lost he was exceedingly sorrowful, and began to doubt, because of the wickedness of the people, whether they should not fall into the hands of their brethren.”</a:t>
            </a:r>
          </a:p>
        </p:txBody>
      </p:sp>
      <p:grpSp>
        <p:nvGrpSpPr>
          <p:cNvPr id="24" name="Group 23"/>
          <p:cNvGrpSpPr/>
          <p:nvPr/>
        </p:nvGrpSpPr>
        <p:grpSpPr>
          <a:xfrm>
            <a:off x="7010400" y="3733800"/>
            <a:ext cx="3200400" cy="1981200"/>
            <a:chOff x="5257800" y="3733800"/>
            <a:chExt cx="3200400" cy="1981200"/>
          </a:xfrm>
        </p:grpSpPr>
        <p:grpSp>
          <p:nvGrpSpPr>
            <p:cNvPr id="10" name="Group 9"/>
            <p:cNvGrpSpPr/>
            <p:nvPr/>
          </p:nvGrpSpPr>
          <p:grpSpPr>
            <a:xfrm>
              <a:off x="5257800" y="3733800"/>
              <a:ext cx="3200400" cy="1981200"/>
              <a:chOff x="965200" y="2286000"/>
              <a:chExt cx="7264400" cy="2743200"/>
            </a:xfrm>
          </p:grpSpPr>
          <p:grpSp>
            <p:nvGrpSpPr>
              <p:cNvPr id="11" name="Group 18"/>
              <p:cNvGrpSpPr/>
              <p:nvPr/>
            </p:nvGrpSpPr>
            <p:grpSpPr>
              <a:xfrm>
                <a:off x="965200" y="2286000"/>
                <a:ext cx="7264400" cy="2743200"/>
                <a:chOff x="965200" y="2286000"/>
                <a:chExt cx="7327900" cy="2743200"/>
              </a:xfrm>
            </p:grpSpPr>
            <p:sp>
              <p:nvSpPr>
                <p:cNvPr id="13" name="Rectangle 1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1"/>
                  <a:endCxn id="1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17599" y="2514600"/>
                <a:ext cx="7010400" cy="639228"/>
              </a:xfrm>
              <a:prstGeom prst="rect">
                <a:avLst/>
              </a:prstGeom>
              <a:noFill/>
            </p:spPr>
            <p:txBody>
              <a:bodyPr wrap="square" rtlCol="0">
                <a:spAutoFit/>
              </a:bodyPr>
              <a:lstStyle/>
              <a:p>
                <a:endParaRPr lang="en-US" sz="2400" dirty="0">
                  <a:solidFill>
                    <a:schemeClr val="bg1"/>
                  </a:solidFill>
                </a:endParaRPr>
              </a:p>
            </p:txBody>
          </p:sp>
        </p:grpSp>
        <p:sp>
          <p:nvSpPr>
            <p:cNvPr id="23" name="Rectangle 22"/>
            <p:cNvSpPr/>
            <p:nvPr/>
          </p:nvSpPr>
          <p:spPr>
            <a:xfrm>
              <a:off x="5490681" y="3917023"/>
              <a:ext cx="2743200" cy="1200329"/>
            </a:xfrm>
            <a:prstGeom prst="rect">
              <a:avLst/>
            </a:prstGeom>
          </p:spPr>
          <p:txBody>
            <a:bodyPr wrap="square">
              <a:spAutoFit/>
            </a:bodyPr>
            <a:lstStyle/>
            <a:p>
              <a:pPr algn="ctr"/>
              <a:r>
                <a:rPr lang="en-US" dirty="0">
                  <a:solidFill>
                    <a:schemeClr val="bg1"/>
                  </a:solidFill>
                </a:rPr>
                <a:t>It was easier to keep the city from falling into the hands of the Lamanites than to retake it from them</a:t>
              </a:r>
            </a:p>
          </p:txBody>
        </p:sp>
      </p:grpSp>
      <p:sp>
        <p:nvSpPr>
          <p:cNvPr id="22" name="Rectangle: Rounded Corners 21">
            <a:extLst>
              <a:ext uri="{FF2B5EF4-FFF2-40B4-BE49-F238E27FC236}">
                <a16:creationId xmlns:a16="http://schemas.microsoft.com/office/drawing/2014/main" id="{088B3A03-DC2E-4996-BA9A-F364C05E86E9}"/>
              </a:ext>
            </a:extLst>
          </p:cNvPr>
          <p:cNvSpPr/>
          <p:nvPr/>
        </p:nvSpPr>
        <p:spPr>
          <a:xfrm>
            <a:off x="672353" y="979726"/>
            <a:ext cx="4780228" cy="5115208"/>
          </a:xfrm>
          <a:prstGeom prst="roundRect">
            <a:avLst>
              <a:gd name="adj" fmla="val 8387"/>
            </a:avLst>
          </a:pr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7" name="Group 766">
            <a:extLst>
              <a:ext uri="{FF2B5EF4-FFF2-40B4-BE49-F238E27FC236}">
                <a16:creationId xmlns:a16="http://schemas.microsoft.com/office/drawing/2014/main" id="{E63365AC-C5AB-43ED-A5C8-FA4A93D66FAD}"/>
              </a:ext>
            </a:extLst>
          </p:cNvPr>
          <p:cNvGrpSpPr/>
          <p:nvPr/>
        </p:nvGrpSpPr>
        <p:grpSpPr>
          <a:xfrm>
            <a:off x="2133018" y="5205920"/>
            <a:ext cx="707019" cy="461062"/>
            <a:chOff x="7948094" y="4661026"/>
            <a:chExt cx="707019" cy="461062"/>
          </a:xfrm>
        </p:grpSpPr>
        <p:sp>
          <p:nvSpPr>
            <p:cNvPr id="768" name="TextBox 767">
              <a:extLst>
                <a:ext uri="{FF2B5EF4-FFF2-40B4-BE49-F238E27FC236}">
                  <a16:creationId xmlns:a16="http://schemas.microsoft.com/office/drawing/2014/main" id="{BF8573EB-6ED3-4837-9538-EC159093C2B2}"/>
                </a:ext>
              </a:extLst>
            </p:cNvPr>
            <p:cNvSpPr txBox="1"/>
            <p:nvPr/>
          </p:nvSpPr>
          <p:spPr>
            <a:xfrm>
              <a:off x="7948094" y="4783533"/>
              <a:ext cx="707019" cy="338555"/>
            </a:xfrm>
            <a:prstGeom prst="rect">
              <a:avLst/>
            </a:prstGeom>
            <a:noFill/>
          </p:spPr>
          <p:txBody>
            <a:bodyPr wrap="square" rtlCol="0">
              <a:spAutoFit/>
            </a:bodyPr>
            <a:lstStyle/>
            <a:p>
              <a:r>
                <a:rPr lang="en-US" sz="1600" dirty="0">
                  <a:solidFill>
                    <a:schemeClr val="bg1"/>
                  </a:solidFill>
                </a:rPr>
                <a:t>Nephi</a:t>
              </a:r>
            </a:p>
          </p:txBody>
        </p:sp>
        <p:sp>
          <p:nvSpPr>
            <p:cNvPr id="769" name="Star: 5 Points 768">
              <a:extLst>
                <a:ext uri="{FF2B5EF4-FFF2-40B4-BE49-F238E27FC236}">
                  <a16:creationId xmlns:a16="http://schemas.microsoft.com/office/drawing/2014/main" id="{5AE871FC-7FEB-4A91-9558-0BB571687A85}"/>
                </a:ext>
              </a:extLst>
            </p:cNvPr>
            <p:cNvSpPr/>
            <p:nvPr/>
          </p:nvSpPr>
          <p:spPr>
            <a:xfrm>
              <a:off x="8155663" y="4661026"/>
              <a:ext cx="204765"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0" name="TextBox 769">
            <a:extLst>
              <a:ext uri="{FF2B5EF4-FFF2-40B4-BE49-F238E27FC236}">
                <a16:creationId xmlns:a16="http://schemas.microsoft.com/office/drawing/2014/main" id="{B054D457-AAF4-4781-B706-8E25FF28ADD6}"/>
              </a:ext>
            </a:extLst>
          </p:cNvPr>
          <p:cNvSpPr txBox="1"/>
          <p:nvPr/>
        </p:nvSpPr>
        <p:spPr>
          <a:xfrm>
            <a:off x="1298588" y="2004297"/>
            <a:ext cx="1269843" cy="338554"/>
          </a:xfrm>
          <a:prstGeom prst="rect">
            <a:avLst/>
          </a:prstGeom>
          <a:noFill/>
        </p:spPr>
        <p:txBody>
          <a:bodyPr wrap="square" rtlCol="0">
            <a:spAutoFit/>
          </a:bodyPr>
          <a:lstStyle/>
          <a:p>
            <a:r>
              <a:rPr lang="en-US" sz="1600" dirty="0" err="1">
                <a:solidFill>
                  <a:schemeClr val="bg1"/>
                </a:solidFill>
              </a:rPr>
              <a:t>Ammonihah</a:t>
            </a:r>
            <a:endParaRPr lang="en-US" sz="1600" dirty="0">
              <a:solidFill>
                <a:schemeClr val="bg1"/>
              </a:solidFill>
            </a:endParaRPr>
          </a:p>
        </p:txBody>
      </p:sp>
      <p:grpSp>
        <p:nvGrpSpPr>
          <p:cNvPr id="771" name="Group 770">
            <a:extLst>
              <a:ext uri="{FF2B5EF4-FFF2-40B4-BE49-F238E27FC236}">
                <a16:creationId xmlns:a16="http://schemas.microsoft.com/office/drawing/2014/main" id="{0C311DC8-E3D5-43A8-AA13-979C2A814ADD}"/>
              </a:ext>
            </a:extLst>
          </p:cNvPr>
          <p:cNvGrpSpPr/>
          <p:nvPr/>
        </p:nvGrpSpPr>
        <p:grpSpPr>
          <a:xfrm>
            <a:off x="1871459" y="2933500"/>
            <a:ext cx="1086271" cy="510329"/>
            <a:chOff x="7605055" y="2777904"/>
            <a:chExt cx="1086271" cy="510329"/>
          </a:xfrm>
        </p:grpSpPr>
        <p:sp>
          <p:nvSpPr>
            <p:cNvPr id="772" name="TextBox 771">
              <a:extLst>
                <a:ext uri="{FF2B5EF4-FFF2-40B4-BE49-F238E27FC236}">
                  <a16:creationId xmlns:a16="http://schemas.microsoft.com/office/drawing/2014/main" id="{78B307CB-3A8B-4EA4-AAE9-2CBCC640F1AF}"/>
                </a:ext>
              </a:extLst>
            </p:cNvPr>
            <p:cNvSpPr txBox="1"/>
            <p:nvPr/>
          </p:nvSpPr>
          <p:spPr>
            <a:xfrm>
              <a:off x="7605055" y="2949678"/>
              <a:ext cx="1086271" cy="338555"/>
            </a:xfrm>
            <a:prstGeom prst="rect">
              <a:avLst/>
            </a:prstGeom>
            <a:noFill/>
          </p:spPr>
          <p:txBody>
            <a:bodyPr wrap="square" rtlCol="0">
              <a:spAutoFit/>
            </a:bodyPr>
            <a:lstStyle/>
            <a:p>
              <a:r>
                <a:rPr lang="en-US" sz="1600" dirty="0">
                  <a:solidFill>
                    <a:schemeClr val="bg1"/>
                  </a:solidFill>
                </a:rPr>
                <a:t>Zarahemla</a:t>
              </a:r>
            </a:p>
          </p:txBody>
        </p:sp>
        <p:sp>
          <p:nvSpPr>
            <p:cNvPr id="773" name="Star: 5 Points 772">
              <a:extLst>
                <a:ext uri="{FF2B5EF4-FFF2-40B4-BE49-F238E27FC236}">
                  <a16:creationId xmlns:a16="http://schemas.microsoft.com/office/drawing/2014/main" id="{65135957-E885-46AA-B197-42C626B82479}"/>
                </a:ext>
              </a:extLst>
            </p:cNvPr>
            <p:cNvSpPr/>
            <p:nvPr/>
          </p:nvSpPr>
          <p:spPr>
            <a:xfrm>
              <a:off x="7965540" y="2777904"/>
              <a:ext cx="235390"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4" name="Freeform: Shape 773">
            <a:extLst>
              <a:ext uri="{FF2B5EF4-FFF2-40B4-BE49-F238E27FC236}">
                <a16:creationId xmlns:a16="http://schemas.microsoft.com/office/drawing/2014/main" id="{1F69E2FB-7487-4EA7-A85A-B9F93646C153}"/>
              </a:ext>
            </a:extLst>
          </p:cNvPr>
          <p:cNvSpPr/>
          <p:nvPr/>
        </p:nvSpPr>
        <p:spPr>
          <a:xfrm>
            <a:off x="3292709" y="1015675"/>
            <a:ext cx="1665839" cy="3268301"/>
          </a:xfrm>
          <a:custGeom>
            <a:avLst/>
            <a:gdLst>
              <a:gd name="connsiteX0" fmla="*/ 29051 w 1215090"/>
              <a:gd name="connsiteY0" fmla="*/ 2136618 h 2136618"/>
              <a:gd name="connsiteX1" fmla="*/ 10944 w 1215090"/>
              <a:gd name="connsiteY1" fmla="*/ 1421394 h 2136618"/>
              <a:gd name="connsiteX2" fmla="*/ 19997 w 1215090"/>
              <a:gd name="connsiteY2" fmla="*/ 1167897 h 2136618"/>
              <a:gd name="connsiteX3" fmla="*/ 38104 w 1215090"/>
              <a:gd name="connsiteY3" fmla="*/ 1077362 h 2136618"/>
              <a:gd name="connsiteX4" fmla="*/ 47158 w 1215090"/>
              <a:gd name="connsiteY4" fmla="*/ 1050202 h 2136618"/>
              <a:gd name="connsiteX5" fmla="*/ 65265 w 1215090"/>
              <a:gd name="connsiteY5" fmla="*/ 1023041 h 2136618"/>
              <a:gd name="connsiteX6" fmla="*/ 74318 w 1215090"/>
              <a:gd name="connsiteY6" fmla="*/ 995881 h 2136618"/>
              <a:gd name="connsiteX7" fmla="*/ 110532 w 1215090"/>
              <a:gd name="connsiteY7" fmla="*/ 932507 h 2136618"/>
              <a:gd name="connsiteX8" fmla="*/ 128639 w 1215090"/>
              <a:gd name="connsiteY8" fmla="*/ 878186 h 2136618"/>
              <a:gd name="connsiteX9" fmla="*/ 164853 w 1215090"/>
              <a:gd name="connsiteY9" fmla="*/ 814812 h 2136618"/>
              <a:gd name="connsiteX10" fmla="*/ 192013 w 1215090"/>
              <a:gd name="connsiteY10" fmla="*/ 751437 h 2136618"/>
              <a:gd name="connsiteX11" fmla="*/ 201067 w 1215090"/>
              <a:gd name="connsiteY11" fmla="*/ 724277 h 2136618"/>
              <a:gd name="connsiteX12" fmla="*/ 228227 w 1215090"/>
              <a:gd name="connsiteY12" fmla="*/ 715223 h 2136618"/>
              <a:gd name="connsiteX13" fmla="*/ 282548 w 1215090"/>
              <a:gd name="connsiteY13" fmla="*/ 679010 h 2136618"/>
              <a:gd name="connsiteX14" fmla="*/ 345922 w 1215090"/>
              <a:gd name="connsiteY14" fmla="*/ 651849 h 2136618"/>
              <a:gd name="connsiteX15" fmla="*/ 400243 w 1215090"/>
              <a:gd name="connsiteY15" fmla="*/ 624689 h 2136618"/>
              <a:gd name="connsiteX16" fmla="*/ 481724 w 1215090"/>
              <a:gd name="connsiteY16" fmla="*/ 561315 h 2136618"/>
              <a:gd name="connsiteX17" fmla="*/ 508884 w 1215090"/>
              <a:gd name="connsiteY17" fmla="*/ 543208 h 2136618"/>
              <a:gd name="connsiteX18" fmla="*/ 536045 w 1215090"/>
              <a:gd name="connsiteY18" fmla="*/ 525101 h 2136618"/>
              <a:gd name="connsiteX19" fmla="*/ 617526 w 1215090"/>
              <a:gd name="connsiteY19" fmla="*/ 452673 h 2136618"/>
              <a:gd name="connsiteX20" fmla="*/ 635633 w 1215090"/>
              <a:gd name="connsiteY20" fmla="*/ 425513 h 2136618"/>
              <a:gd name="connsiteX21" fmla="*/ 689954 w 1215090"/>
              <a:gd name="connsiteY21" fmla="*/ 398352 h 2136618"/>
              <a:gd name="connsiteX22" fmla="*/ 717114 w 1215090"/>
              <a:gd name="connsiteY22" fmla="*/ 380245 h 2136618"/>
              <a:gd name="connsiteX23" fmla="*/ 762382 w 1215090"/>
              <a:gd name="connsiteY23" fmla="*/ 371192 h 2136618"/>
              <a:gd name="connsiteX24" fmla="*/ 816702 w 1215090"/>
              <a:gd name="connsiteY24" fmla="*/ 353085 h 2136618"/>
              <a:gd name="connsiteX25" fmla="*/ 898184 w 1215090"/>
              <a:gd name="connsiteY25" fmla="*/ 289711 h 2136618"/>
              <a:gd name="connsiteX26" fmla="*/ 925344 w 1215090"/>
              <a:gd name="connsiteY26" fmla="*/ 271604 h 2136618"/>
              <a:gd name="connsiteX27" fmla="*/ 952504 w 1215090"/>
              <a:gd name="connsiteY27" fmla="*/ 253497 h 2136618"/>
              <a:gd name="connsiteX28" fmla="*/ 979665 w 1215090"/>
              <a:gd name="connsiteY28" fmla="*/ 226336 h 2136618"/>
              <a:gd name="connsiteX29" fmla="*/ 1033985 w 1215090"/>
              <a:gd name="connsiteY29" fmla="*/ 208229 h 2136618"/>
              <a:gd name="connsiteX30" fmla="*/ 1115467 w 1215090"/>
              <a:gd name="connsiteY30" fmla="*/ 172016 h 2136618"/>
              <a:gd name="connsiteX31" fmla="*/ 1142627 w 1215090"/>
              <a:gd name="connsiteY31" fmla="*/ 162962 h 2136618"/>
              <a:gd name="connsiteX32" fmla="*/ 1169787 w 1215090"/>
              <a:gd name="connsiteY32" fmla="*/ 135802 h 2136618"/>
              <a:gd name="connsiteX33" fmla="*/ 1178841 w 1215090"/>
              <a:gd name="connsiteY33" fmla="*/ 108641 h 2136618"/>
              <a:gd name="connsiteX34" fmla="*/ 1196948 w 1215090"/>
              <a:gd name="connsiteY34" fmla="*/ 36214 h 2136618"/>
              <a:gd name="connsiteX35" fmla="*/ 1215055 w 1215090"/>
              <a:gd name="connsiteY35" fmla="*/ 0 h 213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5090" h="2136618">
                <a:moveTo>
                  <a:pt x="29051" y="2136618"/>
                </a:moveTo>
                <a:cubicBezTo>
                  <a:pt x="-23167" y="1875539"/>
                  <a:pt x="10944" y="2060434"/>
                  <a:pt x="10944" y="1421394"/>
                </a:cubicBezTo>
                <a:cubicBezTo>
                  <a:pt x="10944" y="1336841"/>
                  <a:pt x="15032" y="1252304"/>
                  <a:pt x="19997" y="1167897"/>
                </a:cubicBezTo>
                <a:cubicBezTo>
                  <a:pt x="21314" y="1145509"/>
                  <a:pt x="31230" y="1101420"/>
                  <a:pt x="38104" y="1077362"/>
                </a:cubicBezTo>
                <a:cubicBezTo>
                  <a:pt x="40726" y="1068186"/>
                  <a:pt x="42890" y="1058738"/>
                  <a:pt x="47158" y="1050202"/>
                </a:cubicBezTo>
                <a:cubicBezTo>
                  <a:pt x="52024" y="1040470"/>
                  <a:pt x="59229" y="1032095"/>
                  <a:pt x="65265" y="1023041"/>
                </a:cubicBezTo>
                <a:cubicBezTo>
                  <a:pt x="68283" y="1013988"/>
                  <a:pt x="70050" y="1004417"/>
                  <a:pt x="74318" y="995881"/>
                </a:cubicBezTo>
                <a:cubicBezTo>
                  <a:pt x="106985" y="930547"/>
                  <a:pt x="78785" y="1011874"/>
                  <a:pt x="110532" y="932507"/>
                </a:cubicBezTo>
                <a:cubicBezTo>
                  <a:pt x="117621" y="914786"/>
                  <a:pt x="118052" y="894067"/>
                  <a:pt x="128639" y="878186"/>
                </a:cubicBezTo>
                <a:cubicBezTo>
                  <a:pt x="154232" y="839796"/>
                  <a:pt x="141880" y="860757"/>
                  <a:pt x="164853" y="814812"/>
                </a:cubicBezTo>
                <a:cubicBezTo>
                  <a:pt x="183693" y="739449"/>
                  <a:pt x="160753" y="813955"/>
                  <a:pt x="192013" y="751437"/>
                </a:cubicBezTo>
                <a:cubicBezTo>
                  <a:pt x="196281" y="742901"/>
                  <a:pt x="194319" y="731025"/>
                  <a:pt x="201067" y="724277"/>
                </a:cubicBezTo>
                <a:cubicBezTo>
                  <a:pt x="207815" y="717529"/>
                  <a:pt x="219885" y="719858"/>
                  <a:pt x="228227" y="715223"/>
                </a:cubicBezTo>
                <a:cubicBezTo>
                  <a:pt x="247250" y="704655"/>
                  <a:pt x="261903" y="685892"/>
                  <a:pt x="282548" y="679010"/>
                </a:cubicBezTo>
                <a:cubicBezTo>
                  <a:pt x="313018" y="668853"/>
                  <a:pt x="314598" y="669748"/>
                  <a:pt x="345922" y="651849"/>
                </a:cubicBezTo>
                <a:cubicBezTo>
                  <a:pt x="395062" y="623769"/>
                  <a:pt x="350448" y="641287"/>
                  <a:pt x="400243" y="624689"/>
                </a:cubicBezTo>
                <a:cubicBezTo>
                  <a:pt x="442792" y="582139"/>
                  <a:pt x="416748" y="604632"/>
                  <a:pt x="481724" y="561315"/>
                </a:cubicBezTo>
                <a:lnTo>
                  <a:pt x="508884" y="543208"/>
                </a:lnTo>
                <a:cubicBezTo>
                  <a:pt x="517938" y="537172"/>
                  <a:pt x="528351" y="532795"/>
                  <a:pt x="536045" y="525101"/>
                </a:cubicBezTo>
                <a:cubicBezTo>
                  <a:pt x="598060" y="463086"/>
                  <a:pt x="569060" y="484984"/>
                  <a:pt x="617526" y="452673"/>
                </a:cubicBezTo>
                <a:cubicBezTo>
                  <a:pt x="623562" y="443620"/>
                  <a:pt x="627939" y="433207"/>
                  <a:pt x="635633" y="425513"/>
                </a:cubicBezTo>
                <a:cubicBezTo>
                  <a:pt x="661579" y="399567"/>
                  <a:pt x="660500" y="413079"/>
                  <a:pt x="689954" y="398352"/>
                </a:cubicBezTo>
                <a:cubicBezTo>
                  <a:pt x="699686" y="393486"/>
                  <a:pt x="706926" y="384065"/>
                  <a:pt x="717114" y="380245"/>
                </a:cubicBezTo>
                <a:cubicBezTo>
                  <a:pt x="731522" y="374842"/>
                  <a:pt x="747536" y="375241"/>
                  <a:pt x="762382" y="371192"/>
                </a:cubicBezTo>
                <a:cubicBezTo>
                  <a:pt x="780796" y="366170"/>
                  <a:pt x="816702" y="353085"/>
                  <a:pt x="816702" y="353085"/>
                </a:cubicBezTo>
                <a:cubicBezTo>
                  <a:pt x="859252" y="310535"/>
                  <a:pt x="833207" y="333028"/>
                  <a:pt x="898184" y="289711"/>
                </a:cubicBezTo>
                <a:lnTo>
                  <a:pt x="925344" y="271604"/>
                </a:lnTo>
                <a:cubicBezTo>
                  <a:pt x="934397" y="265568"/>
                  <a:pt x="944810" y="261191"/>
                  <a:pt x="952504" y="253497"/>
                </a:cubicBezTo>
                <a:cubicBezTo>
                  <a:pt x="961558" y="244443"/>
                  <a:pt x="968472" y="232554"/>
                  <a:pt x="979665" y="226336"/>
                </a:cubicBezTo>
                <a:cubicBezTo>
                  <a:pt x="996349" y="217067"/>
                  <a:pt x="1018104" y="218816"/>
                  <a:pt x="1033985" y="208229"/>
                </a:cubicBezTo>
                <a:cubicBezTo>
                  <a:pt x="1077028" y="179536"/>
                  <a:pt x="1050822" y="193565"/>
                  <a:pt x="1115467" y="172016"/>
                </a:cubicBezTo>
                <a:lnTo>
                  <a:pt x="1142627" y="162962"/>
                </a:lnTo>
                <a:cubicBezTo>
                  <a:pt x="1151680" y="153909"/>
                  <a:pt x="1162685" y="146455"/>
                  <a:pt x="1169787" y="135802"/>
                </a:cubicBezTo>
                <a:cubicBezTo>
                  <a:pt x="1175081" y="127861"/>
                  <a:pt x="1176330" y="117848"/>
                  <a:pt x="1178841" y="108641"/>
                </a:cubicBezTo>
                <a:cubicBezTo>
                  <a:pt x="1185389" y="84633"/>
                  <a:pt x="1183144" y="56920"/>
                  <a:pt x="1196948" y="36214"/>
                </a:cubicBezTo>
                <a:cubicBezTo>
                  <a:pt x="1216729" y="6542"/>
                  <a:pt x="1215055" y="19934"/>
                  <a:pt x="1215055" y="0"/>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TextBox 774">
            <a:extLst>
              <a:ext uri="{FF2B5EF4-FFF2-40B4-BE49-F238E27FC236}">
                <a16:creationId xmlns:a16="http://schemas.microsoft.com/office/drawing/2014/main" id="{02BA72E7-EB36-4870-9D83-6BF0C59313A8}"/>
              </a:ext>
            </a:extLst>
          </p:cNvPr>
          <p:cNvSpPr txBox="1"/>
          <p:nvPr/>
        </p:nvSpPr>
        <p:spPr>
          <a:xfrm>
            <a:off x="3316180" y="2671325"/>
            <a:ext cx="843443" cy="461665"/>
          </a:xfrm>
          <a:prstGeom prst="rect">
            <a:avLst/>
          </a:prstGeom>
          <a:noFill/>
        </p:spPr>
        <p:txBody>
          <a:bodyPr wrap="square" rtlCol="0">
            <a:spAutoFit/>
          </a:bodyPr>
          <a:lstStyle/>
          <a:p>
            <a:pPr algn="ctr"/>
            <a:r>
              <a:rPr lang="en-US" sz="1200" dirty="0">
                <a:solidFill>
                  <a:schemeClr val="bg1"/>
                </a:solidFill>
              </a:rPr>
              <a:t>Valley of Gideon</a:t>
            </a:r>
          </a:p>
        </p:txBody>
      </p:sp>
      <p:sp>
        <p:nvSpPr>
          <p:cNvPr id="776" name="TextBox 775">
            <a:extLst>
              <a:ext uri="{FF2B5EF4-FFF2-40B4-BE49-F238E27FC236}">
                <a16:creationId xmlns:a16="http://schemas.microsoft.com/office/drawing/2014/main" id="{B65B52D4-DC64-4420-B7AB-4EE5637EB44F}"/>
              </a:ext>
            </a:extLst>
          </p:cNvPr>
          <p:cNvSpPr txBox="1"/>
          <p:nvPr/>
        </p:nvSpPr>
        <p:spPr>
          <a:xfrm>
            <a:off x="4594495" y="3711408"/>
            <a:ext cx="793028" cy="276999"/>
          </a:xfrm>
          <a:prstGeom prst="rect">
            <a:avLst/>
          </a:prstGeom>
          <a:noFill/>
        </p:spPr>
        <p:txBody>
          <a:bodyPr wrap="square" rtlCol="0">
            <a:spAutoFit/>
          </a:bodyPr>
          <a:lstStyle/>
          <a:p>
            <a:r>
              <a:rPr lang="en-US" sz="1200" dirty="0">
                <a:solidFill>
                  <a:schemeClr val="bg1"/>
                </a:solidFill>
              </a:rPr>
              <a:t>Moroni</a:t>
            </a:r>
          </a:p>
        </p:txBody>
      </p:sp>
      <p:sp>
        <p:nvSpPr>
          <p:cNvPr id="777" name="TextBox 776">
            <a:extLst>
              <a:ext uri="{FF2B5EF4-FFF2-40B4-BE49-F238E27FC236}">
                <a16:creationId xmlns:a16="http://schemas.microsoft.com/office/drawing/2014/main" id="{5A6A793A-D790-4CB1-A2CB-8267DDA9D36F}"/>
              </a:ext>
            </a:extLst>
          </p:cNvPr>
          <p:cNvSpPr txBox="1"/>
          <p:nvPr/>
        </p:nvSpPr>
        <p:spPr>
          <a:xfrm>
            <a:off x="2798447" y="4065468"/>
            <a:ext cx="584798" cy="276999"/>
          </a:xfrm>
          <a:prstGeom prst="rect">
            <a:avLst/>
          </a:prstGeom>
          <a:noFill/>
        </p:spPr>
        <p:txBody>
          <a:bodyPr wrap="square" rtlCol="0">
            <a:spAutoFit/>
          </a:bodyPr>
          <a:lstStyle/>
          <a:p>
            <a:r>
              <a:rPr lang="en-US" sz="1200" dirty="0">
                <a:solidFill>
                  <a:schemeClr val="bg1"/>
                </a:solidFill>
              </a:rPr>
              <a:t>Manti</a:t>
            </a:r>
          </a:p>
        </p:txBody>
      </p:sp>
      <p:sp>
        <p:nvSpPr>
          <p:cNvPr id="778" name="TextBox 777">
            <a:extLst>
              <a:ext uri="{FF2B5EF4-FFF2-40B4-BE49-F238E27FC236}">
                <a16:creationId xmlns:a16="http://schemas.microsoft.com/office/drawing/2014/main" id="{8A1EE147-5983-4B26-9D54-73F75AD1E66B}"/>
              </a:ext>
            </a:extLst>
          </p:cNvPr>
          <p:cNvSpPr txBox="1"/>
          <p:nvPr/>
        </p:nvSpPr>
        <p:spPr>
          <a:xfrm>
            <a:off x="4121228" y="3379626"/>
            <a:ext cx="997619" cy="276999"/>
          </a:xfrm>
          <a:prstGeom prst="rect">
            <a:avLst/>
          </a:prstGeom>
          <a:noFill/>
        </p:spPr>
        <p:txBody>
          <a:bodyPr wrap="square" rtlCol="0">
            <a:spAutoFit/>
          </a:bodyPr>
          <a:lstStyle/>
          <a:p>
            <a:r>
              <a:rPr lang="en-US" sz="1200" dirty="0" err="1">
                <a:solidFill>
                  <a:schemeClr val="bg1"/>
                </a:solidFill>
              </a:rPr>
              <a:t>Nephihah</a:t>
            </a:r>
            <a:endParaRPr lang="en-US" sz="1200" dirty="0">
              <a:solidFill>
                <a:schemeClr val="bg1"/>
              </a:solidFill>
            </a:endParaRPr>
          </a:p>
        </p:txBody>
      </p:sp>
      <p:sp>
        <p:nvSpPr>
          <p:cNvPr id="779" name="TextBox 778">
            <a:extLst>
              <a:ext uri="{FF2B5EF4-FFF2-40B4-BE49-F238E27FC236}">
                <a16:creationId xmlns:a16="http://schemas.microsoft.com/office/drawing/2014/main" id="{6EFC62C0-8748-4D69-A365-9DA642D7FF72}"/>
              </a:ext>
            </a:extLst>
          </p:cNvPr>
          <p:cNvSpPr txBox="1"/>
          <p:nvPr/>
        </p:nvSpPr>
        <p:spPr>
          <a:xfrm>
            <a:off x="4084216" y="3981059"/>
            <a:ext cx="812643" cy="276999"/>
          </a:xfrm>
          <a:prstGeom prst="rect">
            <a:avLst/>
          </a:prstGeom>
          <a:noFill/>
        </p:spPr>
        <p:txBody>
          <a:bodyPr wrap="square" rtlCol="0">
            <a:spAutoFit/>
          </a:bodyPr>
          <a:lstStyle/>
          <a:p>
            <a:r>
              <a:rPr lang="en-US" sz="1200" dirty="0" err="1">
                <a:solidFill>
                  <a:schemeClr val="bg1"/>
                </a:solidFill>
              </a:rPr>
              <a:t>Antionum</a:t>
            </a:r>
            <a:endParaRPr lang="en-US" sz="1200" dirty="0">
              <a:solidFill>
                <a:schemeClr val="bg1"/>
              </a:solidFill>
            </a:endParaRPr>
          </a:p>
        </p:txBody>
      </p:sp>
      <p:sp>
        <p:nvSpPr>
          <p:cNvPr id="785" name="TextBox 784">
            <a:extLst>
              <a:ext uri="{FF2B5EF4-FFF2-40B4-BE49-F238E27FC236}">
                <a16:creationId xmlns:a16="http://schemas.microsoft.com/office/drawing/2014/main" id="{46000E27-55CB-43BE-A75A-582C205CFDEA}"/>
              </a:ext>
            </a:extLst>
          </p:cNvPr>
          <p:cNvSpPr txBox="1"/>
          <p:nvPr/>
        </p:nvSpPr>
        <p:spPr>
          <a:xfrm>
            <a:off x="4598133" y="1712101"/>
            <a:ext cx="843443" cy="276999"/>
          </a:xfrm>
          <a:prstGeom prst="rect">
            <a:avLst/>
          </a:prstGeom>
          <a:noFill/>
        </p:spPr>
        <p:txBody>
          <a:bodyPr wrap="square" rtlCol="0">
            <a:spAutoFit/>
          </a:bodyPr>
          <a:lstStyle/>
          <a:p>
            <a:pPr algn="ctr"/>
            <a:r>
              <a:rPr lang="en-US" sz="1200" dirty="0" err="1">
                <a:solidFill>
                  <a:schemeClr val="bg1"/>
                </a:solidFill>
              </a:rPr>
              <a:t>Gid</a:t>
            </a:r>
            <a:endParaRPr lang="en-US" sz="1200" dirty="0">
              <a:solidFill>
                <a:schemeClr val="bg1"/>
              </a:solidFill>
            </a:endParaRPr>
          </a:p>
        </p:txBody>
      </p:sp>
      <p:sp>
        <p:nvSpPr>
          <p:cNvPr id="786" name="TextBox 785">
            <a:extLst>
              <a:ext uri="{FF2B5EF4-FFF2-40B4-BE49-F238E27FC236}">
                <a16:creationId xmlns:a16="http://schemas.microsoft.com/office/drawing/2014/main" id="{64B54708-8806-414E-8440-7BF0B2BF3B50}"/>
              </a:ext>
            </a:extLst>
          </p:cNvPr>
          <p:cNvSpPr txBox="1"/>
          <p:nvPr/>
        </p:nvSpPr>
        <p:spPr>
          <a:xfrm>
            <a:off x="4391945" y="1416266"/>
            <a:ext cx="843443" cy="276999"/>
          </a:xfrm>
          <a:prstGeom prst="rect">
            <a:avLst/>
          </a:prstGeom>
          <a:noFill/>
        </p:spPr>
        <p:txBody>
          <a:bodyPr wrap="square" rtlCol="0">
            <a:spAutoFit/>
          </a:bodyPr>
          <a:lstStyle/>
          <a:p>
            <a:pPr algn="ctr"/>
            <a:r>
              <a:rPr lang="en-US" sz="1200" dirty="0" err="1">
                <a:solidFill>
                  <a:schemeClr val="bg1"/>
                </a:solidFill>
              </a:rPr>
              <a:t>Mulek</a:t>
            </a:r>
            <a:endParaRPr lang="en-US" sz="1200" dirty="0">
              <a:solidFill>
                <a:schemeClr val="bg1"/>
              </a:solidFill>
            </a:endParaRPr>
          </a:p>
        </p:txBody>
      </p:sp>
      <p:grpSp>
        <p:nvGrpSpPr>
          <p:cNvPr id="2" name="Group 1">
            <a:extLst>
              <a:ext uri="{FF2B5EF4-FFF2-40B4-BE49-F238E27FC236}">
                <a16:creationId xmlns:a16="http://schemas.microsoft.com/office/drawing/2014/main" id="{30E7596D-77C3-8FEF-A3E2-B2650A8C0C64}"/>
              </a:ext>
            </a:extLst>
          </p:cNvPr>
          <p:cNvGrpSpPr/>
          <p:nvPr/>
        </p:nvGrpSpPr>
        <p:grpSpPr>
          <a:xfrm>
            <a:off x="738744" y="4122255"/>
            <a:ext cx="4617800" cy="1019440"/>
            <a:chOff x="968397" y="4027120"/>
            <a:chExt cx="4617800" cy="1019440"/>
          </a:xfrm>
        </p:grpSpPr>
        <p:grpSp>
          <p:nvGrpSpPr>
            <p:cNvPr id="3" name="Group 2">
              <a:extLst>
                <a:ext uri="{FF2B5EF4-FFF2-40B4-BE49-F238E27FC236}">
                  <a16:creationId xmlns:a16="http://schemas.microsoft.com/office/drawing/2014/main" id="{176068D3-7745-985A-98C5-CFFDD2E8CB7D}"/>
                </a:ext>
              </a:extLst>
            </p:cNvPr>
            <p:cNvGrpSpPr/>
            <p:nvPr/>
          </p:nvGrpSpPr>
          <p:grpSpPr>
            <a:xfrm>
              <a:off x="968397" y="4027120"/>
              <a:ext cx="1015120" cy="696482"/>
              <a:chOff x="3480816" y="1417320"/>
              <a:chExt cx="4105975" cy="2871216"/>
            </a:xfrm>
            <a:solidFill>
              <a:schemeClr val="accent6">
                <a:lumMod val="75000"/>
              </a:schemeClr>
            </a:solidFill>
          </p:grpSpPr>
          <p:grpSp>
            <p:nvGrpSpPr>
              <p:cNvPr id="1502" name="Group 1501">
                <a:extLst>
                  <a:ext uri="{FF2B5EF4-FFF2-40B4-BE49-F238E27FC236}">
                    <a16:creationId xmlns:a16="http://schemas.microsoft.com/office/drawing/2014/main" id="{B284B067-D9F5-5705-D465-81F5A5036ECF}"/>
                  </a:ext>
                </a:extLst>
              </p:cNvPr>
              <p:cNvGrpSpPr/>
              <p:nvPr/>
            </p:nvGrpSpPr>
            <p:grpSpPr>
              <a:xfrm>
                <a:off x="4489705" y="1779294"/>
                <a:ext cx="1630864" cy="1887450"/>
                <a:chOff x="7653422" y="1435608"/>
                <a:chExt cx="2769586" cy="3757446"/>
              </a:xfrm>
              <a:grpFill/>
            </p:grpSpPr>
            <p:sp>
              <p:nvSpPr>
                <p:cNvPr id="1512" name="Rectangle 2">
                  <a:extLst>
                    <a:ext uri="{FF2B5EF4-FFF2-40B4-BE49-F238E27FC236}">
                      <a16:creationId xmlns:a16="http://schemas.microsoft.com/office/drawing/2014/main" id="{10165A1C-72D1-3135-0144-B06458965C0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Freeform: Shape 1512">
                  <a:extLst>
                    <a:ext uri="{FF2B5EF4-FFF2-40B4-BE49-F238E27FC236}">
                      <a16:creationId xmlns:a16="http://schemas.microsoft.com/office/drawing/2014/main" id="{975BA1ED-19E6-3CF1-2390-21C3ECABCE0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3" name="Group 1502">
                <a:extLst>
                  <a:ext uri="{FF2B5EF4-FFF2-40B4-BE49-F238E27FC236}">
                    <a16:creationId xmlns:a16="http://schemas.microsoft.com/office/drawing/2014/main" id="{F70BC786-540D-7FCE-B502-1EA44D806743}"/>
                  </a:ext>
                </a:extLst>
              </p:cNvPr>
              <p:cNvGrpSpPr/>
              <p:nvPr/>
            </p:nvGrpSpPr>
            <p:grpSpPr>
              <a:xfrm>
                <a:off x="5218177" y="1636776"/>
                <a:ext cx="1822482" cy="2109216"/>
                <a:chOff x="7653422" y="1435608"/>
                <a:chExt cx="2769586" cy="3757446"/>
              </a:xfrm>
              <a:grpFill/>
            </p:grpSpPr>
            <p:sp>
              <p:nvSpPr>
                <p:cNvPr id="1510" name="Rectangle 2">
                  <a:extLst>
                    <a:ext uri="{FF2B5EF4-FFF2-40B4-BE49-F238E27FC236}">
                      <a16:creationId xmlns:a16="http://schemas.microsoft.com/office/drawing/2014/main" id="{66EC3AAE-4A6B-B6E2-BFBB-276F47AE20BE}"/>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1" name="Freeform: Shape 1510">
                  <a:extLst>
                    <a:ext uri="{FF2B5EF4-FFF2-40B4-BE49-F238E27FC236}">
                      <a16:creationId xmlns:a16="http://schemas.microsoft.com/office/drawing/2014/main" id="{20B8192B-3834-16CE-8F24-D1D86A75F08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4" name="Group 1503">
                <a:extLst>
                  <a:ext uri="{FF2B5EF4-FFF2-40B4-BE49-F238E27FC236}">
                    <a16:creationId xmlns:a16="http://schemas.microsoft.com/office/drawing/2014/main" id="{65F83A19-5675-6235-BA4A-B17C28E8E3DC}"/>
                  </a:ext>
                </a:extLst>
              </p:cNvPr>
              <p:cNvGrpSpPr/>
              <p:nvPr/>
            </p:nvGrpSpPr>
            <p:grpSpPr>
              <a:xfrm>
                <a:off x="3480816" y="1417320"/>
                <a:ext cx="2162223" cy="2502408"/>
                <a:chOff x="7653422" y="1435608"/>
                <a:chExt cx="2769586" cy="3757446"/>
              </a:xfrm>
              <a:grpFill/>
            </p:grpSpPr>
            <p:sp>
              <p:nvSpPr>
                <p:cNvPr id="1508" name="Rectangle 2">
                  <a:extLst>
                    <a:ext uri="{FF2B5EF4-FFF2-40B4-BE49-F238E27FC236}">
                      <a16:creationId xmlns:a16="http://schemas.microsoft.com/office/drawing/2014/main" id="{B4939D5F-2373-479C-1C14-724F2E6BC1F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9" name="Freeform: Shape 1508">
                  <a:extLst>
                    <a:ext uri="{FF2B5EF4-FFF2-40B4-BE49-F238E27FC236}">
                      <a16:creationId xmlns:a16="http://schemas.microsoft.com/office/drawing/2014/main" id="{BA4E5E3A-99D1-CBF9-5CD2-8A83AAF6DFD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05" name="Group 1504">
                <a:extLst>
                  <a:ext uri="{FF2B5EF4-FFF2-40B4-BE49-F238E27FC236}">
                    <a16:creationId xmlns:a16="http://schemas.microsoft.com/office/drawing/2014/main" id="{36FF07BC-91F2-C559-79A8-C5236FB9FAC2}"/>
                  </a:ext>
                </a:extLst>
              </p:cNvPr>
              <p:cNvGrpSpPr/>
              <p:nvPr/>
            </p:nvGrpSpPr>
            <p:grpSpPr>
              <a:xfrm>
                <a:off x="5394961" y="1751862"/>
                <a:ext cx="2191830" cy="2536674"/>
                <a:chOff x="7653422" y="1435608"/>
                <a:chExt cx="2769586" cy="3757446"/>
              </a:xfrm>
              <a:grpFill/>
            </p:grpSpPr>
            <p:sp>
              <p:nvSpPr>
                <p:cNvPr id="1506" name="Rectangle 2">
                  <a:extLst>
                    <a:ext uri="{FF2B5EF4-FFF2-40B4-BE49-F238E27FC236}">
                      <a16:creationId xmlns:a16="http://schemas.microsoft.com/office/drawing/2014/main" id="{A171E74B-E361-6816-19BE-49B59A4C93D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Freeform: Shape 1506">
                  <a:extLst>
                    <a:ext uri="{FF2B5EF4-FFF2-40B4-BE49-F238E27FC236}">
                      <a16:creationId xmlns:a16="http://schemas.microsoft.com/office/drawing/2014/main" id="{6AEFDFAB-A5E2-01BA-1C47-D6F0D7CDE0A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 name="Group 3">
              <a:extLst>
                <a:ext uri="{FF2B5EF4-FFF2-40B4-BE49-F238E27FC236}">
                  <a16:creationId xmlns:a16="http://schemas.microsoft.com/office/drawing/2014/main" id="{77961FDE-5950-4C7F-D96B-BFFCC0F28BCD}"/>
                </a:ext>
              </a:extLst>
            </p:cNvPr>
            <p:cNvGrpSpPr/>
            <p:nvPr/>
          </p:nvGrpSpPr>
          <p:grpSpPr>
            <a:xfrm>
              <a:off x="1184958" y="4144297"/>
              <a:ext cx="384925" cy="648379"/>
              <a:chOff x="1241184" y="770000"/>
              <a:chExt cx="2405441" cy="4129562"/>
            </a:xfrm>
          </p:grpSpPr>
          <p:grpSp>
            <p:nvGrpSpPr>
              <p:cNvPr id="1410" name="Group 1409">
                <a:extLst>
                  <a:ext uri="{FF2B5EF4-FFF2-40B4-BE49-F238E27FC236}">
                    <a16:creationId xmlns:a16="http://schemas.microsoft.com/office/drawing/2014/main" id="{B83FD80D-EE99-309C-C3C4-98410162DD8D}"/>
                  </a:ext>
                </a:extLst>
              </p:cNvPr>
              <p:cNvGrpSpPr/>
              <p:nvPr/>
            </p:nvGrpSpPr>
            <p:grpSpPr>
              <a:xfrm>
                <a:off x="2133600" y="2743200"/>
                <a:ext cx="1295400" cy="990600"/>
                <a:chOff x="4567827" y="970271"/>
                <a:chExt cx="1595182" cy="1230216"/>
              </a:xfrm>
            </p:grpSpPr>
            <p:grpSp>
              <p:nvGrpSpPr>
                <p:cNvPr id="1490" name="Group 1489">
                  <a:extLst>
                    <a:ext uri="{FF2B5EF4-FFF2-40B4-BE49-F238E27FC236}">
                      <a16:creationId xmlns:a16="http://schemas.microsoft.com/office/drawing/2014/main" id="{79E5CB06-36E6-05F5-B105-AA87276E319C}"/>
                    </a:ext>
                  </a:extLst>
                </p:cNvPr>
                <p:cNvGrpSpPr/>
                <p:nvPr/>
              </p:nvGrpSpPr>
              <p:grpSpPr>
                <a:xfrm>
                  <a:off x="4567827" y="970271"/>
                  <a:ext cx="1176558" cy="776349"/>
                  <a:chOff x="4567827" y="970271"/>
                  <a:chExt cx="1176558" cy="776349"/>
                </a:xfrm>
                <a:solidFill>
                  <a:schemeClr val="accent3">
                    <a:lumMod val="50000"/>
                  </a:schemeClr>
                </a:solidFill>
              </p:grpSpPr>
              <p:sp>
                <p:nvSpPr>
                  <p:cNvPr id="1497" name="Round Diagonal Corner Rectangle 2">
                    <a:extLst>
                      <a:ext uri="{FF2B5EF4-FFF2-40B4-BE49-F238E27FC236}">
                        <a16:creationId xmlns:a16="http://schemas.microsoft.com/office/drawing/2014/main" id="{2EA1E8BF-CA30-0993-B763-C4457CF082B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Round Diagonal Corner Rectangle 3">
                    <a:extLst>
                      <a:ext uri="{FF2B5EF4-FFF2-40B4-BE49-F238E27FC236}">
                        <a16:creationId xmlns:a16="http://schemas.microsoft.com/office/drawing/2014/main" id="{6B91CCFB-B840-8B62-DB21-4F739BDF227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Round Diagonal Corner Rectangle 4">
                    <a:extLst>
                      <a:ext uri="{FF2B5EF4-FFF2-40B4-BE49-F238E27FC236}">
                        <a16:creationId xmlns:a16="http://schemas.microsoft.com/office/drawing/2014/main" id="{476E2F1F-4C00-FBFE-DAA9-3E64A0185FC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Round Diagonal Corner Rectangle 5">
                    <a:extLst>
                      <a:ext uri="{FF2B5EF4-FFF2-40B4-BE49-F238E27FC236}">
                        <a16:creationId xmlns:a16="http://schemas.microsoft.com/office/drawing/2014/main" id="{EBDF6398-9DF5-37F5-36CB-2E224055C9F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Round Diagonal Corner Rectangle 6">
                    <a:extLst>
                      <a:ext uri="{FF2B5EF4-FFF2-40B4-BE49-F238E27FC236}">
                        <a16:creationId xmlns:a16="http://schemas.microsoft.com/office/drawing/2014/main" id="{16229686-CFD4-B1B8-C7E6-9DD48356DFC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1" name="Group 1490">
                  <a:extLst>
                    <a:ext uri="{FF2B5EF4-FFF2-40B4-BE49-F238E27FC236}">
                      <a16:creationId xmlns:a16="http://schemas.microsoft.com/office/drawing/2014/main" id="{D17D67EF-54F7-7797-0661-7AC243EF5F6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92" name="Round Diagonal Corner Rectangle 9">
                    <a:extLst>
                      <a:ext uri="{FF2B5EF4-FFF2-40B4-BE49-F238E27FC236}">
                        <a16:creationId xmlns:a16="http://schemas.microsoft.com/office/drawing/2014/main" id="{337F8895-C70D-57C0-CE8E-672DDD26F9D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Round Diagonal Corner Rectangle 10">
                    <a:extLst>
                      <a:ext uri="{FF2B5EF4-FFF2-40B4-BE49-F238E27FC236}">
                        <a16:creationId xmlns:a16="http://schemas.microsoft.com/office/drawing/2014/main" id="{F5F12B77-8380-18D1-DF2B-8619338123A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Round Diagonal Corner Rectangle 11">
                    <a:extLst>
                      <a:ext uri="{FF2B5EF4-FFF2-40B4-BE49-F238E27FC236}">
                        <a16:creationId xmlns:a16="http://schemas.microsoft.com/office/drawing/2014/main" id="{4A5BDBA1-32E4-0957-E0F7-27AC3697645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Round Diagonal Corner Rectangle 12">
                    <a:extLst>
                      <a:ext uri="{FF2B5EF4-FFF2-40B4-BE49-F238E27FC236}">
                        <a16:creationId xmlns:a16="http://schemas.microsoft.com/office/drawing/2014/main" id="{8F2892E1-72A2-D637-5D55-0B87465D935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6" name="Round Diagonal Corner Rectangle 13">
                    <a:extLst>
                      <a:ext uri="{FF2B5EF4-FFF2-40B4-BE49-F238E27FC236}">
                        <a16:creationId xmlns:a16="http://schemas.microsoft.com/office/drawing/2014/main" id="{C17A8331-E820-34BC-0354-5759A9CFC95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1" name="Double Wave 1410">
                <a:extLst>
                  <a:ext uri="{FF2B5EF4-FFF2-40B4-BE49-F238E27FC236}">
                    <a16:creationId xmlns:a16="http://schemas.microsoft.com/office/drawing/2014/main" id="{600AD363-6DBB-207D-9BF6-8E334510A2D1}"/>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2" name="Group 1411">
                <a:extLst>
                  <a:ext uri="{FF2B5EF4-FFF2-40B4-BE49-F238E27FC236}">
                    <a16:creationId xmlns:a16="http://schemas.microsoft.com/office/drawing/2014/main" id="{2072680D-4732-2D4E-859E-A0D3A4E39349}"/>
                  </a:ext>
                </a:extLst>
              </p:cNvPr>
              <p:cNvGrpSpPr/>
              <p:nvPr/>
            </p:nvGrpSpPr>
            <p:grpSpPr>
              <a:xfrm rot="3721982">
                <a:off x="2072705" y="1965154"/>
                <a:ext cx="1219200" cy="940256"/>
                <a:chOff x="4567827" y="970271"/>
                <a:chExt cx="1595182" cy="1230216"/>
              </a:xfrm>
            </p:grpSpPr>
            <p:grpSp>
              <p:nvGrpSpPr>
                <p:cNvPr id="1478" name="Group 7">
                  <a:extLst>
                    <a:ext uri="{FF2B5EF4-FFF2-40B4-BE49-F238E27FC236}">
                      <a16:creationId xmlns:a16="http://schemas.microsoft.com/office/drawing/2014/main" id="{E383CEAB-960C-4598-CD30-B28ECA80F8C2}"/>
                    </a:ext>
                  </a:extLst>
                </p:cNvPr>
                <p:cNvGrpSpPr/>
                <p:nvPr/>
              </p:nvGrpSpPr>
              <p:grpSpPr>
                <a:xfrm>
                  <a:off x="4567827" y="970271"/>
                  <a:ext cx="1176558" cy="776349"/>
                  <a:chOff x="4567827" y="970271"/>
                  <a:chExt cx="1176558" cy="776349"/>
                </a:xfrm>
                <a:solidFill>
                  <a:schemeClr val="accent3">
                    <a:lumMod val="50000"/>
                  </a:schemeClr>
                </a:solidFill>
              </p:grpSpPr>
              <p:sp>
                <p:nvSpPr>
                  <p:cNvPr id="1485" name="Round Diagonal Corner Rectangle 2">
                    <a:extLst>
                      <a:ext uri="{FF2B5EF4-FFF2-40B4-BE49-F238E27FC236}">
                        <a16:creationId xmlns:a16="http://schemas.microsoft.com/office/drawing/2014/main" id="{F5D36603-2738-F41D-F2A9-A1AED5E0D6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6" name="Round Diagonal Corner Rectangle 3">
                    <a:extLst>
                      <a:ext uri="{FF2B5EF4-FFF2-40B4-BE49-F238E27FC236}">
                        <a16:creationId xmlns:a16="http://schemas.microsoft.com/office/drawing/2014/main" id="{FED971CA-470E-A7D8-5AEB-EE2A5865F7C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7" name="Round Diagonal Corner Rectangle 4">
                    <a:extLst>
                      <a:ext uri="{FF2B5EF4-FFF2-40B4-BE49-F238E27FC236}">
                        <a16:creationId xmlns:a16="http://schemas.microsoft.com/office/drawing/2014/main" id="{7125317A-3E55-10CF-2188-11F0D2944AF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Round Diagonal Corner Rectangle 5">
                    <a:extLst>
                      <a:ext uri="{FF2B5EF4-FFF2-40B4-BE49-F238E27FC236}">
                        <a16:creationId xmlns:a16="http://schemas.microsoft.com/office/drawing/2014/main" id="{0C6DB438-190E-9CCA-FA2B-B2F19EB0825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Round Diagonal Corner Rectangle 6">
                    <a:extLst>
                      <a:ext uri="{FF2B5EF4-FFF2-40B4-BE49-F238E27FC236}">
                        <a16:creationId xmlns:a16="http://schemas.microsoft.com/office/drawing/2014/main" id="{A11C7F40-567F-0672-89B6-9DBB4039DC1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9" name="Group 8">
                  <a:extLst>
                    <a:ext uri="{FF2B5EF4-FFF2-40B4-BE49-F238E27FC236}">
                      <a16:creationId xmlns:a16="http://schemas.microsoft.com/office/drawing/2014/main" id="{96C95B03-82B3-CB95-2229-93285730DF3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80" name="Round Diagonal Corner Rectangle 18">
                    <a:extLst>
                      <a:ext uri="{FF2B5EF4-FFF2-40B4-BE49-F238E27FC236}">
                        <a16:creationId xmlns:a16="http://schemas.microsoft.com/office/drawing/2014/main" id="{2730AC7E-E28F-0EAF-194A-99DA8E17A18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Round Diagonal Corner Rectangle 19">
                    <a:extLst>
                      <a:ext uri="{FF2B5EF4-FFF2-40B4-BE49-F238E27FC236}">
                        <a16:creationId xmlns:a16="http://schemas.microsoft.com/office/drawing/2014/main" id="{84D0C359-0B4D-769D-A273-17EB8EECF06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Round Diagonal Corner Rectangle 20">
                    <a:extLst>
                      <a:ext uri="{FF2B5EF4-FFF2-40B4-BE49-F238E27FC236}">
                        <a16:creationId xmlns:a16="http://schemas.microsoft.com/office/drawing/2014/main" id="{0B57F367-F338-0A5E-8B7A-CD29F4C25E5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Round Diagonal Corner Rectangle 21">
                    <a:extLst>
                      <a:ext uri="{FF2B5EF4-FFF2-40B4-BE49-F238E27FC236}">
                        <a16:creationId xmlns:a16="http://schemas.microsoft.com/office/drawing/2014/main" id="{505B9682-9830-C3F7-B215-6BC6D92496E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 name="Round Diagonal Corner Rectangle 22">
                    <a:extLst>
                      <a:ext uri="{FF2B5EF4-FFF2-40B4-BE49-F238E27FC236}">
                        <a16:creationId xmlns:a16="http://schemas.microsoft.com/office/drawing/2014/main" id="{EB3F45DC-D060-74A7-7B65-FD9989DCF7F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3" name="Group 1412">
                <a:extLst>
                  <a:ext uri="{FF2B5EF4-FFF2-40B4-BE49-F238E27FC236}">
                    <a16:creationId xmlns:a16="http://schemas.microsoft.com/office/drawing/2014/main" id="{BCD9D635-D96D-0A14-2D81-B0D127E0B7C6}"/>
                  </a:ext>
                </a:extLst>
              </p:cNvPr>
              <p:cNvGrpSpPr/>
              <p:nvPr/>
            </p:nvGrpSpPr>
            <p:grpSpPr>
              <a:xfrm rot="20253845">
                <a:off x="1241184" y="1553241"/>
                <a:ext cx="1595182" cy="1230216"/>
                <a:chOff x="4567827" y="970271"/>
                <a:chExt cx="1595182" cy="1230216"/>
              </a:xfrm>
            </p:grpSpPr>
            <p:grpSp>
              <p:nvGrpSpPr>
                <p:cNvPr id="1466" name="Group 7">
                  <a:extLst>
                    <a:ext uri="{FF2B5EF4-FFF2-40B4-BE49-F238E27FC236}">
                      <a16:creationId xmlns:a16="http://schemas.microsoft.com/office/drawing/2014/main" id="{274B2EA6-0701-106F-F3E6-92A629D77437}"/>
                    </a:ext>
                  </a:extLst>
                </p:cNvPr>
                <p:cNvGrpSpPr/>
                <p:nvPr/>
              </p:nvGrpSpPr>
              <p:grpSpPr>
                <a:xfrm>
                  <a:off x="4567827" y="970271"/>
                  <a:ext cx="1176558" cy="776349"/>
                  <a:chOff x="4567827" y="970271"/>
                  <a:chExt cx="1176558" cy="776349"/>
                </a:xfrm>
                <a:solidFill>
                  <a:schemeClr val="accent3">
                    <a:lumMod val="50000"/>
                  </a:schemeClr>
                </a:solidFill>
              </p:grpSpPr>
              <p:sp>
                <p:nvSpPr>
                  <p:cNvPr id="1473" name="Round Diagonal Corner Rectangle 2">
                    <a:extLst>
                      <a:ext uri="{FF2B5EF4-FFF2-40B4-BE49-F238E27FC236}">
                        <a16:creationId xmlns:a16="http://schemas.microsoft.com/office/drawing/2014/main" id="{DD6D60A3-2C19-E03F-3C1D-A5295DA990D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Round Diagonal Corner Rectangle 3">
                    <a:extLst>
                      <a:ext uri="{FF2B5EF4-FFF2-40B4-BE49-F238E27FC236}">
                        <a16:creationId xmlns:a16="http://schemas.microsoft.com/office/drawing/2014/main" id="{8AB9A404-9A88-6884-5359-8D78E2AE37E5}"/>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Round Diagonal Corner Rectangle 4">
                    <a:extLst>
                      <a:ext uri="{FF2B5EF4-FFF2-40B4-BE49-F238E27FC236}">
                        <a16:creationId xmlns:a16="http://schemas.microsoft.com/office/drawing/2014/main" id="{3CF0AD40-E4F2-593E-39B7-4A829783544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Round Diagonal Corner Rectangle 5">
                    <a:extLst>
                      <a:ext uri="{FF2B5EF4-FFF2-40B4-BE49-F238E27FC236}">
                        <a16:creationId xmlns:a16="http://schemas.microsoft.com/office/drawing/2014/main" id="{17C0DB49-D6BB-8A72-EA87-9D0CACB3B99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Round Diagonal Corner Rectangle 6">
                    <a:extLst>
                      <a:ext uri="{FF2B5EF4-FFF2-40B4-BE49-F238E27FC236}">
                        <a16:creationId xmlns:a16="http://schemas.microsoft.com/office/drawing/2014/main" id="{277486EE-BCE5-42F1-CBA9-B270EAEFFE1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7" name="Group 8">
                  <a:extLst>
                    <a:ext uri="{FF2B5EF4-FFF2-40B4-BE49-F238E27FC236}">
                      <a16:creationId xmlns:a16="http://schemas.microsoft.com/office/drawing/2014/main" id="{E2B88248-FD71-B771-A9EF-A3FA40A21B2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68" name="Round Diagonal Corner Rectangle 31">
                    <a:extLst>
                      <a:ext uri="{FF2B5EF4-FFF2-40B4-BE49-F238E27FC236}">
                        <a16:creationId xmlns:a16="http://schemas.microsoft.com/office/drawing/2014/main" id="{5C4DE469-F734-C706-8D53-583C07214B9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Round Diagonal Corner Rectangle 32">
                    <a:extLst>
                      <a:ext uri="{FF2B5EF4-FFF2-40B4-BE49-F238E27FC236}">
                        <a16:creationId xmlns:a16="http://schemas.microsoft.com/office/drawing/2014/main" id="{D433739E-CCBC-EB6C-F44C-62A45F2F62B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Round Diagonal Corner Rectangle 33">
                    <a:extLst>
                      <a:ext uri="{FF2B5EF4-FFF2-40B4-BE49-F238E27FC236}">
                        <a16:creationId xmlns:a16="http://schemas.microsoft.com/office/drawing/2014/main" id="{4798E4DA-6511-2D23-F4B2-4AF221C009A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Round Diagonal Corner Rectangle 34">
                    <a:extLst>
                      <a:ext uri="{FF2B5EF4-FFF2-40B4-BE49-F238E27FC236}">
                        <a16:creationId xmlns:a16="http://schemas.microsoft.com/office/drawing/2014/main" id="{0145573E-4F6B-77E6-7932-49B7B105C95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Round Diagonal Corner Rectangle 35">
                    <a:extLst>
                      <a:ext uri="{FF2B5EF4-FFF2-40B4-BE49-F238E27FC236}">
                        <a16:creationId xmlns:a16="http://schemas.microsoft.com/office/drawing/2014/main" id="{051AFD01-7487-D866-E846-3988D351A14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4" name="Group 1413">
                <a:extLst>
                  <a:ext uri="{FF2B5EF4-FFF2-40B4-BE49-F238E27FC236}">
                    <a16:creationId xmlns:a16="http://schemas.microsoft.com/office/drawing/2014/main" id="{1028C7E4-C5B1-EAE8-C21A-1CEEB7A50DFA}"/>
                  </a:ext>
                </a:extLst>
              </p:cNvPr>
              <p:cNvGrpSpPr/>
              <p:nvPr/>
            </p:nvGrpSpPr>
            <p:grpSpPr>
              <a:xfrm rot="8113811">
                <a:off x="1943792" y="770000"/>
                <a:ext cx="1446415" cy="1355079"/>
                <a:chOff x="4567827" y="970271"/>
                <a:chExt cx="1595182" cy="1230216"/>
              </a:xfrm>
            </p:grpSpPr>
            <p:grpSp>
              <p:nvGrpSpPr>
                <p:cNvPr id="1454" name="Group 7">
                  <a:extLst>
                    <a:ext uri="{FF2B5EF4-FFF2-40B4-BE49-F238E27FC236}">
                      <a16:creationId xmlns:a16="http://schemas.microsoft.com/office/drawing/2014/main" id="{DBAA9338-33FE-9EB6-6A1B-AB41480103D2}"/>
                    </a:ext>
                  </a:extLst>
                </p:cNvPr>
                <p:cNvGrpSpPr/>
                <p:nvPr/>
              </p:nvGrpSpPr>
              <p:grpSpPr>
                <a:xfrm>
                  <a:off x="4567827" y="970271"/>
                  <a:ext cx="1176558" cy="776349"/>
                  <a:chOff x="4567827" y="970271"/>
                  <a:chExt cx="1176558" cy="776349"/>
                </a:xfrm>
                <a:solidFill>
                  <a:schemeClr val="accent3">
                    <a:lumMod val="50000"/>
                  </a:schemeClr>
                </a:solidFill>
              </p:grpSpPr>
              <p:sp>
                <p:nvSpPr>
                  <p:cNvPr id="1461" name="Round Diagonal Corner Rectangle 2">
                    <a:extLst>
                      <a:ext uri="{FF2B5EF4-FFF2-40B4-BE49-F238E27FC236}">
                        <a16:creationId xmlns:a16="http://schemas.microsoft.com/office/drawing/2014/main" id="{C5A638CB-014B-852A-3437-8FEE14295B6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Round Diagonal Corner Rectangle 3">
                    <a:extLst>
                      <a:ext uri="{FF2B5EF4-FFF2-40B4-BE49-F238E27FC236}">
                        <a16:creationId xmlns:a16="http://schemas.microsoft.com/office/drawing/2014/main" id="{D9C85921-F880-8520-433B-BA26463F503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Round Diagonal Corner Rectangle 4">
                    <a:extLst>
                      <a:ext uri="{FF2B5EF4-FFF2-40B4-BE49-F238E27FC236}">
                        <a16:creationId xmlns:a16="http://schemas.microsoft.com/office/drawing/2014/main" id="{254B366E-91C4-28F8-5DD0-9C4F3D5896D0}"/>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Round Diagonal Corner Rectangle 5">
                    <a:extLst>
                      <a:ext uri="{FF2B5EF4-FFF2-40B4-BE49-F238E27FC236}">
                        <a16:creationId xmlns:a16="http://schemas.microsoft.com/office/drawing/2014/main" id="{C046571C-8AF8-EF31-F008-2BF55A3B4F0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Round Diagonal Corner Rectangle 6">
                    <a:extLst>
                      <a:ext uri="{FF2B5EF4-FFF2-40B4-BE49-F238E27FC236}">
                        <a16:creationId xmlns:a16="http://schemas.microsoft.com/office/drawing/2014/main" id="{A993FE2D-E25C-BABF-29DE-13BE4BBD75B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5" name="Group 8">
                  <a:extLst>
                    <a:ext uri="{FF2B5EF4-FFF2-40B4-BE49-F238E27FC236}">
                      <a16:creationId xmlns:a16="http://schemas.microsoft.com/office/drawing/2014/main" id="{D85050CE-12AC-09C4-463B-F4DF4852093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56" name="Round Diagonal Corner Rectangle 44">
                    <a:extLst>
                      <a:ext uri="{FF2B5EF4-FFF2-40B4-BE49-F238E27FC236}">
                        <a16:creationId xmlns:a16="http://schemas.microsoft.com/office/drawing/2014/main" id="{620B6E7C-1AF7-2B45-875E-0DC73B0A8B1A}"/>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Round Diagonal Corner Rectangle 45">
                    <a:extLst>
                      <a:ext uri="{FF2B5EF4-FFF2-40B4-BE49-F238E27FC236}">
                        <a16:creationId xmlns:a16="http://schemas.microsoft.com/office/drawing/2014/main" id="{E3386F51-589A-0D9D-CA12-AB8BA5153CF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Round Diagonal Corner Rectangle 46">
                    <a:extLst>
                      <a:ext uri="{FF2B5EF4-FFF2-40B4-BE49-F238E27FC236}">
                        <a16:creationId xmlns:a16="http://schemas.microsoft.com/office/drawing/2014/main" id="{EC13D0B6-1897-71AC-5E9D-ED0657923CA1}"/>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Round Diagonal Corner Rectangle 47">
                    <a:extLst>
                      <a:ext uri="{FF2B5EF4-FFF2-40B4-BE49-F238E27FC236}">
                        <a16:creationId xmlns:a16="http://schemas.microsoft.com/office/drawing/2014/main" id="{A925F897-E842-7968-DC3E-A2847B0C3C3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Round Diagonal Corner Rectangle 48">
                    <a:extLst>
                      <a:ext uri="{FF2B5EF4-FFF2-40B4-BE49-F238E27FC236}">
                        <a16:creationId xmlns:a16="http://schemas.microsoft.com/office/drawing/2014/main" id="{96CD715F-2E85-22D2-3B85-BDE5A9264C7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5" name="Group 1414">
                <a:extLst>
                  <a:ext uri="{FF2B5EF4-FFF2-40B4-BE49-F238E27FC236}">
                    <a16:creationId xmlns:a16="http://schemas.microsoft.com/office/drawing/2014/main" id="{3CD23220-015D-EB7F-74A8-43FF298C08CB}"/>
                  </a:ext>
                </a:extLst>
              </p:cNvPr>
              <p:cNvGrpSpPr/>
              <p:nvPr/>
            </p:nvGrpSpPr>
            <p:grpSpPr>
              <a:xfrm rot="8113811">
                <a:off x="1438523" y="2207715"/>
                <a:ext cx="1390153" cy="762604"/>
                <a:chOff x="4567827" y="970271"/>
                <a:chExt cx="1595182" cy="1230216"/>
              </a:xfrm>
            </p:grpSpPr>
            <p:grpSp>
              <p:nvGrpSpPr>
                <p:cNvPr id="1442" name="Group 7">
                  <a:extLst>
                    <a:ext uri="{FF2B5EF4-FFF2-40B4-BE49-F238E27FC236}">
                      <a16:creationId xmlns:a16="http://schemas.microsoft.com/office/drawing/2014/main" id="{64A57606-A3CB-965B-A4C8-2ECE8DC99878}"/>
                    </a:ext>
                  </a:extLst>
                </p:cNvPr>
                <p:cNvGrpSpPr/>
                <p:nvPr/>
              </p:nvGrpSpPr>
              <p:grpSpPr>
                <a:xfrm>
                  <a:off x="4567827" y="970271"/>
                  <a:ext cx="1176558" cy="776349"/>
                  <a:chOff x="4567827" y="970271"/>
                  <a:chExt cx="1176558" cy="776349"/>
                </a:xfrm>
                <a:solidFill>
                  <a:schemeClr val="accent3">
                    <a:lumMod val="50000"/>
                  </a:schemeClr>
                </a:solidFill>
              </p:grpSpPr>
              <p:sp>
                <p:nvSpPr>
                  <p:cNvPr id="1449" name="Round Diagonal Corner Rectangle 2">
                    <a:extLst>
                      <a:ext uri="{FF2B5EF4-FFF2-40B4-BE49-F238E27FC236}">
                        <a16:creationId xmlns:a16="http://schemas.microsoft.com/office/drawing/2014/main" id="{3D841FFA-CC49-B204-8E4A-D62105D31B4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 name="Round Diagonal Corner Rectangle 3">
                    <a:extLst>
                      <a:ext uri="{FF2B5EF4-FFF2-40B4-BE49-F238E27FC236}">
                        <a16:creationId xmlns:a16="http://schemas.microsoft.com/office/drawing/2014/main" id="{CA8C776C-6697-EF88-DF00-1F9CA4401C3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Round Diagonal Corner Rectangle 4">
                    <a:extLst>
                      <a:ext uri="{FF2B5EF4-FFF2-40B4-BE49-F238E27FC236}">
                        <a16:creationId xmlns:a16="http://schemas.microsoft.com/office/drawing/2014/main" id="{EC9E22EF-D8F9-1C43-F579-5A3CFEAD553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Round Diagonal Corner Rectangle 5">
                    <a:extLst>
                      <a:ext uri="{FF2B5EF4-FFF2-40B4-BE49-F238E27FC236}">
                        <a16:creationId xmlns:a16="http://schemas.microsoft.com/office/drawing/2014/main" id="{B6EADB9B-B9E2-DFEE-F1A1-385C1600A500}"/>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Round Diagonal Corner Rectangle 6">
                    <a:extLst>
                      <a:ext uri="{FF2B5EF4-FFF2-40B4-BE49-F238E27FC236}">
                        <a16:creationId xmlns:a16="http://schemas.microsoft.com/office/drawing/2014/main" id="{4CE7E669-E996-D4F6-AAF6-258E712A8CC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3" name="Group 8">
                  <a:extLst>
                    <a:ext uri="{FF2B5EF4-FFF2-40B4-BE49-F238E27FC236}">
                      <a16:creationId xmlns:a16="http://schemas.microsoft.com/office/drawing/2014/main" id="{F4CC534F-3086-0247-34E2-2AE6B4375A9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44" name="Round Diagonal Corner Rectangle 57">
                    <a:extLst>
                      <a:ext uri="{FF2B5EF4-FFF2-40B4-BE49-F238E27FC236}">
                        <a16:creationId xmlns:a16="http://schemas.microsoft.com/office/drawing/2014/main" id="{AA28747D-9521-688B-986D-0A77D4982F9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Round Diagonal Corner Rectangle 58">
                    <a:extLst>
                      <a:ext uri="{FF2B5EF4-FFF2-40B4-BE49-F238E27FC236}">
                        <a16:creationId xmlns:a16="http://schemas.microsoft.com/office/drawing/2014/main" id="{11FCCCBA-306A-6CB2-6A8D-C89A26F6710B}"/>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Round Diagonal Corner Rectangle 59">
                    <a:extLst>
                      <a:ext uri="{FF2B5EF4-FFF2-40B4-BE49-F238E27FC236}">
                        <a16:creationId xmlns:a16="http://schemas.microsoft.com/office/drawing/2014/main" id="{0DD7EB0B-60FB-5487-3B18-27DE8E2D48C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Round Diagonal Corner Rectangle 60">
                    <a:extLst>
                      <a:ext uri="{FF2B5EF4-FFF2-40B4-BE49-F238E27FC236}">
                        <a16:creationId xmlns:a16="http://schemas.microsoft.com/office/drawing/2014/main" id="{5C615107-9C8A-183A-EE00-8A5C30A9011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 name="Round Diagonal Corner Rectangle 61">
                    <a:extLst>
                      <a:ext uri="{FF2B5EF4-FFF2-40B4-BE49-F238E27FC236}">
                        <a16:creationId xmlns:a16="http://schemas.microsoft.com/office/drawing/2014/main" id="{9ACC1110-CAF4-19AC-719B-EB13D0AFE02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6" name="Group 1415">
                <a:extLst>
                  <a:ext uri="{FF2B5EF4-FFF2-40B4-BE49-F238E27FC236}">
                    <a16:creationId xmlns:a16="http://schemas.microsoft.com/office/drawing/2014/main" id="{0C3ED374-D0ED-587E-1B78-19395C761B94}"/>
                  </a:ext>
                </a:extLst>
              </p:cNvPr>
              <p:cNvGrpSpPr/>
              <p:nvPr/>
            </p:nvGrpSpPr>
            <p:grpSpPr>
              <a:xfrm rot="9089938">
                <a:off x="2556363" y="1661184"/>
                <a:ext cx="1090262" cy="771324"/>
                <a:chOff x="4567827" y="970271"/>
                <a:chExt cx="1595182" cy="1230216"/>
              </a:xfrm>
            </p:grpSpPr>
            <p:grpSp>
              <p:nvGrpSpPr>
                <p:cNvPr id="1430" name="Group 7">
                  <a:extLst>
                    <a:ext uri="{FF2B5EF4-FFF2-40B4-BE49-F238E27FC236}">
                      <a16:creationId xmlns:a16="http://schemas.microsoft.com/office/drawing/2014/main" id="{15E6FF7E-4026-D502-FDB1-565372FE1F7C}"/>
                    </a:ext>
                  </a:extLst>
                </p:cNvPr>
                <p:cNvGrpSpPr/>
                <p:nvPr/>
              </p:nvGrpSpPr>
              <p:grpSpPr>
                <a:xfrm>
                  <a:off x="4567827" y="970271"/>
                  <a:ext cx="1176558" cy="776349"/>
                  <a:chOff x="4567827" y="970271"/>
                  <a:chExt cx="1176558" cy="776349"/>
                </a:xfrm>
                <a:solidFill>
                  <a:schemeClr val="accent3">
                    <a:lumMod val="50000"/>
                  </a:schemeClr>
                </a:solidFill>
              </p:grpSpPr>
              <p:sp>
                <p:nvSpPr>
                  <p:cNvPr id="1437" name="Round Diagonal Corner Rectangle 2">
                    <a:extLst>
                      <a:ext uri="{FF2B5EF4-FFF2-40B4-BE49-F238E27FC236}">
                        <a16:creationId xmlns:a16="http://schemas.microsoft.com/office/drawing/2014/main" id="{27EFFA71-FB44-DC9F-EA67-2ECEFF0D380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Round Diagonal Corner Rectangle 3">
                    <a:extLst>
                      <a:ext uri="{FF2B5EF4-FFF2-40B4-BE49-F238E27FC236}">
                        <a16:creationId xmlns:a16="http://schemas.microsoft.com/office/drawing/2014/main" id="{3D4B48A3-7975-20E3-BD8E-E7F9B23885E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Round Diagonal Corner Rectangle 4">
                    <a:extLst>
                      <a:ext uri="{FF2B5EF4-FFF2-40B4-BE49-F238E27FC236}">
                        <a16:creationId xmlns:a16="http://schemas.microsoft.com/office/drawing/2014/main" id="{164709D1-DE49-013B-BC38-84034DDF573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Round Diagonal Corner Rectangle 5">
                    <a:extLst>
                      <a:ext uri="{FF2B5EF4-FFF2-40B4-BE49-F238E27FC236}">
                        <a16:creationId xmlns:a16="http://schemas.microsoft.com/office/drawing/2014/main" id="{09909237-2AB0-749F-8A36-38424DA82EE6}"/>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Round Diagonal Corner Rectangle 6">
                    <a:extLst>
                      <a:ext uri="{FF2B5EF4-FFF2-40B4-BE49-F238E27FC236}">
                        <a16:creationId xmlns:a16="http://schemas.microsoft.com/office/drawing/2014/main" id="{F2284507-55F6-DEB2-D2F1-1DC8C7CEDB1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1" name="Group 8">
                  <a:extLst>
                    <a:ext uri="{FF2B5EF4-FFF2-40B4-BE49-F238E27FC236}">
                      <a16:creationId xmlns:a16="http://schemas.microsoft.com/office/drawing/2014/main" id="{A110C849-18E4-F31A-B2D8-5DF45E41CA8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32" name="Round Diagonal Corner Rectangle 70">
                    <a:extLst>
                      <a:ext uri="{FF2B5EF4-FFF2-40B4-BE49-F238E27FC236}">
                        <a16:creationId xmlns:a16="http://schemas.microsoft.com/office/drawing/2014/main" id="{05CA4B80-8265-CA46-8C67-50D79C8BE50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Round Diagonal Corner Rectangle 71">
                    <a:extLst>
                      <a:ext uri="{FF2B5EF4-FFF2-40B4-BE49-F238E27FC236}">
                        <a16:creationId xmlns:a16="http://schemas.microsoft.com/office/drawing/2014/main" id="{85867D3F-FD04-B09C-AB3E-C03C262A8F9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Round Diagonal Corner Rectangle 72">
                    <a:extLst>
                      <a:ext uri="{FF2B5EF4-FFF2-40B4-BE49-F238E27FC236}">
                        <a16:creationId xmlns:a16="http://schemas.microsoft.com/office/drawing/2014/main" id="{ED45F1C1-E731-F5E1-3665-3275EEA4D93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 name="Round Diagonal Corner Rectangle 73">
                    <a:extLst>
                      <a:ext uri="{FF2B5EF4-FFF2-40B4-BE49-F238E27FC236}">
                        <a16:creationId xmlns:a16="http://schemas.microsoft.com/office/drawing/2014/main" id="{9384E2FA-B059-2D64-43E2-BDA4258E73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Round Diagonal Corner Rectangle 74">
                    <a:extLst>
                      <a:ext uri="{FF2B5EF4-FFF2-40B4-BE49-F238E27FC236}">
                        <a16:creationId xmlns:a16="http://schemas.microsoft.com/office/drawing/2014/main" id="{7B97FC3E-98E4-342C-5A6D-A3E9BF63936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7" name="Group 1416">
                <a:extLst>
                  <a:ext uri="{FF2B5EF4-FFF2-40B4-BE49-F238E27FC236}">
                    <a16:creationId xmlns:a16="http://schemas.microsoft.com/office/drawing/2014/main" id="{01E28236-9173-419B-590A-38554DE608B0}"/>
                  </a:ext>
                </a:extLst>
              </p:cNvPr>
              <p:cNvGrpSpPr/>
              <p:nvPr/>
            </p:nvGrpSpPr>
            <p:grpSpPr>
              <a:xfrm rot="13486189" flipH="1">
                <a:off x="1389306" y="2685691"/>
                <a:ext cx="1345945" cy="1037421"/>
                <a:chOff x="4567827" y="970271"/>
                <a:chExt cx="1595182" cy="1230216"/>
              </a:xfrm>
            </p:grpSpPr>
            <p:grpSp>
              <p:nvGrpSpPr>
                <p:cNvPr id="1418" name="Group 7">
                  <a:extLst>
                    <a:ext uri="{FF2B5EF4-FFF2-40B4-BE49-F238E27FC236}">
                      <a16:creationId xmlns:a16="http://schemas.microsoft.com/office/drawing/2014/main" id="{88032EC4-4FB0-A9E5-5923-90131134F450}"/>
                    </a:ext>
                  </a:extLst>
                </p:cNvPr>
                <p:cNvGrpSpPr/>
                <p:nvPr/>
              </p:nvGrpSpPr>
              <p:grpSpPr>
                <a:xfrm>
                  <a:off x="4567827" y="970271"/>
                  <a:ext cx="1176558" cy="776349"/>
                  <a:chOff x="4567827" y="970271"/>
                  <a:chExt cx="1176558" cy="776349"/>
                </a:xfrm>
                <a:solidFill>
                  <a:schemeClr val="accent3">
                    <a:lumMod val="50000"/>
                  </a:schemeClr>
                </a:solidFill>
              </p:grpSpPr>
              <p:sp>
                <p:nvSpPr>
                  <p:cNvPr id="1425" name="Round Diagonal Corner Rectangle 2">
                    <a:extLst>
                      <a:ext uri="{FF2B5EF4-FFF2-40B4-BE49-F238E27FC236}">
                        <a16:creationId xmlns:a16="http://schemas.microsoft.com/office/drawing/2014/main" id="{56BCF659-3A29-5262-64D9-F2D9B80DAA2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Round Diagonal Corner Rectangle 3">
                    <a:extLst>
                      <a:ext uri="{FF2B5EF4-FFF2-40B4-BE49-F238E27FC236}">
                        <a16:creationId xmlns:a16="http://schemas.microsoft.com/office/drawing/2014/main" id="{A9D99D61-8608-C3DD-56BE-5E165A5CFC3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Round Diagonal Corner Rectangle 4">
                    <a:extLst>
                      <a:ext uri="{FF2B5EF4-FFF2-40B4-BE49-F238E27FC236}">
                        <a16:creationId xmlns:a16="http://schemas.microsoft.com/office/drawing/2014/main" id="{FF8FA3EE-DAF4-F269-D813-813F4C64F57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Round Diagonal Corner Rectangle 5">
                    <a:extLst>
                      <a:ext uri="{FF2B5EF4-FFF2-40B4-BE49-F238E27FC236}">
                        <a16:creationId xmlns:a16="http://schemas.microsoft.com/office/drawing/2014/main" id="{147E5D56-BE4D-D3AF-A502-3D20587F6FD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9" name="Round Diagonal Corner Rectangle 6">
                    <a:extLst>
                      <a:ext uri="{FF2B5EF4-FFF2-40B4-BE49-F238E27FC236}">
                        <a16:creationId xmlns:a16="http://schemas.microsoft.com/office/drawing/2014/main" id="{8B83D3A7-3471-A667-8AA8-E48BD2B2BEA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9" name="Group 8">
                  <a:extLst>
                    <a:ext uri="{FF2B5EF4-FFF2-40B4-BE49-F238E27FC236}">
                      <a16:creationId xmlns:a16="http://schemas.microsoft.com/office/drawing/2014/main" id="{BE8E4823-48CE-17DC-2782-50E988798D8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20" name="Round Diagonal Corner Rectangle 83">
                    <a:extLst>
                      <a:ext uri="{FF2B5EF4-FFF2-40B4-BE49-F238E27FC236}">
                        <a16:creationId xmlns:a16="http://schemas.microsoft.com/office/drawing/2014/main" id="{3CE5C0AE-F49F-7A2A-212D-555539E142F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Round Diagonal Corner Rectangle 84">
                    <a:extLst>
                      <a:ext uri="{FF2B5EF4-FFF2-40B4-BE49-F238E27FC236}">
                        <a16:creationId xmlns:a16="http://schemas.microsoft.com/office/drawing/2014/main" id="{910D29BC-F6E1-6BF6-04BA-8756F6BF017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Round Diagonal Corner Rectangle 85">
                    <a:extLst>
                      <a:ext uri="{FF2B5EF4-FFF2-40B4-BE49-F238E27FC236}">
                        <a16:creationId xmlns:a16="http://schemas.microsoft.com/office/drawing/2014/main" id="{D5290112-5A8B-AE8F-739F-F4CD9CDE8A0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Round Diagonal Corner Rectangle 86">
                    <a:extLst>
                      <a:ext uri="{FF2B5EF4-FFF2-40B4-BE49-F238E27FC236}">
                        <a16:creationId xmlns:a16="http://schemas.microsoft.com/office/drawing/2014/main" id="{ED8B31C8-EE77-8C12-094A-1C398544CD0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Round Diagonal Corner Rectangle 87">
                    <a:extLst>
                      <a:ext uri="{FF2B5EF4-FFF2-40B4-BE49-F238E27FC236}">
                        <a16:creationId xmlns:a16="http://schemas.microsoft.com/office/drawing/2014/main" id="{1B33BDA9-3694-DE03-45FC-10E4E2FEBEC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0008FBF5-2CFB-2294-8569-3BDAC3A46B74}"/>
                </a:ext>
              </a:extLst>
            </p:cNvPr>
            <p:cNvGrpSpPr/>
            <p:nvPr/>
          </p:nvGrpSpPr>
          <p:grpSpPr>
            <a:xfrm>
              <a:off x="1680971" y="4140391"/>
              <a:ext cx="1015120" cy="696482"/>
              <a:chOff x="3480816" y="1417320"/>
              <a:chExt cx="4105975" cy="2871216"/>
            </a:xfrm>
            <a:solidFill>
              <a:schemeClr val="accent6">
                <a:lumMod val="75000"/>
              </a:schemeClr>
            </a:solidFill>
          </p:grpSpPr>
          <p:grpSp>
            <p:nvGrpSpPr>
              <p:cNvPr id="1398" name="Group 1397">
                <a:extLst>
                  <a:ext uri="{FF2B5EF4-FFF2-40B4-BE49-F238E27FC236}">
                    <a16:creationId xmlns:a16="http://schemas.microsoft.com/office/drawing/2014/main" id="{F189E3AB-A0AA-86C3-DCF2-A288DFE8D04A}"/>
                  </a:ext>
                </a:extLst>
              </p:cNvPr>
              <p:cNvGrpSpPr/>
              <p:nvPr/>
            </p:nvGrpSpPr>
            <p:grpSpPr>
              <a:xfrm>
                <a:off x="4489705" y="1779294"/>
                <a:ext cx="1630864" cy="1887450"/>
                <a:chOff x="7653422" y="1435608"/>
                <a:chExt cx="2769586" cy="3757446"/>
              </a:xfrm>
              <a:grpFill/>
            </p:grpSpPr>
            <p:sp>
              <p:nvSpPr>
                <p:cNvPr id="1408" name="Rectangle 2">
                  <a:extLst>
                    <a:ext uri="{FF2B5EF4-FFF2-40B4-BE49-F238E27FC236}">
                      <a16:creationId xmlns:a16="http://schemas.microsoft.com/office/drawing/2014/main" id="{3033AF1F-0A82-FC5C-A285-6D8780E50BEC}"/>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Freeform: Shape 1408">
                  <a:extLst>
                    <a:ext uri="{FF2B5EF4-FFF2-40B4-BE49-F238E27FC236}">
                      <a16:creationId xmlns:a16="http://schemas.microsoft.com/office/drawing/2014/main" id="{8473B8D3-E60A-E6A0-8B57-421519CBB70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99" name="Group 1398">
                <a:extLst>
                  <a:ext uri="{FF2B5EF4-FFF2-40B4-BE49-F238E27FC236}">
                    <a16:creationId xmlns:a16="http://schemas.microsoft.com/office/drawing/2014/main" id="{A742B3B8-DAB4-4BA6-B86E-30DCDD2FEFA0}"/>
                  </a:ext>
                </a:extLst>
              </p:cNvPr>
              <p:cNvGrpSpPr/>
              <p:nvPr/>
            </p:nvGrpSpPr>
            <p:grpSpPr>
              <a:xfrm>
                <a:off x="5218177" y="1636776"/>
                <a:ext cx="1822482" cy="2109216"/>
                <a:chOff x="7653422" y="1435608"/>
                <a:chExt cx="2769586" cy="3757446"/>
              </a:xfrm>
              <a:grpFill/>
            </p:grpSpPr>
            <p:sp>
              <p:nvSpPr>
                <p:cNvPr id="1406" name="Rectangle 2">
                  <a:extLst>
                    <a:ext uri="{FF2B5EF4-FFF2-40B4-BE49-F238E27FC236}">
                      <a16:creationId xmlns:a16="http://schemas.microsoft.com/office/drawing/2014/main" id="{7CF42ECC-CE69-24AA-0BE3-BF5DABB864E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Freeform: Shape 1406">
                  <a:extLst>
                    <a:ext uri="{FF2B5EF4-FFF2-40B4-BE49-F238E27FC236}">
                      <a16:creationId xmlns:a16="http://schemas.microsoft.com/office/drawing/2014/main" id="{5697226C-0143-2195-56C7-634B0149D7A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00" name="Group 1399">
                <a:extLst>
                  <a:ext uri="{FF2B5EF4-FFF2-40B4-BE49-F238E27FC236}">
                    <a16:creationId xmlns:a16="http://schemas.microsoft.com/office/drawing/2014/main" id="{09510AAB-115C-DAF4-7EC0-83AB79142364}"/>
                  </a:ext>
                </a:extLst>
              </p:cNvPr>
              <p:cNvGrpSpPr/>
              <p:nvPr/>
            </p:nvGrpSpPr>
            <p:grpSpPr>
              <a:xfrm>
                <a:off x="3480816" y="1417320"/>
                <a:ext cx="2162223" cy="2502408"/>
                <a:chOff x="7653422" y="1435608"/>
                <a:chExt cx="2769586" cy="3757446"/>
              </a:xfrm>
              <a:grpFill/>
            </p:grpSpPr>
            <p:sp>
              <p:nvSpPr>
                <p:cNvPr id="1404" name="Rectangle 2">
                  <a:extLst>
                    <a:ext uri="{FF2B5EF4-FFF2-40B4-BE49-F238E27FC236}">
                      <a16:creationId xmlns:a16="http://schemas.microsoft.com/office/drawing/2014/main" id="{C7828BBE-947D-D007-B357-4030D5088A9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5" name="Freeform: Shape 1404">
                  <a:extLst>
                    <a:ext uri="{FF2B5EF4-FFF2-40B4-BE49-F238E27FC236}">
                      <a16:creationId xmlns:a16="http://schemas.microsoft.com/office/drawing/2014/main" id="{6F026C42-9929-0763-D79A-FDC558AF15E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01" name="Group 1400">
                <a:extLst>
                  <a:ext uri="{FF2B5EF4-FFF2-40B4-BE49-F238E27FC236}">
                    <a16:creationId xmlns:a16="http://schemas.microsoft.com/office/drawing/2014/main" id="{F2DA62B2-DA37-F0D1-31DD-95C409BC04D9}"/>
                  </a:ext>
                </a:extLst>
              </p:cNvPr>
              <p:cNvGrpSpPr/>
              <p:nvPr/>
            </p:nvGrpSpPr>
            <p:grpSpPr>
              <a:xfrm>
                <a:off x="5394961" y="1751862"/>
                <a:ext cx="2191830" cy="2536674"/>
                <a:chOff x="7653422" y="1435608"/>
                <a:chExt cx="2769586" cy="3757446"/>
              </a:xfrm>
              <a:grpFill/>
            </p:grpSpPr>
            <p:sp>
              <p:nvSpPr>
                <p:cNvPr id="1402" name="Rectangle 2">
                  <a:extLst>
                    <a:ext uri="{FF2B5EF4-FFF2-40B4-BE49-F238E27FC236}">
                      <a16:creationId xmlns:a16="http://schemas.microsoft.com/office/drawing/2014/main" id="{786153E9-3D2D-E89E-E396-6FAA93A912F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Freeform: Shape 1402">
                  <a:extLst>
                    <a:ext uri="{FF2B5EF4-FFF2-40B4-BE49-F238E27FC236}">
                      <a16:creationId xmlns:a16="http://schemas.microsoft.com/office/drawing/2014/main" id="{900E24F2-8793-3791-6511-F6F9CD072EE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6" name="Group 5">
              <a:extLst>
                <a:ext uri="{FF2B5EF4-FFF2-40B4-BE49-F238E27FC236}">
                  <a16:creationId xmlns:a16="http://schemas.microsoft.com/office/drawing/2014/main" id="{E5559EA7-788C-0737-C8A0-4C8BE08A5F6D}"/>
                </a:ext>
              </a:extLst>
            </p:cNvPr>
            <p:cNvGrpSpPr/>
            <p:nvPr/>
          </p:nvGrpSpPr>
          <p:grpSpPr>
            <a:xfrm>
              <a:off x="1897532" y="4257568"/>
              <a:ext cx="384925" cy="648379"/>
              <a:chOff x="1241184" y="770000"/>
              <a:chExt cx="2405441" cy="4129562"/>
            </a:xfrm>
            <a:solidFill>
              <a:schemeClr val="accent6">
                <a:lumMod val="50000"/>
              </a:schemeClr>
            </a:solidFill>
          </p:grpSpPr>
          <p:grpSp>
            <p:nvGrpSpPr>
              <p:cNvPr id="1306" name="Group 1305">
                <a:extLst>
                  <a:ext uri="{FF2B5EF4-FFF2-40B4-BE49-F238E27FC236}">
                    <a16:creationId xmlns:a16="http://schemas.microsoft.com/office/drawing/2014/main" id="{30EF665D-35D3-00F1-B3CE-933B6CD18598}"/>
                  </a:ext>
                </a:extLst>
              </p:cNvPr>
              <p:cNvGrpSpPr/>
              <p:nvPr/>
            </p:nvGrpSpPr>
            <p:grpSpPr>
              <a:xfrm>
                <a:off x="2133600" y="2743200"/>
                <a:ext cx="1295400" cy="990600"/>
                <a:chOff x="4567827" y="970271"/>
                <a:chExt cx="1595182" cy="1230216"/>
              </a:xfrm>
              <a:grpFill/>
            </p:grpSpPr>
            <p:grpSp>
              <p:nvGrpSpPr>
                <p:cNvPr id="1386" name="Group 1385">
                  <a:extLst>
                    <a:ext uri="{FF2B5EF4-FFF2-40B4-BE49-F238E27FC236}">
                      <a16:creationId xmlns:a16="http://schemas.microsoft.com/office/drawing/2014/main" id="{8DE71899-B372-3FCD-0E03-AD5CDF1D4847}"/>
                    </a:ext>
                  </a:extLst>
                </p:cNvPr>
                <p:cNvGrpSpPr/>
                <p:nvPr/>
              </p:nvGrpSpPr>
              <p:grpSpPr>
                <a:xfrm>
                  <a:off x="4567827" y="970271"/>
                  <a:ext cx="1176558" cy="776349"/>
                  <a:chOff x="4567827" y="970271"/>
                  <a:chExt cx="1176558" cy="776349"/>
                </a:xfrm>
                <a:grpFill/>
              </p:grpSpPr>
              <p:sp>
                <p:nvSpPr>
                  <p:cNvPr id="1393" name="Round Diagonal Corner Rectangle 2">
                    <a:extLst>
                      <a:ext uri="{FF2B5EF4-FFF2-40B4-BE49-F238E27FC236}">
                        <a16:creationId xmlns:a16="http://schemas.microsoft.com/office/drawing/2014/main" id="{BD4029B0-71AB-DF59-4E63-05C2F2E17FC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Round Diagonal Corner Rectangle 3">
                    <a:extLst>
                      <a:ext uri="{FF2B5EF4-FFF2-40B4-BE49-F238E27FC236}">
                        <a16:creationId xmlns:a16="http://schemas.microsoft.com/office/drawing/2014/main" id="{DBDAE259-617A-AEAE-B2C7-EA7439361DB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Round Diagonal Corner Rectangle 4">
                    <a:extLst>
                      <a:ext uri="{FF2B5EF4-FFF2-40B4-BE49-F238E27FC236}">
                        <a16:creationId xmlns:a16="http://schemas.microsoft.com/office/drawing/2014/main" id="{AA8A104E-019C-C2FC-F5FF-CCB96791F4B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Round Diagonal Corner Rectangle 5">
                    <a:extLst>
                      <a:ext uri="{FF2B5EF4-FFF2-40B4-BE49-F238E27FC236}">
                        <a16:creationId xmlns:a16="http://schemas.microsoft.com/office/drawing/2014/main" id="{D40A3A9D-FE8D-A62E-D65C-14F561FC499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Round Diagonal Corner Rectangle 6">
                    <a:extLst>
                      <a:ext uri="{FF2B5EF4-FFF2-40B4-BE49-F238E27FC236}">
                        <a16:creationId xmlns:a16="http://schemas.microsoft.com/office/drawing/2014/main" id="{0E40FCC2-3B42-7B04-574E-4A33D073865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7" name="Group 1386">
                  <a:extLst>
                    <a:ext uri="{FF2B5EF4-FFF2-40B4-BE49-F238E27FC236}">
                      <a16:creationId xmlns:a16="http://schemas.microsoft.com/office/drawing/2014/main" id="{8CBF3980-2EA7-6FC0-FC7F-7A850CAB8E36}"/>
                    </a:ext>
                  </a:extLst>
                </p:cNvPr>
                <p:cNvGrpSpPr/>
                <p:nvPr/>
              </p:nvGrpSpPr>
              <p:grpSpPr>
                <a:xfrm rot="16517873">
                  <a:off x="5186556" y="1224033"/>
                  <a:ext cx="1176558" cy="776349"/>
                  <a:chOff x="4567827" y="970271"/>
                  <a:chExt cx="1176558" cy="776349"/>
                </a:xfrm>
                <a:grpFill/>
              </p:grpSpPr>
              <p:sp>
                <p:nvSpPr>
                  <p:cNvPr id="1388" name="Round Diagonal Corner Rectangle 9">
                    <a:extLst>
                      <a:ext uri="{FF2B5EF4-FFF2-40B4-BE49-F238E27FC236}">
                        <a16:creationId xmlns:a16="http://schemas.microsoft.com/office/drawing/2014/main" id="{D57E69C3-DD63-6B41-72EB-CA6DE592EE3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Round Diagonal Corner Rectangle 10">
                    <a:extLst>
                      <a:ext uri="{FF2B5EF4-FFF2-40B4-BE49-F238E27FC236}">
                        <a16:creationId xmlns:a16="http://schemas.microsoft.com/office/drawing/2014/main" id="{4DCCD71A-CA3C-EEF1-E458-8113F51143E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Round Diagonal Corner Rectangle 11">
                    <a:extLst>
                      <a:ext uri="{FF2B5EF4-FFF2-40B4-BE49-F238E27FC236}">
                        <a16:creationId xmlns:a16="http://schemas.microsoft.com/office/drawing/2014/main" id="{60FF70FE-1230-F44C-9041-1D77058AD9D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Round Diagonal Corner Rectangle 12">
                    <a:extLst>
                      <a:ext uri="{FF2B5EF4-FFF2-40B4-BE49-F238E27FC236}">
                        <a16:creationId xmlns:a16="http://schemas.microsoft.com/office/drawing/2014/main" id="{14345432-6C48-7FD0-19A1-BBAEC19413D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Round Diagonal Corner Rectangle 13">
                    <a:extLst>
                      <a:ext uri="{FF2B5EF4-FFF2-40B4-BE49-F238E27FC236}">
                        <a16:creationId xmlns:a16="http://schemas.microsoft.com/office/drawing/2014/main" id="{77BFEF90-71FF-ECDC-1C73-6C22E37FFDD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07" name="Double Wave 1306">
                <a:extLst>
                  <a:ext uri="{FF2B5EF4-FFF2-40B4-BE49-F238E27FC236}">
                    <a16:creationId xmlns:a16="http://schemas.microsoft.com/office/drawing/2014/main" id="{FFA8E9C6-C44A-4FDE-F3CD-97554FB75F7F}"/>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8" name="Group 1307">
                <a:extLst>
                  <a:ext uri="{FF2B5EF4-FFF2-40B4-BE49-F238E27FC236}">
                    <a16:creationId xmlns:a16="http://schemas.microsoft.com/office/drawing/2014/main" id="{1A53C599-8C05-E963-1211-31CA79D6A6A2}"/>
                  </a:ext>
                </a:extLst>
              </p:cNvPr>
              <p:cNvGrpSpPr/>
              <p:nvPr/>
            </p:nvGrpSpPr>
            <p:grpSpPr>
              <a:xfrm rot="3721982">
                <a:off x="2072705" y="1965154"/>
                <a:ext cx="1219200" cy="940256"/>
                <a:chOff x="4567827" y="970271"/>
                <a:chExt cx="1595182" cy="1230216"/>
              </a:xfrm>
              <a:grpFill/>
            </p:grpSpPr>
            <p:grpSp>
              <p:nvGrpSpPr>
                <p:cNvPr id="1374" name="Group 7">
                  <a:extLst>
                    <a:ext uri="{FF2B5EF4-FFF2-40B4-BE49-F238E27FC236}">
                      <a16:creationId xmlns:a16="http://schemas.microsoft.com/office/drawing/2014/main" id="{5DEAAD8F-20BA-927B-43C8-BCF4B21D78D0}"/>
                    </a:ext>
                  </a:extLst>
                </p:cNvPr>
                <p:cNvGrpSpPr/>
                <p:nvPr/>
              </p:nvGrpSpPr>
              <p:grpSpPr>
                <a:xfrm>
                  <a:off x="4567827" y="970271"/>
                  <a:ext cx="1176558" cy="776349"/>
                  <a:chOff x="4567827" y="970271"/>
                  <a:chExt cx="1176558" cy="776349"/>
                </a:xfrm>
                <a:grpFill/>
              </p:grpSpPr>
              <p:sp>
                <p:nvSpPr>
                  <p:cNvPr id="1381" name="Round Diagonal Corner Rectangle 2">
                    <a:extLst>
                      <a:ext uri="{FF2B5EF4-FFF2-40B4-BE49-F238E27FC236}">
                        <a16:creationId xmlns:a16="http://schemas.microsoft.com/office/drawing/2014/main" id="{F97E6B4B-EC65-71A7-9199-652124417DA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Round Diagonal Corner Rectangle 3">
                    <a:extLst>
                      <a:ext uri="{FF2B5EF4-FFF2-40B4-BE49-F238E27FC236}">
                        <a16:creationId xmlns:a16="http://schemas.microsoft.com/office/drawing/2014/main" id="{F0E77259-4D1D-59B2-9E3F-B4EFAD8D09A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Round Diagonal Corner Rectangle 4">
                    <a:extLst>
                      <a:ext uri="{FF2B5EF4-FFF2-40B4-BE49-F238E27FC236}">
                        <a16:creationId xmlns:a16="http://schemas.microsoft.com/office/drawing/2014/main" id="{B0BECA48-F12B-661F-FC92-586E289711A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Round Diagonal Corner Rectangle 5">
                    <a:extLst>
                      <a:ext uri="{FF2B5EF4-FFF2-40B4-BE49-F238E27FC236}">
                        <a16:creationId xmlns:a16="http://schemas.microsoft.com/office/drawing/2014/main" id="{E26FA372-EFA8-F17B-9F29-7CDA061AE51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Round Diagonal Corner Rectangle 6">
                    <a:extLst>
                      <a:ext uri="{FF2B5EF4-FFF2-40B4-BE49-F238E27FC236}">
                        <a16:creationId xmlns:a16="http://schemas.microsoft.com/office/drawing/2014/main" id="{BCEF1BB4-5016-0BE3-4292-582C52ED2FA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5" name="Group 8">
                  <a:extLst>
                    <a:ext uri="{FF2B5EF4-FFF2-40B4-BE49-F238E27FC236}">
                      <a16:creationId xmlns:a16="http://schemas.microsoft.com/office/drawing/2014/main" id="{6A4B49D3-7800-54F3-358A-57F41189069E}"/>
                    </a:ext>
                  </a:extLst>
                </p:cNvPr>
                <p:cNvGrpSpPr/>
                <p:nvPr/>
              </p:nvGrpSpPr>
              <p:grpSpPr>
                <a:xfrm rot="16517873">
                  <a:off x="5186556" y="1224033"/>
                  <a:ext cx="1176558" cy="776349"/>
                  <a:chOff x="4567827" y="970271"/>
                  <a:chExt cx="1176558" cy="776349"/>
                </a:xfrm>
                <a:grpFill/>
              </p:grpSpPr>
              <p:sp>
                <p:nvSpPr>
                  <p:cNvPr id="1376" name="Round Diagonal Corner Rectangle 18">
                    <a:extLst>
                      <a:ext uri="{FF2B5EF4-FFF2-40B4-BE49-F238E27FC236}">
                        <a16:creationId xmlns:a16="http://schemas.microsoft.com/office/drawing/2014/main" id="{CA820E5A-E377-2C60-1BE9-9AF00DEDA6C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Round Diagonal Corner Rectangle 19">
                    <a:extLst>
                      <a:ext uri="{FF2B5EF4-FFF2-40B4-BE49-F238E27FC236}">
                        <a16:creationId xmlns:a16="http://schemas.microsoft.com/office/drawing/2014/main" id="{1D20A7AE-09DB-FA1F-C8E6-6D85516220A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Round Diagonal Corner Rectangle 20">
                    <a:extLst>
                      <a:ext uri="{FF2B5EF4-FFF2-40B4-BE49-F238E27FC236}">
                        <a16:creationId xmlns:a16="http://schemas.microsoft.com/office/drawing/2014/main" id="{43E7A3A7-4343-21FB-FBF0-D2C6B4CAC3D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Round Diagonal Corner Rectangle 21">
                    <a:extLst>
                      <a:ext uri="{FF2B5EF4-FFF2-40B4-BE49-F238E27FC236}">
                        <a16:creationId xmlns:a16="http://schemas.microsoft.com/office/drawing/2014/main" id="{80B4395B-F42E-726F-D9E8-CDE720340C2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Round Diagonal Corner Rectangle 22">
                    <a:extLst>
                      <a:ext uri="{FF2B5EF4-FFF2-40B4-BE49-F238E27FC236}">
                        <a16:creationId xmlns:a16="http://schemas.microsoft.com/office/drawing/2014/main" id="{AC684B3B-904B-0EBB-466C-193747BE461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09" name="Group 1308">
                <a:extLst>
                  <a:ext uri="{FF2B5EF4-FFF2-40B4-BE49-F238E27FC236}">
                    <a16:creationId xmlns:a16="http://schemas.microsoft.com/office/drawing/2014/main" id="{3FFD54F9-8FC7-4287-4B5F-A1568F98AC20}"/>
                  </a:ext>
                </a:extLst>
              </p:cNvPr>
              <p:cNvGrpSpPr/>
              <p:nvPr/>
            </p:nvGrpSpPr>
            <p:grpSpPr>
              <a:xfrm rot="20253845">
                <a:off x="1241184" y="1553241"/>
                <a:ext cx="1595182" cy="1230216"/>
                <a:chOff x="4567827" y="970271"/>
                <a:chExt cx="1595182" cy="1230216"/>
              </a:xfrm>
              <a:grpFill/>
            </p:grpSpPr>
            <p:grpSp>
              <p:nvGrpSpPr>
                <p:cNvPr id="1362" name="Group 7">
                  <a:extLst>
                    <a:ext uri="{FF2B5EF4-FFF2-40B4-BE49-F238E27FC236}">
                      <a16:creationId xmlns:a16="http://schemas.microsoft.com/office/drawing/2014/main" id="{02F7F2EE-CB56-C43A-B555-CB79EF552F8E}"/>
                    </a:ext>
                  </a:extLst>
                </p:cNvPr>
                <p:cNvGrpSpPr/>
                <p:nvPr/>
              </p:nvGrpSpPr>
              <p:grpSpPr>
                <a:xfrm>
                  <a:off x="4567827" y="970271"/>
                  <a:ext cx="1176558" cy="776349"/>
                  <a:chOff x="4567827" y="970271"/>
                  <a:chExt cx="1176558" cy="776349"/>
                </a:xfrm>
                <a:grpFill/>
              </p:grpSpPr>
              <p:sp>
                <p:nvSpPr>
                  <p:cNvPr id="1369" name="Round Diagonal Corner Rectangle 2">
                    <a:extLst>
                      <a:ext uri="{FF2B5EF4-FFF2-40B4-BE49-F238E27FC236}">
                        <a16:creationId xmlns:a16="http://schemas.microsoft.com/office/drawing/2014/main" id="{83F61938-F5FD-DCB8-4442-36C2BC1BD69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Round Diagonal Corner Rectangle 3">
                    <a:extLst>
                      <a:ext uri="{FF2B5EF4-FFF2-40B4-BE49-F238E27FC236}">
                        <a16:creationId xmlns:a16="http://schemas.microsoft.com/office/drawing/2014/main" id="{0652275E-A866-0E0A-F190-767EB2E599A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Round Diagonal Corner Rectangle 4">
                    <a:extLst>
                      <a:ext uri="{FF2B5EF4-FFF2-40B4-BE49-F238E27FC236}">
                        <a16:creationId xmlns:a16="http://schemas.microsoft.com/office/drawing/2014/main" id="{8DD4683D-662E-6FC7-2F40-81626EB4AC1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Round Diagonal Corner Rectangle 5">
                    <a:extLst>
                      <a:ext uri="{FF2B5EF4-FFF2-40B4-BE49-F238E27FC236}">
                        <a16:creationId xmlns:a16="http://schemas.microsoft.com/office/drawing/2014/main" id="{A1C70A63-5D0D-5843-EA3F-3DD3F74C6AA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Round Diagonal Corner Rectangle 6">
                    <a:extLst>
                      <a:ext uri="{FF2B5EF4-FFF2-40B4-BE49-F238E27FC236}">
                        <a16:creationId xmlns:a16="http://schemas.microsoft.com/office/drawing/2014/main" id="{5440C09F-9D15-4993-4FEF-790D7A21B79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3" name="Group 8">
                  <a:extLst>
                    <a:ext uri="{FF2B5EF4-FFF2-40B4-BE49-F238E27FC236}">
                      <a16:creationId xmlns:a16="http://schemas.microsoft.com/office/drawing/2014/main" id="{DA1F096C-EB3E-7FF4-7D3D-A52CBE3158A8}"/>
                    </a:ext>
                  </a:extLst>
                </p:cNvPr>
                <p:cNvGrpSpPr/>
                <p:nvPr/>
              </p:nvGrpSpPr>
              <p:grpSpPr>
                <a:xfrm rot="16517873">
                  <a:off x="5186556" y="1224033"/>
                  <a:ext cx="1176558" cy="776349"/>
                  <a:chOff x="4567827" y="970271"/>
                  <a:chExt cx="1176558" cy="776349"/>
                </a:xfrm>
                <a:grpFill/>
              </p:grpSpPr>
              <p:sp>
                <p:nvSpPr>
                  <p:cNvPr id="1364" name="Round Diagonal Corner Rectangle 31">
                    <a:extLst>
                      <a:ext uri="{FF2B5EF4-FFF2-40B4-BE49-F238E27FC236}">
                        <a16:creationId xmlns:a16="http://schemas.microsoft.com/office/drawing/2014/main" id="{C488E658-B063-975E-923B-D0FB6DE00B2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Round Diagonal Corner Rectangle 32">
                    <a:extLst>
                      <a:ext uri="{FF2B5EF4-FFF2-40B4-BE49-F238E27FC236}">
                        <a16:creationId xmlns:a16="http://schemas.microsoft.com/office/drawing/2014/main" id="{854D4A86-CE17-E91C-5770-ADAE95F4624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Round Diagonal Corner Rectangle 33">
                    <a:extLst>
                      <a:ext uri="{FF2B5EF4-FFF2-40B4-BE49-F238E27FC236}">
                        <a16:creationId xmlns:a16="http://schemas.microsoft.com/office/drawing/2014/main" id="{DE5C8550-ABEB-BE17-9AFE-A9D71FB11E4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Round Diagonal Corner Rectangle 34">
                    <a:extLst>
                      <a:ext uri="{FF2B5EF4-FFF2-40B4-BE49-F238E27FC236}">
                        <a16:creationId xmlns:a16="http://schemas.microsoft.com/office/drawing/2014/main" id="{AFBB0387-92BF-FD14-0F5D-E53F69EA01F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Round Diagonal Corner Rectangle 35">
                    <a:extLst>
                      <a:ext uri="{FF2B5EF4-FFF2-40B4-BE49-F238E27FC236}">
                        <a16:creationId xmlns:a16="http://schemas.microsoft.com/office/drawing/2014/main" id="{92A76AA0-344B-C749-CC4A-161819CF262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0" name="Group 1309">
                <a:extLst>
                  <a:ext uri="{FF2B5EF4-FFF2-40B4-BE49-F238E27FC236}">
                    <a16:creationId xmlns:a16="http://schemas.microsoft.com/office/drawing/2014/main" id="{259CCFDF-5A95-876B-1C98-DEC8CBFFD622}"/>
                  </a:ext>
                </a:extLst>
              </p:cNvPr>
              <p:cNvGrpSpPr/>
              <p:nvPr/>
            </p:nvGrpSpPr>
            <p:grpSpPr>
              <a:xfrm rot="8113811">
                <a:off x="1943792" y="770000"/>
                <a:ext cx="1446415" cy="1355079"/>
                <a:chOff x="4567827" y="970271"/>
                <a:chExt cx="1595182" cy="1230216"/>
              </a:xfrm>
              <a:grpFill/>
            </p:grpSpPr>
            <p:grpSp>
              <p:nvGrpSpPr>
                <p:cNvPr id="1350" name="Group 7">
                  <a:extLst>
                    <a:ext uri="{FF2B5EF4-FFF2-40B4-BE49-F238E27FC236}">
                      <a16:creationId xmlns:a16="http://schemas.microsoft.com/office/drawing/2014/main" id="{24348D6C-4ED0-E128-0E1A-E135702F2C4E}"/>
                    </a:ext>
                  </a:extLst>
                </p:cNvPr>
                <p:cNvGrpSpPr/>
                <p:nvPr/>
              </p:nvGrpSpPr>
              <p:grpSpPr>
                <a:xfrm>
                  <a:off x="4567827" y="970271"/>
                  <a:ext cx="1176558" cy="776349"/>
                  <a:chOff x="4567827" y="970271"/>
                  <a:chExt cx="1176558" cy="776349"/>
                </a:xfrm>
                <a:grpFill/>
              </p:grpSpPr>
              <p:sp>
                <p:nvSpPr>
                  <p:cNvPr id="1357" name="Round Diagonal Corner Rectangle 2">
                    <a:extLst>
                      <a:ext uri="{FF2B5EF4-FFF2-40B4-BE49-F238E27FC236}">
                        <a16:creationId xmlns:a16="http://schemas.microsoft.com/office/drawing/2014/main" id="{C396D46F-F5ED-2DBA-31E8-8D56B7D260E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Round Diagonal Corner Rectangle 3">
                    <a:extLst>
                      <a:ext uri="{FF2B5EF4-FFF2-40B4-BE49-F238E27FC236}">
                        <a16:creationId xmlns:a16="http://schemas.microsoft.com/office/drawing/2014/main" id="{589A084F-7301-177B-2E06-DE0D1AAA817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Round Diagonal Corner Rectangle 4">
                    <a:extLst>
                      <a:ext uri="{FF2B5EF4-FFF2-40B4-BE49-F238E27FC236}">
                        <a16:creationId xmlns:a16="http://schemas.microsoft.com/office/drawing/2014/main" id="{7D6D5AA7-D204-8104-57E6-940433EC391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Round Diagonal Corner Rectangle 5">
                    <a:extLst>
                      <a:ext uri="{FF2B5EF4-FFF2-40B4-BE49-F238E27FC236}">
                        <a16:creationId xmlns:a16="http://schemas.microsoft.com/office/drawing/2014/main" id="{433D7ABB-22C0-F06B-DB49-E5D13D7F6F2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 name="Round Diagonal Corner Rectangle 6">
                    <a:extLst>
                      <a:ext uri="{FF2B5EF4-FFF2-40B4-BE49-F238E27FC236}">
                        <a16:creationId xmlns:a16="http://schemas.microsoft.com/office/drawing/2014/main" id="{4998BEC9-ED23-55E3-A981-2DE22269C31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1" name="Group 8">
                  <a:extLst>
                    <a:ext uri="{FF2B5EF4-FFF2-40B4-BE49-F238E27FC236}">
                      <a16:creationId xmlns:a16="http://schemas.microsoft.com/office/drawing/2014/main" id="{FAD9017B-9B01-B7D5-88DE-3686A9A7D08C}"/>
                    </a:ext>
                  </a:extLst>
                </p:cNvPr>
                <p:cNvGrpSpPr/>
                <p:nvPr/>
              </p:nvGrpSpPr>
              <p:grpSpPr>
                <a:xfrm rot="16517873">
                  <a:off x="5186556" y="1224033"/>
                  <a:ext cx="1176558" cy="776349"/>
                  <a:chOff x="4567827" y="970271"/>
                  <a:chExt cx="1176558" cy="776349"/>
                </a:xfrm>
                <a:grpFill/>
              </p:grpSpPr>
              <p:sp>
                <p:nvSpPr>
                  <p:cNvPr id="1352" name="Round Diagonal Corner Rectangle 44">
                    <a:extLst>
                      <a:ext uri="{FF2B5EF4-FFF2-40B4-BE49-F238E27FC236}">
                        <a16:creationId xmlns:a16="http://schemas.microsoft.com/office/drawing/2014/main" id="{CC82E7A3-C3AB-E14B-B661-85A0BE2E7AF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Round Diagonal Corner Rectangle 45">
                    <a:extLst>
                      <a:ext uri="{FF2B5EF4-FFF2-40B4-BE49-F238E27FC236}">
                        <a16:creationId xmlns:a16="http://schemas.microsoft.com/office/drawing/2014/main" id="{415159B7-679D-A421-CAAC-5DD55253C0C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Round Diagonal Corner Rectangle 46">
                    <a:extLst>
                      <a:ext uri="{FF2B5EF4-FFF2-40B4-BE49-F238E27FC236}">
                        <a16:creationId xmlns:a16="http://schemas.microsoft.com/office/drawing/2014/main" id="{E21A86BB-0A39-3BE8-69CF-9D8B750A3CC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5" name="Round Diagonal Corner Rectangle 47">
                    <a:extLst>
                      <a:ext uri="{FF2B5EF4-FFF2-40B4-BE49-F238E27FC236}">
                        <a16:creationId xmlns:a16="http://schemas.microsoft.com/office/drawing/2014/main" id="{49E8CD2E-BCDC-89F6-6D29-BA4553C0346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6" name="Round Diagonal Corner Rectangle 48">
                    <a:extLst>
                      <a:ext uri="{FF2B5EF4-FFF2-40B4-BE49-F238E27FC236}">
                        <a16:creationId xmlns:a16="http://schemas.microsoft.com/office/drawing/2014/main" id="{63409029-C4E4-9C50-1630-C6202B6AA93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1" name="Group 1310">
                <a:extLst>
                  <a:ext uri="{FF2B5EF4-FFF2-40B4-BE49-F238E27FC236}">
                    <a16:creationId xmlns:a16="http://schemas.microsoft.com/office/drawing/2014/main" id="{AB6FF3B5-36D8-4ADB-2189-B84F0C9E5589}"/>
                  </a:ext>
                </a:extLst>
              </p:cNvPr>
              <p:cNvGrpSpPr/>
              <p:nvPr/>
            </p:nvGrpSpPr>
            <p:grpSpPr>
              <a:xfrm rot="8113811">
                <a:off x="1438523" y="2207715"/>
                <a:ext cx="1390153" cy="762604"/>
                <a:chOff x="4567827" y="970271"/>
                <a:chExt cx="1595182" cy="1230216"/>
              </a:xfrm>
              <a:grpFill/>
            </p:grpSpPr>
            <p:grpSp>
              <p:nvGrpSpPr>
                <p:cNvPr id="1338" name="Group 7">
                  <a:extLst>
                    <a:ext uri="{FF2B5EF4-FFF2-40B4-BE49-F238E27FC236}">
                      <a16:creationId xmlns:a16="http://schemas.microsoft.com/office/drawing/2014/main" id="{60A4B2C3-5317-B824-C345-C4DEDEAEDFB3}"/>
                    </a:ext>
                  </a:extLst>
                </p:cNvPr>
                <p:cNvGrpSpPr/>
                <p:nvPr/>
              </p:nvGrpSpPr>
              <p:grpSpPr>
                <a:xfrm>
                  <a:off x="4567827" y="970271"/>
                  <a:ext cx="1176558" cy="776349"/>
                  <a:chOff x="4567827" y="970271"/>
                  <a:chExt cx="1176558" cy="776349"/>
                </a:xfrm>
                <a:grpFill/>
              </p:grpSpPr>
              <p:sp>
                <p:nvSpPr>
                  <p:cNvPr id="1345" name="Round Diagonal Corner Rectangle 2">
                    <a:extLst>
                      <a:ext uri="{FF2B5EF4-FFF2-40B4-BE49-F238E27FC236}">
                        <a16:creationId xmlns:a16="http://schemas.microsoft.com/office/drawing/2014/main" id="{F7C18E29-C6C6-37DA-A1FF-0B482742452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Round Diagonal Corner Rectangle 3">
                    <a:extLst>
                      <a:ext uri="{FF2B5EF4-FFF2-40B4-BE49-F238E27FC236}">
                        <a16:creationId xmlns:a16="http://schemas.microsoft.com/office/drawing/2014/main" id="{882D1713-085C-7A36-B220-307EAFAEA76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Round Diagonal Corner Rectangle 4">
                    <a:extLst>
                      <a:ext uri="{FF2B5EF4-FFF2-40B4-BE49-F238E27FC236}">
                        <a16:creationId xmlns:a16="http://schemas.microsoft.com/office/drawing/2014/main" id="{0DDE11BD-B160-3DE6-8E4A-308DFED039C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Round Diagonal Corner Rectangle 5">
                    <a:extLst>
                      <a:ext uri="{FF2B5EF4-FFF2-40B4-BE49-F238E27FC236}">
                        <a16:creationId xmlns:a16="http://schemas.microsoft.com/office/drawing/2014/main" id="{C5F3AB78-1D0D-4B42-2709-8E39ED005E6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Round Diagonal Corner Rectangle 6">
                    <a:extLst>
                      <a:ext uri="{FF2B5EF4-FFF2-40B4-BE49-F238E27FC236}">
                        <a16:creationId xmlns:a16="http://schemas.microsoft.com/office/drawing/2014/main" id="{542AD6ED-3A7E-A207-C47A-7E98185F906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9" name="Group 8">
                  <a:extLst>
                    <a:ext uri="{FF2B5EF4-FFF2-40B4-BE49-F238E27FC236}">
                      <a16:creationId xmlns:a16="http://schemas.microsoft.com/office/drawing/2014/main" id="{1FB0A5C0-235D-08E8-489E-2542875FA4FC}"/>
                    </a:ext>
                  </a:extLst>
                </p:cNvPr>
                <p:cNvGrpSpPr/>
                <p:nvPr/>
              </p:nvGrpSpPr>
              <p:grpSpPr>
                <a:xfrm rot="16517873">
                  <a:off x="5186556" y="1224033"/>
                  <a:ext cx="1176558" cy="776349"/>
                  <a:chOff x="4567827" y="970271"/>
                  <a:chExt cx="1176558" cy="776349"/>
                </a:xfrm>
                <a:grpFill/>
              </p:grpSpPr>
              <p:sp>
                <p:nvSpPr>
                  <p:cNvPr id="1340" name="Round Diagonal Corner Rectangle 57">
                    <a:extLst>
                      <a:ext uri="{FF2B5EF4-FFF2-40B4-BE49-F238E27FC236}">
                        <a16:creationId xmlns:a16="http://schemas.microsoft.com/office/drawing/2014/main" id="{1509E945-8558-92D5-BA4D-7F90E231EC1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Round Diagonal Corner Rectangle 58">
                    <a:extLst>
                      <a:ext uri="{FF2B5EF4-FFF2-40B4-BE49-F238E27FC236}">
                        <a16:creationId xmlns:a16="http://schemas.microsoft.com/office/drawing/2014/main" id="{52C20340-1C85-A22A-4223-D11E7AD7295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2" name="Round Diagonal Corner Rectangle 59">
                    <a:extLst>
                      <a:ext uri="{FF2B5EF4-FFF2-40B4-BE49-F238E27FC236}">
                        <a16:creationId xmlns:a16="http://schemas.microsoft.com/office/drawing/2014/main" id="{4C9F7586-9989-63EE-8F0B-CA8FC18250F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Round Diagonal Corner Rectangle 60">
                    <a:extLst>
                      <a:ext uri="{FF2B5EF4-FFF2-40B4-BE49-F238E27FC236}">
                        <a16:creationId xmlns:a16="http://schemas.microsoft.com/office/drawing/2014/main" id="{DD251856-8C61-F9BA-33CF-9A4905C5CA6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4" name="Round Diagonal Corner Rectangle 61">
                    <a:extLst>
                      <a:ext uri="{FF2B5EF4-FFF2-40B4-BE49-F238E27FC236}">
                        <a16:creationId xmlns:a16="http://schemas.microsoft.com/office/drawing/2014/main" id="{3CB38058-4E5B-8745-EB5F-9F279BB28A1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2" name="Group 1311">
                <a:extLst>
                  <a:ext uri="{FF2B5EF4-FFF2-40B4-BE49-F238E27FC236}">
                    <a16:creationId xmlns:a16="http://schemas.microsoft.com/office/drawing/2014/main" id="{C9778FEE-F0EB-8124-03C7-231B4C034081}"/>
                  </a:ext>
                </a:extLst>
              </p:cNvPr>
              <p:cNvGrpSpPr/>
              <p:nvPr/>
            </p:nvGrpSpPr>
            <p:grpSpPr>
              <a:xfrm rot="9089938">
                <a:off x="2556363" y="1661184"/>
                <a:ext cx="1090262" cy="771324"/>
                <a:chOff x="4567827" y="970271"/>
                <a:chExt cx="1595182" cy="1230216"/>
              </a:xfrm>
              <a:grpFill/>
            </p:grpSpPr>
            <p:grpSp>
              <p:nvGrpSpPr>
                <p:cNvPr id="1326" name="Group 7">
                  <a:extLst>
                    <a:ext uri="{FF2B5EF4-FFF2-40B4-BE49-F238E27FC236}">
                      <a16:creationId xmlns:a16="http://schemas.microsoft.com/office/drawing/2014/main" id="{82DBB417-94FB-3EF0-AEB1-78675F78EE35}"/>
                    </a:ext>
                  </a:extLst>
                </p:cNvPr>
                <p:cNvGrpSpPr/>
                <p:nvPr/>
              </p:nvGrpSpPr>
              <p:grpSpPr>
                <a:xfrm>
                  <a:off x="4567827" y="970271"/>
                  <a:ext cx="1176558" cy="776349"/>
                  <a:chOff x="4567827" y="970271"/>
                  <a:chExt cx="1176558" cy="776349"/>
                </a:xfrm>
                <a:grpFill/>
              </p:grpSpPr>
              <p:sp>
                <p:nvSpPr>
                  <p:cNvPr id="1333" name="Round Diagonal Corner Rectangle 2">
                    <a:extLst>
                      <a:ext uri="{FF2B5EF4-FFF2-40B4-BE49-F238E27FC236}">
                        <a16:creationId xmlns:a16="http://schemas.microsoft.com/office/drawing/2014/main" id="{9D0B1F34-9CC8-DEE1-38F1-CB072B9D8BB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Round Diagonal Corner Rectangle 3">
                    <a:extLst>
                      <a:ext uri="{FF2B5EF4-FFF2-40B4-BE49-F238E27FC236}">
                        <a16:creationId xmlns:a16="http://schemas.microsoft.com/office/drawing/2014/main" id="{2837EE97-DDF4-29C3-349C-FEE48058448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Round Diagonal Corner Rectangle 4">
                    <a:extLst>
                      <a:ext uri="{FF2B5EF4-FFF2-40B4-BE49-F238E27FC236}">
                        <a16:creationId xmlns:a16="http://schemas.microsoft.com/office/drawing/2014/main" id="{523DB71A-D0B9-15A3-CBD9-D992B8F2EF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Round Diagonal Corner Rectangle 5">
                    <a:extLst>
                      <a:ext uri="{FF2B5EF4-FFF2-40B4-BE49-F238E27FC236}">
                        <a16:creationId xmlns:a16="http://schemas.microsoft.com/office/drawing/2014/main" id="{7F9E45F7-8D41-4DAA-8C51-601FA6D778E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7" name="Round Diagonal Corner Rectangle 6">
                    <a:extLst>
                      <a:ext uri="{FF2B5EF4-FFF2-40B4-BE49-F238E27FC236}">
                        <a16:creationId xmlns:a16="http://schemas.microsoft.com/office/drawing/2014/main" id="{940E127B-1A20-2DEA-6E0F-1BB665D7BA6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7" name="Group 8">
                  <a:extLst>
                    <a:ext uri="{FF2B5EF4-FFF2-40B4-BE49-F238E27FC236}">
                      <a16:creationId xmlns:a16="http://schemas.microsoft.com/office/drawing/2014/main" id="{E7972498-C2ED-C9AA-0C38-DB665CBAAFD2}"/>
                    </a:ext>
                  </a:extLst>
                </p:cNvPr>
                <p:cNvGrpSpPr/>
                <p:nvPr/>
              </p:nvGrpSpPr>
              <p:grpSpPr>
                <a:xfrm rot="16517873">
                  <a:off x="5186556" y="1224033"/>
                  <a:ext cx="1176558" cy="776349"/>
                  <a:chOff x="4567827" y="970271"/>
                  <a:chExt cx="1176558" cy="776349"/>
                </a:xfrm>
                <a:grpFill/>
              </p:grpSpPr>
              <p:sp>
                <p:nvSpPr>
                  <p:cNvPr id="1328" name="Round Diagonal Corner Rectangle 70">
                    <a:extLst>
                      <a:ext uri="{FF2B5EF4-FFF2-40B4-BE49-F238E27FC236}">
                        <a16:creationId xmlns:a16="http://schemas.microsoft.com/office/drawing/2014/main" id="{799CD34B-E707-F473-7D7F-C73E43B9A2F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Round Diagonal Corner Rectangle 71">
                    <a:extLst>
                      <a:ext uri="{FF2B5EF4-FFF2-40B4-BE49-F238E27FC236}">
                        <a16:creationId xmlns:a16="http://schemas.microsoft.com/office/drawing/2014/main" id="{3E36CE34-038F-006C-BCF6-7E89B24E30D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Round Diagonal Corner Rectangle 72">
                    <a:extLst>
                      <a:ext uri="{FF2B5EF4-FFF2-40B4-BE49-F238E27FC236}">
                        <a16:creationId xmlns:a16="http://schemas.microsoft.com/office/drawing/2014/main" id="{6FC67A97-8FA4-8C50-7EF0-4C46CFCDD70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Round Diagonal Corner Rectangle 73">
                    <a:extLst>
                      <a:ext uri="{FF2B5EF4-FFF2-40B4-BE49-F238E27FC236}">
                        <a16:creationId xmlns:a16="http://schemas.microsoft.com/office/drawing/2014/main" id="{A5D0535F-AE10-6E82-42FA-887AFBDE3A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Round Diagonal Corner Rectangle 74">
                    <a:extLst>
                      <a:ext uri="{FF2B5EF4-FFF2-40B4-BE49-F238E27FC236}">
                        <a16:creationId xmlns:a16="http://schemas.microsoft.com/office/drawing/2014/main" id="{F9BD12D3-56D7-6C13-2156-522984FFA4A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3" name="Group 1312">
                <a:extLst>
                  <a:ext uri="{FF2B5EF4-FFF2-40B4-BE49-F238E27FC236}">
                    <a16:creationId xmlns:a16="http://schemas.microsoft.com/office/drawing/2014/main" id="{7A30FD91-0E44-D008-7C13-9B191BDA73B5}"/>
                  </a:ext>
                </a:extLst>
              </p:cNvPr>
              <p:cNvGrpSpPr/>
              <p:nvPr/>
            </p:nvGrpSpPr>
            <p:grpSpPr>
              <a:xfrm rot="13486189" flipH="1">
                <a:off x="1389306" y="2685691"/>
                <a:ext cx="1345945" cy="1037421"/>
                <a:chOff x="4567827" y="970271"/>
                <a:chExt cx="1595182" cy="1230216"/>
              </a:xfrm>
              <a:grpFill/>
            </p:grpSpPr>
            <p:grpSp>
              <p:nvGrpSpPr>
                <p:cNvPr id="1314" name="Group 7">
                  <a:extLst>
                    <a:ext uri="{FF2B5EF4-FFF2-40B4-BE49-F238E27FC236}">
                      <a16:creationId xmlns:a16="http://schemas.microsoft.com/office/drawing/2014/main" id="{DFADD67A-39E9-0B7D-C710-443F2BC21354}"/>
                    </a:ext>
                  </a:extLst>
                </p:cNvPr>
                <p:cNvGrpSpPr/>
                <p:nvPr/>
              </p:nvGrpSpPr>
              <p:grpSpPr>
                <a:xfrm>
                  <a:off x="4567827" y="970271"/>
                  <a:ext cx="1176558" cy="776349"/>
                  <a:chOff x="4567827" y="970271"/>
                  <a:chExt cx="1176558" cy="776349"/>
                </a:xfrm>
                <a:grpFill/>
              </p:grpSpPr>
              <p:sp>
                <p:nvSpPr>
                  <p:cNvPr id="1321" name="Round Diagonal Corner Rectangle 2">
                    <a:extLst>
                      <a:ext uri="{FF2B5EF4-FFF2-40B4-BE49-F238E27FC236}">
                        <a16:creationId xmlns:a16="http://schemas.microsoft.com/office/drawing/2014/main" id="{E09DD888-4D38-3B1C-7D09-779BBA8983A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Round Diagonal Corner Rectangle 3">
                    <a:extLst>
                      <a:ext uri="{FF2B5EF4-FFF2-40B4-BE49-F238E27FC236}">
                        <a16:creationId xmlns:a16="http://schemas.microsoft.com/office/drawing/2014/main" id="{FA2A8DEB-1DC2-E4A9-5D69-8041802B2B4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Round Diagonal Corner Rectangle 4">
                    <a:extLst>
                      <a:ext uri="{FF2B5EF4-FFF2-40B4-BE49-F238E27FC236}">
                        <a16:creationId xmlns:a16="http://schemas.microsoft.com/office/drawing/2014/main" id="{B33AD646-9BBE-1469-A00C-A950439F248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Round Diagonal Corner Rectangle 5">
                    <a:extLst>
                      <a:ext uri="{FF2B5EF4-FFF2-40B4-BE49-F238E27FC236}">
                        <a16:creationId xmlns:a16="http://schemas.microsoft.com/office/drawing/2014/main" id="{EF9D482D-CF21-387B-F6A0-B4AD1DBB8DE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5" name="Round Diagonal Corner Rectangle 6">
                    <a:extLst>
                      <a:ext uri="{FF2B5EF4-FFF2-40B4-BE49-F238E27FC236}">
                        <a16:creationId xmlns:a16="http://schemas.microsoft.com/office/drawing/2014/main" id="{6BB342F3-EA88-AEA3-3052-4E524EF3724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5" name="Group 8">
                  <a:extLst>
                    <a:ext uri="{FF2B5EF4-FFF2-40B4-BE49-F238E27FC236}">
                      <a16:creationId xmlns:a16="http://schemas.microsoft.com/office/drawing/2014/main" id="{38F05898-7423-5107-EE7A-113303D50DA4}"/>
                    </a:ext>
                  </a:extLst>
                </p:cNvPr>
                <p:cNvGrpSpPr/>
                <p:nvPr/>
              </p:nvGrpSpPr>
              <p:grpSpPr>
                <a:xfrm rot="16517873">
                  <a:off x="5186556" y="1224033"/>
                  <a:ext cx="1176558" cy="776349"/>
                  <a:chOff x="4567827" y="970271"/>
                  <a:chExt cx="1176558" cy="776349"/>
                </a:xfrm>
                <a:grpFill/>
              </p:grpSpPr>
              <p:sp>
                <p:nvSpPr>
                  <p:cNvPr id="1316" name="Round Diagonal Corner Rectangle 83">
                    <a:extLst>
                      <a:ext uri="{FF2B5EF4-FFF2-40B4-BE49-F238E27FC236}">
                        <a16:creationId xmlns:a16="http://schemas.microsoft.com/office/drawing/2014/main" id="{F5728B8F-EC1F-EB5D-26EC-A0531D9BD16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Round Diagonal Corner Rectangle 84">
                    <a:extLst>
                      <a:ext uri="{FF2B5EF4-FFF2-40B4-BE49-F238E27FC236}">
                        <a16:creationId xmlns:a16="http://schemas.microsoft.com/office/drawing/2014/main" id="{059AB196-1921-B6D9-16A9-FD791A2A40E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Round Diagonal Corner Rectangle 85">
                    <a:extLst>
                      <a:ext uri="{FF2B5EF4-FFF2-40B4-BE49-F238E27FC236}">
                        <a16:creationId xmlns:a16="http://schemas.microsoft.com/office/drawing/2014/main" id="{9F749EBB-8F70-7342-1AB9-ED0BD9D5278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9" name="Round Diagonal Corner Rectangle 86">
                    <a:extLst>
                      <a:ext uri="{FF2B5EF4-FFF2-40B4-BE49-F238E27FC236}">
                        <a16:creationId xmlns:a16="http://schemas.microsoft.com/office/drawing/2014/main" id="{920B6773-2A26-CE7F-97E3-7E73F8BC18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Round Diagonal Corner Rectangle 87">
                    <a:extLst>
                      <a:ext uri="{FF2B5EF4-FFF2-40B4-BE49-F238E27FC236}">
                        <a16:creationId xmlns:a16="http://schemas.microsoft.com/office/drawing/2014/main" id="{FD737FB2-7A80-6849-8431-04EFB65A60C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6">
              <a:extLst>
                <a:ext uri="{FF2B5EF4-FFF2-40B4-BE49-F238E27FC236}">
                  <a16:creationId xmlns:a16="http://schemas.microsoft.com/office/drawing/2014/main" id="{0DB0D267-C344-4FE0-3A41-3247CAB22E9A}"/>
                </a:ext>
              </a:extLst>
            </p:cNvPr>
            <p:cNvGrpSpPr/>
            <p:nvPr/>
          </p:nvGrpSpPr>
          <p:grpSpPr>
            <a:xfrm>
              <a:off x="4571077" y="4070085"/>
              <a:ext cx="1015120" cy="696482"/>
              <a:chOff x="3480816" y="1417320"/>
              <a:chExt cx="4105975" cy="2871216"/>
            </a:xfrm>
            <a:solidFill>
              <a:schemeClr val="accent6">
                <a:lumMod val="75000"/>
              </a:schemeClr>
            </a:solidFill>
          </p:grpSpPr>
          <p:grpSp>
            <p:nvGrpSpPr>
              <p:cNvPr id="1294" name="Group 1293">
                <a:extLst>
                  <a:ext uri="{FF2B5EF4-FFF2-40B4-BE49-F238E27FC236}">
                    <a16:creationId xmlns:a16="http://schemas.microsoft.com/office/drawing/2014/main" id="{45AA28B6-F3D8-8DDA-D42A-6EAA8D562EA8}"/>
                  </a:ext>
                </a:extLst>
              </p:cNvPr>
              <p:cNvGrpSpPr/>
              <p:nvPr/>
            </p:nvGrpSpPr>
            <p:grpSpPr>
              <a:xfrm>
                <a:off x="4489705" y="1779294"/>
                <a:ext cx="1630864" cy="1887450"/>
                <a:chOff x="7653422" y="1435608"/>
                <a:chExt cx="2769586" cy="3757446"/>
              </a:xfrm>
              <a:grpFill/>
            </p:grpSpPr>
            <p:sp>
              <p:nvSpPr>
                <p:cNvPr id="1304" name="Rectangle 2">
                  <a:extLst>
                    <a:ext uri="{FF2B5EF4-FFF2-40B4-BE49-F238E27FC236}">
                      <a16:creationId xmlns:a16="http://schemas.microsoft.com/office/drawing/2014/main" id="{CA052752-BC8E-3DD5-E245-2E5428EBEE9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Freeform: Shape 1304">
                  <a:extLst>
                    <a:ext uri="{FF2B5EF4-FFF2-40B4-BE49-F238E27FC236}">
                      <a16:creationId xmlns:a16="http://schemas.microsoft.com/office/drawing/2014/main" id="{C7009E4A-386F-3091-8E57-EAC74D8A3B4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95" name="Group 1294">
                <a:extLst>
                  <a:ext uri="{FF2B5EF4-FFF2-40B4-BE49-F238E27FC236}">
                    <a16:creationId xmlns:a16="http://schemas.microsoft.com/office/drawing/2014/main" id="{5574322D-C563-4198-F245-61A8991B5FAB}"/>
                  </a:ext>
                </a:extLst>
              </p:cNvPr>
              <p:cNvGrpSpPr/>
              <p:nvPr/>
            </p:nvGrpSpPr>
            <p:grpSpPr>
              <a:xfrm>
                <a:off x="5218177" y="1636776"/>
                <a:ext cx="1822482" cy="2109216"/>
                <a:chOff x="7653422" y="1435608"/>
                <a:chExt cx="2769586" cy="3757446"/>
              </a:xfrm>
              <a:grpFill/>
            </p:grpSpPr>
            <p:sp>
              <p:nvSpPr>
                <p:cNvPr id="1302" name="Rectangle 2">
                  <a:extLst>
                    <a:ext uri="{FF2B5EF4-FFF2-40B4-BE49-F238E27FC236}">
                      <a16:creationId xmlns:a16="http://schemas.microsoft.com/office/drawing/2014/main" id="{3C03E884-B6C0-A827-C345-95570C42D3A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Freeform: Shape 1302">
                  <a:extLst>
                    <a:ext uri="{FF2B5EF4-FFF2-40B4-BE49-F238E27FC236}">
                      <a16:creationId xmlns:a16="http://schemas.microsoft.com/office/drawing/2014/main" id="{A8E737C4-BA49-7F67-E571-F1A0704CEB8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96" name="Group 1295">
                <a:extLst>
                  <a:ext uri="{FF2B5EF4-FFF2-40B4-BE49-F238E27FC236}">
                    <a16:creationId xmlns:a16="http://schemas.microsoft.com/office/drawing/2014/main" id="{09812FFE-9805-945A-12D2-D6F63AA70EC1}"/>
                  </a:ext>
                </a:extLst>
              </p:cNvPr>
              <p:cNvGrpSpPr/>
              <p:nvPr/>
            </p:nvGrpSpPr>
            <p:grpSpPr>
              <a:xfrm>
                <a:off x="3480816" y="1417320"/>
                <a:ext cx="2162223" cy="2502408"/>
                <a:chOff x="7653422" y="1435608"/>
                <a:chExt cx="2769586" cy="3757446"/>
              </a:xfrm>
              <a:grpFill/>
            </p:grpSpPr>
            <p:sp>
              <p:nvSpPr>
                <p:cNvPr id="1300" name="Rectangle 2">
                  <a:extLst>
                    <a:ext uri="{FF2B5EF4-FFF2-40B4-BE49-F238E27FC236}">
                      <a16:creationId xmlns:a16="http://schemas.microsoft.com/office/drawing/2014/main" id="{5BFEF034-ED19-2724-9A41-741053DB964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Freeform: Shape 1300">
                  <a:extLst>
                    <a:ext uri="{FF2B5EF4-FFF2-40B4-BE49-F238E27FC236}">
                      <a16:creationId xmlns:a16="http://schemas.microsoft.com/office/drawing/2014/main" id="{D3FCECA7-9479-8094-F8AB-EB896195F7D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97" name="Group 1296">
                <a:extLst>
                  <a:ext uri="{FF2B5EF4-FFF2-40B4-BE49-F238E27FC236}">
                    <a16:creationId xmlns:a16="http://schemas.microsoft.com/office/drawing/2014/main" id="{7386E5C0-2ACC-2E40-04DC-38CB5C4C0B9C}"/>
                  </a:ext>
                </a:extLst>
              </p:cNvPr>
              <p:cNvGrpSpPr/>
              <p:nvPr/>
            </p:nvGrpSpPr>
            <p:grpSpPr>
              <a:xfrm>
                <a:off x="5394961" y="1751862"/>
                <a:ext cx="2191830" cy="2536674"/>
                <a:chOff x="7653422" y="1435608"/>
                <a:chExt cx="2769586" cy="3757446"/>
              </a:xfrm>
              <a:grpFill/>
            </p:grpSpPr>
            <p:sp>
              <p:nvSpPr>
                <p:cNvPr id="1298" name="Rectangle 2">
                  <a:extLst>
                    <a:ext uri="{FF2B5EF4-FFF2-40B4-BE49-F238E27FC236}">
                      <a16:creationId xmlns:a16="http://schemas.microsoft.com/office/drawing/2014/main" id="{782760D3-E099-B169-23C5-5CE0E453CAC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Freeform: Shape 1298">
                  <a:extLst>
                    <a:ext uri="{FF2B5EF4-FFF2-40B4-BE49-F238E27FC236}">
                      <a16:creationId xmlns:a16="http://schemas.microsoft.com/office/drawing/2014/main" id="{C212943B-A4CA-41D0-8AAB-73C079E03D4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9" name="Group 8">
              <a:extLst>
                <a:ext uri="{FF2B5EF4-FFF2-40B4-BE49-F238E27FC236}">
                  <a16:creationId xmlns:a16="http://schemas.microsoft.com/office/drawing/2014/main" id="{DE5A37B8-FABD-0F6B-39EF-211BAD30D920}"/>
                </a:ext>
              </a:extLst>
            </p:cNvPr>
            <p:cNvGrpSpPr/>
            <p:nvPr/>
          </p:nvGrpSpPr>
          <p:grpSpPr>
            <a:xfrm>
              <a:off x="4787638" y="4187262"/>
              <a:ext cx="384925" cy="648379"/>
              <a:chOff x="1241184" y="770000"/>
              <a:chExt cx="2405441" cy="4129562"/>
            </a:xfrm>
            <a:solidFill>
              <a:schemeClr val="accent6">
                <a:lumMod val="50000"/>
              </a:schemeClr>
            </a:solidFill>
          </p:grpSpPr>
          <p:grpSp>
            <p:nvGrpSpPr>
              <p:cNvPr id="1202" name="Group 1201">
                <a:extLst>
                  <a:ext uri="{FF2B5EF4-FFF2-40B4-BE49-F238E27FC236}">
                    <a16:creationId xmlns:a16="http://schemas.microsoft.com/office/drawing/2014/main" id="{757CCDAD-A9D7-D477-9731-76D814082161}"/>
                  </a:ext>
                </a:extLst>
              </p:cNvPr>
              <p:cNvGrpSpPr/>
              <p:nvPr/>
            </p:nvGrpSpPr>
            <p:grpSpPr>
              <a:xfrm>
                <a:off x="2133600" y="2743200"/>
                <a:ext cx="1295400" cy="990600"/>
                <a:chOff x="4567827" y="970271"/>
                <a:chExt cx="1595182" cy="1230216"/>
              </a:xfrm>
              <a:grpFill/>
            </p:grpSpPr>
            <p:grpSp>
              <p:nvGrpSpPr>
                <p:cNvPr id="1282" name="Group 1281">
                  <a:extLst>
                    <a:ext uri="{FF2B5EF4-FFF2-40B4-BE49-F238E27FC236}">
                      <a16:creationId xmlns:a16="http://schemas.microsoft.com/office/drawing/2014/main" id="{7375534D-2C2F-CAEA-FC79-76723E4401EC}"/>
                    </a:ext>
                  </a:extLst>
                </p:cNvPr>
                <p:cNvGrpSpPr/>
                <p:nvPr/>
              </p:nvGrpSpPr>
              <p:grpSpPr>
                <a:xfrm>
                  <a:off x="4567827" y="970271"/>
                  <a:ext cx="1176558" cy="776349"/>
                  <a:chOff x="4567827" y="970271"/>
                  <a:chExt cx="1176558" cy="776349"/>
                </a:xfrm>
                <a:grpFill/>
              </p:grpSpPr>
              <p:sp>
                <p:nvSpPr>
                  <p:cNvPr id="1289" name="Round Diagonal Corner Rectangle 2">
                    <a:extLst>
                      <a:ext uri="{FF2B5EF4-FFF2-40B4-BE49-F238E27FC236}">
                        <a16:creationId xmlns:a16="http://schemas.microsoft.com/office/drawing/2014/main" id="{737054F4-D441-E7B7-471B-DCE74A0966B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Round Diagonal Corner Rectangle 3">
                    <a:extLst>
                      <a:ext uri="{FF2B5EF4-FFF2-40B4-BE49-F238E27FC236}">
                        <a16:creationId xmlns:a16="http://schemas.microsoft.com/office/drawing/2014/main" id="{B548DCE7-C417-E2D5-5F7F-E92AC4895D7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Round Diagonal Corner Rectangle 4">
                    <a:extLst>
                      <a:ext uri="{FF2B5EF4-FFF2-40B4-BE49-F238E27FC236}">
                        <a16:creationId xmlns:a16="http://schemas.microsoft.com/office/drawing/2014/main" id="{A18BD8B4-0125-2CAB-5DE3-37687833C60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Round Diagonal Corner Rectangle 5">
                    <a:extLst>
                      <a:ext uri="{FF2B5EF4-FFF2-40B4-BE49-F238E27FC236}">
                        <a16:creationId xmlns:a16="http://schemas.microsoft.com/office/drawing/2014/main" id="{F519932C-0A3A-FA67-1624-09A31612BB7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Round Diagonal Corner Rectangle 6">
                    <a:extLst>
                      <a:ext uri="{FF2B5EF4-FFF2-40B4-BE49-F238E27FC236}">
                        <a16:creationId xmlns:a16="http://schemas.microsoft.com/office/drawing/2014/main" id="{88780475-EEA2-AF2A-77B0-59B5D0429FE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3" name="Group 1282">
                  <a:extLst>
                    <a:ext uri="{FF2B5EF4-FFF2-40B4-BE49-F238E27FC236}">
                      <a16:creationId xmlns:a16="http://schemas.microsoft.com/office/drawing/2014/main" id="{15C89F90-306F-8AC9-DB03-875AE9738AD4}"/>
                    </a:ext>
                  </a:extLst>
                </p:cNvPr>
                <p:cNvGrpSpPr/>
                <p:nvPr/>
              </p:nvGrpSpPr>
              <p:grpSpPr>
                <a:xfrm rot="16517873">
                  <a:off x="5186556" y="1224033"/>
                  <a:ext cx="1176558" cy="776349"/>
                  <a:chOff x="4567827" y="970271"/>
                  <a:chExt cx="1176558" cy="776349"/>
                </a:xfrm>
                <a:grpFill/>
              </p:grpSpPr>
              <p:sp>
                <p:nvSpPr>
                  <p:cNvPr id="1284" name="Round Diagonal Corner Rectangle 9">
                    <a:extLst>
                      <a:ext uri="{FF2B5EF4-FFF2-40B4-BE49-F238E27FC236}">
                        <a16:creationId xmlns:a16="http://schemas.microsoft.com/office/drawing/2014/main" id="{5B286A45-B7A2-549A-E893-4405331B1F6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ound Diagonal Corner Rectangle 10">
                    <a:extLst>
                      <a:ext uri="{FF2B5EF4-FFF2-40B4-BE49-F238E27FC236}">
                        <a16:creationId xmlns:a16="http://schemas.microsoft.com/office/drawing/2014/main" id="{920DA850-731A-8246-2E75-EAD52161FE6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Round Diagonal Corner Rectangle 11">
                    <a:extLst>
                      <a:ext uri="{FF2B5EF4-FFF2-40B4-BE49-F238E27FC236}">
                        <a16:creationId xmlns:a16="http://schemas.microsoft.com/office/drawing/2014/main" id="{6EB220A2-9D55-C167-EDC8-D307C2E34DF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Round Diagonal Corner Rectangle 12">
                    <a:extLst>
                      <a:ext uri="{FF2B5EF4-FFF2-40B4-BE49-F238E27FC236}">
                        <a16:creationId xmlns:a16="http://schemas.microsoft.com/office/drawing/2014/main" id="{9440FE6A-2E81-3730-2173-2D1BB0AADCC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Round Diagonal Corner Rectangle 13">
                    <a:extLst>
                      <a:ext uri="{FF2B5EF4-FFF2-40B4-BE49-F238E27FC236}">
                        <a16:creationId xmlns:a16="http://schemas.microsoft.com/office/drawing/2014/main" id="{B30EACB3-870B-5017-B6BC-620AFF7DF78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3" name="Double Wave 1202">
                <a:extLst>
                  <a:ext uri="{FF2B5EF4-FFF2-40B4-BE49-F238E27FC236}">
                    <a16:creationId xmlns:a16="http://schemas.microsoft.com/office/drawing/2014/main" id="{3FC71DE0-AF43-51EB-9287-DBD9D54108FC}"/>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4" name="Group 1203">
                <a:extLst>
                  <a:ext uri="{FF2B5EF4-FFF2-40B4-BE49-F238E27FC236}">
                    <a16:creationId xmlns:a16="http://schemas.microsoft.com/office/drawing/2014/main" id="{ACC05354-955A-A28E-20B7-D64C8E5FA8F9}"/>
                  </a:ext>
                </a:extLst>
              </p:cNvPr>
              <p:cNvGrpSpPr/>
              <p:nvPr/>
            </p:nvGrpSpPr>
            <p:grpSpPr>
              <a:xfrm rot="3721982">
                <a:off x="2072705" y="1965154"/>
                <a:ext cx="1219200" cy="940256"/>
                <a:chOff x="4567827" y="970271"/>
                <a:chExt cx="1595182" cy="1230216"/>
              </a:xfrm>
              <a:grpFill/>
            </p:grpSpPr>
            <p:grpSp>
              <p:nvGrpSpPr>
                <p:cNvPr id="1270" name="Group 7">
                  <a:extLst>
                    <a:ext uri="{FF2B5EF4-FFF2-40B4-BE49-F238E27FC236}">
                      <a16:creationId xmlns:a16="http://schemas.microsoft.com/office/drawing/2014/main" id="{38BC3B61-85A0-4790-E936-DAD5FF6D7CC9}"/>
                    </a:ext>
                  </a:extLst>
                </p:cNvPr>
                <p:cNvGrpSpPr/>
                <p:nvPr/>
              </p:nvGrpSpPr>
              <p:grpSpPr>
                <a:xfrm>
                  <a:off x="4567827" y="970271"/>
                  <a:ext cx="1176558" cy="776349"/>
                  <a:chOff x="4567827" y="970271"/>
                  <a:chExt cx="1176558" cy="776349"/>
                </a:xfrm>
                <a:grpFill/>
              </p:grpSpPr>
              <p:sp>
                <p:nvSpPr>
                  <p:cNvPr id="1277" name="Round Diagonal Corner Rectangle 2">
                    <a:extLst>
                      <a:ext uri="{FF2B5EF4-FFF2-40B4-BE49-F238E27FC236}">
                        <a16:creationId xmlns:a16="http://schemas.microsoft.com/office/drawing/2014/main" id="{3F0681E8-6F4F-DAA2-0DC9-ABA4F242E73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Round Diagonal Corner Rectangle 3">
                    <a:extLst>
                      <a:ext uri="{FF2B5EF4-FFF2-40B4-BE49-F238E27FC236}">
                        <a16:creationId xmlns:a16="http://schemas.microsoft.com/office/drawing/2014/main" id="{B0D1F07D-00EE-A36B-543E-E1EC6199077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Round Diagonal Corner Rectangle 4">
                    <a:extLst>
                      <a:ext uri="{FF2B5EF4-FFF2-40B4-BE49-F238E27FC236}">
                        <a16:creationId xmlns:a16="http://schemas.microsoft.com/office/drawing/2014/main" id="{18407577-E19C-50C8-C2E9-B6A4E0E2428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Round Diagonal Corner Rectangle 5">
                    <a:extLst>
                      <a:ext uri="{FF2B5EF4-FFF2-40B4-BE49-F238E27FC236}">
                        <a16:creationId xmlns:a16="http://schemas.microsoft.com/office/drawing/2014/main" id="{B973D7D7-0FB6-1BA1-D746-26E71E61734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Round Diagonal Corner Rectangle 6">
                    <a:extLst>
                      <a:ext uri="{FF2B5EF4-FFF2-40B4-BE49-F238E27FC236}">
                        <a16:creationId xmlns:a16="http://schemas.microsoft.com/office/drawing/2014/main" id="{C6CD93D4-35CB-CFF4-E6D3-A105AD6E678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1" name="Group 8">
                  <a:extLst>
                    <a:ext uri="{FF2B5EF4-FFF2-40B4-BE49-F238E27FC236}">
                      <a16:creationId xmlns:a16="http://schemas.microsoft.com/office/drawing/2014/main" id="{4C134B09-EF68-96F3-8309-4ABC352D337E}"/>
                    </a:ext>
                  </a:extLst>
                </p:cNvPr>
                <p:cNvGrpSpPr/>
                <p:nvPr/>
              </p:nvGrpSpPr>
              <p:grpSpPr>
                <a:xfrm rot="16517873">
                  <a:off x="5186556" y="1224033"/>
                  <a:ext cx="1176558" cy="776349"/>
                  <a:chOff x="4567827" y="970271"/>
                  <a:chExt cx="1176558" cy="776349"/>
                </a:xfrm>
                <a:grpFill/>
              </p:grpSpPr>
              <p:sp>
                <p:nvSpPr>
                  <p:cNvPr id="1272" name="Round Diagonal Corner Rectangle 18">
                    <a:extLst>
                      <a:ext uri="{FF2B5EF4-FFF2-40B4-BE49-F238E27FC236}">
                        <a16:creationId xmlns:a16="http://schemas.microsoft.com/office/drawing/2014/main" id="{FDBB3397-3954-954A-B9F9-4A75776F728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Round Diagonal Corner Rectangle 19">
                    <a:extLst>
                      <a:ext uri="{FF2B5EF4-FFF2-40B4-BE49-F238E27FC236}">
                        <a16:creationId xmlns:a16="http://schemas.microsoft.com/office/drawing/2014/main" id="{F31E3B48-7354-9041-134D-77AF73121EE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Round Diagonal Corner Rectangle 20">
                    <a:extLst>
                      <a:ext uri="{FF2B5EF4-FFF2-40B4-BE49-F238E27FC236}">
                        <a16:creationId xmlns:a16="http://schemas.microsoft.com/office/drawing/2014/main" id="{487FE759-A284-55E2-BC0E-F858441771A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Round Diagonal Corner Rectangle 21">
                    <a:extLst>
                      <a:ext uri="{FF2B5EF4-FFF2-40B4-BE49-F238E27FC236}">
                        <a16:creationId xmlns:a16="http://schemas.microsoft.com/office/drawing/2014/main" id="{46B61174-48FE-997A-CF8B-B9043462DF4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Round Diagonal Corner Rectangle 22">
                    <a:extLst>
                      <a:ext uri="{FF2B5EF4-FFF2-40B4-BE49-F238E27FC236}">
                        <a16:creationId xmlns:a16="http://schemas.microsoft.com/office/drawing/2014/main" id="{5CAA0394-AF3B-1824-9458-86D0E1380F9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5" name="Group 1204">
                <a:extLst>
                  <a:ext uri="{FF2B5EF4-FFF2-40B4-BE49-F238E27FC236}">
                    <a16:creationId xmlns:a16="http://schemas.microsoft.com/office/drawing/2014/main" id="{5BAEA13D-5813-D860-F731-E2B1195FDE76}"/>
                  </a:ext>
                </a:extLst>
              </p:cNvPr>
              <p:cNvGrpSpPr/>
              <p:nvPr/>
            </p:nvGrpSpPr>
            <p:grpSpPr>
              <a:xfrm rot="20253845">
                <a:off x="1241184" y="1553241"/>
                <a:ext cx="1595182" cy="1230216"/>
                <a:chOff x="4567827" y="970271"/>
                <a:chExt cx="1595182" cy="1230216"/>
              </a:xfrm>
              <a:grpFill/>
            </p:grpSpPr>
            <p:grpSp>
              <p:nvGrpSpPr>
                <p:cNvPr id="1258" name="Group 7">
                  <a:extLst>
                    <a:ext uri="{FF2B5EF4-FFF2-40B4-BE49-F238E27FC236}">
                      <a16:creationId xmlns:a16="http://schemas.microsoft.com/office/drawing/2014/main" id="{AE3F803B-ADB2-C3A7-7FA7-93CA8104F50F}"/>
                    </a:ext>
                  </a:extLst>
                </p:cNvPr>
                <p:cNvGrpSpPr/>
                <p:nvPr/>
              </p:nvGrpSpPr>
              <p:grpSpPr>
                <a:xfrm>
                  <a:off x="4567827" y="970271"/>
                  <a:ext cx="1176558" cy="776349"/>
                  <a:chOff x="4567827" y="970271"/>
                  <a:chExt cx="1176558" cy="776349"/>
                </a:xfrm>
                <a:grpFill/>
              </p:grpSpPr>
              <p:sp>
                <p:nvSpPr>
                  <p:cNvPr id="1265" name="Round Diagonal Corner Rectangle 2">
                    <a:extLst>
                      <a:ext uri="{FF2B5EF4-FFF2-40B4-BE49-F238E27FC236}">
                        <a16:creationId xmlns:a16="http://schemas.microsoft.com/office/drawing/2014/main" id="{2C4F3F8D-18CF-2C82-820F-2D0AFE17FF8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Round Diagonal Corner Rectangle 3">
                    <a:extLst>
                      <a:ext uri="{FF2B5EF4-FFF2-40B4-BE49-F238E27FC236}">
                        <a16:creationId xmlns:a16="http://schemas.microsoft.com/office/drawing/2014/main" id="{6657FDE4-313A-DECF-E222-B6AB79E892B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Round Diagonal Corner Rectangle 4">
                    <a:extLst>
                      <a:ext uri="{FF2B5EF4-FFF2-40B4-BE49-F238E27FC236}">
                        <a16:creationId xmlns:a16="http://schemas.microsoft.com/office/drawing/2014/main" id="{ABD839DE-AD80-879E-1646-E872776E48E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Round Diagonal Corner Rectangle 5">
                    <a:extLst>
                      <a:ext uri="{FF2B5EF4-FFF2-40B4-BE49-F238E27FC236}">
                        <a16:creationId xmlns:a16="http://schemas.microsoft.com/office/drawing/2014/main" id="{CE59DF29-24C9-71A4-3362-944A595CE68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Round Diagonal Corner Rectangle 6">
                    <a:extLst>
                      <a:ext uri="{FF2B5EF4-FFF2-40B4-BE49-F238E27FC236}">
                        <a16:creationId xmlns:a16="http://schemas.microsoft.com/office/drawing/2014/main" id="{EC43BF2A-D947-20BA-C00D-E45E7AABB4C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9" name="Group 8">
                  <a:extLst>
                    <a:ext uri="{FF2B5EF4-FFF2-40B4-BE49-F238E27FC236}">
                      <a16:creationId xmlns:a16="http://schemas.microsoft.com/office/drawing/2014/main" id="{606DF841-F55A-D911-FA75-3D3168AF85FB}"/>
                    </a:ext>
                  </a:extLst>
                </p:cNvPr>
                <p:cNvGrpSpPr/>
                <p:nvPr/>
              </p:nvGrpSpPr>
              <p:grpSpPr>
                <a:xfrm rot="16517873">
                  <a:off x="5186556" y="1224033"/>
                  <a:ext cx="1176558" cy="776349"/>
                  <a:chOff x="4567827" y="970271"/>
                  <a:chExt cx="1176558" cy="776349"/>
                </a:xfrm>
                <a:grpFill/>
              </p:grpSpPr>
              <p:sp>
                <p:nvSpPr>
                  <p:cNvPr id="1260" name="Round Diagonal Corner Rectangle 31">
                    <a:extLst>
                      <a:ext uri="{FF2B5EF4-FFF2-40B4-BE49-F238E27FC236}">
                        <a16:creationId xmlns:a16="http://schemas.microsoft.com/office/drawing/2014/main" id="{EE141B5E-0C72-EE37-2413-478BE16E575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ound Diagonal Corner Rectangle 32">
                    <a:extLst>
                      <a:ext uri="{FF2B5EF4-FFF2-40B4-BE49-F238E27FC236}">
                        <a16:creationId xmlns:a16="http://schemas.microsoft.com/office/drawing/2014/main" id="{55C40745-1F80-7AB0-D030-0F796FF8634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ound Diagonal Corner Rectangle 33">
                    <a:extLst>
                      <a:ext uri="{FF2B5EF4-FFF2-40B4-BE49-F238E27FC236}">
                        <a16:creationId xmlns:a16="http://schemas.microsoft.com/office/drawing/2014/main" id="{6B6D3EC0-73C0-A26A-8BB2-F32BD196847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Round Diagonal Corner Rectangle 34">
                    <a:extLst>
                      <a:ext uri="{FF2B5EF4-FFF2-40B4-BE49-F238E27FC236}">
                        <a16:creationId xmlns:a16="http://schemas.microsoft.com/office/drawing/2014/main" id="{D7AF6C01-7BCA-80F8-1F15-A03D48FEBF5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Round Diagonal Corner Rectangle 35">
                    <a:extLst>
                      <a:ext uri="{FF2B5EF4-FFF2-40B4-BE49-F238E27FC236}">
                        <a16:creationId xmlns:a16="http://schemas.microsoft.com/office/drawing/2014/main" id="{475B8642-F97D-CBEF-C18C-F86DEC10A23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6" name="Group 1205">
                <a:extLst>
                  <a:ext uri="{FF2B5EF4-FFF2-40B4-BE49-F238E27FC236}">
                    <a16:creationId xmlns:a16="http://schemas.microsoft.com/office/drawing/2014/main" id="{7115516D-FC7F-407C-C7B2-822F4E3EBC49}"/>
                  </a:ext>
                </a:extLst>
              </p:cNvPr>
              <p:cNvGrpSpPr/>
              <p:nvPr/>
            </p:nvGrpSpPr>
            <p:grpSpPr>
              <a:xfrm rot="8113811">
                <a:off x="1943792" y="770000"/>
                <a:ext cx="1446415" cy="1355079"/>
                <a:chOff x="4567827" y="970271"/>
                <a:chExt cx="1595182" cy="1230216"/>
              </a:xfrm>
              <a:grpFill/>
            </p:grpSpPr>
            <p:grpSp>
              <p:nvGrpSpPr>
                <p:cNvPr id="1246" name="Group 7">
                  <a:extLst>
                    <a:ext uri="{FF2B5EF4-FFF2-40B4-BE49-F238E27FC236}">
                      <a16:creationId xmlns:a16="http://schemas.microsoft.com/office/drawing/2014/main" id="{9A9BED67-99B0-018E-CA27-E5474A08E6A9}"/>
                    </a:ext>
                  </a:extLst>
                </p:cNvPr>
                <p:cNvGrpSpPr/>
                <p:nvPr/>
              </p:nvGrpSpPr>
              <p:grpSpPr>
                <a:xfrm>
                  <a:off x="4567827" y="970271"/>
                  <a:ext cx="1176558" cy="776349"/>
                  <a:chOff x="4567827" y="970271"/>
                  <a:chExt cx="1176558" cy="776349"/>
                </a:xfrm>
                <a:grpFill/>
              </p:grpSpPr>
              <p:sp>
                <p:nvSpPr>
                  <p:cNvPr id="1253" name="Round Diagonal Corner Rectangle 2">
                    <a:extLst>
                      <a:ext uri="{FF2B5EF4-FFF2-40B4-BE49-F238E27FC236}">
                        <a16:creationId xmlns:a16="http://schemas.microsoft.com/office/drawing/2014/main" id="{7ED31A95-F609-FD4F-9223-F694205DC6A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Round Diagonal Corner Rectangle 3">
                    <a:extLst>
                      <a:ext uri="{FF2B5EF4-FFF2-40B4-BE49-F238E27FC236}">
                        <a16:creationId xmlns:a16="http://schemas.microsoft.com/office/drawing/2014/main" id="{E8DE2571-AF85-014D-815A-3E14AC845A8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Round Diagonal Corner Rectangle 4">
                    <a:extLst>
                      <a:ext uri="{FF2B5EF4-FFF2-40B4-BE49-F238E27FC236}">
                        <a16:creationId xmlns:a16="http://schemas.microsoft.com/office/drawing/2014/main" id="{CBE02A9D-FEC4-9364-8F83-197F049260C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Round Diagonal Corner Rectangle 5">
                    <a:extLst>
                      <a:ext uri="{FF2B5EF4-FFF2-40B4-BE49-F238E27FC236}">
                        <a16:creationId xmlns:a16="http://schemas.microsoft.com/office/drawing/2014/main" id="{04922D34-5F0B-8DF5-BA49-91D4F78ACD7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Round Diagonal Corner Rectangle 6">
                    <a:extLst>
                      <a:ext uri="{FF2B5EF4-FFF2-40B4-BE49-F238E27FC236}">
                        <a16:creationId xmlns:a16="http://schemas.microsoft.com/office/drawing/2014/main" id="{AEC7E870-BF3B-A9E2-35D8-DDE7F629D30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7" name="Group 8">
                  <a:extLst>
                    <a:ext uri="{FF2B5EF4-FFF2-40B4-BE49-F238E27FC236}">
                      <a16:creationId xmlns:a16="http://schemas.microsoft.com/office/drawing/2014/main" id="{7F69910F-CDA9-4A27-ABAF-3624A344382B}"/>
                    </a:ext>
                  </a:extLst>
                </p:cNvPr>
                <p:cNvGrpSpPr/>
                <p:nvPr/>
              </p:nvGrpSpPr>
              <p:grpSpPr>
                <a:xfrm rot="16517873">
                  <a:off x="5186556" y="1224033"/>
                  <a:ext cx="1176558" cy="776349"/>
                  <a:chOff x="4567827" y="970271"/>
                  <a:chExt cx="1176558" cy="776349"/>
                </a:xfrm>
                <a:grpFill/>
              </p:grpSpPr>
              <p:sp>
                <p:nvSpPr>
                  <p:cNvPr id="1248" name="Round Diagonal Corner Rectangle 44">
                    <a:extLst>
                      <a:ext uri="{FF2B5EF4-FFF2-40B4-BE49-F238E27FC236}">
                        <a16:creationId xmlns:a16="http://schemas.microsoft.com/office/drawing/2014/main" id="{A7543653-C137-4338-B628-B5EEE3FECB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Round Diagonal Corner Rectangle 45">
                    <a:extLst>
                      <a:ext uri="{FF2B5EF4-FFF2-40B4-BE49-F238E27FC236}">
                        <a16:creationId xmlns:a16="http://schemas.microsoft.com/office/drawing/2014/main" id="{1476CC05-089F-703F-FEC4-10F5E206616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Round Diagonal Corner Rectangle 46">
                    <a:extLst>
                      <a:ext uri="{FF2B5EF4-FFF2-40B4-BE49-F238E27FC236}">
                        <a16:creationId xmlns:a16="http://schemas.microsoft.com/office/drawing/2014/main" id="{8B51318F-7363-C01A-B2E1-0426F1C8D99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1" name="Round Diagonal Corner Rectangle 47">
                    <a:extLst>
                      <a:ext uri="{FF2B5EF4-FFF2-40B4-BE49-F238E27FC236}">
                        <a16:creationId xmlns:a16="http://schemas.microsoft.com/office/drawing/2014/main" id="{3EEDE7C5-197A-3843-C46A-EBC77FAEBEC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2" name="Round Diagonal Corner Rectangle 48">
                    <a:extLst>
                      <a:ext uri="{FF2B5EF4-FFF2-40B4-BE49-F238E27FC236}">
                        <a16:creationId xmlns:a16="http://schemas.microsoft.com/office/drawing/2014/main" id="{5C66DB74-A3D3-DF7A-B56E-66845769477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7" name="Group 1206">
                <a:extLst>
                  <a:ext uri="{FF2B5EF4-FFF2-40B4-BE49-F238E27FC236}">
                    <a16:creationId xmlns:a16="http://schemas.microsoft.com/office/drawing/2014/main" id="{4F024AE5-53A4-FB0B-B907-BF9BFBD69AE1}"/>
                  </a:ext>
                </a:extLst>
              </p:cNvPr>
              <p:cNvGrpSpPr/>
              <p:nvPr/>
            </p:nvGrpSpPr>
            <p:grpSpPr>
              <a:xfrm rot="8113811">
                <a:off x="1438523" y="2207715"/>
                <a:ext cx="1390153" cy="762604"/>
                <a:chOff x="4567827" y="970271"/>
                <a:chExt cx="1595182" cy="1230216"/>
              </a:xfrm>
              <a:grpFill/>
            </p:grpSpPr>
            <p:grpSp>
              <p:nvGrpSpPr>
                <p:cNvPr id="1234" name="Group 7">
                  <a:extLst>
                    <a:ext uri="{FF2B5EF4-FFF2-40B4-BE49-F238E27FC236}">
                      <a16:creationId xmlns:a16="http://schemas.microsoft.com/office/drawing/2014/main" id="{9BB8B140-25FF-F02C-3040-C1C3764B59A8}"/>
                    </a:ext>
                  </a:extLst>
                </p:cNvPr>
                <p:cNvGrpSpPr/>
                <p:nvPr/>
              </p:nvGrpSpPr>
              <p:grpSpPr>
                <a:xfrm>
                  <a:off x="4567827" y="970271"/>
                  <a:ext cx="1176558" cy="776349"/>
                  <a:chOff x="4567827" y="970271"/>
                  <a:chExt cx="1176558" cy="776349"/>
                </a:xfrm>
                <a:grpFill/>
              </p:grpSpPr>
              <p:sp>
                <p:nvSpPr>
                  <p:cNvPr id="1241" name="Round Diagonal Corner Rectangle 2">
                    <a:extLst>
                      <a:ext uri="{FF2B5EF4-FFF2-40B4-BE49-F238E27FC236}">
                        <a16:creationId xmlns:a16="http://schemas.microsoft.com/office/drawing/2014/main" id="{2F0017D0-FFA7-9867-7065-1FE24B4B4B7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Round Diagonal Corner Rectangle 3">
                    <a:extLst>
                      <a:ext uri="{FF2B5EF4-FFF2-40B4-BE49-F238E27FC236}">
                        <a16:creationId xmlns:a16="http://schemas.microsoft.com/office/drawing/2014/main" id="{46DE43C2-F392-242B-9282-C8972A2226D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Round Diagonal Corner Rectangle 4">
                    <a:extLst>
                      <a:ext uri="{FF2B5EF4-FFF2-40B4-BE49-F238E27FC236}">
                        <a16:creationId xmlns:a16="http://schemas.microsoft.com/office/drawing/2014/main" id="{0441110E-E62B-449A-D677-A3CC75D51D6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Round Diagonal Corner Rectangle 5">
                    <a:extLst>
                      <a:ext uri="{FF2B5EF4-FFF2-40B4-BE49-F238E27FC236}">
                        <a16:creationId xmlns:a16="http://schemas.microsoft.com/office/drawing/2014/main" id="{B4C6289E-E539-BA12-F498-142B4D347A4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Round Diagonal Corner Rectangle 6">
                    <a:extLst>
                      <a:ext uri="{FF2B5EF4-FFF2-40B4-BE49-F238E27FC236}">
                        <a16:creationId xmlns:a16="http://schemas.microsoft.com/office/drawing/2014/main" id="{3883A823-82BE-1007-A256-CC2C446AECE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5" name="Group 8">
                  <a:extLst>
                    <a:ext uri="{FF2B5EF4-FFF2-40B4-BE49-F238E27FC236}">
                      <a16:creationId xmlns:a16="http://schemas.microsoft.com/office/drawing/2014/main" id="{BC39D508-E239-D741-0A4A-C66A5B8F3DF9}"/>
                    </a:ext>
                  </a:extLst>
                </p:cNvPr>
                <p:cNvGrpSpPr/>
                <p:nvPr/>
              </p:nvGrpSpPr>
              <p:grpSpPr>
                <a:xfrm rot="16517873">
                  <a:off x="5186556" y="1224033"/>
                  <a:ext cx="1176558" cy="776349"/>
                  <a:chOff x="4567827" y="970271"/>
                  <a:chExt cx="1176558" cy="776349"/>
                </a:xfrm>
                <a:grpFill/>
              </p:grpSpPr>
              <p:sp>
                <p:nvSpPr>
                  <p:cNvPr id="1236" name="Round Diagonal Corner Rectangle 57">
                    <a:extLst>
                      <a:ext uri="{FF2B5EF4-FFF2-40B4-BE49-F238E27FC236}">
                        <a16:creationId xmlns:a16="http://schemas.microsoft.com/office/drawing/2014/main" id="{C04D6255-3EF0-3363-117B-2C99A100014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Round Diagonal Corner Rectangle 58">
                    <a:extLst>
                      <a:ext uri="{FF2B5EF4-FFF2-40B4-BE49-F238E27FC236}">
                        <a16:creationId xmlns:a16="http://schemas.microsoft.com/office/drawing/2014/main" id="{C5E06090-2F21-AB6B-21FA-89A52592FEF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Round Diagonal Corner Rectangle 59">
                    <a:extLst>
                      <a:ext uri="{FF2B5EF4-FFF2-40B4-BE49-F238E27FC236}">
                        <a16:creationId xmlns:a16="http://schemas.microsoft.com/office/drawing/2014/main" id="{F3CE2178-2056-2505-7BAF-F174DAA0DEF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Round Diagonal Corner Rectangle 60">
                    <a:extLst>
                      <a:ext uri="{FF2B5EF4-FFF2-40B4-BE49-F238E27FC236}">
                        <a16:creationId xmlns:a16="http://schemas.microsoft.com/office/drawing/2014/main" id="{92A0CE60-BC7A-F1B0-DF78-559EA43AADB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Round Diagonal Corner Rectangle 61">
                    <a:extLst>
                      <a:ext uri="{FF2B5EF4-FFF2-40B4-BE49-F238E27FC236}">
                        <a16:creationId xmlns:a16="http://schemas.microsoft.com/office/drawing/2014/main" id="{AA4D2AA9-7473-D272-ADC0-862178ED8A9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8" name="Group 1207">
                <a:extLst>
                  <a:ext uri="{FF2B5EF4-FFF2-40B4-BE49-F238E27FC236}">
                    <a16:creationId xmlns:a16="http://schemas.microsoft.com/office/drawing/2014/main" id="{435630DC-DA92-8279-3534-A7BFCB547446}"/>
                  </a:ext>
                </a:extLst>
              </p:cNvPr>
              <p:cNvGrpSpPr/>
              <p:nvPr/>
            </p:nvGrpSpPr>
            <p:grpSpPr>
              <a:xfrm rot="9089938">
                <a:off x="2556363" y="1661184"/>
                <a:ext cx="1090262" cy="771324"/>
                <a:chOff x="4567827" y="970271"/>
                <a:chExt cx="1595182" cy="1230216"/>
              </a:xfrm>
              <a:grpFill/>
            </p:grpSpPr>
            <p:grpSp>
              <p:nvGrpSpPr>
                <p:cNvPr id="1222" name="Group 7">
                  <a:extLst>
                    <a:ext uri="{FF2B5EF4-FFF2-40B4-BE49-F238E27FC236}">
                      <a16:creationId xmlns:a16="http://schemas.microsoft.com/office/drawing/2014/main" id="{DCAF9E8A-D34E-1711-F20C-5D491321B96B}"/>
                    </a:ext>
                  </a:extLst>
                </p:cNvPr>
                <p:cNvGrpSpPr/>
                <p:nvPr/>
              </p:nvGrpSpPr>
              <p:grpSpPr>
                <a:xfrm>
                  <a:off x="4567827" y="970271"/>
                  <a:ext cx="1176558" cy="776349"/>
                  <a:chOff x="4567827" y="970271"/>
                  <a:chExt cx="1176558" cy="776349"/>
                </a:xfrm>
                <a:grpFill/>
              </p:grpSpPr>
              <p:sp>
                <p:nvSpPr>
                  <p:cNvPr id="1229" name="Round Diagonal Corner Rectangle 2">
                    <a:extLst>
                      <a:ext uri="{FF2B5EF4-FFF2-40B4-BE49-F238E27FC236}">
                        <a16:creationId xmlns:a16="http://schemas.microsoft.com/office/drawing/2014/main" id="{AED2E65B-0BE9-5FB8-FFE4-4B41534BC7A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Round Diagonal Corner Rectangle 3">
                    <a:extLst>
                      <a:ext uri="{FF2B5EF4-FFF2-40B4-BE49-F238E27FC236}">
                        <a16:creationId xmlns:a16="http://schemas.microsoft.com/office/drawing/2014/main" id="{7C8C1746-BDDB-8252-0C00-4D7635FB47C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Round Diagonal Corner Rectangle 4">
                    <a:extLst>
                      <a:ext uri="{FF2B5EF4-FFF2-40B4-BE49-F238E27FC236}">
                        <a16:creationId xmlns:a16="http://schemas.microsoft.com/office/drawing/2014/main" id="{7AACE729-D708-41D6-6C20-DA6A6A618DF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Round Diagonal Corner Rectangle 5">
                    <a:extLst>
                      <a:ext uri="{FF2B5EF4-FFF2-40B4-BE49-F238E27FC236}">
                        <a16:creationId xmlns:a16="http://schemas.microsoft.com/office/drawing/2014/main" id="{697DEA52-4F0D-F10E-867E-FB1017F116F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Round Diagonal Corner Rectangle 6">
                    <a:extLst>
                      <a:ext uri="{FF2B5EF4-FFF2-40B4-BE49-F238E27FC236}">
                        <a16:creationId xmlns:a16="http://schemas.microsoft.com/office/drawing/2014/main" id="{1FFA0050-F5E4-0DDB-642C-B105E92F7EC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3" name="Group 8">
                  <a:extLst>
                    <a:ext uri="{FF2B5EF4-FFF2-40B4-BE49-F238E27FC236}">
                      <a16:creationId xmlns:a16="http://schemas.microsoft.com/office/drawing/2014/main" id="{6D17C67F-FE1B-D8A7-0600-EF9AB7A6AACE}"/>
                    </a:ext>
                  </a:extLst>
                </p:cNvPr>
                <p:cNvGrpSpPr/>
                <p:nvPr/>
              </p:nvGrpSpPr>
              <p:grpSpPr>
                <a:xfrm rot="16517873">
                  <a:off x="5186556" y="1224033"/>
                  <a:ext cx="1176558" cy="776349"/>
                  <a:chOff x="4567827" y="970271"/>
                  <a:chExt cx="1176558" cy="776349"/>
                </a:xfrm>
                <a:grpFill/>
              </p:grpSpPr>
              <p:sp>
                <p:nvSpPr>
                  <p:cNvPr id="1224" name="Round Diagonal Corner Rectangle 70">
                    <a:extLst>
                      <a:ext uri="{FF2B5EF4-FFF2-40B4-BE49-F238E27FC236}">
                        <a16:creationId xmlns:a16="http://schemas.microsoft.com/office/drawing/2014/main" id="{2D95A519-6ACA-CBD0-EFEC-64330E2443C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Round Diagonal Corner Rectangle 71">
                    <a:extLst>
                      <a:ext uri="{FF2B5EF4-FFF2-40B4-BE49-F238E27FC236}">
                        <a16:creationId xmlns:a16="http://schemas.microsoft.com/office/drawing/2014/main" id="{87D4D0D1-730E-5F85-B403-F43BB85D4E6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Round Diagonal Corner Rectangle 72">
                    <a:extLst>
                      <a:ext uri="{FF2B5EF4-FFF2-40B4-BE49-F238E27FC236}">
                        <a16:creationId xmlns:a16="http://schemas.microsoft.com/office/drawing/2014/main" id="{9A47B544-55D3-D6D3-5940-1F4CEFD47AE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7" name="Round Diagonal Corner Rectangle 73">
                    <a:extLst>
                      <a:ext uri="{FF2B5EF4-FFF2-40B4-BE49-F238E27FC236}">
                        <a16:creationId xmlns:a16="http://schemas.microsoft.com/office/drawing/2014/main" id="{84F1FC97-E276-B30F-70A5-217B0F82C73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Round Diagonal Corner Rectangle 74">
                    <a:extLst>
                      <a:ext uri="{FF2B5EF4-FFF2-40B4-BE49-F238E27FC236}">
                        <a16:creationId xmlns:a16="http://schemas.microsoft.com/office/drawing/2014/main" id="{4C230F76-DA88-B2D6-0AA4-303BC73A052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9" name="Group 1208">
                <a:extLst>
                  <a:ext uri="{FF2B5EF4-FFF2-40B4-BE49-F238E27FC236}">
                    <a16:creationId xmlns:a16="http://schemas.microsoft.com/office/drawing/2014/main" id="{DCFC9933-6066-D180-42B3-F3D80BD40FA5}"/>
                  </a:ext>
                </a:extLst>
              </p:cNvPr>
              <p:cNvGrpSpPr/>
              <p:nvPr/>
            </p:nvGrpSpPr>
            <p:grpSpPr>
              <a:xfrm rot="13486189" flipH="1">
                <a:off x="1389306" y="2685691"/>
                <a:ext cx="1345945" cy="1037421"/>
                <a:chOff x="4567827" y="970271"/>
                <a:chExt cx="1595182" cy="1230216"/>
              </a:xfrm>
              <a:grpFill/>
            </p:grpSpPr>
            <p:grpSp>
              <p:nvGrpSpPr>
                <p:cNvPr id="1210" name="Group 7">
                  <a:extLst>
                    <a:ext uri="{FF2B5EF4-FFF2-40B4-BE49-F238E27FC236}">
                      <a16:creationId xmlns:a16="http://schemas.microsoft.com/office/drawing/2014/main" id="{1A830B2A-2CFF-7162-910F-D061F3942C5C}"/>
                    </a:ext>
                  </a:extLst>
                </p:cNvPr>
                <p:cNvGrpSpPr/>
                <p:nvPr/>
              </p:nvGrpSpPr>
              <p:grpSpPr>
                <a:xfrm>
                  <a:off x="4567827" y="970271"/>
                  <a:ext cx="1176558" cy="776349"/>
                  <a:chOff x="4567827" y="970271"/>
                  <a:chExt cx="1176558" cy="776349"/>
                </a:xfrm>
                <a:grpFill/>
              </p:grpSpPr>
              <p:sp>
                <p:nvSpPr>
                  <p:cNvPr id="1217" name="Round Diagonal Corner Rectangle 2">
                    <a:extLst>
                      <a:ext uri="{FF2B5EF4-FFF2-40B4-BE49-F238E27FC236}">
                        <a16:creationId xmlns:a16="http://schemas.microsoft.com/office/drawing/2014/main" id="{2741A72C-301F-642B-DD40-BE5078A8E7D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Round Diagonal Corner Rectangle 3">
                    <a:extLst>
                      <a:ext uri="{FF2B5EF4-FFF2-40B4-BE49-F238E27FC236}">
                        <a16:creationId xmlns:a16="http://schemas.microsoft.com/office/drawing/2014/main" id="{45AC3497-EA55-4DCA-0039-914360F10F7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Round Diagonal Corner Rectangle 4">
                    <a:extLst>
                      <a:ext uri="{FF2B5EF4-FFF2-40B4-BE49-F238E27FC236}">
                        <a16:creationId xmlns:a16="http://schemas.microsoft.com/office/drawing/2014/main" id="{1E0AAED6-2EE2-90B8-0BD4-F8EEF0B2F65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Round Diagonal Corner Rectangle 5">
                    <a:extLst>
                      <a:ext uri="{FF2B5EF4-FFF2-40B4-BE49-F238E27FC236}">
                        <a16:creationId xmlns:a16="http://schemas.microsoft.com/office/drawing/2014/main" id="{1D64BCD6-AC6F-A2D7-1ABD-6E105518FF8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1" name="Round Diagonal Corner Rectangle 6">
                    <a:extLst>
                      <a:ext uri="{FF2B5EF4-FFF2-40B4-BE49-F238E27FC236}">
                        <a16:creationId xmlns:a16="http://schemas.microsoft.com/office/drawing/2014/main" id="{44D5ABB4-268E-C715-2D61-98C37B3BFA0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1" name="Group 8">
                  <a:extLst>
                    <a:ext uri="{FF2B5EF4-FFF2-40B4-BE49-F238E27FC236}">
                      <a16:creationId xmlns:a16="http://schemas.microsoft.com/office/drawing/2014/main" id="{8AC93B08-728B-AC41-9D51-7C2743430EB8}"/>
                    </a:ext>
                  </a:extLst>
                </p:cNvPr>
                <p:cNvGrpSpPr/>
                <p:nvPr/>
              </p:nvGrpSpPr>
              <p:grpSpPr>
                <a:xfrm rot="16517873">
                  <a:off x="5186556" y="1224033"/>
                  <a:ext cx="1176558" cy="776349"/>
                  <a:chOff x="4567827" y="970271"/>
                  <a:chExt cx="1176558" cy="776349"/>
                </a:xfrm>
                <a:grpFill/>
              </p:grpSpPr>
              <p:sp>
                <p:nvSpPr>
                  <p:cNvPr id="1212" name="Round Diagonal Corner Rectangle 83">
                    <a:extLst>
                      <a:ext uri="{FF2B5EF4-FFF2-40B4-BE49-F238E27FC236}">
                        <a16:creationId xmlns:a16="http://schemas.microsoft.com/office/drawing/2014/main" id="{6EA27840-8E85-4F36-23E4-7393AA6B2C0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Round Diagonal Corner Rectangle 84">
                    <a:extLst>
                      <a:ext uri="{FF2B5EF4-FFF2-40B4-BE49-F238E27FC236}">
                        <a16:creationId xmlns:a16="http://schemas.microsoft.com/office/drawing/2014/main" id="{53016A85-63B6-1BB3-C599-B3702722903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Round Diagonal Corner Rectangle 85">
                    <a:extLst>
                      <a:ext uri="{FF2B5EF4-FFF2-40B4-BE49-F238E27FC236}">
                        <a16:creationId xmlns:a16="http://schemas.microsoft.com/office/drawing/2014/main" id="{867ACCFA-8909-339D-5273-2A2FE90B78C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Round Diagonal Corner Rectangle 86">
                    <a:extLst>
                      <a:ext uri="{FF2B5EF4-FFF2-40B4-BE49-F238E27FC236}">
                        <a16:creationId xmlns:a16="http://schemas.microsoft.com/office/drawing/2014/main" id="{D1829F4E-900D-43E9-C71D-5497039D3B9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Round Diagonal Corner Rectangle 87">
                    <a:extLst>
                      <a:ext uri="{FF2B5EF4-FFF2-40B4-BE49-F238E27FC236}">
                        <a16:creationId xmlns:a16="http://schemas.microsoft.com/office/drawing/2014/main" id="{D47A0574-2BDD-5643-67E8-9A2CE3A3B54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18">
              <a:extLst>
                <a:ext uri="{FF2B5EF4-FFF2-40B4-BE49-F238E27FC236}">
                  <a16:creationId xmlns:a16="http://schemas.microsoft.com/office/drawing/2014/main" id="{0C479F2A-3754-A5D6-6E04-C062E1F980EC}"/>
                </a:ext>
              </a:extLst>
            </p:cNvPr>
            <p:cNvGrpSpPr/>
            <p:nvPr/>
          </p:nvGrpSpPr>
          <p:grpSpPr>
            <a:xfrm>
              <a:off x="3997833" y="4140391"/>
              <a:ext cx="1015120" cy="696482"/>
              <a:chOff x="3480816" y="1417320"/>
              <a:chExt cx="4105975" cy="2871216"/>
            </a:xfrm>
            <a:solidFill>
              <a:schemeClr val="accent6">
                <a:lumMod val="75000"/>
              </a:schemeClr>
            </a:solidFill>
          </p:grpSpPr>
          <p:grpSp>
            <p:nvGrpSpPr>
              <p:cNvPr id="1190" name="Group 1189">
                <a:extLst>
                  <a:ext uri="{FF2B5EF4-FFF2-40B4-BE49-F238E27FC236}">
                    <a16:creationId xmlns:a16="http://schemas.microsoft.com/office/drawing/2014/main" id="{81D69174-3032-5158-A4DF-C6505CAF53DD}"/>
                  </a:ext>
                </a:extLst>
              </p:cNvPr>
              <p:cNvGrpSpPr/>
              <p:nvPr/>
            </p:nvGrpSpPr>
            <p:grpSpPr>
              <a:xfrm>
                <a:off x="4489705" y="1779294"/>
                <a:ext cx="1630864" cy="1887450"/>
                <a:chOff x="7653422" y="1435608"/>
                <a:chExt cx="2769586" cy="3757446"/>
              </a:xfrm>
              <a:grpFill/>
            </p:grpSpPr>
            <p:sp>
              <p:nvSpPr>
                <p:cNvPr id="1200" name="Rectangle 2">
                  <a:extLst>
                    <a:ext uri="{FF2B5EF4-FFF2-40B4-BE49-F238E27FC236}">
                      <a16:creationId xmlns:a16="http://schemas.microsoft.com/office/drawing/2014/main" id="{DF7DAEFD-E9DF-CB2F-79AE-605642E8E09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Freeform: Shape 1200">
                  <a:extLst>
                    <a:ext uri="{FF2B5EF4-FFF2-40B4-BE49-F238E27FC236}">
                      <a16:creationId xmlns:a16="http://schemas.microsoft.com/office/drawing/2014/main" id="{E91AD59A-61BB-7615-BE17-0AB8CCFCCF5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91" name="Group 1190">
                <a:extLst>
                  <a:ext uri="{FF2B5EF4-FFF2-40B4-BE49-F238E27FC236}">
                    <a16:creationId xmlns:a16="http://schemas.microsoft.com/office/drawing/2014/main" id="{580C86B4-797B-8C12-1E29-F1DD403C9ECC}"/>
                  </a:ext>
                </a:extLst>
              </p:cNvPr>
              <p:cNvGrpSpPr/>
              <p:nvPr/>
            </p:nvGrpSpPr>
            <p:grpSpPr>
              <a:xfrm>
                <a:off x="5218177" y="1636776"/>
                <a:ext cx="1822482" cy="2109216"/>
                <a:chOff x="7653422" y="1435608"/>
                <a:chExt cx="2769586" cy="3757446"/>
              </a:xfrm>
              <a:grpFill/>
            </p:grpSpPr>
            <p:sp>
              <p:nvSpPr>
                <p:cNvPr id="1198" name="Rectangle 2">
                  <a:extLst>
                    <a:ext uri="{FF2B5EF4-FFF2-40B4-BE49-F238E27FC236}">
                      <a16:creationId xmlns:a16="http://schemas.microsoft.com/office/drawing/2014/main" id="{80A61D58-B149-39FE-EB16-557D07882090}"/>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Freeform: Shape 1198">
                  <a:extLst>
                    <a:ext uri="{FF2B5EF4-FFF2-40B4-BE49-F238E27FC236}">
                      <a16:creationId xmlns:a16="http://schemas.microsoft.com/office/drawing/2014/main" id="{2E4AD111-792C-E622-C1CE-15A62D73198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92" name="Group 1191">
                <a:extLst>
                  <a:ext uri="{FF2B5EF4-FFF2-40B4-BE49-F238E27FC236}">
                    <a16:creationId xmlns:a16="http://schemas.microsoft.com/office/drawing/2014/main" id="{8A77A40B-7159-A0FD-D690-9DB7C2CFE7EC}"/>
                  </a:ext>
                </a:extLst>
              </p:cNvPr>
              <p:cNvGrpSpPr/>
              <p:nvPr/>
            </p:nvGrpSpPr>
            <p:grpSpPr>
              <a:xfrm>
                <a:off x="3480816" y="1417320"/>
                <a:ext cx="2162223" cy="2502408"/>
                <a:chOff x="7653422" y="1435608"/>
                <a:chExt cx="2769586" cy="3757446"/>
              </a:xfrm>
              <a:grpFill/>
            </p:grpSpPr>
            <p:sp>
              <p:nvSpPr>
                <p:cNvPr id="1196" name="Rectangle 2">
                  <a:extLst>
                    <a:ext uri="{FF2B5EF4-FFF2-40B4-BE49-F238E27FC236}">
                      <a16:creationId xmlns:a16="http://schemas.microsoft.com/office/drawing/2014/main" id="{009F9993-A4F4-F4CC-D9B9-E0C74E6D223A}"/>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Freeform: Shape 1196">
                  <a:extLst>
                    <a:ext uri="{FF2B5EF4-FFF2-40B4-BE49-F238E27FC236}">
                      <a16:creationId xmlns:a16="http://schemas.microsoft.com/office/drawing/2014/main" id="{304A19BA-D69C-9DD1-4A83-CDABEC9B2EE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93" name="Group 1192">
                <a:extLst>
                  <a:ext uri="{FF2B5EF4-FFF2-40B4-BE49-F238E27FC236}">
                    <a16:creationId xmlns:a16="http://schemas.microsoft.com/office/drawing/2014/main" id="{F18D0AE3-9B18-AA6C-E500-76840B677885}"/>
                  </a:ext>
                </a:extLst>
              </p:cNvPr>
              <p:cNvGrpSpPr/>
              <p:nvPr/>
            </p:nvGrpSpPr>
            <p:grpSpPr>
              <a:xfrm>
                <a:off x="5394961" y="1751862"/>
                <a:ext cx="2191830" cy="2536674"/>
                <a:chOff x="7653422" y="1435608"/>
                <a:chExt cx="2769586" cy="3757446"/>
              </a:xfrm>
              <a:grpFill/>
            </p:grpSpPr>
            <p:sp>
              <p:nvSpPr>
                <p:cNvPr id="1194" name="Rectangle 2">
                  <a:extLst>
                    <a:ext uri="{FF2B5EF4-FFF2-40B4-BE49-F238E27FC236}">
                      <a16:creationId xmlns:a16="http://schemas.microsoft.com/office/drawing/2014/main" id="{79A79A6D-D98A-CB88-B865-FD1BEA2E44E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Freeform: Shape 1194">
                  <a:extLst>
                    <a:ext uri="{FF2B5EF4-FFF2-40B4-BE49-F238E27FC236}">
                      <a16:creationId xmlns:a16="http://schemas.microsoft.com/office/drawing/2014/main" id="{24C20A46-CD63-895E-DA79-6E124016AD2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80" name="Group 779">
              <a:extLst>
                <a:ext uri="{FF2B5EF4-FFF2-40B4-BE49-F238E27FC236}">
                  <a16:creationId xmlns:a16="http://schemas.microsoft.com/office/drawing/2014/main" id="{EC2DB00C-6907-4D7B-6C02-4F43FF3CF3D8}"/>
                </a:ext>
              </a:extLst>
            </p:cNvPr>
            <p:cNvGrpSpPr/>
            <p:nvPr/>
          </p:nvGrpSpPr>
          <p:grpSpPr>
            <a:xfrm>
              <a:off x="4214394" y="4257568"/>
              <a:ext cx="384925" cy="648379"/>
              <a:chOff x="1241184" y="770000"/>
              <a:chExt cx="2405441" cy="4129562"/>
            </a:xfrm>
            <a:solidFill>
              <a:schemeClr val="accent6">
                <a:lumMod val="50000"/>
              </a:schemeClr>
            </a:solidFill>
          </p:grpSpPr>
          <p:grpSp>
            <p:nvGrpSpPr>
              <p:cNvPr id="1098" name="Group 1097">
                <a:extLst>
                  <a:ext uri="{FF2B5EF4-FFF2-40B4-BE49-F238E27FC236}">
                    <a16:creationId xmlns:a16="http://schemas.microsoft.com/office/drawing/2014/main" id="{C2938EFA-395C-03F9-7769-9F149629A14E}"/>
                  </a:ext>
                </a:extLst>
              </p:cNvPr>
              <p:cNvGrpSpPr/>
              <p:nvPr/>
            </p:nvGrpSpPr>
            <p:grpSpPr>
              <a:xfrm>
                <a:off x="2133600" y="2743200"/>
                <a:ext cx="1295400" cy="990600"/>
                <a:chOff x="4567827" y="970271"/>
                <a:chExt cx="1595182" cy="1230216"/>
              </a:xfrm>
              <a:grpFill/>
            </p:grpSpPr>
            <p:grpSp>
              <p:nvGrpSpPr>
                <p:cNvPr id="1178" name="Group 1177">
                  <a:extLst>
                    <a:ext uri="{FF2B5EF4-FFF2-40B4-BE49-F238E27FC236}">
                      <a16:creationId xmlns:a16="http://schemas.microsoft.com/office/drawing/2014/main" id="{BA68C413-2A49-AB25-6691-7C6EDE8EBF31}"/>
                    </a:ext>
                  </a:extLst>
                </p:cNvPr>
                <p:cNvGrpSpPr/>
                <p:nvPr/>
              </p:nvGrpSpPr>
              <p:grpSpPr>
                <a:xfrm>
                  <a:off x="4567827" y="970271"/>
                  <a:ext cx="1176558" cy="776349"/>
                  <a:chOff x="4567827" y="970271"/>
                  <a:chExt cx="1176558" cy="776349"/>
                </a:xfrm>
                <a:grpFill/>
              </p:grpSpPr>
              <p:sp>
                <p:nvSpPr>
                  <p:cNvPr id="1185" name="Round Diagonal Corner Rectangle 2">
                    <a:extLst>
                      <a:ext uri="{FF2B5EF4-FFF2-40B4-BE49-F238E27FC236}">
                        <a16:creationId xmlns:a16="http://schemas.microsoft.com/office/drawing/2014/main" id="{153B0FC9-83CB-FE56-E575-DE0FCE2C9D8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Round Diagonal Corner Rectangle 3">
                    <a:extLst>
                      <a:ext uri="{FF2B5EF4-FFF2-40B4-BE49-F238E27FC236}">
                        <a16:creationId xmlns:a16="http://schemas.microsoft.com/office/drawing/2014/main" id="{013BDFDF-318E-2B50-76CB-6DCD8988A74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Round Diagonal Corner Rectangle 4">
                    <a:extLst>
                      <a:ext uri="{FF2B5EF4-FFF2-40B4-BE49-F238E27FC236}">
                        <a16:creationId xmlns:a16="http://schemas.microsoft.com/office/drawing/2014/main" id="{386D8116-5BB4-8617-D79F-A1B904BC1CC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ound Diagonal Corner Rectangle 5">
                    <a:extLst>
                      <a:ext uri="{FF2B5EF4-FFF2-40B4-BE49-F238E27FC236}">
                        <a16:creationId xmlns:a16="http://schemas.microsoft.com/office/drawing/2014/main" id="{477B2887-9845-AA31-D06A-22D74E9E19B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Round Diagonal Corner Rectangle 6">
                    <a:extLst>
                      <a:ext uri="{FF2B5EF4-FFF2-40B4-BE49-F238E27FC236}">
                        <a16:creationId xmlns:a16="http://schemas.microsoft.com/office/drawing/2014/main" id="{798706BD-F4D6-9363-B319-A82F38BAC4C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9" name="Group 1178">
                  <a:extLst>
                    <a:ext uri="{FF2B5EF4-FFF2-40B4-BE49-F238E27FC236}">
                      <a16:creationId xmlns:a16="http://schemas.microsoft.com/office/drawing/2014/main" id="{A7D245D9-4885-C37F-BD5D-BA43AF8EE0DE}"/>
                    </a:ext>
                  </a:extLst>
                </p:cNvPr>
                <p:cNvGrpSpPr/>
                <p:nvPr/>
              </p:nvGrpSpPr>
              <p:grpSpPr>
                <a:xfrm rot="16517873">
                  <a:off x="5186556" y="1224033"/>
                  <a:ext cx="1176558" cy="776349"/>
                  <a:chOff x="4567827" y="970271"/>
                  <a:chExt cx="1176558" cy="776349"/>
                </a:xfrm>
                <a:grpFill/>
              </p:grpSpPr>
              <p:sp>
                <p:nvSpPr>
                  <p:cNvPr id="1180" name="Round Diagonal Corner Rectangle 9">
                    <a:extLst>
                      <a:ext uri="{FF2B5EF4-FFF2-40B4-BE49-F238E27FC236}">
                        <a16:creationId xmlns:a16="http://schemas.microsoft.com/office/drawing/2014/main" id="{0A4F191D-BE3E-41B7-1B64-CA2750D8687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ound Diagonal Corner Rectangle 10">
                    <a:extLst>
                      <a:ext uri="{FF2B5EF4-FFF2-40B4-BE49-F238E27FC236}">
                        <a16:creationId xmlns:a16="http://schemas.microsoft.com/office/drawing/2014/main" id="{8542D419-507F-926F-0BFD-B13173DDAAD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Round Diagonal Corner Rectangle 11">
                    <a:extLst>
                      <a:ext uri="{FF2B5EF4-FFF2-40B4-BE49-F238E27FC236}">
                        <a16:creationId xmlns:a16="http://schemas.microsoft.com/office/drawing/2014/main" id="{8BEB1903-9570-A3A4-3F31-1F1C098574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Round Diagonal Corner Rectangle 12">
                    <a:extLst>
                      <a:ext uri="{FF2B5EF4-FFF2-40B4-BE49-F238E27FC236}">
                        <a16:creationId xmlns:a16="http://schemas.microsoft.com/office/drawing/2014/main" id="{81880EE5-7FA3-4732-EA9F-C55FCB51301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Round Diagonal Corner Rectangle 13">
                    <a:extLst>
                      <a:ext uri="{FF2B5EF4-FFF2-40B4-BE49-F238E27FC236}">
                        <a16:creationId xmlns:a16="http://schemas.microsoft.com/office/drawing/2014/main" id="{C383C421-3EE5-177F-CEEE-896ADABD464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9" name="Double Wave 1098">
                <a:extLst>
                  <a:ext uri="{FF2B5EF4-FFF2-40B4-BE49-F238E27FC236}">
                    <a16:creationId xmlns:a16="http://schemas.microsoft.com/office/drawing/2014/main" id="{A37E7F9E-A011-2341-92B6-C09BFEF0F8FD}"/>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0" name="Group 1099">
                <a:extLst>
                  <a:ext uri="{FF2B5EF4-FFF2-40B4-BE49-F238E27FC236}">
                    <a16:creationId xmlns:a16="http://schemas.microsoft.com/office/drawing/2014/main" id="{3C1DE985-DB9C-A46B-463C-347DBB58AD3F}"/>
                  </a:ext>
                </a:extLst>
              </p:cNvPr>
              <p:cNvGrpSpPr/>
              <p:nvPr/>
            </p:nvGrpSpPr>
            <p:grpSpPr>
              <a:xfrm rot="3721982">
                <a:off x="2072705" y="1965154"/>
                <a:ext cx="1219200" cy="940256"/>
                <a:chOff x="4567827" y="970271"/>
                <a:chExt cx="1595182" cy="1230216"/>
              </a:xfrm>
              <a:grpFill/>
            </p:grpSpPr>
            <p:grpSp>
              <p:nvGrpSpPr>
                <p:cNvPr id="1166" name="Group 7">
                  <a:extLst>
                    <a:ext uri="{FF2B5EF4-FFF2-40B4-BE49-F238E27FC236}">
                      <a16:creationId xmlns:a16="http://schemas.microsoft.com/office/drawing/2014/main" id="{FEAA30CD-C7BE-A230-685C-96656D77EFFA}"/>
                    </a:ext>
                  </a:extLst>
                </p:cNvPr>
                <p:cNvGrpSpPr/>
                <p:nvPr/>
              </p:nvGrpSpPr>
              <p:grpSpPr>
                <a:xfrm>
                  <a:off x="4567827" y="970271"/>
                  <a:ext cx="1176558" cy="776349"/>
                  <a:chOff x="4567827" y="970271"/>
                  <a:chExt cx="1176558" cy="776349"/>
                </a:xfrm>
                <a:grpFill/>
              </p:grpSpPr>
              <p:sp>
                <p:nvSpPr>
                  <p:cNvPr id="1173" name="Round Diagonal Corner Rectangle 2">
                    <a:extLst>
                      <a:ext uri="{FF2B5EF4-FFF2-40B4-BE49-F238E27FC236}">
                        <a16:creationId xmlns:a16="http://schemas.microsoft.com/office/drawing/2014/main" id="{76250089-E7FE-A214-CE83-5D9B21761AD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Round Diagonal Corner Rectangle 3">
                    <a:extLst>
                      <a:ext uri="{FF2B5EF4-FFF2-40B4-BE49-F238E27FC236}">
                        <a16:creationId xmlns:a16="http://schemas.microsoft.com/office/drawing/2014/main" id="{DC88F64D-42F8-EF0D-EA25-7099A2122B1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ound Diagonal Corner Rectangle 4">
                    <a:extLst>
                      <a:ext uri="{FF2B5EF4-FFF2-40B4-BE49-F238E27FC236}">
                        <a16:creationId xmlns:a16="http://schemas.microsoft.com/office/drawing/2014/main" id="{672BAFF2-626E-F86E-FE86-F0326C5C65A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Round Diagonal Corner Rectangle 5">
                    <a:extLst>
                      <a:ext uri="{FF2B5EF4-FFF2-40B4-BE49-F238E27FC236}">
                        <a16:creationId xmlns:a16="http://schemas.microsoft.com/office/drawing/2014/main" id="{18B48BC7-AEED-2A6E-8C51-65047841B4D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Round Diagonal Corner Rectangle 6">
                    <a:extLst>
                      <a:ext uri="{FF2B5EF4-FFF2-40B4-BE49-F238E27FC236}">
                        <a16:creationId xmlns:a16="http://schemas.microsoft.com/office/drawing/2014/main" id="{998C1B21-7BE4-338C-0084-12238D890AD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7" name="Group 8">
                  <a:extLst>
                    <a:ext uri="{FF2B5EF4-FFF2-40B4-BE49-F238E27FC236}">
                      <a16:creationId xmlns:a16="http://schemas.microsoft.com/office/drawing/2014/main" id="{DE38E51A-2916-7F9F-128C-AEE1FE2B6CBE}"/>
                    </a:ext>
                  </a:extLst>
                </p:cNvPr>
                <p:cNvGrpSpPr/>
                <p:nvPr/>
              </p:nvGrpSpPr>
              <p:grpSpPr>
                <a:xfrm rot="16517873">
                  <a:off x="5186556" y="1224033"/>
                  <a:ext cx="1176558" cy="776349"/>
                  <a:chOff x="4567827" y="970271"/>
                  <a:chExt cx="1176558" cy="776349"/>
                </a:xfrm>
                <a:grpFill/>
              </p:grpSpPr>
              <p:sp>
                <p:nvSpPr>
                  <p:cNvPr id="1168" name="Round Diagonal Corner Rectangle 18">
                    <a:extLst>
                      <a:ext uri="{FF2B5EF4-FFF2-40B4-BE49-F238E27FC236}">
                        <a16:creationId xmlns:a16="http://schemas.microsoft.com/office/drawing/2014/main" id="{38A91F97-8D97-AF9C-442A-99D61C3B52E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ound Diagonal Corner Rectangle 19">
                    <a:extLst>
                      <a:ext uri="{FF2B5EF4-FFF2-40B4-BE49-F238E27FC236}">
                        <a16:creationId xmlns:a16="http://schemas.microsoft.com/office/drawing/2014/main" id="{3129BD08-464A-40A3-1EDF-8D0EA2E5067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ound Diagonal Corner Rectangle 20">
                    <a:extLst>
                      <a:ext uri="{FF2B5EF4-FFF2-40B4-BE49-F238E27FC236}">
                        <a16:creationId xmlns:a16="http://schemas.microsoft.com/office/drawing/2014/main" id="{A48385F0-4DA6-322A-0FE3-FFF818F5C16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Round Diagonal Corner Rectangle 21">
                    <a:extLst>
                      <a:ext uri="{FF2B5EF4-FFF2-40B4-BE49-F238E27FC236}">
                        <a16:creationId xmlns:a16="http://schemas.microsoft.com/office/drawing/2014/main" id="{99C4E5AF-B941-23A0-D62A-3C5C69DE1A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Round Diagonal Corner Rectangle 22">
                    <a:extLst>
                      <a:ext uri="{FF2B5EF4-FFF2-40B4-BE49-F238E27FC236}">
                        <a16:creationId xmlns:a16="http://schemas.microsoft.com/office/drawing/2014/main" id="{9DD56D81-E250-0A68-78B1-18CC0B79720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1" name="Group 1100">
                <a:extLst>
                  <a:ext uri="{FF2B5EF4-FFF2-40B4-BE49-F238E27FC236}">
                    <a16:creationId xmlns:a16="http://schemas.microsoft.com/office/drawing/2014/main" id="{C582FBD6-157C-0C78-1430-D4A5E28C7B51}"/>
                  </a:ext>
                </a:extLst>
              </p:cNvPr>
              <p:cNvGrpSpPr/>
              <p:nvPr/>
            </p:nvGrpSpPr>
            <p:grpSpPr>
              <a:xfrm rot="20253845">
                <a:off x="1241184" y="1553241"/>
                <a:ext cx="1595182" cy="1230216"/>
                <a:chOff x="4567827" y="970271"/>
                <a:chExt cx="1595182" cy="1230216"/>
              </a:xfrm>
              <a:grpFill/>
            </p:grpSpPr>
            <p:grpSp>
              <p:nvGrpSpPr>
                <p:cNvPr id="1154" name="Group 7">
                  <a:extLst>
                    <a:ext uri="{FF2B5EF4-FFF2-40B4-BE49-F238E27FC236}">
                      <a16:creationId xmlns:a16="http://schemas.microsoft.com/office/drawing/2014/main" id="{BF1933CE-421D-7361-CC53-076B6A6E381F}"/>
                    </a:ext>
                  </a:extLst>
                </p:cNvPr>
                <p:cNvGrpSpPr/>
                <p:nvPr/>
              </p:nvGrpSpPr>
              <p:grpSpPr>
                <a:xfrm>
                  <a:off x="4567827" y="970271"/>
                  <a:ext cx="1176558" cy="776349"/>
                  <a:chOff x="4567827" y="970271"/>
                  <a:chExt cx="1176558" cy="776349"/>
                </a:xfrm>
                <a:grpFill/>
              </p:grpSpPr>
              <p:sp>
                <p:nvSpPr>
                  <p:cNvPr id="1161" name="Round Diagonal Corner Rectangle 2">
                    <a:extLst>
                      <a:ext uri="{FF2B5EF4-FFF2-40B4-BE49-F238E27FC236}">
                        <a16:creationId xmlns:a16="http://schemas.microsoft.com/office/drawing/2014/main" id="{FC125D56-3607-5687-5F24-92E8BFC897A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Round Diagonal Corner Rectangle 3">
                    <a:extLst>
                      <a:ext uri="{FF2B5EF4-FFF2-40B4-BE49-F238E27FC236}">
                        <a16:creationId xmlns:a16="http://schemas.microsoft.com/office/drawing/2014/main" id="{F7CCEF88-0661-9744-BC7E-D7A47DE9B5D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Round Diagonal Corner Rectangle 4">
                    <a:extLst>
                      <a:ext uri="{FF2B5EF4-FFF2-40B4-BE49-F238E27FC236}">
                        <a16:creationId xmlns:a16="http://schemas.microsoft.com/office/drawing/2014/main" id="{9DA4AB88-040E-D46C-70BD-2EF456D58C1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Round Diagonal Corner Rectangle 5">
                    <a:extLst>
                      <a:ext uri="{FF2B5EF4-FFF2-40B4-BE49-F238E27FC236}">
                        <a16:creationId xmlns:a16="http://schemas.microsoft.com/office/drawing/2014/main" id="{170F8E55-EE72-3C5F-BE37-54AC915182A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Round Diagonal Corner Rectangle 6">
                    <a:extLst>
                      <a:ext uri="{FF2B5EF4-FFF2-40B4-BE49-F238E27FC236}">
                        <a16:creationId xmlns:a16="http://schemas.microsoft.com/office/drawing/2014/main" id="{A616B3AA-0516-2AE3-712A-5844972B723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5" name="Group 8">
                  <a:extLst>
                    <a:ext uri="{FF2B5EF4-FFF2-40B4-BE49-F238E27FC236}">
                      <a16:creationId xmlns:a16="http://schemas.microsoft.com/office/drawing/2014/main" id="{9C5C577F-3FD8-3FE0-BFE1-A2C0B89DA20D}"/>
                    </a:ext>
                  </a:extLst>
                </p:cNvPr>
                <p:cNvGrpSpPr/>
                <p:nvPr/>
              </p:nvGrpSpPr>
              <p:grpSpPr>
                <a:xfrm rot="16517873">
                  <a:off x="5186556" y="1224033"/>
                  <a:ext cx="1176558" cy="776349"/>
                  <a:chOff x="4567827" y="970271"/>
                  <a:chExt cx="1176558" cy="776349"/>
                </a:xfrm>
                <a:grpFill/>
              </p:grpSpPr>
              <p:sp>
                <p:nvSpPr>
                  <p:cNvPr id="1156" name="Round Diagonal Corner Rectangle 31">
                    <a:extLst>
                      <a:ext uri="{FF2B5EF4-FFF2-40B4-BE49-F238E27FC236}">
                        <a16:creationId xmlns:a16="http://schemas.microsoft.com/office/drawing/2014/main" id="{75BAA29A-3300-4958-6FBD-FD469250F3D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Round Diagonal Corner Rectangle 32">
                    <a:extLst>
                      <a:ext uri="{FF2B5EF4-FFF2-40B4-BE49-F238E27FC236}">
                        <a16:creationId xmlns:a16="http://schemas.microsoft.com/office/drawing/2014/main" id="{72F17611-F682-B2BD-F725-9887D122139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ound Diagonal Corner Rectangle 33">
                    <a:extLst>
                      <a:ext uri="{FF2B5EF4-FFF2-40B4-BE49-F238E27FC236}">
                        <a16:creationId xmlns:a16="http://schemas.microsoft.com/office/drawing/2014/main" id="{72D23C24-9595-63D8-800E-EA83F039D8F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ound Diagonal Corner Rectangle 34">
                    <a:extLst>
                      <a:ext uri="{FF2B5EF4-FFF2-40B4-BE49-F238E27FC236}">
                        <a16:creationId xmlns:a16="http://schemas.microsoft.com/office/drawing/2014/main" id="{967BCABB-0103-2463-F58C-19A32D6CCA5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Round Diagonal Corner Rectangle 35">
                    <a:extLst>
                      <a:ext uri="{FF2B5EF4-FFF2-40B4-BE49-F238E27FC236}">
                        <a16:creationId xmlns:a16="http://schemas.microsoft.com/office/drawing/2014/main" id="{91D9F6E0-62CB-6245-30A7-5FF0F7427E5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2" name="Group 1101">
                <a:extLst>
                  <a:ext uri="{FF2B5EF4-FFF2-40B4-BE49-F238E27FC236}">
                    <a16:creationId xmlns:a16="http://schemas.microsoft.com/office/drawing/2014/main" id="{0B90FBF3-1F98-2675-9DBF-915C3125EEDA}"/>
                  </a:ext>
                </a:extLst>
              </p:cNvPr>
              <p:cNvGrpSpPr/>
              <p:nvPr/>
            </p:nvGrpSpPr>
            <p:grpSpPr>
              <a:xfrm rot="8113811">
                <a:off x="1943792" y="770000"/>
                <a:ext cx="1446415" cy="1355079"/>
                <a:chOff x="4567827" y="970271"/>
                <a:chExt cx="1595182" cy="1230216"/>
              </a:xfrm>
              <a:grpFill/>
            </p:grpSpPr>
            <p:grpSp>
              <p:nvGrpSpPr>
                <p:cNvPr id="1142" name="Group 7">
                  <a:extLst>
                    <a:ext uri="{FF2B5EF4-FFF2-40B4-BE49-F238E27FC236}">
                      <a16:creationId xmlns:a16="http://schemas.microsoft.com/office/drawing/2014/main" id="{209C97D6-E671-9810-C417-EDFC68E0FF2C}"/>
                    </a:ext>
                  </a:extLst>
                </p:cNvPr>
                <p:cNvGrpSpPr/>
                <p:nvPr/>
              </p:nvGrpSpPr>
              <p:grpSpPr>
                <a:xfrm>
                  <a:off x="4567827" y="970271"/>
                  <a:ext cx="1176558" cy="776349"/>
                  <a:chOff x="4567827" y="970271"/>
                  <a:chExt cx="1176558" cy="776349"/>
                </a:xfrm>
                <a:grpFill/>
              </p:grpSpPr>
              <p:sp>
                <p:nvSpPr>
                  <p:cNvPr id="1149" name="Round Diagonal Corner Rectangle 2">
                    <a:extLst>
                      <a:ext uri="{FF2B5EF4-FFF2-40B4-BE49-F238E27FC236}">
                        <a16:creationId xmlns:a16="http://schemas.microsoft.com/office/drawing/2014/main" id="{AD3C3480-4DC1-53F0-9559-E94B238F2A0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Round Diagonal Corner Rectangle 3">
                    <a:extLst>
                      <a:ext uri="{FF2B5EF4-FFF2-40B4-BE49-F238E27FC236}">
                        <a16:creationId xmlns:a16="http://schemas.microsoft.com/office/drawing/2014/main" id="{D03F7079-606E-CDAE-A36C-EC6C13696A3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Round Diagonal Corner Rectangle 4">
                    <a:extLst>
                      <a:ext uri="{FF2B5EF4-FFF2-40B4-BE49-F238E27FC236}">
                        <a16:creationId xmlns:a16="http://schemas.microsoft.com/office/drawing/2014/main" id="{55BE2F26-F39B-2472-161B-E71DB54704D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Round Diagonal Corner Rectangle 5">
                    <a:extLst>
                      <a:ext uri="{FF2B5EF4-FFF2-40B4-BE49-F238E27FC236}">
                        <a16:creationId xmlns:a16="http://schemas.microsoft.com/office/drawing/2014/main" id="{7262A3BC-9FEB-602B-F01B-DAAC0235313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Round Diagonal Corner Rectangle 6">
                    <a:extLst>
                      <a:ext uri="{FF2B5EF4-FFF2-40B4-BE49-F238E27FC236}">
                        <a16:creationId xmlns:a16="http://schemas.microsoft.com/office/drawing/2014/main" id="{DD23D018-D744-576C-E0C9-41F7E51FA21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3" name="Group 8">
                  <a:extLst>
                    <a:ext uri="{FF2B5EF4-FFF2-40B4-BE49-F238E27FC236}">
                      <a16:creationId xmlns:a16="http://schemas.microsoft.com/office/drawing/2014/main" id="{559BD4FB-08D4-0FF4-19B3-F7E6D1D1E78F}"/>
                    </a:ext>
                  </a:extLst>
                </p:cNvPr>
                <p:cNvGrpSpPr/>
                <p:nvPr/>
              </p:nvGrpSpPr>
              <p:grpSpPr>
                <a:xfrm rot="16517873">
                  <a:off x="5186556" y="1224033"/>
                  <a:ext cx="1176558" cy="776349"/>
                  <a:chOff x="4567827" y="970271"/>
                  <a:chExt cx="1176558" cy="776349"/>
                </a:xfrm>
                <a:grpFill/>
              </p:grpSpPr>
              <p:sp>
                <p:nvSpPr>
                  <p:cNvPr id="1144" name="Round Diagonal Corner Rectangle 44">
                    <a:extLst>
                      <a:ext uri="{FF2B5EF4-FFF2-40B4-BE49-F238E27FC236}">
                        <a16:creationId xmlns:a16="http://schemas.microsoft.com/office/drawing/2014/main" id="{D6C383A0-DA8F-65D4-1978-83E8E90F760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Round Diagonal Corner Rectangle 45">
                    <a:extLst>
                      <a:ext uri="{FF2B5EF4-FFF2-40B4-BE49-F238E27FC236}">
                        <a16:creationId xmlns:a16="http://schemas.microsoft.com/office/drawing/2014/main" id="{479E1665-09AF-240D-AC09-40C4978ED30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ound Diagonal Corner Rectangle 46">
                    <a:extLst>
                      <a:ext uri="{FF2B5EF4-FFF2-40B4-BE49-F238E27FC236}">
                        <a16:creationId xmlns:a16="http://schemas.microsoft.com/office/drawing/2014/main" id="{C950F1B6-2DD2-7071-FF27-D728BA9A3CF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Round Diagonal Corner Rectangle 47">
                    <a:extLst>
                      <a:ext uri="{FF2B5EF4-FFF2-40B4-BE49-F238E27FC236}">
                        <a16:creationId xmlns:a16="http://schemas.microsoft.com/office/drawing/2014/main" id="{F2A5E475-FDF5-2AE3-BE93-462D42DC3B6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Round Diagonal Corner Rectangle 48">
                    <a:extLst>
                      <a:ext uri="{FF2B5EF4-FFF2-40B4-BE49-F238E27FC236}">
                        <a16:creationId xmlns:a16="http://schemas.microsoft.com/office/drawing/2014/main" id="{268AFBA4-C585-15D7-0EA6-6BB7F7CA0A3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3" name="Group 1102">
                <a:extLst>
                  <a:ext uri="{FF2B5EF4-FFF2-40B4-BE49-F238E27FC236}">
                    <a16:creationId xmlns:a16="http://schemas.microsoft.com/office/drawing/2014/main" id="{383EE254-9AE0-12B7-F7C4-78C673078125}"/>
                  </a:ext>
                </a:extLst>
              </p:cNvPr>
              <p:cNvGrpSpPr/>
              <p:nvPr/>
            </p:nvGrpSpPr>
            <p:grpSpPr>
              <a:xfrm rot="8113811">
                <a:off x="1438523" y="2207715"/>
                <a:ext cx="1390153" cy="762604"/>
                <a:chOff x="4567827" y="970271"/>
                <a:chExt cx="1595182" cy="1230216"/>
              </a:xfrm>
              <a:grpFill/>
            </p:grpSpPr>
            <p:grpSp>
              <p:nvGrpSpPr>
                <p:cNvPr id="1130" name="Group 7">
                  <a:extLst>
                    <a:ext uri="{FF2B5EF4-FFF2-40B4-BE49-F238E27FC236}">
                      <a16:creationId xmlns:a16="http://schemas.microsoft.com/office/drawing/2014/main" id="{0414D123-99E6-EC52-6F89-2FC22B480CC0}"/>
                    </a:ext>
                  </a:extLst>
                </p:cNvPr>
                <p:cNvGrpSpPr/>
                <p:nvPr/>
              </p:nvGrpSpPr>
              <p:grpSpPr>
                <a:xfrm>
                  <a:off x="4567827" y="970271"/>
                  <a:ext cx="1176558" cy="776349"/>
                  <a:chOff x="4567827" y="970271"/>
                  <a:chExt cx="1176558" cy="776349"/>
                </a:xfrm>
                <a:grpFill/>
              </p:grpSpPr>
              <p:sp>
                <p:nvSpPr>
                  <p:cNvPr id="1137" name="Round Diagonal Corner Rectangle 2">
                    <a:extLst>
                      <a:ext uri="{FF2B5EF4-FFF2-40B4-BE49-F238E27FC236}">
                        <a16:creationId xmlns:a16="http://schemas.microsoft.com/office/drawing/2014/main" id="{83F29C65-03FB-E28A-BC6D-2D94BABAA22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Round Diagonal Corner Rectangle 3">
                    <a:extLst>
                      <a:ext uri="{FF2B5EF4-FFF2-40B4-BE49-F238E27FC236}">
                        <a16:creationId xmlns:a16="http://schemas.microsoft.com/office/drawing/2014/main" id="{7BFD736B-54DE-CD4D-D8F7-A95AAFC2EA5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ound Diagonal Corner Rectangle 4">
                    <a:extLst>
                      <a:ext uri="{FF2B5EF4-FFF2-40B4-BE49-F238E27FC236}">
                        <a16:creationId xmlns:a16="http://schemas.microsoft.com/office/drawing/2014/main" id="{CB6E1F78-7BBC-519C-97D5-7BFC7E025BC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ound Diagonal Corner Rectangle 5">
                    <a:extLst>
                      <a:ext uri="{FF2B5EF4-FFF2-40B4-BE49-F238E27FC236}">
                        <a16:creationId xmlns:a16="http://schemas.microsoft.com/office/drawing/2014/main" id="{D8FE5968-ECC4-26D5-FAEA-6CACDCA2594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Round Diagonal Corner Rectangle 6">
                    <a:extLst>
                      <a:ext uri="{FF2B5EF4-FFF2-40B4-BE49-F238E27FC236}">
                        <a16:creationId xmlns:a16="http://schemas.microsoft.com/office/drawing/2014/main" id="{304D9165-276B-6F69-9499-475CAEF4A05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1" name="Group 8">
                  <a:extLst>
                    <a:ext uri="{FF2B5EF4-FFF2-40B4-BE49-F238E27FC236}">
                      <a16:creationId xmlns:a16="http://schemas.microsoft.com/office/drawing/2014/main" id="{900CFD2E-4153-C13A-B777-2A2D8FF71994}"/>
                    </a:ext>
                  </a:extLst>
                </p:cNvPr>
                <p:cNvGrpSpPr/>
                <p:nvPr/>
              </p:nvGrpSpPr>
              <p:grpSpPr>
                <a:xfrm rot="16517873">
                  <a:off x="5186556" y="1224033"/>
                  <a:ext cx="1176558" cy="776349"/>
                  <a:chOff x="4567827" y="970271"/>
                  <a:chExt cx="1176558" cy="776349"/>
                </a:xfrm>
                <a:grpFill/>
              </p:grpSpPr>
              <p:sp>
                <p:nvSpPr>
                  <p:cNvPr id="1132" name="Round Diagonal Corner Rectangle 57">
                    <a:extLst>
                      <a:ext uri="{FF2B5EF4-FFF2-40B4-BE49-F238E27FC236}">
                        <a16:creationId xmlns:a16="http://schemas.microsoft.com/office/drawing/2014/main" id="{64D3339F-B312-7330-B742-DFAF9374FC2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ound Diagonal Corner Rectangle 58">
                    <a:extLst>
                      <a:ext uri="{FF2B5EF4-FFF2-40B4-BE49-F238E27FC236}">
                        <a16:creationId xmlns:a16="http://schemas.microsoft.com/office/drawing/2014/main" id="{BD177340-5F3D-0586-59D8-DE79EA2D6D5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Round Diagonal Corner Rectangle 59">
                    <a:extLst>
                      <a:ext uri="{FF2B5EF4-FFF2-40B4-BE49-F238E27FC236}">
                        <a16:creationId xmlns:a16="http://schemas.microsoft.com/office/drawing/2014/main" id="{261A9E30-DF6C-5B9B-4DF3-71BD1B444CC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Round Diagonal Corner Rectangle 60">
                    <a:extLst>
                      <a:ext uri="{FF2B5EF4-FFF2-40B4-BE49-F238E27FC236}">
                        <a16:creationId xmlns:a16="http://schemas.microsoft.com/office/drawing/2014/main" id="{6A2E6B5D-6F7D-583D-41E3-ABAE140A428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Round Diagonal Corner Rectangle 61">
                    <a:extLst>
                      <a:ext uri="{FF2B5EF4-FFF2-40B4-BE49-F238E27FC236}">
                        <a16:creationId xmlns:a16="http://schemas.microsoft.com/office/drawing/2014/main" id="{D89AB38D-8192-CDE6-322C-A65C91A4B37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4" name="Group 1103">
                <a:extLst>
                  <a:ext uri="{FF2B5EF4-FFF2-40B4-BE49-F238E27FC236}">
                    <a16:creationId xmlns:a16="http://schemas.microsoft.com/office/drawing/2014/main" id="{D7C06287-0710-45D8-FFBC-125FF071F297}"/>
                  </a:ext>
                </a:extLst>
              </p:cNvPr>
              <p:cNvGrpSpPr/>
              <p:nvPr/>
            </p:nvGrpSpPr>
            <p:grpSpPr>
              <a:xfrm rot="9089938">
                <a:off x="2556363" y="1661184"/>
                <a:ext cx="1090262" cy="771324"/>
                <a:chOff x="4567827" y="970271"/>
                <a:chExt cx="1595182" cy="1230216"/>
              </a:xfrm>
              <a:grpFill/>
            </p:grpSpPr>
            <p:grpSp>
              <p:nvGrpSpPr>
                <p:cNvPr id="1118" name="Group 7">
                  <a:extLst>
                    <a:ext uri="{FF2B5EF4-FFF2-40B4-BE49-F238E27FC236}">
                      <a16:creationId xmlns:a16="http://schemas.microsoft.com/office/drawing/2014/main" id="{798A92C1-D5B3-E54C-1EA5-3AD861DE14E4}"/>
                    </a:ext>
                  </a:extLst>
                </p:cNvPr>
                <p:cNvGrpSpPr/>
                <p:nvPr/>
              </p:nvGrpSpPr>
              <p:grpSpPr>
                <a:xfrm>
                  <a:off x="4567827" y="970271"/>
                  <a:ext cx="1176558" cy="776349"/>
                  <a:chOff x="4567827" y="970271"/>
                  <a:chExt cx="1176558" cy="776349"/>
                </a:xfrm>
                <a:grpFill/>
              </p:grpSpPr>
              <p:sp>
                <p:nvSpPr>
                  <p:cNvPr id="1125" name="Round Diagonal Corner Rectangle 2">
                    <a:extLst>
                      <a:ext uri="{FF2B5EF4-FFF2-40B4-BE49-F238E27FC236}">
                        <a16:creationId xmlns:a16="http://schemas.microsoft.com/office/drawing/2014/main" id="{4F35B0B3-2C68-E77A-476F-51C220B9022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ound Diagonal Corner Rectangle 3">
                    <a:extLst>
                      <a:ext uri="{FF2B5EF4-FFF2-40B4-BE49-F238E27FC236}">
                        <a16:creationId xmlns:a16="http://schemas.microsoft.com/office/drawing/2014/main" id="{03790A1C-8909-A2D0-0B82-8D60AF0B2FB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ound Diagonal Corner Rectangle 4">
                    <a:extLst>
                      <a:ext uri="{FF2B5EF4-FFF2-40B4-BE49-F238E27FC236}">
                        <a16:creationId xmlns:a16="http://schemas.microsoft.com/office/drawing/2014/main" id="{C73B1507-06AD-BAEE-BF4B-5730A1C6AF6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ound Diagonal Corner Rectangle 5">
                    <a:extLst>
                      <a:ext uri="{FF2B5EF4-FFF2-40B4-BE49-F238E27FC236}">
                        <a16:creationId xmlns:a16="http://schemas.microsoft.com/office/drawing/2014/main" id="{12ACC1AB-7D11-0988-9127-135FF25BB30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Round Diagonal Corner Rectangle 6">
                    <a:extLst>
                      <a:ext uri="{FF2B5EF4-FFF2-40B4-BE49-F238E27FC236}">
                        <a16:creationId xmlns:a16="http://schemas.microsoft.com/office/drawing/2014/main" id="{35B66B3A-CC93-B054-C501-30DE28A3A4F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9" name="Group 8">
                  <a:extLst>
                    <a:ext uri="{FF2B5EF4-FFF2-40B4-BE49-F238E27FC236}">
                      <a16:creationId xmlns:a16="http://schemas.microsoft.com/office/drawing/2014/main" id="{F5D1474E-95BC-EA84-B78E-A0BF51B0A971}"/>
                    </a:ext>
                  </a:extLst>
                </p:cNvPr>
                <p:cNvGrpSpPr/>
                <p:nvPr/>
              </p:nvGrpSpPr>
              <p:grpSpPr>
                <a:xfrm rot="16517873">
                  <a:off x="5186556" y="1224033"/>
                  <a:ext cx="1176558" cy="776349"/>
                  <a:chOff x="4567827" y="970271"/>
                  <a:chExt cx="1176558" cy="776349"/>
                </a:xfrm>
                <a:grpFill/>
              </p:grpSpPr>
              <p:sp>
                <p:nvSpPr>
                  <p:cNvPr id="1120" name="Round Diagonal Corner Rectangle 70">
                    <a:extLst>
                      <a:ext uri="{FF2B5EF4-FFF2-40B4-BE49-F238E27FC236}">
                        <a16:creationId xmlns:a16="http://schemas.microsoft.com/office/drawing/2014/main" id="{5162102D-FEF9-8FDD-9EC9-1F9CC77387C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ound Diagonal Corner Rectangle 71">
                    <a:extLst>
                      <a:ext uri="{FF2B5EF4-FFF2-40B4-BE49-F238E27FC236}">
                        <a16:creationId xmlns:a16="http://schemas.microsoft.com/office/drawing/2014/main" id="{CFEC25E5-D632-8202-CC17-2B6ED014F96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ound Diagonal Corner Rectangle 72">
                    <a:extLst>
                      <a:ext uri="{FF2B5EF4-FFF2-40B4-BE49-F238E27FC236}">
                        <a16:creationId xmlns:a16="http://schemas.microsoft.com/office/drawing/2014/main" id="{ABA132BD-E5B3-05A3-A435-2B24C93F308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Round Diagonal Corner Rectangle 73">
                    <a:extLst>
                      <a:ext uri="{FF2B5EF4-FFF2-40B4-BE49-F238E27FC236}">
                        <a16:creationId xmlns:a16="http://schemas.microsoft.com/office/drawing/2014/main" id="{9141E46A-477F-BA04-7458-247A7572B79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Round Diagonal Corner Rectangle 74">
                    <a:extLst>
                      <a:ext uri="{FF2B5EF4-FFF2-40B4-BE49-F238E27FC236}">
                        <a16:creationId xmlns:a16="http://schemas.microsoft.com/office/drawing/2014/main" id="{0FAA236A-1A49-4567-9526-2851FA6FFCF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5" name="Group 1104">
                <a:extLst>
                  <a:ext uri="{FF2B5EF4-FFF2-40B4-BE49-F238E27FC236}">
                    <a16:creationId xmlns:a16="http://schemas.microsoft.com/office/drawing/2014/main" id="{5C7AAC8F-EDEF-F53D-3F28-A7619FE7B1D8}"/>
                  </a:ext>
                </a:extLst>
              </p:cNvPr>
              <p:cNvGrpSpPr/>
              <p:nvPr/>
            </p:nvGrpSpPr>
            <p:grpSpPr>
              <a:xfrm rot="13486189" flipH="1">
                <a:off x="1389306" y="2685691"/>
                <a:ext cx="1345945" cy="1037421"/>
                <a:chOff x="4567827" y="970271"/>
                <a:chExt cx="1595182" cy="1230216"/>
              </a:xfrm>
              <a:grpFill/>
            </p:grpSpPr>
            <p:grpSp>
              <p:nvGrpSpPr>
                <p:cNvPr id="1106" name="Group 7">
                  <a:extLst>
                    <a:ext uri="{FF2B5EF4-FFF2-40B4-BE49-F238E27FC236}">
                      <a16:creationId xmlns:a16="http://schemas.microsoft.com/office/drawing/2014/main" id="{F401EF48-8256-D877-8260-BCCD40430DF8}"/>
                    </a:ext>
                  </a:extLst>
                </p:cNvPr>
                <p:cNvGrpSpPr/>
                <p:nvPr/>
              </p:nvGrpSpPr>
              <p:grpSpPr>
                <a:xfrm>
                  <a:off x="4567827" y="970271"/>
                  <a:ext cx="1176558" cy="776349"/>
                  <a:chOff x="4567827" y="970271"/>
                  <a:chExt cx="1176558" cy="776349"/>
                </a:xfrm>
                <a:grpFill/>
              </p:grpSpPr>
              <p:sp>
                <p:nvSpPr>
                  <p:cNvPr id="1113" name="Round Diagonal Corner Rectangle 2">
                    <a:extLst>
                      <a:ext uri="{FF2B5EF4-FFF2-40B4-BE49-F238E27FC236}">
                        <a16:creationId xmlns:a16="http://schemas.microsoft.com/office/drawing/2014/main" id="{A862E417-63E9-4AAD-ACF0-9027F45B029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Round Diagonal Corner Rectangle 3">
                    <a:extLst>
                      <a:ext uri="{FF2B5EF4-FFF2-40B4-BE49-F238E27FC236}">
                        <a16:creationId xmlns:a16="http://schemas.microsoft.com/office/drawing/2014/main" id="{E25931FB-DD37-99DA-A562-B2720CEC8D4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Round Diagonal Corner Rectangle 4">
                    <a:extLst>
                      <a:ext uri="{FF2B5EF4-FFF2-40B4-BE49-F238E27FC236}">
                        <a16:creationId xmlns:a16="http://schemas.microsoft.com/office/drawing/2014/main" id="{9DABE463-E675-5C89-C93D-C55BE167871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Round Diagonal Corner Rectangle 5">
                    <a:extLst>
                      <a:ext uri="{FF2B5EF4-FFF2-40B4-BE49-F238E27FC236}">
                        <a16:creationId xmlns:a16="http://schemas.microsoft.com/office/drawing/2014/main" id="{537031DC-D411-89A5-E23C-7B5726D2B2B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Round Diagonal Corner Rectangle 6">
                    <a:extLst>
                      <a:ext uri="{FF2B5EF4-FFF2-40B4-BE49-F238E27FC236}">
                        <a16:creationId xmlns:a16="http://schemas.microsoft.com/office/drawing/2014/main" id="{C36CB976-E99C-F845-9340-2A593229BC1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7" name="Group 8">
                  <a:extLst>
                    <a:ext uri="{FF2B5EF4-FFF2-40B4-BE49-F238E27FC236}">
                      <a16:creationId xmlns:a16="http://schemas.microsoft.com/office/drawing/2014/main" id="{5049D449-D4CF-8485-CDE7-813ED4D34E01}"/>
                    </a:ext>
                  </a:extLst>
                </p:cNvPr>
                <p:cNvGrpSpPr/>
                <p:nvPr/>
              </p:nvGrpSpPr>
              <p:grpSpPr>
                <a:xfrm rot="16517873">
                  <a:off x="5186556" y="1224033"/>
                  <a:ext cx="1176558" cy="776349"/>
                  <a:chOff x="4567827" y="970271"/>
                  <a:chExt cx="1176558" cy="776349"/>
                </a:xfrm>
                <a:grpFill/>
              </p:grpSpPr>
              <p:sp>
                <p:nvSpPr>
                  <p:cNvPr id="1108" name="Round Diagonal Corner Rectangle 83">
                    <a:extLst>
                      <a:ext uri="{FF2B5EF4-FFF2-40B4-BE49-F238E27FC236}">
                        <a16:creationId xmlns:a16="http://schemas.microsoft.com/office/drawing/2014/main" id="{BB80BE00-DE71-4824-C39C-660C8D99E6B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ound Diagonal Corner Rectangle 84">
                    <a:extLst>
                      <a:ext uri="{FF2B5EF4-FFF2-40B4-BE49-F238E27FC236}">
                        <a16:creationId xmlns:a16="http://schemas.microsoft.com/office/drawing/2014/main" id="{B2D2DF46-B33D-55F1-7E1D-6B79E163141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ound Diagonal Corner Rectangle 85">
                    <a:extLst>
                      <a:ext uri="{FF2B5EF4-FFF2-40B4-BE49-F238E27FC236}">
                        <a16:creationId xmlns:a16="http://schemas.microsoft.com/office/drawing/2014/main" id="{AE9234C3-A296-F60F-A2BD-D6283321FB9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ound Diagonal Corner Rectangle 86">
                    <a:extLst>
                      <a:ext uri="{FF2B5EF4-FFF2-40B4-BE49-F238E27FC236}">
                        <a16:creationId xmlns:a16="http://schemas.microsoft.com/office/drawing/2014/main" id="{46335AD6-2330-95DD-1A4C-42AA48FD30A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ound Diagonal Corner Rectangle 87">
                    <a:extLst>
                      <a:ext uri="{FF2B5EF4-FFF2-40B4-BE49-F238E27FC236}">
                        <a16:creationId xmlns:a16="http://schemas.microsoft.com/office/drawing/2014/main" id="{181C60EB-D2D3-E2FE-0598-81707B81372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1" name="Group 780">
              <a:extLst>
                <a:ext uri="{FF2B5EF4-FFF2-40B4-BE49-F238E27FC236}">
                  <a16:creationId xmlns:a16="http://schemas.microsoft.com/office/drawing/2014/main" id="{1E04B4BB-F32F-F9C0-42F5-57C86D9F8E5E}"/>
                </a:ext>
              </a:extLst>
            </p:cNvPr>
            <p:cNvGrpSpPr/>
            <p:nvPr/>
          </p:nvGrpSpPr>
          <p:grpSpPr>
            <a:xfrm>
              <a:off x="2948480" y="4269286"/>
              <a:ext cx="384925" cy="648379"/>
              <a:chOff x="1241184" y="770000"/>
              <a:chExt cx="2405441" cy="4129562"/>
            </a:xfrm>
            <a:solidFill>
              <a:schemeClr val="accent6">
                <a:lumMod val="75000"/>
              </a:schemeClr>
            </a:solidFill>
          </p:grpSpPr>
          <p:grpSp>
            <p:nvGrpSpPr>
              <p:cNvPr id="1006" name="Group 1005">
                <a:extLst>
                  <a:ext uri="{FF2B5EF4-FFF2-40B4-BE49-F238E27FC236}">
                    <a16:creationId xmlns:a16="http://schemas.microsoft.com/office/drawing/2014/main" id="{93E8AEBA-148E-2B24-4C99-CCF550834519}"/>
                  </a:ext>
                </a:extLst>
              </p:cNvPr>
              <p:cNvGrpSpPr/>
              <p:nvPr/>
            </p:nvGrpSpPr>
            <p:grpSpPr>
              <a:xfrm>
                <a:off x="2133600" y="2743200"/>
                <a:ext cx="1295400" cy="990600"/>
                <a:chOff x="4567827" y="970271"/>
                <a:chExt cx="1595182" cy="1230216"/>
              </a:xfrm>
              <a:grpFill/>
            </p:grpSpPr>
            <p:grpSp>
              <p:nvGrpSpPr>
                <p:cNvPr id="1086" name="Group 1085">
                  <a:extLst>
                    <a:ext uri="{FF2B5EF4-FFF2-40B4-BE49-F238E27FC236}">
                      <a16:creationId xmlns:a16="http://schemas.microsoft.com/office/drawing/2014/main" id="{81420C8B-9EC0-546C-9D5A-CB6259DD29A3}"/>
                    </a:ext>
                  </a:extLst>
                </p:cNvPr>
                <p:cNvGrpSpPr/>
                <p:nvPr/>
              </p:nvGrpSpPr>
              <p:grpSpPr>
                <a:xfrm>
                  <a:off x="4567827" y="970271"/>
                  <a:ext cx="1176558" cy="776349"/>
                  <a:chOff x="4567827" y="970271"/>
                  <a:chExt cx="1176558" cy="776349"/>
                </a:xfrm>
                <a:grpFill/>
              </p:grpSpPr>
              <p:sp>
                <p:nvSpPr>
                  <p:cNvPr id="1093" name="Round Diagonal Corner Rectangle 2">
                    <a:extLst>
                      <a:ext uri="{FF2B5EF4-FFF2-40B4-BE49-F238E27FC236}">
                        <a16:creationId xmlns:a16="http://schemas.microsoft.com/office/drawing/2014/main" id="{1AEA0B9E-4CCC-A536-005A-8A9E14A9824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ound Diagonal Corner Rectangle 3">
                    <a:extLst>
                      <a:ext uri="{FF2B5EF4-FFF2-40B4-BE49-F238E27FC236}">
                        <a16:creationId xmlns:a16="http://schemas.microsoft.com/office/drawing/2014/main" id="{B24DB2B4-D214-509E-9212-DC899C8242D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ound Diagonal Corner Rectangle 4">
                    <a:extLst>
                      <a:ext uri="{FF2B5EF4-FFF2-40B4-BE49-F238E27FC236}">
                        <a16:creationId xmlns:a16="http://schemas.microsoft.com/office/drawing/2014/main" id="{5B319A62-FFB8-A889-164C-01215A8E665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 Diagonal Corner Rectangle 5">
                    <a:extLst>
                      <a:ext uri="{FF2B5EF4-FFF2-40B4-BE49-F238E27FC236}">
                        <a16:creationId xmlns:a16="http://schemas.microsoft.com/office/drawing/2014/main" id="{211FDBAE-6239-4BA9-CECC-EDCCFBEF6A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ound Diagonal Corner Rectangle 6">
                    <a:extLst>
                      <a:ext uri="{FF2B5EF4-FFF2-40B4-BE49-F238E27FC236}">
                        <a16:creationId xmlns:a16="http://schemas.microsoft.com/office/drawing/2014/main" id="{881058F0-68E7-48FA-440A-EA105A20517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7" name="Group 1086">
                  <a:extLst>
                    <a:ext uri="{FF2B5EF4-FFF2-40B4-BE49-F238E27FC236}">
                      <a16:creationId xmlns:a16="http://schemas.microsoft.com/office/drawing/2014/main" id="{36717BF7-586C-E391-8C55-527C36BA0E76}"/>
                    </a:ext>
                  </a:extLst>
                </p:cNvPr>
                <p:cNvGrpSpPr/>
                <p:nvPr/>
              </p:nvGrpSpPr>
              <p:grpSpPr>
                <a:xfrm rot="16517873">
                  <a:off x="5186556" y="1224033"/>
                  <a:ext cx="1176558" cy="776349"/>
                  <a:chOff x="4567827" y="970271"/>
                  <a:chExt cx="1176558" cy="776349"/>
                </a:xfrm>
                <a:grpFill/>
              </p:grpSpPr>
              <p:sp>
                <p:nvSpPr>
                  <p:cNvPr id="1088" name="Round Diagonal Corner Rectangle 9">
                    <a:extLst>
                      <a:ext uri="{FF2B5EF4-FFF2-40B4-BE49-F238E27FC236}">
                        <a16:creationId xmlns:a16="http://schemas.microsoft.com/office/drawing/2014/main" id="{62FBEC02-ACA2-CA2D-84D4-A188B19B061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ound Diagonal Corner Rectangle 10">
                    <a:extLst>
                      <a:ext uri="{FF2B5EF4-FFF2-40B4-BE49-F238E27FC236}">
                        <a16:creationId xmlns:a16="http://schemas.microsoft.com/office/drawing/2014/main" id="{D3D8D28B-7266-45C0-8D12-BA5BA90322B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ound Diagonal Corner Rectangle 11">
                    <a:extLst>
                      <a:ext uri="{FF2B5EF4-FFF2-40B4-BE49-F238E27FC236}">
                        <a16:creationId xmlns:a16="http://schemas.microsoft.com/office/drawing/2014/main" id="{2EE530DC-2CB9-DE13-4804-7FAF69F1F92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ound Diagonal Corner Rectangle 12">
                    <a:extLst>
                      <a:ext uri="{FF2B5EF4-FFF2-40B4-BE49-F238E27FC236}">
                        <a16:creationId xmlns:a16="http://schemas.microsoft.com/office/drawing/2014/main" id="{9A297834-84C4-DF1A-2311-FC01E8982E8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ound Diagonal Corner Rectangle 13">
                    <a:extLst>
                      <a:ext uri="{FF2B5EF4-FFF2-40B4-BE49-F238E27FC236}">
                        <a16:creationId xmlns:a16="http://schemas.microsoft.com/office/drawing/2014/main" id="{4F442F86-7980-A030-E5C4-BA7824226C2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7" name="Double Wave 1006">
                <a:extLst>
                  <a:ext uri="{FF2B5EF4-FFF2-40B4-BE49-F238E27FC236}">
                    <a16:creationId xmlns:a16="http://schemas.microsoft.com/office/drawing/2014/main" id="{8516A99C-7671-FB8B-0853-AFA4A3A09C1B}"/>
                  </a:ext>
                </a:extLst>
              </p:cNvPr>
              <p:cNvSpPr/>
              <p:nvPr/>
            </p:nvSpPr>
            <p:spPr>
              <a:xfrm rot="5400000" flipV="1">
                <a:off x="1382470" y="3475122"/>
                <a:ext cx="2353589" cy="495291"/>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8" name="Group 1007">
                <a:extLst>
                  <a:ext uri="{FF2B5EF4-FFF2-40B4-BE49-F238E27FC236}">
                    <a16:creationId xmlns:a16="http://schemas.microsoft.com/office/drawing/2014/main" id="{C8D9629E-4133-2A21-C4BB-6C8FDE8D8EAC}"/>
                  </a:ext>
                </a:extLst>
              </p:cNvPr>
              <p:cNvGrpSpPr/>
              <p:nvPr/>
            </p:nvGrpSpPr>
            <p:grpSpPr>
              <a:xfrm rot="3721982">
                <a:off x="2072705" y="1965154"/>
                <a:ext cx="1219200" cy="940256"/>
                <a:chOff x="4567827" y="970271"/>
                <a:chExt cx="1595182" cy="1230216"/>
              </a:xfrm>
              <a:grpFill/>
            </p:grpSpPr>
            <p:grpSp>
              <p:nvGrpSpPr>
                <p:cNvPr id="1074" name="Group 7">
                  <a:extLst>
                    <a:ext uri="{FF2B5EF4-FFF2-40B4-BE49-F238E27FC236}">
                      <a16:creationId xmlns:a16="http://schemas.microsoft.com/office/drawing/2014/main" id="{65AA7511-E6C9-3689-2D3D-633E7E8DF8FD}"/>
                    </a:ext>
                  </a:extLst>
                </p:cNvPr>
                <p:cNvGrpSpPr/>
                <p:nvPr/>
              </p:nvGrpSpPr>
              <p:grpSpPr>
                <a:xfrm>
                  <a:off x="4567827" y="970271"/>
                  <a:ext cx="1176558" cy="776349"/>
                  <a:chOff x="4567827" y="970271"/>
                  <a:chExt cx="1176558" cy="776349"/>
                </a:xfrm>
                <a:grpFill/>
              </p:grpSpPr>
              <p:sp>
                <p:nvSpPr>
                  <p:cNvPr id="1081" name="Round Diagonal Corner Rectangle 2">
                    <a:extLst>
                      <a:ext uri="{FF2B5EF4-FFF2-40B4-BE49-F238E27FC236}">
                        <a16:creationId xmlns:a16="http://schemas.microsoft.com/office/drawing/2014/main" id="{05139492-E473-8FCF-5BAC-4D8DFC6B35B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ound Diagonal Corner Rectangle 3">
                    <a:extLst>
                      <a:ext uri="{FF2B5EF4-FFF2-40B4-BE49-F238E27FC236}">
                        <a16:creationId xmlns:a16="http://schemas.microsoft.com/office/drawing/2014/main" id="{23971F75-5BD6-E2F0-B4EF-95A5DCFFA75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ound Diagonal Corner Rectangle 4">
                    <a:extLst>
                      <a:ext uri="{FF2B5EF4-FFF2-40B4-BE49-F238E27FC236}">
                        <a16:creationId xmlns:a16="http://schemas.microsoft.com/office/drawing/2014/main" id="{B0F3559C-EF28-B754-5123-6158393D40F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ound Diagonal Corner Rectangle 5">
                    <a:extLst>
                      <a:ext uri="{FF2B5EF4-FFF2-40B4-BE49-F238E27FC236}">
                        <a16:creationId xmlns:a16="http://schemas.microsoft.com/office/drawing/2014/main" id="{5BEF0F94-9215-9593-656C-4ADEFA1A426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ound Diagonal Corner Rectangle 6">
                    <a:extLst>
                      <a:ext uri="{FF2B5EF4-FFF2-40B4-BE49-F238E27FC236}">
                        <a16:creationId xmlns:a16="http://schemas.microsoft.com/office/drawing/2014/main" id="{A38B660E-5DD2-3536-C641-4A1CECD5C77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5" name="Group 8">
                  <a:extLst>
                    <a:ext uri="{FF2B5EF4-FFF2-40B4-BE49-F238E27FC236}">
                      <a16:creationId xmlns:a16="http://schemas.microsoft.com/office/drawing/2014/main" id="{FC540D4F-5969-5DEF-F38E-D9F25A8AE650}"/>
                    </a:ext>
                  </a:extLst>
                </p:cNvPr>
                <p:cNvGrpSpPr/>
                <p:nvPr/>
              </p:nvGrpSpPr>
              <p:grpSpPr>
                <a:xfrm rot="16517873">
                  <a:off x="5186556" y="1224033"/>
                  <a:ext cx="1176558" cy="776349"/>
                  <a:chOff x="4567827" y="970271"/>
                  <a:chExt cx="1176558" cy="776349"/>
                </a:xfrm>
                <a:grpFill/>
              </p:grpSpPr>
              <p:sp>
                <p:nvSpPr>
                  <p:cNvPr id="1076" name="Round Diagonal Corner Rectangle 18">
                    <a:extLst>
                      <a:ext uri="{FF2B5EF4-FFF2-40B4-BE49-F238E27FC236}">
                        <a16:creationId xmlns:a16="http://schemas.microsoft.com/office/drawing/2014/main" id="{F495AE1B-49F4-2486-0862-E6ADC642EAF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ound Diagonal Corner Rectangle 19">
                    <a:extLst>
                      <a:ext uri="{FF2B5EF4-FFF2-40B4-BE49-F238E27FC236}">
                        <a16:creationId xmlns:a16="http://schemas.microsoft.com/office/drawing/2014/main" id="{FB9BD404-B290-08FF-4277-F1B4ADEA2CA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ound Diagonal Corner Rectangle 20">
                    <a:extLst>
                      <a:ext uri="{FF2B5EF4-FFF2-40B4-BE49-F238E27FC236}">
                        <a16:creationId xmlns:a16="http://schemas.microsoft.com/office/drawing/2014/main" id="{39AF222F-BC46-A6CC-B943-F7AAC7712DC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ound Diagonal Corner Rectangle 21">
                    <a:extLst>
                      <a:ext uri="{FF2B5EF4-FFF2-40B4-BE49-F238E27FC236}">
                        <a16:creationId xmlns:a16="http://schemas.microsoft.com/office/drawing/2014/main" id="{45BE3741-9300-0737-F7DC-5C452F67BF4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ound Diagonal Corner Rectangle 22">
                    <a:extLst>
                      <a:ext uri="{FF2B5EF4-FFF2-40B4-BE49-F238E27FC236}">
                        <a16:creationId xmlns:a16="http://schemas.microsoft.com/office/drawing/2014/main" id="{E81CBF0E-28F8-4E38-FAD5-AC3441B48E8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9" name="Group 1008">
                <a:extLst>
                  <a:ext uri="{FF2B5EF4-FFF2-40B4-BE49-F238E27FC236}">
                    <a16:creationId xmlns:a16="http://schemas.microsoft.com/office/drawing/2014/main" id="{A366730D-E0A3-F32D-28AB-BDF38CC6BC6B}"/>
                  </a:ext>
                </a:extLst>
              </p:cNvPr>
              <p:cNvGrpSpPr/>
              <p:nvPr/>
            </p:nvGrpSpPr>
            <p:grpSpPr>
              <a:xfrm rot="20253845">
                <a:off x="1241184" y="1553241"/>
                <a:ext cx="1595182" cy="1230216"/>
                <a:chOff x="4567827" y="970271"/>
                <a:chExt cx="1595182" cy="1230216"/>
              </a:xfrm>
              <a:grpFill/>
            </p:grpSpPr>
            <p:grpSp>
              <p:nvGrpSpPr>
                <p:cNvPr id="1062" name="Group 7">
                  <a:extLst>
                    <a:ext uri="{FF2B5EF4-FFF2-40B4-BE49-F238E27FC236}">
                      <a16:creationId xmlns:a16="http://schemas.microsoft.com/office/drawing/2014/main" id="{5178C132-7F45-A616-4641-8E4B7EEE0D05}"/>
                    </a:ext>
                  </a:extLst>
                </p:cNvPr>
                <p:cNvGrpSpPr/>
                <p:nvPr/>
              </p:nvGrpSpPr>
              <p:grpSpPr>
                <a:xfrm>
                  <a:off x="4567827" y="970271"/>
                  <a:ext cx="1176558" cy="776349"/>
                  <a:chOff x="4567827" y="970271"/>
                  <a:chExt cx="1176558" cy="776349"/>
                </a:xfrm>
                <a:grpFill/>
              </p:grpSpPr>
              <p:sp>
                <p:nvSpPr>
                  <p:cNvPr id="1069" name="Round Diagonal Corner Rectangle 2">
                    <a:extLst>
                      <a:ext uri="{FF2B5EF4-FFF2-40B4-BE49-F238E27FC236}">
                        <a16:creationId xmlns:a16="http://schemas.microsoft.com/office/drawing/2014/main" id="{C6A54331-87BB-C3C2-422F-C891A9A7C6F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ound Diagonal Corner Rectangle 3">
                    <a:extLst>
                      <a:ext uri="{FF2B5EF4-FFF2-40B4-BE49-F238E27FC236}">
                        <a16:creationId xmlns:a16="http://schemas.microsoft.com/office/drawing/2014/main" id="{0378E63E-E3D7-647A-1FA4-61741EE98F2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ound Diagonal Corner Rectangle 4">
                    <a:extLst>
                      <a:ext uri="{FF2B5EF4-FFF2-40B4-BE49-F238E27FC236}">
                        <a16:creationId xmlns:a16="http://schemas.microsoft.com/office/drawing/2014/main" id="{E0D44BB3-371D-DB3C-5FBC-B49942D51FC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ound Diagonal Corner Rectangle 5">
                    <a:extLst>
                      <a:ext uri="{FF2B5EF4-FFF2-40B4-BE49-F238E27FC236}">
                        <a16:creationId xmlns:a16="http://schemas.microsoft.com/office/drawing/2014/main" id="{F4458CD9-5C3D-0C73-D6C7-C06B21E1659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ound Diagonal Corner Rectangle 6">
                    <a:extLst>
                      <a:ext uri="{FF2B5EF4-FFF2-40B4-BE49-F238E27FC236}">
                        <a16:creationId xmlns:a16="http://schemas.microsoft.com/office/drawing/2014/main" id="{C4C59648-93D3-501C-148D-BE687851917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3" name="Group 8">
                  <a:extLst>
                    <a:ext uri="{FF2B5EF4-FFF2-40B4-BE49-F238E27FC236}">
                      <a16:creationId xmlns:a16="http://schemas.microsoft.com/office/drawing/2014/main" id="{2EAAB61A-ECE8-6B1C-DC8A-15D42ABACA83}"/>
                    </a:ext>
                  </a:extLst>
                </p:cNvPr>
                <p:cNvGrpSpPr/>
                <p:nvPr/>
              </p:nvGrpSpPr>
              <p:grpSpPr>
                <a:xfrm rot="16517873">
                  <a:off x="5186556" y="1224033"/>
                  <a:ext cx="1176558" cy="776349"/>
                  <a:chOff x="4567827" y="970271"/>
                  <a:chExt cx="1176558" cy="776349"/>
                </a:xfrm>
                <a:grpFill/>
              </p:grpSpPr>
              <p:sp>
                <p:nvSpPr>
                  <p:cNvPr id="1064" name="Round Diagonal Corner Rectangle 31">
                    <a:extLst>
                      <a:ext uri="{FF2B5EF4-FFF2-40B4-BE49-F238E27FC236}">
                        <a16:creationId xmlns:a16="http://schemas.microsoft.com/office/drawing/2014/main" id="{D6994812-368F-0F62-DA81-28E79284C18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ound Diagonal Corner Rectangle 32">
                    <a:extLst>
                      <a:ext uri="{FF2B5EF4-FFF2-40B4-BE49-F238E27FC236}">
                        <a16:creationId xmlns:a16="http://schemas.microsoft.com/office/drawing/2014/main" id="{34C92C5C-21D0-A902-C0C8-BD5DC17B548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ound Diagonal Corner Rectangle 33">
                    <a:extLst>
                      <a:ext uri="{FF2B5EF4-FFF2-40B4-BE49-F238E27FC236}">
                        <a16:creationId xmlns:a16="http://schemas.microsoft.com/office/drawing/2014/main" id="{7DF0820E-6601-8240-66FF-A9269A4BC5E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ound Diagonal Corner Rectangle 34">
                    <a:extLst>
                      <a:ext uri="{FF2B5EF4-FFF2-40B4-BE49-F238E27FC236}">
                        <a16:creationId xmlns:a16="http://schemas.microsoft.com/office/drawing/2014/main" id="{A8EDFF39-B24A-5127-277D-B69DE4472CE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ound Diagonal Corner Rectangle 35">
                    <a:extLst>
                      <a:ext uri="{FF2B5EF4-FFF2-40B4-BE49-F238E27FC236}">
                        <a16:creationId xmlns:a16="http://schemas.microsoft.com/office/drawing/2014/main" id="{959F901F-767F-AE98-03B3-ECEEA14B6D9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0" name="Group 1009">
                <a:extLst>
                  <a:ext uri="{FF2B5EF4-FFF2-40B4-BE49-F238E27FC236}">
                    <a16:creationId xmlns:a16="http://schemas.microsoft.com/office/drawing/2014/main" id="{AA0E973A-4D76-65BD-1709-911B3885C092}"/>
                  </a:ext>
                </a:extLst>
              </p:cNvPr>
              <p:cNvGrpSpPr/>
              <p:nvPr/>
            </p:nvGrpSpPr>
            <p:grpSpPr>
              <a:xfrm rot="8113811">
                <a:off x="1943792" y="770000"/>
                <a:ext cx="1446415" cy="1355079"/>
                <a:chOff x="4567827" y="970271"/>
                <a:chExt cx="1595182" cy="1230216"/>
              </a:xfrm>
              <a:grpFill/>
            </p:grpSpPr>
            <p:grpSp>
              <p:nvGrpSpPr>
                <p:cNvPr id="1050" name="Group 7">
                  <a:extLst>
                    <a:ext uri="{FF2B5EF4-FFF2-40B4-BE49-F238E27FC236}">
                      <a16:creationId xmlns:a16="http://schemas.microsoft.com/office/drawing/2014/main" id="{F26730F8-CDD8-5A98-D8B5-E78A5AB6F35C}"/>
                    </a:ext>
                  </a:extLst>
                </p:cNvPr>
                <p:cNvGrpSpPr/>
                <p:nvPr/>
              </p:nvGrpSpPr>
              <p:grpSpPr>
                <a:xfrm>
                  <a:off x="4567827" y="970271"/>
                  <a:ext cx="1176558" cy="776349"/>
                  <a:chOff x="4567827" y="970271"/>
                  <a:chExt cx="1176558" cy="776349"/>
                </a:xfrm>
                <a:grpFill/>
              </p:grpSpPr>
              <p:sp>
                <p:nvSpPr>
                  <p:cNvPr id="1057" name="Round Diagonal Corner Rectangle 2">
                    <a:extLst>
                      <a:ext uri="{FF2B5EF4-FFF2-40B4-BE49-F238E27FC236}">
                        <a16:creationId xmlns:a16="http://schemas.microsoft.com/office/drawing/2014/main" id="{4EF05393-4E98-E2AE-6057-57C91D4E8CF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ound Diagonal Corner Rectangle 3">
                    <a:extLst>
                      <a:ext uri="{FF2B5EF4-FFF2-40B4-BE49-F238E27FC236}">
                        <a16:creationId xmlns:a16="http://schemas.microsoft.com/office/drawing/2014/main" id="{5DF5EFB0-C900-C202-0173-04B5749B744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ound Diagonal Corner Rectangle 4">
                    <a:extLst>
                      <a:ext uri="{FF2B5EF4-FFF2-40B4-BE49-F238E27FC236}">
                        <a16:creationId xmlns:a16="http://schemas.microsoft.com/office/drawing/2014/main" id="{41A2D0F1-107B-E124-EAF3-5BB497D8DA0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ound Diagonal Corner Rectangle 5">
                    <a:extLst>
                      <a:ext uri="{FF2B5EF4-FFF2-40B4-BE49-F238E27FC236}">
                        <a16:creationId xmlns:a16="http://schemas.microsoft.com/office/drawing/2014/main" id="{E1A77FD1-2DDC-1989-22C1-BAB61C27F84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ound Diagonal Corner Rectangle 6">
                    <a:extLst>
                      <a:ext uri="{FF2B5EF4-FFF2-40B4-BE49-F238E27FC236}">
                        <a16:creationId xmlns:a16="http://schemas.microsoft.com/office/drawing/2014/main" id="{11F137DB-065D-D962-E141-9605B181C82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8">
                  <a:extLst>
                    <a:ext uri="{FF2B5EF4-FFF2-40B4-BE49-F238E27FC236}">
                      <a16:creationId xmlns:a16="http://schemas.microsoft.com/office/drawing/2014/main" id="{7C9BC8A7-79AC-B3DF-F61A-A40451D8A623}"/>
                    </a:ext>
                  </a:extLst>
                </p:cNvPr>
                <p:cNvGrpSpPr/>
                <p:nvPr/>
              </p:nvGrpSpPr>
              <p:grpSpPr>
                <a:xfrm rot="16517873">
                  <a:off x="5186556" y="1224033"/>
                  <a:ext cx="1176558" cy="776349"/>
                  <a:chOff x="4567827" y="970271"/>
                  <a:chExt cx="1176558" cy="776349"/>
                </a:xfrm>
                <a:grpFill/>
              </p:grpSpPr>
              <p:sp>
                <p:nvSpPr>
                  <p:cNvPr id="1052" name="Round Diagonal Corner Rectangle 44">
                    <a:extLst>
                      <a:ext uri="{FF2B5EF4-FFF2-40B4-BE49-F238E27FC236}">
                        <a16:creationId xmlns:a16="http://schemas.microsoft.com/office/drawing/2014/main" id="{A807E204-B3E3-E269-3E7B-0F91048ABA9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ound Diagonal Corner Rectangle 45">
                    <a:extLst>
                      <a:ext uri="{FF2B5EF4-FFF2-40B4-BE49-F238E27FC236}">
                        <a16:creationId xmlns:a16="http://schemas.microsoft.com/office/drawing/2014/main" id="{519AF652-BA36-D6E2-6A3F-318E74735CC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ound Diagonal Corner Rectangle 46">
                    <a:extLst>
                      <a:ext uri="{FF2B5EF4-FFF2-40B4-BE49-F238E27FC236}">
                        <a16:creationId xmlns:a16="http://schemas.microsoft.com/office/drawing/2014/main" id="{F7B13857-743B-ADF3-8B4F-9E55930412D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ound Diagonal Corner Rectangle 47">
                    <a:extLst>
                      <a:ext uri="{FF2B5EF4-FFF2-40B4-BE49-F238E27FC236}">
                        <a16:creationId xmlns:a16="http://schemas.microsoft.com/office/drawing/2014/main" id="{FE4F0B71-9B90-370F-2258-C8CC1210B9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ound Diagonal Corner Rectangle 48">
                    <a:extLst>
                      <a:ext uri="{FF2B5EF4-FFF2-40B4-BE49-F238E27FC236}">
                        <a16:creationId xmlns:a16="http://schemas.microsoft.com/office/drawing/2014/main" id="{58DF0A6A-7C7C-0822-FB53-BE1FD5ACC74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1" name="Group 1010">
                <a:extLst>
                  <a:ext uri="{FF2B5EF4-FFF2-40B4-BE49-F238E27FC236}">
                    <a16:creationId xmlns:a16="http://schemas.microsoft.com/office/drawing/2014/main" id="{AFDE68FA-E1BD-1CEB-8B9E-A34C69DA60F3}"/>
                  </a:ext>
                </a:extLst>
              </p:cNvPr>
              <p:cNvGrpSpPr/>
              <p:nvPr/>
            </p:nvGrpSpPr>
            <p:grpSpPr>
              <a:xfrm rot="8113811">
                <a:off x="1438523" y="2207715"/>
                <a:ext cx="1390153" cy="762604"/>
                <a:chOff x="4567827" y="970271"/>
                <a:chExt cx="1595182" cy="1230216"/>
              </a:xfrm>
              <a:grpFill/>
            </p:grpSpPr>
            <p:grpSp>
              <p:nvGrpSpPr>
                <p:cNvPr id="1038" name="Group 7">
                  <a:extLst>
                    <a:ext uri="{FF2B5EF4-FFF2-40B4-BE49-F238E27FC236}">
                      <a16:creationId xmlns:a16="http://schemas.microsoft.com/office/drawing/2014/main" id="{8BAFAD08-E553-58E4-AB71-5D3B2D3E6B95}"/>
                    </a:ext>
                  </a:extLst>
                </p:cNvPr>
                <p:cNvGrpSpPr/>
                <p:nvPr/>
              </p:nvGrpSpPr>
              <p:grpSpPr>
                <a:xfrm>
                  <a:off x="4567827" y="970271"/>
                  <a:ext cx="1176558" cy="776349"/>
                  <a:chOff x="4567827" y="970271"/>
                  <a:chExt cx="1176558" cy="776349"/>
                </a:xfrm>
                <a:grpFill/>
              </p:grpSpPr>
              <p:sp>
                <p:nvSpPr>
                  <p:cNvPr id="1045" name="Round Diagonal Corner Rectangle 2">
                    <a:extLst>
                      <a:ext uri="{FF2B5EF4-FFF2-40B4-BE49-F238E27FC236}">
                        <a16:creationId xmlns:a16="http://schemas.microsoft.com/office/drawing/2014/main" id="{83CE76B5-F999-DE17-EBF7-9E1983A367C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ound Diagonal Corner Rectangle 3">
                    <a:extLst>
                      <a:ext uri="{FF2B5EF4-FFF2-40B4-BE49-F238E27FC236}">
                        <a16:creationId xmlns:a16="http://schemas.microsoft.com/office/drawing/2014/main" id="{1C90C7E7-6745-C025-D633-447D0A973CB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ound Diagonal Corner Rectangle 4">
                    <a:extLst>
                      <a:ext uri="{FF2B5EF4-FFF2-40B4-BE49-F238E27FC236}">
                        <a16:creationId xmlns:a16="http://schemas.microsoft.com/office/drawing/2014/main" id="{5E11CA80-C208-7E9B-85B7-9CA818989EF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ound Diagonal Corner Rectangle 5">
                    <a:extLst>
                      <a:ext uri="{FF2B5EF4-FFF2-40B4-BE49-F238E27FC236}">
                        <a16:creationId xmlns:a16="http://schemas.microsoft.com/office/drawing/2014/main" id="{911E1505-5C6E-C485-549A-B5F3530BAA1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ound Diagonal Corner Rectangle 6">
                    <a:extLst>
                      <a:ext uri="{FF2B5EF4-FFF2-40B4-BE49-F238E27FC236}">
                        <a16:creationId xmlns:a16="http://schemas.microsoft.com/office/drawing/2014/main" id="{4D8CA652-36FB-7636-DBDB-9007D8EF1DE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9" name="Group 8">
                  <a:extLst>
                    <a:ext uri="{FF2B5EF4-FFF2-40B4-BE49-F238E27FC236}">
                      <a16:creationId xmlns:a16="http://schemas.microsoft.com/office/drawing/2014/main" id="{67B90D7D-3916-B93B-66BB-0D89BDF6612C}"/>
                    </a:ext>
                  </a:extLst>
                </p:cNvPr>
                <p:cNvGrpSpPr/>
                <p:nvPr/>
              </p:nvGrpSpPr>
              <p:grpSpPr>
                <a:xfrm rot="16517873">
                  <a:off x="5186556" y="1224033"/>
                  <a:ext cx="1176558" cy="776349"/>
                  <a:chOff x="4567827" y="970271"/>
                  <a:chExt cx="1176558" cy="776349"/>
                </a:xfrm>
                <a:grpFill/>
              </p:grpSpPr>
              <p:sp>
                <p:nvSpPr>
                  <p:cNvPr id="1040" name="Round Diagonal Corner Rectangle 57">
                    <a:extLst>
                      <a:ext uri="{FF2B5EF4-FFF2-40B4-BE49-F238E27FC236}">
                        <a16:creationId xmlns:a16="http://schemas.microsoft.com/office/drawing/2014/main" id="{BAD21039-6DE1-FED0-1DFD-EBDF9579CFF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ound Diagonal Corner Rectangle 58">
                    <a:extLst>
                      <a:ext uri="{FF2B5EF4-FFF2-40B4-BE49-F238E27FC236}">
                        <a16:creationId xmlns:a16="http://schemas.microsoft.com/office/drawing/2014/main" id="{B7885623-C974-F5D6-2384-11694F8A68C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ound Diagonal Corner Rectangle 59">
                    <a:extLst>
                      <a:ext uri="{FF2B5EF4-FFF2-40B4-BE49-F238E27FC236}">
                        <a16:creationId xmlns:a16="http://schemas.microsoft.com/office/drawing/2014/main" id="{515DA567-E491-3E17-0EED-D109493B89A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ound Diagonal Corner Rectangle 60">
                    <a:extLst>
                      <a:ext uri="{FF2B5EF4-FFF2-40B4-BE49-F238E27FC236}">
                        <a16:creationId xmlns:a16="http://schemas.microsoft.com/office/drawing/2014/main" id="{CDDF2B54-C8A9-499A-77DC-183291457BE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ound Diagonal Corner Rectangle 61">
                    <a:extLst>
                      <a:ext uri="{FF2B5EF4-FFF2-40B4-BE49-F238E27FC236}">
                        <a16:creationId xmlns:a16="http://schemas.microsoft.com/office/drawing/2014/main" id="{43C6D792-58FE-88D8-3E25-D1373EE6E88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2" name="Group 1011">
                <a:extLst>
                  <a:ext uri="{FF2B5EF4-FFF2-40B4-BE49-F238E27FC236}">
                    <a16:creationId xmlns:a16="http://schemas.microsoft.com/office/drawing/2014/main" id="{37A7C811-45B5-96EF-AB16-CD18696A3B79}"/>
                  </a:ext>
                </a:extLst>
              </p:cNvPr>
              <p:cNvGrpSpPr/>
              <p:nvPr/>
            </p:nvGrpSpPr>
            <p:grpSpPr>
              <a:xfrm rot="9089938">
                <a:off x="2556363" y="1661184"/>
                <a:ext cx="1090262" cy="771324"/>
                <a:chOff x="4567827" y="970271"/>
                <a:chExt cx="1595182" cy="1230216"/>
              </a:xfrm>
              <a:grpFill/>
            </p:grpSpPr>
            <p:grpSp>
              <p:nvGrpSpPr>
                <p:cNvPr id="1026" name="Group 7">
                  <a:extLst>
                    <a:ext uri="{FF2B5EF4-FFF2-40B4-BE49-F238E27FC236}">
                      <a16:creationId xmlns:a16="http://schemas.microsoft.com/office/drawing/2014/main" id="{B289B703-77A1-9CED-23BE-041FA567C166}"/>
                    </a:ext>
                  </a:extLst>
                </p:cNvPr>
                <p:cNvGrpSpPr/>
                <p:nvPr/>
              </p:nvGrpSpPr>
              <p:grpSpPr>
                <a:xfrm>
                  <a:off x="4567827" y="970271"/>
                  <a:ext cx="1176558" cy="776349"/>
                  <a:chOff x="4567827" y="970271"/>
                  <a:chExt cx="1176558" cy="776349"/>
                </a:xfrm>
                <a:grpFill/>
              </p:grpSpPr>
              <p:sp>
                <p:nvSpPr>
                  <p:cNvPr id="1033" name="Round Diagonal Corner Rectangle 2">
                    <a:extLst>
                      <a:ext uri="{FF2B5EF4-FFF2-40B4-BE49-F238E27FC236}">
                        <a16:creationId xmlns:a16="http://schemas.microsoft.com/office/drawing/2014/main" id="{BC487022-66C0-721C-1C2D-CDFE9EF1823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ound Diagonal Corner Rectangle 3">
                    <a:extLst>
                      <a:ext uri="{FF2B5EF4-FFF2-40B4-BE49-F238E27FC236}">
                        <a16:creationId xmlns:a16="http://schemas.microsoft.com/office/drawing/2014/main" id="{B35F240F-9A5A-9009-F126-C323DD1FCE6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ound Diagonal Corner Rectangle 4">
                    <a:extLst>
                      <a:ext uri="{FF2B5EF4-FFF2-40B4-BE49-F238E27FC236}">
                        <a16:creationId xmlns:a16="http://schemas.microsoft.com/office/drawing/2014/main" id="{7D63578C-CD5C-CF52-20A2-B873E918AA0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ound Diagonal Corner Rectangle 5">
                    <a:extLst>
                      <a:ext uri="{FF2B5EF4-FFF2-40B4-BE49-F238E27FC236}">
                        <a16:creationId xmlns:a16="http://schemas.microsoft.com/office/drawing/2014/main" id="{B8A6235D-CC14-7D54-0D2A-663BC264D66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ound Diagonal Corner Rectangle 6">
                    <a:extLst>
                      <a:ext uri="{FF2B5EF4-FFF2-40B4-BE49-F238E27FC236}">
                        <a16:creationId xmlns:a16="http://schemas.microsoft.com/office/drawing/2014/main" id="{370AED12-2535-51A4-9D27-4CD678DD4B0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8">
                  <a:extLst>
                    <a:ext uri="{FF2B5EF4-FFF2-40B4-BE49-F238E27FC236}">
                      <a16:creationId xmlns:a16="http://schemas.microsoft.com/office/drawing/2014/main" id="{51A238B2-E0A7-28B1-9C73-0B434FA60197}"/>
                    </a:ext>
                  </a:extLst>
                </p:cNvPr>
                <p:cNvGrpSpPr/>
                <p:nvPr/>
              </p:nvGrpSpPr>
              <p:grpSpPr>
                <a:xfrm rot="16517873">
                  <a:off x="5186556" y="1224033"/>
                  <a:ext cx="1176558" cy="776349"/>
                  <a:chOff x="4567827" y="970271"/>
                  <a:chExt cx="1176558" cy="776349"/>
                </a:xfrm>
                <a:grpFill/>
              </p:grpSpPr>
              <p:sp>
                <p:nvSpPr>
                  <p:cNvPr id="1028" name="Round Diagonal Corner Rectangle 70">
                    <a:extLst>
                      <a:ext uri="{FF2B5EF4-FFF2-40B4-BE49-F238E27FC236}">
                        <a16:creationId xmlns:a16="http://schemas.microsoft.com/office/drawing/2014/main" id="{8C3E83BD-67D9-7CC2-120D-7624FA7EED6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 Diagonal Corner Rectangle 71">
                    <a:extLst>
                      <a:ext uri="{FF2B5EF4-FFF2-40B4-BE49-F238E27FC236}">
                        <a16:creationId xmlns:a16="http://schemas.microsoft.com/office/drawing/2014/main" id="{B6EFD8C9-407E-73E9-26BD-1831E3CCF08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ound Diagonal Corner Rectangle 72">
                    <a:extLst>
                      <a:ext uri="{FF2B5EF4-FFF2-40B4-BE49-F238E27FC236}">
                        <a16:creationId xmlns:a16="http://schemas.microsoft.com/office/drawing/2014/main" id="{65D6BFC0-2B49-88C2-9C47-2EF5A7465FF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ound Diagonal Corner Rectangle 73">
                    <a:extLst>
                      <a:ext uri="{FF2B5EF4-FFF2-40B4-BE49-F238E27FC236}">
                        <a16:creationId xmlns:a16="http://schemas.microsoft.com/office/drawing/2014/main" id="{75C44E99-2A44-B16D-FC17-A369D2293CA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ound Diagonal Corner Rectangle 74">
                    <a:extLst>
                      <a:ext uri="{FF2B5EF4-FFF2-40B4-BE49-F238E27FC236}">
                        <a16:creationId xmlns:a16="http://schemas.microsoft.com/office/drawing/2014/main" id="{FA062C19-C8E4-F309-EC02-3096A660100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3" name="Group 1012">
                <a:extLst>
                  <a:ext uri="{FF2B5EF4-FFF2-40B4-BE49-F238E27FC236}">
                    <a16:creationId xmlns:a16="http://schemas.microsoft.com/office/drawing/2014/main" id="{6DF9F809-8972-2ACD-09D2-9159E67362D0}"/>
                  </a:ext>
                </a:extLst>
              </p:cNvPr>
              <p:cNvGrpSpPr/>
              <p:nvPr/>
            </p:nvGrpSpPr>
            <p:grpSpPr>
              <a:xfrm rot="13486189" flipH="1">
                <a:off x="1389306" y="2685691"/>
                <a:ext cx="1345945" cy="1037421"/>
                <a:chOff x="4567827" y="970271"/>
                <a:chExt cx="1595182" cy="1230216"/>
              </a:xfrm>
              <a:grpFill/>
            </p:grpSpPr>
            <p:grpSp>
              <p:nvGrpSpPr>
                <p:cNvPr id="1014" name="Group 7">
                  <a:extLst>
                    <a:ext uri="{FF2B5EF4-FFF2-40B4-BE49-F238E27FC236}">
                      <a16:creationId xmlns:a16="http://schemas.microsoft.com/office/drawing/2014/main" id="{CAA0682B-0033-7CD9-D63F-A64202088788}"/>
                    </a:ext>
                  </a:extLst>
                </p:cNvPr>
                <p:cNvGrpSpPr/>
                <p:nvPr/>
              </p:nvGrpSpPr>
              <p:grpSpPr>
                <a:xfrm>
                  <a:off x="4567827" y="970271"/>
                  <a:ext cx="1176558" cy="776349"/>
                  <a:chOff x="4567827" y="970271"/>
                  <a:chExt cx="1176558" cy="776349"/>
                </a:xfrm>
                <a:grpFill/>
              </p:grpSpPr>
              <p:sp>
                <p:nvSpPr>
                  <p:cNvPr id="1021" name="Round Diagonal Corner Rectangle 2">
                    <a:extLst>
                      <a:ext uri="{FF2B5EF4-FFF2-40B4-BE49-F238E27FC236}">
                        <a16:creationId xmlns:a16="http://schemas.microsoft.com/office/drawing/2014/main" id="{0E6A2D7A-CDA8-0DF6-A4D6-D5583FAF125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Round Diagonal Corner Rectangle 3">
                    <a:extLst>
                      <a:ext uri="{FF2B5EF4-FFF2-40B4-BE49-F238E27FC236}">
                        <a16:creationId xmlns:a16="http://schemas.microsoft.com/office/drawing/2014/main" id="{142236ED-7146-B885-CBFD-E8081172185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ound Diagonal Corner Rectangle 4">
                    <a:extLst>
                      <a:ext uri="{FF2B5EF4-FFF2-40B4-BE49-F238E27FC236}">
                        <a16:creationId xmlns:a16="http://schemas.microsoft.com/office/drawing/2014/main" id="{A89B2C79-9214-68DA-F32F-4CE865C37E6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 Diagonal Corner Rectangle 5">
                    <a:extLst>
                      <a:ext uri="{FF2B5EF4-FFF2-40B4-BE49-F238E27FC236}">
                        <a16:creationId xmlns:a16="http://schemas.microsoft.com/office/drawing/2014/main" id="{F3B5D371-8F92-D8E3-7A4C-2581A4FA7A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ound Diagonal Corner Rectangle 6">
                    <a:extLst>
                      <a:ext uri="{FF2B5EF4-FFF2-40B4-BE49-F238E27FC236}">
                        <a16:creationId xmlns:a16="http://schemas.microsoft.com/office/drawing/2014/main" id="{90A2847B-E5F2-0A5D-AC99-3CF8E98840D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5" name="Group 8">
                  <a:extLst>
                    <a:ext uri="{FF2B5EF4-FFF2-40B4-BE49-F238E27FC236}">
                      <a16:creationId xmlns:a16="http://schemas.microsoft.com/office/drawing/2014/main" id="{7C1CC8B5-204E-0E76-937B-90ED7FE80940}"/>
                    </a:ext>
                  </a:extLst>
                </p:cNvPr>
                <p:cNvGrpSpPr/>
                <p:nvPr/>
              </p:nvGrpSpPr>
              <p:grpSpPr>
                <a:xfrm rot="16517873">
                  <a:off x="5186556" y="1224033"/>
                  <a:ext cx="1176558" cy="776349"/>
                  <a:chOff x="4567827" y="970271"/>
                  <a:chExt cx="1176558" cy="776349"/>
                </a:xfrm>
                <a:grpFill/>
              </p:grpSpPr>
              <p:sp>
                <p:nvSpPr>
                  <p:cNvPr id="1016" name="Round Diagonal Corner Rectangle 83">
                    <a:extLst>
                      <a:ext uri="{FF2B5EF4-FFF2-40B4-BE49-F238E27FC236}">
                        <a16:creationId xmlns:a16="http://schemas.microsoft.com/office/drawing/2014/main" id="{16F4FC2B-0F54-5CD4-C2D6-5EE755A8415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Round Diagonal Corner Rectangle 84">
                    <a:extLst>
                      <a:ext uri="{FF2B5EF4-FFF2-40B4-BE49-F238E27FC236}">
                        <a16:creationId xmlns:a16="http://schemas.microsoft.com/office/drawing/2014/main" id="{B0742411-12B6-31EC-0647-29ECDC648F2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Round Diagonal Corner Rectangle 85">
                    <a:extLst>
                      <a:ext uri="{FF2B5EF4-FFF2-40B4-BE49-F238E27FC236}">
                        <a16:creationId xmlns:a16="http://schemas.microsoft.com/office/drawing/2014/main" id="{A68C6DF0-2179-2377-8D14-801C8935C26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Round Diagonal Corner Rectangle 86">
                    <a:extLst>
                      <a:ext uri="{FF2B5EF4-FFF2-40B4-BE49-F238E27FC236}">
                        <a16:creationId xmlns:a16="http://schemas.microsoft.com/office/drawing/2014/main" id="{CC933BE3-CE58-FD3E-2A88-33E139A0D1B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Round Diagonal Corner Rectangle 87">
                    <a:extLst>
                      <a:ext uri="{FF2B5EF4-FFF2-40B4-BE49-F238E27FC236}">
                        <a16:creationId xmlns:a16="http://schemas.microsoft.com/office/drawing/2014/main" id="{0246183D-1DD2-5CDD-7CF1-6AF209D0BF8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2" name="Group 781">
              <a:extLst>
                <a:ext uri="{FF2B5EF4-FFF2-40B4-BE49-F238E27FC236}">
                  <a16:creationId xmlns:a16="http://schemas.microsoft.com/office/drawing/2014/main" id="{E87B03C4-E9BD-54B8-487E-C6F9C58E1383}"/>
                </a:ext>
              </a:extLst>
            </p:cNvPr>
            <p:cNvGrpSpPr/>
            <p:nvPr/>
          </p:nvGrpSpPr>
          <p:grpSpPr>
            <a:xfrm>
              <a:off x="3340991" y="4187262"/>
              <a:ext cx="1015120" cy="696482"/>
              <a:chOff x="3480816" y="1417320"/>
              <a:chExt cx="4105975" cy="2871216"/>
            </a:xfrm>
            <a:solidFill>
              <a:schemeClr val="accent6">
                <a:lumMod val="75000"/>
              </a:schemeClr>
            </a:solidFill>
          </p:grpSpPr>
          <p:grpSp>
            <p:nvGrpSpPr>
              <p:cNvPr id="994" name="Group 993">
                <a:extLst>
                  <a:ext uri="{FF2B5EF4-FFF2-40B4-BE49-F238E27FC236}">
                    <a16:creationId xmlns:a16="http://schemas.microsoft.com/office/drawing/2014/main" id="{B58F7BE5-6611-D40D-E30F-A3505B5BB576}"/>
                  </a:ext>
                </a:extLst>
              </p:cNvPr>
              <p:cNvGrpSpPr/>
              <p:nvPr/>
            </p:nvGrpSpPr>
            <p:grpSpPr>
              <a:xfrm>
                <a:off x="4489705" y="1779294"/>
                <a:ext cx="1630864" cy="1887450"/>
                <a:chOff x="7653422" y="1435608"/>
                <a:chExt cx="2769586" cy="3757446"/>
              </a:xfrm>
              <a:grpFill/>
            </p:grpSpPr>
            <p:sp>
              <p:nvSpPr>
                <p:cNvPr id="1004" name="Rectangle 2">
                  <a:extLst>
                    <a:ext uri="{FF2B5EF4-FFF2-40B4-BE49-F238E27FC236}">
                      <a16:creationId xmlns:a16="http://schemas.microsoft.com/office/drawing/2014/main" id="{44833B75-48D2-F13E-DEE9-2F18A46E111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Freeform: Shape 1004">
                  <a:extLst>
                    <a:ext uri="{FF2B5EF4-FFF2-40B4-BE49-F238E27FC236}">
                      <a16:creationId xmlns:a16="http://schemas.microsoft.com/office/drawing/2014/main" id="{6FE259E0-869D-68C5-C8C7-91F85D2D24D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95" name="Group 994">
                <a:extLst>
                  <a:ext uri="{FF2B5EF4-FFF2-40B4-BE49-F238E27FC236}">
                    <a16:creationId xmlns:a16="http://schemas.microsoft.com/office/drawing/2014/main" id="{A3320373-6108-AE85-32C5-87205B1C0B64}"/>
                  </a:ext>
                </a:extLst>
              </p:cNvPr>
              <p:cNvGrpSpPr/>
              <p:nvPr/>
            </p:nvGrpSpPr>
            <p:grpSpPr>
              <a:xfrm>
                <a:off x="5218177" y="1636776"/>
                <a:ext cx="1822482" cy="2109216"/>
                <a:chOff x="7653422" y="1435608"/>
                <a:chExt cx="2769586" cy="3757446"/>
              </a:xfrm>
              <a:grpFill/>
            </p:grpSpPr>
            <p:sp>
              <p:nvSpPr>
                <p:cNvPr id="1002" name="Rectangle 2">
                  <a:extLst>
                    <a:ext uri="{FF2B5EF4-FFF2-40B4-BE49-F238E27FC236}">
                      <a16:creationId xmlns:a16="http://schemas.microsoft.com/office/drawing/2014/main" id="{482F5DAB-26EF-B6A5-134B-DAB949359AD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Freeform: Shape 1002">
                  <a:extLst>
                    <a:ext uri="{FF2B5EF4-FFF2-40B4-BE49-F238E27FC236}">
                      <a16:creationId xmlns:a16="http://schemas.microsoft.com/office/drawing/2014/main" id="{6DF4944B-9119-8216-4E3D-B0347AFB815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96" name="Group 995">
                <a:extLst>
                  <a:ext uri="{FF2B5EF4-FFF2-40B4-BE49-F238E27FC236}">
                    <a16:creationId xmlns:a16="http://schemas.microsoft.com/office/drawing/2014/main" id="{C2637210-CBC3-D28D-FB69-A35FFEFCE457}"/>
                  </a:ext>
                </a:extLst>
              </p:cNvPr>
              <p:cNvGrpSpPr/>
              <p:nvPr/>
            </p:nvGrpSpPr>
            <p:grpSpPr>
              <a:xfrm>
                <a:off x="3480816" y="1417320"/>
                <a:ext cx="2162223" cy="2502408"/>
                <a:chOff x="7653422" y="1435608"/>
                <a:chExt cx="2769586" cy="3757446"/>
              </a:xfrm>
              <a:grpFill/>
            </p:grpSpPr>
            <p:sp>
              <p:nvSpPr>
                <p:cNvPr id="1000" name="Rectangle 2">
                  <a:extLst>
                    <a:ext uri="{FF2B5EF4-FFF2-40B4-BE49-F238E27FC236}">
                      <a16:creationId xmlns:a16="http://schemas.microsoft.com/office/drawing/2014/main" id="{6854FBCF-B6C4-168E-8C7A-CE7C6080021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Freeform: Shape 1000">
                  <a:extLst>
                    <a:ext uri="{FF2B5EF4-FFF2-40B4-BE49-F238E27FC236}">
                      <a16:creationId xmlns:a16="http://schemas.microsoft.com/office/drawing/2014/main" id="{E3F98457-8C5E-41E1-2078-F749857652C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97" name="Group 996">
                <a:extLst>
                  <a:ext uri="{FF2B5EF4-FFF2-40B4-BE49-F238E27FC236}">
                    <a16:creationId xmlns:a16="http://schemas.microsoft.com/office/drawing/2014/main" id="{3B8E0DD2-B6A5-BB15-D17A-92634AE9575B}"/>
                  </a:ext>
                </a:extLst>
              </p:cNvPr>
              <p:cNvGrpSpPr/>
              <p:nvPr/>
            </p:nvGrpSpPr>
            <p:grpSpPr>
              <a:xfrm>
                <a:off x="5394961" y="1751862"/>
                <a:ext cx="2191830" cy="2536674"/>
                <a:chOff x="7653422" y="1435608"/>
                <a:chExt cx="2769586" cy="3757446"/>
              </a:xfrm>
              <a:grpFill/>
            </p:grpSpPr>
            <p:sp>
              <p:nvSpPr>
                <p:cNvPr id="998" name="Rectangle 2">
                  <a:extLst>
                    <a:ext uri="{FF2B5EF4-FFF2-40B4-BE49-F238E27FC236}">
                      <a16:creationId xmlns:a16="http://schemas.microsoft.com/office/drawing/2014/main" id="{7F04B4BB-7695-832D-B7FD-68834D8B24A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Freeform: Shape 998">
                  <a:extLst>
                    <a:ext uri="{FF2B5EF4-FFF2-40B4-BE49-F238E27FC236}">
                      <a16:creationId xmlns:a16="http://schemas.microsoft.com/office/drawing/2014/main" id="{1958C68D-4E86-7E32-A064-5806FE5DF62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83" name="Group 782">
              <a:extLst>
                <a:ext uri="{FF2B5EF4-FFF2-40B4-BE49-F238E27FC236}">
                  <a16:creationId xmlns:a16="http://schemas.microsoft.com/office/drawing/2014/main" id="{C816A42E-0FBC-8DF8-8100-0B2B109B10CD}"/>
                </a:ext>
              </a:extLst>
            </p:cNvPr>
            <p:cNvGrpSpPr/>
            <p:nvPr/>
          </p:nvGrpSpPr>
          <p:grpSpPr>
            <a:xfrm>
              <a:off x="3557552" y="4304439"/>
              <a:ext cx="384925" cy="648379"/>
              <a:chOff x="1241184" y="770000"/>
              <a:chExt cx="2405441" cy="4129562"/>
            </a:xfrm>
            <a:solidFill>
              <a:schemeClr val="accent6">
                <a:lumMod val="50000"/>
              </a:schemeClr>
            </a:solidFill>
          </p:grpSpPr>
          <p:grpSp>
            <p:nvGrpSpPr>
              <p:cNvPr id="902" name="Group 901">
                <a:extLst>
                  <a:ext uri="{FF2B5EF4-FFF2-40B4-BE49-F238E27FC236}">
                    <a16:creationId xmlns:a16="http://schemas.microsoft.com/office/drawing/2014/main" id="{6E6AE82E-187E-76C4-D72C-51D3CFFF55FC}"/>
                  </a:ext>
                </a:extLst>
              </p:cNvPr>
              <p:cNvGrpSpPr/>
              <p:nvPr/>
            </p:nvGrpSpPr>
            <p:grpSpPr>
              <a:xfrm>
                <a:off x="2133600" y="2743200"/>
                <a:ext cx="1295400" cy="990600"/>
                <a:chOff x="4567827" y="970271"/>
                <a:chExt cx="1595182" cy="1230216"/>
              </a:xfrm>
              <a:grpFill/>
            </p:grpSpPr>
            <p:grpSp>
              <p:nvGrpSpPr>
                <p:cNvPr id="982" name="Group 981">
                  <a:extLst>
                    <a:ext uri="{FF2B5EF4-FFF2-40B4-BE49-F238E27FC236}">
                      <a16:creationId xmlns:a16="http://schemas.microsoft.com/office/drawing/2014/main" id="{FFC0878C-B586-F44C-A669-9ED379ECD1D1}"/>
                    </a:ext>
                  </a:extLst>
                </p:cNvPr>
                <p:cNvGrpSpPr/>
                <p:nvPr/>
              </p:nvGrpSpPr>
              <p:grpSpPr>
                <a:xfrm>
                  <a:off x="4567827" y="970271"/>
                  <a:ext cx="1176558" cy="776349"/>
                  <a:chOff x="4567827" y="970271"/>
                  <a:chExt cx="1176558" cy="776349"/>
                </a:xfrm>
                <a:grpFill/>
              </p:grpSpPr>
              <p:sp>
                <p:nvSpPr>
                  <p:cNvPr id="989" name="Round Diagonal Corner Rectangle 2">
                    <a:extLst>
                      <a:ext uri="{FF2B5EF4-FFF2-40B4-BE49-F238E27FC236}">
                        <a16:creationId xmlns:a16="http://schemas.microsoft.com/office/drawing/2014/main" id="{2EF4CBBA-DB9B-9F23-CB3C-2AA986C0A5E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ound Diagonal Corner Rectangle 3">
                    <a:extLst>
                      <a:ext uri="{FF2B5EF4-FFF2-40B4-BE49-F238E27FC236}">
                        <a16:creationId xmlns:a16="http://schemas.microsoft.com/office/drawing/2014/main" id="{2819E265-BE8D-EA7D-975F-83998AC153C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Round Diagonal Corner Rectangle 4">
                    <a:extLst>
                      <a:ext uri="{FF2B5EF4-FFF2-40B4-BE49-F238E27FC236}">
                        <a16:creationId xmlns:a16="http://schemas.microsoft.com/office/drawing/2014/main" id="{B230D4F4-BD4F-E3C0-A065-B52AED7B226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Round Diagonal Corner Rectangle 5">
                    <a:extLst>
                      <a:ext uri="{FF2B5EF4-FFF2-40B4-BE49-F238E27FC236}">
                        <a16:creationId xmlns:a16="http://schemas.microsoft.com/office/drawing/2014/main" id="{F92375AE-EA23-89ED-6984-A346F14087F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Round Diagonal Corner Rectangle 6">
                    <a:extLst>
                      <a:ext uri="{FF2B5EF4-FFF2-40B4-BE49-F238E27FC236}">
                        <a16:creationId xmlns:a16="http://schemas.microsoft.com/office/drawing/2014/main" id="{620BC322-BD6E-E3FC-D44D-22827666966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3" name="Group 982">
                  <a:extLst>
                    <a:ext uri="{FF2B5EF4-FFF2-40B4-BE49-F238E27FC236}">
                      <a16:creationId xmlns:a16="http://schemas.microsoft.com/office/drawing/2014/main" id="{E0023411-A943-8EAE-53DB-D5507EA4DCE8}"/>
                    </a:ext>
                  </a:extLst>
                </p:cNvPr>
                <p:cNvGrpSpPr/>
                <p:nvPr/>
              </p:nvGrpSpPr>
              <p:grpSpPr>
                <a:xfrm rot="16517873">
                  <a:off x="5186556" y="1224033"/>
                  <a:ext cx="1176558" cy="776349"/>
                  <a:chOff x="4567827" y="970271"/>
                  <a:chExt cx="1176558" cy="776349"/>
                </a:xfrm>
                <a:grpFill/>
              </p:grpSpPr>
              <p:sp>
                <p:nvSpPr>
                  <p:cNvPr id="984" name="Round Diagonal Corner Rectangle 9">
                    <a:extLst>
                      <a:ext uri="{FF2B5EF4-FFF2-40B4-BE49-F238E27FC236}">
                        <a16:creationId xmlns:a16="http://schemas.microsoft.com/office/drawing/2014/main" id="{37426326-A9D0-1314-922E-00B7D3D8A20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Round Diagonal Corner Rectangle 10">
                    <a:extLst>
                      <a:ext uri="{FF2B5EF4-FFF2-40B4-BE49-F238E27FC236}">
                        <a16:creationId xmlns:a16="http://schemas.microsoft.com/office/drawing/2014/main" id="{1DF4C26A-5B10-D6C5-ACD3-345DED60306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Round Diagonal Corner Rectangle 11">
                    <a:extLst>
                      <a:ext uri="{FF2B5EF4-FFF2-40B4-BE49-F238E27FC236}">
                        <a16:creationId xmlns:a16="http://schemas.microsoft.com/office/drawing/2014/main" id="{93E7F027-231A-7BCE-EEC5-5137B753BDB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Round Diagonal Corner Rectangle 12">
                    <a:extLst>
                      <a:ext uri="{FF2B5EF4-FFF2-40B4-BE49-F238E27FC236}">
                        <a16:creationId xmlns:a16="http://schemas.microsoft.com/office/drawing/2014/main" id="{9B98E9D0-C1C2-112B-C189-E2D2775ADD0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Round Diagonal Corner Rectangle 13">
                    <a:extLst>
                      <a:ext uri="{FF2B5EF4-FFF2-40B4-BE49-F238E27FC236}">
                        <a16:creationId xmlns:a16="http://schemas.microsoft.com/office/drawing/2014/main" id="{3CE47FE8-5309-43C1-AE1F-2A3100F976B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3" name="Double Wave 902">
                <a:extLst>
                  <a:ext uri="{FF2B5EF4-FFF2-40B4-BE49-F238E27FC236}">
                    <a16:creationId xmlns:a16="http://schemas.microsoft.com/office/drawing/2014/main" id="{2234ABF5-E5D3-0B69-4E13-7039D1B2387A}"/>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4" name="Group 903">
                <a:extLst>
                  <a:ext uri="{FF2B5EF4-FFF2-40B4-BE49-F238E27FC236}">
                    <a16:creationId xmlns:a16="http://schemas.microsoft.com/office/drawing/2014/main" id="{4878DBA2-CCA5-702D-F9D4-49A3DE9CA50A}"/>
                  </a:ext>
                </a:extLst>
              </p:cNvPr>
              <p:cNvGrpSpPr/>
              <p:nvPr/>
            </p:nvGrpSpPr>
            <p:grpSpPr>
              <a:xfrm rot="3721982">
                <a:off x="2072705" y="1965154"/>
                <a:ext cx="1219200" cy="940256"/>
                <a:chOff x="4567827" y="970271"/>
                <a:chExt cx="1595182" cy="1230216"/>
              </a:xfrm>
              <a:grpFill/>
            </p:grpSpPr>
            <p:grpSp>
              <p:nvGrpSpPr>
                <p:cNvPr id="970" name="Group 7">
                  <a:extLst>
                    <a:ext uri="{FF2B5EF4-FFF2-40B4-BE49-F238E27FC236}">
                      <a16:creationId xmlns:a16="http://schemas.microsoft.com/office/drawing/2014/main" id="{4D5606C4-80BA-45F7-5CAB-21B31A4761BB}"/>
                    </a:ext>
                  </a:extLst>
                </p:cNvPr>
                <p:cNvGrpSpPr/>
                <p:nvPr/>
              </p:nvGrpSpPr>
              <p:grpSpPr>
                <a:xfrm>
                  <a:off x="4567827" y="970271"/>
                  <a:ext cx="1176558" cy="776349"/>
                  <a:chOff x="4567827" y="970271"/>
                  <a:chExt cx="1176558" cy="776349"/>
                </a:xfrm>
                <a:grpFill/>
              </p:grpSpPr>
              <p:sp>
                <p:nvSpPr>
                  <p:cNvPr id="977" name="Round Diagonal Corner Rectangle 2">
                    <a:extLst>
                      <a:ext uri="{FF2B5EF4-FFF2-40B4-BE49-F238E27FC236}">
                        <a16:creationId xmlns:a16="http://schemas.microsoft.com/office/drawing/2014/main" id="{2B9F0558-CBAB-1F76-F6E5-875BE733E0C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Round Diagonal Corner Rectangle 3">
                    <a:extLst>
                      <a:ext uri="{FF2B5EF4-FFF2-40B4-BE49-F238E27FC236}">
                        <a16:creationId xmlns:a16="http://schemas.microsoft.com/office/drawing/2014/main" id="{DD5511DE-E262-5D63-FA03-78BBDF7AAB9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ound Diagonal Corner Rectangle 4">
                    <a:extLst>
                      <a:ext uri="{FF2B5EF4-FFF2-40B4-BE49-F238E27FC236}">
                        <a16:creationId xmlns:a16="http://schemas.microsoft.com/office/drawing/2014/main" id="{C8F38DE6-6B69-D96D-3D16-EA24BA636F9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Round Diagonal Corner Rectangle 5">
                    <a:extLst>
                      <a:ext uri="{FF2B5EF4-FFF2-40B4-BE49-F238E27FC236}">
                        <a16:creationId xmlns:a16="http://schemas.microsoft.com/office/drawing/2014/main" id="{FBA124D2-F010-336F-F4C8-B5AE8629866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Round Diagonal Corner Rectangle 6">
                    <a:extLst>
                      <a:ext uri="{FF2B5EF4-FFF2-40B4-BE49-F238E27FC236}">
                        <a16:creationId xmlns:a16="http://schemas.microsoft.com/office/drawing/2014/main" id="{44E3BDF9-5070-6049-9DBF-6FC9BF9C374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1" name="Group 8">
                  <a:extLst>
                    <a:ext uri="{FF2B5EF4-FFF2-40B4-BE49-F238E27FC236}">
                      <a16:creationId xmlns:a16="http://schemas.microsoft.com/office/drawing/2014/main" id="{43B91DF6-8709-7A14-76C2-FA63BD721D5D}"/>
                    </a:ext>
                  </a:extLst>
                </p:cNvPr>
                <p:cNvGrpSpPr/>
                <p:nvPr/>
              </p:nvGrpSpPr>
              <p:grpSpPr>
                <a:xfrm rot="16517873">
                  <a:off x="5186556" y="1224033"/>
                  <a:ext cx="1176558" cy="776349"/>
                  <a:chOff x="4567827" y="970271"/>
                  <a:chExt cx="1176558" cy="776349"/>
                </a:xfrm>
                <a:grpFill/>
              </p:grpSpPr>
              <p:sp>
                <p:nvSpPr>
                  <p:cNvPr id="972" name="Round Diagonal Corner Rectangle 18">
                    <a:extLst>
                      <a:ext uri="{FF2B5EF4-FFF2-40B4-BE49-F238E27FC236}">
                        <a16:creationId xmlns:a16="http://schemas.microsoft.com/office/drawing/2014/main" id="{0E062A75-0187-48D0-35B1-7B800E7B1DD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ound Diagonal Corner Rectangle 19">
                    <a:extLst>
                      <a:ext uri="{FF2B5EF4-FFF2-40B4-BE49-F238E27FC236}">
                        <a16:creationId xmlns:a16="http://schemas.microsoft.com/office/drawing/2014/main" id="{FECE2251-629D-AC29-B8CD-EC05C8537E8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Round Diagonal Corner Rectangle 20">
                    <a:extLst>
                      <a:ext uri="{FF2B5EF4-FFF2-40B4-BE49-F238E27FC236}">
                        <a16:creationId xmlns:a16="http://schemas.microsoft.com/office/drawing/2014/main" id="{CD1056B5-B3E3-EF35-2A37-D648F818187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Round Diagonal Corner Rectangle 21">
                    <a:extLst>
                      <a:ext uri="{FF2B5EF4-FFF2-40B4-BE49-F238E27FC236}">
                        <a16:creationId xmlns:a16="http://schemas.microsoft.com/office/drawing/2014/main" id="{EBD0DE9F-A832-7272-B6AE-95E11074B5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Round Diagonal Corner Rectangle 22">
                    <a:extLst>
                      <a:ext uri="{FF2B5EF4-FFF2-40B4-BE49-F238E27FC236}">
                        <a16:creationId xmlns:a16="http://schemas.microsoft.com/office/drawing/2014/main" id="{7CD39237-1835-3CFB-B6CF-F3A2C1440C0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5" name="Group 904">
                <a:extLst>
                  <a:ext uri="{FF2B5EF4-FFF2-40B4-BE49-F238E27FC236}">
                    <a16:creationId xmlns:a16="http://schemas.microsoft.com/office/drawing/2014/main" id="{044918D3-F3CD-7C38-CFA5-5BD26CCD307D}"/>
                  </a:ext>
                </a:extLst>
              </p:cNvPr>
              <p:cNvGrpSpPr/>
              <p:nvPr/>
            </p:nvGrpSpPr>
            <p:grpSpPr>
              <a:xfrm rot="20253845">
                <a:off x="1241184" y="1553241"/>
                <a:ext cx="1595182" cy="1230216"/>
                <a:chOff x="4567827" y="970271"/>
                <a:chExt cx="1595182" cy="1230216"/>
              </a:xfrm>
              <a:grpFill/>
            </p:grpSpPr>
            <p:grpSp>
              <p:nvGrpSpPr>
                <p:cNvPr id="958" name="Group 7">
                  <a:extLst>
                    <a:ext uri="{FF2B5EF4-FFF2-40B4-BE49-F238E27FC236}">
                      <a16:creationId xmlns:a16="http://schemas.microsoft.com/office/drawing/2014/main" id="{1E1267B5-B9D5-55DA-81D9-F581FDF7E565}"/>
                    </a:ext>
                  </a:extLst>
                </p:cNvPr>
                <p:cNvGrpSpPr/>
                <p:nvPr/>
              </p:nvGrpSpPr>
              <p:grpSpPr>
                <a:xfrm>
                  <a:off x="4567827" y="970271"/>
                  <a:ext cx="1176558" cy="776349"/>
                  <a:chOff x="4567827" y="970271"/>
                  <a:chExt cx="1176558" cy="776349"/>
                </a:xfrm>
                <a:grpFill/>
              </p:grpSpPr>
              <p:sp>
                <p:nvSpPr>
                  <p:cNvPr id="965" name="Round Diagonal Corner Rectangle 2">
                    <a:extLst>
                      <a:ext uri="{FF2B5EF4-FFF2-40B4-BE49-F238E27FC236}">
                        <a16:creationId xmlns:a16="http://schemas.microsoft.com/office/drawing/2014/main" id="{6FFED5C1-0497-AAD6-ECE0-DDA49D404AC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Round Diagonal Corner Rectangle 3">
                    <a:extLst>
                      <a:ext uri="{FF2B5EF4-FFF2-40B4-BE49-F238E27FC236}">
                        <a16:creationId xmlns:a16="http://schemas.microsoft.com/office/drawing/2014/main" id="{064474CB-203F-9760-508F-8EC3DAC29B0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ound Diagonal Corner Rectangle 4">
                    <a:extLst>
                      <a:ext uri="{FF2B5EF4-FFF2-40B4-BE49-F238E27FC236}">
                        <a16:creationId xmlns:a16="http://schemas.microsoft.com/office/drawing/2014/main" id="{B2359255-9824-033E-0DC5-6EF628BBD49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ound Diagonal Corner Rectangle 5">
                    <a:extLst>
                      <a:ext uri="{FF2B5EF4-FFF2-40B4-BE49-F238E27FC236}">
                        <a16:creationId xmlns:a16="http://schemas.microsoft.com/office/drawing/2014/main" id="{5AA3C3BE-7589-E038-947C-57CFCAA6B4C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Round Diagonal Corner Rectangle 6">
                    <a:extLst>
                      <a:ext uri="{FF2B5EF4-FFF2-40B4-BE49-F238E27FC236}">
                        <a16:creationId xmlns:a16="http://schemas.microsoft.com/office/drawing/2014/main" id="{B0954ACC-5C87-F313-B5EC-BD7E62BBE56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9" name="Group 8">
                  <a:extLst>
                    <a:ext uri="{FF2B5EF4-FFF2-40B4-BE49-F238E27FC236}">
                      <a16:creationId xmlns:a16="http://schemas.microsoft.com/office/drawing/2014/main" id="{3EE4FFD4-91A2-0F0B-72DC-A4849A1B511C}"/>
                    </a:ext>
                  </a:extLst>
                </p:cNvPr>
                <p:cNvGrpSpPr/>
                <p:nvPr/>
              </p:nvGrpSpPr>
              <p:grpSpPr>
                <a:xfrm rot="16517873">
                  <a:off x="5186556" y="1224033"/>
                  <a:ext cx="1176558" cy="776349"/>
                  <a:chOff x="4567827" y="970271"/>
                  <a:chExt cx="1176558" cy="776349"/>
                </a:xfrm>
                <a:grpFill/>
              </p:grpSpPr>
              <p:sp>
                <p:nvSpPr>
                  <p:cNvPr id="960" name="Round Diagonal Corner Rectangle 31">
                    <a:extLst>
                      <a:ext uri="{FF2B5EF4-FFF2-40B4-BE49-F238E27FC236}">
                        <a16:creationId xmlns:a16="http://schemas.microsoft.com/office/drawing/2014/main" id="{89A9B937-3F0B-CC9A-F058-8797C2B42B7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Round Diagonal Corner Rectangle 32">
                    <a:extLst>
                      <a:ext uri="{FF2B5EF4-FFF2-40B4-BE49-F238E27FC236}">
                        <a16:creationId xmlns:a16="http://schemas.microsoft.com/office/drawing/2014/main" id="{41673A1D-FC55-60BB-D1D6-8D8E176F4E1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Round Diagonal Corner Rectangle 33">
                    <a:extLst>
                      <a:ext uri="{FF2B5EF4-FFF2-40B4-BE49-F238E27FC236}">
                        <a16:creationId xmlns:a16="http://schemas.microsoft.com/office/drawing/2014/main" id="{67A16FCD-6B09-806B-6210-77B47CF8CC7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Round Diagonal Corner Rectangle 34">
                    <a:extLst>
                      <a:ext uri="{FF2B5EF4-FFF2-40B4-BE49-F238E27FC236}">
                        <a16:creationId xmlns:a16="http://schemas.microsoft.com/office/drawing/2014/main" id="{E27150A0-EA0D-4FA8-63E8-B11CABD78E8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Round Diagonal Corner Rectangle 35">
                    <a:extLst>
                      <a:ext uri="{FF2B5EF4-FFF2-40B4-BE49-F238E27FC236}">
                        <a16:creationId xmlns:a16="http://schemas.microsoft.com/office/drawing/2014/main" id="{8EDD3C8F-5F3C-529D-77B9-7B17ACA6A64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6" name="Group 905">
                <a:extLst>
                  <a:ext uri="{FF2B5EF4-FFF2-40B4-BE49-F238E27FC236}">
                    <a16:creationId xmlns:a16="http://schemas.microsoft.com/office/drawing/2014/main" id="{72BBFBE7-28A7-97E1-68C8-A0B8E4BC6AE4}"/>
                  </a:ext>
                </a:extLst>
              </p:cNvPr>
              <p:cNvGrpSpPr/>
              <p:nvPr/>
            </p:nvGrpSpPr>
            <p:grpSpPr>
              <a:xfrm rot="8113811">
                <a:off x="1943792" y="770000"/>
                <a:ext cx="1446415" cy="1355079"/>
                <a:chOff x="4567827" y="970271"/>
                <a:chExt cx="1595182" cy="1230216"/>
              </a:xfrm>
              <a:grpFill/>
            </p:grpSpPr>
            <p:grpSp>
              <p:nvGrpSpPr>
                <p:cNvPr id="946" name="Group 7">
                  <a:extLst>
                    <a:ext uri="{FF2B5EF4-FFF2-40B4-BE49-F238E27FC236}">
                      <a16:creationId xmlns:a16="http://schemas.microsoft.com/office/drawing/2014/main" id="{9356CC1A-480D-1F87-DF8F-8E9DF3BD98C3}"/>
                    </a:ext>
                  </a:extLst>
                </p:cNvPr>
                <p:cNvGrpSpPr/>
                <p:nvPr/>
              </p:nvGrpSpPr>
              <p:grpSpPr>
                <a:xfrm>
                  <a:off x="4567827" y="970271"/>
                  <a:ext cx="1176558" cy="776349"/>
                  <a:chOff x="4567827" y="970271"/>
                  <a:chExt cx="1176558" cy="776349"/>
                </a:xfrm>
                <a:grpFill/>
              </p:grpSpPr>
              <p:sp>
                <p:nvSpPr>
                  <p:cNvPr id="953" name="Round Diagonal Corner Rectangle 2">
                    <a:extLst>
                      <a:ext uri="{FF2B5EF4-FFF2-40B4-BE49-F238E27FC236}">
                        <a16:creationId xmlns:a16="http://schemas.microsoft.com/office/drawing/2014/main" id="{D6ABBB2B-134F-66F7-8BC0-5E591294D0D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Round Diagonal Corner Rectangle 3">
                    <a:extLst>
                      <a:ext uri="{FF2B5EF4-FFF2-40B4-BE49-F238E27FC236}">
                        <a16:creationId xmlns:a16="http://schemas.microsoft.com/office/drawing/2014/main" id="{884E0496-55FF-FC17-716F-80301E69A44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ound Diagonal Corner Rectangle 4">
                    <a:extLst>
                      <a:ext uri="{FF2B5EF4-FFF2-40B4-BE49-F238E27FC236}">
                        <a16:creationId xmlns:a16="http://schemas.microsoft.com/office/drawing/2014/main" id="{D19F3441-4C95-8BB6-2EC9-D17CA65467F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Round Diagonal Corner Rectangle 5">
                    <a:extLst>
                      <a:ext uri="{FF2B5EF4-FFF2-40B4-BE49-F238E27FC236}">
                        <a16:creationId xmlns:a16="http://schemas.microsoft.com/office/drawing/2014/main" id="{58ED9EEB-01F3-052A-5957-FC196533B26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ound Diagonal Corner Rectangle 6">
                    <a:extLst>
                      <a:ext uri="{FF2B5EF4-FFF2-40B4-BE49-F238E27FC236}">
                        <a16:creationId xmlns:a16="http://schemas.microsoft.com/office/drawing/2014/main" id="{F2574460-AC77-4C42-9A4C-1F90C479FB5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7" name="Group 8">
                  <a:extLst>
                    <a:ext uri="{FF2B5EF4-FFF2-40B4-BE49-F238E27FC236}">
                      <a16:creationId xmlns:a16="http://schemas.microsoft.com/office/drawing/2014/main" id="{595EC717-C158-F047-EB13-9E7659F57033}"/>
                    </a:ext>
                  </a:extLst>
                </p:cNvPr>
                <p:cNvGrpSpPr/>
                <p:nvPr/>
              </p:nvGrpSpPr>
              <p:grpSpPr>
                <a:xfrm rot="16517873">
                  <a:off x="5186556" y="1224033"/>
                  <a:ext cx="1176558" cy="776349"/>
                  <a:chOff x="4567827" y="970271"/>
                  <a:chExt cx="1176558" cy="776349"/>
                </a:xfrm>
                <a:grpFill/>
              </p:grpSpPr>
              <p:sp>
                <p:nvSpPr>
                  <p:cNvPr id="948" name="Round Diagonal Corner Rectangle 44">
                    <a:extLst>
                      <a:ext uri="{FF2B5EF4-FFF2-40B4-BE49-F238E27FC236}">
                        <a16:creationId xmlns:a16="http://schemas.microsoft.com/office/drawing/2014/main" id="{A24FE102-FA19-306D-77EB-9C6CA226EBF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Round Diagonal Corner Rectangle 45">
                    <a:extLst>
                      <a:ext uri="{FF2B5EF4-FFF2-40B4-BE49-F238E27FC236}">
                        <a16:creationId xmlns:a16="http://schemas.microsoft.com/office/drawing/2014/main" id="{A5E45C09-3AE0-B484-E1E6-4B080BCFEDE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ound Diagonal Corner Rectangle 46">
                    <a:extLst>
                      <a:ext uri="{FF2B5EF4-FFF2-40B4-BE49-F238E27FC236}">
                        <a16:creationId xmlns:a16="http://schemas.microsoft.com/office/drawing/2014/main" id="{147AD428-FF07-1F08-25AF-24220CBADF1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ound Diagonal Corner Rectangle 47">
                    <a:extLst>
                      <a:ext uri="{FF2B5EF4-FFF2-40B4-BE49-F238E27FC236}">
                        <a16:creationId xmlns:a16="http://schemas.microsoft.com/office/drawing/2014/main" id="{5EA019D0-5321-5020-7689-DFE1BD84969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Round Diagonal Corner Rectangle 48">
                    <a:extLst>
                      <a:ext uri="{FF2B5EF4-FFF2-40B4-BE49-F238E27FC236}">
                        <a16:creationId xmlns:a16="http://schemas.microsoft.com/office/drawing/2014/main" id="{BAF9319E-459C-4B0A-7315-1AA52B67BF3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7" name="Group 906">
                <a:extLst>
                  <a:ext uri="{FF2B5EF4-FFF2-40B4-BE49-F238E27FC236}">
                    <a16:creationId xmlns:a16="http://schemas.microsoft.com/office/drawing/2014/main" id="{5856C90A-B157-442C-63CB-609DB686F681}"/>
                  </a:ext>
                </a:extLst>
              </p:cNvPr>
              <p:cNvGrpSpPr/>
              <p:nvPr/>
            </p:nvGrpSpPr>
            <p:grpSpPr>
              <a:xfrm rot="8113811">
                <a:off x="1438523" y="2207715"/>
                <a:ext cx="1390153" cy="762604"/>
                <a:chOff x="4567827" y="970271"/>
                <a:chExt cx="1595182" cy="1230216"/>
              </a:xfrm>
              <a:grpFill/>
            </p:grpSpPr>
            <p:grpSp>
              <p:nvGrpSpPr>
                <p:cNvPr id="934" name="Group 7">
                  <a:extLst>
                    <a:ext uri="{FF2B5EF4-FFF2-40B4-BE49-F238E27FC236}">
                      <a16:creationId xmlns:a16="http://schemas.microsoft.com/office/drawing/2014/main" id="{CA8737F4-008B-C280-E4E2-1D8428D679C1}"/>
                    </a:ext>
                  </a:extLst>
                </p:cNvPr>
                <p:cNvGrpSpPr/>
                <p:nvPr/>
              </p:nvGrpSpPr>
              <p:grpSpPr>
                <a:xfrm>
                  <a:off x="4567827" y="970271"/>
                  <a:ext cx="1176558" cy="776349"/>
                  <a:chOff x="4567827" y="970271"/>
                  <a:chExt cx="1176558" cy="776349"/>
                </a:xfrm>
                <a:grpFill/>
              </p:grpSpPr>
              <p:sp>
                <p:nvSpPr>
                  <p:cNvPr id="941" name="Round Diagonal Corner Rectangle 2">
                    <a:extLst>
                      <a:ext uri="{FF2B5EF4-FFF2-40B4-BE49-F238E27FC236}">
                        <a16:creationId xmlns:a16="http://schemas.microsoft.com/office/drawing/2014/main" id="{360B3064-04BF-B23B-C83E-D688D1A0982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Round Diagonal Corner Rectangle 3">
                    <a:extLst>
                      <a:ext uri="{FF2B5EF4-FFF2-40B4-BE49-F238E27FC236}">
                        <a16:creationId xmlns:a16="http://schemas.microsoft.com/office/drawing/2014/main" id="{D4B1684A-AF34-1C87-8029-F42B66F6348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Round Diagonal Corner Rectangle 4">
                    <a:extLst>
                      <a:ext uri="{FF2B5EF4-FFF2-40B4-BE49-F238E27FC236}">
                        <a16:creationId xmlns:a16="http://schemas.microsoft.com/office/drawing/2014/main" id="{980249E5-FE0B-FE34-3657-4D8A1613644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Round Diagonal Corner Rectangle 5">
                    <a:extLst>
                      <a:ext uri="{FF2B5EF4-FFF2-40B4-BE49-F238E27FC236}">
                        <a16:creationId xmlns:a16="http://schemas.microsoft.com/office/drawing/2014/main" id="{8AC4614E-DC47-9158-EA62-20D526EE168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Round Diagonal Corner Rectangle 6">
                    <a:extLst>
                      <a:ext uri="{FF2B5EF4-FFF2-40B4-BE49-F238E27FC236}">
                        <a16:creationId xmlns:a16="http://schemas.microsoft.com/office/drawing/2014/main" id="{813B949D-C609-A08A-EC76-CFEE2DC77A5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5" name="Group 8">
                  <a:extLst>
                    <a:ext uri="{FF2B5EF4-FFF2-40B4-BE49-F238E27FC236}">
                      <a16:creationId xmlns:a16="http://schemas.microsoft.com/office/drawing/2014/main" id="{0D9DD5B5-4496-61D2-4FE9-2A6426498F76}"/>
                    </a:ext>
                  </a:extLst>
                </p:cNvPr>
                <p:cNvGrpSpPr/>
                <p:nvPr/>
              </p:nvGrpSpPr>
              <p:grpSpPr>
                <a:xfrm rot="16517873">
                  <a:off x="5186556" y="1224033"/>
                  <a:ext cx="1176558" cy="776349"/>
                  <a:chOff x="4567827" y="970271"/>
                  <a:chExt cx="1176558" cy="776349"/>
                </a:xfrm>
                <a:grpFill/>
              </p:grpSpPr>
              <p:sp>
                <p:nvSpPr>
                  <p:cNvPr id="936" name="Round Diagonal Corner Rectangle 57">
                    <a:extLst>
                      <a:ext uri="{FF2B5EF4-FFF2-40B4-BE49-F238E27FC236}">
                        <a16:creationId xmlns:a16="http://schemas.microsoft.com/office/drawing/2014/main" id="{F3CCE7F5-A8B7-E399-BEBD-806D6345D9F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Round Diagonal Corner Rectangle 58">
                    <a:extLst>
                      <a:ext uri="{FF2B5EF4-FFF2-40B4-BE49-F238E27FC236}">
                        <a16:creationId xmlns:a16="http://schemas.microsoft.com/office/drawing/2014/main" id="{838564BD-6915-B7E1-A2B9-DA88E788B96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Round Diagonal Corner Rectangle 59">
                    <a:extLst>
                      <a:ext uri="{FF2B5EF4-FFF2-40B4-BE49-F238E27FC236}">
                        <a16:creationId xmlns:a16="http://schemas.microsoft.com/office/drawing/2014/main" id="{CF244CD5-E3D1-9858-797F-C703ECDD819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Round Diagonal Corner Rectangle 60">
                    <a:extLst>
                      <a:ext uri="{FF2B5EF4-FFF2-40B4-BE49-F238E27FC236}">
                        <a16:creationId xmlns:a16="http://schemas.microsoft.com/office/drawing/2014/main" id="{0A5218B6-969A-908D-5946-E12B8D62262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Round Diagonal Corner Rectangle 61">
                    <a:extLst>
                      <a:ext uri="{FF2B5EF4-FFF2-40B4-BE49-F238E27FC236}">
                        <a16:creationId xmlns:a16="http://schemas.microsoft.com/office/drawing/2014/main" id="{A2D05068-1242-1F14-7EE2-42DF47B00FA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8" name="Group 907">
                <a:extLst>
                  <a:ext uri="{FF2B5EF4-FFF2-40B4-BE49-F238E27FC236}">
                    <a16:creationId xmlns:a16="http://schemas.microsoft.com/office/drawing/2014/main" id="{37B52B11-FD41-5AA8-493F-909FCE246AD7}"/>
                  </a:ext>
                </a:extLst>
              </p:cNvPr>
              <p:cNvGrpSpPr/>
              <p:nvPr/>
            </p:nvGrpSpPr>
            <p:grpSpPr>
              <a:xfrm rot="9089938">
                <a:off x="2556363" y="1661184"/>
                <a:ext cx="1090262" cy="771324"/>
                <a:chOff x="4567827" y="970271"/>
                <a:chExt cx="1595182" cy="1230216"/>
              </a:xfrm>
              <a:grpFill/>
            </p:grpSpPr>
            <p:grpSp>
              <p:nvGrpSpPr>
                <p:cNvPr id="922" name="Group 7">
                  <a:extLst>
                    <a:ext uri="{FF2B5EF4-FFF2-40B4-BE49-F238E27FC236}">
                      <a16:creationId xmlns:a16="http://schemas.microsoft.com/office/drawing/2014/main" id="{148FA5F9-1B8D-D79F-6C59-B5D84470B881}"/>
                    </a:ext>
                  </a:extLst>
                </p:cNvPr>
                <p:cNvGrpSpPr/>
                <p:nvPr/>
              </p:nvGrpSpPr>
              <p:grpSpPr>
                <a:xfrm>
                  <a:off x="4567827" y="970271"/>
                  <a:ext cx="1176558" cy="776349"/>
                  <a:chOff x="4567827" y="970271"/>
                  <a:chExt cx="1176558" cy="776349"/>
                </a:xfrm>
                <a:grpFill/>
              </p:grpSpPr>
              <p:sp>
                <p:nvSpPr>
                  <p:cNvPr id="929" name="Round Diagonal Corner Rectangle 2">
                    <a:extLst>
                      <a:ext uri="{FF2B5EF4-FFF2-40B4-BE49-F238E27FC236}">
                        <a16:creationId xmlns:a16="http://schemas.microsoft.com/office/drawing/2014/main" id="{CAD9FAC2-96CB-6027-186D-258E3AA32A1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Round Diagonal Corner Rectangle 3">
                    <a:extLst>
                      <a:ext uri="{FF2B5EF4-FFF2-40B4-BE49-F238E27FC236}">
                        <a16:creationId xmlns:a16="http://schemas.microsoft.com/office/drawing/2014/main" id="{3AF7BF57-0BB1-5652-18CE-B88D4B7B354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ound Diagonal Corner Rectangle 4">
                    <a:extLst>
                      <a:ext uri="{FF2B5EF4-FFF2-40B4-BE49-F238E27FC236}">
                        <a16:creationId xmlns:a16="http://schemas.microsoft.com/office/drawing/2014/main" id="{1001371C-2CE2-4865-436D-9F43F4769B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Round Diagonal Corner Rectangle 5">
                    <a:extLst>
                      <a:ext uri="{FF2B5EF4-FFF2-40B4-BE49-F238E27FC236}">
                        <a16:creationId xmlns:a16="http://schemas.microsoft.com/office/drawing/2014/main" id="{80EB05C9-8E5A-0DC4-5B51-749D14001E2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Round Diagonal Corner Rectangle 6">
                    <a:extLst>
                      <a:ext uri="{FF2B5EF4-FFF2-40B4-BE49-F238E27FC236}">
                        <a16:creationId xmlns:a16="http://schemas.microsoft.com/office/drawing/2014/main" id="{E1407F31-567A-002E-D37F-319986B2C31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3" name="Group 8">
                  <a:extLst>
                    <a:ext uri="{FF2B5EF4-FFF2-40B4-BE49-F238E27FC236}">
                      <a16:creationId xmlns:a16="http://schemas.microsoft.com/office/drawing/2014/main" id="{8F4C8B18-5D29-F6D4-7BD1-D384D158BF82}"/>
                    </a:ext>
                  </a:extLst>
                </p:cNvPr>
                <p:cNvGrpSpPr/>
                <p:nvPr/>
              </p:nvGrpSpPr>
              <p:grpSpPr>
                <a:xfrm rot="16517873">
                  <a:off x="5186556" y="1224033"/>
                  <a:ext cx="1176558" cy="776349"/>
                  <a:chOff x="4567827" y="970271"/>
                  <a:chExt cx="1176558" cy="776349"/>
                </a:xfrm>
                <a:grpFill/>
              </p:grpSpPr>
              <p:sp>
                <p:nvSpPr>
                  <p:cNvPr id="924" name="Round Diagonal Corner Rectangle 70">
                    <a:extLst>
                      <a:ext uri="{FF2B5EF4-FFF2-40B4-BE49-F238E27FC236}">
                        <a16:creationId xmlns:a16="http://schemas.microsoft.com/office/drawing/2014/main" id="{F3F033CE-5405-F903-8793-28E074935D0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 Diagonal Corner Rectangle 71">
                    <a:extLst>
                      <a:ext uri="{FF2B5EF4-FFF2-40B4-BE49-F238E27FC236}">
                        <a16:creationId xmlns:a16="http://schemas.microsoft.com/office/drawing/2014/main" id="{0D3CE8F6-BF2E-4199-1898-92AED3B63DA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ound Diagonal Corner Rectangle 72">
                    <a:extLst>
                      <a:ext uri="{FF2B5EF4-FFF2-40B4-BE49-F238E27FC236}">
                        <a16:creationId xmlns:a16="http://schemas.microsoft.com/office/drawing/2014/main" id="{D353FB59-E97D-F535-4399-57C1AA883F4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Round Diagonal Corner Rectangle 73">
                    <a:extLst>
                      <a:ext uri="{FF2B5EF4-FFF2-40B4-BE49-F238E27FC236}">
                        <a16:creationId xmlns:a16="http://schemas.microsoft.com/office/drawing/2014/main" id="{4D3D0B76-15D6-2C7B-CB77-B68DA1373E2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Round Diagonal Corner Rectangle 74">
                    <a:extLst>
                      <a:ext uri="{FF2B5EF4-FFF2-40B4-BE49-F238E27FC236}">
                        <a16:creationId xmlns:a16="http://schemas.microsoft.com/office/drawing/2014/main" id="{E256B125-648E-98AB-9BE7-9F64C1CA8FD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9" name="Group 908">
                <a:extLst>
                  <a:ext uri="{FF2B5EF4-FFF2-40B4-BE49-F238E27FC236}">
                    <a16:creationId xmlns:a16="http://schemas.microsoft.com/office/drawing/2014/main" id="{7141F51E-08D8-3618-8BBA-1B5D505956B1}"/>
                  </a:ext>
                </a:extLst>
              </p:cNvPr>
              <p:cNvGrpSpPr/>
              <p:nvPr/>
            </p:nvGrpSpPr>
            <p:grpSpPr>
              <a:xfrm rot="13486189" flipH="1">
                <a:off x="1389306" y="2685691"/>
                <a:ext cx="1345945" cy="1037421"/>
                <a:chOff x="4567827" y="970271"/>
                <a:chExt cx="1595182" cy="1230216"/>
              </a:xfrm>
              <a:grpFill/>
            </p:grpSpPr>
            <p:grpSp>
              <p:nvGrpSpPr>
                <p:cNvPr id="910" name="Group 7">
                  <a:extLst>
                    <a:ext uri="{FF2B5EF4-FFF2-40B4-BE49-F238E27FC236}">
                      <a16:creationId xmlns:a16="http://schemas.microsoft.com/office/drawing/2014/main" id="{3523A1C9-45FD-3270-7789-A9B0EA68A86B}"/>
                    </a:ext>
                  </a:extLst>
                </p:cNvPr>
                <p:cNvGrpSpPr/>
                <p:nvPr/>
              </p:nvGrpSpPr>
              <p:grpSpPr>
                <a:xfrm>
                  <a:off x="4567827" y="970271"/>
                  <a:ext cx="1176558" cy="776349"/>
                  <a:chOff x="4567827" y="970271"/>
                  <a:chExt cx="1176558" cy="776349"/>
                </a:xfrm>
                <a:grpFill/>
              </p:grpSpPr>
              <p:sp>
                <p:nvSpPr>
                  <p:cNvPr id="917" name="Round Diagonal Corner Rectangle 2">
                    <a:extLst>
                      <a:ext uri="{FF2B5EF4-FFF2-40B4-BE49-F238E27FC236}">
                        <a16:creationId xmlns:a16="http://schemas.microsoft.com/office/drawing/2014/main" id="{7F775E73-D6A4-941D-65A9-B933A21D5E1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Round Diagonal Corner Rectangle 3">
                    <a:extLst>
                      <a:ext uri="{FF2B5EF4-FFF2-40B4-BE49-F238E27FC236}">
                        <a16:creationId xmlns:a16="http://schemas.microsoft.com/office/drawing/2014/main" id="{FB8F9EBA-9C31-512E-5416-934C457E3B1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ound Diagonal Corner Rectangle 4">
                    <a:extLst>
                      <a:ext uri="{FF2B5EF4-FFF2-40B4-BE49-F238E27FC236}">
                        <a16:creationId xmlns:a16="http://schemas.microsoft.com/office/drawing/2014/main" id="{E3392770-7B9C-AD2F-9323-1AFDD0E2E9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ound Diagonal Corner Rectangle 5">
                    <a:extLst>
                      <a:ext uri="{FF2B5EF4-FFF2-40B4-BE49-F238E27FC236}">
                        <a16:creationId xmlns:a16="http://schemas.microsoft.com/office/drawing/2014/main" id="{377B6A72-4DF5-7388-86CC-99076033F0A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Round Diagonal Corner Rectangle 6">
                    <a:extLst>
                      <a:ext uri="{FF2B5EF4-FFF2-40B4-BE49-F238E27FC236}">
                        <a16:creationId xmlns:a16="http://schemas.microsoft.com/office/drawing/2014/main" id="{A2EA3426-7176-3C07-6B0B-527ECD18086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1" name="Group 8">
                  <a:extLst>
                    <a:ext uri="{FF2B5EF4-FFF2-40B4-BE49-F238E27FC236}">
                      <a16:creationId xmlns:a16="http://schemas.microsoft.com/office/drawing/2014/main" id="{0529318D-BE4E-96DC-5851-FC025F453595}"/>
                    </a:ext>
                  </a:extLst>
                </p:cNvPr>
                <p:cNvGrpSpPr/>
                <p:nvPr/>
              </p:nvGrpSpPr>
              <p:grpSpPr>
                <a:xfrm rot="16517873">
                  <a:off x="5186556" y="1224033"/>
                  <a:ext cx="1176558" cy="776349"/>
                  <a:chOff x="4567827" y="970271"/>
                  <a:chExt cx="1176558" cy="776349"/>
                </a:xfrm>
                <a:grpFill/>
              </p:grpSpPr>
              <p:sp>
                <p:nvSpPr>
                  <p:cNvPr id="912" name="Round Diagonal Corner Rectangle 83">
                    <a:extLst>
                      <a:ext uri="{FF2B5EF4-FFF2-40B4-BE49-F238E27FC236}">
                        <a16:creationId xmlns:a16="http://schemas.microsoft.com/office/drawing/2014/main" id="{1712FC2A-33DE-55A0-1079-92935C8FEEB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 Diagonal Corner Rectangle 84">
                    <a:extLst>
                      <a:ext uri="{FF2B5EF4-FFF2-40B4-BE49-F238E27FC236}">
                        <a16:creationId xmlns:a16="http://schemas.microsoft.com/office/drawing/2014/main" id="{1252E006-71AC-0B4E-DB21-02CF5F00339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ound Diagonal Corner Rectangle 85">
                    <a:extLst>
                      <a:ext uri="{FF2B5EF4-FFF2-40B4-BE49-F238E27FC236}">
                        <a16:creationId xmlns:a16="http://schemas.microsoft.com/office/drawing/2014/main" id="{115E00E8-6732-EC4F-A7D1-7568766FDCF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Round Diagonal Corner Rectangle 86">
                    <a:extLst>
                      <a:ext uri="{FF2B5EF4-FFF2-40B4-BE49-F238E27FC236}">
                        <a16:creationId xmlns:a16="http://schemas.microsoft.com/office/drawing/2014/main" id="{F446F4D1-3D81-154C-D5C8-9494291359F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Round Diagonal Corner Rectangle 87">
                    <a:extLst>
                      <a:ext uri="{FF2B5EF4-FFF2-40B4-BE49-F238E27FC236}">
                        <a16:creationId xmlns:a16="http://schemas.microsoft.com/office/drawing/2014/main" id="{26B6C4DC-DE79-1316-1245-A1D568E7CE5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4" name="Group 783">
              <a:extLst>
                <a:ext uri="{FF2B5EF4-FFF2-40B4-BE49-F238E27FC236}">
                  <a16:creationId xmlns:a16="http://schemas.microsoft.com/office/drawing/2014/main" id="{2E816B50-E409-94D7-C75D-D648C2DCFDAA}"/>
                </a:ext>
              </a:extLst>
            </p:cNvPr>
            <p:cNvGrpSpPr/>
            <p:nvPr/>
          </p:nvGrpSpPr>
          <p:grpSpPr>
            <a:xfrm>
              <a:off x="2206445" y="4281004"/>
              <a:ext cx="1015120" cy="696482"/>
              <a:chOff x="3480816" y="1417320"/>
              <a:chExt cx="4105975" cy="2871216"/>
            </a:xfrm>
            <a:solidFill>
              <a:schemeClr val="accent6">
                <a:lumMod val="75000"/>
              </a:schemeClr>
            </a:solidFill>
          </p:grpSpPr>
          <p:grpSp>
            <p:nvGrpSpPr>
              <p:cNvPr id="890" name="Group 889">
                <a:extLst>
                  <a:ext uri="{FF2B5EF4-FFF2-40B4-BE49-F238E27FC236}">
                    <a16:creationId xmlns:a16="http://schemas.microsoft.com/office/drawing/2014/main" id="{60EDE2F7-4E13-7A29-82B8-89EAF95A4BD4}"/>
                  </a:ext>
                </a:extLst>
              </p:cNvPr>
              <p:cNvGrpSpPr/>
              <p:nvPr/>
            </p:nvGrpSpPr>
            <p:grpSpPr>
              <a:xfrm>
                <a:off x="4489705" y="1779294"/>
                <a:ext cx="1630864" cy="1887450"/>
                <a:chOff x="7653422" y="1435608"/>
                <a:chExt cx="2769586" cy="3757446"/>
              </a:xfrm>
              <a:grpFill/>
            </p:grpSpPr>
            <p:sp>
              <p:nvSpPr>
                <p:cNvPr id="900" name="Rectangle 2">
                  <a:extLst>
                    <a:ext uri="{FF2B5EF4-FFF2-40B4-BE49-F238E27FC236}">
                      <a16:creationId xmlns:a16="http://schemas.microsoft.com/office/drawing/2014/main" id="{7713AE04-DC6F-C371-4DE7-13AF3B47198B}"/>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Freeform: Shape 900">
                  <a:extLst>
                    <a:ext uri="{FF2B5EF4-FFF2-40B4-BE49-F238E27FC236}">
                      <a16:creationId xmlns:a16="http://schemas.microsoft.com/office/drawing/2014/main" id="{F383E5F2-3828-7AE2-AF8C-301840A235A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1" name="Group 890">
                <a:extLst>
                  <a:ext uri="{FF2B5EF4-FFF2-40B4-BE49-F238E27FC236}">
                    <a16:creationId xmlns:a16="http://schemas.microsoft.com/office/drawing/2014/main" id="{7CEC570D-11D2-FB24-B455-0BBA44F1E034}"/>
                  </a:ext>
                </a:extLst>
              </p:cNvPr>
              <p:cNvGrpSpPr/>
              <p:nvPr/>
            </p:nvGrpSpPr>
            <p:grpSpPr>
              <a:xfrm>
                <a:off x="5218177" y="1636776"/>
                <a:ext cx="1822482" cy="2109216"/>
                <a:chOff x="7653422" y="1435608"/>
                <a:chExt cx="2769586" cy="3757446"/>
              </a:xfrm>
              <a:grpFill/>
            </p:grpSpPr>
            <p:sp>
              <p:nvSpPr>
                <p:cNvPr id="898" name="Rectangle 2">
                  <a:extLst>
                    <a:ext uri="{FF2B5EF4-FFF2-40B4-BE49-F238E27FC236}">
                      <a16:creationId xmlns:a16="http://schemas.microsoft.com/office/drawing/2014/main" id="{47960914-65CF-33E5-D4AE-3B205D6DB2B1}"/>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Freeform: Shape 898">
                  <a:extLst>
                    <a:ext uri="{FF2B5EF4-FFF2-40B4-BE49-F238E27FC236}">
                      <a16:creationId xmlns:a16="http://schemas.microsoft.com/office/drawing/2014/main" id="{272EA2F1-7FF4-A0AF-4F11-C205F06C1A4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2" name="Group 891">
                <a:extLst>
                  <a:ext uri="{FF2B5EF4-FFF2-40B4-BE49-F238E27FC236}">
                    <a16:creationId xmlns:a16="http://schemas.microsoft.com/office/drawing/2014/main" id="{8A9B2B6B-FD9A-B86B-FB7F-84C40DCCA934}"/>
                  </a:ext>
                </a:extLst>
              </p:cNvPr>
              <p:cNvGrpSpPr/>
              <p:nvPr/>
            </p:nvGrpSpPr>
            <p:grpSpPr>
              <a:xfrm>
                <a:off x="3480816" y="1417320"/>
                <a:ext cx="2162223" cy="2502408"/>
                <a:chOff x="7653422" y="1435608"/>
                <a:chExt cx="2769586" cy="3757446"/>
              </a:xfrm>
              <a:grpFill/>
            </p:grpSpPr>
            <p:sp>
              <p:nvSpPr>
                <p:cNvPr id="896" name="Rectangle 2">
                  <a:extLst>
                    <a:ext uri="{FF2B5EF4-FFF2-40B4-BE49-F238E27FC236}">
                      <a16:creationId xmlns:a16="http://schemas.microsoft.com/office/drawing/2014/main" id="{1F9A7C79-CE61-3AEA-1C7B-B14BA73CB602}"/>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Freeform: Shape 896">
                  <a:extLst>
                    <a:ext uri="{FF2B5EF4-FFF2-40B4-BE49-F238E27FC236}">
                      <a16:creationId xmlns:a16="http://schemas.microsoft.com/office/drawing/2014/main" id="{E8D7FE19-F2A4-F537-5CAD-8B79EFFAE89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3" name="Group 892">
                <a:extLst>
                  <a:ext uri="{FF2B5EF4-FFF2-40B4-BE49-F238E27FC236}">
                    <a16:creationId xmlns:a16="http://schemas.microsoft.com/office/drawing/2014/main" id="{3844C9D6-254E-A122-24C0-A91B3EA1997C}"/>
                  </a:ext>
                </a:extLst>
              </p:cNvPr>
              <p:cNvGrpSpPr/>
              <p:nvPr/>
            </p:nvGrpSpPr>
            <p:grpSpPr>
              <a:xfrm>
                <a:off x="5394961" y="1751862"/>
                <a:ext cx="2191830" cy="2536674"/>
                <a:chOff x="7653422" y="1435608"/>
                <a:chExt cx="2769586" cy="3757446"/>
              </a:xfrm>
              <a:grpFill/>
            </p:grpSpPr>
            <p:sp>
              <p:nvSpPr>
                <p:cNvPr id="894" name="Rectangle 2">
                  <a:extLst>
                    <a:ext uri="{FF2B5EF4-FFF2-40B4-BE49-F238E27FC236}">
                      <a16:creationId xmlns:a16="http://schemas.microsoft.com/office/drawing/2014/main" id="{495F52A0-CD80-A776-BB21-7578D8DEFEB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Freeform: Shape 894">
                  <a:extLst>
                    <a:ext uri="{FF2B5EF4-FFF2-40B4-BE49-F238E27FC236}">
                      <a16:creationId xmlns:a16="http://schemas.microsoft.com/office/drawing/2014/main" id="{C30B6363-83C8-6BD4-DF7E-5F8B2C187F5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87" name="Group 786">
              <a:extLst>
                <a:ext uri="{FF2B5EF4-FFF2-40B4-BE49-F238E27FC236}">
                  <a16:creationId xmlns:a16="http://schemas.microsoft.com/office/drawing/2014/main" id="{2C833D9A-D75B-F1AE-0B40-7A97F007341C}"/>
                </a:ext>
              </a:extLst>
            </p:cNvPr>
            <p:cNvGrpSpPr/>
            <p:nvPr/>
          </p:nvGrpSpPr>
          <p:grpSpPr>
            <a:xfrm>
              <a:off x="2423006" y="4398181"/>
              <a:ext cx="384925" cy="648379"/>
              <a:chOff x="1241184" y="770000"/>
              <a:chExt cx="2405441" cy="4129562"/>
            </a:xfrm>
            <a:solidFill>
              <a:schemeClr val="accent6">
                <a:lumMod val="50000"/>
              </a:schemeClr>
            </a:solidFill>
          </p:grpSpPr>
          <p:grpSp>
            <p:nvGrpSpPr>
              <p:cNvPr id="798" name="Group 797">
                <a:extLst>
                  <a:ext uri="{FF2B5EF4-FFF2-40B4-BE49-F238E27FC236}">
                    <a16:creationId xmlns:a16="http://schemas.microsoft.com/office/drawing/2014/main" id="{F42C1A3C-040E-14B2-6688-2989DB93FB6E}"/>
                  </a:ext>
                </a:extLst>
              </p:cNvPr>
              <p:cNvGrpSpPr/>
              <p:nvPr/>
            </p:nvGrpSpPr>
            <p:grpSpPr>
              <a:xfrm>
                <a:off x="2133600" y="2743200"/>
                <a:ext cx="1295400" cy="990600"/>
                <a:chOff x="4567827" y="970271"/>
                <a:chExt cx="1595182" cy="1230216"/>
              </a:xfrm>
              <a:grpFill/>
            </p:grpSpPr>
            <p:grpSp>
              <p:nvGrpSpPr>
                <p:cNvPr id="878" name="Group 877">
                  <a:extLst>
                    <a:ext uri="{FF2B5EF4-FFF2-40B4-BE49-F238E27FC236}">
                      <a16:creationId xmlns:a16="http://schemas.microsoft.com/office/drawing/2014/main" id="{AC56AB0D-7C28-93AF-629C-0474C511A482}"/>
                    </a:ext>
                  </a:extLst>
                </p:cNvPr>
                <p:cNvGrpSpPr/>
                <p:nvPr/>
              </p:nvGrpSpPr>
              <p:grpSpPr>
                <a:xfrm>
                  <a:off x="4567827" y="970271"/>
                  <a:ext cx="1176558" cy="776349"/>
                  <a:chOff x="4567827" y="970271"/>
                  <a:chExt cx="1176558" cy="776349"/>
                </a:xfrm>
                <a:grpFill/>
              </p:grpSpPr>
              <p:sp>
                <p:nvSpPr>
                  <p:cNvPr id="885" name="Round Diagonal Corner Rectangle 2">
                    <a:extLst>
                      <a:ext uri="{FF2B5EF4-FFF2-40B4-BE49-F238E27FC236}">
                        <a16:creationId xmlns:a16="http://schemas.microsoft.com/office/drawing/2014/main" id="{CC4315B3-778B-E752-F607-64090016FC7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Round Diagonal Corner Rectangle 3">
                    <a:extLst>
                      <a:ext uri="{FF2B5EF4-FFF2-40B4-BE49-F238E27FC236}">
                        <a16:creationId xmlns:a16="http://schemas.microsoft.com/office/drawing/2014/main" id="{31AAA56F-CB63-746B-3C51-CB34851C6D4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Round Diagonal Corner Rectangle 4">
                    <a:extLst>
                      <a:ext uri="{FF2B5EF4-FFF2-40B4-BE49-F238E27FC236}">
                        <a16:creationId xmlns:a16="http://schemas.microsoft.com/office/drawing/2014/main" id="{4D1ACCD0-5901-D15A-4D61-2D44F3179CE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ound Diagonal Corner Rectangle 5">
                    <a:extLst>
                      <a:ext uri="{FF2B5EF4-FFF2-40B4-BE49-F238E27FC236}">
                        <a16:creationId xmlns:a16="http://schemas.microsoft.com/office/drawing/2014/main" id="{1029F416-74EA-388E-1EAF-62A10D91685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ound Diagonal Corner Rectangle 6">
                    <a:extLst>
                      <a:ext uri="{FF2B5EF4-FFF2-40B4-BE49-F238E27FC236}">
                        <a16:creationId xmlns:a16="http://schemas.microsoft.com/office/drawing/2014/main" id="{FF6FF455-4147-B979-B481-B2A8B88CFB1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9" name="Group 878">
                  <a:extLst>
                    <a:ext uri="{FF2B5EF4-FFF2-40B4-BE49-F238E27FC236}">
                      <a16:creationId xmlns:a16="http://schemas.microsoft.com/office/drawing/2014/main" id="{18B4FE1F-7231-27E7-B1F3-489F2473081D}"/>
                    </a:ext>
                  </a:extLst>
                </p:cNvPr>
                <p:cNvGrpSpPr/>
                <p:nvPr/>
              </p:nvGrpSpPr>
              <p:grpSpPr>
                <a:xfrm rot="16517873">
                  <a:off x="5186556" y="1224033"/>
                  <a:ext cx="1176558" cy="776349"/>
                  <a:chOff x="4567827" y="970271"/>
                  <a:chExt cx="1176558" cy="776349"/>
                </a:xfrm>
                <a:grpFill/>
              </p:grpSpPr>
              <p:sp>
                <p:nvSpPr>
                  <p:cNvPr id="880" name="Round Diagonal Corner Rectangle 9">
                    <a:extLst>
                      <a:ext uri="{FF2B5EF4-FFF2-40B4-BE49-F238E27FC236}">
                        <a16:creationId xmlns:a16="http://schemas.microsoft.com/office/drawing/2014/main" id="{5B6200F1-FB37-A6BF-8C8C-39357DFA928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Round Diagonal Corner Rectangle 10">
                    <a:extLst>
                      <a:ext uri="{FF2B5EF4-FFF2-40B4-BE49-F238E27FC236}">
                        <a16:creationId xmlns:a16="http://schemas.microsoft.com/office/drawing/2014/main" id="{6467A9AE-9250-E9E5-E096-1C2691AC176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Round Diagonal Corner Rectangle 11">
                    <a:extLst>
                      <a:ext uri="{FF2B5EF4-FFF2-40B4-BE49-F238E27FC236}">
                        <a16:creationId xmlns:a16="http://schemas.microsoft.com/office/drawing/2014/main" id="{A2CF7DB7-49DF-AE73-3DEA-4B119A419C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ound Diagonal Corner Rectangle 12">
                    <a:extLst>
                      <a:ext uri="{FF2B5EF4-FFF2-40B4-BE49-F238E27FC236}">
                        <a16:creationId xmlns:a16="http://schemas.microsoft.com/office/drawing/2014/main" id="{5CBD22FE-7D53-25B5-6BEA-819D73C2B44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Round Diagonal Corner Rectangle 13">
                    <a:extLst>
                      <a:ext uri="{FF2B5EF4-FFF2-40B4-BE49-F238E27FC236}">
                        <a16:creationId xmlns:a16="http://schemas.microsoft.com/office/drawing/2014/main" id="{82AC27F0-0DF4-560D-3F99-2FEE74C569D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9" name="Double Wave 798">
                <a:extLst>
                  <a:ext uri="{FF2B5EF4-FFF2-40B4-BE49-F238E27FC236}">
                    <a16:creationId xmlns:a16="http://schemas.microsoft.com/office/drawing/2014/main" id="{2F3FA4A0-B1C2-E635-B379-E39E7793E7C6}"/>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0" name="Group 799">
                <a:extLst>
                  <a:ext uri="{FF2B5EF4-FFF2-40B4-BE49-F238E27FC236}">
                    <a16:creationId xmlns:a16="http://schemas.microsoft.com/office/drawing/2014/main" id="{EDF06BB7-102D-FA5B-C061-49DB37DC5EB2}"/>
                  </a:ext>
                </a:extLst>
              </p:cNvPr>
              <p:cNvGrpSpPr/>
              <p:nvPr/>
            </p:nvGrpSpPr>
            <p:grpSpPr>
              <a:xfrm rot="3721982">
                <a:off x="2072705" y="1965154"/>
                <a:ext cx="1219200" cy="940256"/>
                <a:chOff x="4567827" y="970271"/>
                <a:chExt cx="1595182" cy="1230216"/>
              </a:xfrm>
              <a:grpFill/>
            </p:grpSpPr>
            <p:grpSp>
              <p:nvGrpSpPr>
                <p:cNvPr id="866" name="Group 7">
                  <a:extLst>
                    <a:ext uri="{FF2B5EF4-FFF2-40B4-BE49-F238E27FC236}">
                      <a16:creationId xmlns:a16="http://schemas.microsoft.com/office/drawing/2014/main" id="{EAC91426-F8BE-EB19-A6E3-DE7516E1C99B}"/>
                    </a:ext>
                  </a:extLst>
                </p:cNvPr>
                <p:cNvGrpSpPr/>
                <p:nvPr/>
              </p:nvGrpSpPr>
              <p:grpSpPr>
                <a:xfrm>
                  <a:off x="4567827" y="970271"/>
                  <a:ext cx="1176558" cy="776349"/>
                  <a:chOff x="4567827" y="970271"/>
                  <a:chExt cx="1176558" cy="776349"/>
                </a:xfrm>
                <a:grpFill/>
              </p:grpSpPr>
              <p:sp>
                <p:nvSpPr>
                  <p:cNvPr id="873" name="Round Diagonal Corner Rectangle 2">
                    <a:extLst>
                      <a:ext uri="{FF2B5EF4-FFF2-40B4-BE49-F238E27FC236}">
                        <a16:creationId xmlns:a16="http://schemas.microsoft.com/office/drawing/2014/main" id="{C28591FF-E91F-2021-E5F6-7FCD063408F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Round Diagonal Corner Rectangle 3">
                    <a:extLst>
                      <a:ext uri="{FF2B5EF4-FFF2-40B4-BE49-F238E27FC236}">
                        <a16:creationId xmlns:a16="http://schemas.microsoft.com/office/drawing/2014/main" id="{73C474C7-C7D1-3549-0EF2-002E21D686D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Round Diagonal Corner Rectangle 4">
                    <a:extLst>
                      <a:ext uri="{FF2B5EF4-FFF2-40B4-BE49-F238E27FC236}">
                        <a16:creationId xmlns:a16="http://schemas.microsoft.com/office/drawing/2014/main" id="{1E8B19DF-4E81-314A-C3FC-141820F81B9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Round Diagonal Corner Rectangle 5">
                    <a:extLst>
                      <a:ext uri="{FF2B5EF4-FFF2-40B4-BE49-F238E27FC236}">
                        <a16:creationId xmlns:a16="http://schemas.microsoft.com/office/drawing/2014/main" id="{63D9610B-6FF3-05BB-A376-95F58B327BC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ound Diagonal Corner Rectangle 6">
                    <a:extLst>
                      <a:ext uri="{FF2B5EF4-FFF2-40B4-BE49-F238E27FC236}">
                        <a16:creationId xmlns:a16="http://schemas.microsoft.com/office/drawing/2014/main" id="{BBC037AF-F531-BF32-391A-762F5F765D7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7" name="Group 8">
                  <a:extLst>
                    <a:ext uri="{FF2B5EF4-FFF2-40B4-BE49-F238E27FC236}">
                      <a16:creationId xmlns:a16="http://schemas.microsoft.com/office/drawing/2014/main" id="{20435BB5-F870-4A2F-5E9B-2AB21C7FEFB1}"/>
                    </a:ext>
                  </a:extLst>
                </p:cNvPr>
                <p:cNvGrpSpPr/>
                <p:nvPr/>
              </p:nvGrpSpPr>
              <p:grpSpPr>
                <a:xfrm rot="16517873">
                  <a:off x="5186556" y="1224033"/>
                  <a:ext cx="1176558" cy="776349"/>
                  <a:chOff x="4567827" y="970271"/>
                  <a:chExt cx="1176558" cy="776349"/>
                </a:xfrm>
                <a:grpFill/>
              </p:grpSpPr>
              <p:sp>
                <p:nvSpPr>
                  <p:cNvPr id="868" name="Round Diagonal Corner Rectangle 18">
                    <a:extLst>
                      <a:ext uri="{FF2B5EF4-FFF2-40B4-BE49-F238E27FC236}">
                        <a16:creationId xmlns:a16="http://schemas.microsoft.com/office/drawing/2014/main" id="{269A0C09-1329-6A2F-62F7-1C3C909BCBB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ound Diagonal Corner Rectangle 19">
                    <a:extLst>
                      <a:ext uri="{FF2B5EF4-FFF2-40B4-BE49-F238E27FC236}">
                        <a16:creationId xmlns:a16="http://schemas.microsoft.com/office/drawing/2014/main" id="{58D27328-A6F1-A128-7843-62CD76AB056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Round Diagonal Corner Rectangle 20">
                    <a:extLst>
                      <a:ext uri="{FF2B5EF4-FFF2-40B4-BE49-F238E27FC236}">
                        <a16:creationId xmlns:a16="http://schemas.microsoft.com/office/drawing/2014/main" id="{F10CBB2E-244B-1497-899A-37F08131D1A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Round Diagonal Corner Rectangle 21">
                    <a:extLst>
                      <a:ext uri="{FF2B5EF4-FFF2-40B4-BE49-F238E27FC236}">
                        <a16:creationId xmlns:a16="http://schemas.microsoft.com/office/drawing/2014/main" id="{90D2504D-724C-A98C-3922-93D3191EBC9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Round Diagonal Corner Rectangle 22">
                    <a:extLst>
                      <a:ext uri="{FF2B5EF4-FFF2-40B4-BE49-F238E27FC236}">
                        <a16:creationId xmlns:a16="http://schemas.microsoft.com/office/drawing/2014/main" id="{CD9F3A7E-1497-6BC4-33E2-5570721BDD7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1" name="Group 800">
                <a:extLst>
                  <a:ext uri="{FF2B5EF4-FFF2-40B4-BE49-F238E27FC236}">
                    <a16:creationId xmlns:a16="http://schemas.microsoft.com/office/drawing/2014/main" id="{D2F0BA22-B340-082C-0462-31344E77F95A}"/>
                  </a:ext>
                </a:extLst>
              </p:cNvPr>
              <p:cNvGrpSpPr/>
              <p:nvPr/>
            </p:nvGrpSpPr>
            <p:grpSpPr>
              <a:xfrm rot="20253845">
                <a:off x="1241184" y="1553241"/>
                <a:ext cx="1595182" cy="1230216"/>
                <a:chOff x="4567827" y="970271"/>
                <a:chExt cx="1595182" cy="1230216"/>
              </a:xfrm>
              <a:grpFill/>
            </p:grpSpPr>
            <p:grpSp>
              <p:nvGrpSpPr>
                <p:cNvPr id="854" name="Group 7">
                  <a:extLst>
                    <a:ext uri="{FF2B5EF4-FFF2-40B4-BE49-F238E27FC236}">
                      <a16:creationId xmlns:a16="http://schemas.microsoft.com/office/drawing/2014/main" id="{25359651-4C17-33B1-65B1-68A332761B08}"/>
                    </a:ext>
                  </a:extLst>
                </p:cNvPr>
                <p:cNvGrpSpPr/>
                <p:nvPr/>
              </p:nvGrpSpPr>
              <p:grpSpPr>
                <a:xfrm>
                  <a:off x="4567827" y="970271"/>
                  <a:ext cx="1176558" cy="776349"/>
                  <a:chOff x="4567827" y="970271"/>
                  <a:chExt cx="1176558" cy="776349"/>
                </a:xfrm>
                <a:grpFill/>
              </p:grpSpPr>
              <p:sp>
                <p:nvSpPr>
                  <p:cNvPr id="861" name="Round Diagonal Corner Rectangle 2">
                    <a:extLst>
                      <a:ext uri="{FF2B5EF4-FFF2-40B4-BE49-F238E27FC236}">
                        <a16:creationId xmlns:a16="http://schemas.microsoft.com/office/drawing/2014/main" id="{DC4DE810-FD44-1ABD-4E6D-EA0EC8A6E06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Round Diagonal Corner Rectangle 3">
                    <a:extLst>
                      <a:ext uri="{FF2B5EF4-FFF2-40B4-BE49-F238E27FC236}">
                        <a16:creationId xmlns:a16="http://schemas.microsoft.com/office/drawing/2014/main" id="{D193D2EB-2175-9064-442B-BCA156D9715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ound Diagonal Corner Rectangle 4">
                    <a:extLst>
                      <a:ext uri="{FF2B5EF4-FFF2-40B4-BE49-F238E27FC236}">
                        <a16:creationId xmlns:a16="http://schemas.microsoft.com/office/drawing/2014/main" id="{157D5FF8-934F-F582-37EC-F54ECB70AC0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ound Diagonal Corner Rectangle 5">
                    <a:extLst>
                      <a:ext uri="{FF2B5EF4-FFF2-40B4-BE49-F238E27FC236}">
                        <a16:creationId xmlns:a16="http://schemas.microsoft.com/office/drawing/2014/main" id="{473E7910-3F7A-CD29-780B-94FB3236556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ound Diagonal Corner Rectangle 6">
                    <a:extLst>
                      <a:ext uri="{FF2B5EF4-FFF2-40B4-BE49-F238E27FC236}">
                        <a16:creationId xmlns:a16="http://schemas.microsoft.com/office/drawing/2014/main" id="{313971F6-2A9F-6F53-94E4-F393AA0509E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5" name="Group 8">
                  <a:extLst>
                    <a:ext uri="{FF2B5EF4-FFF2-40B4-BE49-F238E27FC236}">
                      <a16:creationId xmlns:a16="http://schemas.microsoft.com/office/drawing/2014/main" id="{D78D7242-324E-577C-5ECC-128A44D72894}"/>
                    </a:ext>
                  </a:extLst>
                </p:cNvPr>
                <p:cNvGrpSpPr/>
                <p:nvPr/>
              </p:nvGrpSpPr>
              <p:grpSpPr>
                <a:xfrm rot="16517873">
                  <a:off x="5186556" y="1224033"/>
                  <a:ext cx="1176558" cy="776349"/>
                  <a:chOff x="4567827" y="970271"/>
                  <a:chExt cx="1176558" cy="776349"/>
                </a:xfrm>
                <a:grpFill/>
              </p:grpSpPr>
              <p:sp>
                <p:nvSpPr>
                  <p:cNvPr id="856" name="Round Diagonal Corner Rectangle 31">
                    <a:extLst>
                      <a:ext uri="{FF2B5EF4-FFF2-40B4-BE49-F238E27FC236}">
                        <a16:creationId xmlns:a16="http://schemas.microsoft.com/office/drawing/2014/main" id="{5831735E-3B1E-A2B7-34BD-6AA76E6B2F3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ound Diagonal Corner Rectangle 32">
                    <a:extLst>
                      <a:ext uri="{FF2B5EF4-FFF2-40B4-BE49-F238E27FC236}">
                        <a16:creationId xmlns:a16="http://schemas.microsoft.com/office/drawing/2014/main" id="{68E20388-A266-A5D9-DB82-675ADC8B445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ound Diagonal Corner Rectangle 33">
                    <a:extLst>
                      <a:ext uri="{FF2B5EF4-FFF2-40B4-BE49-F238E27FC236}">
                        <a16:creationId xmlns:a16="http://schemas.microsoft.com/office/drawing/2014/main" id="{0F803BB1-500E-69B8-CC71-2186F749E9E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ound Diagonal Corner Rectangle 34">
                    <a:extLst>
                      <a:ext uri="{FF2B5EF4-FFF2-40B4-BE49-F238E27FC236}">
                        <a16:creationId xmlns:a16="http://schemas.microsoft.com/office/drawing/2014/main" id="{C8B6BA8A-EEE2-9312-669D-945BB7627EE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Round Diagonal Corner Rectangle 35">
                    <a:extLst>
                      <a:ext uri="{FF2B5EF4-FFF2-40B4-BE49-F238E27FC236}">
                        <a16:creationId xmlns:a16="http://schemas.microsoft.com/office/drawing/2014/main" id="{9DF80FB0-9101-1059-6267-34B711185BB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2" name="Group 801">
                <a:extLst>
                  <a:ext uri="{FF2B5EF4-FFF2-40B4-BE49-F238E27FC236}">
                    <a16:creationId xmlns:a16="http://schemas.microsoft.com/office/drawing/2014/main" id="{377A1CFD-EEE4-F222-B576-56EF3054B4E9}"/>
                  </a:ext>
                </a:extLst>
              </p:cNvPr>
              <p:cNvGrpSpPr/>
              <p:nvPr/>
            </p:nvGrpSpPr>
            <p:grpSpPr>
              <a:xfrm rot="8113811">
                <a:off x="1943792" y="770000"/>
                <a:ext cx="1446415" cy="1355079"/>
                <a:chOff x="4567827" y="970271"/>
                <a:chExt cx="1595182" cy="1230216"/>
              </a:xfrm>
              <a:grpFill/>
            </p:grpSpPr>
            <p:grpSp>
              <p:nvGrpSpPr>
                <p:cNvPr id="842" name="Group 7">
                  <a:extLst>
                    <a:ext uri="{FF2B5EF4-FFF2-40B4-BE49-F238E27FC236}">
                      <a16:creationId xmlns:a16="http://schemas.microsoft.com/office/drawing/2014/main" id="{822C66D7-C121-1463-CCD4-6650B562F765}"/>
                    </a:ext>
                  </a:extLst>
                </p:cNvPr>
                <p:cNvGrpSpPr/>
                <p:nvPr/>
              </p:nvGrpSpPr>
              <p:grpSpPr>
                <a:xfrm>
                  <a:off x="4567827" y="970271"/>
                  <a:ext cx="1176558" cy="776349"/>
                  <a:chOff x="4567827" y="970271"/>
                  <a:chExt cx="1176558" cy="776349"/>
                </a:xfrm>
                <a:grpFill/>
              </p:grpSpPr>
              <p:sp>
                <p:nvSpPr>
                  <p:cNvPr id="849" name="Round Diagonal Corner Rectangle 2">
                    <a:extLst>
                      <a:ext uri="{FF2B5EF4-FFF2-40B4-BE49-F238E27FC236}">
                        <a16:creationId xmlns:a16="http://schemas.microsoft.com/office/drawing/2014/main" id="{B6A12455-C135-FBDE-33D8-8FC9C27B5E3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Round Diagonal Corner Rectangle 3">
                    <a:extLst>
                      <a:ext uri="{FF2B5EF4-FFF2-40B4-BE49-F238E27FC236}">
                        <a16:creationId xmlns:a16="http://schemas.microsoft.com/office/drawing/2014/main" id="{4A92CB7C-38EC-711B-DF2D-923F1D92636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Round Diagonal Corner Rectangle 4">
                    <a:extLst>
                      <a:ext uri="{FF2B5EF4-FFF2-40B4-BE49-F238E27FC236}">
                        <a16:creationId xmlns:a16="http://schemas.microsoft.com/office/drawing/2014/main" id="{00BD93CE-0BE8-0DEC-707C-7626B53F6CC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Round Diagonal Corner Rectangle 5">
                    <a:extLst>
                      <a:ext uri="{FF2B5EF4-FFF2-40B4-BE49-F238E27FC236}">
                        <a16:creationId xmlns:a16="http://schemas.microsoft.com/office/drawing/2014/main" id="{65C80AB9-E4B3-7F36-1623-9C390A8A148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Round Diagonal Corner Rectangle 6">
                    <a:extLst>
                      <a:ext uri="{FF2B5EF4-FFF2-40B4-BE49-F238E27FC236}">
                        <a16:creationId xmlns:a16="http://schemas.microsoft.com/office/drawing/2014/main" id="{B3284D49-C468-C082-64A0-415A30635B3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3" name="Group 8">
                  <a:extLst>
                    <a:ext uri="{FF2B5EF4-FFF2-40B4-BE49-F238E27FC236}">
                      <a16:creationId xmlns:a16="http://schemas.microsoft.com/office/drawing/2014/main" id="{3D0F6522-8124-36EB-9D0F-E43FE86F7047}"/>
                    </a:ext>
                  </a:extLst>
                </p:cNvPr>
                <p:cNvGrpSpPr/>
                <p:nvPr/>
              </p:nvGrpSpPr>
              <p:grpSpPr>
                <a:xfrm rot="16517873">
                  <a:off x="5186556" y="1224033"/>
                  <a:ext cx="1176558" cy="776349"/>
                  <a:chOff x="4567827" y="970271"/>
                  <a:chExt cx="1176558" cy="776349"/>
                </a:xfrm>
                <a:grpFill/>
              </p:grpSpPr>
              <p:sp>
                <p:nvSpPr>
                  <p:cNvPr id="844" name="Round Diagonal Corner Rectangle 44">
                    <a:extLst>
                      <a:ext uri="{FF2B5EF4-FFF2-40B4-BE49-F238E27FC236}">
                        <a16:creationId xmlns:a16="http://schemas.microsoft.com/office/drawing/2014/main" id="{E23C1C9E-AC60-6500-EF0D-8E95E9E733B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Round Diagonal Corner Rectangle 45">
                    <a:extLst>
                      <a:ext uri="{FF2B5EF4-FFF2-40B4-BE49-F238E27FC236}">
                        <a16:creationId xmlns:a16="http://schemas.microsoft.com/office/drawing/2014/main" id="{35EE4B7D-7AE1-EFD8-93D2-1678A7B1A45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Round Diagonal Corner Rectangle 46">
                    <a:extLst>
                      <a:ext uri="{FF2B5EF4-FFF2-40B4-BE49-F238E27FC236}">
                        <a16:creationId xmlns:a16="http://schemas.microsoft.com/office/drawing/2014/main" id="{BD0F758A-3A39-4EB0-F422-BA2DD2985CC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Round Diagonal Corner Rectangle 47">
                    <a:extLst>
                      <a:ext uri="{FF2B5EF4-FFF2-40B4-BE49-F238E27FC236}">
                        <a16:creationId xmlns:a16="http://schemas.microsoft.com/office/drawing/2014/main" id="{A09354DA-7AE0-7507-7E2C-FD574458F82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Round Diagonal Corner Rectangle 48">
                    <a:extLst>
                      <a:ext uri="{FF2B5EF4-FFF2-40B4-BE49-F238E27FC236}">
                        <a16:creationId xmlns:a16="http://schemas.microsoft.com/office/drawing/2014/main" id="{BEE9B96E-58FB-DC79-CD3B-F372BA7558E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3" name="Group 802">
                <a:extLst>
                  <a:ext uri="{FF2B5EF4-FFF2-40B4-BE49-F238E27FC236}">
                    <a16:creationId xmlns:a16="http://schemas.microsoft.com/office/drawing/2014/main" id="{F864299A-5535-B501-3BA6-A1DABF6C17D6}"/>
                  </a:ext>
                </a:extLst>
              </p:cNvPr>
              <p:cNvGrpSpPr/>
              <p:nvPr/>
            </p:nvGrpSpPr>
            <p:grpSpPr>
              <a:xfrm rot="8113811">
                <a:off x="1438523" y="2207715"/>
                <a:ext cx="1390153" cy="762604"/>
                <a:chOff x="4567827" y="970271"/>
                <a:chExt cx="1595182" cy="1230216"/>
              </a:xfrm>
              <a:grpFill/>
            </p:grpSpPr>
            <p:grpSp>
              <p:nvGrpSpPr>
                <p:cNvPr id="830" name="Group 7">
                  <a:extLst>
                    <a:ext uri="{FF2B5EF4-FFF2-40B4-BE49-F238E27FC236}">
                      <a16:creationId xmlns:a16="http://schemas.microsoft.com/office/drawing/2014/main" id="{8FA6AEA7-A4A1-BC4C-693C-23DB8A07E323}"/>
                    </a:ext>
                  </a:extLst>
                </p:cNvPr>
                <p:cNvGrpSpPr/>
                <p:nvPr/>
              </p:nvGrpSpPr>
              <p:grpSpPr>
                <a:xfrm>
                  <a:off x="4567827" y="970271"/>
                  <a:ext cx="1176558" cy="776349"/>
                  <a:chOff x="4567827" y="970271"/>
                  <a:chExt cx="1176558" cy="776349"/>
                </a:xfrm>
                <a:grpFill/>
              </p:grpSpPr>
              <p:sp>
                <p:nvSpPr>
                  <p:cNvPr id="837" name="Round Diagonal Corner Rectangle 2">
                    <a:extLst>
                      <a:ext uri="{FF2B5EF4-FFF2-40B4-BE49-F238E27FC236}">
                        <a16:creationId xmlns:a16="http://schemas.microsoft.com/office/drawing/2014/main" id="{6301CB10-E021-1C0B-C6CF-B2BDF3DD25D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Round Diagonal Corner Rectangle 3">
                    <a:extLst>
                      <a:ext uri="{FF2B5EF4-FFF2-40B4-BE49-F238E27FC236}">
                        <a16:creationId xmlns:a16="http://schemas.microsoft.com/office/drawing/2014/main" id="{CA70A1E9-233B-918D-B3F3-4253116B05B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Round Diagonal Corner Rectangle 4">
                    <a:extLst>
                      <a:ext uri="{FF2B5EF4-FFF2-40B4-BE49-F238E27FC236}">
                        <a16:creationId xmlns:a16="http://schemas.microsoft.com/office/drawing/2014/main" id="{A2688D55-37D9-D3A5-C559-A2D42E4946C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Round Diagonal Corner Rectangle 5">
                    <a:extLst>
                      <a:ext uri="{FF2B5EF4-FFF2-40B4-BE49-F238E27FC236}">
                        <a16:creationId xmlns:a16="http://schemas.microsoft.com/office/drawing/2014/main" id="{E91CBDFB-52D7-1E0A-700B-B046B1B1235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Round Diagonal Corner Rectangle 6">
                    <a:extLst>
                      <a:ext uri="{FF2B5EF4-FFF2-40B4-BE49-F238E27FC236}">
                        <a16:creationId xmlns:a16="http://schemas.microsoft.com/office/drawing/2014/main" id="{ED033CF5-0541-8A89-E628-B29E9A665EF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1" name="Group 8">
                  <a:extLst>
                    <a:ext uri="{FF2B5EF4-FFF2-40B4-BE49-F238E27FC236}">
                      <a16:creationId xmlns:a16="http://schemas.microsoft.com/office/drawing/2014/main" id="{4FEAFAA2-7F0E-3254-EF82-81935B04CFE4}"/>
                    </a:ext>
                  </a:extLst>
                </p:cNvPr>
                <p:cNvGrpSpPr/>
                <p:nvPr/>
              </p:nvGrpSpPr>
              <p:grpSpPr>
                <a:xfrm rot="16517873">
                  <a:off x="5186556" y="1224033"/>
                  <a:ext cx="1176558" cy="776349"/>
                  <a:chOff x="4567827" y="970271"/>
                  <a:chExt cx="1176558" cy="776349"/>
                </a:xfrm>
                <a:grpFill/>
              </p:grpSpPr>
              <p:sp>
                <p:nvSpPr>
                  <p:cNvPr id="832" name="Round Diagonal Corner Rectangle 57">
                    <a:extLst>
                      <a:ext uri="{FF2B5EF4-FFF2-40B4-BE49-F238E27FC236}">
                        <a16:creationId xmlns:a16="http://schemas.microsoft.com/office/drawing/2014/main" id="{9B85DEF3-59F0-E948-7631-6DD0F57D5CB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Round Diagonal Corner Rectangle 58">
                    <a:extLst>
                      <a:ext uri="{FF2B5EF4-FFF2-40B4-BE49-F238E27FC236}">
                        <a16:creationId xmlns:a16="http://schemas.microsoft.com/office/drawing/2014/main" id="{3EEFB05D-F984-F43C-E9CD-B4CF29BA0E7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Round Diagonal Corner Rectangle 59">
                    <a:extLst>
                      <a:ext uri="{FF2B5EF4-FFF2-40B4-BE49-F238E27FC236}">
                        <a16:creationId xmlns:a16="http://schemas.microsoft.com/office/drawing/2014/main" id="{DD34B24D-6DBF-97EE-7D65-91158BFF927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Round Diagonal Corner Rectangle 60">
                    <a:extLst>
                      <a:ext uri="{FF2B5EF4-FFF2-40B4-BE49-F238E27FC236}">
                        <a16:creationId xmlns:a16="http://schemas.microsoft.com/office/drawing/2014/main" id="{4F1D844C-E69F-5AD5-0CC2-ED919DA802E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Round Diagonal Corner Rectangle 61">
                    <a:extLst>
                      <a:ext uri="{FF2B5EF4-FFF2-40B4-BE49-F238E27FC236}">
                        <a16:creationId xmlns:a16="http://schemas.microsoft.com/office/drawing/2014/main" id="{B8B72796-0570-A543-E9BB-F03A33AF453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4" name="Group 803">
                <a:extLst>
                  <a:ext uri="{FF2B5EF4-FFF2-40B4-BE49-F238E27FC236}">
                    <a16:creationId xmlns:a16="http://schemas.microsoft.com/office/drawing/2014/main" id="{FD79C92D-0454-A826-B430-E15F8E095247}"/>
                  </a:ext>
                </a:extLst>
              </p:cNvPr>
              <p:cNvGrpSpPr/>
              <p:nvPr/>
            </p:nvGrpSpPr>
            <p:grpSpPr>
              <a:xfrm rot="9089938">
                <a:off x="2556363" y="1661184"/>
                <a:ext cx="1090262" cy="771324"/>
                <a:chOff x="4567827" y="970271"/>
                <a:chExt cx="1595182" cy="1230216"/>
              </a:xfrm>
              <a:grpFill/>
            </p:grpSpPr>
            <p:grpSp>
              <p:nvGrpSpPr>
                <p:cNvPr id="818" name="Group 7">
                  <a:extLst>
                    <a:ext uri="{FF2B5EF4-FFF2-40B4-BE49-F238E27FC236}">
                      <a16:creationId xmlns:a16="http://schemas.microsoft.com/office/drawing/2014/main" id="{8886DEB4-FB3C-8264-321D-BC740C83D958}"/>
                    </a:ext>
                  </a:extLst>
                </p:cNvPr>
                <p:cNvGrpSpPr/>
                <p:nvPr/>
              </p:nvGrpSpPr>
              <p:grpSpPr>
                <a:xfrm>
                  <a:off x="4567827" y="970271"/>
                  <a:ext cx="1176558" cy="776349"/>
                  <a:chOff x="4567827" y="970271"/>
                  <a:chExt cx="1176558" cy="776349"/>
                </a:xfrm>
                <a:grpFill/>
              </p:grpSpPr>
              <p:sp>
                <p:nvSpPr>
                  <p:cNvPr id="825" name="Round Diagonal Corner Rectangle 2">
                    <a:extLst>
                      <a:ext uri="{FF2B5EF4-FFF2-40B4-BE49-F238E27FC236}">
                        <a16:creationId xmlns:a16="http://schemas.microsoft.com/office/drawing/2014/main" id="{556208E5-6C60-A7C3-8E6D-BA5BD779EC0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ound Diagonal Corner Rectangle 3">
                    <a:extLst>
                      <a:ext uri="{FF2B5EF4-FFF2-40B4-BE49-F238E27FC236}">
                        <a16:creationId xmlns:a16="http://schemas.microsoft.com/office/drawing/2014/main" id="{B42E2AEF-3A1C-234E-86A7-3673AB6B003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Round Diagonal Corner Rectangle 4">
                    <a:extLst>
                      <a:ext uri="{FF2B5EF4-FFF2-40B4-BE49-F238E27FC236}">
                        <a16:creationId xmlns:a16="http://schemas.microsoft.com/office/drawing/2014/main" id="{12B4423E-7524-6EEC-EB7B-1B7A5DF1B3D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Round Diagonal Corner Rectangle 5">
                    <a:extLst>
                      <a:ext uri="{FF2B5EF4-FFF2-40B4-BE49-F238E27FC236}">
                        <a16:creationId xmlns:a16="http://schemas.microsoft.com/office/drawing/2014/main" id="{520FB7BB-226E-8001-81DA-1D7F82FB46B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Round Diagonal Corner Rectangle 6">
                    <a:extLst>
                      <a:ext uri="{FF2B5EF4-FFF2-40B4-BE49-F238E27FC236}">
                        <a16:creationId xmlns:a16="http://schemas.microsoft.com/office/drawing/2014/main" id="{CF502EAF-B636-9FAD-1657-1FA3074E7C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9" name="Group 8">
                  <a:extLst>
                    <a:ext uri="{FF2B5EF4-FFF2-40B4-BE49-F238E27FC236}">
                      <a16:creationId xmlns:a16="http://schemas.microsoft.com/office/drawing/2014/main" id="{4B60F6B6-6A49-CC94-8C34-A24CD78E4C72}"/>
                    </a:ext>
                  </a:extLst>
                </p:cNvPr>
                <p:cNvGrpSpPr/>
                <p:nvPr/>
              </p:nvGrpSpPr>
              <p:grpSpPr>
                <a:xfrm rot="16517873">
                  <a:off x="5186556" y="1224033"/>
                  <a:ext cx="1176558" cy="776349"/>
                  <a:chOff x="4567827" y="970271"/>
                  <a:chExt cx="1176558" cy="776349"/>
                </a:xfrm>
                <a:grpFill/>
              </p:grpSpPr>
              <p:sp>
                <p:nvSpPr>
                  <p:cNvPr id="820" name="Round Diagonal Corner Rectangle 70">
                    <a:extLst>
                      <a:ext uri="{FF2B5EF4-FFF2-40B4-BE49-F238E27FC236}">
                        <a16:creationId xmlns:a16="http://schemas.microsoft.com/office/drawing/2014/main" id="{66F500A7-110B-E02E-0A3B-844236B429B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Round Diagonal Corner Rectangle 71">
                    <a:extLst>
                      <a:ext uri="{FF2B5EF4-FFF2-40B4-BE49-F238E27FC236}">
                        <a16:creationId xmlns:a16="http://schemas.microsoft.com/office/drawing/2014/main" id="{94575901-7E8C-60D1-5D7F-3B619E5B33D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Round Diagonal Corner Rectangle 72">
                    <a:extLst>
                      <a:ext uri="{FF2B5EF4-FFF2-40B4-BE49-F238E27FC236}">
                        <a16:creationId xmlns:a16="http://schemas.microsoft.com/office/drawing/2014/main" id="{69B55EF1-F893-6A31-44A5-A5C7D021243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Round Diagonal Corner Rectangle 73">
                    <a:extLst>
                      <a:ext uri="{FF2B5EF4-FFF2-40B4-BE49-F238E27FC236}">
                        <a16:creationId xmlns:a16="http://schemas.microsoft.com/office/drawing/2014/main" id="{87914D6D-BA5F-22DB-8B8B-64A0D721544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Round Diagonal Corner Rectangle 74">
                    <a:extLst>
                      <a:ext uri="{FF2B5EF4-FFF2-40B4-BE49-F238E27FC236}">
                        <a16:creationId xmlns:a16="http://schemas.microsoft.com/office/drawing/2014/main" id="{99E3F34E-CA04-53EF-9861-DDF159373B6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5" name="Group 804">
                <a:extLst>
                  <a:ext uri="{FF2B5EF4-FFF2-40B4-BE49-F238E27FC236}">
                    <a16:creationId xmlns:a16="http://schemas.microsoft.com/office/drawing/2014/main" id="{678D1C31-C162-16B9-186A-64BD8C9781F4}"/>
                  </a:ext>
                </a:extLst>
              </p:cNvPr>
              <p:cNvGrpSpPr/>
              <p:nvPr/>
            </p:nvGrpSpPr>
            <p:grpSpPr>
              <a:xfrm rot="13486189" flipH="1">
                <a:off x="1389306" y="2685691"/>
                <a:ext cx="1345945" cy="1037421"/>
                <a:chOff x="4567827" y="970271"/>
                <a:chExt cx="1595182" cy="1230216"/>
              </a:xfrm>
              <a:grpFill/>
            </p:grpSpPr>
            <p:grpSp>
              <p:nvGrpSpPr>
                <p:cNvPr id="806" name="Group 7">
                  <a:extLst>
                    <a:ext uri="{FF2B5EF4-FFF2-40B4-BE49-F238E27FC236}">
                      <a16:creationId xmlns:a16="http://schemas.microsoft.com/office/drawing/2014/main" id="{7664591B-EF33-90BD-021F-CCFA1EDDB5EF}"/>
                    </a:ext>
                  </a:extLst>
                </p:cNvPr>
                <p:cNvGrpSpPr/>
                <p:nvPr/>
              </p:nvGrpSpPr>
              <p:grpSpPr>
                <a:xfrm>
                  <a:off x="4567827" y="970271"/>
                  <a:ext cx="1176558" cy="776349"/>
                  <a:chOff x="4567827" y="970271"/>
                  <a:chExt cx="1176558" cy="776349"/>
                </a:xfrm>
                <a:grpFill/>
              </p:grpSpPr>
              <p:sp>
                <p:nvSpPr>
                  <p:cNvPr id="813" name="Round Diagonal Corner Rectangle 2">
                    <a:extLst>
                      <a:ext uri="{FF2B5EF4-FFF2-40B4-BE49-F238E27FC236}">
                        <a16:creationId xmlns:a16="http://schemas.microsoft.com/office/drawing/2014/main" id="{7D43147E-6D2D-A13E-4B65-E61551129F3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ound Diagonal Corner Rectangle 3">
                    <a:extLst>
                      <a:ext uri="{FF2B5EF4-FFF2-40B4-BE49-F238E27FC236}">
                        <a16:creationId xmlns:a16="http://schemas.microsoft.com/office/drawing/2014/main" id="{24C2E9A5-DAD5-9F23-6296-EA430E8EA05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ound Diagonal Corner Rectangle 4">
                    <a:extLst>
                      <a:ext uri="{FF2B5EF4-FFF2-40B4-BE49-F238E27FC236}">
                        <a16:creationId xmlns:a16="http://schemas.microsoft.com/office/drawing/2014/main" id="{18683DDC-16B9-6B6A-B2A3-FAF109D6985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Round Diagonal Corner Rectangle 5">
                    <a:extLst>
                      <a:ext uri="{FF2B5EF4-FFF2-40B4-BE49-F238E27FC236}">
                        <a16:creationId xmlns:a16="http://schemas.microsoft.com/office/drawing/2014/main" id="{CDA2149D-1568-3734-4207-18C0A25A47B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Round Diagonal Corner Rectangle 6">
                    <a:extLst>
                      <a:ext uri="{FF2B5EF4-FFF2-40B4-BE49-F238E27FC236}">
                        <a16:creationId xmlns:a16="http://schemas.microsoft.com/office/drawing/2014/main" id="{02541F37-6008-C2DF-FFB8-A8709BC9D3D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7" name="Group 8">
                  <a:extLst>
                    <a:ext uri="{FF2B5EF4-FFF2-40B4-BE49-F238E27FC236}">
                      <a16:creationId xmlns:a16="http://schemas.microsoft.com/office/drawing/2014/main" id="{147A1F22-8316-7DE9-0385-76A6CD5B3B40}"/>
                    </a:ext>
                  </a:extLst>
                </p:cNvPr>
                <p:cNvGrpSpPr/>
                <p:nvPr/>
              </p:nvGrpSpPr>
              <p:grpSpPr>
                <a:xfrm rot="16517873">
                  <a:off x="5186556" y="1224033"/>
                  <a:ext cx="1176558" cy="776349"/>
                  <a:chOff x="4567827" y="970271"/>
                  <a:chExt cx="1176558" cy="776349"/>
                </a:xfrm>
                <a:grpFill/>
              </p:grpSpPr>
              <p:sp>
                <p:nvSpPr>
                  <p:cNvPr id="808" name="Round Diagonal Corner Rectangle 83">
                    <a:extLst>
                      <a:ext uri="{FF2B5EF4-FFF2-40B4-BE49-F238E27FC236}">
                        <a16:creationId xmlns:a16="http://schemas.microsoft.com/office/drawing/2014/main" id="{D19C5934-0282-218C-67B8-E1243AE6321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Round Diagonal Corner Rectangle 84">
                    <a:extLst>
                      <a:ext uri="{FF2B5EF4-FFF2-40B4-BE49-F238E27FC236}">
                        <a16:creationId xmlns:a16="http://schemas.microsoft.com/office/drawing/2014/main" id="{18299F6A-DFB3-B92F-A580-7CB6EC20A62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ound Diagonal Corner Rectangle 85">
                    <a:extLst>
                      <a:ext uri="{FF2B5EF4-FFF2-40B4-BE49-F238E27FC236}">
                        <a16:creationId xmlns:a16="http://schemas.microsoft.com/office/drawing/2014/main" id="{09FC5599-C5A3-FC27-FEB5-D44E813EFFE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Round Diagonal Corner Rectangle 86">
                    <a:extLst>
                      <a:ext uri="{FF2B5EF4-FFF2-40B4-BE49-F238E27FC236}">
                        <a16:creationId xmlns:a16="http://schemas.microsoft.com/office/drawing/2014/main" id="{8DC130CB-1603-AAE2-EEA2-0541EFEBF5C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Round Diagonal Corner Rectangle 87">
                    <a:extLst>
                      <a:ext uri="{FF2B5EF4-FFF2-40B4-BE49-F238E27FC236}">
                        <a16:creationId xmlns:a16="http://schemas.microsoft.com/office/drawing/2014/main" id="{A423E8AF-715F-7F3A-E073-86BCB8F1267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8" name="Group 787">
              <a:extLst>
                <a:ext uri="{FF2B5EF4-FFF2-40B4-BE49-F238E27FC236}">
                  <a16:creationId xmlns:a16="http://schemas.microsoft.com/office/drawing/2014/main" id="{EEA1886E-2099-681C-A7DF-B348B47E6E97}"/>
                </a:ext>
              </a:extLst>
            </p:cNvPr>
            <p:cNvGrpSpPr/>
            <p:nvPr/>
          </p:nvGrpSpPr>
          <p:grpSpPr>
            <a:xfrm>
              <a:off x="2981346" y="4205344"/>
              <a:ext cx="765692" cy="643248"/>
              <a:chOff x="4489705" y="1636776"/>
              <a:chExt cx="3097086" cy="2651760"/>
            </a:xfrm>
            <a:solidFill>
              <a:schemeClr val="accent6">
                <a:lumMod val="75000"/>
              </a:schemeClr>
            </a:solidFill>
          </p:grpSpPr>
          <p:grpSp>
            <p:nvGrpSpPr>
              <p:cNvPr id="789" name="Group 788">
                <a:extLst>
                  <a:ext uri="{FF2B5EF4-FFF2-40B4-BE49-F238E27FC236}">
                    <a16:creationId xmlns:a16="http://schemas.microsoft.com/office/drawing/2014/main" id="{18A97A84-11FD-9C88-2638-D22B2F8E87E6}"/>
                  </a:ext>
                </a:extLst>
              </p:cNvPr>
              <p:cNvGrpSpPr/>
              <p:nvPr/>
            </p:nvGrpSpPr>
            <p:grpSpPr>
              <a:xfrm>
                <a:off x="4489705" y="1779294"/>
                <a:ext cx="1630864" cy="1887450"/>
                <a:chOff x="7653422" y="1435608"/>
                <a:chExt cx="2769586" cy="3757446"/>
              </a:xfrm>
              <a:grpFill/>
            </p:grpSpPr>
            <p:sp>
              <p:nvSpPr>
                <p:cNvPr id="796" name="Rectangle 2">
                  <a:extLst>
                    <a:ext uri="{FF2B5EF4-FFF2-40B4-BE49-F238E27FC236}">
                      <a16:creationId xmlns:a16="http://schemas.microsoft.com/office/drawing/2014/main" id="{B8FEF97A-9A27-64C2-37D1-E443B2333EF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Freeform: Shape 796">
                  <a:extLst>
                    <a:ext uri="{FF2B5EF4-FFF2-40B4-BE49-F238E27FC236}">
                      <a16:creationId xmlns:a16="http://schemas.microsoft.com/office/drawing/2014/main" id="{55252985-4241-8FAE-47F5-D849608E031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90" name="Group 789">
                <a:extLst>
                  <a:ext uri="{FF2B5EF4-FFF2-40B4-BE49-F238E27FC236}">
                    <a16:creationId xmlns:a16="http://schemas.microsoft.com/office/drawing/2014/main" id="{CF50D1E8-C053-51F4-230F-BA906DD5A024}"/>
                  </a:ext>
                </a:extLst>
              </p:cNvPr>
              <p:cNvGrpSpPr/>
              <p:nvPr/>
            </p:nvGrpSpPr>
            <p:grpSpPr>
              <a:xfrm>
                <a:off x="5218177" y="1636776"/>
                <a:ext cx="1822482" cy="2109216"/>
                <a:chOff x="7653422" y="1435608"/>
                <a:chExt cx="2769586" cy="3757446"/>
              </a:xfrm>
              <a:grpFill/>
            </p:grpSpPr>
            <p:sp>
              <p:nvSpPr>
                <p:cNvPr id="794" name="Rectangle 2">
                  <a:extLst>
                    <a:ext uri="{FF2B5EF4-FFF2-40B4-BE49-F238E27FC236}">
                      <a16:creationId xmlns:a16="http://schemas.microsoft.com/office/drawing/2014/main" id="{8B242732-DC73-8E5D-63D1-0198D28BDCC1}"/>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Freeform: Shape 794">
                  <a:extLst>
                    <a:ext uri="{FF2B5EF4-FFF2-40B4-BE49-F238E27FC236}">
                      <a16:creationId xmlns:a16="http://schemas.microsoft.com/office/drawing/2014/main" id="{AEBB9ADC-5754-8DED-63F5-D32C6569F85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91" name="Group 790">
                <a:extLst>
                  <a:ext uri="{FF2B5EF4-FFF2-40B4-BE49-F238E27FC236}">
                    <a16:creationId xmlns:a16="http://schemas.microsoft.com/office/drawing/2014/main" id="{13E71F5D-F035-388F-C3B1-821EA842EC53}"/>
                  </a:ext>
                </a:extLst>
              </p:cNvPr>
              <p:cNvGrpSpPr/>
              <p:nvPr/>
            </p:nvGrpSpPr>
            <p:grpSpPr>
              <a:xfrm>
                <a:off x="5394961" y="1751862"/>
                <a:ext cx="2191830" cy="2536674"/>
                <a:chOff x="7653422" y="1435608"/>
                <a:chExt cx="2769586" cy="3757446"/>
              </a:xfrm>
              <a:grpFill/>
            </p:grpSpPr>
            <p:sp>
              <p:nvSpPr>
                <p:cNvPr id="792" name="Rectangle 2">
                  <a:extLst>
                    <a:ext uri="{FF2B5EF4-FFF2-40B4-BE49-F238E27FC236}">
                      <a16:creationId xmlns:a16="http://schemas.microsoft.com/office/drawing/2014/main" id="{A32CDA5F-9DF3-013C-6908-567286A8CFCE}"/>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Freeform: Shape 792">
                  <a:extLst>
                    <a:ext uri="{FF2B5EF4-FFF2-40B4-BE49-F238E27FC236}">
                      <a16:creationId xmlns:a16="http://schemas.microsoft.com/office/drawing/2014/main" id="{55C7CAF8-5474-E48D-F77A-3A10BA66810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65" name="Arrow: Down 764">
            <a:extLst>
              <a:ext uri="{FF2B5EF4-FFF2-40B4-BE49-F238E27FC236}">
                <a16:creationId xmlns:a16="http://schemas.microsoft.com/office/drawing/2014/main" id="{9070CE57-E7B7-4BDF-A07E-A4E499FC72DD}"/>
              </a:ext>
            </a:extLst>
          </p:cNvPr>
          <p:cNvSpPr/>
          <p:nvPr/>
        </p:nvSpPr>
        <p:spPr>
          <a:xfrm rot="10800000">
            <a:off x="5084941" y="4204180"/>
            <a:ext cx="271603" cy="88724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TextBox 765">
            <a:extLst>
              <a:ext uri="{FF2B5EF4-FFF2-40B4-BE49-F238E27FC236}">
                <a16:creationId xmlns:a16="http://schemas.microsoft.com/office/drawing/2014/main" id="{D23B12FD-FAD1-4C7B-AC40-94FD4576069D}"/>
              </a:ext>
            </a:extLst>
          </p:cNvPr>
          <p:cNvSpPr txBox="1"/>
          <p:nvPr/>
        </p:nvSpPr>
        <p:spPr>
          <a:xfrm>
            <a:off x="4528546" y="4866701"/>
            <a:ext cx="863946" cy="338555"/>
          </a:xfrm>
          <a:prstGeom prst="rect">
            <a:avLst/>
          </a:prstGeom>
          <a:noFill/>
        </p:spPr>
        <p:txBody>
          <a:bodyPr wrap="square" rtlCol="0">
            <a:spAutoFit/>
          </a:bodyPr>
          <a:lstStyle/>
          <a:p>
            <a:r>
              <a:rPr lang="en-US" sz="1600" dirty="0">
                <a:solidFill>
                  <a:schemeClr val="bg1"/>
                </a:solidFill>
              </a:rPr>
              <a:t>North</a:t>
            </a:r>
          </a:p>
        </p:txBody>
      </p:sp>
    </p:spTree>
    <p:extLst>
      <p:ext uri="{BB962C8B-B14F-4D97-AF65-F5344CB8AC3E}">
        <p14:creationId xmlns:p14="http://schemas.microsoft.com/office/powerpoint/2010/main" val="383734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565CFEF-F8B4-4C62-A0C7-ED846C74C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2057400" y="1"/>
            <a:ext cx="82296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Keeping Your Faith</a:t>
            </a:r>
          </a:p>
        </p:txBody>
      </p:sp>
      <p:grpSp>
        <p:nvGrpSpPr>
          <p:cNvPr id="2" name="Group 23"/>
          <p:cNvGrpSpPr/>
          <p:nvPr/>
        </p:nvGrpSpPr>
        <p:grpSpPr>
          <a:xfrm>
            <a:off x="4343400" y="1066800"/>
            <a:ext cx="3200400" cy="1981200"/>
            <a:chOff x="5257800" y="3733800"/>
            <a:chExt cx="3200400" cy="1981200"/>
          </a:xfrm>
        </p:grpSpPr>
        <p:grpSp>
          <p:nvGrpSpPr>
            <p:cNvPr id="3" name="Group 9"/>
            <p:cNvGrpSpPr/>
            <p:nvPr/>
          </p:nvGrpSpPr>
          <p:grpSpPr>
            <a:xfrm>
              <a:off x="5257800" y="3733800"/>
              <a:ext cx="3200400" cy="1981200"/>
              <a:chOff x="965200" y="2286000"/>
              <a:chExt cx="7264400" cy="2743200"/>
            </a:xfrm>
          </p:grpSpPr>
          <p:grpSp>
            <p:nvGrpSpPr>
              <p:cNvPr id="4" name="Group 18"/>
              <p:cNvGrpSpPr/>
              <p:nvPr/>
            </p:nvGrpSpPr>
            <p:grpSpPr>
              <a:xfrm>
                <a:off x="965200" y="2286000"/>
                <a:ext cx="7264400" cy="2743200"/>
                <a:chOff x="965200" y="2286000"/>
                <a:chExt cx="7327900" cy="2743200"/>
              </a:xfrm>
            </p:grpSpPr>
            <p:sp>
              <p:nvSpPr>
                <p:cNvPr id="13" name="Rectangle 1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1"/>
                  <a:endCxn id="1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17599" y="2514600"/>
                <a:ext cx="7010400" cy="639228"/>
              </a:xfrm>
              <a:prstGeom prst="rect">
                <a:avLst/>
              </a:prstGeom>
              <a:noFill/>
            </p:spPr>
            <p:txBody>
              <a:bodyPr wrap="square" rtlCol="0">
                <a:spAutoFit/>
              </a:bodyPr>
              <a:lstStyle/>
              <a:p>
                <a:endParaRPr lang="en-US" sz="2400" dirty="0">
                  <a:solidFill>
                    <a:schemeClr val="bg1"/>
                  </a:solidFill>
                </a:endParaRPr>
              </a:p>
            </p:txBody>
          </p:sp>
        </p:grpSp>
        <p:sp>
          <p:nvSpPr>
            <p:cNvPr id="23" name="Rectangle 22"/>
            <p:cNvSpPr/>
            <p:nvPr/>
          </p:nvSpPr>
          <p:spPr>
            <a:xfrm>
              <a:off x="5486400" y="3962400"/>
              <a:ext cx="2743200" cy="1200329"/>
            </a:xfrm>
            <a:prstGeom prst="rect">
              <a:avLst/>
            </a:prstGeom>
          </p:spPr>
          <p:txBody>
            <a:bodyPr wrap="square">
              <a:spAutoFit/>
            </a:bodyPr>
            <a:lstStyle/>
            <a:p>
              <a:pPr algn="ctr"/>
              <a:r>
                <a:rPr lang="en-US" b="1" dirty="0">
                  <a:solidFill>
                    <a:schemeClr val="bg1"/>
                  </a:solidFill>
                </a:rPr>
                <a:t>It is easier and better to remain faithful than it is to return to the faith after going astray</a:t>
              </a:r>
              <a:endParaRPr lang="en-US" dirty="0">
                <a:solidFill>
                  <a:schemeClr val="bg1"/>
                </a:solidFill>
              </a:endParaRPr>
            </a:p>
          </p:txBody>
        </p:sp>
      </p:grpSp>
      <p:sp>
        <p:nvSpPr>
          <p:cNvPr id="24" name="Rectangle 23"/>
          <p:cNvSpPr/>
          <p:nvPr/>
        </p:nvSpPr>
        <p:spPr>
          <a:xfrm>
            <a:off x="1752600" y="3657601"/>
            <a:ext cx="8686800" cy="2246769"/>
          </a:xfrm>
          <a:prstGeom prst="rect">
            <a:avLst/>
          </a:prstGeom>
        </p:spPr>
        <p:txBody>
          <a:bodyPr wrap="square">
            <a:spAutoFit/>
          </a:bodyPr>
          <a:lstStyle/>
          <a:p>
            <a:pPr fontAlgn="base"/>
            <a:r>
              <a:rPr lang="en-US" sz="2800" dirty="0">
                <a:solidFill>
                  <a:srgbClr val="FFFF00"/>
                </a:solidFill>
              </a:rPr>
              <a:t>Why is staying faithful in the Church easier than returning to the Church after a period of being less active?</a:t>
            </a:r>
          </a:p>
          <a:p>
            <a:pPr fontAlgn="base"/>
            <a:endParaRPr lang="en-US" sz="2800" dirty="0">
              <a:solidFill>
                <a:srgbClr val="FFFF00"/>
              </a:solidFill>
            </a:endParaRPr>
          </a:p>
          <a:p>
            <a:pPr fontAlgn="base"/>
            <a:r>
              <a:rPr lang="en-US" sz="2800" dirty="0">
                <a:solidFill>
                  <a:srgbClr val="FFFF00"/>
                </a:solidFill>
              </a:rPr>
              <a:t>Why is it easier to maintain a testimony than it is to regain a testimony after falling away?</a:t>
            </a:r>
          </a:p>
        </p:txBody>
      </p:sp>
      <p:pic>
        <p:nvPicPr>
          <p:cNvPr id="1026" name="Picture 2" descr="https://www.lds.org/youth/bc/youth/content/images/Pure-Tesimony-inline1-2012-06-21.jpg"/>
          <p:cNvPicPr>
            <a:picLocks noChangeAspect="1" noChangeArrowheads="1"/>
          </p:cNvPicPr>
          <p:nvPr/>
        </p:nvPicPr>
        <p:blipFill>
          <a:blip r:embed="rId3" cstate="print"/>
          <a:srcRect/>
          <a:stretch>
            <a:fillRect/>
          </a:stretch>
        </p:blipFill>
        <p:spPr bwMode="auto">
          <a:xfrm>
            <a:off x="2362200" y="914400"/>
            <a:ext cx="1473200" cy="2209800"/>
          </a:xfrm>
          <a:prstGeom prst="rect">
            <a:avLst/>
          </a:prstGeom>
          <a:noFill/>
        </p:spPr>
      </p:pic>
      <p:pic>
        <p:nvPicPr>
          <p:cNvPr id="1028" name="Picture 4" descr="https://www.lds.org/youth/bc/youth/learn/ss/prophets-revelation/testimony/images/prophets-what-does-it-mean.jpg"/>
          <p:cNvPicPr>
            <a:picLocks noChangeAspect="1" noChangeArrowheads="1"/>
          </p:cNvPicPr>
          <p:nvPr/>
        </p:nvPicPr>
        <p:blipFill>
          <a:blip r:embed="rId4" cstate="print"/>
          <a:srcRect/>
          <a:stretch>
            <a:fillRect/>
          </a:stretch>
        </p:blipFill>
        <p:spPr bwMode="auto">
          <a:xfrm>
            <a:off x="7772400" y="838200"/>
            <a:ext cx="2362200" cy="2362200"/>
          </a:xfrm>
          <a:prstGeom prst="rect">
            <a:avLst/>
          </a:prstGeom>
          <a:noFill/>
        </p:spPr>
      </p:pic>
    </p:spTree>
    <p:extLst>
      <p:ext uri="{BB962C8B-B14F-4D97-AF65-F5344CB8AC3E}">
        <p14:creationId xmlns:p14="http://schemas.microsoft.com/office/powerpoint/2010/main" val="12384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3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BB74C2FB-74DC-4970-B221-9122255EF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0" y="6488668"/>
            <a:ext cx="1524000" cy="369332"/>
          </a:xfrm>
          <a:prstGeom prst="rect">
            <a:avLst/>
          </a:prstGeom>
          <a:noFill/>
        </p:spPr>
        <p:txBody>
          <a:bodyPr wrap="square" rtlCol="0">
            <a:spAutoFit/>
          </a:bodyPr>
          <a:lstStyle/>
          <a:p>
            <a:r>
              <a:rPr lang="en-US" dirty="0">
                <a:solidFill>
                  <a:schemeClr val="bg1"/>
                </a:solidFill>
              </a:rPr>
              <a:t>Alma 59-60</a:t>
            </a:r>
          </a:p>
        </p:txBody>
      </p:sp>
      <p:sp>
        <p:nvSpPr>
          <p:cNvPr id="21" name="TextBox 20"/>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Trials of Miscommunication</a:t>
            </a:r>
          </a:p>
        </p:txBody>
      </p:sp>
      <p:sp>
        <p:nvSpPr>
          <p:cNvPr id="5" name="Rectangle 4"/>
          <p:cNvSpPr/>
          <p:nvPr/>
        </p:nvSpPr>
        <p:spPr>
          <a:xfrm>
            <a:off x="1752600" y="762000"/>
            <a:ext cx="4572000" cy="923330"/>
          </a:xfrm>
          <a:prstGeom prst="rect">
            <a:avLst/>
          </a:prstGeom>
        </p:spPr>
        <p:txBody>
          <a:bodyPr>
            <a:spAutoFit/>
          </a:bodyPr>
          <a:lstStyle/>
          <a:p>
            <a:r>
              <a:rPr lang="en-US" dirty="0">
                <a:solidFill>
                  <a:schemeClr val="bg1"/>
                </a:solidFill>
              </a:rPr>
              <a:t>Captain Moroni rejoiced in Helaman’s success in regaining some of the Nephite cities that had been lost to the Lamanites. </a:t>
            </a:r>
          </a:p>
        </p:txBody>
      </p:sp>
      <p:sp>
        <p:nvSpPr>
          <p:cNvPr id="6" name="Rectangle 5"/>
          <p:cNvSpPr/>
          <p:nvPr/>
        </p:nvSpPr>
        <p:spPr>
          <a:xfrm>
            <a:off x="5217459" y="1797425"/>
            <a:ext cx="4572000" cy="1200329"/>
          </a:xfrm>
          <a:prstGeom prst="rect">
            <a:avLst/>
          </a:prstGeom>
        </p:spPr>
        <p:txBody>
          <a:bodyPr>
            <a:spAutoFit/>
          </a:bodyPr>
          <a:lstStyle/>
          <a:p>
            <a:r>
              <a:rPr lang="en-US" dirty="0">
                <a:solidFill>
                  <a:schemeClr val="bg1"/>
                </a:solidFill>
              </a:rPr>
              <a:t>However, when he learned that the city of </a:t>
            </a:r>
            <a:r>
              <a:rPr lang="en-US" dirty="0" err="1">
                <a:solidFill>
                  <a:schemeClr val="bg1"/>
                </a:solidFill>
              </a:rPr>
              <a:t>Nephihah</a:t>
            </a:r>
            <a:r>
              <a:rPr lang="en-US" dirty="0">
                <a:solidFill>
                  <a:schemeClr val="bg1"/>
                </a:solidFill>
              </a:rPr>
              <a:t> had been captured by the Lamanites, he was angry at the government for neglecting to send reinforcements. </a:t>
            </a:r>
          </a:p>
        </p:txBody>
      </p:sp>
      <p:sp>
        <p:nvSpPr>
          <p:cNvPr id="7" name="Rectangle 6"/>
          <p:cNvSpPr/>
          <p:nvPr/>
        </p:nvSpPr>
        <p:spPr>
          <a:xfrm>
            <a:off x="4576483" y="5181601"/>
            <a:ext cx="3886200" cy="1200329"/>
          </a:xfrm>
          <a:prstGeom prst="rect">
            <a:avLst/>
          </a:prstGeom>
        </p:spPr>
        <p:txBody>
          <a:bodyPr wrap="square">
            <a:spAutoFit/>
          </a:bodyPr>
          <a:lstStyle/>
          <a:p>
            <a:r>
              <a:rPr lang="en-US" dirty="0">
                <a:solidFill>
                  <a:schemeClr val="bg1"/>
                </a:solidFill>
              </a:rPr>
              <a:t>In a letter to </a:t>
            </a:r>
            <a:r>
              <a:rPr lang="en-US" dirty="0" err="1">
                <a:solidFill>
                  <a:schemeClr val="bg1"/>
                </a:solidFill>
              </a:rPr>
              <a:t>Pahoran</a:t>
            </a:r>
            <a:r>
              <a:rPr lang="en-US" dirty="0">
                <a:solidFill>
                  <a:schemeClr val="bg1"/>
                </a:solidFill>
              </a:rPr>
              <a:t>, the chief judge, he lamented the suffering of the righteous and rebuked </a:t>
            </a:r>
            <a:r>
              <a:rPr lang="en-US" dirty="0" err="1">
                <a:solidFill>
                  <a:schemeClr val="bg1"/>
                </a:solidFill>
              </a:rPr>
              <a:t>Pahoran</a:t>
            </a:r>
            <a:r>
              <a:rPr lang="en-US" dirty="0">
                <a:solidFill>
                  <a:schemeClr val="bg1"/>
                </a:solidFill>
              </a:rPr>
              <a:t> for not supporting the cause of freedom. </a:t>
            </a:r>
          </a:p>
        </p:txBody>
      </p:sp>
      <p:grpSp>
        <p:nvGrpSpPr>
          <p:cNvPr id="2" name="Group 1">
            <a:extLst>
              <a:ext uri="{FF2B5EF4-FFF2-40B4-BE49-F238E27FC236}">
                <a16:creationId xmlns:a16="http://schemas.microsoft.com/office/drawing/2014/main" id="{595E4C48-9FAF-2E7D-3DA6-39BC5771F038}"/>
              </a:ext>
            </a:extLst>
          </p:cNvPr>
          <p:cNvGrpSpPr/>
          <p:nvPr/>
        </p:nvGrpSpPr>
        <p:grpSpPr>
          <a:xfrm>
            <a:off x="1622543" y="2292455"/>
            <a:ext cx="1868705" cy="3771410"/>
            <a:chOff x="416472" y="2209800"/>
            <a:chExt cx="1793328" cy="3505200"/>
          </a:xfrm>
        </p:grpSpPr>
        <p:sp>
          <p:nvSpPr>
            <p:cNvPr id="3" name="Cloud 2">
              <a:extLst>
                <a:ext uri="{FF2B5EF4-FFF2-40B4-BE49-F238E27FC236}">
                  <a16:creationId xmlns:a16="http://schemas.microsoft.com/office/drawing/2014/main" id="{22A0946E-CD4A-4021-BC0A-8009766A2736}"/>
                </a:ext>
              </a:extLst>
            </p:cNvPr>
            <p:cNvSpPr/>
            <p:nvPr/>
          </p:nvSpPr>
          <p:spPr>
            <a:xfrm>
              <a:off x="685800" y="2971800"/>
              <a:ext cx="1219200" cy="990600"/>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B03F633-3863-7407-BBEF-BE7A49883A24}"/>
                </a:ext>
              </a:extLst>
            </p:cNvPr>
            <p:cNvSpPr/>
            <p:nvPr/>
          </p:nvSpPr>
          <p:spPr>
            <a:xfrm rot="19437994">
              <a:off x="1344184" y="5119606"/>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 name="Oval 7">
              <a:extLst>
                <a:ext uri="{FF2B5EF4-FFF2-40B4-BE49-F238E27FC236}">
                  <a16:creationId xmlns:a16="http://schemas.microsoft.com/office/drawing/2014/main" id="{053409C3-C233-2F10-F5B8-6D93C24EA74D}"/>
                </a:ext>
              </a:extLst>
            </p:cNvPr>
            <p:cNvSpPr/>
            <p:nvPr/>
          </p:nvSpPr>
          <p:spPr>
            <a:xfrm rot="1955574">
              <a:off x="879257" y="5089678"/>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9" name="Pentagon 4">
              <a:extLst>
                <a:ext uri="{FF2B5EF4-FFF2-40B4-BE49-F238E27FC236}">
                  <a16:creationId xmlns:a16="http://schemas.microsoft.com/office/drawing/2014/main" id="{778E0CD5-FD32-C86F-ACDC-B64A0769B99E}"/>
                </a:ext>
              </a:extLst>
            </p:cNvPr>
            <p:cNvSpPr/>
            <p:nvPr/>
          </p:nvSpPr>
          <p:spPr>
            <a:xfrm rot="4714608">
              <a:off x="1112250" y="5057191"/>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1" name="Pentagon 5">
              <a:extLst>
                <a:ext uri="{FF2B5EF4-FFF2-40B4-BE49-F238E27FC236}">
                  <a16:creationId xmlns:a16="http://schemas.microsoft.com/office/drawing/2014/main" id="{4BE954CE-5A20-73CD-DC06-7DE9E82D2B22}"/>
                </a:ext>
              </a:extLst>
            </p:cNvPr>
            <p:cNvSpPr/>
            <p:nvPr/>
          </p:nvSpPr>
          <p:spPr>
            <a:xfrm rot="6079541">
              <a:off x="743954" y="4997815"/>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2" name="Oval 61">
              <a:extLst>
                <a:ext uri="{FF2B5EF4-FFF2-40B4-BE49-F238E27FC236}">
                  <a16:creationId xmlns:a16="http://schemas.microsoft.com/office/drawing/2014/main" id="{4B6CE5C3-D314-D926-1A64-EEF340228206}"/>
                </a:ext>
              </a:extLst>
            </p:cNvPr>
            <p:cNvSpPr/>
            <p:nvPr/>
          </p:nvSpPr>
          <p:spPr>
            <a:xfrm>
              <a:off x="1954115" y="4264418"/>
              <a:ext cx="255685"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3" name="Oval 62">
              <a:extLst>
                <a:ext uri="{FF2B5EF4-FFF2-40B4-BE49-F238E27FC236}">
                  <a16:creationId xmlns:a16="http://schemas.microsoft.com/office/drawing/2014/main" id="{7604C79F-6518-CBF7-D1E3-4FE75B40FCC3}"/>
                </a:ext>
              </a:extLst>
            </p:cNvPr>
            <p:cNvSpPr/>
            <p:nvPr/>
          </p:nvSpPr>
          <p:spPr>
            <a:xfrm>
              <a:off x="416472" y="4264418"/>
              <a:ext cx="321879"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4" name="Flowchart: Manual Operation 63">
              <a:extLst>
                <a:ext uri="{FF2B5EF4-FFF2-40B4-BE49-F238E27FC236}">
                  <a16:creationId xmlns:a16="http://schemas.microsoft.com/office/drawing/2014/main" id="{C7FCDD73-CD2F-7BD3-11A0-5862FA3B7F96}"/>
                </a:ext>
              </a:extLst>
            </p:cNvPr>
            <p:cNvSpPr/>
            <p:nvPr/>
          </p:nvSpPr>
          <p:spPr>
            <a:xfrm rot="8846634">
              <a:off x="1685412" y="35950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5" name="Flowchart: Manual Operation 64">
              <a:extLst>
                <a:ext uri="{FF2B5EF4-FFF2-40B4-BE49-F238E27FC236}">
                  <a16:creationId xmlns:a16="http://schemas.microsoft.com/office/drawing/2014/main" id="{7BCB0EBA-5727-C289-B54A-E5626B28C977}"/>
                </a:ext>
              </a:extLst>
            </p:cNvPr>
            <p:cNvSpPr/>
            <p:nvPr/>
          </p:nvSpPr>
          <p:spPr>
            <a:xfrm rot="12773101">
              <a:off x="629017" y="35969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6" name="Flowchart: Manual Operation 65">
              <a:extLst>
                <a:ext uri="{FF2B5EF4-FFF2-40B4-BE49-F238E27FC236}">
                  <a16:creationId xmlns:a16="http://schemas.microsoft.com/office/drawing/2014/main" id="{4F9A4705-4A00-CDCD-ACC2-ED3C052D7B92}"/>
                </a:ext>
              </a:extLst>
            </p:cNvPr>
            <p:cNvSpPr/>
            <p:nvPr/>
          </p:nvSpPr>
          <p:spPr>
            <a:xfrm rot="10800000">
              <a:off x="784334" y="3553960"/>
              <a:ext cx="1057603" cy="171694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7" name="Pentagon 11">
              <a:extLst>
                <a:ext uri="{FF2B5EF4-FFF2-40B4-BE49-F238E27FC236}">
                  <a16:creationId xmlns:a16="http://schemas.microsoft.com/office/drawing/2014/main" id="{EEEBB2F7-6CA3-A1B3-09E4-9AC32A65428C}"/>
                </a:ext>
              </a:extLst>
            </p:cNvPr>
            <p:cNvSpPr/>
            <p:nvPr/>
          </p:nvSpPr>
          <p:spPr>
            <a:xfrm rot="5400000">
              <a:off x="69020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8" name="Pentagon 12">
              <a:extLst>
                <a:ext uri="{FF2B5EF4-FFF2-40B4-BE49-F238E27FC236}">
                  <a16:creationId xmlns:a16="http://schemas.microsoft.com/office/drawing/2014/main" id="{CB6FC7F1-57EA-9143-A0FE-F6850C548961}"/>
                </a:ext>
              </a:extLst>
            </p:cNvPr>
            <p:cNvSpPr/>
            <p:nvPr/>
          </p:nvSpPr>
          <p:spPr>
            <a:xfrm rot="5400000">
              <a:off x="874132"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9" name="Pentagon 13">
              <a:extLst>
                <a:ext uri="{FF2B5EF4-FFF2-40B4-BE49-F238E27FC236}">
                  <a16:creationId xmlns:a16="http://schemas.microsoft.com/office/drawing/2014/main" id="{45DD0E81-D2DD-DFF3-4842-39C7F23E4A9D}"/>
                </a:ext>
              </a:extLst>
            </p:cNvPr>
            <p:cNvSpPr/>
            <p:nvPr/>
          </p:nvSpPr>
          <p:spPr>
            <a:xfrm rot="5400000">
              <a:off x="1012080"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0" name="Pentagon 14">
              <a:extLst>
                <a:ext uri="{FF2B5EF4-FFF2-40B4-BE49-F238E27FC236}">
                  <a16:creationId xmlns:a16="http://schemas.microsoft.com/office/drawing/2014/main" id="{F333DB0E-F8F3-C011-5DA9-F598C1890A12}"/>
                </a:ext>
              </a:extLst>
            </p:cNvPr>
            <p:cNvSpPr/>
            <p:nvPr/>
          </p:nvSpPr>
          <p:spPr>
            <a:xfrm rot="5400000">
              <a:off x="119601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1" name="Pentagon 15">
              <a:extLst>
                <a:ext uri="{FF2B5EF4-FFF2-40B4-BE49-F238E27FC236}">
                  <a16:creationId xmlns:a16="http://schemas.microsoft.com/office/drawing/2014/main" id="{48589542-22FD-6BBE-E9EF-4EAC78B64A5E}"/>
                </a:ext>
              </a:extLst>
            </p:cNvPr>
            <p:cNvSpPr/>
            <p:nvPr/>
          </p:nvSpPr>
          <p:spPr>
            <a:xfrm rot="5400000">
              <a:off x="598235"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2" name="Pentagon 16">
              <a:extLst>
                <a:ext uri="{FF2B5EF4-FFF2-40B4-BE49-F238E27FC236}">
                  <a16:creationId xmlns:a16="http://schemas.microsoft.com/office/drawing/2014/main" id="{D5317845-15BE-813C-B93E-D05D36299DBA}"/>
                </a:ext>
              </a:extLst>
            </p:cNvPr>
            <p:cNvSpPr/>
            <p:nvPr/>
          </p:nvSpPr>
          <p:spPr>
            <a:xfrm rot="5400000">
              <a:off x="1287976"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3" name="Pentagon 17">
              <a:extLst>
                <a:ext uri="{FF2B5EF4-FFF2-40B4-BE49-F238E27FC236}">
                  <a16:creationId xmlns:a16="http://schemas.microsoft.com/office/drawing/2014/main" id="{E548D7EF-6174-5118-C80E-301529FDCE0D}"/>
                </a:ext>
              </a:extLst>
            </p:cNvPr>
            <p:cNvSpPr/>
            <p:nvPr/>
          </p:nvSpPr>
          <p:spPr>
            <a:xfrm rot="6342749">
              <a:off x="518996" y="47317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4" name="Pentagon 18">
              <a:extLst>
                <a:ext uri="{FF2B5EF4-FFF2-40B4-BE49-F238E27FC236}">
                  <a16:creationId xmlns:a16="http://schemas.microsoft.com/office/drawing/2014/main" id="{A6F159D7-9B1A-A512-28A1-07F52971B45F}"/>
                </a:ext>
              </a:extLst>
            </p:cNvPr>
            <p:cNvSpPr/>
            <p:nvPr/>
          </p:nvSpPr>
          <p:spPr>
            <a:xfrm rot="4529732">
              <a:off x="1357024" y="4737961"/>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5" name="Oval 74">
              <a:extLst>
                <a:ext uri="{FF2B5EF4-FFF2-40B4-BE49-F238E27FC236}">
                  <a16:creationId xmlns:a16="http://schemas.microsoft.com/office/drawing/2014/main" id="{34F49CC4-9B2E-C019-D627-DF30E49AAA24}"/>
                </a:ext>
              </a:extLst>
            </p:cNvPr>
            <p:cNvSpPr/>
            <p:nvPr/>
          </p:nvSpPr>
          <p:spPr>
            <a:xfrm>
              <a:off x="1219200" y="3435550"/>
              <a:ext cx="228600"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6" name="Pentagon 20">
              <a:extLst>
                <a:ext uri="{FF2B5EF4-FFF2-40B4-BE49-F238E27FC236}">
                  <a16:creationId xmlns:a16="http://schemas.microsoft.com/office/drawing/2014/main" id="{9F5DFDA1-844A-14EE-800F-64F70A5A2C82}"/>
                </a:ext>
              </a:extLst>
            </p:cNvPr>
            <p:cNvSpPr/>
            <p:nvPr/>
          </p:nvSpPr>
          <p:spPr>
            <a:xfrm rot="7201658">
              <a:off x="395258" y="3716723"/>
              <a:ext cx="984266" cy="24883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7" name="Pentagon 22">
              <a:extLst>
                <a:ext uri="{FF2B5EF4-FFF2-40B4-BE49-F238E27FC236}">
                  <a16:creationId xmlns:a16="http://schemas.microsoft.com/office/drawing/2014/main" id="{3EC12039-9AFE-6905-2760-7D6F4A1D64B2}"/>
                </a:ext>
              </a:extLst>
            </p:cNvPr>
            <p:cNvSpPr/>
            <p:nvPr/>
          </p:nvSpPr>
          <p:spPr>
            <a:xfrm rot="14398342" flipH="1">
              <a:off x="1322851" y="3815029"/>
              <a:ext cx="984266" cy="25823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78" name="Rectangle 77">
              <a:extLst>
                <a:ext uri="{FF2B5EF4-FFF2-40B4-BE49-F238E27FC236}">
                  <a16:creationId xmlns:a16="http://schemas.microsoft.com/office/drawing/2014/main" id="{4CFBCFED-044F-771D-6540-C1BB60EAAD7E}"/>
                </a:ext>
              </a:extLst>
            </p:cNvPr>
            <p:cNvSpPr/>
            <p:nvPr/>
          </p:nvSpPr>
          <p:spPr>
            <a:xfrm>
              <a:off x="1014248" y="3790779"/>
              <a:ext cx="597776" cy="4736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9" name="Group 78">
              <a:extLst>
                <a:ext uri="{FF2B5EF4-FFF2-40B4-BE49-F238E27FC236}">
                  <a16:creationId xmlns:a16="http://schemas.microsoft.com/office/drawing/2014/main" id="{4ED8ED19-C7F2-F45E-D6B2-3103351DF06F}"/>
                </a:ext>
              </a:extLst>
            </p:cNvPr>
            <p:cNvGrpSpPr/>
            <p:nvPr/>
          </p:nvGrpSpPr>
          <p:grpSpPr>
            <a:xfrm>
              <a:off x="609600" y="2209800"/>
              <a:ext cx="1253772" cy="1331342"/>
              <a:chOff x="803628" y="2281822"/>
              <a:chExt cx="952377" cy="1331342"/>
            </a:xfrm>
          </p:grpSpPr>
          <p:sp>
            <p:nvSpPr>
              <p:cNvPr id="89" name="Oval 88">
                <a:extLst>
                  <a:ext uri="{FF2B5EF4-FFF2-40B4-BE49-F238E27FC236}">
                    <a16:creationId xmlns:a16="http://schemas.microsoft.com/office/drawing/2014/main" id="{F6FA9D57-E65F-4B80-85FF-1A7A210F96B7}"/>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90" name="Freeform: Shape 89">
                <a:extLst>
                  <a:ext uri="{FF2B5EF4-FFF2-40B4-BE49-F238E27FC236}">
                    <a16:creationId xmlns:a16="http://schemas.microsoft.com/office/drawing/2014/main" id="{88D31066-0B05-7B09-8509-C3E667D5EB51}"/>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0" name="Rounded Rectangle 29">
              <a:extLst>
                <a:ext uri="{FF2B5EF4-FFF2-40B4-BE49-F238E27FC236}">
                  <a16:creationId xmlns:a16="http://schemas.microsoft.com/office/drawing/2014/main" id="{D7F8FFAA-B1AB-8762-88AC-667FE1E96D51}"/>
                </a:ext>
              </a:extLst>
            </p:cNvPr>
            <p:cNvSpPr/>
            <p:nvPr/>
          </p:nvSpPr>
          <p:spPr>
            <a:xfrm>
              <a:off x="838200" y="2514601"/>
              <a:ext cx="9906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Cross 80">
              <a:extLst>
                <a:ext uri="{FF2B5EF4-FFF2-40B4-BE49-F238E27FC236}">
                  <a16:creationId xmlns:a16="http://schemas.microsoft.com/office/drawing/2014/main" id="{723BC989-8303-ECD2-7A08-260CC04384E8}"/>
                </a:ext>
              </a:extLst>
            </p:cNvPr>
            <p:cNvSpPr/>
            <p:nvPr/>
          </p:nvSpPr>
          <p:spPr>
            <a:xfrm rot="2093903">
              <a:off x="1453639" y="3951710"/>
              <a:ext cx="363759" cy="3587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Pentagon 31">
              <a:extLst>
                <a:ext uri="{FF2B5EF4-FFF2-40B4-BE49-F238E27FC236}">
                  <a16:creationId xmlns:a16="http://schemas.microsoft.com/office/drawing/2014/main" id="{E610A70E-C652-C8DD-1CA4-908ED9E026C9}"/>
                </a:ext>
              </a:extLst>
            </p:cNvPr>
            <p:cNvSpPr/>
            <p:nvPr/>
          </p:nvSpPr>
          <p:spPr>
            <a:xfrm rot="7482643">
              <a:off x="993021" y="4553274"/>
              <a:ext cx="740061" cy="114848"/>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3" name="Rectangle 82">
              <a:extLst>
                <a:ext uri="{FF2B5EF4-FFF2-40B4-BE49-F238E27FC236}">
                  <a16:creationId xmlns:a16="http://schemas.microsoft.com/office/drawing/2014/main" id="{20ADDF4F-F21F-8362-6063-3FA7C7DD7251}"/>
                </a:ext>
              </a:extLst>
            </p:cNvPr>
            <p:cNvSpPr/>
            <p:nvPr/>
          </p:nvSpPr>
          <p:spPr>
            <a:xfrm>
              <a:off x="876300" y="4264418"/>
              <a:ext cx="873672" cy="23681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4" name="Chevron 36">
              <a:extLst>
                <a:ext uri="{FF2B5EF4-FFF2-40B4-BE49-F238E27FC236}">
                  <a16:creationId xmlns:a16="http://schemas.microsoft.com/office/drawing/2014/main" id="{9CF29BD2-F933-8DFB-0A36-49981A31ED40}"/>
                </a:ext>
              </a:extLst>
            </p:cNvPr>
            <p:cNvSpPr/>
            <p:nvPr/>
          </p:nvSpPr>
          <p:spPr>
            <a:xfrm rot="5400000">
              <a:off x="1103920" y="3559480"/>
              <a:ext cx="414434" cy="521804"/>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5" name="Regular Pentagon 21">
              <a:extLst>
                <a:ext uri="{FF2B5EF4-FFF2-40B4-BE49-F238E27FC236}">
                  <a16:creationId xmlns:a16="http://schemas.microsoft.com/office/drawing/2014/main" id="{931263A1-1D50-37CE-19EB-DC7A8E12B333}"/>
                </a:ext>
              </a:extLst>
            </p:cNvPr>
            <p:cNvSpPr/>
            <p:nvPr/>
          </p:nvSpPr>
          <p:spPr>
            <a:xfrm rot="12688232">
              <a:off x="761941" y="3436032"/>
              <a:ext cx="43562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6" name="Regular Pentagon 23">
              <a:extLst>
                <a:ext uri="{FF2B5EF4-FFF2-40B4-BE49-F238E27FC236}">
                  <a16:creationId xmlns:a16="http://schemas.microsoft.com/office/drawing/2014/main" id="{7AEE24EB-A123-6075-55E0-F8346096916C}"/>
                </a:ext>
              </a:extLst>
            </p:cNvPr>
            <p:cNvSpPr/>
            <p:nvPr/>
          </p:nvSpPr>
          <p:spPr>
            <a:xfrm rot="8844381" flipH="1">
              <a:off x="1450893" y="3409100"/>
              <a:ext cx="41057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7" name="Oval 86">
              <a:extLst>
                <a:ext uri="{FF2B5EF4-FFF2-40B4-BE49-F238E27FC236}">
                  <a16:creationId xmlns:a16="http://schemas.microsoft.com/office/drawing/2014/main" id="{219F8B69-D166-27D9-203A-5304EF10414A}"/>
                </a:ext>
              </a:extLst>
            </p:cNvPr>
            <p:cNvSpPr/>
            <p:nvPr/>
          </p:nvSpPr>
          <p:spPr>
            <a:xfrm>
              <a:off x="16764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4E39EDE-48FE-532C-3899-883D6EB06BC8}"/>
                </a:ext>
              </a:extLst>
            </p:cNvPr>
            <p:cNvSpPr/>
            <p:nvPr/>
          </p:nvSpPr>
          <p:spPr>
            <a:xfrm>
              <a:off x="6858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8685C68-1A40-88C0-21FC-AB37EDCA1F2D}"/>
              </a:ext>
            </a:extLst>
          </p:cNvPr>
          <p:cNvGrpSpPr/>
          <p:nvPr/>
        </p:nvGrpSpPr>
        <p:grpSpPr>
          <a:xfrm>
            <a:off x="8543147" y="2822660"/>
            <a:ext cx="1706264" cy="3536748"/>
            <a:chOff x="1676400" y="794774"/>
            <a:chExt cx="1959106" cy="4060839"/>
          </a:xfrm>
        </p:grpSpPr>
        <p:sp>
          <p:nvSpPr>
            <p:cNvPr id="92" name="Cloud 91">
              <a:extLst>
                <a:ext uri="{FF2B5EF4-FFF2-40B4-BE49-F238E27FC236}">
                  <a16:creationId xmlns:a16="http://schemas.microsoft.com/office/drawing/2014/main" id="{8E5BA084-4695-56EF-55F7-89E33188034B}"/>
                </a:ext>
              </a:extLst>
            </p:cNvPr>
            <p:cNvSpPr/>
            <p:nvPr/>
          </p:nvSpPr>
          <p:spPr>
            <a:xfrm rot="1998027">
              <a:off x="2008938" y="794774"/>
              <a:ext cx="1443520" cy="164307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409E1B7-66C7-FB20-5A38-5BC5B2F39891}"/>
                </a:ext>
              </a:extLst>
            </p:cNvPr>
            <p:cNvSpPr/>
            <p:nvPr/>
          </p:nvSpPr>
          <p:spPr>
            <a:xfrm rot="4427519">
              <a:off x="2266798" y="44181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9BBA1645-76BA-314A-FB7C-D0F6688127DE}"/>
                </a:ext>
              </a:extLst>
            </p:cNvPr>
            <p:cNvSpPr/>
            <p:nvPr/>
          </p:nvSpPr>
          <p:spPr>
            <a:xfrm rot="17172481" flipH="1">
              <a:off x="2798646" y="44174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306FF2E4-1F95-5AEE-A57A-70DAAE382E0F}"/>
                </a:ext>
              </a:extLst>
            </p:cNvPr>
            <p:cNvSpPr/>
            <p:nvPr/>
          </p:nvSpPr>
          <p:spPr>
            <a:xfrm rot="2820608">
              <a:off x="1723673" y="33996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79891117-6B4B-C715-7E59-3870FCD80C17}"/>
                </a:ext>
              </a:extLst>
            </p:cNvPr>
            <p:cNvSpPr/>
            <p:nvPr/>
          </p:nvSpPr>
          <p:spPr>
            <a:xfrm rot="19411276">
              <a:off x="3296256" y="33252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7FC393FE-2ED9-F55F-27D0-A629E7769725}"/>
                </a:ext>
              </a:extLst>
            </p:cNvPr>
            <p:cNvSpPr/>
            <p:nvPr/>
          </p:nvSpPr>
          <p:spPr>
            <a:xfrm rot="1325721">
              <a:off x="1995806" y="2032647"/>
              <a:ext cx="600004" cy="1672043"/>
            </a:xfrm>
            <a:prstGeom prst="trapezoid">
              <a:avLst>
                <a:gd name="adj" fmla="val 29408"/>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2E45FAEB-9BED-8CF2-1350-66FF3A8E1818}"/>
                </a:ext>
              </a:extLst>
            </p:cNvPr>
            <p:cNvSpPr/>
            <p:nvPr/>
          </p:nvSpPr>
          <p:spPr>
            <a:xfrm rot="20373468">
              <a:off x="2890867" y="2033331"/>
              <a:ext cx="600004" cy="1672043"/>
            </a:xfrm>
            <a:prstGeom prst="trapezoid">
              <a:avLst>
                <a:gd name="adj" fmla="val 29408"/>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1EFFAE02-DCC8-1F89-B894-596A2BD6E167}"/>
                </a:ext>
              </a:extLst>
            </p:cNvPr>
            <p:cNvSpPr/>
            <p:nvPr/>
          </p:nvSpPr>
          <p:spPr>
            <a:xfrm>
              <a:off x="2084370" y="33528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09820661-90FF-4639-D58C-830E3ECA7562}"/>
                </a:ext>
              </a:extLst>
            </p:cNvPr>
            <p:cNvSpPr/>
            <p:nvPr/>
          </p:nvSpPr>
          <p:spPr>
            <a:xfrm>
              <a:off x="2160570" y="2209800"/>
              <a:ext cx="1066800" cy="1524000"/>
            </a:xfrm>
            <a:prstGeom prst="trapezoid">
              <a:avLst>
                <a:gd name="adj" fmla="val 3546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86">
              <a:extLst>
                <a:ext uri="{FF2B5EF4-FFF2-40B4-BE49-F238E27FC236}">
                  <a16:creationId xmlns:a16="http://schemas.microsoft.com/office/drawing/2014/main" id="{EF4B1E47-1981-9F00-C873-84407EF6B624}"/>
                </a:ext>
              </a:extLst>
            </p:cNvPr>
            <p:cNvGrpSpPr/>
            <p:nvPr/>
          </p:nvGrpSpPr>
          <p:grpSpPr>
            <a:xfrm>
              <a:off x="2209800" y="3581400"/>
              <a:ext cx="1003663" cy="256903"/>
              <a:chOff x="4876800" y="1752600"/>
              <a:chExt cx="2590800" cy="685800"/>
            </a:xfrm>
          </p:grpSpPr>
          <p:sp>
            <p:nvSpPr>
              <p:cNvPr id="168" name="Rounded Rectangle 224">
                <a:extLst>
                  <a:ext uri="{FF2B5EF4-FFF2-40B4-BE49-F238E27FC236}">
                    <a16:creationId xmlns:a16="http://schemas.microsoft.com/office/drawing/2014/main" id="{63A15322-8C21-17B4-D5FA-BDE4DD86799E}"/>
                  </a:ext>
                </a:extLst>
              </p:cNvPr>
              <p:cNvSpPr/>
              <p:nvPr/>
            </p:nvSpPr>
            <p:spPr>
              <a:xfrm>
                <a:off x="4876800" y="1752600"/>
                <a:ext cx="2590800" cy="6858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4BD3A70E-799B-4CE1-8B8D-A18C96EB8771}"/>
                  </a:ext>
                </a:extLst>
              </p:cNvPr>
              <p:cNvSpPr/>
              <p:nvPr/>
            </p:nvSpPr>
            <p:spPr>
              <a:xfrm rot="10960979">
                <a:off x="4968302"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6C95F981-20D4-EFAE-5414-4193E0F8CC8B}"/>
                  </a:ext>
                </a:extLst>
              </p:cNvPr>
              <p:cNvSpPr/>
              <p:nvPr/>
            </p:nvSpPr>
            <p:spPr>
              <a:xfrm rot="10960979">
                <a:off x="5623621" y="1761733"/>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Isosceles Triangle 170">
                <a:extLst>
                  <a:ext uri="{FF2B5EF4-FFF2-40B4-BE49-F238E27FC236}">
                    <a16:creationId xmlns:a16="http://schemas.microsoft.com/office/drawing/2014/main" id="{82734F61-229A-71D4-3A5A-58ABC59A21E2}"/>
                  </a:ext>
                </a:extLst>
              </p:cNvPr>
              <p:cNvSpPr/>
              <p:nvPr/>
            </p:nvSpPr>
            <p:spPr>
              <a:xfrm rot="10960979">
                <a:off x="6339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id="{D4DC427D-AC71-B42E-0D4F-816A969317D9}"/>
                  </a:ext>
                </a:extLst>
              </p:cNvPr>
              <p:cNvSpPr/>
              <p:nvPr/>
            </p:nvSpPr>
            <p:spPr>
              <a:xfrm rot="10960979">
                <a:off x="7101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DE851215-D4B6-6484-58AD-9C041184F242}"/>
                  </a:ext>
                </a:extLst>
              </p:cNvPr>
              <p:cNvSpPr/>
              <p:nvPr/>
            </p:nvSpPr>
            <p:spPr>
              <a:xfrm rot="10800000" flipH="1" flipV="1">
                <a:off x="5334000" y="205740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1877D1E6-C0CC-BC49-3E15-FC54656A9033}"/>
                  </a:ext>
                </a:extLst>
              </p:cNvPr>
              <p:cNvSpPr/>
              <p:nvPr/>
            </p:nvSpPr>
            <p:spPr>
              <a:xfrm rot="10800000" flipH="1" flipV="1">
                <a:off x="5971903" y="207264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id="{686F9993-1F4A-ECDA-71A4-44E3817E873B}"/>
                  </a:ext>
                </a:extLst>
              </p:cNvPr>
              <p:cNvSpPr/>
              <p:nvPr/>
            </p:nvSpPr>
            <p:spPr>
              <a:xfrm rot="10800000" flipH="1" flipV="1">
                <a:off x="6701246" y="2066108"/>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hevron 232">
                <a:extLst>
                  <a:ext uri="{FF2B5EF4-FFF2-40B4-BE49-F238E27FC236}">
                    <a16:creationId xmlns:a16="http://schemas.microsoft.com/office/drawing/2014/main" id="{232FF4B3-CB95-2C4E-9A42-83F83227DB40}"/>
                  </a:ext>
                </a:extLst>
              </p:cNvPr>
              <p:cNvSpPr/>
              <p:nvPr/>
            </p:nvSpPr>
            <p:spPr>
              <a:xfrm rot="16200000">
                <a:off x="5307874" y="185710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Chevron 233">
                <a:extLst>
                  <a:ext uri="{FF2B5EF4-FFF2-40B4-BE49-F238E27FC236}">
                    <a16:creationId xmlns:a16="http://schemas.microsoft.com/office/drawing/2014/main" id="{6F5E1E9D-4F7C-C51C-9C2F-613CF7113EA4}"/>
                  </a:ext>
                </a:extLst>
              </p:cNvPr>
              <p:cNvSpPr/>
              <p:nvPr/>
            </p:nvSpPr>
            <p:spPr>
              <a:xfrm rot="16200000">
                <a:off x="5943600" y="1852749"/>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Chevron 234">
                <a:extLst>
                  <a:ext uri="{FF2B5EF4-FFF2-40B4-BE49-F238E27FC236}">
                    <a16:creationId xmlns:a16="http://schemas.microsoft.com/office/drawing/2014/main" id="{E6EA2E72-E7F7-EE9D-04B6-407345E707A1}"/>
                  </a:ext>
                </a:extLst>
              </p:cNvPr>
              <p:cNvSpPr/>
              <p:nvPr/>
            </p:nvSpPr>
            <p:spPr>
              <a:xfrm rot="16200000">
                <a:off x="6701245" y="182662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1" name="Trapezoid 11">
              <a:extLst>
                <a:ext uri="{FF2B5EF4-FFF2-40B4-BE49-F238E27FC236}">
                  <a16:creationId xmlns:a16="http://schemas.microsoft.com/office/drawing/2014/main" id="{52914F61-C8C4-7A3B-9D73-CF2386655F1D}"/>
                </a:ext>
              </a:extLst>
            </p:cNvPr>
            <p:cNvSpPr/>
            <p:nvPr/>
          </p:nvSpPr>
          <p:spPr>
            <a:xfrm rot="1015959">
              <a:off x="2156279" y="21431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A7E220EE-ED01-8CD7-5E43-8151314D6106}"/>
                </a:ext>
              </a:extLst>
            </p:cNvPr>
            <p:cNvSpPr/>
            <p:nvPr/>
          </p:nvSpPr>
          <p:spPr>
            <a:xfrm rot="20966519">
              <a:off x="2886608" y="21569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73">
              <a:extLst>
                <a:ext uri="{FF2B5EF4-FFF2-40B4-BE49-F238E27FC236}">
                  <a16:creationId xmlns:a16="http://schemas.microsoft.com/office/drawing/2014/main" id="{01216724-18E1-1C97-6929-4E1B268A24EA}"/>
                </a:ext>
              </a:extLst>
            </p:cNvPr>
            <p:cNvGrpSpPr/>
            <p:nvPr/>
          </p:nvGrpSpPr>
          <p:grpSpPr>
            <a:xfrm rot="21347197">
              <a:off x="2090503" y="2329161"/>
              <a:ext cx="1196587" cy="589541"/>
              <a:chOff x="4530635" y="2229859"/>
              <a:chExt cx="3145908" cy="1549943"/>
            </a:xfrm>
          </p:grpSpPr>
          <p:sp>
            <p:nvSpPr>
              <p:cNvPr id="161" name="Isosceles Triangle 160">
                <a:extLst>
                  <a:ext uri="{FF2B5EF4-FFF2-40B4-BE49-F238E27FC236}">
                    <a16:creationId xmlns:a16="http://schemas.microsoft.com/office/drawing/2014/main" id="{E7A9ABAD-B09D-BE20-18AF-56A2A4FDA9B4}"/>
                  </a:ext>
                </a:extLst>
              </p:cNvPr>
              <p:cNvSpPr/>
              <p:nvPr/>
            </p:nvSpPr>
            <p:spPr>
              <a:xfrm rot="14059926">
                <a:off x="4911634" y="2220685"/>
                <a:ext cx="381000" cy="1142997"/>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79B873E9-7AAF-4854-B44B-9C852C430719}"/>
                  </a:ext>
                </a:extLst>
              </p:cNvPr>
              <p:cNvSpPr/>
              <p:nvPr/>
            </p:nvSpPr>
            <p:spPr>
              <a:xfrm rot="12821647">
                <a:off x="5217651" y="2449474"/>
                <a:ext cx="381000" cy="1142997"/>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id="{0EF8808C-78CA-6656-D76F-E27B7054612D}"/>
                  </a:ext>
                </a:extLst>
              </p:cNvPr>
              <p:cNvSpPr/>
              <p:nvPr/>
            </p:nvSpPr>
            <p:spPr>
              <a:xfrm rot="11441505">
                <a:off x="5665323" y="2616222"/>
                <a:ext cx="381000" cy="1142997"/>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1BCD69F2-F0BA-E980-7A5E-DAA671DFE077}"/>
                  </a:ext>
                </a:extLst>
              </p:cNvPr>
              <p:cNvSpPr/>
              <p:nvPr/>
            </p:nvSpPr>
            <p:spPr>
              <a:xfrm rot="10624198">
                <a:off x="6124962" y="2636804"/>
                <a:ext cx="381000" cy="1142998"/>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a:extLst>
                  <a:ext uri="{FF2B5EF4-FFF2-40B4-BE49-F238E27FC236}">
                    <a16:creationId xmlns:a16="http://schemas.microsoft.com/office/drawing/2014/main" id="{45C7AE79-337D-104E-73F6-CF730227BB8B}"/>
                  </a:ext>
                </a:extLst>
              </p:cNvPr>
              <p:cNvSpPr/>
              <p:nvPr/>
            </p:nvSpPr>
            <p:spPr>
              <a:xfrm rot="9492137">
                <a:off x="6522032" y="2533477"/>
                <a:ext cx="381000" cy="1142998"/>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7312B9F4-3FC0-EC97-FA12-6951FCD3C2E2}"/>
                  </a:ext>
                </a:extLst>
              </p:cNvPr>
              <p:cNvSpPr/>
              <p:nvPr/>
            </p:nvSpPr>
            <p:spPr>
              <a:xfrm rot="7893429">
                <a:off x="6914544" y="2260113"/>
                <a:ext cx="381000" cy="1142998"/>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a:extLst>
                  <a:ext uri="{FF2B5EF4-FFF2-40B4-BE49-F238E27FC236}">
                    <a16:creationId xmlns:a16="http://schemas.microsoft.com/office/drawing/2014/main" id="{44464264-0FAA-0242-0AC8-E37A95431A6C}"/>
                  </a:ext>
                </a:extLst>
              </p:cNvPr>
              <p:cNvSpPr/>
              <p:nvPr/>
            </p:nvSpPr>
            <p:spPr>
              <a:xfrm rot="16469952">
                <a:off x="5868519" y="1790201"/>
                <a:ext cx="531164" cy="1410479"/>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Oval 14">
              <a:extLst>
                <a:ext uri="{FF2B5EF4-FFF2-40B4-BE49-F238E27FC236}">
                  <a16:creationId xmlns:a16="http://schemas.microsoft.com/office/drawing/2014/main" id="{20F13E7D-12EF-F53D-EB0E-9422BF929F28}"/>
                </a:ext>
              </a:extLst>
            </p:cNvPr>
            <p:cNvSpPr/>
            <p:nvPr/>
          </p:nvSpPr>
          <p:spPr>
            <a:xfrm>
              <a:off x="2209800" y="9906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loud 144">
              <a:extLst>
                <a:ext uri="{FF2B5EF4-FFF2-40B4-BE49-F238E27FC236}">
                  <a16:creationId xmlns:a16="http://schemas.microsoft.com/office/drawing/2014/main" id="{02F1D946-825E-5F04-D78A-F8442E12D8C2}"/>
                </a:ext>
              </a:extLst>
            </p:cNvPr>
            <p:cNvSpPr/>
            <p:nvPr/>
          </p:nvSpPr>
          <p:spPr>
            <a:xfrm rot="413801">
              <a:off x="2314695" y="1949606"/>
              <a:ext cx="774545" cy="524603"/>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43AFC7A5-A869-9C73-6981-3C4DB3E505E1}"/>
                </a:ext>
              </a:extLst>
            </p:cNvPr>
            <p:cNvSpPr/>
            <p:nvPr/>
          </p:nvSpPr>
          <p:spPr>
            <a:xfrm>
              <a:off x="2590800" y="2057400"/>
              <a:ext cx="228600"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loud 146">
              <a:extLst>
                <a:ext uri="{FF2B5EF4-FFF2-40B4-BE49-F238E27FC236}">
                  <a16:creationId xmlns:a16="http://schemas.microsoft.com/office/drawing/2014/main" id="{2242C7CB-6DED-9820-7484-9A1C41BC76DB}"/>
                </a:ext>
              </a:extLst>
            </p:cNvPr>
            <p:cNvSpPr/>
            <p:nvPr/>
          </p:nvSpPr>
          <p:spPr>
            <a:xfrm rot="21338324">
              <a:off x="2180906" y="980591"/>
              <a:ext cx="943635" cy="674525"/>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F88EF00B-F686-DCB7-9AF6-B479BD1F2A5D}"/>
                </a:ext>
              </a:extLst>
            </p:cNvPr>
            <p:cNvSpPr/>
            <p:nvPr/>
          </p:nvSpPr>
          <p:spPr>
            <a:xfrm>
              <a:off x="2438400" y="914400"/>
              <a:ext cx="762000"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87">
              <a:extLst>
                <a:ext uri="{FF2B5EF4-FFF2-40B4-BE49-F238E27FC236}">
                  <a16:creationId xmlns:a16="http://schemas.microsoft.com/office/drawing/2014/main" id="{646EB4E4-C866-5F63-94F2-365501253346}"/>
                </a:ext>
              </a:extLst>
            </p:cNvPr>
            <p:cNvGrpSpPr/>
            <p:nvPr/>
          </p:nvGrpSpPr>
          <p:grpSpPr>
            <a:xfrm>
              <a:off x="2133600" y="1219200"/>
              <a:ext cx="1219200" cy="228600"/>
              <a:chOff x="4876800" y="1752600"/>
              <a:chExt cx="2590800" cy="685800"/>
            </a:xfrm>
          </p:grpSpPr>
          <p:sp>
            <p:nvSpPr>
              <p:cNvPr id="150" name="Rounded Rectangle 206">
                <a:extLst>
                  <a:ext uri="{FF2B5EF4-FFF2-40B4-BE49-F238E27FC236}">
                    <a16:creationId xmlns:a16="http://schemas.microsoft.com/office/drawing/2014/main" id="{74599F14-E8C6-CF32-F0CC-595A3792A3AD}"/>
                  </a:ext>
                </a:extLst>
              </p:cNvPr>
              <p:cNvSpPr/>
              <p:nvPr/>
            </p:nvSpPr>
            <p:spPr>
              <a:xfrm>
                <a:off x="4876800" y="1752600"/>
                <a:ext cx="2590800" cy="6858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2205D352-C653-1B30-966B-5CDAE19943E3}"/>
                  </a:ext>
                </a:extLst>
              </p:cNvPr>
              <p:cNvSpPr/>
              <p:nvPr/>
            </p:nvSpPr>
            <p:spPr>
              <a:xfrm rot="10960979">
                <a:off x="4968302"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C2BF0F8E-4953-666A-F89E-71A348CBA775}"/>
                  </a:ext>
                </a:extLst>
              </p:cNvPr>
              <p:cNvSpPr/>
              <p:nvPr/>
            </p:nvSpPr>
            <p:spPr>
              <a:xfrm rot="10960979">
                <a:off x="5623621" y="1761733"/>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7B951BEA-13B8-5AD2-1E3F-8D44FBA5EA0D}"/>
                  </a:ext>
                </a:extLst>
              </p:cNvPr>
              <p:cNvSpPr/>
              <p:nvPr/>
            </p:nvSpPr>
            <p:spPr>
              <a:xfrm rot="10960979">
                <a:off x="6339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AEE60B43-60F0-B2AD-A72F-EF53872CED91}"/>
                  </a:ext>
                </a:extLst>
              </p:cNvPr>
              <p:cNvSpPr/>
              <p:nvPr/>
            </p:nvSpPr>
            <p:spPr>
              <a:xfrm rot="10960979">
                <a:off x="7101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a:extLst>
                  <a:ext uri="{FF2B5EF4-FFF2-40B4-BE49-F238E27FC236}">
                    <a16:creationId xmlns:a16="http://schemas.microsoft.com/office/drawing/2014/main" id="{9D8F2089-5C7E-71D1-D4BD-0B621FCCCBB1}"/>
                  </a:ext>
                </a:extLst>
              </p:cNvPr>
              <p:cNvSpPr/>
              <p:nvPr/>
            </p:nvSpPr>
            <p:spPr>
              <a:xfrm rot="10800000" flipH="1" flipV="1">
                <a:off x="5334000" y="205740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a:extLst>
                  <a:ext uri="{FF2B5EF4-FFF2-40B4-BE49-F238E27FC236}">
                    <a16:creationId xmlns:a16="http://schemas.microsoft.com/office/drawing/2014/main" id="{9A78098C-8355-9A2A-4FF4-193D2FBE5199}"/>
                  </a:ext>
                </a:extLst>
              </p:cNvPr>
              <p:cNvSpPr/>
              <p:nvPr/>
            </p:nvSpPr>
            <p:spPr>
              <a:xfrm rot="10800000" flipH="1" flipV="1">
                <a:off x="5971903" y="207264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a:extLst>
                  <a:ext uri="{FF2B5EF4-FFF2-40B4-BE49-F238E27FC236}">
                    <a16:creationId xmlns:a16="http://schemas.microsoft.com/office/drawing/2014/main" id="{D0A2F05A-D034-AE71-74DF-BCAEF28642B9}"/>
                  </a:ext>
                </a:extLst>
              </p:cNvPr>
              <p:cNvSpPr/>
              <p:nvPr/>
            </p:nvSpPr>
            <p:spPr>
              <a:xfrm rot="10800000" flipH="1" flipV="1">
                <a:off x="6701246" y="2066108"/>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hevron 214">
                <a:extLst>
                  <a:ext uri="{FF2B5EF4-FFF2-40B4-BE49-F238E27FC236}">
                    <a16:creationId xmlns:a16="http://schemas.microsoft.com/office/drawing/2014/main" id="{6EA720F9-24CD-B1B9-C0F4-F39315D961AD}"/>
                  </a:ext>
                </a:extLst>
              </p:cNvPr>
              <p:cNvSpPr/>
              <p:nvPr/>
            </p:nvSpPr>
            <p:spPr>
              <a:xfrm rot="16200000">
                <a:off x="5307874" y="185710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Chevron 215">
                <a:extLst>
                  <a:ext uri="{FF2B5EF4-FFF2-40B4-BE49-F238E27FC236}">
                    <a16:creationId xmlns:a16="http://schemas.microsoft.com/office/drawing/2014/main" id="{BD0046DE-B787-BF0A-72F7-056D182F08FD}"/>
                  </a:ext>
                </a:extLst>
              </p:cNvPr>
              <p:cNvSpPr/>
              <p:nvPr/>
            </p:nvSpPr>
            <p:spPr>
              <a:xfrm rot="16200000">
                <a:off x="5943600" y="1852749"/>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Chevron 216">
                <a:extLst>
                  <a:ext uri="{FF2B5EF4-FFF2-40B4-BE49-F238E27FC236}">
                    <a16:creationId xmlns:a16="http://schemas.microsoft.com/office/drawing/2014/main" id="{6F81DEDE-DC84-16C9-52AA-B75711F66FC4}"/>
                  </a:ext>
                </a:extLst>
              </p:cNvPr>
              <p:cNvSpPr/>
              <p:nvPr/>
            </p:nvSpPr>
            <p:spPr>
              <a:xfrm rot="16200000">
                <a:off x="6701245" y="182662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6" name="Group 95"/>
          <p:cNvGrpSpPr/>
          <p:nvPr/>
        </p:nvGrpSpPr>
        <p:grpSpPr>
          <a:xfrm>
            <a:off x="3195917" y="3603811"/>
            <a:ext cx="1447800" cy="1371600"/>
            <a:chOff x="2438400" y="3200400"/>
            <a:chExt cx="1447800" cy="1371600"/>
          </a:xfrm>
        </p:grpSpPr>
        <p:sp>
          <p:nvSpPr>
            <p:cNvPr id="94" name="Vertical Scroll 93"/>
            <p:cNvSpPr/>
            <p:nvPr/>
          </p:nvSpPr>
          <p:spPr>
            <a:xfrm>
              <a:off x="2438400" y="3200400"/>
              <a:ext cx="1447800" cy="1371600"/>
            </a:xfrm>
            <a:prstGeom prst="vertic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2590800" y="3581400"/>
              <a:ext cx="1143000" cy="738664"/>
            </a:xfrm>
            <a:prstGeom prst="rect">
              <a:avLst/>
            </a:prstGeom>
            <a:noFill/>
          </p:spPr>
          <p:txBody>
            <a:bodyPr wrap="square" rtlCol="0">
              <a:spAutoFit/>
            </a:bodyPr>
            <a:lstStyle/>
            <a:p>
              <a:pPr algn="ctr"/>
              <a:r>
                <a:rPr lang="en-US" sz="1400" dirty="0"/>
                <a:t>I am very, very disappointed</a:t>
              </a:r>
            </a:p>
          </p:txBody>
        </p:sp>
      </p:grpSp>
    </p:spTree>
    <p:extLst>
      <p:ext uri="{BB962C8B-B14F-4D97-AF65-F5344CB8AC3E}">
        <p14:creationId xmlns:p14="http://schemas.microsoft.com/office/powerpoint/2010/main" val="25022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4.375E-6 -2.96296E-6 L 0.475 0.13334 " pathEditMode="relative" rAng="0" ptsTypes="AA">
                                      <p:cBhvr>
                                        <p:cTn id="18" dur="2000" fill="hold"/>
                                        <p:tgtEl>
                                          <p:spTgt spid="96"/>
                                        </p:tgtEl>
                                        <p:attrNameLst>
                                          <p:attrName>ppt_x</p:attrName>
                                          <p:attrName>ppt_y</p:attrName>
                                        </p:attrNameLst>
                                      </p:cBhvr>
                                      <p:rCtr x="23750"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EBF30A53-1C09-4C58-9550-12E7094AD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80682" y="6488668"/>
            <a:ext cx="1524000" cy="369332"/>
          </a:xfrm>
          <a:prstGeom prst="rect">
            <a:avLst/>
          </a:prstGeom>
          <a:noFill/>
        </p:spPr>
        <p:txBody>
          <a:bodyPr wrap="square" rtlCol="0">
            <a:spAutoFit/>
          </a:bodyPr>
          <a:lstStyle/>
          <a:p>
            <a:r>
              <a:rPr lang="en-US" dirty="0">
                <a:solidFill>
                  <a:schemeClr val="bg1"/>
                </a:solidFill>
              </a:rPr>
              <a:t>Alma 59-60</a:t>
            </a:r>
          </a:p>
        </p:txBody>
      </p:sp>
      <p:sp>
        <p:nvSpPr>
          <p:cNvPr id="21" name="TextBox 20"/>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Moroni’s Passionate Complaints</a:t>
            </a:r>
          </a:p>
        </p:txBody>
      </p:sp>
      <p:sp>
        <p:nvSpPr>
          <p:cNvPr id="5" name="Rectangle 4"/>
          <p:cNvSpPr/>
          <p:nvPr/>
        </p:nvSpPr>
        <p:spPr>
          <a:xfrm>
            <a:off x="1752600" y="762000"/>
            <a:ext cx="4572000" cy="923330"/>
          </a:xfrm>
          <a:prstGeom prst="rect">
            <a:avLst/>
          </a:prstGeom>
        </p:spPr>
        <p:txBody>
          <a:bodyPr>
            <a:spAutoFit/>
          </a:bodyPr>
          <a:lstStyle/>
          <a:p>
            <a:r>
              <a:rPr lang="en-US" dirty="0">
                <a:solidFill>
                  <a:schemeClr val="bg1"/>
                </a:solidFill>
              </a:rPr>
              <a:t>We have suffered:</a:t>
            </a:r>
          </a:p>
          <a:p>
            <a:r>
              <a:rPr lang="en-US" dirty="0">
                <a:solidFill>
                  <a:schemeClr val="bg1"/>
                </a:solidFill>
              </a:rPr>
              <a:t>	Hunger, thirst, fatigue, and all 	manner of afflictions</a:t>
            </a:r>
          </a:p>
        </p:txBody>
      </p:sp>
      <p:sp>
        <p:nvSpPr>
          <p:cNvPr id="6" name="Rectangle 5"/>
          <p:cNvSpPr/>
          <p:nvPr/>
        </p:nvSpPr>
        <p:spPr>
          <a:xfrm>
            <a:off x="5334000" y="1600200"/>
            <a:ext cx="4572000" cy="1477328"/>
          </a:xfrm>
          <a:prstGeom prst="rect">
            <a:avLst/>
          </a:prstGeom>
        </p:spPr>
        <p:txBody>
          <a:bodyPr>
            <a:spAutoFit/>
          </a:bodyPr>
          <a:lstStyle/>
          <a:p>
            <a:r>
              <a:rPr lang="en-US" dirty="0">
                <a:solidFill>
                  <a:schemeClr val="bg1"/>
                </a:solidFill>
              </a:rPr>
              <a:t>Our people have been slaughtered</a:t>
            </a:r>
          </a:p>
          <a:p>
            <a:endParaRPr lang="en-US" dirty="0">
              <a:solidFill>
                <a:schemeClr val="bg1"/>
              </a:solidFill>
            </a:endParaRPr>
          </a:p>
          <a:p>
            <a:r>
              <a:rPr lang="en-US" dirty="0">
                <a:solidFill>
                  <a:schemeClr val="bg1"/>
                </a:solidFill>
              </a:rPr>
              <a:t>The Lamanites are upon us</a:t>
            </a:r>
          </a:p>
          <a:p>
            <a:endParaRPr lang="en-US" dirty="0">
              <a:solidFill>
                <a:schemeClr val="bg1"/>
              </a:solidFill>
            </a:endParaRPr>
          </a:p>
          <a:p>
            <a:r>
              <a:rPr lang="en-US" dirty="0">
                <a:solidFill>
                  <a:schemeClr val="bg1"/>
                </a:solidFill>
              </a:rPr>
              <a:t>The king-men fight among us</a:t>
            </a:r>
          </a:p>
        </p:txBody>
      </p:sp>
      <p:sp>
        <p:nvSpPr>
          <p:cNvPr id="7" name="Rectangle 6"/>
          <p:cNvSpPr/>
          <p:nvPr/>
        </p:nvSpPr>
        <p:spPr>
          <a:xfrm>
            <a:off x="6019800" y="3581401"/>
            <a:ext cx="3886200" cy="1200329"/>
          </a:xfrm>
          <a:prstGeom prst="rect">
            <a:avLst/>
          </a:prstGeom>
        </p:spPr>
        <p:txBody>
          <a:bodyPr wrap="square">
            <a:spAutoFit/>
          </a:bodyPr>
          <a:lstStyle/>
          <a:p>
            <a:r>
              <a:rPr lang="en-US" dirty="0">
                <a:solidFill>
                  <a:schemeClr val="bg1"/>
                </a:solidFill>
              </a:rPr>
              <a:t>We have looked to your government for protection:</a:t>
            </a:r>
          </a:p>
          <a:p>
            <a:r>
              <a:rPr lang="en-US" dirty="0">
                <a:solidFill>
                  <a:schemeClr val="bg1"/>
                </a:solidFill>
              </a:rPr>
              <a:t>But you are slothful and idle</a:t>
            </a:r>
          </a:p>
          <a:p>
            <a:r>
              <a:rPr lang="en-US" dirty="0">
                <a:solidFill>
                  <a:schemeClr val="bg1"/>
                </a:solidFill>
              </a:rPr>
              <a:t>You are “traitors to your country”</a:t>
            </a:r>
          </a:p>
        </p:txBody>
      </p:sp>
      <p:sp>
        <p:nvSpPr>
          <p:cNvPr id="96" name="Rectangle 95"/>
          <p:cNvSpPr/>
          <p:nvPr/>
        </p:nvSpPr>
        <p:spPr>
          <a:xfrm>
            <a:off x="4038600" y="5105400"/>
            <a:ext cx="3886200" cy="923330"/>
          </a:xfrm>
          <a:prstGeom prst="rect">
            <a:avLst/>
          </a:prstGeom>
        </p:spPr>
        <p:txBody>
          <a:bodyPr wrap="square">
            <a:spAutoFit/>
          </a:bodyPr>
          <a:lstStyle/>
          <a:p>
            <a:r>
              <a:rPr lang="en-US" dirty="0">
                <a:solidFill>
                  <a:schemeClr val="bg1"/>
                </a:solidFill>
              </a:rPr>
              <a:t>We ask you to send help:</a:t>
            </a:r>
          </a:p>
          <a:p>
            <a:r>
              <a:rPr lang="en-US" dirty="0">
                <a:solidFill>
                  <a:schemeClr val="bg1"/>
                </a:solidFill>
              </a:rPr>
              <a:t>Provisions </a:t>
            </a:r>
          </a:p>
          <a:p>
            <a:r>
              <a:rPr lang="en-US" dirty="0">
                <a:solidFill>
                  <a:schemeClr val="bg1"/>
                </a:solidFill>
              </a:rPr>
              <a:t>Men</a:t>
            </a:r>
          </a:p>
        </p:txBody>
      </p:sp>
      <p:sp>
        <p:nvSpPr>
          <p:cNvPr id="97" name="Rectangle 96"/>
          <p:cNvSpPr/>
          <p:nvPr/>
        </p:nvSpPr>
        <p:spPr>
          <a:xfrm>
            <a:off x="5562600" y="5867401"/>
            <a:ext cx="4953000" cy="461665"/>
          </a:xfrm>
          <a:prstGeom prst="rect">
            <a:avLst/>
          </a:prstGeom>
        </p:spPr>
        <p:txBody>
          <a:bodyPr wrap="square">
            <a:spAutoFit/>
          </a:bodyPr>
          <a:lstStyle/>
          <a:p>
            <a:r>
              <a:rPr lang="en-US" sz="2400" dirty="0">
                <a:solidFill>
                  <a:srgbClr val="FFFF00"/>
                </a:solidFill>
              </a:rPr>
              <a:t>We ask you to defend your freedoms</a:t>
            </a:r>
          </a:p>
        </p:txBody>
      </p:sp>
      <p:pic>
        <p:nvPicPr>
          <p:cNvPr id="3" name="Picture 2">
            <a:extLst>
              <a:ext uri="{FF2B5EF4-FFF2-40B4-BE49-F238E27FC236}">
                <a16:creationId xmlns:a16="http://schemas.microsoft.com/office/drawing/2014/main" id="{3FE53120-6532-42CE-A350-37A4C4574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140" y="1739153"/>
            <a:ext cx="3285565" cy="3285565"/>
          </a:xfrm>
          <a:prstGeom prst="rect">
            <a:avLst/>
          </a:prstGeom>
        </p:spPr>
      </p:pic>
    </p:spTree>
    <p:extLst>
      <p:ext uri="{BB962C8B-B14F-4D97-AF65-F5344CB8AC3E}">
        <p14:creationId xmlns:p14="http://schemas.microsoft.com/office/powerpoint/2010/main" val="241231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6" grpId="0"/>
      <p:bldP spid="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9562652" y="6488668"/>
            <a:ext cx="2514600" cy="369332"/>
          </a:xfrm>
          <a:prstGeom prst="rect">
            <a:avLst/>
          </a:prstGeom>
          <a:noFill/>
        </p:spPr>
        <p:txBody>
          <a:bodyPr wrap="square" rtlCol="0">
            <a:spAutoFit/>
          </a:bodyPr>
          <a:lstStyle/>
          <a:p>
            <a:pPr algn="r"/>
            <a:r>
              <a:rPr lang="en-US" dirty="0">
                <a:solidFill>
                  <a:schemeClr val="bg1"/>
                </a:solidFill>
              </a:rPr>
              <a:t>Alma 53:16-18</a:t>
            </a:r>
          </a:p>
        </p:txBody>
      </p:sp>
      <p:sp>
        <p:nvSpPr>
          <p:cNvPr id="49" name="TextBox 48"/>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Sons of the people of </a:t>
            </a:r>
            <a:r>
              <a:rPr lang="en-US" sz="3600" dirty="0" err="1">
                <a:solidFill>
                  <a:schemeClr val="bg1"/>
                </a:solidFill>
                <a:latin typeface="Copperplate Gothic Bold" pitchFamily="34" charset="0"/>
              </a:rPr>
              <a:t>ammon</a:t>
            </a:r>
            <a:endParaRPr lang="en-US" sz="3600" dirty="0">
              <a:solidFill>
                <a:schemeClr val="bg1"/>
              </a:solidFill>
              <a:latin typeface="Copperplate Gothic Bold" pitchFamily="34" charset="0"/>
            </a:endParaRPr>
          </a:p>
        </p:txBody>
      </p:sp>
      <p:sp>
        <p:nvSpPr>
          <p:cNvPr id="53" name="TextBox 52"/>
          <p:cNvSpPr txBox="1"/>
          <p:nvPr/>
        </p:nvSpPr>
        <p:spPr>
          <a:xfrm>
            <a:off x="430726" y="762001"/>
            <a:ext cx="7038214" cy="1631216"/>
          </a:xfrm>
          <a:prstGeom prst="rect">
            <a:avLst/>
          </a:prstGeom>
          <a:noFill/>
        </p:spPr>
        <p:txBody>
          <a:bodyPr wrap="square" rtlCol="0">
            <a:spAutoFit/>
          </a:bodyPr>
          <a:lstStyle/>
          <a:p>
            <a:r>
              <a:rPr lang="en-US" sz="2000" i="1" dirty="0">
                <a:solidFill>
                  <a:schemeClr val="bg1"/>
                </a:solidFill>
              </a:rPr>
              <a:t>“But behold, it came to pass they had many sons, who had not entered into a covenant that they would not take their weapons of war to defend themselves against their enemies; therefore they did assemble themselves together at this time, as many as were able to take up arms, and they called themselves Nephites.”</a:t>
            </a:r>
          </a:p>
        </p:txBody>
      </p:sp>
      <p:sp>
        <p:nvSpPr>
          <p:cNvPr id="507" name="TextBox 506"/>
          <p:cNvSpPr txBox="1"/>
          <p:nvPr/>
        </p:nvSpPr>
        <p:spPr>
          <a:xfrm>
            <a:off x="7231828" y="3018417"/>
            <a:ext cx="4332642" cy="2554545"/>
          </a:xfrm>
          <a:prstGeom prst="rect">
            <a:avLst/>
          </a:prstGeom>
          <a:noFill/>
        </p:spPr>
        <p:txBody>
          <a:bodyPr wrap="square" rtlCol="0">
            <a:spAutoFit/>
          </a:bodyPr>
          <a:lstStyle/>
          <a:p>
            <a:r>
              <a:rPr lang="en-US" sz="2000" i="1" dirty="0">
                <a:solidFill>
                  <a:schemeClr val="bg1"/>
                </a:solidFill>
              </a:rPr>
              <a:t>“And they entered into a covenant to fight for the liberty of the Nephites, yea, to protect the land unto the laying down of their lives; yea, even they covenanted that they never would give up their liberty, but they would fight in all cases to protect the Nephites and themselves from bondage.”</a:t>
            </a:r>
          </a:p>
        </p:txBody>
      </p:sp>
      <p:grpSp>
        <p:nvGrpSpPr>
          <p:cNvPr id="170" name="Group 169">
            <a:extLst>
              <a:ext uri="{FF2B5EF4-FFF2-40B4-BE49-F238E27FC236}">
                <a16:creationId xmlns:a16="http://schemas.microsoft.com/office/drawing/2014/main" id="{82C34291-4C8B-FDBB-4F43-2D89C46642E4}"/>
              </a:ext>
            </a:extLst>
          </p:cNvPr>
          <p:cNvGrpSpPr/>
          <p:nvPr/>
        </p:nvGrpSpPr>
        <p:grpSpPr>
          <a:xfrm>
            <a:off x="980264" y="2137562"/>
            <a:ext cx="2231152" cy="1938992"/>
            <a:chOff x="1117241" y="3108411"/>
            <a:chExt cx="1781692" cy="1548387"/>
          </a:xfrm>
        </p:grpSpPr>
        <p:grpSp>
          <p:nvGrpSpPr>
            <p:cNvPr id="2" name="Group 1">
              <a:extLst>
                <a:ext uri="{FF2B5EF4-FFF2-40B4-BE49-F238E27FC236}">
                  <a16:creationId xmlns:a16="http://schemas.microsoft.com/office/drawing/2014/main" id="{B0988C8F-D295-2F43-E94A-687238770770}"/>
                </a:ext>
              </a:extLst>
            </p:cNvPr>
            <p:cNvGrpSpPr/>
            <p:nvPr/>
          </p:nvGrpSpPr>
          <p:grpSpPr>
            <a:xfrm>
              <a:off x="1117241" y="3378235"/>
              <a:ext cx="488123" cy="1139305"/>
              <a:chOff x="424314" y="711685"/>
              <a:chExt cx="2268971" cy="5295900"/>
            </a:xfrm>
          </p:grpSpPr>
          <p:sp>
            <p:nvSpPr>
              <p:cNvPr id="3" name="Oval 2">
                <a:extLst>
                  <a:ext uri="{FF2B5EF4-FFF2-40B4-BE49-F238E27FC236}">
                    <a16:creationId xmlns:a16="http://schemas.microsoft.com/office/drawing/2014/main" id="{E929B511-4E99-9B47-ABB4-44191C2D887E}"/>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 name="Oval 3">
                <a:extLst>
                  <a:ext uri="{FF2B5EF4-FFF2-40B4-BE49-F238E27FC236}">
                    <a16:creationId xmlns:a16="http://schemas.microsoft.com/office/drawing/2014/main" id="{A6BF764C-B96B-BAE1-3742-32366D094986}"/>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Flowchart: Manual Operation 5">
                <a:extLst>
                  <a:ext uri="{FF2B5EF4-FFF2-40B4-BE49-F238E27FC236}">
                    <a16:creationId xmlns:a16="http://schemas.microsoft.com/office/drawing/2014/main" id="{61F684C7-3334-9079-6CFE-2E0A3998CF98}"/>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a:extLst>
                  <a:ext uri="{FF2B5EF4-FFF2-40B4-BE49-F238E27FC236}">
                    <a16:creationId xmlns:a16="http://schemas.microsoft.com/office/drawing/2014/main" id="{25D9CC53-6DC0-C889-B6B3-1DDD40CB3EE4}"/>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55B3BE-E955-AE95-F816-3BDB55E605B3}"/>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Oval 8">
                <a:extLst>
                  <a:ext uri="{FF2B5EF4-FFF2-40B4-BE49-F238E27FC236}">
                    <a16:creationId xmlns:a16="http://schemas.microsoft.com/office/drawing/2014/main" id="{3C4CA20B-BCF8-14D9-2DA9-570586607695}"/>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Flowchart: Manual Operation 9">
                <a:extLst>
                  <a:ext uri="{FF2B5EF4-FFF2-40B4-BE49-F238E27FC236}">
                    <a16:creationId xmlns:a16="http://schemas.microsoft.com/office/drawing/2014/main" id="{1C0D6CD6-860B-F199-AF7A-A4B7156427DC}"/>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11B44A3C-22B4-D043-0AE8-49B939175CA3}"/>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5AF2EF72-C709-0F3A-020C-6702993F60A7}"/>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076503B-606B-D0EC-001E-246F3F538059}"/>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F783C576-D24F-BDF2-E9D8-3694B31343B4}"/>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3">
                <a:extLst>
                  <a:ext uri="{FF2B5EF4-FFF2-40B4-BE49-F238E27FC236}">
                    <a16:creationId xmlns:a16="http://schemas.microsoft.com/office/drawing/2014/main" id="{DCA3B868-E559-A170-5B6B-D9F55F941CDA}"/>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Rectangle 15">
                <a:extLst>
                  <a:ext uri="{FF2B5EF4-FFF2-40B4-BE49-F238E27FC236}">
                    <a16:creationId xmlns:a16="http://schemas.microsoft.com/office/drawing/2014/main" id="{B5E90E73-BF4F-9CF5-4B1A-5BCAF4E24E07}"/>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 name="Pentagon 15">
                <a:extLst>
                  <a:ext uri="{FF2B5EF4-FFF2-40B4-BE49-F238E27FC236}">
                    <a16:creationId xmlns:a16="http://schemas.microsoft.com/office/drawing/2014/main" id="{F93C8F95-8E1C-011B-F083-190402E56548}"/>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F66048A-DA3C-A27F-186D-63465BC90278}"/>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Oval 18">
                <a:extLst>
                  <a:ext uri="{FF2B5EF4-FFF2-40B4-BE49-F238E27FC236}">
                    <a16:creationId xmlns:a16="http://schemas.microsoft.com/office/drawing/2014/main" id="{0A106BDE-DAA7-09BE-EB1A-552CD648FBE3}"/>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gular Pentagon 18">
                <a:extLst>
                  <a:ext uri="{FF2B5EF4-FFF2-40B4-BE49-F238E27FC236}">
                    <a16:creationId xmlns:a16="http://schemas.microsoft.com/office/drawing/2014/main" id="{E75D34FB-05DC-969C-EBCE-3BE96D503F64}"/>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egular Pentagon 19">
                <a:extLst>
                  <a:ext uri="{FF2B5EF4-FFF2-40B4-BE49-F238E27FC236}">
                    <a16:creationId xmlns:a16="http://schemas.microsoft.com/office/drawing/2014/main" id="{7C4B938D-57C3-6823-F90B-3EEFAE684FDE}"/>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Freeform: Shape 21">
                <a:extLst>
                  <a:ext uri="{FF2B5EF4-FFF2-40B4-BE49-F238E27FC236}">
                    <a16:creationId xmlns:a16="http://schemas.microsoft.com/office/drawing/2014/main" id="{8562F56D-F5B5-1E8E-B704-E113D929B309}"/>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7A45879E-FC0E-DB82-DF37-EF813A57173C}"/>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Flowchart: Decision 23">
                <a:extLst>
                  <a:ext uri="{FF2B5EF4-FFF2-40B4-BE49-F238E27FC236}">
                    <a16:creationId xmlns:a16="http://schemas.microsoft.com/office/drawing/2014/main" id="{FA1225D2-9E98-D4CF-E091-4FC463A16382}"/>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201BF5F-5675-42D5-FD85-8A19045A2923}"/>
                </a:ext>
              </a:extLst>
            </p:cNvPr>
            <p:cNvGrpSpPr/>
            <p:nvPr/>
          </p:nvGrpSpPr>
          <p:grpSpPr>
            <a:xfrm>
              <a:off x="1499913" y="3193816"/>
              <a:ext cx="488123" cy="1139305"/>
              <a:chOff x="3104633" y="738506"/>
              <a:chExt cx="2268971" cy="5295900"/>
            </a:xfrm>
          </p:grpSpPr>
          <p:sp>
            <p:nvSpPr>
              <p:cNvPr id="26" name="Oval 25">
                <a:extLst>
                  <a:ext uri="{FF2B5EF4-FFF2-40B4-BE49-F238E27FC236}">
                    <a16:creationId xmlns:a16="http://schemas.microsoft.com/office/drawing/2014/main" id="{57096868-0195-4DB8-04C1-D27E15C40E6C}"/>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Oval 26">
                <a:extLst>
                  <a:ext uri="{FF2B5EF4-FFF2-40B4-BE49-F238E27FC236}">
                    <a16:creationId xmlns:a16="http://schemas.microsoft.com/office/drawing/2014/main" id="{56984DEF-34B7-339F-829B-9E2782B594C3}"/>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Flowchart: Manual Operation 27">
                <a:extLst>
                  <a:ext uri="{FF2B5EF4-FFF2-40B4-BE49-F238E27FC236}">
                    <a16:creationId xmlns:a16="http://schemas.microsoft.com/office/drawing/2014/main" id="{2A24B671-0431-D0AC-A232-B70CF6051132}"/>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28">
                <a:extLst>
                  <a:ext uri="{FF2B5EF4-FFF2-40B4-BE49-F238E27FC236}">
                    <a16:creationId xmlns:a16="http://schemas.microsoft.com/office/drawing/2014/main" id="{BF35D0BD-7ED3-1250-790A-FE8F15944707}"/>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1E72DC4-9CEB-5526-D44E-4922C34B64DD}"/>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Oval 30">
                <a:extLst>
                  <a:ext uri="{FF2B5EF4-FFF2-40B4-BE49-F238E27FC236}">
                    <a16:creationId xmlns:a16="http://schemas.microsoft.com/office/drawing/2014/main" id="{F9637BF4-E97F-8743-933C-1B513A878BC2}"/>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Flowchart: Manual Operation 31">
                <a:extLst>
                  <a:ext uri="{FF2B5EF4-FFF2-40B4-BE49-F238E27FC236}">
                    <a16:creationId xmlns:a16="http://schemas.microsoft.com/office/drawing/2014/main" id="{BFD6E68D-5DC7-5F14-1863-D6C6A12FFE74}"/>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nual Operation 32">
                <a:extLst>
                  <a:ext uri="{FF2B5EF4-FFF2-40B4-BE49-F238E27FC236}">
                    <a16:creationId xmlns:a16="http://schemas.microsoft.com/office/drawing/2014/main" id="{DF4562F4-351E-A8B3-23AD-C2B32183FA73}"/>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33">
                <a:extLst>
                  <a:ext uri="{FF2B5EF4-FFF2-40B4-BE49-F238E27FC236}">
                    <a16:creationId xmlns:a16="http://schemas.microsoft.com/office/drawing/2014/main" id="{4523586B-BBF8-82C5-4D7B-66B7C5E0290D}"/>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BF3DD15E-9710-5E09-2D5F-D265D693055F}"/>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ross 35">
                <a:extLst>
                  <a:ext uri="{FF2B5EF4-FFF2-40B4-BE49-F238E27FC236}">
                    <a16:creationId xmlns:a16="http://schemas.microsoft.com/office/drawing/2014/main" id="{C88F7B91-3D28-9F0B-D2C5-1B4A4C5D40DF}"/>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7">
                <a:extLst>
                  <a:ext uri="{FF2B5EF4-FFF2-40B4-BE49-F238E27FC236}">
                    <a16:creationId xmlns:a16="http://schemas.microsoft.com/office/drawing/2014/main" id="{5A989FE4-EB58-194E-0510-7AD2417B55A7}"/>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 name="Rectangle 37">
                <a:extLst>
                  <a:ext uri="{FF2B5EF4-FFF2-40B4-BE49-F238E27FC236}">
                    <a16:creationId xmlns:a16="http://schemas.microsoft.com/office/drawing/2014/main" id="{2AE76965-1C9F-4B4A-B38A-283AF8D86E12}"/>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 name="Pentagon 39">
                <a:extLst>
                  <a:ext uri="{FF2B5EF4-FFF2-40B4-BE49-F238E27FC236}">
                    <a16:creationId xmlns:a16="http://schemas.microsoft.com/office/drawing/2014/main" id="{EBD1D80D-3D5B-C0AF-CF5B-C97E2A2F4823}"/>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6FD27F5-93FA-5D97-685D-1064A5F5C771}"/>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 name="Oval 40">
                <a:extLst>
                  <a:ext uri="{FF2B5EF4-FFF2-40B4-BE49-F238E27FC236}">
                    <a16:creationId xmlns:a16="http://schemas.microsoft.com/office/drawing/2014/main" id="{ABC84DF2-229C-F925-5D6D-FBF5137BAB1E}"/>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a:extLst>
                  <a:ext uri="{FF2B5EF4-FFF2-40B4-BE49-F238E27FC236}">
                    <a16:creationId xmlns:a16="http://schemas.microsoft.com/office/drawing/2014/main" id="{B3693A6B-361B-58C0-10CD-CF4B6DAB2362}"/>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D0295DB0-64E8-5126-AD83-861E232400B3}"/>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a:extLst>
                  <a:ext uri="{FF2B5EF4-FFF2-40B4-BE49-F238E27FC236}">
                    <a16:creationId xmlns:a16="http://schemas.microsoft.com/office/drawing/2014/main" id="{BA73A439-D2C7-2831-3D7B-A7DAF755D828}"/>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26DD592-296E-9406-7359-77F1B0DABB1A}"/>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Cloud 45">
                <a:extLst>
                  <a:ext uri="{FF2B5EF4-FFF2-40B4-BE49-F238E27FC236}">
                    <a16:creationId xmlns:a16="http://schemas.microsoft.com/office/drawing/2014/main" id="{0609B454-6BBC-9BE5-8E88-00AF1DB0FC3A}"/>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alf Frame 46">
                <a:extLst>
                  <a:ext uri="{FF2B5EF4-FFF2-40B4-BE49-F238E27FC236}">
                    <a16:creationId xmlns:a16="http://schemas.microsoft.com/office/drawing/2014/main" id="{BADE182F-88C6-41BE-1B04-C294E98BFCFB}"/>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A075EE66-33CB-90F9-C242-C36CB8B87A24}"/>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8ADE345-5756-54FC-47C3-AE9F5200E96F}"/>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75">
              <a:extLst>
                <a:ext uri="{FF2B5EF4-FFF2-40B4-BE49-F238E27FC236}">
                  <a16:creationId xmlns:a16="http://schemas.microsoft.com/office/drawing/2014/main" id="{4F0EAB14-6EA8-4F8C-55C6-1487A126108C}"/>
                </a:ext>
              </a:extLst>
            </p:cNvPr>
            <p:cNvGrpSpPr/>
            <p:nvPr/>
          </p:nvGrpSpPr>
          <p:grpSpPr>
            <a:xfrm>
              <a:off x="2410810" y="3108411"/>
              <a:ext cx="488123" cy="1139305"/>
              <a:chOff x="7086600" y="228600"/>
              <a:chExt cx="2268971" cy="5295900"/>
            </a:xfrm>
          </p:grpSpPr>
          <p:sp>
            <p:nvSpPr>
              <p:cNvPr id="54" name="Cloud 53">
                <a:extLst>
                  <a:ext uri="{FF2B5EF4-FFF2-40B4-BE49-F238E27FC236}">
                    <a16:creationId xmlns:a16="http://schemas.microsoft.com/office/drawing/2014/main" id="{C5A65473-8A68-201E-0516-6B80CC01E9BD}"/>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70D6B48-EAE0-6566-7704-5FF1589FD954}"/>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6" name="Oval 55">
                <a:extLst>
                  <a:ext uri="{FF2B5EF4-FFF2-40B4-BE49-F238E27FC236}">
                    <a16:creationId xmlns:a16="http://schemas.microsoft.com/office/drawing/2014/main" id="{E8A9D91E-CA6E-BBF7-CD28-02A38FAB822B}"/>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 name="Flowchart: Manual Operation 56">
                <a:extLst>
                  <a:ext uri="{FF2B5EF4-FFF2-40B4-BE49-F238E27FC236}">
                    <a16:creationId xmlns:a16="http://schemas.microsoft.com/office/drawing/2014/main" id="{B914C8B3-2DEE-1B1E-074F-D1013B47247F}"/>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anual Operation 57">
                <a:extLst>
                  <a:ext uri="{FF2B5EF4-FFF2-40B4-BE49-F238E27FC236}">
                    <a16:creationId xmlns:a16="http://schemas.microsoft.com/office/drawing/2014/main" id="{897A7181-61C6-8D85-87D0-C0BE908D1338}"/>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88866E0-E1D8-1B9A-01FA-C99939B1D8D5}"/>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0" name="Oval 59">
                <a:extLst>
                  <a:ext uri="{FF2B5EF4-FFF2-40B4-BE49-F238E27FC236}">
                    <a16:creationId xmlns:a16="http://schemas.microsoft.com/office/drawing/2014/main" id="{39053AB1-C167-AD2F-31FB-4FD5C21EB37B}"/>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1" name="Flowchart: Manual Operation 60">
                <a:extLst>
                  <a:ext uri="{FF2B5EF4-FFF2-40B4-BE49-F238E27FC236}">
                    <a16:creationId xmlns:a16="http://schemas.microsoft.com/office/drawing/2014/main" id="{5B7FD99F-70D8-904E-0AD2-DACB095C977D}"/>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Manual Operation 61">
                <a:extLst>
                  <a:ext uri="{FF2B5EF4-FFF2-40B4-BE49-F238E27FC236}">
                    <a16:creationId xmlns:a16="http://schemas.microsoft.com/office/drawing/2014/main" id="{39888BFE-5A82-ACB9-9F72-102C4197E1F8}"/>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anual Operation 62">
                <a:extLst>
                  <a:ext uri="{FF2B5EF4-FFF2-40B4-BE49-F238E27FC236}">
                    <a16:creationId xmlns:a16="http://schemas.microsoft.com/office/drawing/2014/main" id="{5860AB79-3CEF-8C51-EBF1-CC946A323107}"/>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3348CC02-BAAD-8378-6075-267A1E3EF064}"/>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entagon 87">
                <a:extLst>
                  <a:ext uri="{FF2B5EF4-FFF2-40B4-BE49-F238E27FC236}">
                    <a16:creationId xmlns:a16="http://schemas.microsoft.com/office/drawing/2014/main" id="{2A8CA8DA-3DD1-6A92-1148-D44A316F374C}"/>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AD570987-3ED1-665D-92F3-1F779F4FB6A8}"/>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1" name="Flowchart: Decision 130">
                <a:extLst>
                  <a:ext uri="{FF2B5EF4-FFF2-40B4-BE49-F238E27FC236}">
                    <a16:creationId xmlns:a16="http://schemas.microsoft.com/office/drawing/2014/main" id="{6784A9A4-0AE9-68DC-6C83-08126478C911}"/>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57EF21FD-BCE5-BAC2-DCD7-122A5F490CE1}"/>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ross 132">
                <a:extLst>
                  <a:ext uri="{FF2B5EF4-FFF2-40B4-BE49-F238E27FC236}">
                    <a16:creationId xmlns:a16="http://schemas.microsoft.com/office/drawing/2014/main" id="{777DD39C-3D2A-E45D-0BE2-39E57186369B}"/>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entagon 92">
                <a:extLst>
                  <a:ext uri="{FF2B5EF4-FFF2-40B4-BE49-F238E27FC236}">
                    <a16:creationId xmlns:a16="http://schemas.microsoft.com/office/drawing/2014/main" id="{1457A242-78CA-AFEB-3280-E716E8C078F9}"/>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5" name="Rectangle 134">
                <a:extLst>
                  <a:ext uri="{FF2B5EF4-FFF2-40B4-BE49-F238E27FC236}">
                    <a16:creationId xmlns:a16="http://schemas.microsoft.com/office/drawing/2014/main" id="{FF0DEE41-5F5A-ADF4-94C8-2A7AB624CAF0}"/>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36" name="Pentagon 94">
                <a:extLst>
                  <a:ext uri="{FF2B5EF4-FFF2-40B4-BE49-F238E27FC236}">
                    <a16:creationId xmlns:a16="http://schemas.microsoft.com/office/drawing/2014/main" id="{EA5E4145-DB2C-7316-A58B-049BEE59E31D}"/>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Pentagon 95">
                <a:extLst>
                  <a:ext uri="{FF2B5EF4-FFF2-40B4-BE49-F238E27FC236}">
                    <a16:creationId xmlns:a16="http://schemas.microsoft.com/office/drawing/2014/main" id="{D1B15BC2-6506-98F0-419B-D2E22C543CEE}"/>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Pentagon 96">
                <a:extLst>
                  <a:ext uri="{FF2B5EF4-FFF2-40B4-BE49-F238E27FC236}">
                    <a16:creationId xmlns:a16="http://schemas.microsoft.com/office/drawing/2014/main" id="{E293F531-3D9C-3964-4BE8-DEFCEDA0236D}"/>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93A76EAC-FAE9-9C44-C7A7-BF4617FBAB45}"/>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loud 139">
                <a:extLst>
                  <a:ext uri="{FF2B5EF4-FFF2-40B4-BE49-F238E27FC236}">
                    <a16:creationId xmlns:a16="http://schemas.microsoft.com/office/drawing/2014/main" id="{7E2664A8-CA4F-9C19-4708-A2E82F0C1D64}"/>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loud 140">
                <a:extLst>
                  <a:ext uri="{FF2B5EF4-FFF2-40B4-BE49-F238E27FC236}">
                    <a16:creationId xmlns:a16="http://schemas.microsoft.com/office/drawing/2014/main" id="{4723DC8C-71A6-96B7-1800-6CDDF9EAF006}"/>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00">
                <a:extLst>
                  <a:ext uri="{FF2B5EF4-FFF2-40B4-BE49-F238E27FC236}">
                    <a16:creationId xmlns:a16="http://schemas.microsoft.com/office/drawing/2014/main" id="{7DD2B807-CBD6-95CB-8C96-9A7C069FBFE6}"/>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a:extLst>
                  <a:ext uri="{FF2B5EF4-FFF2-40B4-BE49-F238E27FC236}">
                    <a16:creationId xmlns:a16="http://schemas.microsoft.com/office/drawing/2014/main" id="{E88CEF80-C14D-4CD4-2EDD-8AC7622BF06A}"/>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302EFBCB-DFAA-5B04-7FFD-24751BBC1659}"/>
                </a:ext>
              </a:extLst>
            </p:cNvPr>
            <p:cNvGrpSpPr/>
            <p:nvPr/>
          </p:nvGrpSpPr>
          <p:grpSpPr>
            <a:xfrm>
              <a:off x="2070373" y="3516864"/>
              <a:ext cx="478130" cy="1139934"/>
              <a:chOff x="6359189" y="255766"/>
              <a:chExt cx="2690844" cy="6415378"/>
            </a:xfrm>
          </p:grpSpPr>
          <p:sp>
            <p:nvSpPr>
              <p:cNvPr id="145" name="Oval 144">
                <a:extLst>
                  <a:ext uri="{FF2B5EF4-FFF2-40B4-BE49-F238E27FC236}">
                    <a16:creationId xmlns:a16="http://schemas.microsoft.com/office/drawing/2014/main" id="{D5F6336D-8676-8C44-EA77-8F93DD9497A4}"/>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6" name="Oval 145">
                <a:extLst>
                  <a:ext uri="{FF2B5EF4-FFF2-40B4-BE49-F238E27FC236}">
                    <a16:creationId xmlns:a16="http://schemas.microsoft.com/office/drawing/2014/main" id="{CE83C836-D9C9-FB58-5075-5D8FED597C54}"/>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7" name="Flowchart: Manual Operation 146">
                <a:extLst>
                  <a:ext uri="{FF2B5EF4-FFF2-40B4-BE49-F238E27FC236}">
                    <a16:creationId xmlns:a16="http://schemas.microsoft.com/office/drawing/2014/main" id="{B2EDED72-E047-191C-833E-04B2755E5C70}"/>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Manual Operation 147">
                <a:extLst>
                  <a:ext uri="{FF2B5EF4-FFF2-40B4-BE49-F238E27FC236}">
                    <a16:creationId xmlns:a16="http://schemas.microsoft.com/office/drawing/2014/main" id="{0A42C62F-9A35-A112-1AD7-8330FC61416E}"/>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D8958220-D033-5559-7ACB-E4B01B2FE1FB}"/>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0" name="Oval 149">
                <a:extLst>
                  <a:ext uri="{FF2B5EF4-FFF2-40B4-BE49-F238E27FC236}">
                    <a16:creationId xmlns:a16="http://schemas.microsoft.com/office/drawing/2014/main" id="{3BC9A37C-3D67-7E4E-16F9-2A22B596B1A9}"/>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 name="Flowchart: Manual Operation 150">
                <a:extLst>
                  <a:ext uri="{FF2B5EF4-FFF2-40B4-BE49-F238E27FC236}">
                    <a16:creationId xmlns:a16="http://schemas.microsoft.com/office/drawing/2014/main" id="{3089B288-9BAA-1926-6B2F-E269109D2823}"/>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Manual Operation 151">
                <a:extLst>
                  <a:ext uri="{FF2B5EF4-FFF2-40B4-BE49-F238E27FC236}">
                    <a16:creationId xmlns:a16="http://schemas.microsoft.com/office/drawing/2014/main" id="{878FCE53-44AC-E9E3-375C-AEB6C68DC367}"/>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Manual Operation 152">
                <a:extLst>
                  <a:ext uri="{FF2B5EF4-FFF2-40B4-BE49-F238E27FC236}">
                    <a16:creationId xmlns:a16="http://schemas.microsoft.com/office/drawing/2014/main" id="{C43D2FF7-7323-E74C-C55C-202478BBD2BA}"/>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551A08B4-C210-AD44-304B-DF317CE2C4CF}"/>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ross 154">
                <a:extLst>
                  <a:ext uri="{FF2B5EF4-FFF2-40B4-BE49-F238E27FC236}">
                    <a16:creationId xmlns:a16="http://schemas.microsoft.com/office/drawing/2014/main" id="{835CAEFB-2F9F-2810-C960-A8E508E78E0A}"/>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entagon 63">
                <a:extLst>
                  <a:ext uri="{FF2B5EF4-FFF2-40B4-BE49-F238E27FC236}">
                    <a16:creationId xmlns:a16="http://schemas.microsoft.com/office/drawing/2014/main" id="{FA7C2662-4120-6DFF-E726-D52219D69872}"/>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8" name="Rectangle 157">
                <a:extLst>
                  <a:ext uri="{FF2B5EF4-FFF2-40B4-BE49-F238E27FC236}">
                    <a16:creationId xmlns:a16="http://schemas.microsoft.com/office/drawing/2014/main" id="{86EDAED0-3CE4-7263-1A0E-C31C625DCDDB}"/>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9" name="Snip Diagonal Corner Rectangle 67">
                <a:extLst>
                  <a:ext uri="{FF2B5EF4-FFF2-40B4-BE49-F238E27FC236}">
                    <a16:creationId xmlns:a16="http://schemas.microsoft.com/office/drawing/2014/main" id="{919A99EA-B923-EA66-BFDF-1B55C2325385}"/>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Snip Diagonal Corner Rectangle 68">
                <a:extLst>
                  <a:ext uri="{FF2B5EF4-FFF2-40B4-BE49-F238E27FC236}">
                    <a16:creationId xmlns:a16="http://schemas.microsoft.com/office/drawing/2014/main" id="{7A668FC2-AC2E-A199-59F8-2C89B0B23AA6}"/>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B9AA4DDF-9E10-A532-5E41-983E322DAD98}"/>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ardrop 163">
                <a:extLst>
                  <a:ext uri="{FF2B5EF4-FFF2-40B4-BE49-F238E27FC236}">
                    <a16:creationId xmlns:a16="http://schemas.microsoft.com/office/drawing/2014/main" id="{7487D43E-5106-FECC-7C9A-985AE4682EE7}"/>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Shape 164">
                <a:extLst>
                  <a:ext uri="{FF2B5EF4-FFF2-40B4-BE49-F238E27FC236}">
                    <a16:creationId xmlns:a16="http://schemas.microsoft.com/office/drawing/2014/main" id="{D4C11429-C33F-702E-4965-DDAA525829D9}"/>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73">
                <a:extLst>
                  <a:ext uri="{FF2B5EF4-FFF2-40B4-BE49-F238E27FC236}">
                    <a16:creationId xmlns:a16="http://schemas.microsoft.com/office/drawing/2014/main" id="{0DE67AEE-723F-846D-8C01-6C06453B4B91}"/>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Pentagon 51">
                <a:extLst>
                  <a:ext uri="{FF2B5EF4-FFF2-40B4-BE49-F238E27FC236}">
                    <a16:creationId xmlns:a16="http://schemas.microsoft.com/office/drawing/2014/main" id="{09C39BAC-D3A0-03BD-DDA9-771D66481929}"/>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Decision 167">
                <a:extLst>
                  <a:ext uri="{FF2B5EF4-FFF2-40B4-BE49-F238E27FC236}">
                    <a16:creationId xmlns:a16="http://schemas.microsoft.com/office/drawing/2014/main" id="{E8AE866B-EDDB-7B65-70B2-CA036B8A8FAE}"/>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2BFD67DF-6E49-6C58-E216-25A8427EC887}"/>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420" name="Group 1419">
            <a:extLst>
              <a:ext uri="{FF2B5EF4-FFF2-40B4-BE49-F238E27FC236}">
                <a16:creationId xmlns:a16="http://schemas.microsoft.com/office/drawing/2014/main" id="{E0E1AC77-9C68-6333-FE47-DD756A74D01D}"/>
              </a:ext>
            </a:extLst>
          </p:cNvPr>
          <p:cNvGrpSpPr/>
          <p:nvPr/>
        </p:nvGrpSpPr>
        <p:grpSpPr>
          <a:xfrm>
            <a:off x="248937" y="3079474"/>
            <a:ext cx="2375136" cy="2199963"/>
            <a:chOff x="3411579" y="2755855"/>
            <a:chExt cx="2375136" cy="2199963"/>
          </a:xfrm>
        </p:grpSpPr>
        <p:grpSp>
          <p:nvGrpSpPr>
            <p:cNvPr id="171" name="Group 170">
              <a:extLst>
                <a:ext uri="{FF2B5EF4-FFF2-40B4-BE49-F238E27FC236}">
                  <a16:creationId xmlns:a16="http://schemas.microsoft.com/office/drawing/2014/main" id="{8D3B9F79-F12B-7A0D-524E-42B0CBC7F6CC}"/>
                </a:ext>
              </a:extLst>
            </p:cNvPr>
            <p:cNvGrpSpPr/>
            <p:nvPr/>
          </p:nvGrpSpPr>
          <p:grpSpPr>
            <a:xfrm>
              <a:off x="3411579" y="2922420"/>
              <a:ext cx="747552" cy="1672744"/>
              <a:chOff x="152400" y="457200"/>
              <a:chExt cx="2251841" cy="5295900"/>
            </a:xfrm>
          </p:grpSpPr>
          <p:sp>
            <p:nvSpPr>
              <p:cNvPr id="172" name="Oval 2">
                <a:extLst>
                  <a:ext uri="{FF2B5EF4-FFF2-40B4-BE49-F238E27FC236}">
                    <a16:creationId xmlns:a16="http://schemas.microsoft.com/office/drawing/2014/main" id="{6C7D407E-CEDD-71C8-D9E1-A5978E5BA312}"/>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3" name="Oval 3">
                <a:extLst>
                  <a:ext uri="{FF2B5EF4-FFF2-40B4-BE49-F238E27FC236}">
                    <a16:creationId xmlns:a16="http://schemas.microsoft.com/office/drawing/2014/main" id="{4F3648F9-7426-97C3-39BC-3762C0CCB5C2}"/>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5" name="Flowchart: Manual Operation 4">
                <a:extLst>
                  <a:ext uri="{FF2B5EF4-FFF2-40B4-BE49-F238E27FC236}">
                    <a16:creationId xmlns:a16="http://schemas.microsoft.com/office/drawing/2014/main" id="{47D8CAF8-121D-4734-7DDD-874B667809BC}"/>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lowchart: Manual Operation 5">
                <a:extLst>
                  <a:ext uri="{FF2B5EF4-FFF2-40B4-BE49-F238E27FC236}">
                    <a16:creationId xmlns:a16="http://schemas.microsoft.com/office/drawing/2014/main" id="{06B274BC-DA42-4A62-9161-57F4606B3701}"/>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6">
                <a:extLst>
                  <a:ext uri="{FF2B5EF4-FFF2-40B4-BE49-F238E27FC236}">
                    <a16:creationId xmlns:a16="http://schemas.microsoft.com/office/drawing/2014/main" id="{95376063-3AB1-A788-9EC0-B5EBBA2E721D}"/>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5" name="Oval 7">
                <a:extLst>
                  <a:ext uri="{FF2B5EF4-FFF2-40B4-BE49-F238E27FC236}">
                    <a16:creationId xmlns:a16="http://schemas.microsoft.com/office/drawing/2014/main" id="{F1FA746E-3077-C25A-4DD5-FDB1FCEA431E}"/>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9" name="Flowchart: Manual Operation 8">
                <a:extLst>
                  <a:ext uri="{FF2B5EF4-FFF2-40B4-BE49-F238E27FC236}">
                    <a16:creationId xmlns:a16="http://schemas.microsoft.com/office/drawing/2014/main" id="{10BA22AA-C29D-4444-C46E-4BB805CFDD1C}"/>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lowchart: Manual Operation 9">
                <a:extLst>
                  <a:ext uri="{FF2B5EF4-FFF2-40B4-BE49-F238E27FC236}">
                    <a16:creationId xmlns:a16="http://schemas.microsoft.com/office/drawing/2014/main" id="{4043B990-610E-CADF-4E55-906C5CC25013}"/>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Flowchart: Manual Operation 10">
                <a:extLst>
                  <a:ext uri="{FF2B5EF4-FFF2-40B4-BE49-F238E27FC236}">
                    <a16:creationId xmlns:a16="http://schemas.microsoft.com/office/drawing/2014/main" id="{AB6473B2-0896-659D-3A51-631EEE63E6AC}"/>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Isosceles Triangle 11">
                <a:extLst>
                  <a:ext uri="{FF2B5EF4-FFF2-40B4-BE49-F238E27FC236}">
                    <a16:creationId xmlns:a16="http://schemas.microsoft.com/office/drawing/2014/main" id="{F5290ABF-8B11-BEF3-61C0-2BEBCACECA66}"/>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Cross 12">
                <a:extLst>
                  <a:ext uri="{FF2B5EF4-FFF2-40B4-BE49-F238E27FC236}">
                    <a16:creationId xmlns:a16="http://schemas.microsoft.com/office/drawing/2014/main" id="{6816063D-54E0-00B4-ACDD-C460FAD9163C}"/>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Pentagon 13">
                <a:extLst>
                  <a:ext uri="{FF2B5EF4-FFF2-40B4-BE49-F238E27FC236}">
                    <a16:creationId xmlns:a16="http://schemas.microsoft.com/office/drawing/2014/main" id="{614D54CC-CC62-158F-0864-1B024DFB6CDB}"/>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15" name="Rectangle 14">
                <a:extLst>
                  <a:ext uri="{FF2B5EF4-FFF2-40B4-BE49-F238E27FC236}">
                    <a16:creationId xmlns:a16="http://schemas.microsoft.com/office/drawing/2014/main" id="{D3A1FE94-87BE-B0F0-F0D0-1B8C6ED77E8E}"/>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6" name="Pentagon 15">
                <a:extLst>
                  <a:ext uri="{FF2B5EF4-FFF2-40B4-BE49-F238E27FC236}">
                    <a16:creationId xmlns:a16="http://schemas.microsoft.com/office/drawing/2014/main" id="{690A15DE-6864-615E-AB80-8C8A0E43142E}"/>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16">
                <a:extLst>
                  <a:ext uri="{FF2B5EF4-FFF2-40B4-BE49-F238E27FC236}">
                    <a16:creationId xmlns:a16="http://schemas.microsoft.com/office/drawing/2014/main" id="{62BC4911-DACB-BDCB-E30A-F24DFBC41336}"/>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8" name="Oval 17">
                <a:extLst>
                  <a:ext uri="{FF2B5EF4-FFF2-40B4-BE49-F238E27FC236}">
                    <a16:creationId xmlns:a16="http://schemas.microsoft.com/office/drawing/2014/main" id="{B16E8672-877F-5564-053A-A9C77B0880D6}"/>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Freeform: Shape 418">
                <a:extLst>
                  <a:ext uri="{FF2B5EF4-FFF2-40B4-BE49-F238E27FC236}">
                    <a16:creationId xmlns:a16="http://schemas.microsoft.com/office/drawing/2014/main" id="{49B0946B-D132-145F-B18C-D12DCFF21C6F}"/>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0" name="Flowchart: Decision 24">
                <a:extLst>
                  <a:ext uri="{FF2B5EF4-FFF2-40B4-BE49-F238E27FC236}">
                    <a16:creationId xmlns:a16="http://schemas.microsoft.com/office/drawing/2014/main" id="{9386D47E-CFE0-A938-B8C5-80FB0559D426}"/>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1" name="Group 420">
                <a:extLst>
                  <a:ext uri="{FF2B5EF4-FFF2-40B4-BE49-F238E27FC236}">
                    <a16:creationId xmlns:a16="http://schemas.microsoft.com/office/drawing/2014/main" id="{E60C35A0-8B33-D0BA-6717-232A01FB4AA0}"/>
                  </a:ext>
                </a:extLst>
              </p:cNvPr>
              <p:cNvGrpSpPr/>
              <p:nvPr/>
            </p:nvGrpSpPr>
            <p:grpSpPr>
              <a:xfrm>
                <a:off x="685800" y="1676400"/>
                <a:ext cx="1295401" cy="304800"/>
                <a:chOff x="990599" y="533400"/>
                <a:chExt cx="1295401" cy="304800"/>
              </a:xfrm>
            </p:grpSpPr>
            <p:sp>
              <p:nvSpPr>
                <p:cNvPr id="422" name="Rectangle 23">
                  <a:extLst>
                    <a:ext uri="{FF2B5EF4-FFF2-40B4-BE49-F238E27FC236}">
                      <a16:creationId xmlns:a16="http://schemas.microsoft.com/office/drawing/2014/main" id="{350739FE-724C-46FE-DF51-34F39C1E9869}"/>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23" name="Group 103">
                  <a:extLst>
                    <a:ext uri="{FF2B5EF4-FFF2-40B4-BE49-F238E27FC236}">
                      <a16:creationId xmlns:a16="http://schemas.microsoft.com/office/drawing/2014/main" id="{9C62BCE1-DADF-5B64-1063-2C5C246DA1B0}"/>
                    </a:ext>
                  </a:extLst>
                </p:cNvPr>
                <p:cNvGrpSpPr/>
                <p:nvPr/>
              </p:nvGrpSpPr>
              <p:grpSpPr>
                <a:xfrm>
                  <a:off x="990600" y="533400"/>
                  <a:ext cx="1286164" cy="304800"/>
                  <a:chOff x="457200" y="1600200"/>
                  <a:chExt cx="8229600" cy="1752600"/>
                </a:xfrm>
                <a:noFill/>
              </p:grpSpPr>
              <p:sp>
                <p:nvSpPr>
                  <p:cNvPr id="424" name="Plaque 423">
                    <a:extLst>
                      <a:ext uri="{FF2B5EF4-FFF2-40B4-BE49-F238E27FC236}">
                        <a16:creationId xmlns:a16="http://schemas.microsoft.com/office/drawing/2014/main" id="{DBF56C78-C393-7AB1-B935-ABF2001863C7}"/>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Plaque 424">
                    <a:extLst>
                      <a:ext uri="{FF2B5EF4-FFF2-40B4-BE49-F238E27FC236}">
                        <a16:creationId xmlns:a16="http://schemas.microsoft.com/office/drawing/2014/main" id="{D88EE4C7-CD64-0C02-E8CF-BEB3382DC8F3}"/>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Plaque 425">
                    <a:extLst>
                      <a:ext uri="{FF2B5EF4-FFF2-40B4-BE49-F238E27FC236}">
                        <a16:creationId xmlns:a16="http://schemas.microsoft.com/office/drawing/2014/main" id="{745AA2B3-CC70-1E41-858D-DC61FC2256DE}"/>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Plaque 426">
                    <a:extLst>
                      <a:ext uri="{FF2B5EF4-FFF2-40B4-BE49-F238E27FC236}">
                        <a16:creationId xmlns:a16="http://schemas.microsoft.com/office/drawing/2014/main" id="{535C8C43-2A17-7196-DE0B-B053E51A70B2}"/>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Plaque 427">
                    <a:extLst>
                      <a:ext uri="{FF2B5EF4-FFF2-40B4-BE49-F238E27FC236}">
                        <a16:creationId xmlns:a16="http://schemas.microsoft.com/office/drawing/2014/main" id="{7E2ED0D3-4041-F200-E0BA-78CF86B37B1B}"/>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Plaque 428">
                    <a:extLst>
                      <a:ext uri="{FF2B5EF4-FFF2-40B4-BE49-F238E27FC236}">
                        <a16:creationId xmlns:a16="http://schemas.microsoft.com/office/drawing/2014/main" id="{768CEE21-0EF5-5A3F-2B62-2DBEE1E18CCE}"/>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Plaque 429">
                    <a:extLst>
                      <a:ext uri="{FF2B5EF4-FFF2-40B4-BE49-F238E27FC236}">
                        <a16:creationId xmlns:a16="http://schemas.microsoft.com/office/drawing/2014/main" id="{0F401BB5-4880-8F2A-CA95-EBC21D276D7A}"/>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1" name="Group 116">
              <a:extLst>
                <a:ext uri="{FF2B5EF4-FFF2-40B4-BE49-F238E27FC236}">
                  <a16:creationId xmlns:a16="http://schemas.microsoft.com/office/drawing/2014/main" id="{19670DB5-9FA2-DB28-D2F3-FEDDE403B1B7}"/>
                </a:ext>
              </a:extLst>
            </p:cNvPr>
            <p:cNvGrpSpPr/>
            <p:nvPr/>
          </p:nvGrpSpPr>
          <p:grpSpPr>
            <a:xfrm>
              <a:off x="3906186" y="3353215"/>
              <a:ext cx="753271" cy="1602603"/>
              <a:chOff x="2556985" y="1219200"/>
              <a:chExt cx="2150386" cy="4361885"/>
            </a:xfrm>
          </p:grpSpPr>
          <p:sp>
            <p:nvSpPr>
              <p:cNvPr id="432" name="Oval 431">
                <a:extLst>
                  <a:ext uri="{FF2B5EF4-FFF2-40B4-BE49-F238E27FC236}">
                    <a16:creationId xmlns:a16="http://schemas.microsoft.com/office/drawing/2014/main" id="{A97877D3-0158-A300-3927-A28A7B57CD6E}"/>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3" name="Oval 432">
                <a:extLst>
                  <a:ext uri="{FF2B5EF4-FFF2-40B4-BE49-F238E27FC236}">
                    <a16:creationId xmlns:a16="http://schemas.microsoft.com/office/drawing/2014/main" id="{AD282039-2138-2D26-2C3F-DF8D316F1504}"/>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4" name="Flowchart: Manual Operation 433">
                <a:extLst>
                  <a:ext uri="{FF2B5EF4-FFF2-40B4-BE49-F238E27FC236}">
                    <a16:creationId xmlns:a16="http://schemas.microsoft.com/office/drawing/2014/main" id="{C5126D44-FDC8-6032-6BB3-F019A31144F3}"/>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Flowchart: Manual Operation 434">
                <a:extLst>
                  <a:ext uri="{FF2B5EF4-FFF2-40B4-BE49-F238E27FC236}">
                    <a16:creationId xmlns:a16="http://schemas.microsoft.com/office/drawing/2014/main" id="{2105BACF-F05D-95D2-1682-018A87C8A598}"/>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83B209BF-ED2F-7578-48AC-A22E7CDE555A}"/>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7" name="Oval 436">
                <a:extLst>
                  <a:ext uri="{FF2B5EF4-FFF2-40B4-BE49-F238E27FC236}">
                    <a16:creationId xmlns:a16="http://schemas.microsoft.com/office/drawing/2014/main" id="{98534CE3-F714-A18A-3E1C-E1DF4C5584F1}"/>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8" name="Flowchart: Manual Operation 437">
                <a:extLst>
                  <a:ext uri="{FF2B5EF4-FFF2-40B4-BE49-F238E27FC236}">
                    <a16:creationId xmlns:a16="http://schemas.microsoft.com/office/drawing/2014/main" id="{DA79C784-0A13-0DBA-D2C1-03ADF1FC91AF}"/>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Flowchart: Manual Operation 438">
                <a:extLst>
                  <a:ext uri="{FF2B5EF4-FFF2-40B4-BE49-F238E27FC236}">
                    <a16:creationId xmlns:a16="http://schemas.microsoft.com/office/drawing/2014/main" id="{2B5A32B7-B33D-995E-424A-CCFB760EEC36}"/>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Flowchart: Manual Operation 439">
                <a:extLst>
                  <a:ext uri="{FF2B5EF4-FFF2-40B4-BE49-F238E27FC236}">
                    <a16:creationId xmlns:a16="http://schemas.microsoft.com/office/drawing/2014/main" id="{31F86701-17E3-14AF-7A12-C38C4784ED2D}"/>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Isosceles Triangle 440">
                <a:extLst>
                  <a:ext uri="{FF2B5EF4-FFF2-40B4-BE49-F238E27FC236}">
                    <a16:creationId xmlns:a16="http://schemas.microsoft.com/office/drawing/2014/main" id="{FB1EB161-97D7-43D3-A7FD-9C59EB7DEE18}"/>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2" name="Group 112">
                <a:extLst>
                  <a:ext uri="{FF2B5EF4-FFF2-40B4-BE49-F238E27FC236}">
                    <a16:creationId xmlns:a16="http://schemas.microsoft.com/office/drawing/2014/main" id="{B5C6D0D2-6A65-3697-0081-FA19190AFF48}"/>
                  </a:ext>
                </a:extLst>
              </p:cNvPr>
              <p:cNvGrpSpPr/>
              <p:nvPr/>
            </p:nvGrpSpPr>
            <p:grpSpPr>
              <a:xfrm rot="17772307">
                <a:off x="3397060" y="3146415"/>
                <a:ext cx="766600" cy="1425073"/>
                <a:chOff x="3551491" y="3295649"/>
                <a:chExt cx="766600" cy="1425073"/>
              </a:xfrm>
            </p:grpSpPr>
            <p:sp>
              <p:nvSpPr>
                <p:cNvPr id="452" name="Cross 451">
                  <a:extLst>
                    <a:ext uri="{FF2B5EF4-FFF2-40B4-BE49-F238E27FC236}">
                      <a16:creationId xmlns:a16="http://schemas.microsoft.com/office/drawing/2014/main" id="{D04CE0EA-894E-1B8A-128F-E1E272296CD4}"/>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Pentagon 67">
                  <a:extLst>
                    <a:ext uri="{FF2B5EF4-FFF2-40B4-BE49-F238E27FC236}">
                      <a16:creationId xmlns:a16="http://schemas.microsoft.com/office/drawing/2014/main" id="{59BBD883-A5DD-683E-DAEE-47ADAEAA79B4}"/>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443" name="Rectangle 442">
                <a:extLst>
                  <a:ext uri="{FF2B5EF4-FFF2-40B4-BE49-F238E27FC236}">
                    <a16:creationId xmlns:a16="http://schemas.microsoft.com/office/drawing/2014/main" id="{76D10B0D-C1A1-D3AE-1714-A68C720630CE}"/>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4" name="Oval 443">
                <a:extLst>
                  <a:ext uri="{FF2B5EF4-FFF2-40B4-BE49-F238E27FC236}">
                    <a16:creationId xmlns:a16="http://schemas.microsoft.com/office/drawing/2014/main" id="{58C06A97-15C9-C569-D039-49CF570CA6D8}"/>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Cloud 444">
                <a:extLst>
                  <a:ext uri="{FF2B5EF4-FFF2-40B4-BE49-F238E27FC236}">
                    <a16:creationId xmlns:a16="http://schemas.microsoft.com/office/drawing/2014/main" id="{2E2E5D7C-785B-F8D1-71B3-B5CC27045EC4}"/>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Cloud 445">
                <a:extLst>
                  <a:ext uri="{FF2B5EF4-FFF2-40B4-BE49-F238E27FC236}">
                    <a16:creationId xmlns:a16="http://schemas.microsoft.com/office/drawing/2014/main" id="{37B73088-ADD6-1D8E-6846-04A7AD108B8B}"/>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58479929-71ED-C39B-EB16-E66FD75E2B53}"/>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8" name="Cloud 447">
                <a:extLst>
                  <a:ext uri="{FF2B5EF4-FFF2-40B4-BE49-F238E27FC236}">
                    <a16:creationId xmlns:a16="http://schemas.microsoft.com/office/drawing/2014/main" id="{49A3B097-7DD3-B59B-28B5-79D11CA6D90D}"/>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9" name="Group 115">
                <a:extLst>
                  <a:ext uri="{FF2B5EF4-FFF2-40B4-BE49-F238E27FC236}">
                    <a16:creationId xmlns:a16="http://schemas.microsoft.com/office/drawing/2014/main" id="{E971C379-40DA-4567-7328-705EA538E7B3}"/>
                  </a:ext>
                </a:extLst>
              </p:cNvPr>
              <p:cNvGrpSpPr/>
              <p:nvPr/>
            </p:nvGrpSpPr>
            <p:grpSpPr>
              <a:xfrm>
                <a:off x="2895600" y="1524000"/>
                <a:ext cx="228600" cy="381000"/>
                <a:chOff x="2286000" y="381000"/>
                <a:chExt cx="457200" cy="762000"/>
              </a:xfrm>
            </p:grpSpPr>
            <p:sp>
              <p:nvSpPr>
                <p:cNvPr id="450" name="Trapezoid 449">
                  <a:extLst>
                    <a:ext uri="{FF2B5EF4-FFF2-40B4-BE49-F238E27FC236}">
                      <a16:creationId xmlns:a16="http://schemas.microsoft.com/office/drawing/2014/main" id="{28324F61-45C8-E6DD-BDB9-C46D4A7EE1AE}"/>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E594F42F-2C68-4BD2-B899-02C294FD185F}"/>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4" name="Group 136">
              <a:extLst>
                <a:ext uri="{FF2B5EF4-FFF2-40B4-BE49-F238E27FC236}">
                  <a16:creationId xmlns:a16="http://schemas.microsoft.com/office/drawing/2014/main" id="{3FC0103C-F553-EBCD-CD12-F23A57FBA584}"/>
                </a:ext>
              </a:extLst>
            </p:cNvPr>
            <p:cNvGrpSpPr/>
            <p:nvPr/>
          </p:nvGrpSpPr>
          <p:grpSpPr>
            <a:xfrm flipH="1">
              <a:off x="5110999" y="2755855"/>
              <a:ext cx="675716" cy="1747828"/>
              <a:chOff x="6875029" y="228600"/>
              <a:chExt cx="2268971" cy="5295900"/>
            </a:xfrm>
          </p:grpSpPr>
          <p:grpSp>
            <p:nvGrpSpPr>
              <p:cNvPr id="455" name="Group 75">
                <a:extLst>
                  <a:ext uri="{FF2B5EF4-FFF2-40B4-BE49-F238E27FC236}">
                    <a16:creationId xmlns:a16="http://schemas.microsoft.com/office/drawing/2014/main" id="{54A04154-25B3-0781-A9D1-6BE8A55D612A}"/>
                  </a:ext>
                </a:extLst>
              </p:cNvPr>
              <p:cNvGrpSpPr/>
              <p:nvPr/>
            </p:nvGrpSpPr>
            <p:grpSpPr>
              <a:xfrm>
                <a:off x="6875029" y="228600"/>
                <a:ext cx="2268971" cy="5295900"/>
                <a:chOff x="7086600" y="228600"/>
                <a:chExt cx="2268971" cy="5295900"/>
              </a:xfrm>
            </p:grpSpPr>
            <p:sp>
              <p:nvSpPr>
                <p:cNvPr id="465" name="Cloud 464">
                  <a:extLst>
                    <a:ext uri="{FF2B5EF4-FFF2-40B4-BE49-F238E27FC236}">
                      <a16:creationId xmlns:a16="http://schemas.microsoft.com/office/drawing/2014/main" id="{840EB3BA-EB5B-0F0F-BD16-B98A0B7D61D8}"/>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6D4963B2-F1DB-E678-A912-01A70C5877AB}"/>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7" name="Oval 466">
                  <a:extLst>
                    <a:ext uri="{FF2B5EF4-FFF2-40B4-BE49-F238E27FC236}">
                      <a16:creationId xmlns:a16="http://schemas.microsoft.com/office/drawing/2014/main" id="{6B8DCBBA-FB76-D88C-107C-80559BB22D53}"/>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8" name="Flowchart: Manual Operation 467">
                  <a:extLst>
                    <a:ext uri="{FF2B5EF4-FFF2-40B4-BE49-F238E27FC236}">
                      <a16:creationId xmlns:a16="http://schemas.microsoft.com/office/drawing/2014/main" id="{5C67CABA-D8BB-3F06-F745-957A93645469}"/>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lowchart: Manual Operation 468">
                  <a:extLst>
                    <a:ext uri="{FF2B5EF4-FFF2-40B4-BE49-F238E27FC236}">
                      <a16:creationId xmlns:a16="http://schemas.microsoft.com/office/drawing/2014/main" id="{D2D39D98-C0BF-42C7-9130-D7FD9919DE50}"/>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398C61B2-407E-E7DA-BE90-62D9CF8F7D09}"/>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1" name="Oval 470">
                  <a:extLst>
                    <a:ext uri="{FF2B5EF4-FFF2-40B4-BE49-F238E27FC236}">
                      <a16:creationId xmlns:a16="http://schemas.microsoft.com/office/drawing/2014/main" id="{39A23BD9-4248-CDCE-72A6-1A4FE26D70A6}"/>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2" name="Flowchart: Manual Operation 471">
                  <a:extLst>
                    <a:ext uri="{FF2B5EF4-FFF2-40B4-BE49-F238E27FC236}">
                      <a16:creationId xmlns:a16="http://schemas.microsoft.com/office/drawing/2014/main" id="{1B1EDD98-56FD-AAF8-8D3C-AEF6DE9C930A}"/>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Flowchart: Manual Operation 472">
                  <a:extLst>
                    <a:ext uri="{FF2B5EF4-FFF2-40B4-BE49-F238E27FC236}">
                      <a16:creationId xmlns:a16="http://schemas.microsoft.com/office/drawing/2014/main" id="{394BCC18-FD6A-47AF-E2B7-FE75A13F50FC}"/>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Flowchart: Manual Operation 473">
                  <a:extLst>
                    <a:ext uri="{FF2B5EF4-FFF2-40B4-BE49-F238E27FC236}">
                      <a16:creationId xmlns:a16="http://schemas.microsoft.com/office/drawing/2014/main" id="{2208139B-7BE5-A999-DC9B-AF37606DFBE9}"/>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Isosceles Triangle 474">
                  <a:extLst>
                    <a:ext uri="{FF2B5EF4-FFF2-40B4-BE49-F238E27FC236}">
                      <a16:creationId xmlns:a16="http://schemas.microsoft.com/office/drawing/2014/main" id="{8FD9B32F-DAAA-58E5-552E-28F795331495}"/>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Pentagon 17">
                  <a:extLst>
                    <a:ext uri="{FF2B5EF4-FFF2-40B4-BE49-F238E27FC236}">
                      <a16:creationId xmlns:a16="http://schemas.microsoft.com/office/drawing/2014/main" id="{07F7685C-FA87-20F6-7DD7-EE32F93B8FED}"/>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23AABAD6-56AF-4AB0-0393-AADF37180922}"/>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8" name="Flowchart: Decision 477">
                  <a:extLst>
                    <a:ext uri="{FF2B5EF4-FFF2-40B4-BE49-F238E27FC236}">
                      <a16:creationId xmlns:a16="http://schemas.microsoft.com/office/drawing/2014/main" id="{28F91061-CC51-7E10-D22E-82C506E2BAF8}"/>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F7603F2D-47D5-23F2-89A7-0E3DB7D30D31}"/>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Cross 479">
                  <a:extLst>
                    <a:ext uri="{FF2B5EF4-FFF2-40B4-BE49-F238E27FC236}">
                      <a16:creationId xmlns:a16="http://schemas.microsoft.com/office/drawing/2014/main" id="{D7ED200A-1946-971A-E7BD-97982BF1000A}"/>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Pentagon 22">
                  <a:extLst>
                    <a:ext uri="{FF2B5EF4-FFF2-40B4-BE49-F238E27FC236}">
                      <a16:creationId xmlns:a16="http://schemas.microsoft.com/office/drawing/2014/main" id="{AB268E30-F420-E024-7DF9-E6825C49BCE8}"/>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2" name="Rectangle 481">
                  <a:extLst>
                    <a:ext uri="{FF2B5EF4-FFF2-40B4-BE49-F238E27FC236}">
                      <a16:creationId xmlns:a16="http://schemas.microsoft.com/office/drawing/2014/main" id="{388E6EA9-260C-908E-81B5-1FED3BD4B0DA}"/>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3" name="Oval 482">
                  <a:extLst>
                    <a:ext uri="{FF2B5EF4-FFF2-40B4-BE49-F238E27FC236}">
                      <a16:creationId xmlns:a16="http://schemas.microsoft.com/office/drawing/2014/main" id="{B2A5FE1A-18C6-E08B-671F-F8468F8C2311}"/>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loud 483">
                  <a:extLst>
                    <a:ext uri="{FF2B5EF4-FFF2-40B4-BE49-F238E27FC236}">
                      <a16:creationId xmlns:a16="http://schemas.microsoft.com/office/drawing/2014/main" id="{601666CE-3BB1-1068-9DAE-F1B3E4124D64}"/>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loud 484">
                  <a:extLst>
                    <a:ext uri="{FF2B5EF4-FFF2-40B4-BE49-F238E27FC236}">
                      <a16:creationId xmlns:a16="http://schemas.microsoft.com/office/drawing/2014/main" id="{913A4640-345C-EA34-8C73-E7C44623680D}"/>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ounded Rectangle 30">
                  <a:extLst>
                    <a:ext uri="{FF2B5EF4-FFF2-40B4-BE49-F238E27FC236}">
                      <a16:creationId xmlns:a16="http://schemas.microsoft.com/office/drawing/2014/main" id="{3F406EAD-47E8-EDD2-0DDE-1E5B8DFF4171}"/>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Cloud 486">
                  <a:extLst>
                    <a:ext uri="{FF2B5EF4-FFF2-40B4-BE49-F238E27FC236}">
                      <a16:creationId xmlns:a16="http://schemas.microsoft.com/office/drawing/2014/main" id="{E5E08A63-69C3-4694-399F-6858B63C0489}"/>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121">
                <a:extLst>
                  <a:ext uri="{FF2B5EF4-FFF2-40B4-BE49-F238E27FC236}">
                    <a16:creationId xmlns:a16="http://schemas.microsoft.com/office/drawing/2014/main" id="{CD7C8410-FF92-40B5-8F75-32A4D0529435}"/>
                  </a:ext>
                </a:extLst>
              </p:cNvPr>
              <p:cNvGrpSpPr/>
              <p:nvPr/>
            </p:nvGrpSpPr>
            <p:grpSpPr>
              <a:xfrm>
                <a:off x="8305800" y="4267200"/>
                <a:ext cx="152400" cy="381000"/>
                <a:chOff x="7696200" y="5791200"/>
                <a:chExt cx="228600" cy="381000"/>
              </a:xfrm>
            </p:grpSpPr>
            <p:sp>
              <p:nvSpPr>
                <p:cNvPr id="463" name="Trapezoid 462">
                  <a:extLst>
                    <a:ext uri="{FF2B5EF4-FFF2-40B4-BE49-F238E27FC236}">
                      <a16:creationId xmlns:a16="http://schemas.microsoft.com/office/drawing/2014/main" id="{3E98C729-3DD3-E519-D4B1-EADE70DDB165}"/>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A83F8A93-735A-367C-D165-28FDFA99764B}"/>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122">
                <a:extLst>
                  <a:ext uri="{FF2B5EF4-FFF2-40B4-BE49-F238E27FC236}">
                    <a16:creationId xmlns:a16="http://schemas.microsoft.com/office/drawing/2014/main" id="{32B58FEC-99EB-FA53-57BB-5E18F2A67D49}"/>
                  </a:ext>
                </a:extLst>
              </p:cNvPr>
              <p:cNvGrpSpPr/>
              <p:nvPr/>
            </p:nvGrpSpPr>
            <p:grpSpPr>
              <a:xfrm>
                <a:off x="8458200" y="4191000"/>
                <a:ext cx="152400" cy="381000"/>
                <a:chOff x="7696200" y="5791200"/>
                <a:chExt cx="228600" cy="381000"/>
              </a:xfrm>
            </p:grpSpPr>
            <p:sp>
              <p:nvSpPr>
                <p:cNvPr id="461" name="Trapezoid 460">
                  <a:extLst>
                    <a:ext uri="{FF2B5EF4-FFF2-40B4-BE49-F238E27FC236}">
                      <a16:creationId xmlns:a16="http://schemas.microsoft.com/office/drawing/2014/main" id="{F0707993-92BA-C882-F98C-25825D892ECC}"/>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7E9F108-5BA1-F54B-45FE-58A6E212275D}"/>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8" name="Group 125">
                <a:extLst>
                  <a:ext uri="{FF2B5EF4-FFF2-40B4-BE49-F238E27FC236}">
                    <a16:creationId xmlns:a16="http://schemas.microsoft.com/office/drawing/2014/main" id="{CC16EA40-2D77-3049-5978-C2E0C263C620}"/>
                  </a:ext>
                </a:extLst>
              </p:cNvPr>
              <p:cNvGrpSpPr/>
              <p:nvPr/>
            </p:nvGrpSpPr>
            <p:grpSpPr>
              <a:xfrm rot="20208952">
                <a:off x="8595152" y="4133846"/>
                <a:ext cx="167099" cy="342908"/>
                <a:chOff x="7696200" y="5791200"/>
                <a:chExt cx="228600" cy="381000"/>
              </a:xfrm>
            </p:grpSpPr>
            <p:sp>
              <p:nvSpPr>
                <p:cNvPr id="459" name="Trapezoid 458">
                  <a:extLst>
                    <a:ext uri="{FF2B5EF4-FFF2-40B4-BE49-F238E27FC236}">
                      <a16:creationId xmlns:a16="http://schemas.microsoft.com/office/drawing/2014/main" id="{027D366C-76CE-C998-3891-7A8813ABC927}"/>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B23D1050-62B0-7040-E7F1-B2060D793826}"/>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8" name="Group 487">
              <a:extLst>
                <a:ext uri="{FF2B5EF4-FFF2-40B4-BE49-F238E27FC236}">
                  <a16:creationId xmlns:a16="http://schemas.microsoft.com/office/drawing/2014/main" id="{5D228453-7697-ADEF-F446-A6D840B62831}"/>
                </a:ext>
              </a:extLst>
            </p:cNvPr>
            <p:cNvGrpSpPr/>
            <p:nvPr/>
          </p:nvGrpSpPr>
          <p:grpSpPr>
            <a:xfrm>
              <a:off x="4425189" y="3005083"/>
              <a:ext cx="789021" cy="1530598"/>
              <a:chOff x="5979923" y="1248415"/>
              <a:chExt cx="2735437" cy="5306389"/>
            </a:xfrm>
          </p:grpSpPr>
          <p:sp>
            <p:nvSpPr>
              <p:cNvPr id="489" name="Rectangle: Diagonal Corners Rounded 488">
                <a:extLst>
                  <a:ext uri="{FF2B5EF4-FFF2-40B4-BE49-F238E27FC236}">
                    <a16:creationId xmlns:a16="http://schemas.microsoft.com/office/drawing/2014/main" id="{51BC090C-3C27-5B41-2BE3-EF4E77E9C9CD}"/>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Diagonal Corners Rounded 489">
                <a:extLst>
                  <a:ext uri="{FF2B5EF4-FFF2-40B4-BE49-F238E27FC236}">
                    <a16:creationId xmlns:a16="http://schemas.microsoft.com/office/drawing/2014/main" id="{E0E47B89-C233-6BBB-2018-D4DD63A2E166}"/>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2B72C48C-AD90-72DD-9354-1ED72DEC5EF3}"/>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2" name="Oval 491">
                <a:extLst>
                  <a:ext uri="{FF2B5EF4-FFF2-40B4-BE49-F238E27FC236}">
                    <a16:creationId xmlns:a16="http://schemas.microsoft.com/office/drawing/2014/main" id="{968F3942-A883-30DC-EA27-D72CB0AE14A0}"/>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3" name="Flowchart: Manual Operation 492">
                <a:extLst>
                  <a:ext uri="{FF2B5EF4-FFF2-40B4-BE49-F238E27FC236}">
                    <a16:creationId xmlns:a16="http://schemas.microsoft.com/office/drawing/2014/main" id="{15DF3439-2B3B-DEE6-DDCA-5601B626E620}"/>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Flowchart: Manual Operation 493">
                <a:extLst>
                  <a:ext uri="{FF2B5EF4-FFF2-40B4-BE49-F238E27FC236}">
                    <a16:creationId xmlns:a16="http://schemas.microsoft.com/office/drawing/2014/main" id="{6CA517C6-8D9E-573A-8A4F-4B7FF4A1DE2E}"/>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862B3E8-B89B-9153-B1D8-A7F6162741F4}"/>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6" name="Oval 495">
                <a:extLst>
                  <a:ext uri="{FF2B5EF4-FFF2-40B4-BE49-F238E27FC236}">
                    <a16:creationId xmlns:a16="http://schemas.microsoft.com/office/drawing/2014/main" id="{C4528D71-1218-51EF-8375-12056BB532AA}"/>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7" name="Flowchart: Manual Operation 496">
                <a:extLst>
                  <a:ext uri="{FF2B5EF4-FFF2-40B4-BE49-F238E27FC236}">
                    <a16:creationId xmlns:a16="http://schemas.microsoft.com/office/drawing/2014/main" id="{FD45F837-07BE-DCDE-1298-1CA88CBC83F2}"/>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Flowchart: Manual Operation 497">
                <a:extLst>
                  <a:ext uri="{FF2B5EF4-FFF2-40B4-BE49-F238E27FC236}">
                    <a16:creationId xmlns:a16="http://schemas.microsoft.com/office/drawing/2014/main" id="{1EA128E3-9C19-4CCE-89F3-C68286E5DCBF}"/>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Flowchart: Manual Operation 498">
                <a:extLst>
                  <a:ext uri="{FF2B5EF4-FFF2-40B4-BE49-F238E27FC236}">
                    <a16:creationId xmlns:a16="http://schemas.microsoft.com/office/drawing/2014/main" id="{4696E40C-80B9-962E-C9C3-5D2B6696DA83}"/>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Isosceles Triangle 499">
                <a:extLst>
                  <a:ext uri="{FF2B5EF4-FFF2-40B4-BE49-F238E27FC236}">
                    <a16:creationId xmlns:a16="http://schemas.microsoft.com/office/drawing/2014/main" id="{C3137791-315B-2DBA-79C8-A9FC08659AA5}"/>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ross 500">
                <a:extLst>
                  <a:ext uri="{FF2B5EF4-FFF2-40B4-BE49-F238E27FC236}">
                    <a16:creationId xmlns:a16="http://schemas.microsoft.com/office/drawing/2014/main" id="{B704F0AF-2005-A428-0115-E7D3584FEAFF}"/>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Pentagon 44">
                <a:extLst>
                  <a:ext uri="{FF2B5EF4-FFF2-40B4-BE49-F238E27FC236}">
                    <a16:creationId xmlns:a16="http://schemas.microsoft.com/office/drawing/2014/main" id="{95C91E2D-1F0E-4308-10D0-236FC8DD0374}"/>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03" name="Rectangle 502">
                <a:extLst>
                  <a:ext uri="{FF2B5EF4-FFF2-40B4-BE49-F238E27FC236}">
                    <a16:creationId xmlns:a16="http://schemas.microsoft.com/office/drawing/2014/main" id="{F3B3A84F-52E4-C93E-734A-8087E14547BC}"/>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04" name="Oval 503">
                <a:extLst>
                  <a:ext uri="{FF2B5EF4-FFF2-40B4-BE49-F238E27FC236}">
                    <a16:creationId xmlns:a16="http://schemas.microsoft.com/office/drawing/2014/main" id="{8D3C44D9-8310-D6E8-B8C6-A611AFB1FE29}"/>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5" name="Group 11">
                <a:extLst>
                  <a:ext uri="{FF2B5EF4-FFF2-40B4-BE49-F238E27FC236}">
                    <a16:creationId xmlns:a16="http://schemas.microsoft.com/office/drawing/2014/main" id="{D631DCEC-809F-3F34-6528-D42CB16BF23B}"/>
                  </a:ext>
                </a:extLst>
              </p:cNvPr>
              <p:cNvGrpSpPr/>
              <p:nvPr/>
            </p:nvGrpSpPr>
            <p:grpSpPr>
              <a:xfrm rot="1344951">
                <a:off x="7505740" y="3598833"/>
                <a:ext cx="1209620" cy="2003123"/>
                <a:chOff x="2209800" y="5562600"/>
                <a:chExt cx="1676400" cy="2514600"/>
              </a:xfrm>
            </p:grpSpPr>
            <p:sp>
              <p:nvSpPr>
                <p:cNvPr id="1403" name="Hexagon 1402">
                  <a:extLst>
                    <a:ext uri="{FF2B5EF4-FFF2-40B4-BE49-F238E27FC236}">
                      <a16:creationId xmlns:a16="http://schemas.microsoft.com/office/drawing/2014/main" id="{F6DEA5F4-0163-2783-596C-6888A5899BCE}"/>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Hexagon 1403">
                  <a:extLst>
                    <a:ext uri="{FF2B5EF4-FFF2-40B4-BE49-F238E27FC236}">
                      <a16:creationId xmlns:a16="http://schemas.microsoft.com/office/drawing/2014/main" id="{3BB294E6-30F8-A6AF-D379-EBB5AA58071C}"/>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5" name="Hexagon 1404">
                  <a:extLst>
                    <a:ext uri="{FF2B5EF4-FFF2-40B4-BE49-F238E27FC236}">
                      <a16:creationId xmlns:a16="http://schemas.microsoft.com/office/drawing/2014/main" id="{BE180A16-349D-F38F-03F0-C3E22FE1F214}"/>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6" name="Group 178">
                  <a:extLst>
                    <a:ext uri="{FF2B5EF4-FFF2-40B4-BE49-F238E27FC236}">
                      <a16:creationId xmlns:a16="http://schemas.microsoft.com/office/drawing/2014/main" id="{90510C41-023C-D0FF-1B38-253763334098}"/>
                    </a:ext>
                  </a:extLst>
                </p:cNvPr>
                <p:cNvGrpSpPr/>
                <p:nvPr/>
              </p:nvGrpSpPr>
              <p:grpSpPr>
                <a:xfrm>
                  <a:off x="2627416" y="5583382"/>
                  <a:ext cx="838200" cy="279400"/>
                  <a:chOff x="2895600" y="4648200"/>
                  <a:chExt cx="1600200" cy="533400"/>
                </a:xfrm>
              </p:grpSpPr>
              <p:sp>
                <p:nvSpPr>
                  <p:cNvPr id="1415" name="Quad Arrow 160">
                    <a:extLst>
                      <a:ext uri="{FF2B5EF4-FFF2-40B4-BE49-F238E27FC236}">
                        <a16:creationId xmlns:a16="http://schemas.microsoft.com/office/drawing/2014/main" id="{6DF5453A-E658-39E9-77AE-EF6CF9819974}"/>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Quad Arrow 161">
                    <a:extLst>
                      <a:ext uri="{FF2B5EF4-FFF2-40B4-BE49-F238E27FC236}">
                        <a16:creationId xmlns:a16="http://schemas.microsoft.com/office/drawing/2014/main" id="{8A80D8CE-0E4A-9D9F-BC55-737B86810D18}"/>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7" name="Quad Arrow 162">
                    <a:extLst>
                      <a:ext uri="{FF2B5EF4-FFF2-40B4-BE49-F238E27FC236}">
                        <a16:creationId xmlns:a16="http://schemas.microsoft.com/office/drawing/2014/main" id="{83590151-4FFB-1958-4992-6B661FF37D6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Diamond 1417">
                    <a:extLst>
                      <a:ext uri="{FF2B5EF4-FFF2-40B4-BE49-F238E27FC236}">
                        <a16:creationId xmlns:a16="http://schemas.microsoft.com/office/drawing/2014/main" id="{8D239C80-6099-908F-1F85-BA582FEC144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Diamond 1418">
                    <a:extLst>
                      <a:ext uri="{FF2B5EF4-FFF2-40B4-BE49-F238E27FC236}">
                        <a16:creationId xmlns:a16="http://schemas.microsoft.com/office/drawing/2014/main" id="{BBB3B1AA-87B6-A3C9-8ADC-807C349EC9E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7" name="Group 179">
                  <a:extLst>
                    <a:ext uri="{FF2B5EF4-FFF2-40B4-BE49-F238E27FC236}">
                      <a16:creationId xmlns:a16="http://schemas.microsoft.com/office/drawing/2014/main" id="{DF3BD2AD-9AB8-C744-561C-6C3411509196}"/>
                    </a:ext>
                  </a:extLst>
                </p:cNvPr>
                <p:cNvGrpSpPr/>
                <p:nvPr/>
              </p:nvGrpSpPr>
              <p:grpSpPr>
                <a:xfrm>
                  <a:off x="2590800" y="7772400"/>
                  <a:ext cx="838200" cy="279400"/>
                  <a:chOff x="2895600" y="4648200"/>
                  <a:chExt cx="1600200" cy="533400"/>
                </a:xfrm>
              </p:grpSpPr>
              <p:sp>
                <p:nvSpPr>
                  <p:cNvPr id="1410" name="Quad Arrow 155">
                    <a:extLst>
                      <a:ext uri="{FF2B5EF4-FFF2-40B4-BE49-F238E27FC236}">
                        <a16:creationId xmlns:a16="http://schemas.microsoft.com/office/drawing/2014/main" id="{BCF067DC-8AFA-8BBB-1C4F-FDE83C049C8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Quad Arrow 156">
                    <a:extLst>
                      <a:ext uri="{FF2B5EF4-FFF2-40B4-BE49-F238E27FC236}">
                        <a16:creationId xmlns:a16="http://schemas.microsoft.com/office/drawing/2014/main" id="{E9981E92-3850-9661-C9CE-3467C154F713}"/>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Quad Arrow 157">
                    <a:extLst>
                      <a:ext uri="{FF2B5EF4-FFF2-40B4-BE49-F238E27FC236}">
                        <a16:creationId xmlns:a16="http://schemas.microsoft.com/office/drawing/2014/main" id="{A32E6388-0C62-B188-4CE4-30FA0B206D6A}"/>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Diamond 1412">
                    <a:extLst>
                      <a:ext uri="{FF2B5EF4-FFF2-40B4-BE49-F238E27FC236}">
                        <a16:creationId xmlns:a16="http://schemas.microsoft.com/office/drawing/2014/main" id="{5D526AFB-FE83-B26B-C7A0-3329157C4232}"/>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Diamond 1413">
                    <a:extLst>
                      <a:ext uri="{FF2B5EF4-FFF2-40B4-BE49-F238E27FC236}">
                        <a16:creationId xmlns:a16="http://schemas.microsoft.com/office/drawing/2014/main" id="{CE2B2DB0-21E5-62BE-2249-9F9884A27C65}"/>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8" name="Donut 153">
                  <a:extLst>
                    <a:ext uri="{FF2B5EF4-FFF2-40B4-BE49-F238E27FC236}">
                      <a16:creationId xmlns:a16="http://schemas.microsoft.com/office/drawing/2014/main" id="{0D68A5FD-DFFD-8984-DD92-F1719B164BAA}"/>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9" name="Quad Arrow 154">
                  <a:extLst>
                    <a:ext uri="{FF2B5EF4-FFF2-40B4-BE49-F238E27FC236}">
                      <a16:creationId xmlns:a16="http://schemas.microsoft.com/office/drawing/2014/main" id="{6A8B1294-B469-ECF4-8FB5-A20C769C8B7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6" name="Freeform: Shape 505">
                <a:extLst>
                  <a:ext uri="{FF2B5EF4-FFF2-40B4-BE49-F238E27FC236}">
                    <a16:creationId xmlns:a16="http://schemas.microsoft.com/office/drawing/2014/main" id="{69A295BC-A11D-6227-53F9-EEC40BA577AB}"/>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Rounded Rectangle 54">
                <a:extLst>
                  <a:ext uri="{FF2B5EF4-FFF2-40B4-BE49-F238E27FC236}">
                    <a16:creationId xmlns:a16="http://schemas.microsoft.com/office/drawing/2014/main" id="{F64C7875-F042-F335-DF67-2CF749F31FB1}"/>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5" name="Group 128">
                <a:extLst>
                  <a:ext uri="{FF2B5EF4-FFF2-40B4-BE49-F238E27FC236}">
                    <a16:creationId xmlns:a16="http://schemas.microsoft.com/office/drawing/2014/main" id="{4B2980BF-7073-25ED-04E3-D8A2BAF84B9A}"/>
                  </a:ext>
                </a:extLst>
              </p:cNvPr>
              <p:cNvGrpSpPr/>
              <p:nvPr/>
            </p:nvGrpSpPr>
            <p:grpSpPr>
              <a:xfrm>
                <a:off x="6501357" y="1466018"/>
                <a:ext cx="1297403" cy="285156"/>
                <a:chOff x="1143000" y="2590800"/>
                <a:chExt cx="4814341" cy="1375348"/>
              </a:xfrm>
              <a:solidFill>
                <a:schemeClr val="tx1"/>
              </a:solidFill>
            </p:grpSpPr>
            <p:sp>
              <p:nvSpPr>
                <p:cNvPr id="1396" name="Cross 1395">
                  <a:extLst>
                    <a:ext uri="{FF2B5EF4-FFF2-40B4-BE49-F238E27FC236}">
                      <a16:creationId xmlns:a16="http://schemas.microsoft.com/office/drawing/2014/main" id="{89E80D00-D50E-D8B0-EA9B-5FA714D532DE}"/>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Cross 1396">
                  <a:extLst>
                    <a:ext uri="{FF2B5EF4-FFF2-40B4-BE49-F238E27FC236}">
                      <a16:creationId xmlns:a16="http://schemas.microsoft.com/office/drawing/2014/main" id="{14E127DC-91A1-948B-755F-5722D2620E01}"/>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Cross 1397">
                  <a:extLst>
                    <a:ext uri="{FF2B5EF4-FFF2-40B4-BE49-F238E27FC236}">
                      <a16:creationId xmlns:a16="http://schemas.microsoft.com/office/drawing/2014/main" id="{E4C1307F-6260-D35C-08B2-2256EB4D01F9}"/>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9" name="Cross 1398">
                  <a:extLst>
                    <a:ext uri="{FF2B5EF4-FFF2-40B4-BE49-F238E27FC236}">
                      <a16:creationId xmlns:a16="http://schemas.microsoft.com/office/drawing/2014/main" id="{A267277F-3C34-5413-70C0-4A7A51166653}"/>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0" name="Cross 1399">
                  <a:extLst>
                    <a:ext uri="{FF2B5EF4-FFF2-40B4-BE49-F238E27FC236}">
                      <a16:creationId xmlns:a16="http://schemas.microsoft.com/office/drawing/2014/main" id="{0CE0A467-E8DC-3DEC-E859-2F296EFEA1DE}"/>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Cross 1400">
                  <a:extLst>
                    <a:ext uri="{FF2B5EF4-FFF2-40B4-BE49-F238E27FC236}">
                      <a16:creationId xmlns:a16="http://schemas.microsoft.com/office/drawing/2014/main" id="{1D855738-1F7A-792B-F524-036C0C3DAD4F}"/>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Cross 1401">
                  <a:extLst>
                    <a:ext uri="{FF2B5EF4-FFF2-40B4-BE49-F238E27FC236}">
                      <a16:creationId xmlns:a16="http://schemas.microsoft.com/office/drawing/2014/main" id="{221713F3-A1A0-3D3C-5147-1B0D98189D42}"/>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21" name="Group 1420">
            <a:extLst>
              <a:ext uri="{FF2B5EF4-FFF2-40B4-BE49-F238E27FC236}">
                <a16:creationId xmlns:a16="http://schemas.microsoft.com/office/drawing/2014/main" id="{B4CF4DC3-094E-FD96-CDEB-7347CF0A8670}"/>
              </a:ext>
            </a:extLst>
          </p:cNvPr>
          <p:cNvGrpSpPr/>
          <p:nvPr/>
        </p:nvGrpSpPr>
        <p:grpSpPr>
          <a:xfrm>
            <a:off x="3230734" y="3442592"/>
            <a:ext cx="2431626" cy="2113215"/>
            <a:chOff x="1117241" y="3108411"/>
            <a:chExt cx="1781692" cy="1548387"/>
          </a:xfrm>
        </p:grpSpPr>
        <p:grpSp>
          <p:nvGrpSpPr>
            <p:cNvPr id="1422" name="Group 1421">
              <a:extLst>
                <a:ext uri="{FF2B5EF4-FFF2-40B4-BE49-F238E27FC236}">
                  <a16:creationId xmlns:a16="http://schemas.microsoft.com/office/drawing/2014/main" id="{1A7F25B3-DA89-AD59-E0C5-60F6B439CFCF}"/>
                </a:ext>
              </a:extLst>
            </p:cNvPr>
            <p:cNvGrpSpPr/>
            <p:nvPr/>
          </p:nvGrpSpPr>
          <p:grpSpPr>
            <a:xfrm>
              <a:off x="1117241" y="3378235"/>
              <a:ext cx="488123" cy="1139305"/>
              <a:chOff x="424314" y="711685"/>
              <a:chExt cx="2268971" cy="5295900"/>
            </a:xfrm>
          </p:grpSpPr>
          <p:sp>
            <p:nvSpPr>
              <p:cNvPr id="1498" name="Oval 1497">
                <a:extLst>
                  <a:ext uri="{FF2B5EF4-FFF2-40B4-BE49-F238E27FC236}">
                    <a16:creationId xmlns:a16="http://schemas.microsoft.com/office/drawing/2014/main" id="{FC789B70-448C-4118-7649-D00F829A8E62}"/>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99" name="Oval 1498">
                <a:extLst>
                  <a:ext uri="{FF2B5EF4-FFF2-40B4-BE49-F238E27FC236}">
                    <a16:creationId xmlns:a16="http://schemas.microsoft.com/office/drawing/2014/main" id="{FD19523A-145F-60A6-2BCE-60B448927DEA}"/>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00" name="Flowchart: Manual Operation 1499">
                <a:extLst>
                  <a:ext uri="{FF2B5EF4-FFF2-40B4-BE49-F238E27FC236}">
                    <a16:creationId xmlns:a16="http://schemas.microsoft.com/office/drawing/2014/main" id="{6C143391-F3EA-D684-78B0-F560119ADC95}"/>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Flowchart: Manual Operation 1500">
                <a:extLst>
                  <a:ext uri="{FF2B5EF4-FFF2-40B4-BE49-F238E27FC236}">
                    <a16:creationId xmlns:a16="http://schemas.microsoft.com/office/drawing/2014/main" id="{7AE40529-FB06-0BB4-AC9F-89495D49A54B}"/>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2" name="Oval 1501">
                <a:extLst>
                  <a:ext uri="{FF2B5EF4-FFF2-40B4-BE49-F238E27FC236}">
                    <a16:creationId xmlns:a16="http://schemas.microsoft.com/office/drawing/2014/main" id="{13E46391-9635-1DC8-7C41-30780045AC68}"/>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03" name="Oval 1502">
                <a:extLst>
                  <a:ext uri="{FF2B5EF4-FFF2-40B4-BE49-F238E27FC236}">
                    <a16:creationId xmlns:a16="http://schemas.microsoft.com/office/drawing/2014/main" id="{2258496C-729E-FF3C-541C-B40721E1A22C}"/>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04" name="Flowchart: Manual Operation 1503">
                <a:extLst>
                  <a:ext uri="{FF2B5EF4-FFF2-40B4-BE49-F238E27FC236}">
                    <a16:creationId xmlns:a16="http://schemas.microsoft.com/office/drawing/2014/main" id="{08B14B49-A59C-D6CF-2795-AEA8AFA668B6}"/>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Flowchart: Manual Operation 1504">
                <a:extLst>
                  <a:ext uri="{FF2B5EF4-FFF2-40B4-BE49-F238E27FC236}">
                    <a16:creationId xmlns:a16="http://schemas.microsoft.com/office/drawing/2014/main" id="{674859F1-E4D8-C35A-6E98-400C6C9C8C5A}"/>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Flowchart: Manual Operation 1505">
                <a:extLst>
                  <a:ext uri="{FF2B5EF4-FFF2-40B4-BE49-F238E27FC236}">
                    <a16:creationId xmlns:a16="http://schemas.microsoft.com/office/drawing/2014/main" id="{9C92EC3A-9DCA-0C8C-F3F0-A19A5B48F76A}"/>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Isosceles Triangle 1506">
                <a:extLst>
                  <a:ext uri="{FF2B5EF4-FFF2-40B4-BE49-F238E27FC236}">
                    <a16:creationId xmlns:a16="http://schemas.microsoft.com/office/drawing/2014/main" id="{46E99610-C6A3-3767-5DAC-737DC0B65045}"/>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8" name="Cross 1507">
                <a:extLst>
                  <a:ext uri="{FF2B5EF4-FFF2-40B4-BE49-F238E27FC236}">
                    <a16:creationId xmlns:a16="http://schemas.microsoft.com/office/drawing/2014/main" id="{2015E370-1622-9EDD-9A1A-392E5A5309A0}"/>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9" name="Pentagon 13">
                <a:extLst>
                  <a:ext uri="{FF2B5EF4-FFF2-40B4-BE49-F238E27FC236}">
                    <a16:creationId xmlns:a16="http://schemas.microsoft.com/office/drawing/2014/main" id="{9A3527A7-BCBD-0CAB-5B68-729EE0C90A91}"/>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0" name="Rectangle 1509">
                <a:extLst>
                  <a:ext uri="{FF2B5EF4-FFF2-40B4-BE49-F238E27FC236}">
                    <a16:creationId xmlns:a16="http://schemas.microsoft.com/office/drawing/2014/main" id="{EC6241E3-B20D-09A3-F991-B8ADC344754C}"/>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1" name="Pentagon 15">
                <a:extLst>
                  <a:ext uri="{FF2B5EF4-FFF2-40B4-BE49-F238E27FC236}">
                    <a16:creationId xmlns:a16="http://schemas.microsoft.com/office/drawing/2014/main" id="{E6ACD6B3-7DC4-2369-50DE-4156851D9676}"/>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Oval 1511">
                <a:extLst>
                  <a:ext uri="{FF2B5EF4-FFF2-40B4-BE49-F238E27FC236}">
                    <a16:creationId xmlns:a16="http://schemas.microsoft.com/office/drawing/2014/main" id="{94B3C620-5724-1B3D-3E5C-D72F35B98C4C}"/>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3" name="Oval 1512">
                <a:extLst>
                  <a:ext uri="{FF2B5EF4-FFF2-40B4-BE49-F238E27FC236}">
                    <a16:creationId xmlns:a16="http://schemas.microsoft.com/office/drawing/2014/main" id="{72EE2F86-F260-9FDD-84F4-AF5F5646CD24}"/>
                  </a:ext>
                </a:extLst>
              </p:cNvPr>
              <p:cNvSpPr/>
              <p:nvPr/>
            </p:nvSpPr>
            <p:spPr>
              <a:xfrm>
                <a:off x="1203444" y="1702286"/>
                <a:ext cx="914400" cy="14477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Regular Pentagon 18">
                <a:extLst>
                  <a:ext uri="{FF2B5EF4-FFF2-40B4-BE49-F238E27FC236}">
                    <a16:creationId xmlns:a16="http://schemas.microsoft.com/office/drawing/2014/main" id="{B0EBB8E0-5A33-10C2-49DC-E898AC0F1321}"/>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5" name="Regular Pentagon 19">
                <a:extLst>
                  <a:ext uri="{FF2B5EF4-FFF2-40B4-BE49-F238E27FC236}">
                    <a16:creationId xmlns:a16="http://schemas.microsoft.com/office/drawing/2014/main" id="{0C28C698-6D24-F3A2-841C-C660B61F3862}"/>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6" name="Freeform: Shape 1515">
                <a:extLst>
                  <a:ext uri="{FF2B5EF4-FFF2-40B4-BE49-F238E27FC236}">
                    <a16:creationId xmlns:a16="http://schemas.microsoft.com/office/drawing/2014/main" id="{2FB095F4-8758-6330-C30B-C7B7B3254E97}"/>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7" name="Rectangle 1516">
                <a:extLst>
                  <a:ext uri="{FF2B5EF4-FFF2-40B4-BE49-F238E27FC236}">
                    <a16:creationId xmlns:a16="http://schemas.microsoft.com/office/drawing/2014/main" id="{557AD5D4-AE9A-9758-2A4B-F0F0DD9035F2}"/>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18" name="Flowchart: Decision 1517">
                <a:extLst>
                  <a:ext uri="{FF2B5EF4-FFF2-40B4-BE49-F238E27FC236}">
                    <a16:creationId xmlns:a16="http://schemas.microsoft.com/office/drawing/2014/main" id="{36CD22C2-49E1-BBC3-96FA-68C5E3A5E1EE}"/>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3" name="Group 1422">
              <a:extLst>
                <a:ext uri="{FF2B5EF4-FFF2-40B4-BE49-F238E27FC236}">
                  <a16:creationId xmlns:a16="http://schemas.microsoft.com/office/drawing/2014/main" id="{85E9B431-440F-5B9D-73A6-B6C5520B18A1}"/>
                </a:ext>
              </a:extLst>
            </p:cNvPr>
            <p:cNvGrpSpPr/>
            <p:nvPr/>
          </p:nvGrpSpPr>
          <p:grpSpPr>
            <a:xfrm>
              <a:off x="1499913" y="3193816"/>
              <a:ext cx="488123" cy="1139305"/>
              <a:chOff x="3104633" y="738506"/>
              <a:chExt cx="2268971" cy="5295900"/>
            </a:xfrm>
          </p:grpSpPr>
          <p:sp>
            <p:nvSpPr>
              <p:cNvPr id="1474" name="Oval 1473">
                <a:extLst>
                  <a:ext uri="{FF2B5EF4-FFF2-40B4-BE49-F238E27FC236}">
                    <a16:creationId xmlns:a16="http://schemas.microsoft.com/office/drawing/2014/main" id="{7CB4CC95-6DAA-A71B-2297-A547773ED579}"/>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75" name="Oval 1474">
                <a:extLst>
                  <a:ext uri="{FF2B5EF4-FFF2-40B4-BE49-F238E27FC236}">
                    <a16:creationId xmlns:a16="http://schemas.microsoft.com/office/drawing/2014/main" id="{DC49229E-23F4-57D8-47B2-31E0939A13C9}"/>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76" name="Flowchart: Manual Operation 1475">
                <a:extLst>
                  <a:ext uri="{FF2B5EF4-FFF2-40B4-BE49-F238E27FC236}">
                    <a16:creationId xmlns:a16="http://schemas.microsoft.com/office/drawing/2014/main" id="{91B6D781-924C-4641-5DED-37F00AF0FE43}"/>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Flowchart: Manual Operation 1476">
                <a:extLst>
                  <a:ext uri="{FF2B5EF4-FFF2-40B4-BE49-F238E27FC236}">
                    <a16:creationId xmlns:a16="http://schemas.microsoft.com/office/drawing/2014/main" id="{A9FD80F3-06F1-1FBF-FA15-D335C4784B6F}"/>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Oval 1477">
                <a:extLst>
                  <a:ext uri="{FF2B5EF4-FFF2-40B4-BE49-F238E27FC236}">
                    <a16:creationId xmlns:a16="http://schemas.microsoft.com/office/drawing/2014/main" id="{5066F88F-09DB-E4F5-3B36-725FDEF92B5E}"/>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79" name="Oval 1478">
                <a:extLst>
                  <a:ext uri="{FF2B5EF4-FFF2-40B4-BE49-F238E27FC236}">
                    <a16:creationId xmlns:a16="http://schemas.microsoft.com/office/drawing/2014/main" id="{C18FFE7C-E13F-3458-13D8-1DE9E6AB3AB5}"/>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80" name="Flowchart: Manual Operation 1479">
                <a:extLst>
                  <a:ext uri="{FF2B5EF4-FFF2-40B4-BE49-F238E27FC236}">
                    <a16:creationId xmlns:a16="http://schemas.microsoft.com/office/drawing/2014/main" id="{BA25D54A-DFD0-D3EF-D99D-6A78F48225C5}"/>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Flowchart: Manual Operation 1480">
                <a:extLst>
                  <a:ext uri="{FF2B5EF4-FFF2-40B4-BE49-F238E27FC236}">
                    <a16:creationId xmlns:a16="http://schemas.microsoft.com/office/drawing/2014/main" id="{92C71E09-E48B-584C-CFCA-2B5CB1F74E87}"/>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Flowchart: Manual Operation 1481">
                <a:extLst>
                  <a:ext uri="{FF2B5EF4-FFF2-40B4-BE49-F238E27FC236}">
                    <a16:creationId xmlns:a16="http://schemas.microsoft.com/office/drawing/2014/main" id="{45EBDE86-0FBC-0E7B-E55E-2FF0B1E8BADD}"/>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Isosceles Triangle 1482">
                <a:extLst>
                  <a:ext uri="{FF2B5EF4-FFF2-40B4-BE49-F238E27FC236}">
                    <a16:creationId xmlns:a16="http://schemas.microsoft.com/office/drawing/2014/main" id="{5A5679B1-352A-A955-391D-1D07AB625BE1}"/>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 name="Cross 1483">
                <a:extLst>
                  <a:ext uri="{FF2B5EF4-FFF2-40B4-BE49-F238E27FC236}">
                    <a16:creationId xmlns:a16="http://schemas.microsoft.com/office/drawing/2014/main" id="{AED22109-2690-F719-8333-F32C62D6DD5B}"/>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5" name="Pentagon 37">
                <a:extLst>
                  <a:ext uri="{FF2B5EF4-FFF2-40B4-BE49-F238E27FC236}">
                    <a16:creationId xmlns:a16="http://schemas.microsoft.com/office/drawing/2014/main" id="{013B770F-CD59-C011-7B25-31B620C58D10}"/>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86" name="Rectangle 1485">
                <a:extLst>
                  <a:ext uri="{FF2B5EF4-FFF2-40B4-BE49-F238E27FC236}">
                    <a16:creationId xmlns:a16="http://schemas.microsoft.com/office/drawing/2014/main" id="{1D08FDFC-7A9F-D2D4-A8EA-E88F3EAD3002}"/>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87" name="Pentagon 39">
                <a:extLst>
                  <a:ext uri="{FF2B5EF4-FFF2-40B4-BE49-F238E27FC236}">
                    <a16:creationId xmlns:a16="http://schemas.microsoft.com/office/drawing/2014/main" id="{34F2DE18-DDFA-F2F5-0BC8-569F5CA13E1C}"/>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Oval 1487">
                <a:extLst>
                  <a:ext uri="{FF2B5EF4-FFF2-40B4-BE49-F238E27FC236}">
                    <a16:creationId xmlns:a16="http://schemas.microsoft.com/office/drawing/2014/main" id="{E0EDA510-1C92-11DD-5BE9-819B8BB62D52}"/>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89" name="Oval 1488">
                <a:extLst>
                  <a:ext uri="{FF2B5EF4-FFF2-40B4-BE49-F238E27FC236}">
                    <a16:creationId xmlns:a16="http://schemas.microsoft.com/office/drawing/2014/main" id="{ADF2C7AE-8126-9119-F732-B331B85B78D6}"/>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0" name="Flowchart: Decision 1489">
                <a:extLst>
                  <a:ext uri="{FF2B5EF4-FFF2-40B4-BE49-F238E27FC236}">
                    <a16:creationId xmlns:a16="http://schemas.microsoft.com/office/drawing/2014/main" id="{DE128FA1-BF39-5866-9A42-D9B758F944C7}"/>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1" name="Cloud 1490">
                <a:extLst>
                  <a:ext uri="{FF2B5EF4-FFF2-40B4-BE49-F238E27FC236}">
                    <a16:creationId xmlns:a16="http://schemas.microsoft.com/office/drawing/2014/main" id="{0B2BC386-7ED9-CCCB-55C5-0730D701E098}"/>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Cloud 1491">
                <a:extLst>
                  <a:ext uri="{FF2B5EF4-FFF2-40B4-BE49-F238E27FC236}">
                    <a16:creationId xmlns:a16="http://schemas.microsoft.com/office/drawing/2014/main" id="{09BF940E-4593-4297-9173-6AA9D2C9A0A9}"/>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Rectangle 1492">
                <a:extLst>
                  <a:ext uri="{FF2B5EF4-FFF2-40B4-BE49-F238E27FC236}">
                    <a16:creationId xmlns:a16="http://schemas.microsoft.com/office/drawing/2014/main" id="{14B00E70-6FBC-05C4-F667-EA0BD42F8D12}"/>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94" name="Cloud 1493">
                <a:extLst>
                  <a:ext uri="{FF2B5EF4-FFF2-40B4-BE49-F238E27FC236}">
                    <a16:creationId xmlns:a16="http://schemas.microsoft.com/office/drawing/2014/main" id="{BDBA84B4-FA34-F0F1-6208-4709B15D631B}"/>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Half Frame 1494">
                <a:extLst>
                  <a:ext uri="{FF2B5EF4-FFF2-40B4-BE49-F238E27FC236}">
                    <a16:creationId xmlns:a16="http://schemas.microsoft.com/office/drawing/2014/main" id="{02F40BA0-8011-30CE-E112-97D8A06F87A0}"/>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6" name="Rectangle 1495">
                <a:extLst>
                  <a:ext uri="{FF2B5EF4-FFF2-40B4-BE49-F238E27FC236}">
                    <a16:creationId xmlns:a16="http://schemas.microsoft.com/office/drawing/2014/main" id="{E40FB616-32AE-AC89-E1E7-DE45DA95823A}"/>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7" name="Rectangle 1496">
                <a:extLst>
                  <a:ext uri="{FF2B5EF4-FFF2-40B4-BE49-F238E27FC236}">
                    <a16:creationId xmlns:a16="http://schemas.microsoft.com/office/drawing/2014/main" id="{926CE667-C6BF-FD09-A4C6-59A68001F3F4}"/>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4" name="Group 75">
              <a:extLst>
                <a:ext uri="{FF2B5EF4-FFF2-40B4-BE49-F238E27FC236}">
                  <a16:creationId xmlns:a16="http://schemas.microsoft.com/office/drawing/2014/main" id="{4E438719-6F88-70F9-6265-117B3BBBB3E0}"/>
                </a:ext>
              </a:extLst>
            </p:cNvPr>
            <p:cNvGrpSpPr/>
            <p:nvPr/>
          </p:nvGrpSpPr>
          <p:grpSpPr>
            <a:xfrm>
              <a:off x="2410810" y="3108411"/>
              <a:ext cx="488123" cy="1139305"/>
              <a:chOff x="7086600" y="228600"/>
              <a:chExt cx="2268971" cy="5295900"/>
            </a:xfrm>
          </p:grpSpPr>
          <p:sp>
            <p:nvSpPr>
              <p:cNvPr id="1448" name="Cloud 1447">
                <a:extLst>
                  <a:ext uri="{FF2B5EF4-FFF2-40B4-BE49-F238E27FC236}">
                    <a16:creationId xmlns:a16="http://schemas.microsoft.com/office/drawing/2014/main" id="{3708E7EC-C886-5B5C-C4C4-07876E1B1986}"/>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Oval 1448">
                <a:extLst>
                  <a:ext uri="{FF2B5EF4-FFF2-40B4-BE49-F238E27FC236}">
                    <a16:creationId xmlns:a16="http://schemas.microsoft.com/office/drawing/2014/main" id="{42C550DE-58AD-82EF-F409-87A5A0EC3A7C}"/>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50" name="Oval 1449">
                <a:extLst>
                  <a:ext uri="{FF2B5EF4-FFF2-40B4-BE49-F238E27FC236}">
                    <a16:creationId xmlns:a16="http://schemas.microsoft.com/office/drawing/2014/main" id="{1F2FDE4C-E31E-8072-D6D5-EC2304B93619}"/>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51" name="Flowchart: Manual Operation 1450">
                <a:extLst>
                  <a:ext uri="{FF2B5EF4-FFF2-40B4-BE49-F238E27FC236}">
                    <a16:creationId xmlns:a16="http://schemas.microsoft.com/office/drawing/2014/main" id="{960B5554-46AA-A286-034A-7D5CC5B1F9BB}"/>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Flowchart: Manual Operation 1451">
                <a:extLst>
                  <a:ext uri="{FF2B5EF4-FFF2-40B4-BE49-F238E27FC236}">
                    <a16:creationId xmlns:a16="http://schemas.microsoft.com/office/drawing/2014/main" id="{5D63F06C-E4D3-1BF9-6D2A-AACF5374A055}"/>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Oval 1452">
                <a:extLst>
                  <a:ext uri="{FF2B5EF4-FFF2-40B4-BE49-F238E27FC236}">
                    <a16:creationId xmlns:a16="http://schemas.microsoft.com/office/drawing/2014/main" id="{D816F703-6CAA-53B1-C934-8555F799F22F}"/>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54" name="Oval 1453">
                <a:extLst>
                  <a:ext uri="{FF2B5EF4-FFF2-40B4-BE49-F238E27FC236}">
                    <a16:creationId xmlns:a16="http://schemas.microsoft.com/office/drawing/2014/main" id="{E8868B26-A2A8-FF5A-5A89-B7F0D4BFD6FE}"/>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55" name="Flowchart: Manual Operation 1454">
                <a:extLst>
                  <a:ext uri="{FF2B5EF4-FFF2-40B4-BE49-F238E27FC236}">
                    <a16:creationId xmlns:a16="http://schemas.microsoft.com/office/drawing/2014/main" id="{2C0ED51E-1763-28A1-1ED1-0398EC649A4F}"/>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Flowchart: Manual Operation 1455">
                <a:extLst>
                  <a:ext uri="{FF2B5EF4-FFF2-40B4-BE49-F238E27FC236}">
                    <a16:creationId xmlns:a16="http://schemas.microsoft.com/office/drawing/2014/main" id="{DB7C3BF0-4A24-9D02-985D-B0DE3DB0B2FF}"/>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Flowchart: Manual Operation 1456">
                <a:extLst>
                  <a:ext uri="{FF2B5EF4-FFF2-40B4-BE49-F238E27FC236}">
                    <a16:creationId xmlns:a16="http://schemas.microsoft.com/office/drawing/2014/main" id="{CB678D72-AA50-FCC2-3088-5564B1077C01}"/>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Isosceles Triangle 1457">
                <a:extLst>
                  <a:ext uri="{FF2B5EF4-FFF2-40B4-BE49-F238E27FC236}">
                    <a16:creationId xmlns:a16="http://schemas.microsoft.com/office/drawing/2014/main" id="{54BA85A7-4B4D-E80F-488A-C608034AD6DD}"/>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Pentagon 87">
                <a:extLst>
                  <a:ext uri="{FF2B5EF4-FFF2-40B4-BE49-F238E27FC236}">
                    <a16:creationId xmlns:a16="http://schemas.microsoft.com/office/drawing/2014/main" id="{64E86140-9D86-2598-C7C7-DDE72A78A3EB}"/>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Oval 1459">
                <a:extLst>
                  <a:ext uri="{FF2B5EF4-FFF2-40B4-BE49-F238E27FC236}">
                    <a16:creationId xmlns:a16="http://schemas.microsoft.com/office/drawing/2014/main" id="{2C327EED-9414-C11B-B708-CA8791400C95}"/>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61" name="Flowchart: Decision 1460">
                <a:extLst>
                  <a:ext uri="{FF2B5EF4-FFF2-40B4-BE49-F238E27FC236}">
                    <a16:creationId xmlns:a16="http://schemas.microsoft.com/office/drawing/2014/main" id="{922AE1AD-E8C2-63B1-A435-1B77B7A69DBD}"/>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Rectangle 1461">
                <a:extLst>
                  <a:ext uri="{FF2B5EF4-FFF2-40B4-BE49-F238E27FC236}">
                    <a16:creationId xmlns:a16="http://schemas.microsoft.com/office/drawing/2014/main" id="{9E162A0C-4479-3A8A-5A2D-341BD3F0A1FE}"/>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Cross 1462">
                <a:extLst>
                  <a:ext uri="{FF2B5EF4-FFF2-40B4-BE49-F238E27FC236}">
                    <a16:creationId xmlns:a16="http://schemas.microsoft.com/office/drawing/2014/main" id="{2A52948F-E8BC-74E9-B4A7-9A107BBF392C}"/>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Pentagon 92">
                <a:extLst>
                  <a:ext uri="{FF2B5EF4-FFF2-40B4-BE49-F238E27FC236}">
                    <a16:creationId xmlns:a16="http://schemas.microsoft.com/office/drawing/2014/main" id="{483DFA74-E0B7-B4AF-EABA-9DBC9CC6E73E}"/>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65" name="Rectangle 1464">
                <a:extLst>
                  <a:ext uri="{FF2B5EF4-FFF2-40B4-BE49-F238E27FC236}">
                    <a16:creationId xmlns:a16="http://schemas.microsoft.com/office/drawing/2014/main" id="{14BCF87B-6029-883B-E1DC-EC84FEC59739}"/>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66" name="Pentagon 94">
                <a:extLst>
                  <a:ext uri="{FF2B5EF4-FFF2-40B4-BE49-F238E27FC236}">
                    <a16:creationId xmlns:a16="http://schemas.microsoft.com/office/drawing/2014/main" id="{376671B1-0165-A439-9533-D630E50C02DB}"/>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Pentagon 95">
                <a:extLst>
                  <a:ext uri="{FF2B5EF4-FFF2-40B4-BE49-F238E27FC236}">
                    <a16:creationId xmlns:a16="http://schemas.microsoft.com/office/drawing/2014/main" id="{D037D65F-1E43-6D63-D7C7-C49102576054}"/>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Pentagon 96">
                <a:extLst>
                  <a:ext uri="{FF2B5EF4-FFF2-40B4-BE49-F238E27FC236}">
                    <a16:creationId xmlns:a16="http://schemas.microsoft.com/office/drawing/2014/main" id="{803670C0-40BD-CD60-B488-C5DA01CEF4B2}"/>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Oval 1468">
                <a:extLst>
                  <a:ext uri="{FF2B5EF4-FFF2-40B4-BE49-F238E27FC236}">
                    <a16:creationId xmlns:a16="http://schemas.microsoft.com/office/drawing/2014/main" id="{5644C40B-E9DE-2F19-D2A7-D288C1562D5E}"/>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Cloud 1469">
                <a:extLst>
                  <a:ext uri="{FF2B5EF4-FFF2-40B4-BE49-F238E27FC236}">
                    <a16:creationId xmlns:a16="http://schemas.microsoft.com/office/drawing/2014/main" id="{3F9D0666-6FF6-247F-C7FD-ED8AD7251F12}"/>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Cloud 1470">
                <a:extLst>
                  <a:ext uri="{FF2B5EF4-FFF2-40B4-BE49-F238E27FC236}">
                    <a16:creationId xmlns:a16="http://schemas.microsoft.com/office/drawing/2014/main" id="{3CEEF0F8-BC1E-AC63-A440-ADD9F8BDACD7}"/>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Rounded Rectangle 100">
                <a:extLst>
                  <a:ext uri="{FF2B5EF4-FFF2-40B4-BE49-F238E27FC236}">
                    <a16:creationId xmlns:a16="http://schemas.microsoft.com/office/drawing/2014/main" id="{82B756D4-2A90-305C-F5D2-07BB844B8113}"/>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3" name="Cloud 1472">
                <a:extLst>
                  <a:ext uri="{FF2B5EF4-FFF2-40B4-BE49-F238E27FC236}">
                    <a16:creationId xmlns:a16="http://schemas.microsoft.com/office/drawing/2014/main" id="{E1CB3A00-9743-9A5C-4381-AD357D7004C8}"/>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5" name="Group 1424">
              <a:extLst>
                <a:ext uri="{FF2B5EF4-FFF2-40B4-BE49-F238E27FC236}">
                  <a16:creationId xmlns:a16="http://schemas.microsoft.com/office/drawing/2014/main" id="{26438D88-6297-42A7-E960-13CE9FA51D02}"/>
                </a:ext>
              </a:extLst>
            </p:cNvPr>
            <p:cNvGrpSpPr/>
            <p:nvPr/>
          </p:nvGrpSpPr>
          <p:grpSpPr>
            <a:xfrm>
              <a:off x="2070373" y="3516864"/>
              <a:ext cx="478130" cy="1139934"/>
              <a:chOff x="6359189" y="255766"/>
              <a:chExt cx="2690844" cy="6415378"/>
            </a:xfrm>
          </p:grpSpPr>
          <p:sp>
            <p:nvSpPr>
              <p:cNvPr id="1426" name="Oval 1425">
                <a:extLst>
                  <a:ext uri="{FF2B5EF4-FFF2-40B4-BE49-F238E27FC236}">
                    <a16:creationId xmlns:a16="http://schemas.microsoft.com/office/drawing/2014/main" id="{4CFFBE14-E2AA-F8BA-55A2-B99C4E053352}"/>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27" name="Oval 1426">
                <a:extLst>
                  <a:ext uri="{FF2B5EF4-FFF2-40B4-BE49-F238E27FC236}">
                    <a16:creationId xmlns:a16="http://schemas.microsoft.com/office/drawing/2014/main" id="{7128316B-F197-7ACA-220E-D6EC15ACBA60}"/>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28" name="Flowchart: Manual Operation 1427">
                <a:extLst>
                  <a:ext uri="{FF2B5EF4-FFF2-40B4-BE49-F238E27FC236}">
                    <a16:creationId xmlns:a16="http://schemas.microsoft.com/office/drawing/2014/main" id="{99883452-7CA8-F1B6-EE10-02C06CE5234B}"/>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9" name="Flowchart: Manual Operation 1428">
                <a:extLst>
                  <a:ext uri="{FF2B5EF4-FFF2-40B4-BE49-F238E27FC236}">
                    <a16:creationId xmlns:a16="http://schemas.microsoft.com/office/drawing/2014/main" id="{334A3FAC-1D2B-928D-E833-86434706E426}"/>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Oval 1429">
                <a:extLst>
                  <a:ext uri="{FF2B5EF4-FFF2-40B4-BE49-F238E27FC236}">
                    <a16:creationId xmlns:a16="http://schemas.microsoft.com/office/drawing/2014/main" id="{4B34FAED-CDEF-60B0-A1AA-1566E39BFF77}"/>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1" name="Oval 1430">
                <a:extLst>
                  <a:ext uri="{FF2B5EF4-FFF2-40B4-BE49-F238E27FC236}">
                    <a16:creationId xmlns:a16="http://schemas.microsoft.com/office/drawing/2014/main" id="{5BEF8B25-FDF3-228A-6135-68C211C3BD4E}"/>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2" name="Flowchart: Manual Operation 1431">
                <a:extLst>
                  <a:ext uri="{FF2B5EF4-FFF2-40B4-BE49-F238E27FC236}">
                    <a16:creationId xmlns:a16="http://schemas.microsoft.com/office/drawing/2014/main" id="{3625706B-CA3F-CCE4-E9A7-F47AE0C34184}"/>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Flowchart: Manual Operation 1432">
                <a:extLst>
                  <a:ext uri="{FF2B5EF4-FFF2-40B4-BE49-F238E27FC236}">
                    <a16:creationId xmlns:a16="http://schemas.microsoft.com/office/drawing/2014/main" id="{08B8671C-883C-1747-4A8B-09BB93579CFE}"/>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Flowchart: Manual Operation 1433">
                <a:extLst>
                  <a:ext uri="{FF2B5EF4-FFF2-40B4-BE49-F238E27FC236}">
                    <a16:creationId xmlns:a16="http://schemas.microsoft.com/office/drawing/2014/main" id="{A81AF122-F00E-A711-33FE-6DABDFA59CEB}"/>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 name="Isosceles Triangle 1434">
                <a:extLst>
                  <a:ext uri="{FF2B5EF4-FFF2-40B4-BE49-F238E27FC236}">
                    <a16:creationId xmlns:a16="http://schemas.microsoft.com/office/drawing/2014/main" id="{93CAB406-7F23-7388-462D-94ECF21DC209}"/>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Cross 1435">
                <a:extLst>
                  <a:ext uri="{FF2B5EF4-FFF2-40B4-BE49-F238E27FC236}">
                    <a16:creationId xmlns:a16="http://schemas.microsoft.com/office/drawing/2014/main" id="{33A0A44D-9864-B7D2-AC1E-B831BCDD04A7}"/>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Pentagon 63">
                <a:extLst>
                  <a:ext uri="{FF2B5EF4-FFF2-40B4-BE49-F238E27FC236}">
                    <a16:creationId xmlns:a16="http://schemas.microsoft.com/office/drawing/2014/main" id="{E1E17EA8-5972-7480-6927-152C6C22E87A}"/>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8" name="Rectangle 1437">
                <a:extLst>
                  <a:ext uri="{FF2B5EF4-FFF2-40B4-BE49-F238E27FC236}">
                    <a16:creationId xmlns:a16="http://schemas.microsoft.com/office/drawing/2014/main" id="{6AA531CB-DB78-B956-47C1-B1F31177A8B6}"/>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39" name="Snip Diagonal Corner Rectangle 67">
                <a:extLst>
                  <a:ext uri="{FF2B5EF4-FFF2-40B4-BE49-F238E27FC236}">
                    <a16:creationId xmlns:a16="http://schemas.microsoft.com/office/drawing/2014/main" id="{0401436E-AE51-09A0-17AB-6C6C0D893FF6}"/>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Snip Diagonal Corner Rectangle 68">
                <a:extLst>
                  <a:ext uri="{FF2B5EF4-FFF2-40B4-BE49-F238E27FC236}">
                    <a16:creationId xmlns:a16="http://schemas.microsoft.com/office/drawing/2014/main" id="{C071E8D4-AB0F-F8DA-5977-5B23DE2F3CB0}"/>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Oval 1440">
                <a:extLst>
                  <a:ext uri="{FF2B5EF4-FFF2-40B4-BE49-F238E27FC236}">
                    <a16:creationId xmlns:a16="http://schemas.microsoft.com/office/drawing/2014/main" id="{F57AE688-6F1A-EF6D-84BF-62B440C07FBA}"/>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2" name="Teardrop 1441">
                <a:extLst>
                  <a:ext uri="{FF2B5EF4-FFF2-40B4-BE49-F238E27FC236}">
                    <a16:creationId xmlns:a16="http://schemas.microsoft.com/office/drawing/2014/main" id="{7C6ABE90-3863-668E-81EF-2717DB4958E7}"/>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Freeform: Shape 1442">
                <a:extLst>
                  <a:ext uri="{FF2B5EF4-FFF2-40B4-BE49-F238E27FC236}">
                    <a16:creationId xmlns:a16="http://schemas.microsoft.com/office/drawing/2014/main" id="{8A256670-6088-0C12-0F21-3072F377CF53}"/>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Rounded Rectangle 73">
                <a:extLst>
                  <a:ext uri="{FF2B5EF4-FFF2-40B4-BE49-F238E27FC236}">
                    <a16:creationId xmlns:a16="http://schemas.microsoft.com/office/drawing/2014/main" id="{80A2B5C1-74E9-3DD9-E9EB-AE710A1D4DE7}"/>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Pentagon 51">
                <a:extLst>
                  <a:ext uri="{FF2B5EF4-FFF2-40B4-BE49-F238E27FC236}">
                    <a16:creationId xmlns:a16="http://schemas.microsoft.com/office/drawing/2014/main" id="{A9C13D1A-86E9-5783-634C-E745B55AA15A}"/>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Flowchart: Decision 1445">
                <a:extLst>
                  <a:ext uri="{FF2B5EF4-FFF2-40B4-BE49-F238E27FC236}">
                    <a16:creationId xmlns:a16="http://schemas.microsoft.com/office/drawing/2014/main" id="{910072DB-A0D5-31A4-3A83-503A6A16A2A1}"/>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Oval 1446">
                <a:extLst>
                  <a:ext uri="{FF2B5EF4-FFF2-40B4-BE49-F238E27FC236}">
                    <a16:creationId xmlns:a16="http://schemas.microsoft.com/office/drawing/2014/main" id="{9C40AD90-8E6E-497A-37CC-7B9CE0FC9B79}"/>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519" name="Group 1518">
            <a:extLst>
              <a:ext uri="{FF2B5EF4-FFF2-40B4-BE49-F238E27FC236}">
                <a16:creationId xmlns:a16="http://schemas.microsoft.com/office/drawing/2014/main" id="{1A473836-E724-49F1-BE38-735FE94F2049}"/>
              </a:ext>
            </a:extLst>
          </p:cNvPr>
          <p:cNvGrpSpPr/>
          <p:nvPr/>
        </p:nvGrpSpPr>
        <p:grpSpPr>
          <a:xfrm>
            <a:off x="2556291" y="3137861"/>
            <a:ext cx="2375136" cy="2199963"/>
            <a:chOff x="3411579" y="2755855"/>
            <a:chExt cx="2375136" cy="2199963"/>
          </a:xfrm>
        </p:grpSpPr>
        <p:grpSp>
          <p:nvGrpSpPr>
            <p:cNvPr id="1520" name="Group 1519">
              <a:extLst>
                <a:ext uri="{FF2B5EF4-FFF2-40B4-BE49-F238E27FC236}">
                  <a16:creationId xmlns:a16="http://schemas.microsoft.com/office/drawing/2014/main" id="{F279D74C-0906-AC03-2A2F-8B31ABF2F68A}"/>
                </a:ext>
              </a:extLst>
            </p:cNvPr>
            <p:cNvGrpSpPr/>
            <p:nvPr/>
          </p:nvGrpSpPr>
          <p:grpSpPr>
            <a:xfrm>
              <a:off x="3411579" y="2922420"/>
              <a:ext cx="747552" cy="1672744"/>
              <a:chOff x="152400" y="457200"/>
              <a:chExt cx="2251841" cy="5295900"/>
            </a:xfrm>
          </p:grpSpPr>
          <p:sp>
            <p:nvSpPr>
              <p:cNvPr id="1623" name="Oval 2">
                <a:extLst>
                  <a:ext uri="{FF2B5EF4-FFF2-40B4-BE49-F238E27FC236}">
                    <a16:creationId xmlns:a16="http://schemas.microsoft.com/office/drawing/2014/main" id="{C8B0AF15-1220-12F5-AADE-62C1D00DFB5E}"/>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24" name="Oval 3">
                <a:extLst>
                  <a:ext uri="{FF2B5EF4-FFF2-40B4-BE49-F238E27FC236}">
                    <a16:creationId xmlns:a16="http://schemas.microsoft.com/office/drawing/2014/main" id="{B0DDAD5F-7242-D20F-D1A3-A7E55D8F1946}"/>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25" name="Flowchart: Manual Operation 4">
                <a:extLst>
                  <a:ext uri="{FF2B5EF4-FFF2-40B4-BE49-F238E27FC236}">
                    <a16:creationId xmlns:a16="http://schemas.microsoft.com/office/drawing/2014/main" id="{CF474E64-4DCC-DC24-940F-B097032E3BBA}"/>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6" name="Flowchart: Manual Operation 5">
                <a:extLst>
                  <a:ext uri="{FF2B5EF4-FFF2-40B4-BE49-F238E27FC236}">
                    <a16:creationId xmlns:a16="http://schemas.microsoft.com/office/drawing/2014/main" id="{60B5AEF3-694C-9748-50BC-CB55764D7B55}"/>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7" name="Oval 6">
                <a:extLst>
                  <a:ext uri="{FF2B5EF4-FFF2-40B4-BE49-F238E27FC236}">
                    <a16:creationId xmlns:a16="http://schemas.microsoft.com/office/drawing/2014/main" id="{5812DCC6-8614-3ED3-9DA5-A6CCC850CB00}"/>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28" name="Oval 7">
                <a:extLst>
                  <a:ext uri="{FF2B5EF4-FFF2-40B4-BE49-F238E27FC236}">
                    <a16:creationId xmlns:a16="http://schemas.microsoft.com/office/drawing/2014/main" id="{90CFFC0D-7DD4-2C1A-C4F2-E7E05FC11B87}"/>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29" name="Flowchart: Manual Operation 8">
                <a:extLst>
                  <a:ext uri="{FF2B5EF4-FFF2-40B4-BE49-F238E27FC236}">
                    <a16:creationId xmlns:a16="http://schemas.microsoft.com/office/drawing/2014/main" id="{F32490ED-7860-AC3C-3F5F-BF67FC3E771B}"/>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0" name="Flowchart: Manual Operation 9">
                <a:extLst>
                  <a:ext uri="{FF2B5EF4-FFF2-40B4-BE49-F238E27FC236}">
                    <a16:creationId xmlns:a16="http://schemas.microsoft.com/office/drawing/2014/main" id="{2C6ED00E-57A3-2E30-1FCA-EC05A1532708}"/>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1" name="Flowchart: Manual Operation 10">
                <a:extLst>
                  <a:ext uri="{FF2B5EF4-FFF2-40B4-BE49-F238E27FC236}">
                    <a16:creationId xmlns:a16="http://schemas.microsoft.com/office/drawing/2014/main" id="{784C41D8-E3F4-5110-2979-FFE4C5C9F13A}"/>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2" name="Isosceles Triangle 11">
                <a:extLst>
                  <a:ext uri="{FF2B5EF4-FFF2-40B4-BE49-F238E27FC236}">
                    <a16:creationId xmlns:a16="http://schemas.microsoft.com/office/drawing/2014/main" id="{797F4CD5-295A-35FF-5BD5-C0DFA0C4B8D6}"/>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3" name="Cross 12">
                <a:extLst>
                  <a:ext uri="{FF2B5EF4-FFF2-40B4-BE49-F238E27FC236}">
                    <a16:creationId xmlns:a16="http://schemas.microsoft.com/office/drawing/2014/main" id="{1357BDE2-AAEF-5036-59B2-60590179DEAA}"/>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4" name="Pentagon 13">
                <a:extLst>
                  <a:ext uri="{FF2B5EF4-FFF2-40B4-BE49-F238E27FC236}">
                    <a16:creationId xmlns:a16="http://schemas.microsoft.com/office/drawing/2014/main" id="{967539DF-EF0F-11BB-6A46-38DED091EC9E}"/>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635" name="Rectangle 14">
                <a:extLst>
                  <a:ext uri="{FF2B5EF4-FFF2-40B4-BE49-F238E27FC236}">
                    <a16:creationId xmlns:a16="http://schemas.microsoft.com/office/drawing/2014/main" id="{BDAB9E4B-FAA8-D763-0DE4-7AE773BA221D}"/>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36" name="Pentagon 15">
                <a:extLst>
                  <a:ext uri="{FF2B5EF4-FFF2-40B4-BE49-F238E27FC236}">
                    <a16:creationId xmlns:a16="http://schemas.microsoft.com/office/drawing/2014/main" id="{6F98139F-0C65-CDAA-2AD7-8E489FC6298B}"/>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7" name="Oval 16">
                <a:extLst>
                  <a:ext uri="{FF2B5EF4-FFF2-40B4-BE49-F238E27FC236}">
                    <a16:creationId xmlns:a16="http://schemas.microsoft.com/office/drawing/2014/main" id="{1EC204C6-265F-B9FC-69A2-5BF3028407B8}"/>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38" name="Oval 17">
                <a:extLst>
                  <a:ext uri="{FF2B5EF4-FFF2-40B4-BE49-F238E27FC236}">
                    <a16:creationId xmlns:a16="http://schemas.microsoft.com/office/drawing/2014/main" id="{3680FD94-FE96-AAC7-AFBE-B67B44AE3C68}"/>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 name="Freeform: Shape 1638">
                <a:extLst>
                  <a:ext uri="{FF2B5EF4-FFF2-40B4-BE49-F238E27FC236}">
                    <a16:creationId xmlns:a16="http://schemas.microsoft.com/office/drawing/2014/main" id="{3F2B80BF-8152-91EF-3186-E7D2444F216B}"/>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40" name="Flowchart: Decision 24">
                <a:extLst>
                  <a:ext uri="{FF2B5EF4-FFF2-40B4-BE49-F238E27FC236}">
                    <a16:creationId xmlns:a16="http://schemas.microsoft.com/office/drawing/2014/main" id="{D75190E2-478B-B8C1-08D0-E6A94D3E2FB9}"/>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1" name="Group 1640">
                <a:extLst>
                  <a:ext uri="{FF2B5EF4-FFF2-40B4-BE49-F238E27FC236}">
                    <a16:creationId xmlns:a16="http://schemas.microsoft.com/office/drawing/2014/main" id="{CE2DAB7F-E158-4BA5-756B-768D382AFABA}"/>
                  </a:ext>
                </a:extLst>
              </p:cNvPr>
              <p:cNvGrpSpPr/>
              <p:nvPr/>
            </p:nvGrpSpPr>
            <p:grpSpPr>
              <a:xfrm>
                <a:off x="685800" y="1676400"/>
                <a:ext cx="1295401" cy="304800"/>
                <a:chOff x="990599" y="533400"/>
                <a:chExt cx="1295401" cy="304800"/>
              </a:xfrm>
            </p:grpSpPr>
            <p:sp>
              <p:nvSpPr>
                <p:cNvPr id="1642" name="Rectangle 23">
                  <a:extLst>
                    <a:ext uri="{FF2B5EF4-FFF2-40B4-BE49-F238E27FC236}">
                      <a16:creationId xmlns:a16="http://schemas.microsoft.com/office/drawing/2014/main" id="{771402BC-2743-A17B-04DE-41CBC78B56D2}"/>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643" name="Group 103">
                  <a:extLst>
                    <a:ext uri="{FF2B5EF4-FFF2-40B4-BE49-F238E27FC236}">
                      <a16:creationId xmlns:a16="http://schemas.microsoft.com/office/drawing/2014/main" id="{3B67EFF6-7351-9FA1-64F3-3CBE9636FCA3}"/>
                    </a:ext>
                  </a:extLst>
                </p:cNvPr>
                <p:cNvGrpSpPr/>
                <p:nvPr/>
              </p:nvGrpSpPr>
              <p:grpSpPr>
                <a:xfrm>
                  <a:off x="990600" y="533400"/>
                  <a:ext cx="1286164" cy="304800"/>
                  <a:chOff x="457200" y="1600200"/>
                  <a:chExt cx="8229600" cy="1752600"/>
                </a:xfrm>
                <a:noFill/>
              </p:grpSpPr>
              <p:sp>
                <p:nvSpPr>
                  <p:cNvPr id="1644" name="Plaque 1643">
                    <a:extLst>
                      <a:ext uri="{FF2B5EF4-FFF2-40B4-BE49-F238E27FC236}">
                        <a16:creationId xmlns:a16="http://schemas.microsoft.com/office/drawing/2014/main" id="{4EFEE0EF-C650-0316-CE05-AD08951A99B0}"/>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5" name="Plaque 1644">
                    <a:extLst>
                      <a:ext uri="{FF2B5EF4-FFF2-40B4-BE49-F238E27FC236}">
                        <a16:creationId xmlns:a16="http://schemas.microsoft.com/office/drawing/2014/main" id="{62A660BF-8DBD-EBC3-BBF2-87E514E94E67}"/>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6" name="Plaque 1645">
                    <a:extLst>
                      <a:ext uri="{FF2B5EF4-FFF2-40B4-BE49-F238E27FC236}">
                        <a16:creationId xmlns:a16="http://schemas.microsoft.com/office/drawing/2014/main" id="{CBAA37F3-3AEC-E7F5-5C58-F0E2DB8B7179}"/>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 name="Plaque 1646">
                    <a:extLst>
                      <a:ext uri="{FF2B5EF4-FFF2-40B4-BE49-F238E27FC236}">
                        <a16:creationId xmlns:a16="http://schemas.microsoft.com/office/drawing/2014/main" id="{FD401F89-D909-05C5-B79E-59F14121FD22}"/>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 name="Plaque 1647">
                    <a:extLst>
                      <a:ext uri="{FF2B5EF4-FFF2-40B4-BE49-F238E27FC236}">
                        <a16:creationId xmlns:a16="http://schemas.microsoft.com/office/drawing/2014/main" id="{D5179248-C381-A985-0D91-560EE43C9746}"/>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9" name="Plaque 1648">
                    <a:extLst>
                      <a:ext uri="{FF2B5EF4-FFF2-40B4-BE49-F238E27FC236}">
                        <a16:creationId xmlns:a16="http://schemas.microsoft.com/office/drawing/2014/main" id="{43E72427-5E3A-FEC1-1FB8-311A42F176E7}"/>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0" name="Plaque 1649">
                    <a:extLst>
                      <a:ext uri="{FF2B5EF4-FFF2-40B4-BE49-F238E27FC236}">
                        <a16:creationId xmlns:a16="http://schemas.microsoft.com/office/drawing/2014/main" id="{AB3AE1AF-AF12-3B77-F8F4-E274101A8D72}"/>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21" name="Group 116">
              <a:extLst>
                <a:ext uri="{FF2B5EF4-FFF2-40B4-BE49-F238E27FC236}">
                  <a16:creationId xmlns:a16="http://schemas.microsoft.com/office/drawing/2014/main" id="{9984F567-9535-E9FF-B9F4-A7D5A98309BE}"/>
                </a:ext>
              </a:extLst>
            </p:cNvPr>
            <p:cNvGrpSpPr/>
            <p:nvPr/>
          </p:nvGrpSpPr>
          <p:grpSpPr>
            <a:xfrm>
              <a:off x="3906186" y="3353215"/>
              <a:ext cx="753271" cy="1602603"/>
              <a:chOff x="2556985" y="1219200"/>
              <a:chExt cx="2150386" cy="4361885"/>
            </a:xfrm>
          </p:grpSpPr>
          <p:sp>
            <p:nvSpPr>
              <p:cNvPr id="1601" name="Oval 1600">
                <a:extLst>
                  <a:ext uri="{FF2B5EF4-FFF2-40B4-BE49-F238E27FC236}">
                    <a16:creationId xmlns:a16="http://schemas.microsoft.com/office/drawing/2014/main" id="{8944B5E7-08AC-68AD-70EC-CF8FD26AB0BF}"/>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02" name="Oval 1601">
                <a:extLst>
                  <a:ext uri="{FF2B5EF4-FFF2-40B4-BE49-F238E27FC236}">
                    <a16:creationId xmlns:a16="http://schemas.microsoft.com/office/drawing/2014/main" id="{EC7FD152-01D7-65FB-5DFF-7536A13947C1}"/>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03" name="Flowchart: Manual Operation 1602">
                <a:extLst>
                  <a:ext uri="{FF2B5EF4-FFF2-40B4-BE49-F238E27FC236}">
                    <a16:creationId xmlns:a16="http://schemas.microsoft.com/office/drawing/2014/main" id="{507821E3-F4AE-8096-29DA-717DF1CC0F81}"/>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4" name="Flowchart: Manual Operation 1603">
                <a:extLst>
                  <a:ext uri="{FF2B5EF4-FFF2-40B4-BE49-F238E27FC236}">
                    <a16:creationId xmlns:a16="http://schemas.microsoft.com/office/drawing/2014/main" id="{949420E7-706A-CE8F-5AFE-8242401147F0}"/>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5" name="Oval 1604">
                <a:extLst>
                  <a:ext uri="{FF2B5EF4-FFF2-40B4-BE49-F238E27FC236}">
                    <a16:creationId xmlns:a16="http://schemas.microsoft.com/office/drawing/2014/main" id="{A2BD0E09-5EE0-3C84-437C-EA54008269EB}"/>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06" name="Oval 1605">
                <a:extLst>
                  <a:ext uri="{FF2B5EF4-FFF2-40B4-BE49-F238E27FC236}">
                    <a16:creationId xmlns:a16="http://schemas.microsoft.com/office/drawing/2014/main" id="{C3337D54-FFEA-78B8-2F58-4BCA26E33083}"/>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07" name="Flowchart: Manual Operation 1606">
                <a:extLst>
                  <a:ext uri="{FF2B5EF4-FFF2-40B4-BE49-F238E27FC236}">
                    <a16:creationId xmlns:a16="http://schemas.microsoft.com/office/drawing/2014/main" id="{EA357E2C-B3F9-5739-49DD-05B7571A8CFA}"/>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8" name="Flowchart: Manual Operation 1607">
                <a:extLst>
                  <a:ext uri="{FF2B5EF4-FFF2-40B4-BE49-F238E27FC236}">
                    <a16:creationId xmlns:a16="http://schemas.microsoft.com/office/drawing/2014/main" id="{1E863FF7-318C-B8D4-8105-BF31184DB1B2}"/>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9" name="Flowchart: Manual Operation 1608">
                <a:extLst>
                  <a:ext uri="{FF2B5EF4-FFF2-40B4-BE49-F238E27FC236}">
                    <a16:creationId xmlns:a16="http://schemas.microsoft.com/office/drawing/2014/main" id="{9A3D86E0-FF9A-0887-8028-87720720A37E}"/>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0" name="Isosceles Triangle 1609">
                <a:extLst>
                  <a:ext uri="{FF2B5EF4-FFF2-40B4-BE49-F238E27FC236}">
                    <a16:creationId xmlns:a16="http://schemas.microsoft.com/office/drawing/2014/main" id="{6919A4CC-AB70-664C-E244-89A3F958A431}"/>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1" name="Group 112">
                <a:extLst>
                  <a:ext uri="{FF2B5EF4-FFF2-40B4-BE49-F238E27FC236}">
                    <a16:creationId xmlns:a16="http://schemas.microsoft.com/office/drawing/2014/main" id="{6FE2DF7B-976D-0F8D-4F30-4AEBC246E45C}"/>
                  </a:ext>
                </a:extLst>
              </p:cNvPr>
              <p:cNvGrpSpPr/>
              <p:nvPr/>
            </p:nvGrpSpPr>
            <p:grpSpPr>
              <a:xfrm rot="17772307">
                <a:off x="3397060" y="3146415"/>
                <a:ext cx="766600" cy="1425073"/>
                <a:chOff x="3551491" y="3295649"/>
                <a:chExt cx="766600" cy="1425073"/>
              </a:xfrm>
            </p:grpSpPr>
            <p:sp>
              <p:nvSpPr>
                <p:cNvPr id="1621" name="Cross 1620">
                  <a:extLst>
                    <a:ext uri="{FF2B5EF4-FFF2-40B4-BE49-F238E27FC236}">
                      <a16:creationId xmlns:a16="http://schemas.microsoft.com/office/drawing/2014/main" id="{95030549-194D-12B5-55D7-6B66A82445DE}"/>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2" name="Pentagon 67">
                  <a:extLst>
                    <a:ext uri="{FF2B5EF4-FFF2-40B4-BE49-F238E27FC236}">
                      <a16:creationId xmlns:a16="http://schemas.microsoft.com/office/drawing/2014/main" id="{C18073D3-7382-3901-3269-A5604ABAF2AD}"/>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612" name="Rectangle 1611">
                <a:extLst>
                  <a:ext uri="{FF2B5EF4-FFF2-40B4-BE49-F238E27FC236}">
                    <a16:creationId xmlns:a16="http://schemas.microsoft.com/office/drawing/2014/main" id="{9A762823-E8D3-CECE-AC74-65F19E7B137B}"/>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13" name="Oval 1612">
                <a:extLst>
                  <a:ext uri="{FF2B5EF4-FFF2-40B4-BE49-F238E27FC236}">
                    <a16:creationId xmlns:a16="http://schemas.microsoft.com/office/drawing/2014/main" id="{79388D88-3965-00A1-E307-27B48750959D}"/>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4" name="Cloud 1613">
                <a:extLst>
                  <a:ext uri="{FF2B5EF4-FFF2-40B4-BE49-F238E27FC236}">
                    <a16:creationId xmlns:a16="http://schemas.microsoft.com/office/drawing/2014/main" id="{24C17EC8-EB94-8592-9304-A193A3C7E3ED}"/>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5" name="Cloud 1614">
                <a:extLst>
                  <a:ext uri="{FF2B5EF4-FFF2-40B4-BE49-F238E27FC236}">
                    <a16:creationId xmlns:a16="http://schemas.microsoft.com/office/drawing/2014/main" id="{5399360E-D4DA-01F2-2C25-8F484E22048D}"/>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6" name="Rectangle 1615">
                <a:extLst>
                  <a:ext uri="{FF2B5EF4-FFF2-40B4-BE49-F238E27FC236}">
                    <a16:creationId xmlns:a16="http://schemas.microsoft.com/office/drawing/2014/main" id="{12D07E41-91E9-9EB7-B9C9-C3B057FCF21F}"/>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17" name="Cloud 1616">
                <a:extLst>
                  <a:ext uri="{FF2B5EF4-FFF2-40B4-BE49-F238E27FC236}">
                    <a16:creationId xmlns:a16="http://schemas.microsoft.com/office/drawing/2014/main" id="{745B20EA-7D9D-82CF-A0AD-2BEA7E95F08F}"/>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8" name="Group 115">
                <a:extLst>
                  <a:ext uri="{FF2B5EF4-FFF2-40B4-BE49-F238E27FC236}">
                    <a16:creationId xmlns:a16="http://schemas.microsoft.com/office/drawing/2014/main" id="{F59652F8-AFFD-BD84-6122-C00235107DAC}"/>
                  </a:ext>
                </a:extLst>
              </p:cNvPr>
              <p:cNvGrpSpPr/>
              <p:nvPr/>
            </p:nvGrpSpPr>
            <p:grpSpPr>
              <a:xfrm>
                <a:off x="2895600" y="1524000"/>
                <a:ext cx="228600" cy="381000"/>
                <a:chOff x="2286000" y="381000"/>
                <a:chExt cx="457200" cy="762000"/>
              </a:xfrm>
            </p:grpSpPr>
            <p:sp>
              <p:nvSpPr>
                <p:cNvPr id="1619" name="Trapezoid 1618">
                  <a:extLst>
                    <a:ext uri="{FF2B5EF4-FFF2-40B4-BE49-F238E27FC236}">
                      <a16:creationId xmlns:a16="http://schemas.microsoft.com/office/drawing/2014/main" id="{97F91DFC-FCD6-63B7-D232-CF16F1D06EC5}"/>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0" name="Oval 1619">
                  <a:extLst>
                    <a:ext uri="{FF2B5EF4-FFF2-40B4-BE49-F238E27FC236}">
                      <a16:creationId xmlns:a16="http://schemas.microsoft.com/office/drawing/2014/main" id="{5811E4B4-C447-5F11-8364-7154F5332B41}"/>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2" name="Group 136">
              <a:extLst>
                <a:ext uri="{FF2B5EF4-FFF2-40B4-BE49-F238E27FC236}">
                  <a16:creationId xmlns:a16="http://schemas.microsoft.com/office/drawing/2014/main" id="{5F290E48-5E2D-FE87-3D82-6291CA4A8E4C}"/>
                </a:ext>
              </a:extLst>
            </p:cNvPr>
            <p:cNvGrpSpPr/>
            <p:nvPr/>
          </p:nvGrpSpPr>
          <p:grpSpPr>
            <a:xfrm flipH="1">
              <a:off x="5110999" y="2755855"/>
              <a:ext cx="675716" cy="1747828"/>
              <a:chOff x="6875029" y="228600"/>
              <a:chExt cx="2268971" cy="5295900"/>
            </a:xfrm>
          </p:grpSpPr>
          <p:grpSp>
            <p:nvGrpSpPr>
              <p:cNvPr id="1568" name="Group 75">
                <a:extLst>
                  <a:ext uri="{FF2B5EF4-FFF2-40B4-BE49-F238E27FC236}">
                    <a16:creationId xmlns:a16="http://schemas.microsoft.com/office/drawing/2014/main" id="{82FA4169-00C9-4205-11E9-BAF7883780FE}"/>
                  </a:ext>
                </a:extLst>
              </p:cNvPr>
              <p:cNvGrpSpPr/>
              <p:nvPr/>
            </p:nvGrpSpPr>
            <p:grpSpPr>
              <a:xfrm>
                <a:off x="6875029" y="228600"/>
                <a:ext cx="2268971" cy="5295900"/>
                <a:chOff x="7086600" y="228600"/>
                <a:chExt cx="2268971" cy="5295900"/>
              </a:xfrm>
            </p:grpSpPr>
            <p:sp>
              <p:nvSpPr>
                <p:cNvPr id="1578" name="Cloud 1577">
                  <a:extLst>
                    <a:ext uri="{FF2B5EF4-FFF2-40B4-BE49-F238E27FC236}">
                      <a16:creationId xmlns:a16="http://schemas.microsoft.com/office/drawing/2014/main" id="{0B9633A3-0928-CCE1-C98C-41E7993E82C8}"/>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9" name="Oval 1578">
                  <a:extLst>
                    <a:ext uri="{FF2B5EF4-FFF2-40B4-BE49-F238E27FC236}">
                      <a16:creationId xmlns:a16="http://schemas.microsoft.com/office/drawing/2014/main" id="{69A2EE5A-5F61-9CC1-C579-20E8B96CC7FC}"/>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80" name="Oval 1579">
                  <a:extLst>
                    <a:ext uri="{FF2B5EF4-FFF2-40B4-BE49-F238E27FC236}">
                      <a16:creationId xmlns:a16="http://schemas.microsoft.com/office/drawing/2014/main" id="{DBBEBCE6-20DF-5527-99E8-FE2D85B37875}"/>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81" name="Flowchart: Manual Operation 1580">
                  <a:extLst>
                    <a:ext uri="{FF2B5EF4-FFF2-40B4-BE49-F238E27FC236}">
                      <a16:creationId xmlns:a16="http://schemas.microsoft.com/office/drawing/2014/main" id="{2ED2E658-C559-9552-E6B2-AD17B86BD7B6}"/>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2" name="Flowchart: Manual Operation 1581">
                  <a:extLst>
                    <a:ext uri="{FF2B5EF4-FFF2-40B4-BE49-F238E27FC236}">
                      <a16:creationId xmlns:a16="http://schemas.microsoft.com/office/drawing/2014/main" id="{73DDBDFA-6192-08A7-7487-69A635AE6A85}"/>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3" name="Oval 1582">
                  <a:extLst>
                    <a:ext uri="{FF2B5EF4-FFF2-40B4-BE49-F238E27FC236}">
                      <a16:creationId xmlns:a16="http://schemas.microsoft.com/office/drawing/2014/main" id="{E6C0541A-C0D5-50C8-EEA8-AE84298D425E}"/>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84" name="Oval 1583">
                  <a:extLst>
                    <a:ext uri="{FF2B5EF4-FFF2-40B4-BE49-F238E27FC236}">
                      <a16:creationId xmlns:a16="http://schemas.microsoft.com/office/drawing/2014/main" id="{D1FF811A-E66D-7FE9-1BCE-774A70F0874D}"/>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85" name="Flowchart: Manual Operation 1584">
                  <a:extLst>
                    <a:ext uri="{FF2B5EF4-FFF2-40B4-BE49-F238E27FC236}">
                      <a16:creationId xmlns:a16="http://schemas.microsoft.com/office/drawing/2014/main" id="{7287D86A-72B3-5080-99E3-8A8BB12BDC00}"/>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6" name="Flowchart: Manual Operation 1585">
                  <a:extLst>
                    <a:ext uri="{FF2B5EF4-FFF2-40B4-BE49-F238E27FC236}">
                      <a16:creationId xmlns:a16="http://schemas.microsoft.com/office/drawing/2014/main" id="{9F43FD3F-ABCA-9557-7B0D-573AF5086022}"/>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 name="Flowchart: Manual Operation 1586">
                  <a:extLst>
                    <a:ext uri="{FF2B5EF4-FFF2-40B4-BE49-F238E27FC236}">
                      <a16:creationId xmlns:a16="http://schemas.microsoft.com/office/drawing/2014/main" id="{1FEEECDF-6E8A-FFB2-8AEF-18A13C37967C}"/>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8" name="Isosceles Triangle 1587">
                  <a:extLst>
                    <a:ext uri="{FF2B5EF4-FFF2-40B4-BE49-F238E27FC236}">
                      <a16:creationId xmlns:a16="http://schemas.microsoft.com/office/drawing/2014/main" id="{B83E2023-0134-E055-832C-9C9F9F7C42DC}"/>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9" name="Pentagon 17">
                  <a:extLst>
                    <a:ext uri="{FF2B5EF4-FFF2-40B4-BE49-F238E27FC236}">
                      <a16:creationId xmlns:a16="http://schemas.microsoft.com/office/drawing/2014/main" id="{F444698C-5EAE-3121-921B-2C3A2E33C79E}"/>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0" name="Oval 1589">
                  <a:extLst>
                    <a:ext uri="{FF2B5EF4-FFF2-40B4-BE49-F238E27FC236}">
                      <a16:creationId xmlns:a16="http://schemas.microsoft.com/office/drawing/2014/main" id="{8A7071DE-17EA-DCFF-30B0-A6DB1FC56C82}"/>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91" name="Flowchart: Decision 1590">
                  <a:extLst>
                    <a:ext uri="{FF2B5EF4-FFF2-40B4-BE49-F238E27FC236}">
                      <a16:creationId xmlns:a16="http://schemas.microsoft.com/office/drawing/2014/main" id="{33D2AC62-6642-616A-1E9C-3E2897CD8B05}"/>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2" name="Rectangle 1591">
                  <a:extLst>
                    <a:ext uri="{FF2B5EF4-FFF2-40B4-BE49-F238E27FC236}">
                      <a16:creationId xmlns:a16="http://schemas.microsoft.com/office/drawing/2014/main" id="{787D3EF5-52B5-3AF5-AC76-38ADF1533E40}"/>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Cross 1592">
                  <a:extLst>
                    <a:ext uri="{FF2B5EF4-FFF2-40B4-BE49-F238E27FC236}">
                      <a16:creationId xmlns:a16="http://schemas.microsoft.com/office/drawing/2014/main" id="{C7F71669-DE39-7916-5751-E381641BC975}"/>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4" name="Pentagon 22">
                  <a:extLst>
                    <a:ext uri="{FF2B5EF4-FFF2-40B4-BE49-F238E27FC236}">
                      <a16:creationId xmlns:a16="http://schemas.microsoft.com/office/drawing/2014/main" id="{0037D461-A5A2-A08E-3FD3-B8A35CEC81D7}"/>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95" name="Rectangle 1594">
                  <a:extLst>
                    <a:ext uri="{FF2B5EF4-FFF2-40B4-BE49-F238E27FC236}">
                      <a16:creationId xmlns:a16="http://schemas.microsoft.com/office/drawing/2014/main" id="{14641A80-FEF2-CE7B-15FC-37B13151D23A}"/>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96" name="Oval 1595">
                  <a:extLst>
                    <a:ext uri="{FF2B5EF4-FFF2-40B4-BE49-F238E27FC236}">
                      <a16:creationId xmlns:a16="http://schemas.microsoft.com/office/drawing/2014/main" id="{3AEDB8E3-778D-6EB7-F3C9-8F3BC8E54F10}"/>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Cloud 1596">
                  <a:extLst>
                    <a:ext uri="{FF2B5EF4-FFF2-40B4-BE49-F238E27FC236}">
                      <a16:creationId xmlns:a16="http://schemas.microsoft.com/office/drawing/2014/main" id="{CB79FDFC-4D31-8521-37DE-8E6E25575CB2}"/>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8" name="Cloud 1597">
                  <a:extLst>
                    <a:ext uri="{FF2B5EF4-FFF2-40B4-BE49-F238E27FC236}">
                      <a16:creationId xmlns:a16="http://schemas.microsoft.com/office/drawing/2014/main" id="{E243CE91-1B6C-D1A9-63ED-2B58399B8426}"/>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9" name="Rounded Rectangle 30">
                  <a:extLst>
                    <a:ext uri="{FF2B5EF4-FFF2-40B4-BE49-F238E27FC236}">
                      <a16:creationId xmlns:a16="http://schemas.microsoft.com/office/drawing/2014/main" id="{BFA80B09-C491-7401-FD4E-EB3F5E932388}"/>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0" name="Cloud 1599">
                  <a:extLst>
                    <a:ext uri="{FF2B5EF4-FFF2-40B4-BE49-F238E27FC236}">
                      <a16:creationId xmlns:a16="http://schemas.microsoft.com/office/drawing/2014/main" id="{80A547E9-3204-878F-C9B9-D50C065496DA}"/>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9" name="Group 121">
                <a:extLst>
                  <a:ext uri="{FF2B5EF4-FFF2-40B4-BE49-F238E27FC236}">
                    <a16:creationId xmlns:a16="http://schemas.microsoft.com/office/drawing/2014/main" id="{24AAF202-16CB-F421-4A75-EFD3A35EBD5E}"/>
                  </a:ext>
                </a:extLst>
              </p:cNvPr>
              <p:cNvGrpSpPr/>
              <p:nvPr/>
            </p:nvGrpSpPr>
            <p:grpSpPr>
              <a:xfrm>
                <a:off x="8305800" y="4267200"/>
                <a:ext cx="152400" cy="381000"/>
                <a:chOff x="7696200" y="5791200"/>
                <a:chExt cx="228600" cy="381000"/>
              </a:xfrm>
            </p:grpSpPr>
            <p:sp>
              <p:nvSpPr>
                <p:cNvPr id="1576" name="Trapezoid 1575">
                  <a:extLst>
                    <a:ext uri="{FF2B5EF4-FFF2-40B4-BE49-F238E27FC236}">
                      <a16:creationId xmlns:a16="http://schemas.microsoft.com/office/drawing/2014/main" id="{A36DBA95-BB39-8557-642C-AAAF3C34F947}"/>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 name="Oval 1576">
                  <a:extLst>
                    <a:ext uri="{FF2B5EF4-FFF2-40B4-BE49-F238E27FC236}">
                      <a16:creationId xmlns:a16="http://schemas.microsoft.com/office/drawing/2014/main" id="{0D636174-779E-C3CC-E8A4-37142B24592E}"/>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0" name="Group 122">
                <a:extLst>
                  <a:ext uri="{FF2B5EF4-FFF2-40B4-BE49-F238E27FC236}">
                    <a16:creationId xmlns:a16="http://schemas.microsoft.com/office/drawing/2014/main" id="{9A9739FD-6B36-4F5F-613C-C1178C369D18}"/>
                  </a:ext>
                </a:extLst>
              </p:cNvPr>
              <p:cNvGrpSpPr/>
              <p:nvPr/>
            </p:nvGrpSpPr>
            <p:grpSpPr>
              <a:xfrm>
                <a:off x="8458200" y="4191000"/>
                <a:ext cx="152400" cy="381000"/>
                <a:chOff x="7696200" y="5791200"/>
                <a:chExt cx="228600" cy="381000"/>
              </a:xfrm>
            </p:grpSpPr>
            <p:sp>
              <p:nvSpPr>
                <p:cNvPr id="1574" name="Trapezoid 1573">
                  <a:extLst>
                    <a:ext uri="{FF2B5EF4-FFF2-40B4-BE49-F238E27FC236}">
                      <a16:creationId xmlns:a16="http://schemas.microsoft.com/office/drawing/2014/main" id="{62B226D9-74FA-2638-B4C2-83AECF7A0B20}"/>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5" name="Oval 1574">
                  <a:extLst>
                    <a:ext uri="{FF2B5EF4-FFF2-40B4-BE49-F238E27FC236}">
                      <a16:creationId xmlns:a16="http://schemas.microsoft.com/office/drawing/2014/main" id="{2AD4D535-C5F8-8448-164C-282C572BA4CD}"/>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1" name="Group 125">
                <a:extLst>
                  <a:ext uri="{FF2B5EF4-FFF2-40B4-BE49-F238E27FC236}">
                    <a16:creationId xmlns:a16="http://schemas.microsoft.com/office/drawing/2014/main" id="{E61DAEA9-F7D7-4B42-1C5F-D2E55E667D8D}"/>
                  </a:ext>
                </a:extLst>
              </p:cNvPr>
              <p:cNvGrpSpPr/>
              <p:nvPr/>
            </p:nvGrpSpPr>
            <p:grpSpPr>
              <a:xfrm rot="20208952">
                <a:off x="8595152" y="4133846"/>
                <a:ext cx="167099" cy="342908"/>
                <a:chOff x="7696200" y="5791200"/>
                <a:chExt cx="228600" cy="381000"/>
              </a:xfrm>
            </p:grpSpPr>
            <p:sp>
              <p:nvSpPr>
                <p:cNvPr id="1572" name="Trapezoid 1571">
                  <a:extLst>
                    <a:ext uri="{FF2B5EF4-FFF2-40B4-BE49-F238E27FC236}">
                      <a16:creationId xmlns:a16="http://schemas.microsoft.com/office/drawing/2014/main" id="{E52FC130-4F99-5957-FDF5-5A72F4695522}"/>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3" name="Oval 1572">
                  <a:extLst>
                    <a:ext uri="{FF2B5EF4-FFF2-40B4-BE49-F238E27FC236}">
                      <a16:creationId xmlns:a16="http://schemas.microsoft.com/office/drawing/2014/main" id="{88B2C614-E10B-344D-A937-CFEE1D90A551}"/>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3" name="Group 1522">
              <a:extLst>
                <a:ext uri="{FF2B5EF4-FFF2-40B4-BE49-F238E27FC236}">
                  <a16:creationId xmlns:a16="http://schemas.microsoft.com/office/drawing/2014/main" id="{79EFDF39-683F-21F9-346B-908EA7A8F243}"/>
                </a:ext>
              </a:extLst>
            </p:cNvPr>
            <p:cNvGrpSpPr/>
            <p:nvPr/>
          </p:nvGrpSpPr>
          <p:grpSpPr>
            <a:xfrm>
              <a:off x="4425189" y="3005083"/>
              <a:ext cx="789021" cy="1530598"/>
              <a:chOff x="5979923" y="1248415"/>
              <a:chExt cx="2735437" cy="5306389"/>
            </a:xfrm>
          </p:grpSpPr>
          <p:sp>
            <p:nvSpPr>
              <p:cNvPr id="1524" name="Rectangle: Diagonal Corners Rounded 1523">
                <a:extLst>
                  <a:ext uri="{FF2B5EF4-FFF2-40B4-BE49-F238E27FC236}">
                    <a16:creationId xmlns:a16="http://schemas.microsoft.com/office/drawing/2014/main" id="{883EA507-32CD-2519-AF5F-E96EBCC8085D}"/>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 name="Rectangle: Diagonal Corners Rounded 1524">
                <a:extLst>
                  <a:ext uri="{FF2B5EF4-FFF2-40B4-BE49-F238E27FC236}">
                    <a16:creationId xmlns:a16="http://schemas.microsoft.com/office/drawing/2014/main" id="{E866FAFC-84DF-E5AE-FE7A-06F923E52512}"/>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6" name="Oval 1525">
                <a:extLst>
                  <a:ext uri="{FF2B5EF4-FFF2-40B4-BE49-F238E27FC236}">
                    <a16:creationId xmlns:a16="http://schemas.microsoft.com/office/drawing/2014/main" id="{AC4A9043-4B86-3C17-D33F-120020F82880}"/>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27" name="Oval 1526">
                <a:extLst>
                  <a:ext uri="{FF2B5EF4-FFF2-40B4-BE49-F238E27FC236}">
                    <a16:creationId xmlns:a16="http://schemas.microsoft.com/office/drawing/2014/main" id="{6172ABCD-8600-ADC1-8632-EDD43A1622AC}"/>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28" name="Flowchart: Manual Operation 1527">
                <a:extLst>
                  <a:ext uri="{FF2B5EF4-FFF2-40B4-BE49-F238E27FC236}">
                    <a16:creationId xmlns:a16="http://schemas.microsoft.com/office/drawing/2014/main" id="{C30E71F7-CC82-624F-5D6E-14CB84B79D37}"/>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9" name="Flowchart: Manual Operation 1528">
                <a:extLst>
                  <a:ext uri="{FF2B5EF4-FFF2-40B4-BE49-F238E27FC236}">
                    <a16:creationId xmlns:a16="http://schemas.microsoft.com/office/drawing/2014/main" id="{F47DBA6A-2B19-F392-A8AF-C55B867FF4AB}"/>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0" name="Oval 1529">
                <a:extLst>
                  <a:ext uri="{FF2B5EF4-FFF2-40B4-BE49-F238E27FC236}">
                    <a16:creationId xmlns:a16="http://schemas.microsoft.com/office/drawing/2014/main" id="{7B11F9CA-6F55-D89E-7143-3CEF50D47EBB}"/>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31" name="Oval 1530">
                <a:extLst>
                  <a:ext uri="{FF2B5EF4-FFF2-40B4-BE49-F238E27FC236}">
                    <a16:creationId xmlns:a16="http://schemas.microsoft.com/office/drawing/2014/main" id="{7A924605-B7D7-B91E-2E66-2C183BBAF999}"/>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32" name="Flowchart: Manual Operation 1531">
                <a:extLst>
                  <a:ext uri="{FF2B5EF4-FFF2-40B4-BE49-F238E27FC236}">
                    <a16:creationId xmlns:a16="http://schemas.microsoft.com/office/drawing/2014/main" id="{96BF3393-D0B7-DEB3-269D-C4267FBD0095}"/>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3" name="Flowchart: Manual Operation 1532">
                <a:extLst>
                  <a:ext uri="{FF2B5EF4-FFF2-40B4-BE49-F238E27FC236}">
                    <a16:creationId xmlns:a16="http://schemas.microsoft.com/office/drawing/2014/main" id="{5E0D14DA-7A00-9B71-C3E5-FA808725C350}"/>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4" name="Flowchart: Manual Operation 1533">
                <a:extLst>
                  <a:ext uri="{FF2B5EF4-FFF2-40B4-BE49-F238E27FC236}">
                    <a16:creationId xmlns:a16="http://schemas.microsoft.com/office/drawing/2014/main" id="{A641F8BC-A3A5-BFBC-6716-69C25BDD19B1}"/>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5" name="Isosceles Triangle 1534">
                <a:extLst>
                  <a:ext uri="{FF2B5EF4-FFF2-40B4-BE49-F238E27FC236}">
                    <a16:creationId xmlns:a16="http://schemas.microsoft.com/office/drawing/2014/main" id="{35A99934-6F07-34FE-1F4C-43AAF3BC3A0D}"/>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 name="Cross 1535">
                <a:extLst>
                  <a:ext uri="{FF2B5EF4-FFF2-40B4-BE49-F238E27FC236}">
                    <a16:creationId xmlns:a16="http://schemas.microsoft.com/office/drawing/2014/main" id="{B4B8DDD4-E12E-CAEB-198C-3A10101D4BE7}"/>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 name="Pentagon 44">
                <a:extLst>
                  <a:ext uri="{FF2B5EF4-FFF2-40B4-BE49-F238E27FC236}">
                    <a16:creationId xmlns:a16="http://schemas.microsoft.com/office/drawing/2014/main" id="{F33A4FCC-C678-63ED-34AB-283B805F1032}"/>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38" name="Rectangle 1537">
                <a:extLst>
                  <a:ext uri="{FF2B5EF4-FFF2-40B4-BE49-F238E27FC236}">
                    <a16:creationId xmlns:a16="http://schemas.microsoft.com/office/drawing/2014/main" id="{FC8D6E14-8932-D459-A044-C345D62C7856}"/>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39" name="Oval 1538">
                <a:extLst>
                  <a:ext uri="{FF2B5EF4-FFF2-40B4-BE49-F238E27FC236}">
                    <a16:creationId xmlns:a16="http://schemas.microsoft.com/office/drawing/2014/main" id="{89DE1788-19BA-B8C2-8CFD-FB4B1F4A9363}"/>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0" name="Group 11">
                <a:extLst>
                  <a:ext uri="{FF2B5EF4-FFF2-40B4-BE49-F238E27FC236}">
                    <a16:creationId xmlns:a16="http://schemas.microsoft.com/office/drawing/2014/main" id="{7FEDB7C3-D61B-A644-E053-8F5526810905}"/>
                  </a:ext>
                </a:extLst>
              </p:cNvPr>
              <p:cNvGrpSpPr/>
              <p:nvPr/>
            </p:nvGrpSpPr>
            <p:grpSpPr>
              <a:xfrm rot="1344951">
                <a:off x="7505740" y="3598833"/>
                <a:ext cx="1209620" cy="2003123"/>
                <a:chOff x="2209800" y="5562600"/>
                <a:chExt cx="1676400" cy="2514600"/>
              </a:xfrm>
            </p:grpSpPr>
            <p:sp>
              <p:nvSpPr>
                <p:cNvPr id="1551" name="Hexagon 1550">
                  <a:extLst>
                    <a:ext uri="{FF2B5EF4-FFF2-40B4-BE49-F238E27FC236}">
                      <a16:creationId xmlns:a16="http://schemas.microsoft.com/office/drawing/2014/main" id="{2FD44815-6533-170D-3212-8691082129A1}"/>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2" name="Hexagon 1551">
                  <a:extLst>
                    <a:ext uri="{FF2B5EF4-FFF2-40B4-BE49-F238E27FC236}">
                      <a16:creationId xmlns:a16="http://schemas.microsoft.com/office/drawing/2014/main" id="{137A4A12-A47D-A901-8A34-EA7456E09B53}"/>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3" name="Hexagon 1552">
                  <a:extLst>
                    <a:ext uri="{FF2B5EF4-FFF2-40B4-BE49-F238E27FC236}">
                      <a16:creationId xmlns:a16="http://schemas.microsoft.com/office/drawing/2014/main" id="{4CFFB2F8-4C48-F9B9-838B-174683888C4D}"/>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4" name="Group 178">
                  <a:extLst>
                    <a:ext uri="{FF2B5EF4-FFF2-40B4-BE49-F238E27FC236}">
                      <a16:creationId xmlns:a16="http://schemas.microsoft.com/office/drawing/2014/main" id="{2D8C12A7-D089-AE0F-E265-C4D11A9022C8}"/>
                    </a:ext>
                  </a:extLst>
                </p:cNvPr>
                <p:cNvGrpSpPr/>
                <p:nvPr/>
              </p:nvGrpSpPr>
              <p:grpSpPr>
                <a:xfrm>
                  <a:off x="2627416" y="5583382"/>
                  <a:ext cx="838200" cy="279400"/>
                  <a:chOff x="2895600" y="4648200"/>
                  <a:chExt cx="1600200" cy="533400"/>
                </a:xfrm>
              </p:grpSpPr>
              <p:sp>
                <p:nvSpPr>
                  <p:cNvPr id="1563" name="Quad Arrow 160">
                    <a:extLst>
                      <a:ext uri="{FF2B5EF4-FFF2-40B4-BE49-F238E27FC236}">
                        <a16:creationId xmlns:a16="http://schemas.microsoft.com/office/drawing/2014/main" id="{BF6DE0E0-92FB-A055-310D-AE5E33439E20}"/>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4" name="Quad Arrow 161">
                    <a:extLst>
                      <a:ext uri="{FF2B5EF4-FFF2-40B4-BE49-F238E27FC236}">
                        <a16:creationId xmlns:a16="http://schemas.microsoft.com/office/drawing/2014/main" id="{266B9B19-6F15-1DFE-D886-4D9C6F03372B}"/>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5" name="Quad Arrow 162">
                    <a:extLst>
                      <a:ext uri="{FF2B5EF4-FFF2-40B4-BE49-F238E27FC236}">
                        <a16:creationId xmlns:a16="http://schemas.microsoft.com/office/drawing/2014/main" id="{0CE85426-9B1B-79AF-1191-A01703A712BC}"/>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 name="Diamond 1565">
                    <a:extLst>
                      <a:ext uri="{FF2B5EF4-FFF2-40B4-BE49-F238E27FC236}">
                        <a16:creationId xmlns:a16="http://schemas.microsoft.com/office/drawing/2014/main" id="{F9DDBC7D-E7AE-6364-A84B-52958040BAA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7" name="Diamond 1566">
                    <a:extLst>
                      <a:ext uri="{FF2B5EF4-FFF2-40B4-BE49-F238E27FC236}">
                        <a16:creationId xmlns:a16="http://schemas.microsoft.com/office/drawing/2014/main" id="{8842037D-D683-577E-EC9D-C47FE074A9D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5" name="Group 179">
                  <a:extLst>
                    <a:ext uri="{FF2B5EF4-FFF2-40B4-BE49-F238E27FC236}">
                      <a16:creationId xmlns:a16="http://schemas.microsoft.com/office/drawing/2014/main" id="{025AD2B5-9AEF-F9D6-860D-1EF2721337DF}"/>
                    </a:ext>
                  </a:extLst>
                </p:cNvPr>
                <p:cNvGrpSpPr/>
                <p:nvPr/>
              </p:nvGrpSpPr>
              <p:grpSpPr>
                <a:xfrm>
                  <a:off x="2590800" y="7772400"/>
                  <a:ext cx="838200" cy="279400"/>
                  <a:chOff x="2895600" y="4648200"/>
                  <a:chExt cx="1600200" cy="533400"/>
                </a:xfrm>
              </p:grpSpPr>
              <p:sp>
                <p:nvSpPr>
                  <p:cNvPr id="1558" name="Quad Arrow 155">
                    <a:extLst>
                      <a:ext uri="{FF2B5EF4-FFF2-40B4-BE49-F238E27FC236}">
                        <a16:creationId xmlns:a16="http://schemas.microsoft.com/office/drawing/2014/main" id="{CA08FB82-CDDC-8ED5-5EDA-5354FC555EF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9" name="Quad Arrow 156">
                    <a:extLst>
                      <a:ext uri="{FF2B5EF4-FFF2-40B4-BE49-F238E27FC236}">
                        <a16:creationId xmlns:a16="http://schemas.microsoft.com/office/drawing/2014/main" id="{A0FEF28D-56A4-4DF8-EE25-D6D577908827}"/>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0" name="Quad Arrow 157">
                    <a:extLst>
                      <a:ext uri="{FF2B5EF4-FFF2-40B4-BE49-F238E27FC236}">
                        <a16:creationId xmlns:a16="http://schemas.microsoft.com/office/drawing/2014/main" id="{5850D06E-492D-9465-6133-7FD5292DC574}"/>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1" name="Diamond 1560">
                    <a:extLst>
                      <a:ext uri="{FF2B5EF4-FFF2-40B4-BE49-F238E27FC236}">
                        <a16:creationId xmlns:a16="http://schemas.microsoft.com/office/drawing/2014/main" id="{9ACC80E1-A444-1DD4-0C10-1CC83F64416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2" name="Diamond 1561">
                    <a:extLst>
                      <a:ext uri="{FF2B5EF4-FFF2-40B4-BE49-F238E27FC236}">
                        <a16:creationId xmlns:a16="http://schemas.microsoft.com/office/drawing/2014/main" id="{7D4A452A-E6D5-A5E2-1215-B8C0C22B70DD}"/>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6" name="Donut 153">
                  <a:extLst>
                    <a:ext uri="{FF2B5EF4-FFF2-40B4-BE49-F238E27FC236}">
                      <a16:creationId xmlns:a16="http://schemas.microsoft.com/office/drawing/2014/main" id="{D9BD17E1-B306-E52C-ACD2-5C07E475F128}"/>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7" name="Quad Arrow 154">
                  <a:extLst>
                    <a:ext uri="{FF2B5EF4-FFF2-40B4-BE49-F238E27FC236}">
                      <a16:creationId xmlns:a16="http://schemas.microsoft.com/office/drawing/2014/main" id="{6CAE3AFC-93D5-2BF5-ECAC-D7DF0A6A9A44}"/>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1" name="Freeform: Shape 1540">
                <a:extLst>
                  <a:ext uri="{FF2B5EF4-FFF2-40B4-BE49-F238E27FC236}">
                    <a16:creationId xmlns:a16="http://schemas.microsoft.com/office/drawing/2014/main" id="{55880230-A267-A623-11F3-33CCA303FAEB}"/>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2" name="Rounded Rectangle 54">
                <a:extLst>
                  <a:ext uri="{FF2B5EF4-FFF2-40B4-BE49-F238E27FC236}">
                    <a16:creationId xmlns:a16="http://schemas.microsoft.com/office/drawing/2014/main" id="{B95F2343-6F42-4CC0-242D-FFA3FB0B226F}"/>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3" name="Group 128">
                <a:extLst>
                  <a:ext uri="{FF2B5EF4-FFF2-40B4-BE49-F238E27FC236}">
                    <a16:creationId xmlns:a16="http://schemas.microsoft.com/office/drawing/2014/main" id="{472D6568-5DB9-3B5C-10E4-29F39C447EC3}"/>
                  </a:ext>
                </a:extLst>
              </p:cNvPr>
              <p:cNvGrpSpPr/>
              <p:nvPr/>
            </p:nvGrpSpPr>
            <p:grpSpPr>
              <a:xfrm>
                <a:off x="6501357" y="1466018"/>
                <a:ext cx="1297403" cy="285156"/>
                <a:chOff x="1143000" y="2590800"/>
                <a:chExt cx="4814341" cy="1375348"/>
              </a:xfrm>
              <a:solidFill>
                <a:schemeClr val="tx1"/>
              </a:solidFill>
            </p:grpSpPr>
            <p:sp>
              <p:nvSpPr>
                <p:cNvPr id="1544" name="Cross 1543">
                  <a:extLst>
                    <a:ext uri="{FF2B5EF4-FFF2-40B4-BE49-F238E27FC236}">
                      <a16:creationId xmlns:a16="http://schemas.microsoft.com/office/drawing/2014/main" id="{35101594-8422-6B74-3413-4AE4CEB18485}"/>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5" name="Cross 1544">
                  <a:extLst>
                    <a:ext uri="{FF2B5EF4-FFF2-40B4-BE49-F238E27FC236}">
                      <a16:creationId xmlns:a16="http://schemas.microsoft.com/office/drawing/2014/main" id="{BF7979B0-ABC7-F4C7-F333-A846B2345320}"/>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 name="Cross 1545">
                  <a:extLst>
                    <a:ext uri="{FF2B5EF4-FFF2-40B4-BE49-F238E27FC236}">
                      <a16:creationId xmlns:a16="http://schemas.microsoft.com/office/drawing/2014/main" id="{DCB936B2-AF25-A60B-2E77-31A42ACFCFE1}"/>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7" name="Cross 1546">
                  <a:extLst>
                    <a:ext uri="{FF2B5EF4-FFF2-40B4-BE49-F238E27FC236}">
                      <a16:creationId xmlns:a16="http://schemas.microsoft.com/office/drawing/2014/main" id="{AD63A466-F24A-22B1-F201-6982F0AB4D98}"/>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8" name="Cross 1547">
                  <a:extLst>
                    <a:ext uri="{FF2B5EF4-FFF2-40B4-BE49-F238E27FC236}">
                      <a16:creationId xmlns:a16="http://schemas.microsoft.com/office/drawing/2014/main" id="{5B70271C-A0A3-7990-AE40-BB5095BA0ECE}"/>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9" name="Cross 1548">
                  <a:extLst>
                    <a:ext uri="{FF2B5EF4-FFF2-40B4-BE49-F238E27FC236}">
                      <a16:creationId xmlns:a16="http://schemas.microsoft.com/office/drawing/2014/main" id="{A0CEBB03-9E0C-91A9-847D-1A07016AA7A6}"/>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0" name="Cross 1549">
                  <a:extLst>
                    <a:ext uri="{FF2B5EF4-FFF2-40B4-BE49-F238E27FC236}">
                      <a16:creationId xmlns:a16="http://schemas.microsoft.com/office/drawing/2014/main" id="{34F2E02B-1119-87BD-3741-EAA0A612692B}"/>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51" name="Group 1650">
            <a:extLst>
              <a:ext uri="{FF2B5EF4-FFF2-40B4-BE49-F238E27FC236}">
                <a16:creationId xmlns:a16="http://schemas.microsoft.com/office/drawing/2014/main" id="{02CDE356-0BB8-E08B-D047-7E6ED0C33317}"/>
              </a:ext>
            </a:extLst>
          </p:cNvPr>
          <p:cNvGrpSpPr/>
          <p:nvPr/>
        </p:nvGrpSpPr>
        <p:grpSpPr>
          <a:xfrm>
            <a:off x="3278642" y="2296426"/>
            <a:ext cx="2528899" cy="2197750"/>
            <a:chOff x="1117241" y="3108411"/>
            <a:chExt cx="1781692" cy="1548387"/>
          </a:xfrm>
        </p:grpSpPr>
        <p:grpSp>
          <p:nvGrpSpPr>
            <p:cNvPr id="1652" name="Group 1651">
              <a:extLst>
                <a:ext uri="{FF2B5EF4-FFF2-40B4-BE49-F238E27FC236}">
                  <a16:creationId xmlns:a16="http://schemas.microsoft.com/office/drawing/2014/main" id="{2ABB2C76-7AF8-AACA-3661-838C6DB1B049}"/>
                </a:ext>
              </a:extLst>
            </p:cNvPr>
            <p:cNvGrpSpPr/>
            <p:nvPr/>
          </p:nvGrpSpPr>
          <p:grpSpPr>
            <a:xfrm>
              <a:off x="1117241" y="3378235"/>
              <a:ext cx="488123" cy="1139305"/>
              <a:chOff x="424314" y="711685"/>
              <a:chExt cx="2268971" cy="5295900"/>
            </a:xfrm>
          </p:grpSpPr>
          <p:sp>
            <p:nvSpPr>
              <p:cNvPr id="1728" name="Oval 1727">
                <a:extLst>
                  <a:ext uri="{FF2B5EF4-FFF2-40B4-BE49-F238E27FC236}">
                    <a16:creationId xmlns:a16="http://schemas.microsoft.com/office/drawing/2014/main" id="{EE6FCCDC-5B21-39C7-E7F3-ABE4145B3B5A}"/>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29" name="Oval 1728">
                <a:extLst>
                  <a:ext uri="{FF2B5EF4-FFF2-40B4-BE49-F238E27FC236}">
                    <a16:creationId xmlns:a16="http://schemas.microsoft.com/office/drawing/2014/main" id="{AD874CA1-7469-B2E4-8E02-FD0363283E0A}"/>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30" name="Flowchart: Manual Operation 1729">
                <a:extLst>
                  <a:ext uri="{FF2B5EF4-FFF2-40B4-BE49-F238E27FC236}">
                    <a16:creationId xmlns:a16="http://schemas.microsoft.com/office/drawing/2014/main" id="{1DDC7EAA-E7A1-E69B-9C14-4A1F78CD7476}"/>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1" name="Flowchart: Manual Operation 1730">
                <a:extLst>
                  <a:ext uri="{FF2B5EF4-FFF2-40B4-BE49-F238E27FC236}">
                    <a16:creationId xmlns:a16="http://schemas.microsoft.com/office/drawing/2014/main" id="{C1172C88-746B-B23A-BC43-B13652F8F8B3}"/>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2" name="Oval 1731">
                <a:extLst>
                  <a:ext uri="{FF2B5EF4-FFF2-40B4-BE49-F238E27FC236}">
                    <a16:creationId xmlns:a16="http://schemas.microsoft.com/office/drawing/2014/main" id="{285F9C49-42F3-5C3D-9E8F-219DF5529F66}"/>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33" name="Oval 1732">
                <a:extLst>
                  <a:ext uri="{FF2B5EF4-FFF2-40B4-BE49-F238E27FC236}">
                    <a16:creationId xmlns:a16="http://schemas.microsoft.com/office/drawing/2014/main" id="{88A46368-B8C3-C670-F3F1-A6FD91188479}"/>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34" name="Flowchart: Manual Operation 1733">
                <a:extLst>
                  <a:ext uri="{FF2B5EF4-FFF2-40B4-BE49-F238E27FC236}">
                    <a16:creationId xmlns:a16="http://schemas.microsoft.com/office/drawing/2014/main" id="{85C074DF-D9F7-0206-FB1B-B02E380B2654}"/>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5" name="Flowchart: Manual Operation 1734">
                <a:extLst>
                  <a:ext uri="{FF2B5EF4-FFF2-40B4-BE49-F238E27FC236}">
                    <a16:creationId xmlns:a16="http://schemas.microsoft.com/office/drawing/2014/main" id="{31FF0E3D-0369-402B-0114-12C2E6DEC338}"/>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6" name="Flowchart: Manual Operation 1735">
                <a:extLst>
                  <a:ext uri="{FF2B5EF4-FFF2-40B4-BE49-F238E27FC236}">
                    <a16:creationId xmlns:a16="http://schemas.microsoft.com/office/drawing/2014/main" id="{EEE24800-E495-07BD-C2C0-BF110BF6CEE6}"/>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7" name="Isosceles Triangle 1736">
                <a:extLst>
                  <a:ext uri="{FF2B5EF4-FFF2-40B4-BE49-F238E27FC236}">
                    <a16:creationId xmlns:a16="http://schemas.microsoft.com/office/drawing/2014/main" id="{6D9800A9-CCEC-0F8B-4E57-D1B6DF137725}"/>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8" name="Cross 1737">
                <a:extLst>
                  <a:ext uri="{FF2B5EF4-FFF2-40B4-BE49-F238E27FC236}">
                    <a16:creationId xmlns:a16="http://schemas.microsoft.com/office/drawing/2014/main" id="{E4BD56D6-8E8B-2E4B-16E0-504EAA371AE1}"/>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9" name="Pentagon 13">
                <a:extLst>
                  <a:ext uri="{FF2B5EF4-FFF2-40B4-BE49-F238E27FC236}">
                    <a16:creationId xmlns:a16="http://schemas.microsoft.com/office/drawing/2014/main" id="{932FB484-2BEE-7697-DF74-7551301A4FA2}"/>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40" name="Rectangle 1739">
                <a:extLst>
                  <a:ext uri="{FF2B5EF4-FFF2-40B4-BE49-F238E27FC236}">
                    <a16:creationId xmlns:a16="http://schemas.microsoft.com/office/drawing/2014/main" id="{54874C19-9118-5728-AFD5-B077D1865125}"/>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41" name="Pentagon 15">
                <a:extLst>
                  <a:ext uri="{FF2B5EF4-FFF2-40B4-BE49-F238E27FC236}">
                    <a16:creationId xmlns:a16="http://schemas.microsoft.com/office/drawing/2014/main" id="{F5CD4630-BC45-E9A1-839E-CE32EDCF9E4D}"/>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 name="Oval 1741">
                <a:extLst>
                  <a:ext uri="{FF2B5EF4-FFF2-40B4-BE49-F238E27FC236}">
                    <a16:creationId xmlns:a16="http://schemas.microsoft.com/office/drawing/2014/main" id="{D87BEA5D-FE46-B7DF-AE97-725D48F08731}"/>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43" name="Oval 1742">
                <a:extLst>
                  <a:ext uri="{FF2B5EF4-FFF2-40B4-BE49-F238E27FC236}">
                    <a16:creationId xmlns:a16="http://schemas.microsoft.com/office/drawing/2014/main" id="{0AFB2BD9-D978-4CE0-96F0-058C039754F3}"/>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4" name="Regular Pentagon 18">
                <a:extLst>
                  <a:ext uri="{FF2B5EF4-FFF2-40B4-BE49-F238E27FC236}">
                    <a16:creationId xmlns:a16="http://schemas.microsoft.com/office/drawing/2014/main" id="{E6B954E1-41FF-5372-1BD4-6E8A4009A8FA}"/>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45" name="Regular Pentagon 19">
                <a:extLst>
                  <a:ext uri="{FF2B5EF4-FFF2-40B4-BE49-F238E27FC236}">
                    <a16:creationId xmlns:a16="http://schemas.microsoft.com/office/drawing/2014/main" id="{4A0070E6-C0D8-3CEE-0473-66ECE862A53E}"/>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46" name="Freeform: Shape 1745">
                <a:extLst>
                  <a:ext uri="{FF2B5EF4-FFF2-40B4-BE49-F238E27FC236}">
                    <a16:creationId xmlns:a16="http://schemas.microsoft.com/office/drawing/2014/main" id="{1DFA2A8F-D08C-6B55-5147-EA9C001193CF}"/>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7" name="Rectangle 1746">
                <a:extLst>
                  <a:ext uri="{FF2B5EF4-FFF2-40B4-BE49-F238E27FC236}">
                    <a16:creationId xmlns:a16="http://schemas.microsoft.com/office/drawing/2014/main" id="{1CA90233-4967-A5BB-D578-E6085F7D5D98}"/>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48" name="Flowchart: Decision 1747">
                <a:extLst>
                  <a:ext uri="{FF2B5EF4-FFF2-40B4-BE49-F238E27FC236}">
                    <a16:creationId xmlns:a16="http://schemas.microsoft.com/office/drawing/2014/main" id="{CC31D9C7-5774-4387-5965-2F9482A41B19}"/>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3" name="Group 1652">
              <a:extLst>
                <a:ext uri="{FF2B5EF4-FFF2-40B4-BE49-F238E27FC236}">
                  <a16:creationId xmlns:a16="http://schemas.microsoft.com/office/drawing/2014/main" id="{4178AAFB-FB8F-C883-9ACE-80BCE123B530}"/>
                </a:ext>
              </a:extLst>
            </p:cNvPr>
            <p:cNvGrpSpPr/>
            <p:nvPr/>
          </p:nvGrpSpPr>
          <p:grpSpPr>
            <a:xfrm>
              <a:off x="1499913" y="3193816"/>
              <a:ext cx="488123" cy="1139305"/>
              <a:chOff x="3104633" y="738506"/>
              <a:chExt cx="2268971" cy="5295900"/>
            </a:xfrm>
          </p:grpSpPr>
          <p:sp>
            <p:nvSpPr>
              <p:cNvPr id="1704" name="Oval 1703">
                <a:extLst>
                  <a:ext uri="{FF2B5EF4-FFF2-40B4-BE49-F238E27FC236}">
                    <a16:creationId xmlns:a16="http://schemas.microsoft.com/office/drawing/2014/main" id="{41D5B205-1DA3-CA3B-EE79-A40E452DFA34}"/>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05" name="Oval 1704">
                <a:extLst>
                  <a:ext uri="{FF2B5EF4-FFF2-40B4-BE49-F238E27FC236}">
                    <a16:creationId xmlns:a16="http://schemas.microsoft.com/office/drawing/2014/main" id="{54C4D46A-7C9E-EFC0-A11A-690F96A94D96}"/>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06" name="Flowchart: Manual Operation 1705">
                <a:extLst>
                  <a:ext uri="{FF2B5EF4-FFF2-40B4-BE49-F238E27FC236}">
                    <a16:creationId xmlns:a16="http://schemas.microsoft.com/office/drawing/2014/main" id="{8EE69DBB-2ACA-F023-5012-41C433CA4D0C}"/>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7" name="Flowchart: Manual Operation 1706">
                <a:extLst>
                  <a:ext uri="{FF2B5EF4-FFF2-40B4-BE49-F238E27FC236}">
                    <a16:creationId xmlns:a16="http://schemas.microsoft.com/office/drawing/2014/main" id="{8614ACA0-1C05-7DDB-7BAC-8ABD5A294120}"/>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8" name="Oval 1707">
                <a:extLst>
                  <a:ext uri="{FF2B5EF4-FFF2-40B4-BE49-F238E27FC236}">
                    <a16:creationId xmlns:a16="http://schemas.microsoft.com/office/drawing/2014/main" id="{32C8D81A-7F77-959E-FA3F-F7F1961A5C20}"/>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09" name="Oval 1708">
                <a:extLst>
                  <a:ext uri="{FF2B5EF4-FFF2-40B4-BE49-F238E27FC236}">
                    <a16:creationId xmlns:a16="http://schemas.microsoft.com/office/drawing/2014/main" id="{DD606853-5998-0521-C866-9D16E5EC13F8}"/>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10" name="Flowchart: Manual Operation 1709">
                <a:extLst>
                  <a:ext uri="{FF2B5EF4-FFF2-40B4-BE49-F238E27FC236}">
                    <a16:creationId xmlns:a16="http://schemas.microsoft.com/office/drawing/2014/main" id="{A2D63668-32A5-7E62-E1C5-341FD9536449}"/>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1" name="Flowchart: Manual Operation 1710">
                <a:extLst>
                  <a:ext uri="{FF2B5EF4-FFF2-40B4-BE49-F238E27FC236}">
                    <a16:creationId xmlns:a16="http://schemas.microsoft.com/office/drawing/2014/main" id="{6E80F8DE-A66A-4C09-8A7C-EEECA3A3F5AD}"/>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2" name="Flowchart: Manual Operation 1711">
                <a:extLst>
                  <a:ext uri="{FF2B5EF4-FFF2-40B4-BE49-F238E27FC236}">
                    <a16:creationId xmlns:a16="http://schemas.microsoft.com/office/drawing/2014/main" id="{EEAFF772-B2A5-94BA-4AB4-96CB223B0E52}"/>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3" name="Isosceles Triangle 1712">
                <a:extLst>
                  <a:ext uri="{FF2B5EF4-FFF2-40B4-BE49-F238E27FC236}">
                    <a16:creationId xmlns:a16="http://schemas.microsoft.com/office/drawing/2014/main" id="{A74CC8A7-5B85-DAB8-5EB4-9616EBCAA4C5}"/>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4" name="Cross 1713">
                <a:extLst>
                  <a:ext uri="{FF2B5EF4-FFF2-40B4-BE49-F238E27FC236}">
                    <a16:creationId xmlns:a16="http://schemas.microsoft.com/office/drawing/2014/main" id="{C04D44F8-787A-C3A6-122F-13DE57BA3529}"/>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5" name="Pentagon 37">
                <a:extLst>
                  <a:ext uri="{FF2B5EF4-FFF2-40B4-BE49-F238E27FC236}">
                    <a16:creationId xmlns:a16="http://schemas.microsoft.com/office/drawing/2014/main" id="{9FB1569D-92F3-816C-C0FA-7729075345B7}"/>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16" name="Rectangle 1715">
                <a:extLst>
                  <a:ext uri="{FF2B5EF4-FFF2-40B4-BE49-F238E27FC236}">
                    <a16:creationId xmlns:a16="http://schemas.microsoft.com/office/drawing/2014/main" id="{74095185-ED8F-8757-B0A5-746E9C7CF4EF}"/>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17" name="Pentagon 39">
                <a:extLst>
                  <a:ext uri="{FF2B5EF4-FFF2-40B4-BE49-F238E27FC236}">
                    <a16:creationId xmlns:a16="http://schemas.microsoft.com/office/drawing/2014/main" id="{11DA9C0A-6953-B019-BDE6-5B9F50527A88}"/>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8" name="Oval 1717">
                <a:extLst>
                  <a:ext uri="{FF2B5EF4-FFF2-40B4-BE49-F238E27FC236}">
                    <a16:creationId xmlns:a16="http://schemas.microsoft.com/office/drawing/2014/main" id="{81F40EDC-F35C-DB3E-35D3-8F6046CF00E5}"/>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19" name="Oval 1718">
                <a:extLst>
                  <a:ext uri="{FF2B5EF4-FFF2-40B4-BE49-F238E27FC236}">
                    <a16:creationId xmlns:a16="http://schemas.microsoft.com/office/drawing/2014/main" id="{61FF091A-8001-1EB0-18D1-E414AD6FB151}"/>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 name="Flowchart: Decision 1719">
                <a:extLst>
                  <a:ext uri="{FF2B5EF4-FFF2-40B4-BE49-F238E27FC236}">
                    <a16:creationId xmlns:a16="http://schemas.microsoft.com/office/drawing/2014/main" id="{FA3AF2FE-E89E-AAC5-8DE3-1B79905CA63D}"/>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1" name="Cloud 1720">
                <a:extLst>
                  <a:ext uri="{FF2B5EF4-FFF2-40B4-BE49-F238E27FC236}">
                    <a16:creationId xmlns:a16="http://schemas.microsoft.com/office/drawing/2014/main" id="{B0E7B16C-ED50-9F6C-6C66-B906BBF5DA58}"/>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2" name="Cloud 1721">
                <a:extLst>
                  <a:ext uri="{FF2B5EF4-FFF2-40B4-BE49-F238E27FC236}">
                    <a16:creationId xmlns:a16="http://schemas.microsoft.com/office/drawing/2014/main" id="{27BC8E30-A83F-4788-802E-491A3C5C9B1E}"/>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3" name="Rectangle 1722">
                <a:extLst>
                  <a:ext uri="{FF2B5EF4-FFF2-40B4-BE49-F238E27FC236}">
                    <a16:creationId xmlns:a16="http://schemas.microsoft.com/office/drawing/2014/main" id="{E4CECFD1-BA28-44FD-B2A9-8094C343B6F6}"/>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24" name="Cloud 1723">
                <a:extLst>
                  <a:ext uri="{FF2B5EF4-FFF2-40B4-BE49-F238E27FC236}">
                    <a16:creationId xmlns:a16="http://schemas.microsoft.com/office/drawing/2014/main" id="{58022D1D-8ABA-806C-BE31-76243999E224}"/>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5" name="Half Frame 1724">
                <a:extLst>
                  <a:ext uri="{FF2B5EF4-FFF2-40B4-BE49-F238E27FC236}">
                    <a16:creationId xmlns:a16="http://schemas.microsoft.com/office/drawing/2014/main" id="{4FA4727E-A42A-7816-AC2A-A4927C587B0D}"/>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6" name="Rectangle 1725">
                <a:extLst>
                  <a:ext uri="{FF2B5EF4-FFF2-40B4-BE49-F238E27FC236}">
                    <a16:creationId xmlns:a16="http://schemas.microsoft.com/office/drawing/2014/main" id="{04DD9107-F214-9572-A177-5901A5AAAA33}"/>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7" name="Rectangle 1726">
                <a:extLst>
                  <a:ext uri="{FF2B5EF4-FFF2-40B4-BE49-F238E27FC236}">
                    <a16:creationId xmlns:a16="http://schemas.microsoft.com/office/drawing/2014/main" id="{8F1CD565-985C-E47F-DC03-2947115036B6}"/>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4" name="Group 75">
              <a:extLst>
                <a:ext uri="{FF2B5EF4-FFF2-40B4-BE49-F238E27FC236}">
                  <a16:creationId xmlns:a16="http://schemas.microsoft.com/office/drawing/2014/main" id="{FAB698F6-FE47-E42C-D105-92DCF85B087D}"/>
                </a:ext>
              </a:extLst>
            </p:cNvPr>
            <p:cNvGrpSpPr/>
            <p:nvPr/>
          </p:nvGrpSpPr>
          <p:grpSpPr>
            <a:xfrm>
              <a:off x="2410810" y="3108411"/>
              <a:ext cx="488123" cy="1139305"/>
              <a:chOff x="7086600" y="228600"/>
              <a:chExt cx="2268971" cy="5295900"/>
            </a:xfrm>
          </p:grpSpPr>
          <p:sp>
            <p:nvSpPr>
              <p:cNvPr id="1678" name="Cloud 1677">
                <a:extLst>
                  <a:ext uri="{FF2B5EF4-FFF2-40B4-BE49-F238E27FC236}">
                    <a16:creationId xmlns:a16="http://schemas.microsoft.com/office/drawing/2014/main" id="{EB78C70B-F5C8-A374-E8F3-DED4CF7CAA09}"/>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 name="Oval 1678">
                <a:extLst>
                  <a:ext uri="{FF2B5EF4-FFF2-40B4-BE49-F238E27FC236}">
                    <a16:creationId xmlns:a16="http://schemas.microsoft.com/office/drawing/2014/main" id="{B6E53356-0DA7-2C25-A34E-1211299B7FC6}"/>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0" name="Oval 1679">
                <a:extLst>
                  <a:ext uri="{FF2B5EF4-FFF2-40B4-BE49-F238E27FC236}">
                    <a16:creationId xmlns:a16="http://schemas.microsoft.com/office/drawing/2014/main" id="{F41E1D8A-4F30-40B6-21BC-C899B7A01D5C}"/>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1" name="Flowchart: Manual Operation 1680">
                <a:extLst>
                  <a:ext uri="{FF2B5EF4-FFF2-40B4-BE49-F238E27FC236}">
                    <a16:creationId xmlns:a16="http://schemas.microsoft.com/office/drawing/2014/main" id="{D4A5E04B-3F67-00B6-5A56-53900302EE73}"/>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2" name="Flowchart: Manual Operation 1681">
                <a:extLst>
                  <a:ext uri="{FF2B5EF4-FFF2-40B4-BE49-F238E27FC236}">
                    <a16:creationId xmlns:a16="http://schemas.microsoft.com/office/drawing/2014/main" id="{90313680-3958-F9D9-8CF6-879FD6164F91}"/>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3" name="Oval 1682">
                <a:extLst>
                  <a:ext uri="{FF2B5EF4-FFF2-40B4-BE49-F238E27FC236}">
                    <a16:creationId xmlns:a16="http://schemas.microsoft.com/office/drawing/2014/main" id="{FE8BF80A-3613-6E05-30EB-1905D6B81011}"/>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4" name="Oval 1683">
                <a:extLst>
                  <a:ext uri="{FF2B5EF4-FFF2-40B4-BE49-F238E27FC236}">
                    <a16:creationId xmlns:a16="http://schemas.microsoft.com/office/drawing/2014/main" id="{EFDE1872-BFA9-0BCD-BB82-5936DC08CC17}"/>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85" name="Flowchart: Manual Operation 1684">
                <a:extLst>
                  <a:ext uri="{FF2B5EF4-FFF2-40B4-BE49-F238E27FC236}">
                    <a16:creationId xmlns:a16="http://schemas.microsoft.com/office/drawing/2014/main" id="{1D8DB8FD-641B-20CE-E283-35C5DE664B66}"/>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6" name="Flowchart: Manual Operation 1685">
                <a:extLst>
                  <a:ext uri="{FF2B5EF4-FFF2-40B4-BE49-F238E27FC236}">
                    <a16:creationId xmlns:a16="http://schemas.microsoft.com/office/drawing/2014/main" id="{E340D56A-3309-039C-242F-66F0E7A6D5CA}"/>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7" name="Flowchart: Manual Operation 1686">
                <a:extLst>
                  <a:ext uri="{FF2B5EF4-FFF2-40B4-BE49-F238E27FC236}">
                    <a16:creationId xmlns:a16="http://schemas.microsoft.com/office/drawing/2014/main" id="{A3DF4556-8F97-E2F4-C516-FDAC44B8CBCD}"/>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8" name="Isosceles Triangle 1687">
                <a:extLst>
                  <a:ext uri="{FF2B5EF4-FFF2-40B4-BE49-F238E27FC236}">
                    <a16:creationId xmlns:a16="http://schemas.microsoft.com/office/drawing/2014/main" id="{27FEC967-32E9-AD38-35E4-711474BFF0D6}"/>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 name="Pentagon 87">
                <a:extLst>
                  <a:ext uri="{FF2B5EF4-FFF2-40B4-BE49-F238E27FC236}">
                    <a16:creationId xmlns:a16="http://schemas.microsoft.com/office/drawing/2014/main" id="{6D759B05-64AA-3026-BE85-24D2CB9F04C1}"/>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0" name="Oval 1689">
                <a:extLst>
                  <a:ext uri="{FF2B5EF4-FFF2-40B4-BE49-F238E27FC236}">
                    <a16:creationId xmlns:a16="http://schemas.microsoft.com/office/drawing/2014/main" id="{F23CC1D4-B0DE-10D4-CF79-8A5B7EF6270F}"/>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91" name="Flowchart: Decision 1690">
                <a:extLst>
                  <a:ext uri="{FF2B5EF4-FFF2-40B4-BE49-F238E27FC236}">
                    <a16:creationId xmlns:a16="http://schemas.microsoft.com/office/drawing/2014/main" id="{39E6C7BA-9ADE-078E-12E1-53330C5DC899}"/>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2" name="Rectangle 1691">
                <a:extLst>
                  <a:ext uri="{FF2B5EF4-FFF2-40B4-BE49-F238E27FC236}">
                    <a16:creationId xmlns:a16="http://schemas.microsoft.com/office/drawing/2014/main" id="{28C4DC25-B00A-EA6D-1E87-77C545D441C4}"/>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3" name="Cross 1692">
                <a:extLst>
                  <a:ext uri="{FF2B5EF4-FFF2-40B4-BE49-F238E27FC236}">
                    <a16:creationId xmlns:a16="http://schemas.microsoft.com/office/drawing/2014/main" id="{63F8A852-D905-5155-8113-DF97EEB34560}"/>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4" name="Pentagon 92">
                <a:extLst>
                  <a:ext uri="{FF2B5EF4-FFF2-40B4-BE49-F238E27FC236}">
                    <a16:creationId xmlns:a16="http://schemas.microsoft.com/office/drawing/2014/main" id="{BC1BF5F4-A33C-A5BC-21CD-252E8CEAF6A5}"/>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95" name="Rectangle 1694">
                <a:extLst>
                  <a:ext uri="{FF2B5EF4-FFF2-40B4-BE49-F238E27FC236}">
                    <a16:creationId xmlns:a16="http://schemas.microsoft.com/office/drawing/2014/main" id="{2D1FC34A-6701-1E39-8B0D-263AD51DE9F0}"/>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96" name="Pentagon 94">
                <a:extLst>
                  <a:ext uri="{FF2B5EF4-FFF2-40B4-BE49-F238E27FC236}">
                    <a16:creationId xmlns:a16="http://schemas.microsoft.com/office/drawing/2014/main" id="{EAD51CD6-8BFA-550F-4479-6FBE061AE637}"/>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7" name="Pentagon 95">
                <a:extLst>
                  <a:ext uri="{FF2B5EF4-FFF2-40B4-BE49-F238E27FC236}">
                    <a16:creationId xmlns:a16="http://schemas.microsoft.com/office/drawing/2014/main" id="{DDABCC28-FDCE-7E4D-FCF8-EE400106C9D6}"/>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8" name="Pentagon 96">
                <a:extLst>
                  <a:ext uri="{FF2B5EF4-FFF2-40B4-BE49-F238E27FC236}">
                    <a16:creationId xmlns:a16="http://schemas.microsoft.com/office/drawing/2014/main" id="{46BB3BA0-2C91-0494-737E-F65CB6D32D11}"/>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 name="Oval 1698">
                <a:extLst>
                  <a:ext uri="{FF2B5EF4-FFF2-40B4-BE49-F238E27FC236}">
                    <a16:creationId xmlns:a16="http://schemas.microsoft.com/office/drawing/2014/main" id="{D564F5B5-DEAD-F4A0-2C82-A16EAC6E10D8}"/>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0" name="Cloud 1699">
                <a:extLst>
                  <a:ext uri="{FF2B5EF4-FFF2-40B4-BE49-F238E27FC236}">
                    <a16:creationId xmlns:a16="http://schemas.microsoft.com/office/drawing/2014/main" id="{A39DFA00-B333-C159-311E-E661FEF00A21}"/>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1" name="Cloud 1700">
                <a:extLst>
                  <a:ext uri="{FF2B5EF4-FFF2-40B4-BE49-F238E27FC236}">
                    <a16:creationId xmlns:a16="http://schemas.microsoft.com/office/drawing/2014/main" id="{F90B1A06-DEB4-2A72-12D0-7399E6242CAE}"/>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2" name="Rounded Rectangle 100">
                <a:extLst>
                  <a:ext uri="{FF2B5EF4-FFF2-40B4-BE49-F238E27FC236}">
                    <a16:creationId xmlns:a16="http://schemas.microsoft.com/office/drawing/2014/main" id="{4F48C1AA-1FF2-7AE6-245F-924ED284E5A4}"/>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3" name="Cloud 1702">
                <a:extLst>
                  <a:ext uri="{FF2B5EF4-FFF2-40B4-BE49-F238E27FC236}">
                    <a16:creationId xmlns:a16="http://schemas.microsoft.com/office/drawing/2014/main" id="{EC674D1F-E9D1-330D-B39C-B0F5D8331C8A}"/>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5" name="Group 1654">
              <a:extLst>
                <a:ext uri="{FF2B5EF4-FFF2-40B4-BE49-F238E27FC236}">
                  <a16:creationId xmlns:a16="http://schemas.microsoft.com/office/drawing/2014/main" id="{1C47A7A6-BD46-52E4-85E0-FB6E8F2774A0}"/>
                </a:ext>
              </a:extLst>
            </p:cNvPr>
            <p:cNvGrpSpPr/>
            <p:nvPr/>
          </p:nvGrpSpPr>
          <p:grpSpPr>
            <a:xfrm>
              <a:off x="2070373" y="3516864"/>
              <a:ext cx="478130" cy="1139934"/>
              <a:chOff x="6359189" y="255766"/>
              <a:chExt cx="2690844" cy="6415378"/>
            </a:xfrm>
          </p:grpSpPr>
          <p:sp>
            <p:nvSpPr>
              <p:cNvPr id="1656" name="Oval 1655">
                <a:extLst>
                  <a:ext uri="{FF2B5EF4-FFF2-40B4-BE49-F238E27FC236}">
                    <a16:creationId xmlns:a16="http://schemas.microsoft.com/office/drawing/2014/main" id="{0A868777-6136-CBB2-F6FC-BE05E2714324}"/>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57" name="Oval 1656">
                <a:extLst>
                  <a:ext uri="{FF2B5EF4-FFF2-40B4-BE49-F238E27FC236}">
                    <a16:creationId xmlns:a16="http://schemas.microsoft.com/office/drawing/2014/main" id="{E9B74008-781A-BB69-371A-E8A30CA98AFA}"/>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58" name="Flowchart: Manual Operation 1657">
                <a:extLst>
                  <a:ext uri="{FF2B5EF4-FFF2-40B4-BE49-F238E27FC236}">
                    <a16:creationId xmlns:a16="http://schemas.microsoft.com/office/drawing/2014/main" id="{243E0BFA-46BF-9D6D-C3A9-896E01A4D83D}"/>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 name="Flowchart: Manual Operation 1658">
                <a:extLst>
                  <a:ext uri="{FF2B5EF4-FFF2-40B4-BE49-F238E27FC236}">
                    <a16:creationId xmlns:a16="http://schemas.microsoft.com/office/drawing/2014/main" id="{A88F24D1-53B7-EC49-9335-7F19A8881E03}"/>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0" name="Oval 1659">
                <a:extLst>
                  <a:ext uri="{FF2B5EF4-FFF2-40B4-BE49-F238E27FC236}">
                    <a16:creationId xmlns:a16="http://schemas.microsoft.com/office/drawing/2014/main" id="{19D54D8C-9BB0-C81F-13BB-304B39FCF8D4}"/>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61" name="Oval 1660">
                <a:extLst>
                  <a:ext uri="{FF2B5EF4-FFF2-40B4-BE49-F238E27FC236}">
                    <a16:creationId xmlns:a16="http://schemas.microsoft.com/office/drawing/2014/main" id="{4C701FE1-30EB-6691-3A86-BB263F5A1BF8}"/>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62" name="Flowchart: Manual Operation 1661">
                <a:extLst>
                  <a:ext uri="{FF2B5EF4-FFF2-40B4-BE49-F238E27FC236}">
                    <a16:creationId xmlns:a16="http://schemas.microsoft.com/office/drawing/2014/main" id="{B9489765-C57B-C26F-1714-A098F6537838}"/>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3" name="Flowchart: Manual Operation 1662">
                <a:extLst>
                  <a:ext uri="{FF2B5EF4-FFF2-40B4-BE49-F238E27FC236}">
                    <a16:creationId xmlns:a16="http://schemas.microsoft.com/office/drawing/2014/main" id="{5A378DF7-5B84-1CC4-8C82-63FFF7EDBA40}"/>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Flowchart: Manual Operation 1663">
                <a:extLst>
                  <a:ext uri="{FF2B5EF4-FFF2-40B4-BE49-F238E27FC236}">
                    <a16:creationId xmlns:a16="http://schemas.microsoft.com/office/drawing/2014/main" id="{AF96AFA5-B1AA-26AC-7A3C-40C75077C946}"/>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5" name="Isosceles Triangle 1664">
                <a:extLst>
                  <a:ext uri="{FF2B5EF4-FFF2-40B4-BE49-F238E27FC236}">
                    <a16:creationId xmlns:a16="http://schemas.microsoft.com/office/drawing/2014/main" id="{818503E9-9F93-D062-E8FC-C7D86C463017}"/>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6" name="Cross 1665">
                <a:extLst>
                  <a:ext uri="{FF2B5EF4-FFF2-40B4-BE49-F238E27FC236}">
                    <a16:creationId xmlns:a16="http://schemas.microsoft.com/office/drawing/2014/main" id="{CCC48C62-E637-DE75-B788-15FA73E9FBAE}"/>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7" name="Pentagon 63">
                <a:extLst>
                  <a:ext uri="{FF2B5EF4-FFF2-40B4-BE49-F238E27FC236}">
                    <a16:creationId xmlns:a16="http://schemas.microsoft.com/office/drawing/2014/main" id="{D8A6DC71-EA69-F980-5F0E-4E6B080A04A3}"/>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68" name="Rectangle 1667">
                <a:extLst>
                  <a:ext uri="{FF2B5EF4-FFF2-40B4-BE49-F238E27FC236}">
                    <a16:creationId xmlns:a16="http://schemas.microsoft.com/office/drawing/2014/main" id="{2409768C-235D-91E1-DCA9-88FEA06223AC}"/>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69" name="Snip Diagonal Corner Rectangle 67">
                <a:extLst>
                  <a:ext uri="{FF2B5EF4-FFF2-40B4-BE49-F238E27FC236}">
                    <a16:creationId xmlns:a16="http://schemas.microsoft.com/office/drawing/2014/main" id="{6ACB75CF-FEE6-4E4C-0C50-4FFF1B971487}"/>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0" name="Snip Diagonal Corner Rectangle 68">
                <a:extLst>
                  <a:ext uri="{FF2B5EF4-FFF2-40B4-BE49-F238E27FC236}">
                    <a16:creationId xmlns:a16="http://schemas.microsoft.com/office/drawing/2014/main" id="{4566CC23-44DE-E6DC-F455-09D2708A19A6}"/>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1" name="Oval 1670">
                <a:extLst>
                  <a:ext uri="{FF2B5EF4-FFF2-40B4-BE49-F238E27FC236}">
                    <a16:creationId xmlns:a16="http://schemas.microsoft.com/office/drawing/2014/main" id="{FDE05475-9AF4-6C82-BC67-606A81838E69}"/>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2" name="Teardrop 1671">
                <a:extLst>
                  <a:ext uri="{FF2B5EF4-FFF2-40B4-BE49-F238E27FC236}">
                    <a16:creationId xmlns:a16="http://schemas.microsoft.com/office/drawing/2014/main" id="{56BDF2BD-F814-F4C6-9312-C20838F95347}"/>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3" name="Freeform: Shape 1672">
                <a:extLst>
                  <a:ext uri="{FF2B5EF4-FFF2-40B4-BE49-F238E27FC236}">
                    <a16:creationId xmlns:a16="http://schemas.microsoft.com/office/drawing/2014/main" id="{C8E38010-B578-6A9D-3577-8939A30848DC}"/>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4" name="Rounded Rectangle 73">
                <a:extLst>
                  <a:ext uri="{FF2B5EF4-FFF2-40B4-BE49-F238E27FC236}">
                    <a16:creationId xmlns:a16="http://schemas.microsoft.com/office/drawing/2014/main" id="{E98CBDB2-8131-A2F0-82A9-BCFAD74A0B0F}"/>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5" name="Pentagon 51">
                <a:extLst>
                  <a:ext uri="{FF2B5EF4-FFF2-40B4-BE49-F238E27FC236}">
                    <a16:creationId xmlns:a16="http://schemas.microsoft.com/office/drawing/2014/main" id="{A657A724-8844-9D5E-57FA-777949CCF177}"/>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6" name="Flowchart: Decision 1675">
                <a:extLst>
                  <a:ext uri="{FF2B5EF4-FFF2-40B4-BE49-F238E27FC236}">
                    <a16:creationId xmlns:a16="http://schemas.microsoft.com/office/drawing/2014/main" id="{02295FBC-B991-D8EF-AC96-B25C6BFD689A}"/>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7" name="Oval 1676">
                <a:extLst>
                  <a:ext uri="{FF2B5EF4-FFF2-40B4-BE49-F238E27FC236}">
                    <a16:creationId xmlns:a16="http://schemas.microsoft.com/office/drawing/2014/main" id="{6A9F98B5-11DC-AE23-9E26-C0F260B6EB4E}"/>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749" name="Group 1748">
            <a:extLst>
              <a:ext uri="{FF2B5EF4-FFF2-40B4-BE49-F238E27FC236}">
                <a16:creationId xmlns:a16="http://schemas.microsoft.com/office/drawing/2014/main" id="{0496E079-5A96-7A49-951B-CF941D5890E1}"/>
              </a:ext>
            </a:extLst>
          </p:cNvPr>
          <p:cNvGrpSpPr/>
          <p:nvPr/>
        </p:nvGrpSpPr>
        <p:grpSpPr>
          <a:xfrm>
            <a:off x="3783849" y="3676517"/>
            <a:ext cx="2692098" cy="2493548"/>
            <a:chOff x="3411579" y="2755855"/>
            <a:chExt cx="2375136" cy="2199963"/>
          </a:xfrm>
        </p:grpSpPr>
        <p:grpSp>
          <p:nvGrpSpPr>
            <p:cNvPr id="1750" name="Group 1749">
              <a:extLst>
                <a:ext uri="{FF2B5EF4-FFF2-40B4-BE49-F238E27FC236}">
                  <a16:creationId xmlns:a16="http://schemas.microsoft.com/office/drawing/2014/main" id="{79ABE034-E09F-A6CC-0F45-CCA2C7DEFDA0}"/>
                </a:ext>
              </a:extLst>
            </p:cNvPr>
            <p:cNvGrpSpPr/>
            <p:nvPr/>
          </p:nvGrpSpPr>
          <p:grpSpPr>
            <a:xfrm>
              <a:off x="3411579" y="2922420"/>
              <a:ext cx="747552" cy="1672744"/>
              <a:chOff x="152400" y="457200"/>
              <a:chExt cx="2251841" cy="5295900"/>
            </a:xfrm>
          </p:grpSpPr>
          <p:sp>
            <p:nvSpPr>
              <p:cNvPr id="1853" name="Oval 2">
                <a:extLst>
                  <a:ext uri="{FF2B5EF4-FFF2-40B4-BE49-F238E27FC236}">
                    <a16:creationId xmlns:a16="http://schemas.microsoft.com/office/drawing/2014/main" id="{FEF7296E-3499-A5A8-A00F-556A0E161450}"/>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54" name="Oval 3">
                <a:extLst>
                  <a:ext uri="{FF2B5EF4-FFF2-40B4-BE49-F238E27FC236}">
                    <a16:creationId xmlns:a16="http://schemas.microsoft.com/office/drawing/2014/main" id="{4AB8DA9F-4A14-4E39-CCCE-BEAF190EB94E}"/>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55" name="Flowchart: Manual Operation 4">
                <a:extLst>
                  <a:ext uri="{FF2B5EF4-FFF2-40B4-BE49-F238E27FC236}">
                    <a16:creationId xmlns:a16="http://schemas.microsoft.com/office/drawing/2014/main" id="{6D62B643-4CBE-913D-5077-BF3772E7FC8D}"/>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6" name="Flowchart: Manual Operation 5">
                <a:extLst>
                  <a:ext uri="{FF2B5EF4-FFF2-40B4-BE49-F238E27FC236}">
                    <a16:creationId xmlns:a16="http://schemas.microsoft.com/office/drawing/2014/main" id="{7E2355D4-50C8-3353-9C91-1F1E14B50C27}"/>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7" name="Oval 6">
                <a:extLst>
                  <a:ext uri="{FF2B5EF4-FFF2-40B4-BE49-F238E27FC236}">
                    <a16:creationId xmlns:a16="http://schemas.microsoft.com/office/drawing/2014/main" id="{2680C8E0-7610-EDAC-5303-0A0ABC1E2433}"/>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58" name="Oval 7">
                <a:extLst>
                  <a:ext uri="{FF2B5EF4-FFF2-40B4-BE49-F238E27FC236}">
                    <a16:creationId xmlns:a16="http://schemas.microsoft.com/office/drawing/2014/main" id="{F4464DE4-29B8-3B1D-77F2-5B6D22524C92}"/>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59" name="Flowchart: Manual Operation 8">
                <a:extLst>
                  <a:ext uri="{FF2B5EF4-FFF2-40B4-BE49-F238E27FC236}">
                    <a16:creationId xmlns:a16="http://schemas.microsoft.com/office/drawing/2014/main" id="{1B28E4B0-DA5D-9ECA-18B2-69EA1E5E1E50}"/>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0" name="Flowchart: Manual Operation 9">
                <a:extLst>
                  <a:ext uri="{FF2B5EF4-FFF2-40B4-BE49-F238E27FC236}">
                    <a16:creationId xmlns:a16="http://schemas.microsoft.com/office/drawing/2014/main" id="{C5345EC0-D025-69BB-1B94-81BC761854CF}"/>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1" name="Flowchart: Manual Operation 10">
                <a:extLst>
                  <a:ext uri="{FF2B5EF4-FFF2-40B4-BE49-F238E27FC236}">
                    <a16:creationId xmlns:a16="http://schemas.microsoft.com/office/drawing/2014/main" id="{894E0A38-C246-03B9-E82E-6D3D76E66AFE}"/>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2" name="Isosceles Triangle 11">
                <a:extLst>
                  <a:ext uri="{FF2B5EF4-FFF2-40B4-BE49-F238E27FC236}">
                    <a16:creationId xmlns:a16="http://schemas.microsoft.com/office/drawing/2014/main" id="{DD474D2F-5485-F9CD-009C-9FA4BAEBBEDA}"/>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3" name="Cross 12">
                <a:extLst>
                  <a:ext uri="{FF2B5EF4-FFF2-40B4-BE49-F238E27FC236}">
                    <a16:creationId xmlns:a16="http://schemas.microsoft.com/office/drawing/2014/main" id="{5DD3C538-6D92-AE85-4A4F-DA1B50E95536}"/>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4" name="Pentagon 13">
                <a:extLst>
                  <a:ext uri="{FF2B5EF4-FFF2-40B4-BE49-F238E27FC236}">
                    <a16:creationId xmlns:a16="http://schemas.microsoft.com/office/drawing/2014/main" id="{9E0AFEC5-F782-0291-7FF1-310015EB85C0}"/>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865" name="Rectangle 14">
                <a:extLst>
                  <a:ext uri="{FF2B5EF4-FFF2-40B4-BE49-F238E27FC236}">
                    <a16:creationId xmlns:a16="http://schemas.microsoft.com/office/drawing/2014/main" id="{E23B65AD-E2BA-DB98-F164-B21DDC65582D}"/>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66" name="Pentagon 15">
                <a:extLst>
                  <a:ext uri="{FF2B5EF4-FFF2-40B4-BE49-F238E27FC236}">
                    <a16:creationId xmlns:a16="http://schemas.microsoft.com/office/drawing/2014/main" id="{E40E361E-7151-63B2-C1E1-64D234B5C3A5}"/>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7" name="Oval 16">
                <a:extLst>
                  <a:ext uri="{FF2B5EF4-FFF2-40B4-BE49-F238E27FC236}">
                    <a16:creationId xmlns:a16="http://schemas.microsoft.com/office/drawing/2014/main" id="{402049A5-FC01-8910-1210-D1470B34E259}"/>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68" name="Oval 17">
                <a:extLst>
                  <a:ext uri="{FF2B5EF4-FFF2-40B4-BE49-F238E27FC236}">
                    <a16:creationId xmlns:a16="http://schemas.microsoft.com/office/drawing/2014/main" id="{32DB7558-737C-FC95-FBDF-37B92C0E1577}"/>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9" name="Freeform: Shape 1868">
                <a:extLst>
                  <a:ext uri="{FF2B5EF4-FFF2-40B4-BE49-F238E27FC236}">
                    <a16:creationId xmlns:a16="http://schemas.microsoft.com/office/drawing/2014/main" id="{51D54E41-E3A9-9FCA-3817-E00CABF13FFD}"/>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70" name="Flowchart: Decision 24">
                <a:extLst>
                  <a:ext uri="{FF2B5EF4-FFF2-40B4-BE49-F238E27FC236}">
                    <a16:creationId xmlns:a16="http://schemas.microsoft.com/office/drawing/2014/main" id="{5849040B-70F7-0943-1710-98DCC8CAAACD}"/>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1" name="Group 1870">
                <a:extLst>
                  <a:ext uri="{FF2B5EF4-FFF2-40B4-BE49-F238E27FC236}">
                    <a16:creationId xmlns:a16="http://schemas.microsoft.com/office/drawing/2014/main" id="{07A73F37-7840-C89E-D42B-04B9BA9B6EC4}"/>
                  </a:ext>
                </a:extLst>
              </p:cNvPr>
              <p:cNvGrpSpPr/>
              <p:nvPr/>
            </p:nvGrpSpPr>
            <p:grpSpPr>
              <a:xfrm>
                <a:off x="685800" y="1676400"/>
                <a:ext cx="1295401" cy="304800"/>
                <a:chOff x="990599" y="533400"/>
                <a:chExt cx="1295401" cy="304800"/>
              </a:xfrm>
            </p:grpSpPr>
            <p:sp>
              <p:nvSpPr>
                <p:cNvPr id="1872" name="Rectangle 23">
                  <a:extLst>
                    <a:ext uri="{FF2B5EF4-FFF2-40B4-BE49-F238E27FC236}">
                      <a16:creationId xmlns:a16="http://schemas.microsoft.com/office/drawing/2014/main" id="{89AD8EB4-E2E1-E849-A7E8-08BFC92884F0}"/>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873" name="Group 103">
                  <a:extLst>
                    <a:ext uri="{FF2B5EF4-FFF2-40B4-BE49-F238E27FC236}">
                      <a16:creationId xmlns:a16="http://schemas.microsoft.com/office/drawing/2014/main" id="{B82A5312-68AF-7EA4-08A3-B0CCA5F965E0}"/>
                    </a:ext>
                  </a:extLst>
                </p:cNvPr>
                <p:cNvGrpSpPr/>
                <p:nvPr/>
              </p:nvGrpSpPr>
              <p:grpSpPr>
                <a:xfrm>
                  <a:off x="990600" y="533400"/>
                  <a:ext cx="1286164" cy="304800"/>
                  <a:chOff x="457200" y="1600200"/>
                  <a:chExt cx="8229600" cy="1752600"/>
                </a:xfrm>
                <a:noFill/>
              </p:grpSpPr>
              <p:sp>
                <p:nvSpPr>
                  <p:cNvPr id="1874" name="Plaque 1873">
                    <a:extLst>
                      <a:ext uri="{FF2B5EF4-FFF2-40B4-BE49-F238E27FC236}">
                        <a16:creationId xmlns:a16="http://schemas.microsoft.com/office/drawing/2014/main" id="{4C78D9E4-D2D8-CEAE-2361-3F4C917A73FC}"/>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5" name="Plaque 1874">
                    <a:extLst>
                      <a:ext uri="{FF2B5EF4-FFF2-40B4-BE49-F238E27FC236}">
                        <a16:creationId xmlns:a16="http://schemas.microsoft.com/office/drawing/2014/main" id="{FC8522DE-6E8C-E702-25A8-CB0A6E90F819}"/>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6" name="Plaque 1875">
                    <a:extLst>
                      <a:ext uri="{FF2B5EF4-FFF2-40B4-BE49-F238E27FC236}">
                        <a16:creationId xmlns:a16="http://schemas.microsoft.com/office/drawing/2014/main" id="{00E876C8-3123-BC9E-EA4D-118B91C36540}"/>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7" name="Plaque 1876">
                    <a:extLst>
                      <a:ext uri="{FF2B5EF4-FFF2-40B4-BE49-F238E27FC236}">
                        <a16:creationId xmlns:a16="http://schemas.microsoft.com/office/drawing/2014/main" id="{A9E01FDC-DD0C-8D54-48A7-148CAA5E04A0}"/>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8" name="Plaque 1877">
                    <a:extLst>
                      <a:ext uri="{FF2B5EF4-FFF2-40B4-BE49-F238E27FC236}">
                        <a16:creationId xmlns:a16="http://schemas.microsoft.com/office/drawing/2014/main" id="{14320FB0-C621-49E4-317C-16E087071833}"/>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9" name="Plaque 1878">
                    <a:extLst>
                      <a:ext uri="{FF2B5EF4-FFF2-40B4-BE49-F238E27FC236}">
                        <a16:creationId xmlns:a16="http://schemas.microsoft.com/office/drawing/2014/main" id="{8E29131B-67F8-7BA8-335B-31133DBD9694}"/>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0" name="Plaque 1879">
                    <a:extLst>
                      <a:ext uri="{FF2B5EF4-FFF2-40B4-BE49-F238E27FC236}">
                        <a16:creationId xmlns:a16="http://schemas.microsoft.com/office/drawing/2014/main" id="{EC827D6A-0073-074A-C2BB-6290D24CB587}"/>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51" name="Group 116">
              <a:extLst>
                <a:ext uri="{FF2B5EF4-FFF2-40B4-BE49-F238E27FC236}">
                  <a16:creationId xmlns:a16="http://schemas.microsoft.com/office/drawing/2014/main" id="{91FD2DBE-4615-CBDA-9EDE-8AA80ADE96F3}"/>
                </a:ext>
              </a:extLst>
            </p:cNvPr>
            <p:cNvGrpSpPr/>
            <p:nvPr/>
          </p:nvGrpSpPr>
          <p:grpSpPr>
            <a:xfrm>
              <a:off x="3906186" y="3353215"/>
              <a:ext cx="753271" cy="1602603"/>
              <a:chOff x="2556985" y="1219200"/>
              <a:chExt cx="2150386" cy="4361885"/>
            </a:xfrm>
          </p:grpSpPr>
          <p:sp>
            <p:nvSpPr>
              <p:cNvPr id="1831" name="Oval 1830">
                <a:extLst>
                  <a:ext uri="{FF2B5EF4-FFF2-40B4-BE49-F238E27FC236}">
                    <a16:creationId xmlns:a16="http://schemas.microsoft.com/office/drawing/2014/main" id="{6C308EAC-3FAC-DB33-55E7-4DE23776E55B}"/>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32" name="Oval 1831">
                <a:extLst>
                  <a:ext uri="{FF2B5EF4-FFF2-40B4-BE49-F238E27FC236}">
                    <a16:creationId xmlns:a16="http://schemas.microsoft.com/office/drawing/2014/main" id="{7AE9EE3E-6801-D633-90AB-7C730DCC3002}"/>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33" name="Flowchart: Manual Operation 1832">
                <a:extLst>
                  <a:ext uri="{FF2B5EF4-FFF2-40B4-BE49-F238E27FC236}">
                    <a16:creationId xmlns:a16="http://schemas.microsoft.com/office/drawing/2014/main" id="{2C249BA8-6DA5-6D9B-75A8-BE87EFFE6612}"/>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4" name="Flowchart: Manual Operation 1833">
                <a:extLst>
                  <a:ext uri="{FF2B5EF4-FFF2-40B4-BE49-F238E27FC236}">
                    <a16:creationId xmlns:a16="http://schemas.microsoft.com/office/drawing/2014/main" id="{58E5E587-AD99-B895-E26D-A9D2C2E58F4B}"/>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5" name="Oval 1834">
                <a:extLst>
                  <a:ext uri="{FF2B5EF4-FFF2-40B4-BE49-F238E27FC236}">
                    <a16:creationId xmlns:a16="http://schemas.microsoft.com/office/drawing/2014/main" id="{BCAD4965-BF1E-FD2B-C94D-35607CC9A406}"/>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36" name="Oval 1835">
                <a:extLst>
                  <a:ext uri="{FF2B5EF4-FFF2-40B4-BE49-F238E27FC236}">
                    <a16:creationId xmlns:a16="http://schemas.microsoft.com/office/drawing/2014/main" id="{5D9622AE-4A0F-279A-27A5-6C3FBABA211F}"/>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37" name="Flowchart: Manual Operation 1836">
                <a:extLst>
                  <a:ext uri="{FF2B5EF4-FFF2-40B4-BE49-F238E27FC236}">
                    <a16:creationId xmlns:a16="http://schemas.microsoft.com/office/drawing/2014/main" id="{C07D8B63-DCFF-498D-898E-669533999B28}"/>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8" name="Flowchart: Manual Operation 1837">
                <a:extLst>
                  <a:ext uri="{FF2B5EF4-FFF2-40B4-BE49-F238E27FC236}">
                    <a16:creationId xmlns:a16="http://schemas.microsoft.com/office/drawing/2014/main" id="{977E886C-20EC-11C7-BB79-00BC9167E742}"/>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9" name="Flowchart: Manual Operation 1838">
                <a:extLst>
                  <a:ext uri="{FF2B5EF4-FFF2-40B4-BE49-F238E27FC236}">
                    <a16:creationId xmlns:a16="http://schemas.microsoft.com/office/drawing/2014/main" id="{72B8C84C-34EC-98F2-36F0-FC8A88580B74}"/>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0" name="Isosceles Triangle 1839">
                <a:extLst>
                  <a:ext uri="{FF2B5EF4-FFF2-40B4-BE49-F238E27FC236}">
                    <a16:creationId xmlns:a16="http://schemas.microsoft.com/office/drawing/2014/main" id="{337B4E2F-7300-F094-31C3-0C9C680FFB6E}"/>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1" name="Group 112">
                <a:extLst>
                  <a:ext uri="{FF2B5EF4-FFF2-40B4-BE49-F238E27FC236}">
                    <a16:creationId xmlns:a16="http://schemas.microsoft.com/office/drawing/2014/main" id="{352992E3-816C-143B-6D3F-A88A4121F6C3}"/>
                  </a:ext>
                </a:extLst>
              </p:cNvPr>
              <p:cNvGrpSpPr/>
              <p:nvPr/>
            </p:nvGrpSpPr>
            <p:grpSpPr>
              <a:xfrm rot="17772307">
                <a:off x="3397060" y="3146415"/>
                <a:ext cx="766600" cy="1425073"/>
                <a:chOff x="3551491" y="3295649"/>
                <a:chExt cx="766600" cy="1425073"/>
              </a:xfrm>
            </p:grpSpPr>
            <p:sp>
              <p:nvSpPr>
                <p:cNvPr id="1851" name="Cross 1850">
                  <a:extLst>
                    <a:ext uri="{FF2B5EF4-FFF2-40B4-BE49-F238E27FC236}">
                      <a16:creationId xmlns:a16="http://schemas.microsoft.com/office/drawing/2014/main" id="{3D5B0BE2-B3F8-5BF8-FC60-248688EA1C67}"/>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2" name="Pentagon 67">
                  <a:extLst>
                    <a:ext uri="{FF2B5EF4-FFF2-40B4-BE49-F238E27FC236}">
                      <a16:creationId xmlns:a16="http://schemas.microsoft.com/office/drawing/2014/main" id="{1AF1CDC0-7214-85C8-8BFA-4F66D8FBF2AE}"/>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1842" name="Rectangle 1841">
                <a:extLst>
                  <a:ext uri="{FF2B5EF4-FFF2-40B4-BE49-F238E27FC236}">
                    <a16:creationId xmlns:a16="http://schemas.microsoft.com/office/drawing/2014/main" id="{2A9A0817-A735-5433-16F2-8A1E008272B3}"/>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43" name="Oval 1842">
                <a:extLst>
                  <a:ext uri="{FF2B5EF4-FFF2-40B4-BE49-F238E27FC236}">
                    <a16:creationId xmlns:a16="http://schemas.microsoft.com/office/drawing/2014/main" id="{C56CFA31-F07F-CC64-B734-A2FE9773317B}"/>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 name="Cloud 1843">
                <a:extLst>
                  <a:ext uri="{FF2B5EF4-FFF2-40B4-BE49-F238E27FC236}">
                    <a16:creationId xmlns:a16="http://schemas.microsoft.com/office/drawing/2014/main" id="{5D72865A-638B-2238-6190-29C64AA83756}"/>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 name="Cloud 1844">
                <a:extLst>
                  <a:ext uri="{FF2B5EF4-FFF2-40B4-BE49-F238E27FC236}">
                    <a16:creationId xmlns:a16="http://schemas.microsoft.com/office/drawing/2014/main" id="{2544341C-2211-8328-CB3F-6B1708B9F607}"/>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6" name="Rectangle 1845">
                <a:extLst>
                  <a:ext uri="{FF2B5EF4-FFF2-40B4-BE49-F238E27FC236}">
                    <a16:creationId xmlns:a16="http://schemas.microsoft.com/office/drawing/2014/main" id="{72AFA067-88C2-1CD7-C262-BF7D9BB03D2A}"/>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47" name="Cloud 1846">
                <a:extLst>
                  <a:ext uri="{FF2B5EF4-FFF2-40B4-BE49-F238E27FC236}">
                    <a16:creationId xmlns:a16="http://schemas.microsoft.com/office/drawing/2014/main" id="{3CA41660-3FFD-F1D3-F649-EAA5E2F9404E}"/>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8" name="Group 115">
                <a:extLst>
                  <a:ext uri="{FF2B5EF4-FFF2-40B4-BE49-F238E27FC236}">
                    <a16:creationId xmlns:a16="http://schemas.microsoft.com/office/drawing/2014/main" id="{F39695A6-FE72-F0A9-46A3-FC0AED0F0170}"/>
                  </a:ext>
                </a:extLst>
              </p:cNvPr>
              <p:cNvGrpSpPr/>
              <p:nvPr/>
            </p:nvGrpSpPr>
            <p:grpSpPr>
              <a:xfrm>
                <a:off x="2895600" y="1524000"/>
                <a:ext cx="228600" cy="381000"/>
                <a:chOff x="2286000" y="381000"/>
                <a:chExt cx="457200" cy="762000"/>
              </a:xfrm>
            </p:grpSpPr>
            <p:sp>
              <p:nvSpPr>
                <p:cNvPr id="1849" name="Trapezoid 1848">
                  <a:extLst>
                    <a:ext uri="{FF2B5EF4-FFF2-40B4-BE49-F238E27FC236}">
                      <a16:creationId xmlns:a16="http://schemas.microsoft.com/office/drawing/2014/main" id="{E0D77DE2-59F7-DD97-603E-17B7E5BBCA7B}"/>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0" name="Oval 1849">
                  <a:extLst>
                    <a:ext uri="{FF2B5EF4-FFF2-40B4-BE49-F238E27FC236}">
                      <a16:creationId xmlns:a16="http://schemas.microsoft.com/office/drawing/2014/main" id="{6C8E1CAC-7302-DF4E-615E-48D4F0ABFA59}"/>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2" name="Group 136">
              <a:extLst>
                <a:ext uri="{FF2B5EF4-FFF2-40B4-BE49-F238E27FC236}">
                  <a16:creationId xmlns:a16="http://schemas.microsoft.com/office/drawing/2014/main" id="{34413A38-4E37-4F80-459D-574D327C3109}"/>
                </a:ext>
              </a:extLst>
            </p:cNvPr>
            <p:cNvGrpSpPr/>
            <p:nvPr/>
          </p:nvGrpSpPr>
          <p:grpSpPr>
            <a:xfrm flipH="1">
              <a:off x="5110999" y="2755855"/>
              <a:ext cx="675716" cy="1747828"/>
              <a:chOff x="6875029" y="228600"/>
              <a:chExt cx="2268971" cy="5295900"/>
            </a:xfrm>
          </p:grpSpPr>
          <p:grpSp>
            <p:nvGrpSpPr>
              <p:cNvPr id="1798" name="Group 75">
                <a:extLst>
                  <a:ext uri="{FF2B5EF4-FFF2-40B4-BE49-F238E27FC236}">
                    <a16:creationId xmlns:a16="http://schemas.microsoft.com/office/drawing/2014/main" id="{DCAFF609-39FD-A894-005A-CC5AE9FF596C}"/>
                  </a:ext>
                </a:extLst>
              </p:cNvPr>
              <p:cNvGrpSpPr/>
              <p:nvPr/>
            </p:nvGrpSpPr>
            <p:grpSpPr>
              <a:xfrm>
                <a:off x="6875029" y="228600"/>
                <a:ext cx="2268971" cy="5295900"/>
                <a:chOff x="7086600" y="228600"/>
                <a:chExt cx="2268971" cy="5295900"/>
              </a:xfrm>
            </p:grpSpPr>
            <p:sp>
              <p:nvSpPr>
                <p:cNvPr id="1808" name="Cloud 1807">
                  <a:extLst>
                    <a:ext uri="{FF2B5EF4-FFF2-40B4-BE49-F238E27FC236}">
                      <a16:creationId xmlns:a16="http://schemas.microsoft.com/office/drawing/2014/main" id="{8D602CBE-3A0A-DA24-F0D3-6477A01AB1B5}"/>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9" name="Oval 1808">
                  <a:extLst>
                    <a:ext uri="{FF2B5EF4-FFF2-40B4-BE49-F238E27FC236}">
                      <a16:creationId xmlns:a16="http://schemas.microsoft.com/office/drawing/2014/main" id="{58812DD6-8CFF-2755-FF94-38BA216D5F45}"/>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10" name="Oval 1809">
                  <a:extLst>
                    <a:ext uri="{FF2B5EF4-FFF2-40B4-BE49-F238E27FC236}">
                      <a16:creationId xmlns:a16="http://schemas.microsoft.com/office/drawing/2014/main" id="{B719AD8C-BB67-F79C-22C6-ECD65BCA3B31}"/>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11" name="Flowchart: Manual Operation 1810">
                  <a:extLst>
                    <a:ext uri="{FF2B5EF4-FFF2-40B4-BE49-F238E27FC236}">
                      <a16:creationId xmlns:a16="http://schemas.microsoft.com/office/drawing/2014/main" id="{BB77875C-6E7D-C61E-01A1-019FDA908946}"/>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2" name="Flowchart: Manual Operation 1811">
                  <a:extLst>
                    <a:ext uri="{FF2B5EF4-FFF2-40B4-BE49-F238E27FC236}">
                      <a16:creationId xmlns:a16="http://schemas.microsoft.com/office/drawing/2014/main" id="{C63EE4E4-9031-D926-9EB1-D2A6E5D3BCCC}"/>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3" name="Oval 1812">
                  <a:extLst>
                    <a:ext uri="{FF2B5EF4-FFF2-40B4-BE49-F238E27FC236}">
                      <a16:creationId xmlns:a16="http://schemas.microsoft.com/office/drawing/2014/main" id="{7FAE7FBE-D0BD-F842-D126-236450E2FCF5}"/>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14" name="Oval 1813">
                  <a:extLst>
                    <a:ext uri="{FF2B5EF4-FFF2-40B4-BE49-F238E27FC236}">
                      <a16:creationId xmlns:a16="http://schemas.microsoft.com/office/drawing/2014/main" id="{CB12A34F-8F23-E089-C42C-0215BF041394}"/>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15" name="Flowchart: Manual Operation 1814">
                  <a:extLst>
                    <a:ext uri="{FF2B5EF4-FFF2-40B4-BE49-F238E27FC236}">
                      <a16:creationId xmlns:a16="http://schemas.microsoft.com/office/drawing/2014/main" id="{5E62C7EA-88D6-C33F-AD74-C3AFAE5C2E29}"/>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6" name="Flowchart: Manual Operation 1815">
                  <a:extLst>
                    <a:ext uri="{FF2B5EF4-FFF2-40B4-BE49-F238E27FC236}">
                      <a16:creationId xmlns:a16="http://schemas.microsoft.com/office/drawing/2014/main" id="{A4E4B4FF-BD1F-C2BE-25AC-7B3A6F823827}"/>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7" name="Flowchart: Manual Operation 1816">
                  <a:extLst>
                    <a:ext uri="{FF2B5EF4-FFF2-40B4-BE49-F238E27FC236}">
                      <a16:creationId xmlns:a16="http://schemas.microsoft.com/office/drawing/2014/main" id="{7576EEC3-AB68-285A-59E3-0A9CF21BD95D}"/>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8" name="Isosceles Triangle 1817">
                  <a:extLst>
                    <a:ext uri="{FF2B5EF4-FFF2-40B4-BE49-F238E27FC236}">
                      <a16:creationId xmlns:a16="http://schemas.microsoft.com/office/drawing/2014/main" id="{81818747-CFB8-13BD-86F2-E858A31E8374}"/>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9" name="Pentagon 17">
                  <a:extLst>
                    <a:ext uri="{FF2B5EF4-FFF2-40B4-BE49-F238E27FC236}">
                      <a16:creationId xmlns:a16="http://schemas.microsoft.com/office/drawing/2014/main" id="{DC964679-BFD9-7DD2-9818-8109E1C4B17F}"/>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0" name="Oval 1819">
                  <a:extLst>
                    <a:ext uri="{FF2B5EF4-FFF2-40B4-BE49-F238E27FC236}">
                      <a16:creationId xmlns:a16="http://schemas.microsoft.com/office/drawing/2014/main" id="{498A2EA7-B98B-32C1-2FA9-A5CAE504761B}"/>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21" name="Flowchart: Decision 1820">
                  <a:extLst>
                    <a:ext uri="{FF2B5EF4-FFF2-40B4-BE49-F238E27FC236}">
                      <a16:creationId xmlns:a16="http://schemas.microsoft.com/office/drawing/2014/main" id="{C0BB8EFE-9A06-6791-6A55-7755B093FD19}"/>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2" name="Rectangle 1821">
                  <a:extLst>
                    <a:ext uri="{FF2B5EF4-FFF2-40B4-BE49-F238E27FC236}">
                      <a16:creationId xmlns:a16="http://schemas.microsoft.com/office/drawing/2014/main" id="{4AD51C11-13DF-4B83-D8C8-58222173A05C}"/>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3" name="Cross 1822">
                  <a:extLst>
                    <a:ext uri="{FF2B5EF4-FFF2-40B4-BE49-F238E27FC236}">
                      <a16:creationId xmlns:a16="http://schemas.microsoft.com/office/drawing/2014/main" id="{4C6E8E59-50CA-0681-697D-43D260CB76A4}"/>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4" name="Pentagon 22">
                  <a:extLst>
                    <a:ext uri="{FF2B5EF4-FFF2-40B4-BE49-F238E27FC236}">
                      <a16:creationId xmlns:a16="http://schemas.microsoft.com/office/drawing/2014/main" id="{210F29BD-FB7C-B9FD-AE7E-EEABEBD81C80}"/>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25" name="Rectangle 1824">
                  <a:extLst>
                    <a:ext uri="{FF2B5EF4-FFF2-40B4-BE49-F238E27FC236}">
                      <a16:creationId xmlns:a16="http://schemas.microsoft.com/office/drawing/2014/main" id="{7B080228-8795-A99E-C444-77F2E7C7C742}"/>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26" name="Oval 1825">
                  <a:extLst>
                    <a:ext uri="{FF2B5EF4-FFF2-40B4-BE49-F238E27FC236}">
                      <a16:creationId xmlns:a16="http://schemas.microsoft.com/office/drawing/2014/main" id="{859A9A98-87DD-1B79-115C-BF35370EEEBD}"/>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7" name="Cloud 1826">
                  <a:extLst>
                    <a:ext uri="{FF2B5EF4-FFF2-40B4-BE49-F238E27FC236}">
                      <a16:creationId xmlns:a16="http://schemas.microsoft.com/office/drawing/2014/main" id="{960B566C-8BC3-3CD7-AD38-28BAE3A08392}"/>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8" name="Cloud 1827">
                  <a:extLst>
                    <a:ext uri="{FF2B5EF4-FFF2-40B4-BE49-F238E27FC236}">
                      <a16:creationId xmlns:a16="http://schemas.microsoft.com/office/drawing/2014/main" id="{8876F6FF-3AE8-0B38-CC16-749B7D5633C7}"/>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9" name="Rounded Rectangle 30">
                  <a:extLst>
                    <a:ext uri="{FF2B5EF4-FFF2-40B4-BE49-F238E27FC236}">
                      <a16:creationId xmlns:a16="http://schemas.microsoft.com/office/drawing/2014/main" id="{9DCC5773-ACF3-7825-5501-5754583888D9}"/>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0" name="Cloud 1829">
                  <a:extLst>
                    <a:ext uri="{FF2B5EF4-FFF2-40B4-BE49-F238E27FC236}">
                      <a16:creationId xmlns:a16="http://schemas.microsoft.com/office/drawing/2014/main" id="{DAA2CD5C-15C6-0FA2-9FBD-7F575B72A91C}"/>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9" name="Group 121">
                <a:extLst>
                  <a:ext uri="{FF2B5EF4-FFF2-40B4-BE49-F238E27FC236}">
                    <a16:creationId xmlns:a16="http://schemas.microsoft.com/office/drawing/2014/main" id="{E9B8FA22-4A4F-3E3D-EB77-ECFDFF013CC2}"/>
                  </a:ext>
                </a:extLst>
              </p:cNvPr>
              <p:cNvGrpSpPr/>
              <p:nvPr/>
            </p:nvGrpSpPr>
            <p:grpSpPr>
              <a:xfrm>
                <a:off x="8305800" y="4267200"/>
                <a:ext cx="152400" cy="381000"/>
                <a:chOff x="7696200" y="5791200"/>
                <a:chExt cx="228600" cy="381000"/>
              </a:xfrm>
            </p:grpSpPr>
            <p:sp>
              <p:nvSpPr>
                <p:cNvPr id="1806" name="Trapezoid 1805">
                  <a:extLst>
                    <a:ext uri="{FF2B5EF4-FFF2-40B4-BE49-F238E27FC236}">
                      <a16:creationId xmlns:a16="http://schemas.microsoft.com/office/drawing/2014/main" id="{796A1192-E873-9383-FE4A-5544DDF7AE12}"/>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7" name="Oval 1806">
                  <a:extLst>
                    <a:ext uri="{FF2B5EF4-FFF2-40B4-BE49-F238E27FC236}">
                      <a16:creationId xmlns:a16="http://schemas.microsoft.com/office/drawing/2014/main" id="{CFD17293-6EAC-F170-39BA-7A02F0415C36}"/>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0" name="Group 122">
                <a:extLst>
                  <a:ext uri="{FF2B5EF4-FFF2-40B4-BE49-F238E27FC236}">
                    <a16:creationId xmlns:a16="http://schemas.microsoft.com/office/drawing/2014/main" id="{343CC595-82EA-256C-5289-D89E1B161002}"/>
                  </a:ext>
                </a:extLst>
              </p:cNvPr>
              <p:cNvGrpSpPr/>
              <p:nvPr/>
            </p:nvGrpSpPr>
            <p:grpSpPr>
              <a:xfrm>
                <a:off x="8458200" y="4191000"/>
                <a:ext cx="152400" cy="381000"/>
                <a:chOff x="7696200" y="5791200"/>
                <a:chExt cx="228600" cy="381000"/>
              </a:xfrm>
            </p:grpSpPr>
            <p:sp>
              <p:nvSpPr>
                <p:cNvPr id="1804" name="Trapezoid 1803">
                  <a:extLst>
                    <a:ext uri="{FF2B5EF4-FFF2-40B4-BE49-F238E27FC236}">
                      <a16:creationId xmlns:a16="http://schemas.microsoft.com/office/drawing/2014/main" id="{A7136AF5-649F-87B5-F85C-188CD3875E8A}"/>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5" name="Oval 1804">
                  <a:extLst>
                    <a:ext uri="{FF2B5EF4-FFF2-40B4-BE49-F238E27FC236}">
                      <a16:creationId xmlns:a16="http://schemas.microsoft.com/office/drawing/2014/main" id="{66F40082-75E5-301B-E63B-FE80A81F87C6}"/>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1" name="Group 125">
                <a:extLst>
                  <a:ext uri="{FF2B5EF4-FFF2-40B4-BE49-F238E27FC236}">
                    <a16:creationId xmlns:a16="http://schemas.microsoft.com/office/drawing/2014/main" id="{71EBF041-9DEB-FB0B-39A0-FCC7A3283938}"/>
                  </a:ext>
                </a:extLst>
              </p:cNvPr>
              <p:cNvGrpSpPr/>
              <p:nvPr/>
            </p:nvGrpSpPr>
            <p:grpSpPr>
              <a:xfrm rot="20208952">
                <a:off x="8595152" y="4133846"/>
                <a:ext cx="167099" cy="342908"/>
                <a:chOff x="7696200" y="5791200"/>
                <a:chExt cx="228600" cy="381000"/>
              </a:xfrm>
            </p:grpSpPr>
            <p:sp>
              <p:nvSpPr>
                <p:cNvPr id="1802" name="Trapezoid 1801">
                  <a:extLst>
                    <a:ext uri="{FF2B5EF4-FFF2-40B4-BE49-F238E27FC236}">
                      <a16:creationId xmlns:a16="http://schemas.microsoft.com/office/drawing/2014/main" id="{55BF4E20-779B-FC96-93D5-F68616D2BAD2}"/>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3" name="Oval 1802">
                  <a:extLst>
                    <a:ext uri="{FF2B5EF4-FFF2-40B4-BE49-F238E27FC236}">
                      <a16:creationId xmlns:a16="http://schemas.microsoft.com/office/drawing/2014/main" id="{FF3F51E4-8CCC-4838-B654-67A17B26BFE5}"/>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3" name="Group 1752">
              <a:extLst>
                <a:ext uri="{FF2B5EF4-FFF2-40B4-BE49-F238E27FC236}">
                  <a16:creationId xmlns:a16="http://schemas.microsoft.com/office/drawing/2014/main" id="{F46497C7-D894-B04A-42BB-AD784570461E}"/>
                </a:ext>
              </a:extLst>
            </p:cNvPr>
            <p:cNvGrpSpPr/>
            <p:nvPr/>
          </p:nvGrpSpPr>
          <p:grpSpPr>
            <a:xfrm>
              <a:off x="4425189" y="3005083"/>
              <a:ext cx="789021" cy="1530598"/>
              <a:chOff x="5979923" y="1248415"/>
              <a:chExt cx="2735437" cy="5306389"/>
            </a:xfrm>
          </p:grpSpPr>
          <p:sp>
            <p:nvSpPr>
              <p:cNvPr id="1754" name="Rectangle: Diagonal Corners Rounded 1753">
                <a:extLst>
                  <a:ext uri="{FF2B5EF4-FFF2-40B4-BE49-F238E27FC236}">
                    <a16:creationId xmlns:a16="http://schemas.microsoft.com/office/drawing/2014/main" id="{8739B69B-AA9A-3936-974B-A9EE680BC3A0}"/>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5" name="Rectangle: Diagonal Corners Rounded 1754">
                <a:extLst>
                  <a:ext uri="{FF2B5EF4-FFF2-40B4-BE49-F238E27FC236}">
                    <a16:creationId xmlns:a16="http://schemas.microsoft.com/office/drawing/2014/main" id="{2D78420B-4E4D-BFE8-4EF6-0C44584CFF26}"/>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6" name="Oval 1755">
                <a:extLst>
                  <a:ext uri="{FF2B5EF4-FFF2-40B4-BE49-F238E27FC236}">
                    <a16:creationId xmlns:a16="http://schemas.microsoft.com/office/drawing/2014/main" id="{27688A94-75FA-4570-5B14-70A765AB87EA}"/>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57" name="Oval 1756">
                <a:extLst>
                  <a:ext uri="{FF2B5EF4-FFF2-40B4-BE49-F238E27FC236}">
                    <a16:creationId xmlns:a16="http://schemas.microsoft.com/office/drawing/2014/main" id="{6000EA5F-3A14-6781-2738-5F457C0CCF48}"/>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58" name="Flowchart: Manual Operation 1757">
                <a:extLst>
                  <a:ext uri="{FF2B5EF4-FFF2-40B4-BE49-F238E27FC236}">
                    <a16:creationId xmlns:a16="http://schemas.microsoft.com/office/drawing/2014/main" id="{4229D11E-F912-FE56-1B2A-83082A1303D2}"/>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9" name="Flowchart: Manual Operation 1758">
                <a:extLst>
                  <a:ext uri="{FF2B5EF4-FFF2-40B4-BE49-F238E27FC236}">
                    <a16:creationId xmlns:a16="http://schemas.microsoft.com/office/drawing/2014/main" id="{B5DDA8D8-CE4E-84E3-7E93-38B246CACA49}"/>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0" name="Oval 1759">
                <a:extLst>
                  <a:ext uri="{FF2B5EF4-FFF2-40B4-BE49-F238E27FC236}">
                    <a16:creationId xmlns:a16="http://schemas.microsoft.com/office/drawing/2014/main" id="{6BE34591-932E-15C3-2381-04AAE11FDFC6}"/>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61" name="Oval 1760">
                <a:extLst>
                  <a:ext uri="{FF2B5EF4-FFF2-40B4-BE49-F238E27FC236}">
                    <a16:creationId xmlns:a16="http://schemas.microsoft.com/office/drawing/2014/main" id="{C20FE520-0BB9-B4FC-7919-31358EF87E51}"/>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62" name="Flowchart: Manual Operation 1761">
                <a:extLst>
                  <a:ext uri="{FF2B5EF4-FFF2-40B4-BE49-F238E27FC236}">
                    <a16:creationId xmlns:a16="http://schemas.microsoft.com/office/drawing/2014/main" id="{8F08616B-AE57-F001-EEDE-EAFB0A5A4460}"/>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3" name="Flowchart: Manual Operation 1762">
                <a:extLst>
                  <a:ext uri="{FF2B5EF4-FFF2-40B4-BE49-F238E27FC236}">
                    <a16:creationId xmlns:a16="http://schemas.microsoft.com/office/drawing/2014/main" id="{E271EDC5-38E9-21C3-980E-C5A6A59242AF}"/>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4" name="Flowchart: Manual Operation 1763">
                <a:extLst>
                  <a:ext uri="{FF2B5EF4-FFF2-40B4-BE49-F238E27FC236}">
                    <a16:creationId xmlns:a16="http://schemas.microsoft.com/office/drawing/2014/main" id="{E5516150-F024-871D-73C9-05CC63D33A69}"/>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5" name="Isosceles Triangle 1764">
                <a:extLst>
                  <a:ext uri="{FF2B5EF4-FFF2-40B4-BE49-F238E27FC236}">
                    <a16:creationId xmlns:a16="http://schemas.microsoft.com/office/drawing/2014/main" id="{6207124E-34A8-4A42-30DC-E667DB885441}"/>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6" name="Cross 1765">
                <a:extLst>
                  <a:ext uri="{FF2B5EF4-FFF2-40B4-BE49-F238E27FC236}">
                    <a16:creationId xmlns:a16="http://schemas.microsoft.com/office/drawing/2014/main" id="{1BF1AAB5-D92C-4F07-195A-C2B9E6781100}"/>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7" name="Pentagon 44">
                <a:extLst>
                  <a:ext uri="{FF2B5EF4-FFF2-40B4-BE49-F238E27FC236}">
                    <a16:creationId xmlns:a16="http://schemas.microsoft.com/office/drawing/2014/main" id="{AD1E97A3-2062-86E9-F384-6AEF3831BD97}"/>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68" name="Rectangle 1767">
                <a:extLst>
                  <a:ext uri="{FF2B5EF4-FFF2-40B4-BE49-F238E27FC236}">
                    <a16:creationId xmlns:a16="http://schemas.microsoft.com/office/drawing/2014/main" id="{7DA28448-7D90-2744-2C25-EC90BD198DB4}"/>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69" name="Oval 1768">
                <a:extLst>
                  <a:ext uri="{FF2B5EF4-FFF2-40B4-BE49-F238E27FC236}">
                    <a16:creationId xmlns:a16="http://schemas.microsoft.com/office/drawing/2014/main" id="{30B6F35A-AF5D-8975-E446-C135D8EB2CEB}"/>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0" name="Group 11">
                <a:extLst>
                  <a:ext uri="{FF2B5EF4-FFF2-40B4-BE49-F238E27FC236}">
                    <a16:creationId xmlns:a16="http://schemas.microsoft.com/office/drawing/2014/main" id="{490764D2-41B5-CC58-FC9C-2A5407417F8A}"/>
                  </a:ext>
                </a:extLst>
              </p:cNvPr>
              <p:cNvGrpSpPr/>
              <p:nvPr/>
            </p:nvGrpSpPr>
            <p:grpSpPr>
              <a:xfrm rot="1344951">
                <a:off x="7505740" y="3598833"/>
                <a:ext cx="1209620" cy="2003123"/>
                <a:chOff x="2209800" y="5562600"/>
                <a:chExt cx="1676400" cy="2514600"/>
              </a:xfrm>
            </p:grpSpPr>
            <p:sp>
              <p:nvSpPr>
                <p:cNvPr id="1781" name="Hexagon 1780">
                  <a:extLst>
                    <a:ext uri="{FF2B5EF4-FFF2-40B4-BE49-F238E27FC236}">
                      <a16:creationId xmlns:a16="http://schemas.microsoft.com/office/drawing/2014/main" id="{4C08EFD9-4534-DE8D-40F0-998180B4372C}"/>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2" name="Hexagon 1781">
                  <a:extLst>
                    <a:ext uri="{FF2B5EF4-FFF2-40B4-BE49-F238E27FC236}">
                      <a16:creationId xmlns:a16="http://schemas.microsoft.com/office/drawing/2014/main" id="{8E6D1474-A956-AB33-A682-2391E5D6E50D}"/>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3" name="Hexagon 1782">
                  <a:extLst>
                    <a:ext uri="{FF2B5EF4-FFF2-40B4-BE49-F238E27FC236}">
                      <a16:creationId xmlns:a16="http://schemas.microsoft.com/office/drawing/2014/main" id="{AB7FE287-A16F-2E2F-C49B-8A97492BB3EA}"/>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4" name="Group 178">
                  <a:extLst>
                    <a:ext uri="{FF2B5EF4-FFF2-40B4-BE49-F238E27FC236}">
                      <a16:creationId xmlns:a16="http://schemas.microsoft.com/office/drawing/2014/main" id="{31F95A61-6CCF-D175-F327-CFE68C2F1FA7}"/>
                    </a:ext>
                  </a:extLst>
                </p:cNvPr>
                <p:cNvGrpSpPr/>
                <p:nvPr/>
              </p:nvGrpSpPr>
              <p:grpSpPr>
                <a:xfrm>
                  <a:off x="2627416" y="5583382"/>
                  <a:ext cx="838200" cy="279400"/>
                  <a:chOff x="2895600" y="4648200"/>
                  <a:chExt cx="1600200" cy="533400"/>
                </a:xfrm>
              </p:grpSpPr>
              <p:sp>
                <p:nvSpPr>
                  <p:cNvPr id="1793" name="Quad Arrow 160">
                    <a:extLst>
                      <a:ext uri="{FF2B5EF4-FFF2-40B4-BE49-F238E27FC236}">
                        <a16:creationId xmlns:a16="http://schemas.microsoft.com/office/drawing/2014/main" id="{6AFA10BB-6FE4-F0CD-AACB-3625B1907650}"/>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4" name="Quad Arrow 161">
                    <a:extLst>
                      <a:ext uri="{FF2B5EF4-FFF2-40B4-BE49-F238E27FC236}">
                        <a16:creationId xmlns:a16="http://schemas.microsoft.com/office/drawing/2014/main" id="{52CBB1A0-C728-2A16-F8FA-ED572D1B68D5}"/>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5" name="Quad Arrow 162">
                    <a:extLst>
                      <a:ext uri="{FF2B5EF4-FFF2-40B4-BE49-F238E27FC236}">
                        <a16:creationId xmlns:a16="http://schemas.microsoft.com/office/drawing/2014/main" id="{AF52B101-DEE1-40F8-A6AF-2E008DB75FD2}"/>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6" name="Diamond 1795">
                    <a:extLst>
                      <a:ext uri="{FF2B5EF4-FFF2-40B4-BE49-F238E27FC236}">
                        <a16:creationId xmlns:a16="http://schemas.microsoft.com/office/drawing/2014/main" id="{2943CC09-951A-6B6D-9BCC-8E7F2F3244F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7" name="Diamond 1796">
                    <a:extLst>
                      <a:ext uri="{FF2B5EF4-FFF2-40B4-BE49-F238E27FC236}">
                        <a16:creationId xmlns:a16="http://schemas.microsoft.com/office/drawing/2014/main" id="{1AF02D59-C00F-2CF4-60F7-FA89A3B24851}"/>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5" name="Group 179">
                  <a:extLst>
                    <a:ext uri="{FF2B5EF4-FFF2-40B4-BE49-F238E27FC236}">
                      <a16:creationId xmlns:a16="http://schemas.microsoft.com/office/drawing/2014/main" id="{8DBE4EF5-BC50-C9D9-0D38-05C263697587}"/>
                    </a:ext>
                  </a:extLst>
                </p:cNvPr>
                <p:cNvGrpSpPr/>
                <p:nvPr/>
              </p:nvGrpSpPr>
              <p:grpSpPr>
                <a:xfrm>
                  <a:off x="2590800" y="7772400"/>
                  <a:ext cx="838200" cy="279400"/>
                  <a:chOff x="2895600" y="4648200"/>
                  <a:chExt cx="1600200" cy="533400"/>
                </a:xfrm>
              </p:grpSpPr>
              <p:sp>
                <p:nvSpPr>
                  <p:cNvPr id="1788" name="Quad Arrow 155">
                    <a:extLst>
                      <a:ext uri="{FF2B5EF4-FFF2-40B4-BE49-F238E27FC236}">
                        <a16:creationId xmlns:a16="http://schemas.microsoft.com/office/drawing/2014/main" id="{644226B8-DF28-DEFC-8BC7-47DC78E454D0}"/>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9" name="Quad Arrow 156">
                    <a:extLst>
                      <a:ext uri="{FF2B5EF4-FFF2-40B4-BE49-F238E27FC236}">
                        <a16:creationId xmlns:a16="http://schemas.microsoft.com/office/drawing/2014/main" id="{02A5A5C2-3420-45C8-85D9-CF90037CEB9B}"/>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0" name="Quad Arrow 157">
                    <a:extLst>
                      <a:ext uri="{FF2B5EF4-FFF2-40B4-BE49-F238E27FC236}">
                        <a16:creationId xmlns:a16="http://schemas.microsoft.com/office/drawing/2014/main" id="{B90E666B-8352-46B3-B86A-D38F2812D466}"/>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1" name="Diamond 1790">
                    <a:extLst>
                      <a:ext uri="{FF2B5EF4-FFF2-40B4-BE49-F238E27FC236}">
                        <a16:creationId xmlns:a16="http://schemas.microsoft.com/office/drawing/2014/main" id="{55A036FC-C0E0-3BF1-F533-2B36C2D4F35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 name="Diamond 1791">
                    <a:extLst>
                      <a:ext uri="{FF2B5EF4-FFF2-40B4-BE49-F238E27FC236}">
                        <a16:creationId xmlns:a16="http://schemas.microsoft.com/office/drawing/2014/main" id="{6D9CC09F-44FE-9EB7-8D78-8D059FCBE11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6" name="Donut 153">
                  <a:extLst>
                    <a:ext uri="{FF2B5EF4-FFF2-40B4-BE49-F238E27FC236}">
                      <a16:creationId xmlns:a16="http://schemas.microsoft.com/office/drawing/2014/main" id="{4B642D1E-27E2-5DD4-08B9-445ADDDCFAAA}"/>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7" name="Quad Arrow 154">
                  <a:extLst>
                    <a:ext uri="{FF2B5EF4-FFF2-40B4-BE49-F238E27FC236}">
                      <a16:creationId xmlns:a16="http://schemas.microsoft.com/office/drawing/2014/main" id="{25F7A516-3B49-F060-1A9B-7A1A2FB76244}"/>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1" name="Freeform: Shape 1770">
                <a:extLst>
                  <a:ext uri="{FF2B5EF4-FFF2-40B4-BE49-F238E27FC236}">
                    <a16:creationId xmlns:a16="http://schemas.microsoft.com/office/drawing/2014/main" id="{39601F61-DC3F-6415-6F7D-A13CFAE6A3BC}"/>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2" name="Rounded Rectangle 54">
                <a:extLst>
                  <a:ext uri="{FF2B5EF4-FFF2-40B4-BE49-F238E27FC236}">
                    <a16:creationId xmlns:a16="http://schemas.microsoft.com/office/drawing/2014/main" id="{004EE56F-6F56-7D09-77F2-B66DC506A4AF}"/>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3" name="Group 128">
                <a:extLst>
                  <a:ext uri="{FF2B5EF4-FFF2-40B4-BE49-F238E27FC236}">
                    <a16:creationId xmlns:a16="http://schemas.microsoft.com/office/drawing/2014/main" id="{36C5AE6D-3D07-23EF-F883-0B031C6F824A}"/>
                  </a:ext>
                </a:extLst>
              </p:cNvPr>
              <p:cNvGrpSpPr/>
              <p:nvPr/>
            </p:nvGrpSpPr>
            <p:grpSpPr>
              <a:xfrm>
                <a:off x="6501357" y="1466018"/>
                <a:ext cx="1297403" cy="285156"/>
                <a:chOff x="1143000" y="2590800"/>
                <a:chExt cx="4814341" cy="1375348"/>
              </a:xfrm>
              <a:solidFill>
                <a:schemeClr val="tx1"/>
              </a:solidFill>
            </p:grpSpPr>
            <p:sp>
              <p:nvSpPr>
                <p:cNvPr id="1774" name="Cross 1773">
                  <a:extLst>
                    <a:ext uri="{FF2B5EF4-FFF2-40B4-BE49-F238E27FC236}">
                      <a16:creationId xmlns:a16="http://schemas.microsoft.com/office/drawing/2014/main" id="{AD1E0048-B820-7CF7-DC19-12F37B6AD3B2}"/>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5" name="Cross 1774">
                  <a:extLst>
                    <a:ext uri="{FF2B5EF4-FFF2-40B4-BE49-F238E27FC236}">
                      <a16:creationId xmlns:a16="http://schemas.microsoft.com/office/drawing/2014/main" id="{045032AE-89BA-0355-9182-9CD78DD582EF}"/>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6" name="Cross 1775">
                  <a:extLst>
                    <a:ext uri="{FF2B5EF4-FFF2-40B4-BE49-F238E27FC236}">
                      <a16:creationId xmlns:a16="http://schemas.microsoft.com/office/drawing/2014/main" id="{8FC4C709-38AC-FB0E-39F6-97660991748A}"/>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7" name="Cross 1776">
                  <a:extLst>
                    <a:ext uri="{FF2B5EF4-FFF2-40B4-BE49-F238E27FC236}">
                      <a16:creationId xmlns:a16="http://schemas.microsoft.com/office/drawing/2014/main" id="{B61CD632-F21A-AC51-2940-55A46F5A1830}"/>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8" name="Cross 1777">
                  <a:extLst>
                    <a:ext uri="{FF2B5EF4-FFF2-40B4-BE49-F238E27FC236}">
                      <a16:creationId xmlns:a16="http://schemas.microsoft.com/office/drawing/2014/main" id="{604419FF-0936-64F2-EBA5-BF205C6E9700}"/>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9" name="Cross 1778">
                  <a:extLst>
                    <a:ext uri="{FF2B5EF4-FFF2-40B4-BE49-F238E27FC236}">
                      <a16:creationId xmlns:a16="http://schemas.microsoft.com/office/drawing/2014/main" id="{125A2984-B22F-69F7-7EFC-8E83CBFAC5CF}"/>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0" name="Cross 1779">
                  <a:extLst>
                    <a:ext uri="{FF2B5EF4-FFF2-40B4-BE49-F238E27FC236}">
                      <a16:creationId xmlns:a16="http://schemas.microsoft.com/office/drawing/2014/main" id="{BFAF180A-4062-1AF2-87D8-033CEAEF8EF5}"/>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81" name="Group 1880">
            <a:extLst>
              <a:ext uri="{FF2B5EF4-FFF2-40B4-BE49-F238E27FC236}">
                <a16:creationId xmlns:a16="http://schemas.microsoft.com/office/drawing/2014/main" id="{59F3FF6B-A891-73BA-0317-60B8DD407948}"/>
              </a:ext>
            </a:extLst>
          </p:cNvPr>
          <p:cNvGrpSpPr/>
          <p:nvPr/>
        </p:nvGrpSpPr>
        <p:grpSpPr>
          <a:xfrm>
            <a:off x="1092664" y="3843405"/>
            <a:ext cx="2756127" cy="2395224"/>
            <a:chOff x="1117241" y="3108411"/>
            <a:chExt cx="1781692" cy="1548387"/>
          </a:xfrm>
        </p:grpSpPr>
        <p:grpSp>
          <p:nvGrpSpPr>
            <p:cNvPr id="1882" name="Group 1881">
              <a:extLst>
                <a:ext uri="{FF2B5EF4-FFF2-40B4-BE49-F238E27FC236}">
                  <a16:creationId xmlns:a16="http://schemas.microsoft.com/office/drawing/2014/main" id="{65C1AC98-BF74-7C93-5C67-B064F2A07287}"/>
                </a:ext>
              </a:extLst>
            </p:cNvPr>
            <p:cNvGrpSpPr/>
            <p:nvPr/>
          </p:nvGrpSpPr>
          <p:grpSpPr>
            <a:xfrm>
              <a:off x="1117241" y="3378235"/>
              <a:ext cx="488123" cy="1139305"/>
              <a:chOff x="424314" y="711685"/>
              <a:chExt cx="2268971" cy="5295900"/>
            </a:xfrm>
          </p:grpSpPr>
          <p:sp>
            <p:nvSpPr>
              <p:cNvPr id="1958" name="Oval 1957">
                <a:extLst>
                  <a:ext uri="{FF2B5EF4-FFF2-40B4-BE49-F238E27FC236}">
                    <a16:creationId xmlns:a16="http://schemas.microsoft.com/office/drawing/2014/main" id="{516DAFA0-6808-632A-C53C-EF1BB0BB8031}"/>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9" name="Oval 1958">
                <a:extLst>
                  <a:ext uri="{FF2B5EF4-FFF2-40B4-BE49-F238E27FC236}">
                    <a16:creationId xmlns:a16="http://schemas.microsoft.com/office/drawing/2014/main" id="{6ABB8C93-021D-FDC1-80CE-14875AB1DB09}"/>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0" name="Flowchart: Manual Operation 1959">
                <a:extLst>
                  <a:ext uri="{FF2B5EF4-FFF2-40B4-BE49-F238E27FC236}">
                    <a16:creationId xmlns:a16="http://schemas.microsoft.com/office/drawing/2014/main" id="{6DD97F87-EA25-9A5C-C84C-3E07C1B9057C}"/>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1" name="Flowchart: Manual Operation 1960">
                <a:extLst>
                  <a:ext uri="{FF2B5EF4-FFF2-40B4-BE49-F238E27FC236}">
                    <a16:creationId xmlns:a16="http://schemas.microsoft.com/office/drawing/2014/main" id="{8A3D1DD0-F451-BE50-CDCC-18B4C2F12DA0}"/>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2" name="Oval 1961">
                <a:extLst>
                  <a:ext uri="{FF2B5EF4-FFF2-40B4-BE49-F238E27FC236}">
                    <a16:creationId xmlns:a16="http://schemas.microsoft.com/office/drawing/2014/main" id="{917269E4-C986-6B5B-A99E-204A74C14C1E}"/>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3" name="Oval 1962">
                <a:extLst>
                  <a:ext uri="{FF2B5EF4-FFF2-40B4-BE49-F238E27FC236}">
                    <a16:creationId xmlns:a16="http://schemas.microsoft.com/office/drawing/2014/main" id="{86BA17EF-773A-E534-D317-6EBD7F5CF6CC}"/>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64" name="Flowchart: Manual Operation 1963">
                <a:extLst>
                  <a:ext uri="{FF2B5EF4-FFF2-40B4-BE49-F238E27FC236}">
                    <a16:creationId xmlns:a16="http://schemas.microsoft.com/office/drawing/2014/main" id="{08AA45FB-2A07-D5CA-40E5-FE7CFEDDE214}"/>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5" name="Flowchart: Manual Operation 1964">
                <a:extLst>
                  <a:ext uri="{FF2B5EF4-FFF2-40B4-BE49-F238E27FC236}">
                    <a16:creationId xmlns:a16="http://schemas.microsoft.com/office/drawing/2014/main" id="{906F4996-0290-804C-808F-AFBD7A97C114}"/>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6" name="Flowchart: Manual Operation 1965">
                <a:extLst>
                  <a:ext uri="{FF2B5EF4-FFF2-40B4-BE49-F238E27FC236}">
                    <a16:creationId xmlns:a16="http://schemas.microsoft.com/office/drawing/2014/main" id="{284B41E1-0AAA-904B-4165-FE3390AF30E4}"/>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7" name="Isosceles Triangle 1966">
                <a:extLst>
                  <a:ext uri="{FF2B5EF4-FFF2-40B4-BE49-F238E27FC236}">
                    <a16:creationId xmlns:a16="http://schemas.microsoft.com/office/drawing/2014/main" id="{C6B195DA-3802-DDF2-F0F6-BD8531B860E1}"/>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8" name="Cross 1967">
                <a:extLst>
                  <a:ext uri="{FF2B5EF4-FFF2-40B4-BE49-F238E27FC236}">
                    <a16:creationId xmlns:a16="http://schemas.microsoft.com/office/drawing/2014/main" id="{8F2421B6-466B-FB71-3DE4-C93CFE7EFD8B}"/>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9" name="Pentagon 13">
                <a:extLst>
                  <a:ext uri="{FF2B5EF4-FFF2-40B4-BE49-F238E27FC236}">
                    <a16:creationId xmlns:a16="http://schemas.microsoft.com/office/drawing/2014/main" id="{5496616A-8956-B45E-D282-80D0D6F142D0}"/>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70" name="Rectangle 1969">
                <a:extLst>
                  <a:ext uri="{FF2B5EF4-FFF2-40B4-BE49-F238E27FC236}">
                    <a16:creationId xmlns:a16="http://schemas.microsoft.com/office/drawing/2014/main" id="{85408F88-C8BD-19CE-5EFE-D4D5860F411B}"/>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71" name="Pentagon 15">
                <a:extLst>
                  <a:ext uri="{FF2B5EF4-FFF2-40B4-BE49-F238E27FC236}">
                    <a16:creationId xmlns:a16="http://schemas.microsoft.com/office/drawing/2014/main" id="{00D354DF-3A53-5375-226B-D3FFCC0EB3E0}"/>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2" name="Oval 1971">
                <a:extLst>
                  <a:ext uri="{FF2B5EF4-FFF2-40B4-BE49-F238E27FC236}">
                    <a16:creationId xmlns:a16="http://schemas.microsoft.com/office/drawing/2014/main" id="{EB7CA123-C3A1-EECA-5A49-057C304AB1C2}"/>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73" name="Oval 1972">
                <a:extLst>
                  <a:ext uri="{FF2B5EF4-FFF2-40B4-BE49-F238E27FC236}">
                    <a16:creationId xmlns:a16="http://schemas.microsoft.com/office/drawing/2014/main" id="{3BE9DEAA-EB61-FBCC-251E-4A091E131B3B}"/>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4" name="Regular Pentagon 18">
                <a:extLst>
                  <a:ext uri="{FF2B5EF4-FFF2-40B4-BE49-F238E27FC236}">
                    <a16:creationId xmlns:a16="http://schemas.microsoft.com/office/drawing/2014/main" id="{A8770149-F6C4-0A53-1DB9-63D3100FDC7E}"/>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75" name="Regular Pentagon 19">
                <a:extLst>
                  <a:ext uri="{FF2B5EF4-FFF2-40B4-BE49-F238E27FC236}">
                    <a16:creationId xmlns:a16="http://schemas.microsoft.com/office/drawing/2014/main" id="{E4EC204A-3DB4-9540-089E-4ED000FCE3A2}"/>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76" name="Freeform: Shape 1975">
                <a:extLst>
                  <a:ext uri="{FF2B5EF4-FFF2-40B4-BE49-F238E27FC236}">
                    <a16:creationId xmlns:a16="http://schemas.microsoft.com/office/drawing/2014/main" id="{B32D471A-9A5B-778B-A166-1C7AAFA602D6}"/>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77" name="Rectangle 1976">
                <a:extLst>
                  <a:ext uri="{FF2B5EF4-FFF2-40B4-BE49-F238E27FC236}">
                    <a16:creationId xmlns:a16="http://schemas.microsoft.com/office/drawing/2014/main" id="{9883EBC3-9F9B-2B8C-418B-B1173053C33B}"/>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78" name="Flowchart: Decision 1977">
                <a:extLst>
                  <a:ext uri="{FF2B5EF4-FFF2-40B4-BE49-F238E27FC236}">
                    <a16:creationId xmlns:a16="http://schemas.microsoft.com/office/drawing/2014/main" id="{06EA7E12-2C25-6F0A-22A5-D2FE7757DB39}"/>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3" name="Group 1882">
              <a:extLst>
                <a:ext uri="{FF2B5EF4-FFF2-40B4-BE49-F238E27FC236}">
                  <a16:creationId xmlns:a16="http://schemas.microsoft.com/office/drawing/2014/main" id="{38B69A30-25BF-EA4A-F895-16EA0B12850B}"/>
                </a:ext>
              </a:extLst>
            </p:cNvPr>
            <p:cNvGrpSpPr/>
            <p:nvPr/>
          </p:nvGrpSpPr>
          <p:grpSpPr>
            <a:xfrm>
              <a:off x="1499913" y="3193816"/>
              <a:ext cx="488123" cy="1139305"/>
              <a:chOff x="3104633" y="738506"/>
              <a:chExt cx="2268971" cy="5295900"/>
            </a:xfrm>
          </p:grpSpPr>
          <p:sp>
            <p:nvSpPr>
              <p:cNvPr id="1934" name="Oval 1933">
                <a:extLst>
                  <a:ext uri="{FF2B5EF4-FFF2-40B4-BE49-F238E27FC236}">
                    <a16:creationId xmlns:a16="http://schemas.microsoft.com/office/drawing/2014/main" id="{62BCC0FD-76E4-276A-DB8D-D6985D3A1CE1}"/>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35" name="Oval 1934">
                <a:extLst>
                  <a:ext uri="{FF2B5EF4-FFF2-40B4-BE49-F238E27FC236}">
                    <a16:creationId xmlns:a16="http://schemas.microsoft.com/office/drawing/2014/main" id="{15B61BD4-4C85-D742-5CC8-24CD962408CE}"/>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36" name="Flowchart: Manual Operation 1935">
                <a:extLst>
                  <a:ext uri="{FF2B5EF4-FFF2-40B4-BE49-F238E27FC236}">
                    <a16:creationId xmlns:a16="http://schemas.microsoft.com/office/drawing/2014/main" id="{1062BBCE-2B3C-D61E-1971-6F170259FC19}"/>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7" name="Flowchart: Manual Operation 1936">
                <a:extLst>
                  <a:ext uri="{FF2B5EF4-FFF2-40B4-BE49-F238E27FC236}">
                    <a16:creationId xmlns:a16="http://schemas.microsoft.com/office/drawing/2014/main" id="{BF408102-E978-B4B2-3CE0-4405432A8B24}"/>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8" name="Oval 1937">
                <a:extLst>
                  <a:ext uri="{FF2B5EF4-FFF2-40B4-BE49-F238E27FC236}">
                    <a16:creationId xmlns:a16="http://schemas.microsoft.com/office/drawing/2014/main" id="{614719BA-6ACC-D11F-99CA-68A8C3B55F73}"/>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39" name="Oval 1938">
                <a:extLst>
                  <a:ext uri="{FF2B5EF4-FFF2-40B4-BE49-F238E27FC236}">
                    <a16:creationId xmlns:a16="http://schemas.microsoft.com/office/drawing/2014/main" id="{D89F7E99-3DA9-6D7B-8C27-FDA89212BDA5}"/>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0" name="Flowchart: Manual Operation 1939">
                <a:extLst>
                  <a:ext uri="{FF2B5EF4-FFF2-40B4-BE49-F238E27FC236}">
                    <a16:creationId xmlns:a16="http://schemas.microsoft.com/office/drawing/2014/main" id="{8F301521-E5EB-7EC1-8769-630757327430}"/>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1" name="Flowchart: Manual Operation 1940">
                <a:extLst>
                  <a:ext uri="{FF2B5EF4-FFF2-40B4-BE49-F238E27FC236}">
                    <a16:creationId xmlns:a16="http://schemas.microsoft.com/office/drawing/2014/main" id="{BBC86C96-17CE-9515-F6FF-7509C66B2E12}"/>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2" name="Flowchart: Manual Operation 1941">
                <a:extLst>
                  <a:ext uri="{FF2B5EF4-FFF2-40B4-BE49-F238E27FC236}">
                    <a16:creationId xmlns:a16="http://schemas.microsoft.com/office/drawing/2014/main" id="{AD3552CD-5246-1870-FED6-7FEA44E43FD5}"/>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3" name="Isosceles Triangle 1942">
                <a:extLst>
                  <a:ext uri="{FF2B5EF4-FFF2-40B4-BE49-F238E27FC236}">
                    <a16:creationId xmlns:a16="http://schemas.microsoft.com/office/drawing/2014/main" id="{0A94E853-070E-4FBE-FD19-1AE164172CB6}"/>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4" name="Cross 1943">
                <a:extLst>
                  <a:ext uri="{FF2B5EF4-FFF2-40B4-BE49-F238E27FC236}">
                    <a16:creationId xmlns:a16="http://schemas.microsoft.com/office/drawing/2014/main" id="{CE864D00-EBFF-AFA9-2D42-8501A3A08D31}"/>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 name="Pentagon 37">
                <a:extLst>
                  <a:ext uri="{FF2B5EF4-FFF2-40B4-BE49-F238E27FC236}">
                    <a16:creationId xmlns:a16="http://schemas.microsoft.com/office/drawing/2014/main" id="{9768B433-2977-85F0-B781-02CC229929A4}"/>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6" name="Rectangle 1945">
                <a:extLst>
                  <a:ext uri="{FF2B5EF4-FFF2-40B4-BE49-F238E27FC236}">
                    <a16:creationId xmlns:a16="http://schemas.microsoft.com/office/drawing/2014/main" id="{D998E7F3-74CE-AE57-DBDC-2A5C35C68551}"/>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7" name="Pentagon 39">
                <a:extLst>
                  <a:ext uri="{FF2B5EF4-FFF2-40B4-BE49-F238E27FC236}">
                    <a16:creationId xmlns:a16="http://schemas.microsoft.com/office/drawing/2014/main" id="{50D0D684-9A5D-6E69-CD21-C5B8FC33BCCD}"/>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8" name="Oval 1947">
                <a:extLst>
                  <a:ext uri="{FF2B5EF4-FFF2-40B4-BE49-F238E27FC236}">
                    <a16:creationId xmlns:a16="http://schemas.microsoft.com/office/drawing/2014/main" id="{9C61E281-8A55-23F3-0D50-D8BFC4261916}"/>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49" name="Oval 1948">
                <a:extLst>
                  <a:ext uri="{FF2B5EF4-FFF2-40B4-BE49-F238E27FC236}">
                    <a16:creationId xmlns:a16="http://schemas.microsoft.com/office/drawing/2014/main" id="{6154067B-D529-45D6-886A-C96521C70B3F}"/>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0" name="Flowchart: Decision 1949">
                <a:extLst>
                  <a:ext uri="{FF2B5EF4-FFF2-40B4-BE49-F238E27FC236}">
                    <a16:creationId xmlns:a16="http://schemas.microsoft.com/office/drawing/2014/main" id="{E59E9498-2EC3-66DA-9E8F-0E365D4DC17C}"/>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1" name="Cloud 1950">
                <a:extLst>
                  <a:ext uri="{FF2B5EF4-FFF2-40B4-BE49-F238E27FC236}">
                    <a16:creationId xmlns:a16="http://schemas.microsoft.com/office/drawing/2014/main" id="{7C4C9E3E-1893-3887-3A33-C2CEEF377DF8}"/>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2" name="Cloud 1951">
                <a:extLst>
                  <a:ext uri="{FF2B5EF4-FFF2-40B4-BE49-F238E27FC236}">
                    <a16:creationId xmlns:a16="http://schemas.microsoft.com/office/drawing/2014/main" id="{BFD8F9F9-15F5-E777-5DBC-0FD47CCE0661}"/>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3" name="Rectangle 1952">
                <a:extLst>
                  <a:ext uri="{FF2B5EF4-FFF2-40B4-BE49-F238E27FC236}">
                    <a16:creationId xmlns:a16="http://schemas.microsoft.com/office/drawing/2014/main" id="{27FE5D9B-4EB4-CD11-490C-C00694D68E1B}"/>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54" name="Cloud 1953">
                <a:extLst>
                  <a:ext uri="{FF2B5EF4-FFF2-40B4-BE49-F238E27FC236}">
                    <a16:creationId xmlns:a16="http://schemas.microsoft.com/office/drawing/2014/main" id="{08B8B3FF-054F-F77E-8B9A-5F13290292F8}"/>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5" name="Half Frame 1954">
                <a:extLst>
                  <a:ext uri="{FF2B5EF4-FFF2-40B4-BE49-F238E27FC236}">
                    <a16:creationId xmlns:a16="http://schemas.microsoft.com/office/drawing/2014/main" id="{7FA9261C-D37F-E57E-5C1D-AD7F4FDD51CB}"/>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6" name="Rectangle 1955">
                <a:extLst>
                  <a:ext uri="{FF2B5EF4-FFF2-40B4-BE49-F238E27FC236}">
                    <a16:creationId xmlns:a16="http://schemas.microsoft.com/office/drawing/2014/main" id="{75BDE31D-55D4-346F-5544-311DCFD5AB6C}"/>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7" name="Rectangle 1956">
                <a:extLst>
                  <a:ext uri="{FF2B5EF4-FFF2-40B4-BE49-F238E27FC236}">
                    <a16:creationId xmlns:a16="http://schemas.microsoft.com/office/drawing/2014/main" id="{0832713F-548E-0034-A1AA-C51457973E3A}"/>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4" name="Group 75">
              <a:extLst>
                <a:ext uri="{FF2B5EF4-FFF2-40B4-BE49-F238E27FC236}">
                  <a16:creationId xmlns:a16="http://schemas.microsoft.com/office/drawing/2014/main" id="{D62D948D-9B55-D0A5-DDD9-FD2E680C6580}"/>
                </a:ext>
              </a:extLst>
            </p:cNvPr>
            <p:cNvGrpSpPr/>
            <p:nvPr/>
          </p:nvGrpSpPr>
          <p:grpSpPr>
            <a:xfrm>
              <a:off x="2410810" y="3108411"/>
              <a:ext cx="488123" cy="1139305"/>
              <a:chOff x="7086600" y="228600"/>
              <a:chExt cx="2268971" cy="5295900"/>
            </a:xfrm>
          </p:grpSpPr>
          <p:sp>
            <p:nvSpPr>
              <p:cNvPr id="1908" name="Cloud 1907">
                <a:extLst>
                  <a:ext uri="{FF2B5EF4-FFF2-40B4-BE49-F238E27FC236}">
                    <a16:creationId xmlns:a16="http://schemas.microsoft.com/office/drawing/2014/main" id="{A9C3362B-41D4-8051-A2ED-58782299BDD3}"/>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9" name="Oval 1908">
                <a:extLst>
                  <a:ext uri="{FF2B5EF4-FFF2-40B4-BE49-F238E27FC236}">
                    <a16:creationId xmlns:a16="http://schemas.microsoft.com/office/drawing/2014/main" id="{51F6D277-F2DE-8585-338A-BB726221AAEA}"/>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10" name="Oval 1909">
                <a:extLst>
                  <a:ext uri="{FF2B5EF4-FFF2-40B4-BE49-F238E27FC236}">
                    <a16:creationId xmlns:a16="http://schemas.microsoft.com/office/drawing/2014/main" id="{783A288E-0334-A319-E0C1-75BDC13E9AAD}"/>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11" name="Flowchart: Manual Operation 1910">
                <a:extLst>
                  <a:ext uri="{FF2B5EF4-FFF2-40B4-BE49-F238E27FC236}">
                    <a16:creationId xmlns:a16="http://schemas.microsoft.com/office/drawing/2014/main" id="{9DFF665B-D8A2-EFEB-B74F-51E1CA2B06AB}"/>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2" name="Flowchart: Manual Operation 1911">
                <a:extLst>
                  <a:ext uri="{FF2B5EF4-FFF2-40B4-BE49-F238E27FC236}">
                    <a16:creationId xmlns:a16="http://schemas.microsoft.com/office/drawing/2014/main" id="{62D0CB6C-27AD-0343-FCC7-FF00E1E8454A}"/>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3" name="Oval 1912">
                <a:extLst>
                  <a:ext uri="{FF2B5EF4-FFF2-40B4-BE49-F238E27FC236}">
                    <a16:creationId xmlns:a16="http://schemas.microsoft.com/office/drawing/2014/main" id="{B65B4DEB-AC4F-1F42-2AE0-6986A6559361}"/>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14" name="Oval 1913">
                <a:extLst>
                  <a:ext uri="{FF2B5EF4-FFF2-40B4-BE49-F238E27FC236}">
                    <a16:creationId xmlns:a16="http://schemas.microsoft.com/office/drawing/2014/main" id="{E6C8C543-7410-4B22-F94B-731245A816EE}"/>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15" name="Flowchart: Manual Operation 1914">
                <a:extLst>
                  <a:ext uri="{FF2B5EF4-FFF2-40B4-BE49-F238E27FC236}">
                    <a16:creationId xmlns:a16="http://schemas.microsoft.com/office/drawing/2014/main" id="{DAC32757-7678-7BBE-BD1A-51A359707AD9}"/>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6" name="Flowchart: Manual Operation 1915">
                <a:extLst>
                  <a:ext uri="{FF2B5EF4-FFF2-40B4-BE49-F238E27FC236}">
                    <a16:creationId xmlns:a16="http://schemas.microsoft.com/office/drawing/2014/main" id="{F36BD81C-399B-7A5E-BC9E-0663ED625A7E}"/>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7" name="Flowchart: Manual Operation 1916">
                <a:extLst>
                  <a:ext uri="{FF2B5EF4-FFF2-40B4-BE49-F238E27FC236}">
                    <a16:creationId xmlns:a16="http://schemas.microsoft.com/office/drawing/2014/main" id="{F778D97E-0DCE-4FAC-873B-2CFA068CB961}"/>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8" name="Isosceles Triangle 1917">
                <a:extLst>
                  <a:ext uri="{FF2B5EF4-FFF2-40B4-BE49-F238E27FC236}">
                    <a16:creationId xmlns:a16="http://schemas.microsoft.com/office/drawing/2014/main" id="{6A545F62-57B5-3165-20CA-9CAC61868554}"/>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9" name="Pentagon 87">
                <a:extLst>
                  <a:ext uri="{FF2B5EF4-FFF2-40B4-BE49-F238E27FC236}">
                    <a16:creationId xmlns:a16="http://schemas.microsoft.com/office/drawing/2014/main" id="{40DF2DF1-CE73-F6D7-6EBB-F2036C42CF29}"/>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0" name="Oval 1919">
                <a:extLst>
                  <a:ext uri="{FF2B5EF4-FFF2-40B4-BE49-F238E27FC236}">
                    <a16:creationId xmlns:a16="http://schemas.microsoft.com/office/drawing/2014/main" id="{8C190360-4050-83A4-9414-4241C9049923}"/>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21" name="Flowchart: Decision 1920">
                <a:extLst>
                  <a:ext uri="{FF2B5EF4-FFF2-40B4-BE49-F238E27FC236}">
                    <a16:creationId xmlns:a16="http://schemas.microsoft.com/office/drawing/2014/main" id="{1CB902C0-D1B3-CFE8-A4A8-BC990F0BF6F0}"/>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2" name="Rectangle 1921">
                <a:extLst>
                  <a:ext uri="{FF2B5EF4-FFF2-40B4-BE49-F238E27FC236}">
                    <a16:creationId xmlns:a16="http://schemas.microsoft.com/office/drawing/2014/main" id="{325732D3-6AF4-72A5-71EB-CFC944E55E9A}"/>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3" name="Cross 1922">
                <a:extLst>
                  <a:ext uri="{FF2B5EF4-FFF2-40B4-BE49-F238E27FC236}">
                    <a16:creationId xmlns:a16="http://schemas.microsoft.com/office/drawing/2014/main" id="{8F6377A9-5850-4572-E979-BAD5E06AD53C}"/>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4" name="Pentagon 92">
                <a:extLst>
                  <a:ext uri="{FF2B5EF4-FFF2-40B4-BE49-F238E27FC236}">
                    <a16:creationId xmlns:a16="http://schemas.microsoft.com/office/drawing/2014/main" id="{9311167D-0997-57BE-D71A-DC74A8415ACA}"/>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25" name="Rectangle 1924">
                <a:extLst>
                  <a:ext uri="{FF2B5EF4-FFF2-40B4-BE49-F238E27FC236}">
                    <a16:creationId xmlns:a16="http://schemas.microsoft.com/office/drawing/2014/main" id="{D93F3E86-9928-EB57-8800-F1FEA3171506}"/>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26" name="Pentagon 94">
                <a:extLst>
                  <a:ext uri="{FF2B5EF4-FFF2-40B4-BE49-F238E27FC236}">
                    <a16:creationId xmlns:a16="http://schemas.microsoft.com/office/drawing/2014/main" id="{58D03365-712D-856D-CDF3-BD20D378DC92}"/>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7" name="Pentagon 95">
                <a:extLst>
                  <a:ext uri="{FF2B5EF4-FFF2-40B4-BE49-F238E27FC236}">
                    <a16:creationId xmlns:a16="http://schemas.microsoft.com/office/drawing/2014/main" id="{9C1DDF3A-6B47-BFAE-65A2-0E231723AA2E}"/>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8" name="Pentagon 96">
                <a:extLst>
                  <a:ext uri="{FF2B5EF4-FFF2-40B4-BE49-F238E27FC236}">
                    <a16:creationId xmlns:a16="http://schemas.microsoft.com/office/drawing/2014/main" id="{59E2AB65-9C77-BED1-59EA-1AAD8AACE873}"/>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9" name="Oval 1928">
                <a:extLst>
                  <a:ext uri="{FF2B5EF4-FFF2-40B4-BE49-F238E27FC236}">
                    <a16:creationId xmlns:a16="http://schemas.microsoft.com/office/drawing/2014/main" id="{0B86CA3E-56B7-34CB-A944-BF4601B32565}"/>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0" name="Cloud 1929">
                <a:extLst>
                  <a:ext uri="{FF2B5EF4-FFF2-40B4-BE49-F238E27FC236}">
                    <a16:creationId xmlns:a16="http://schemas.microsoft.com/office/drawing/2014/main" id="{0817EA08-35F8-45BB-810C-050F9CAFAA7E}"/>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1" name="Cloud 1930">
                <a:extLst>
                  <a:ext uri="{FF2B5EF4-FFF2-40B4-BE49-F238E27FC236}">
                    <a16:creationId xmlns:a16="http://schemas.microsoft.com/office/drawing/2014/main" id="{1F464D03-C2E6-AAE4-1B27-82FBA93A0B7E}"/>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2" name="Rounded Rectangle 100">
                <a:extLst>
                  <a:ext uri="{FF2B5EF4-FFF2-40B4-BE49-F238E27FC236}">
                    <a16:creationId xmlns:a16="http://schemas.microsoft.com/office/drawing/2014/main" id="{DE5273E3-524A-FB4E-950E-8314452E1CF9}"/>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3" name="Cloud 1932">
                <a:extLst>
                  <a:ext uri="{FF2B5EF4-FFF2-40B4-BE49-F238E27FC236}">
                    <a16:creationId xmlns:a16="http://schemas.microsoft.com/office/drawing/2014/main" id="{9105BED4-C4B2-53C7-725B-8FF1898206B7}"/>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5" name="Group 1884">
              <a:extLst>
                <a:ext uri="{FF2B5EF4-FFF2-40B4-BE49-F238E27FC236}">
                  <a16:creationId xmlns:a16="http://schemas.microsoft.com/office/drawing/2014/main" id="{9BB0046E-3611-07E6-AF4D-555FCC1ED423}"/>
                </a:ext>
              </a:extLst>
            </p:cNvPr>
            <p:cNvGrpSpPr/>
            <p:nvPr/>
          </p:nvGrpSpPr>
          <p:grpSpPr>
            <a:xfrm>
              <a:off x="2070373" y="3516864"/>
              <a:ext cx="478130" cy="1139934"/>
              <a:chOff x="6359189" y="255766"/>
              <a:chExt cx="2690844" cy="6415378"/>
            </a:xfrm>
          </p:grpSpPr>
          <p:sp>
            <p:nvSpPr>
              <p:cNvPr id="1886" name="Oval 1885">
                <a:extLst>
                  <a:ext uri="{FF2B5EF4-FFF2-40B4-BE49-F238E27FC236}">
                    <a16:creationId xmlns:a16="http://schemas.microsoft.com/office/drawing/2014/main" id="{4803EC40-FC64-AAE3-4EB9-2898742AAA90}"/>
                  </a:ext>
                </a:extLst>
              </p:cNvPr>
              <p:cNvSpPr/>
              <p:nvPr/>
            </p:nvSpPr>
            <p:spPr>
              <a:xfrm rot="12296205" flipH="1">
                <a:off x="7787229" y="6254395"/>
                <a:ext cx="645796" cy="41674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87" name="Oval 1886">
                <a:extLst>
                  <a:ext uri="{FF2B5EF4-FFF2-40B4-BE49-F238E27FC236}">
                    <a16:creationId xmlns:a16="http://schemas.microsoft.com/office/drawing/2014/main" id="{0B9C7A8E-9C01-3369-D9E2-538A5EB07A7A}"/>
                  </a:ext>
                </a:extLst>
              </p:cNvPr>
              <p:cNvSpPr/>
              <p:nvPr/>
            </p:nvSpPr>
            <p:spPr>
              <a:xfrm rot="20660369" flipH="1">
                <a:off x="7163177" y="6253594"/>
                <a:ext cx="645796" cy="39329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88" name="Flowchart: Manual Operation 1887">
                <a:extLst>
                  <a:ext uri="{FF2B5EF4-FFF2-40B4-BE49-F238E27FC236}">
                    <a16:creationId xmlns:a16="http://schemas.microsoft.com/office/drawing/2014/main" id="{433A7713-EB0B-769A-35F3-398929097D63}"/>
                  </a:ext>
                </a:extLst>
              </p:cNvPr>
              <p:cNvSpPr/>
              <p:nvPr/>
            </p:nvSpPr>
            <p:spPr>
              <a:xfrm rot="10800000">
                <a:off x="7799797" y="4710761"/>
                <a:ext cx="553540"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9" name="Flowchart: Manual Operation 1888">
                <a:extLst>
                  <a:ext uri="{FF2B5EF4-FFF2-40B4-BE49-F238E27FC236}">
                    <a16:creationId xmlns:a16="http://schemas.microsoft.com/office/drawing/2014/main" id="{56F91403-EB85-D8E3-BF01-C5931939828E}"/>
                  </a:ext>
                </a:extLst>
              </p:cNvPr>
              <p:cNvSpPr/>
              <p:nvPr/>
            </p:nvSpPr>
            <p:spPr>
              <a:xfrm rot="10800000">
                <a:off x="7246257" y="4710761"/>
                <a:ext cx="609153" cy="16606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0" name="Oval 1889">
                <a:extLst>
                  <a:ext uri="{FF2B5EF4-FFF2-40B4-BE49-F238E27FC236}">
                    <a16:creationId xmlns:a16="http://schemas.microsoft.com/office/drawing/2014/main" id="{1E91A7C8-544C-647E-7973-A3DD204D891B}"/>
                  </a:ext>
                </a:extLst>
              </p:cNvPr>
              <p:cNvSpPr/>
              <p:nvPr/>
            </p:nvSpPr>
            <p:spPr>
              <a:xfrm>
                <a:off x="6508204" y="4341735"/>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91" name="Oval 1890">
                <a:extLst>
                  <a:ext uri="{FF2B5EF4-FFF2-40B4-BE49-F238E27FC236}">
                    <a16:creationId xmlns:a16="http://schemas.microsoft.com/office/drawing/2014/main" id="{84654915-C42E-8217-B5A7-555F874DBBB1}"/>
                  </a:ext>
                </a:extLst>
              </p:cNvPr>
              <p:cNvSpPr/>
              <p:nvPr/>
            </p:nvSpPr>
            <p:spPr>
              <a:xfrm>
                <a:off x="8537850" y="4249478"/>
                <a:ext cx="512183" cy="4612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92" name="Flowchart: Manual Operation 1891">
                <a:extLst>
                  <a:ext uri="{FF2B5EF4-FFF2-40B4-BE49-F238E27FC236}">
                    <a16:creationId xmlns:a16="http://schemas.microsoft.com/office/drawing/2014/main" id="{BE02909C-F0A8-AE30-501D-22BC1E3944B8}"/>
                  </a:ext>
                </a:extLst>
              </p:cNvPr>
              <p:cNvSpPr/>
              <p:nvPr/>
            </p:nvSpPr>
            <p:spPr>
              <a:xfrm rot="12304159">
                <a:off x="6809211" y="3024625"/>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3" name="Flowchart: Manual Operation 1892">
                <a:extLst>
                  <a:ext uri="{FF2B5EF4-FFF2-40B4-BE49-F238E27FC236}">
                    <a16:creationId xmlns:a16="http://schemas.microsoft.com/office/drawing/2014/main" id="{CA993147-A36C-ECBD-9096-2785CD1887B9}"/>
                  </a:ext>
                </a:extLst>
              </p:cNvPr>
              <p:cNvSpPr/>
              <p:nvPr/>
            </p:nvSpPr>
            <p:spPr>
              <a:xfrm rot="9407679">
                <a:off x="8142926" y="3019636"/>
                <a:ext cx="663716" cy="1568363"/>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 name="Flowchart: Manual Operation 1893">
                <a:extLst>
                  <a:ext uri="{FF2B5EF4-FFF2-40B4-BE49-F238E27FC236}">
                    <a16:creationId xmlns:a16="http://schemas.microsoft.com/office/drawing/2014/main" id="{949D916B-9BEE-FB18-9E63-C826817627FB}"/>
                  </a:ext>
                </a:extLst>
              </p:cNvPr>
              <p:cNvSpPr/>
              <p:nvPr/>
            </p:nvSpPr>
            <p:spPr>
              <a:xfrm rot="10800000">
                <a:off x="7154001" y="3142399"/>
                <a:ext cx="1291593" cy="2398672"/>
              </a:xfrm>
              <a:prstGeom prst="flowChartManualOperation">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5" name="Isosceles Triangle 1894">
                <a:extLst>
                  <a:ext uri="{FF2B5EF4-FFF2-40B4-BE49-F238E27FC236}">
                    <a16:creationId xmlns:a16="http://schemas.microsoft.com/office/drawing/2014/main" id="{B573D6D3-C522-25F7-E12F-F1EEBA6B30B3}"/>
                  </a:ext>
                </a:extLst>
              </p:cNvPr>
              <p:cNvSpPr/>
              <p:nvPr/>
            </p:nvSpPr>
            <p:spPr>
              <a:xfrm rot="10800000">
                <a:off x="7523027" y="3050142"/>
                <a:ext cx="645796" cy="64579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6" name="Cross 1895">
                <a:extLst>
                  <a:ext uri="{FF2B5EF4-FFF2-40B4-BE49-F238E27FC236}">
                    <a16:creationId xmlns:a16="http://schemas.microsoft.com/office/drawing/2014/main" id="{B1708C20-F92B-E286-7B88-AFD0F546B3C9}"/>
                  </a:ext>
                </a:extLst>
              </p:cNvPr>
              <p:cNvSpPr/>
              <p:nvPr/>
            </p:nvSpPr>
            <p:spPr>
              <a:xfrm rot="2093903">
                <a:off x="7999902" y="3903515"/>
                <a:ext cx="578823" cy="558950"/>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7" name="Pentagon 63">
                <a:extLst>
                  <a:ext uri="{FF2B5EF4-FFF2-40B4-BE49-F238E27FC236}">
                    <a16:creationId xmlns:a16="http://schemas.microsoft.com/office/drawing/2014/main" id="{E601DFE0-CF23-FFD8-D445-FE4AE93CDA9F}"/>
                  </a:ext>
                </a:extLst>
              </p:cNvPr>
              <p:cNvSpPr/>
              <p:nvPr/>
            </p:nvSpPr>
            <p:spPr>
              <a:xfrm rot="7482643">
                <a:off x="7165361" y="4960896"/>
                <a:ext cx="1153208" cy="182749"/>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98" name="Rectangle 1897">
                <a:extLst>
                  <a:ext uri="{FF2B5EF4-FFF2-40B4-BE49-F238E27FC236}">
                    <a16:creationId xmlns:a16="http://schemas.microsoft.com/office/drawing/2014/main" id="{27BEC8C5-B033-A58B-4986-227865B39E89}"/>
                  </a:ext>
                </a:extLst>
              </p:cNvPr>
              <p:cNvSpPr/>
              <p:nvPr/>
            </p:nvSpPr>
            <p:spPr>
              <a:xfrm>
                <a:off x="7225518" y="4341735"/>
                <a:ext cx="1178595" cy="369027"/>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99" name="Snip Diagonal Corner Rectangle 67">
                <a:extLst>
                  <a:ext uri="{FF2B5EF4-FFF2-40B4-BE49-F238E27FC236}">
                    <a16:creationId xmlns:a16="http://schemas.microsoft.com/office/drawing/2014/main" id="{CC0843B6-239C-46D6-FE78-84FA62E8CB1C}"/>
                  </a:ext>
                </a:extLst>
              </p:cNvPr>
              <p:cNvSpPr/>
              <p:nvPr/>
            </p:nvSpPr>
            <p:spPr>
              <a:xfrm>
                <a:off x="8055827"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0" name="Snip Diagonal Corner Rectangle 68">
                <a:extLst>
                  <a:ext uri="{FF2B5EF4-FFF2-40B4-BE49-F238E27FC236}">
                    <a16:creationId xmlns:a16="http://schemas.microsoft.com/office/drawing/2014/main" id="{7005DC46-9B4E-6F17-AEED-D7D74C0DD6FE}"/>
                  </a:ext>
                </a:extLst>
              </p:cNvPr>
              <p:cNvSpPr/>
              <p:nvPr/>
            </p:nvSpPr>
            <p:spPr>
              <a:xfrm rot="5400000">
                <a:off x="7041004" y="2957885"/>
                <a:ext cx="553540" cy="553540"/>
              </a:xfrm>
              <a:prstGeom prst="snip2DiagRect">
                <a:avLst>
                  <a:gd name="adj1" fmla="val 0"/>
                  <a:gd name="adj2"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1" name="Oval 1900">
                <a:extLst>
                  <a:ext uri="{FF2B5EF4-FFF2-40B4-BE49-F238E27FC236}">
                    <a16:creationId xmlns:a16="http://schemas.microsoft.com/office/drawing/2014/main" id="{CC827E85-185C-FEFD-53DF-523CFDFA5F64}"/>
                  </a:ext>
                </a:extLst>
              </p:cNvPr>
              <p:cNvSpPr/>
              <p:nvPr/>
            </p:nvSpPr>
            <p:spPr>
              <a:xfrm>
                <a:off x="7246257" y="1574036"/>
                <a:ext cx="1107080" cy="1660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2" name="Teardrop 1901">
                <a:extLst>
                  <a:ext uri="{FF2B5EF4-FFF2-40B4-BE49-F238E27FC236}">
                    <a16:creationId xmlns:a16="http://schemas.microsoft.com/office/drawing/2014/main" id="{3F7ECEAB-F4A1-85D3-AE25-550290801D1F}"/>
                  </a:ext>
                </a:extLst>
              </p:cNvPr>
              <p:cNvSpPr/>
              <p:nvPr/>
            </p:nvSpPr>
            <p:spPr>
              <a:xfrm rot="18909444">
                <a:off x="7695097" y="3793464"/>
                <a:ext cx="291917" cy="290159"/>
              </a:xfrm>
              <a:prstGeom prst="teardrop">
                <a:avLst>
                  <a:gd name="adj" fmla="val 157828"/>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3" name="Freeform: Shape 1902">
                <a:extLst>
                  <a:ext uri="{FF2B5EF4-FFF2-40B4-BE49-F238E27FC236}">
                    <a16:creationId xmlns:a16="http://schemas.microsoft.com/office/drawing/2014/main" id="{D57ACF31-0D5E-BDE3-FE03-A650ADAB6C7E}"/>
                  </a:ext>
                </a:extLst>
              </p:cNvPr>
              <p:cNvSpPr/>
              <p:nvPr/>
            </p:nvSpPr>
            <p:spPr>
              <a:xfrm rot="3685839" flipH="1">
                <a:off x="6700086" y="1537935"/>
                <a:ext cx="2016707" cy="1777321"/>
              </a:xfrm>
              <a:custGeom>
                <a:avLst/>
                <a:gdLst>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413972 w 1344073"/>
                  <a:gd name="connsiteY16" fmla="*/ 1123739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15324 w 1344073"/>
                  <a:gd name="connsiteY0" fmla="*/ 659038 h 1432012"/>
                  <a:gd name="connsiteX1" fmla="*/ 1134018 w 1344073"/>
                  <a:gd name="connsiteY1" fmla="*/ 384187 h 1432012"/>
                  <a:gd name="connsiteX2" fmla="*/ 924819 w 1344073"/>
                  <a:gd name="connsiteY2" fmla="*/ 0 h 1432012"/>
                  <a:gd name="connsiteX3" fmla="*/ 692377 w 1344073"/>
                  <a:gd name="connsiteY3" fmla="*/ 126571 h 1432012"/>
                  <a:gd name="connsiteX4" fmla="*/ 658397 w 1344073"/>
                  <a:gd name="connsiteY4" fmla="*/ 119579 h 1432012"/>
                  <a:gd name="connsiteX5" fmla="*/ 405168 w 1344073"/>
                  <a:gd name="connsiteY5" fmla="*/ 102210 h 1432012"/>
                  <a:gd name="connsiteX6" fmla="*/ 0 w 1344073"/>
                  <a:gd name="connsiteY6" fmla="*/ 102210 h 1432012"/>
                  <a:gd name="connsiteX7" fmla="*/ 64568 w 1344073"/>
                  <a:gd name="connsiteY7" fmla="*/ 517202 h 1432012"/>
                  <a:gd name="connsiteX8" fmla="*/ 469735 w 1344073"/>
                  <a:gd name="connsiteY8" fmla="*/ 517202 h 1432012"/>
                  <a:gd name="connsiteX9" fmla="*/ 722965 w 1344073"/>
                  <a:gd name="connsiteY9" fmla="*/ 534570 h 1432012"/>
                  <a:gd name="connsiteX10" fmla="*/ 766411 w 1344073"/>
                  <a:gd name="connsiteY10" fmla="*/ 543510 h 1432012"/>
                  <a:gd name="connsiteX11" fmla="*/ 769556 w 1344073"/>
                  <a:gd name="connsiteY11" fmla="*/ 582645 h 1432012"/>
                  <a:gd name="connsiteX12" fmla="*/ 774351 w 1344073"/>
                  <a:gd name="connsiteY12" fmla="*/ 642297 h 1432012"/>
                  <a:gd name="connsiteX13" fmla="*/ 784995 w 1344073"/>
                  <a:gd name="connsiteY13" fmla="*/ 665192 h 1432012"/>
                  <a:gd name="connsiteX14" fmla="*/ 773479 w 1344073"/>
                  <a:gd name="connsiteY14" fmla="*/ 697801 h 1432012"/>
                  <a:gd name="connsiteX15" fmla="*/ 665529 w 1344073"/>
                  <a:gd name="connsiteY15" fmla="*/ 806124 h 1432012"/>
                  <a:gd name="connsiteX16" fmla="*/ 252537 w 1344073"/>
                  <a:gd name="connsiteY16" fmla="*/ 1210045 h 1432012"/>
                  <a:gd name="connsiteX17" fmla="*/ 699201 w 1344073"/>
                  <a:gd name="connsiteY17" fmla="*/ 1432012 h 1432012"/>
                  <a:gd name="connsiteX18" fmla="*/ 950758 w 1344073"/>
                  <a:gd name="connsiteY18" fmla="*/ 1114395 h 1432012"/>
                  <a:gd name="connsiteX19" fmla="*/ 1094365 w 1344073"/>
                  <a:gd name="connsiteY19" fmla="*/ 905102 h 1432012"/>
                  <a:gd name="connsiteX20" fmla="*/ 1095214 w 1344073"/>
                  <a:gd name="connsiteY20" fmla="*/ 903418 h 1432012"/>
                  <a:gd name="connsiteX21" fmla="*/ 1343217 w 1344073"/>
                  <a:gd name="connsiteY21" fmla="*/ 768375 h 1432012"/>
                  <a:gd name="connsiteX22" fmla="*/ 1315324 w 1344073"/>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684897 w 1363441"/>
                  <a:gd name="connsiteY15" fmla="*/ 806124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905 w 1363441"/>
                  <a:gd name="connsiteY16" fmla="*/ 1210045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489103 w 1363441"/>
                  <a:gd name="connsiteY8" fmla="*/ 517202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424536 w 1363441"/>
                  <a:gd name="connsiteY5" fmla="*/ 102210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334692 w 1363441"/>
                  <a:gd name="connsiteY0" fmla="*/ 659038 h 1432012"/>
                  <a:gd name="connsiteX1" fmla="*/ 1153386 w 1363441"/>
                  <a:gd name="connsiteY1" fmla="*/ 384187 h 1432012"/>
                  <a:gd name="connsiteX2" fmla="*/ 944187 w 1363441"/>
                  <a:gd name="connsiteY2" fmla="*/ 0 h 1432012"/>
                  <a:gd name="connsiteX3" fmla="*/ 711745 w 1363441"/>
                  <a:gd name="connsiteY3" fmla="*/ 126571 h 1432012"/>
                  <a:gd name="connsiteX4" fmla="*/ 677765 w 1363441"/>
                  <a:gd name="connsiteY4" fmla="*/ 119579 h 1432012"/>
                  <a:gd name="connsiteX5" fmla="*/ 339717 w 1363441"/>
                  <a:gd name="connsiteY5" fmla="*/ 212449 h 1432012"/>
                  <a:gd name="connsiteX6" fmla="*/ 19368 w 1363441"/>
                  <a:gd name="connsiteY6" fmla="*/ 102210 h 1432012"/>
                  <a:gd name="connsiteX7" fmla="*/ 0 w 1363441"/>
                  <a:gd name="connsiteY7" fmla="*/ 654183 h 1432012"/>
                  <a:gd name="connsiteX8" fmla="*/ 502218 w 1363441"/>
                  <a:gd name="connsiteY8" fmla="*/ 455136 h 1432012"/>
                  <a:gd name="connsiteX9" fmla="*/ 742333 w 1363441"/>
                  <a:gd name="connsiteY9" fmla="*/ 534570 h 1432012"/>
                  <a:gd name="connsiteX10" fmla="*/ 785779 w 1363441"/>
                  <a:gd name="connsiteY10" fmla="*/ 543510 h 1432012"/>
                  <a:gd name="connsiteX11" fmla="*/ 788924 w 1363441"/>
                  <a:gd name="connsiteY11" fmla="*/ 582645 h 1432012"/>
                  <a:gd name="connsiteX12" fmla="*/ 793719 w 1363441"/>
                  <a:gd name="connsiteY12" fmla="*/ 642297 h 1432012"/>
                  <a:gd name="connsiteX13" fmla="*/ 804363 w 1363441"/>
                  <a:gd name="connsiteY13" fmla="*/ 665192 h 1432012"/>
                  <a:gd name="connsiteX14" fmla="*/ 792847 w 1363441"/>
                  <a:gd name="connsiteY14" fmla="*/ 697801 h 1432012"/>
                  <a:gd name="connsiteX15" fmla="*/ 784495 w 1363441"/>
                  <a:gd name="connsiteY15" fmla="*/ 837238 h 1432012"/>
                  <a:gd name="connsiteX16" fmla="*/ 271071 w 1363441"/>
                  <a:gd name="connsiteY16" fmla="*/ 1108336 h 1432012"/>
                  <a:gd name="connsiteX17" fmla="*/ 718569 w 1363441"/>
                  <a:gd name="connsiteY17" fmla="*/ 1432012 h 1432012"/>
                  <a:gd name="connsiteX18" fmla="*/ 970126 w 1363441"/>
                  <a:gd name="connsiteY18" fmla="*/ 1114395 h 1432012"/>
                  <a:gd name="connsiteX19" fmla="*/ 1113733 w 1363441"/>
                  <a:gd name="connsiteY19" fmla="*/ 905102 h 1432012"/>
                  <a:gd name="connsiteX20" fmla="*/ 1114582 w 1363441"/>
                  <a:gd name="connsiteY20" fmla="*/ 903418 h 1432012"/>
                  <a:gd name="connsiteX21" fmla="*/ 1362585 w 1363441"/>
                  <a:gd name="connsiteY21" fmla="*/ 768375 h 1432012"/>
                  <a:gd name="connsiteX22" fmla="*/ 1334692 w 1363441"/>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1037004 w 1430319"/>
                  <a:gd name="connsiteY18" fmla="*/ 1114395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432012"/>
                  <a:gd name="connsiteX1" fmla="*/ 1220264 w 1430319"/>
                  <a:gd name="connsiteY1" fmla="*/ 384187 h 1432012"/>
                  <a:gd name="connsiteX2" fmla="*/ 1011065 w 1430319"/>
                  <a:gd name="connsiteY2" fmla="*/ 0 h 1432012"/>
                  <a:gd name="connsiteX3" fmla="*/ 778623 w 1430319"/>
                  <a:gd name="connsiteY3" fmla="*/ 126571 h 1432012"/>
                  <a:gd name="connsiteX4" fmla="*/ 744643 w 1430319"/>
                  <a:gd name="connsiteY4" fmla="*/ 119579 h 1432012"/>
                  <a:gd name="connsiteX5" fmla="*/ 406595 w 1430319"/>
                  <a:gd name="connsiteY5" fmla="*/ 212449 h 1432012"/>
                  <a:gd name="connsiteX6" fmla="*/ 0 w 1430319"/>
                  <a:gd name="connsiteY6" fmla="*/ 322274 h 1432012"/>
                  <a:gd name="connsiteX7" fmla="*/ 66878 w 1430319"/>
                  <a:gd name="connsiteY7" fmla="*/ 654183 h 1432012"/>
                  <a:gd name="connsiteX8" fmla="*/ 569096 w 1430319"/>
                  <a:gd name="connsiteY8" fmla="*/ 455136 h 1432012"/>
                  <a:gd name="connsiteX9" fmla="*/ 809211 w 1430319"/>
                  <a:gd name="connsiteY9" fmla="*/ 534570 h 1432012"/>
                  <a:gd name="connsiteX10" fmla="*/ 852657 w 1430319"/>
                  <a:gd name="connsiteY10" fmla="*/ 543510 h 1432012"/>
                  <a:gd name="connsiteX11" fmla="*/ 855802 w 1430319"/>
                  <a:gd name="connsiteY11" fmla="*/ 582645 h 1432012"/>
                  <a:gd name="connsiteX12" fmla="*/ 860597 w 1430319"/>
                  <a:gd name="connsiteY12" fmla="*/ 642297 h 1432012"/>
                  <a:gd name="connsiteX13" fmla="*/ 871241 w 1430319"/>
                  <a:gd name="connsiteY13" fmla="*/ 665192 h 1432012"/>
                  <a:gd name="connsiteX14" fmla="*/ 859725 w 1430319"/>
                  <a:gd name="connsiteY14" fmla="*/ 697801 h 1432012"/>
                  <a:gd name="connsiteX15" fmla="*/ 851373 w 1430319"/>
                  <a:gd name="connsiteY15" fmla="*/ 837238 h 1432012"/>
                  <a:gd name="connsiteX16" fmla="*/ 337949 w 1430319"/>
                  <a:gd name="connsiteY16" fmla="*/ 1108336 h 1432012"/>
                  <a:gd name="connsiteX17" fmla="*/ 785447 w 1430319"/>
                  <a:gd name="connsiteY17" fmla="*/ 1432012 h 1432012"/>
                  <a:gd name="connsiteX18" fmla="*/ 883333 w 1430319"/>
                  <a:gd name="connsiteY18" fmla="*/ 1053157 h 1432012"/>
                  <a:gd name="connsiteX19" fmla="*/ 1180611 w 1430319"/>
                  <a:gd name="connsiteY19" fmla="*/ 905102 h 1432012"/>
                  <a:gd name="connsiteX20" fmla="*/ 1181460 w 1430319"/>
                  <a:gd name="connsiteY20" fmla="*/ 903418 h 1432012"/>
                  <a:gd name="connsiteX21" fmla="*/ 1429463 w 1430319"/>
                  <a:gd name="connsiteY21" fmla="*/ 768375 h 1432012"/>
                  <a:gd name="connsiteX22" fmla="*/ 1401570 w 1430319"/>
                  <a:gd name="connsiteY22" fmla="*/ 659038 h 1432012"/>
                  <a:gd name="connsiteX0" fmla="*/ 1401570 w 1430319"/>
                  <a:gd name="connsiteY0" fmla="*/ 659038 h 1322026"/>
                  <a:gd name="connsiteX1" fmla="*/ 1220264 w 1430319"/>
                  <a:gd name="connsiteY1" fmla="*/ 384187 h 1322026"/>
                  <a:gd name="connsiteX2" fmla="*/ 1011065 w 1430319"/>
                  <a:gd name="connsiteY2" fmla="*/ 0 h 1322026"/>
                  <a:gd name="connsiteX3" fmla="*/ 778623 w 1430319"/>
                  <a:gd name="connsiteY3" fmla="*/ 126571 h 1322026"/>
                  <a:gd name="connsiteX4" fmla="*/ 744643 w 1430319"/>
                  <a:gd name="connsiteY4" fmla="*/ 119579 h 1322026"/>
                  <a:gd name="connsiteX5" fmla="*/ 406595 w 1430319"/>
                  <a:gd name="connsiteY5" fmla="*/ 212449 h 1322026"/>
                  <a:gd name="connsiteX6" fmla="*/ 0 w 1430319"/>
                  <a:gd name="connsiteY6" fmla="*/ 322274 h 1322026"/>
                  <a:gd name="connsiteX7" fmla="*/ 66878 w 1430319"/>
                  <a:gd name="connsiteY7" fmla="*/ 654183 h 1322026"/>
                  <a:gd name="connsiteX8" fmla="*/ 569096 w 1430319"/>
                  <a:gd name="connsiteY8" fmla="*/ 455136 h 1322026"/>
                  <a:gd name="connsiteX9" fmla="*/ 809211 w 1430319"/>
                  <a:gd name="connsiteY9" fmla="*/ 534570 h 1322026"/>
                  <a:gd name="connsiteX10" fmla="*/ 852657 w 1430319"/>
                  <a:gd name="connsiteY10" fmla="*/ 543510 h 1322026"/>
                  <a:gd name="connsiteX11" fmla="*/ 855802 w 1430319"/>
                  <a:gd name="connsiteY11" fmla="*/ 582645 h 1322026"/>
                  <a:gd name="connsiteX12" fmla="*/ 860597 w 1430319"/>
                  <a:gd name="connsiteY12" fmla="*/ 642297 h 1322026"/>
                  <a:gd name="connsiteX13" fmla="*/ 871241 w 1430319"/>
                  <a:gd name="connsiteY13" fmla="*/ 665192 h 1322026"/>
                  <a:gd name="connsiteX14" fmla="*/ 859725 w 1430319"/>
                  <a:gd name="connsiteY14" fmla="*/ 697801 h 1322026"/>
                  <a:gd name="connsiteX15" fmla="*/ 851373 w 1430319"/>
                  <a:gd name="connsiteY15" fmla="*/ 837238 h 1322026"/>
                  <a:gd name="connsiteX16" fmla="*/ 337949 w 1430319"/>
                  <a:gd name="connsiteY16" fmla="*/ 1108336 h 1322026"/>
                  <a:gd name="connsiteX17" fmla="*/ 574561 w 1430319"/>
                  <a:gd name="connsiteY17" fmla="*/ 1322026 h 1322026"/>
                  <a:gd name="connsiteX18" fmla="*/ 883333 w 1430319"/>
                  <a:gd name="connsiteY18" fmla="*/ 1053157 h 1322026"/>
                  <a:gd name="connsiteX19" fmla="*/ 1180611 w 1430319"/>
                  <a:gd name="connsiteY19" fmla="*/ 905102 h 1322026"/>
                  <a:gd name="connsiteX20" fmla="*/ 1181460 w 1430319"/>
                  <a:gd name="connsiteY20" fmla="*/ 903418 h 1322026"/>
                  <a:gd name="connsiteX21" fmla="*/ 1429463 w 1430319"/>
                  <a:gd name="connsiteY21" fmla="*/ 768375 h 1322026"/>
                  <a:gd name="connsiteX22" fmla="*/ 1401570 w 1430319"/>
                  <a:gd name="connsiteY22" fmla="*/ 659038 h 1322026"/>
                  <a:gd name="connsiteX0" fmla="*/ 1401570 w 1430319"/>
                  <a:gd name="connsiteY0" fmla="*/ 659038 h 1358808"/>
                  <a:gd name="connsiteX1" fmla="*/ 1220264 w 1430319"/>
                  <a:gd name="connsiteY1" fmla="*/ 384187 h 1358808"/>
                  <a:gd name="connsiteX2" fmla="*/ 1011065 w 1430319"/>
                  <a:gd name="connsiteY2" fmla="*/ 0 h 1358808"/>
                  <a:gd name="connsiteX3" fmla="*/ 778623 w 1430319"/>
                  <a:gd name="connsiteY3" fmla="*/ 126571 h 1358808"/>
                  <a:gd name="connsiteX4" fmla="*/ 744643 w 1430319"/>
                  <a:gd name="connsiteY4" fmla="*/ 119579 h 1358808"/>
                  <a:gd name="connsiteX5" fmla="*/ 406595 w 1430319"/>
                  <a:gd name="connsiteY5" fmla="*/ 212449 h 1358808"/>
                  <a:gd name="connsiteX6" fmla="*/ 0 w 1430319"/>
                  <a:gd name="connsiteY6" fmla="*/ 322274 h 1358808"/>
                  <a:gd name="connsiteX7" fmla="*/ 66878 w 1430319"/>
                  <a:gd name="connsiteY7" fmla="*/ 654183 h 1358808"/>
                  <a:gd name="connsiteX8" fmla="*/ 569096 w 1430319"/>
                  <a:gd name="connsiteY8" fmla="*/ 455136 h 1358808"/>
                  <a:gd name="connsiteX9" fmla="*/ 809211 w 1430319"/>
                  <a:gd name="connsiteY9" fmla="*/ 534570 h 1358808"/>
                  <a:gd name="connsiteX10" fmla="*/ 852657 w 1430319"/>
                  <a:gd name="connsiteY10" fmla="*/ 543510 h 1358808"/>
                  <a:gd name="connsiteX11" fmla="*/ 855802 w 1430319"/>
                  <a:gd name="connsiteY11" fmla="*/ 582645 h 1358808"/>
                  <a:gd name="connsiteX12" fmla="*/ 860597 w 1430319"/>
                  <a:gd name="connsiteY12" fmla="*/ 642297 h 1358808"/>
                  <a:gd name="connsiteX13" fmla="*/ 871241 w 1430319"/>
                  <a:gd name="connsiteY13" fmla="*/ 665192 h 1358808"/>
                  <a:gd name="connsiteX14" fmla="*/ 859725 w 1430319"/>
                  <a:gd name="connsiteY14" fmla="*/ 697801 h 1358808"/>
                  <a:gd name="connsiteX15" fmla="*/ 851373 w 1430319"/>
                  <a:gd name="connsiteY15" fmla="*/ 837238 h 1358808"/>
                  <a:gd name="connsiteX16" fmla="*/ 337949 w 1430319"/>
                  <a:gd name="connsiteY16" fmla="*/ 1108336 h 1358808"/>
                  <a:gd name="connsiteX17" fmla="*/ 593468 w 1430319"/>
                  <a:gd name="connsiteY17" fmla="*/ 1358808 h 1358808"/>
                  <a:gd name="connsiteX18" fmla="*/ 883333 w 1430319"/>
                  <a:gd name="connsiteY18" fmla="*/ 1053157 h 1358808"/>
                  <a:gd name="connsiteX19" fmla="*/ 1180611 w 1430319"/>
                  <a:gd name="connsiteY19" fmla="*/ 905102 h 1358808"/>
                  <a:gd name="connsiteX20" fmla="*/ 1181460 w 1430319"/>
                  <a:gd name="connsiteY20" fmla="*/ 903418 h 1358808"/>
                  <a:gd name="connsiteX21" fmla="*/ 1429463 w 1430319"/>
                  <a:gd name="connsiteY21" fmla="*/ 768375 h 1358808"/>
                  <a:gd name="connsiteX22" fmla="*/ 1401570 w 1430319"/>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401570 w 1429463"/>
                  <a:gd name="connsiteY0" fmla="*/ 659038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401570 w 1429463"/>
                  <a:gd name="connsiteY22" fmla="*/ 659038 h 1358808"/>
                  <a:gd name="connsiteX0" fmla="*/ 1336201 w 1429463"/>
                  <a:gd name="connsiteY0" fmla="*/ 669493 h 1358808"/>
                  <a:gd name="connsiteX1" fmla="*/ 1220264 w 1429463"/>
                  <a:gd name="connsiteY1" fmla="*/ 384187 h 1358808"/>
                  <a:gd name="connsiteX2" fmla="*/ 1011065 w 1429463"/>
                  <a:gd name="connsiteY2" fmla="*/ 0 h 1358808"/>
                  <a:gd name="connsiteX3" fmla="*/ 778623 w 1429463"/>
                  <a:gd name="connsiteY3" fmla="*/ 126571 h 1358808"/>
                  <a:gd name="connsiteX4" fmla="*/ 744643 w 1429463"/>
                  <a:gd name="connsiteY4" fmla="*/ 119579 h 1358808"/>
                  <a:gd name="connsiteX5" fmla="*/ 406595 w 1429463"/>
                  <a:gd name="connsiteY5" fmla="*/ 212449 h 1358808"/>
                  <a:gd name="connsiteX6" fmla="*/ 0 w 1429463"/>
                  <a:gd name="connsiteY6" fmla="*/ 322274 h 1358808"/>
                  <a:gd name="connsiteX7" fmla="*/ 66878 w 1429463"/>
                  <a:gd name="connsiteY7" fmla="*/ 654183 h 1358808"/>
                  <a:gd name="connsiteX8" fmla="*/ 569096 w 1429463"/>
                  <a:gd name="connsiteY8" fmla="*/ 455136 h 1358808"/>
                  <a:gd name="connsiteX9" fmla="*/ 809211 w 1429463"/>
                  <a:gd name="connsiteY9" fmla="*/ 534570 h 1358808"/>
                  <a:gd name="connsiteX10" fmla="*/ 852657 w 1429463"/>
                  <a:gd name="connsiteY10" fmla="*/ 543510 h 1358808"/>
                  <a:gd name="connsiteX11" fmla="*/ 855802 w 1429463"/>
                  <a:gd name="connsiteY11" fmla="*/ 582645 h 1358808"/>
                  <a:gd name="connsiteX12" fmla="*/ 860597 w 1429463"/>
                  <a:gd name="connsiteY12" fmla="*/ 642297 h 1358808"/>
                  <a:gd name="connsiteX13" fmla="*/ 871241 w 1429463"/>
                  <a:gd name="connsiteY13" fmla="*/ 665192 h 1358808"/>
                  <a:gd name="connsiteX14" fmla="*/ 859725 w 1429463"/>
                  <a:gd name="connsiteY14" fmla="*/ 697801 h 1358808"/>
                  <a:gd name="connsiteX15" fmla="*/ 851373 w 1429463"/>
                  <a:gd name="connsiteY15" fmla="*/ 837238 h 1358808"/>
                  <a:gd name="connsiteX16" fmla="*/ 337949 w 1429463"/>
                  <a:gd name="connsiteY16" fmla="*/ 1108336 h 1358808"/>
                  <a:gd name="connsiteX17" fmla="*/ 593468 w 1429463"/>
                  <a:gd name="connsiteY17" fmla="*/ 1358808 h 1358808"/>
                  <a:gd name="connsiteX18" fmla="*/ 883333 w 1429463"/>
                  <a:gd name="connsiteY18" fmla="*/ 1053157 h 1358808"/>
                  <a:gd name="connsiteX19" fmla="*/ 1180611 w 1429463"/>
                  <a:gd name="connsiteY19" fmla="*/ 905102 h 1358808"/>
                  <a:gd name="connsiteX20" fmla="*/ 1181460 w 1429463"/>
                  <a:gd name="connsiteY20" fmla="*/ 903418 h 1358808"/>
                  <a:gd name="connsiteX21" fmla="*/ 1429463 w 1429463"/>
                  <a:gd name="connsiteY21" fmla="*/ 768375 h 1358808"/>
                  <a:gd name="connsiteX22" fmla="*/ 1336201 w 1429463"/>
                  <a:gd name="connsiteY22" fmla="*/ 669493 h 1358808"/>
                  <a:gd name="connsiteX0" fmla="*/ 1336201 w 1429463"/>
                  <a:gd name="connsiteY0" fmla="*/ 578292 h 1267607"/>
                  <a:gd name="connsiteX1" fmla="*/ 1220264 w 1429463"/>
                  <a:gd name="connsiteY1" fmla="*/ 292986 h 1267607"/>
                  <a:gd name="connsiteX2" fmla="*/ 1006495 w 1429463"/>
                  <a:gd name="connsiteY2" fmla="*/ 0 h 1267607"/>
                  <a:gd name="connsiteX3" fmla="*/ 778623 w 1429463"/>
                  <a:gd name="connsiteY3" fmla="*/ 35370 h 1267607"/>
                  <a:gd name="connsiteX4" fmla="*/ 744643 w 1429463"/>
                  <a:gd name="connsiteY4" fmla="*/ 28378 h 1267607"/>
                  <a:gd name="connsiteX5" fmla="*/ 406595 w 1429463"/>
                  <a:gd name="connsiteY5" fmla="*/ 121248 h 1267607"/>
                  <a:gd name="connsiteX6" fmla="*/ 0 w 1429463"/>
                  <a:gd name="connsiteY6" fmla="*/ 231073 h 1267607"/>
                  <a:gd name="connsiteX7" fmla="*/ 66878 w 1429463"/>
                  <a:gd name="connsiteY7" fmla="*/ 562982 h 1267607"/>
                  <a:gd name="connsiteX8" fmla="*/ 569096 w 1429463"/>
                  <a:gd name="connsiteY8" fmla="*/ 363935 h 1267607"/>
                  <a:gd name="connsiteX9" fmla="*/ 809211 w 1429463"/>
                  <a:gd name="connsiteY9" fmla="*/ 443369 h 1267607"/>
                  <a:gd name="connsiteX10" fmla="*/ 852657 w 1429463"/>
                  <a:gd name="connsiteY10" fmla="*/ 452309 h 1267607"/>
                  <a:gd name="connsiteX11" fmla="*/ 855802 w 1429463"/>
                  <a:gd name="connsiteY11" fmla="*/ 491444 h 1267607"/>
                  <a:gd name="connsiteX12" fmla="*/ 860597 w 1429463"/>
                  <a:gd name="connsiteY12" fmla="*/ 551096 h 1267607"/>
                  <a:gd name="connsiteX13" fmla="*/ 871241 w 1429463"/>
                  <a:gd name="connsiteY13" fmla="*/ 573991 h 1267607"/>
                  <a:gd name="connsiteX14" fmla="*/ 859725 w 1429463"/>
                  <a:gd name="connsiteY14" fmla="*/ 606600 h 1267607"/>
                  <a:gd name="connsiteX15" fmla="*/ 851373 w 1429463"/>
                  <a:gd name="connsiteY15" fmla="*/ 746037 h 1267607"/>
                  <a:gd name="connsiteX16" fmla="*/ 337949 w 1429463"/>
                  <a:gd name="connsiteY16" fmla="*/ 1017135 h 1267607"/>
                  <a:gd name="connsiteX17" fmla="*/ 593468 w 1429463"/>
                  <a:gd name="connsiteY17" fmla="*/ 1267607 h 1267607"/>
                  <a:gd name="connsiteX18" fmla="*/ 883333 w 1429463"/>
                  <a:gd name="connsiteY18" fmla="*/ 961956 h 1267607"/>
                  <a:gd name="connsiteX19" fmla="*/ 1180611 w 1429463"/>
                  <a:gd name="connsiteY19" fmla="*/ 813901 h 1267607"/>
                  <a:gd name="connsiteX20" fmla="*/ 1181460 w 1429463"/>
                  <a:gd name="connsiteY20" fmla="*/ 812217 h 1267607"/>
                  <a:gd name="connsiteX21" fmla="*/ 1429463 w 1429463"/>
                  <a:gd name="connsiteY21" fmla="*/ 677174 h 1267607"/>
                  <a:gd name="connsiteX22" fmla="*/ 1336201 w 1429463"/>
                  <a:gd name="connsiteY22" fmla="*/ 578292 h 1267607"/>
                  <a:gd name="connsiteX0" fmla="*/ 1336201 w 1357809"/>
                  <a:gd name="connsiteY0" fmla="*/ 578292 h 1267607"/>
                  <a:gd name="connsiteX1" fmla="*/ 1220264 w 1357809"/>
                  <a:gd name="connsiteY1" fmla="*/ 292986 h 1267607"/>
                  <a:gd name="connsiteX2" fmla="*/ 1006495 w 1357809"/>
                  <a:gd name="connsiteY2" fmla="*/ 0 h 1267607"/>
                  <a:gd name="connsiteX3" fmla="*/ 778623 w 1357809"/>
                  <a:gd name="connsiteY3" fmla="*/ 35370 h 1267607"/>
                  <a:gd name="connsiteX4" fmla="*/ 744643 w 1357809"/>
                  <a:gd name="connsiteY4" fmla="*/ 28378 h 1267607"/>
                  <a:gd name="connsiteX5" fmla="*/ 406595 w 1357809"/>
                  <a:gd name="connsiteY5" fmla="*/ 121248 h 1267607"/>
                  <a:gd name="connsiteX6" fmla="*/ 0 w 1357809"/>
                  <a:gd name="connsiteY6" fmla="*/ 231073 h 1267607"/>
                  <a:gd name="connsiteX7" fmla="*/ 66878 w 1357809"/>
                  <a:gd name="connsiteY7" fmla="*/ 562982 h 1267607"/>
                  <a:gd name="connsiteX8" fmla="*/ 569096 w 1357809"/>
                  <a:gd name="connsiteY8" fmla="*/ 363935 h 1267607"/>
                  <a:gd name="connsiteX9" fmla="*/ 809211 w 1357809"/>
                  <a:gd name="connsiteY9" fmla="*/ 443369 h 1267607"/>
                  <a:gd name="connsiteX10" fmla="*/ 852657 w 1357809"/>
                  <a:gd name="connsiteY10" fmla="*/ 452309 h 1267607"/>
                  <a:gd name="connsiteX11" fmla="*/ 855802 w 1357809"/>
                  <a:gd name="connsiteY11" fmla="*/ 491444 h 1267607"/>
                  <a:gd name="connsiteX12" fmla="*/ 860597 w 1357809"/>
                  <a:gd name="connsiteY12" fmla="*/ 551096 h 1267607"/>
                  <a:gd name="connsiteX13" fmla="*/ 871241 w 1357809"/>
                  <a:gd name="connsiteY13" fmla="*/ 573991 h 1267607"/>
                  <a:gd name="connsiteX14" fmla="*/ 859725 w 1357809"/>
                  <a:gd name="connsiteY14" fmla="*/ 606600 h 1267607"/>
                  <a:gd name="connsiteX15" fmla="*/ 851373 w 1357809"/>
                  <a:gd name="connsiteY15" fmla="*/ 746037 h 1267607"/>
                  <a:gd name="connsiteX16" fmla="*/ 337949 w 1357809"/>
                  <a:gd name="connsiteY16" fmla="*/ 1017135 h 1267607"/>
                  <a:gd name="connsiteX17" fmla="*/ 593468 w 1357809"/>
                  <a:gd name="connsiteY17" fmla="*/ 1267607 h 1267607"/>
                  <a:gd name="connsiteX18" fmla="*/ 883333 w 1357809"/>
                  <a:gd name="connsiteY18" fmla="*/ 961956 h 1267607"/>
                  <a:gd name="connsiteX19" fmla="*/ 1180611 w 1357809"/>
                  <a:gd name="connsiteY19" fmla="*/ 813901 h 1267607"/>
                  <a:gd name="connsiteX20" fmla="*/ 1181460 w 1357809"/>
                  <a:gd name="connsiteY20" fmla="*/ 812217 h 1267607"/>
                  <a:gd name="connsiteX21" fmla="*/ 1357809 w 1357809"/>
                  <a:gd name="connsiteY21" fmla="*/ 650379 h 1267607"/>
                  <a:gd name="connsiteX22" fmla="*/ 1336201 w 1357809"/>
                  <a:gd name="connsiteY22" fmla="*/ 578292 h 12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7809" h="1267607">
                    <a:moveTo>
                      <a:pt x="1336201" y="578292"/>
                    </a:moveTo>
                    <a:cubicBezTo>
                      <a:pt x="1275766" y="486676"/>
                      <a:pt x="1275215" y="389368"/>
                      <a:pt x="1220264" y="292986"/>
                    </a:cubicBezTo>
                    <a:cubicBezTo>
                      <a:pt x="1165313" y="196604"/>
                      <a:pt x="989451" y="175315"/>
                      <a:pt x="1006495" y="0"/>
                    </a:cubicBezTo>
                    <a:lnTo>
                      <a:pt x="778623" y="35370"/>
                    </a:lnTo>
                    <a:lnTo>
                      <a:pt x="744643" y="28378"/>
                    </a:lnTo>
                    <a:cubicBezTo>
                      <a:pt x="660233" y="3290"/>
                      <a:pt x="530702" y="87466"/>
                      <a:pt x="406595" y="121248"/>
                    </a:cubicBezTo>
                    <a:cubicBezTo>
                      <a:pt x="282488" y="155030"/>
                      <a:pt x="135056" y="132266"/>
                      <a:pt x="0" y="231073"/>
                    </a:cubicBezTo>
                    <a:lnTo>
                      <a:pt x="66878" y="562982"/>
                    </a:lnTo>
                    <a:cubicBezTo>
                      <a:pt x="201934" y="464174"/>
                      <a:pt x="418121" y="388898"/>
                      <a:pt x="569096" y="363935"/>
                    </a:cubicBezTo>
                    <a:cubicBezTo>
                      <a:pt x="670164" y="347224"/>
                      <a:pt x="724801" y="418281"/>
                      <a:pt x="809211" y="443369"/>
                    </a:cubicBezTo>
                    <a:lnTo>
                      <a:pt x="852657" y="452309"/>
                    </a:lnTo>
                    <a:lnTo>
                      <a:pt x="855802" y="491444"/>
                    </a:lnTo>
                    <a:cubicBezTo>
                      <a:pt x="853672" y="513359"/>
                      <a:pt x="855609" y="533059"/>
                      <a:pt x="860597" y="551096"/>
                    </a:cubicBezTo>
                    <a:lnTo>
                      <a:pt x="871241" y="573991"/>
                    </a:lnTo>
                    <a:lnTo>
                      <a:pt x="859725" y="606600"/>
                    </a:lnTo>
                    <a:cubicBezTo>
                      <a:pt x="840080" y="655648"/>
                      <a:pt x="938335" y="677615"/>
                      <a:pt x="851373" y="746037"/>
                    </a:cubicBezTo>
                    <a:cubicBezTo>
                      <a:pt x="764411" y="814459"/>
                      <a:pt x="499259" y="972610"/>
                      <a:pt x="337949" y="1017135"/>
                    </a:cubicBezTo>
                    <a:lnTo>
                      <a:pt x="593468" y="1267607"/>
                    </a:lnTo>
                    <a:cubicBezTo>
                      <a:pt x="754777" y="1223081"/>
                      <a:pt x="785476" y="1037574"/>
                      <a:pt x="883333" y="961956"/>
                    </a:cubicBezTo>
                    <a:cubicBezTo>
                      <a:pt x="981190" y="886338"/>
                      <a:pt x="1147870" y="895647"/>
                      <a:pt x="1180611" y="813901"/>
                    </a:cubicBezTo>
                    <a:lnTo>
                      <a:pt x="1181460" y="812217"/>
                    </a:lnTo>
                    <a:cubicBezTo>
                      <a:pt x="1264128" y="767203"/>
                      <a:pt x="1244936" y="699190"/>
                      <a:pt x="1357809" y="650379"/>
                    </a:cubicBezTo>
                    <a:cubicBezTo>
                      <a:pt x="1355292" y="630897"/>
                      <a:pt x="1356346" y="608832"/>
                      <a:pt x="1336201" y="578292"/>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 name="Rounded Rectangle 73">
                <a:extLst>
                  <a:ext uri="{FF2B5EF4-FFF2-40B4-BE49-F238E27FC236}">
                    <a16:creationId xmlns:a16="http://schemas.microsoft.com/office/drawing/2014/main" id="{1600123A-89F4-03E7-7032-7970FED9E38B}"/>
                  </a:ext>
                </a:extLst>
              </p:cNvPr>
              <p:cNvSpPr/>
              <p:nvPr/>
            </p:nvSpPr>
            <p:spPr>
              <a:xfrm>
                <a:off x="7082365" y="1810535"/>
                <a:ext cx="1291593" cy="276770"/>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5" name="Pentagon 51">
                <a:extLst>
                  <a:ext uri="{FF2B5EF4-FFF2-40B4-BE49-F238E27FC236}">
                    <a16:creationId xmlns:a16="http://schemas.microsoft.com/office/drawing/2014/main" id="{D8D0A35D-D21A-5DB4-2383-E3B212E583C5}"/>
                  </a:ext>
                </a:extLst>
              </p:cNvPr>
              <p:cNvSpPr/>
              <p:nvPr/>
            </p:nvSpPr>
            <p:spPr>
              <a:xfrm rot="16200000">
                <a:off x="3534438" y="3415555"/>
                <a:ext cx="6411836" cy="92257"/>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6" name="Flowchart: Decision 1905">
                <a:extLst>
                  <a:ext uri="{FF2B5EF4-FFF2-40B4-BE49-F238E27FC236}">
                    <a16:creationId xmlns:a16="http://schemas.microsoft.com/office/drawing/2014/main" id="{BFE6E07A-E7EA-7F46-83D1-E1590AD0537C}"/>
                  </a:ext>
                </a:extLst>
              </p:cNvPr>
              <p:cNvSpPr/>
              <p:nvPr/>
            </p:nvSpPr>
            <p:spPr>
              <a:xfrm rot="18232967">
                <a:off x="6004079" y="907872"/>
                <a:ext cx="1009737" cy="299518"/>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7" name="Oval 1906">
                <a:extLst>
                  <a:ext uri="{FF2B5EF4-FFF2-40B4-BE49-F238E27FC236}">
                    <a16:creationId xmlns:a16="http://schemas.microsoft.com/office/drawing/2014/main" id="{B56A6070-52AD-7061-BB03-19A6ED3AD201}"/>
                  </a:ext>
                </a:extLst>
              </p:cNvPr>
              <p:cNvSpPr/>
              <p:nvPr/>
            </p:nvSpPr>
            <p:spPr>
              <a:xfrm>
                <a:off x="6692721" y="4401606"/>
                <a:ext cx="219507" cy="3690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grpSp>
        <p:nvGrpSpPr>
          <p:cNvPr id="1979" name="Group 1978">
            <a:extLst>
              <a:ext uri="{FF2B5EF4-FFF2-40B4-BE49-F238E27FC236}">
                <a16:creationId xmlns:a16="http://schemas.microsoft.com/office/drawing/2014/main" id="{75F5F03C-090F-9D26-1866-03B456EAB92D}"/>
              </a:ext>
            </a:extLst>
          </p:cNvPr>
          <p:cNvGrpSpPr/>
          <p:nvPr/>
        </p:nvGrpSpPr>
        <p:grpSpPr>
          <a:xfrm>
            <a:off x="1769536" y="4271070"/>
            <a:ext cx="2692098" cy="2493548"/>
            <a:chOff x="3411579" y="2755855"/>
            <a:chExt cx="2375136" cy="2199963"/>
          </a:xfrm>
        </p:grpSpPr>
        <p:grpSp>
          <p:nvGrpSpPr>
            <p:cNvPr id="1980" name="Group 1979">
              <a:extLst>
                <a:ext uri="{FF2B5EF4-FFF2-40B4-BE49-F238E27FC236}">
                  <a16:creationId xmlns:a16="http://schemas.microsoft.com/office/drawing/2014/main" id="{B44551EA-7C2B-17E3-7D27-99262D47DF43}"/>
                </a:ext>
              </a:extLst>
            </p:cNvPr>
            <p:cNvGrpSpPr/>
            <p:nvPr/>
          </p:nvGrpSpPr>
          <p:grpSpPr>
            <a:xfrm>
              <a:off x="3411579" y="2922420"/>
              <a:ext cx="747552" cy="1672744"/>
              <a:chOff x="152400" y="457200"/>
              <a:chExt cx="2251841" cy="5295900"/>
            </a:xfrm>
          </p:grpSpPr>
          <p:sp>
            <p:nvSpPr>
              <p:cNvPr id="2083" name="Oval 2">
                <a:extLst>
                  <a:ext uri="{FF2B5EF4-FFF2-40B4-BE49-F238E27FC236}">
                    <a16:creationId xmlns:a16="http://schemas.microsoft.com/office/drawing/2014/main" id="{2C6FEF9D-8C7D-F5D7-B692-54D4F2CEA005}"/>
                  </a:ext>
                </a:extLst>
              </p:cNvPr>
              <p:cNvSpPr/>
              <p:nvPr/>
            </p:nvSpPr>
            <p:spPr>
              <a:xfrm rot="12296205" flipH="1">
                <a:off x="1404994" y="5364457"/>
                <a:ext cx="476614"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84" name="Oval 3">
                <a:extLst>
                  <a:ext uri="{FF2B5EF4-FFF2-40B4-BE49-F238E27FC236}">
                    <a16:creationId xmlns:a16="http://schemas.microsoft.com/office/drawing/2014/main" id="{21AF1C03-93C0-59FE-7E27-73BC0D888AEC}"/>
                  </a:ext>
                </a:extLst>
              </p:cNvPr>
              <p:cNvSpPr/>
              <p:nvPr/>
            </p:nvSpPr>
            <p:spPr>
              <a:xfrm rot="20660369" flipH="1">
                <a:off x="957693" y="5335602"/>
                <a:ext cx="437957"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85" name="Flowchart: Manual Operation 4">
                <a:extLst>
                  <a:ext uri="{FF2B5EF4-FFF2-40B4-BE49-F238E27FC236}">
                    <a16:creationId xmlns:a16="http://schemas.microsoft.com/office/drawing/2014/main" id="{EFB41BB1-F0AA-7546-D0B5-046DB3349BA2}"/>
                  </a:ext>
                </a:extLst>
              </p:cNvPr>
              <p:cNvSpPr/>
              <p:nvPr/>
            </p:nvSpPr>
            <p:spPr>
              <a:xfrm rot="10800000">
                <a:off x="1388730" y="4114800"/>
                <a:ext cx="45720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6" name="Flowchart: Manual Operation 5">
                <a:extLst>
                  <a:ext uri="{FF2B5EF4-FFF2-40B4-BE49-F238E27FC236}">
                    <a16:creationId xmlns:a16="http://schemas.microsoft.com/office/drawing/2014/main" id="{2C1D89E7-4FF4-A35E-86F8-C38FE4985BE9}"/>
                  </a:ext>
                </a:extLst>
              </p:cNvPr>
              <p:cNvSpPr/>
              <p:nvPr/>
            </p:nvSpPr>
            <p:spPr>
              <a:xfrm rot="10800000">
                <a:off x="931530" y="41148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Oval 6">
                <a:extLst>
                  <a:ext uri="{FF2B5EF4-FFF2-40B4-BE49-F238E27FC236}">
                    <a16:creationId xmlns:a16="http://schemas.microsoft.com/office/drawing/2014/main" id="{781EF7BC-BC93-6296-3352-52109A30120E}"/>
                  </a:ext>
                </a:extLst>
              </p:cNvPr>
              <p:cNvSpPr/>
              <p:nvPr/>
            </p:nvSpPr>
            <p:spPr>
              <a:xfrm>
                <a:off x="321930" y="3810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88" name="Oval 7">
                <a:extLst>
                  <a:ext uri="{FF2B5EF4-FFF2-40B4-BE49-F238E27FC236}">
                    <a16:creationId xmlns:a16="http://schemas.microsoft.com/office/drawing/2014/main" id="{B8BA4E28-8DE0-CDB3-0484-BF4395FACD1A}"/>
                  </a:ext>
                </a:extLst>
              </p:cNvPr>
              <p:cNvSpPr/>
              <p:nvPr/>
            </p:nvSpPr>
            <p:spPr>
              <a:xfrm>
                <a:off x="19812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89" name="Flowchart: Manual Operation 8">
                <a:extLst>
                  <a:ext uri="{FF2B5EF4-FFF2-40B4-BE49-F238E27FC236}">
                    <a16:creationId xmlns:a16="http://schemas.microsoft.com/office/drawing/2014/main" id="{530E43EF-1130-8338-3B16-D8F5CEE10BBD}"/>
                  </a:ext>
                </a:extLst>
              </p:cNvPr>
              <p:cNvSpPr/>
              <p:nvPr/>
            </p:nvSpPr>
            <p:spPr>
              <a:xfrm rot="12304159">
                <a:off x="629618" y="2645925"/>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Flowchart: Manual Operation 9">
                <a:extLst>
                  <a:ext uri="{FF2B5EF4-FFF2-40B4-BE49-F238E27FC236}">
                    <a16:creationId xmlns:a16="http://schemas.microsoft.com/office/drawing/2014/main" id="{0E950073-3DC7-49F3-21F3-A2B203CBE862}"/>
                  </a:ext>
                </a:extLst>
              </p:cNvPr>
              <p:cNvSpPr/>
              <p:nvPr/>
            </p:nvSpPr>
            <p:spPr>
              <a:xfrm rot="9407679">
                <a:off x="1604637" y="2646402"/>
                <a:ext cx="548201" cy="12954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1" name="Flowchart: Manual Operation 10">
                <a:extLst>
                  <a:ext uri="{FF2B5EF4-FFF2-40B4-BE49-F238E27FC236}">
                    <a16:creationId xmlns:a16="http://schemas.microsoft.com/office/drawing/2014/main" id="{0DB117ED-8B28-D53D-F227-104C1E1BDBB1}"/>
                  </a:ext>
                </a:extLst>
              </p:cNvPr>
              <p:cNvSpPr/>
              <p:nvPr/>
            </p:nvSpPr>
            <p:spPr>
              <a:xfrm rot="10800000">
                <a:off x="855330" y="2667000"/>
                <a:ext cx="1066800" cy="2133600"/>
              </a:xfrm>
              <a:prstGeom prst="flowChartManualOperation">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Isosceles Triangle 11">
                <a:extLst>
                  <a:ext uri="{FF2B5EF4-FFF2-40B4-BE49-F238E27FC236}">
                    <a16:creationId xmlns:a16="http://schemas.microsoft.com/office/drawing/2014/main" id="{262DBB9E-7A41-72F5-F06E-8FF6628FA0C6}"/>
                  </a:ext>
                </a:extLst>
              </p:cNvPr>
              <p:cNvSpPr/>
              <p:nvPr/>
            </p:nvSpPr>
            <p:spPr>
              <a:xfrm rot="10800000">
                <a:off x="1143000" y="2667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3" name="Cross 12">
                <a:extLst>
                  <a:ext uri="{FF2B5EF4-FFF2-40B4-BE49-F238E27FC236}">
                    <a16:creationId xmlns:a16="http://schemas.microsoft.com/office/drawing/2014/main" id="{F491F00B-85EE-38DA-5113-9D591E2F4018}"/>
                  </a:ext>
                </a:extLst>
              </p:cNvPr>
              <p:cNvSpPr/>
              <p:nvPr/>
            </p:nvSpPr>
            <p:spPr>
              <a:xfrm rot="2093903">
                <a:off x="1554008" y="34480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4" name="Pentagon 13">
                <a:extLst>
                  <a:ext uri="{FF2B5EF4-FFF2-40B4-BE49-F238E27FC236}">
                    <a16:creationId xmlns:a16="http://schemas.microsoft.com/office/drawing/2014/main" id="{CFC6C6DB-94B8-2075-3C61-CC5DFF5DB273}"/>
                  </a:ext>
                </a:extLst>
              </p:cNvPr>
              <p:cNvSpPr/>
              <p:nvPr/>
            </p:nvSpPr>
            <p:spPr>
              <a:xfrm rot="7482643">
                <a:off x="864713" y="43214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095" name="Rectangle 14">
                <a:extLst>
                  <a:ext uri="{FF2B5EF4-FFF2-40B4-BE49-F238E27FC236}">
                    <a16:creationId xmlns:a16="http://schemas.microsoft.com/office/drawing/2014/main" id="{70421468-EDBB-A93A-E986-C47497027718}"/>
                  </a:ext>
                </a:extLst>
              </p:cNvPr>
              <p:cNvSpPr/>
              <p:nvPr/>
            </p:nvSpPr>
            <p:spPr>
              <a:xfrm>
                <a:off x="931531" y="3810000"/>
                <a:ext cx="92673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96" name="Pentagon 15">
                <a:extLst>
                  <a:ext uri="{FF2B5EF4-FFF2-40B4-BE49-F238E27FC236}">
                    <a16:creationId xmlns:a16="http://schemas.microsoft.com/office/drawing/2014/main" id="{AAA50C52-0A03-C46E-21CC-28B7051945C6}"/>
                  </a:ext>
                </a:extLst>
              </p:cNvPr>
              <p:cNvSpPr/>
              <p:nvPr/>
            </p:nvSpPr>
            <p:spPr>
              <a:xfrm rot="16200000">
                <a:off x="-2135518" y="30670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7" name="Oval 16">
                <a:extLst>
                  <a:ext uri="{FF2B5EF4-FFF2-40B4-BE49-F238E27FC236}">
                    <a16:creationId xmlns:a16="http://schemas.microsoft.com/office/drawing/2014/main" id="{8CD251FF-B5A0-F30D-D371-B71F950417C7}"/>
                  </a:ext>
                </a:extLst>
              </p:cNvPr>
              <p:cNvSpPr/>
              <p:nvPr/>
            </p:nvSpPr>
            <p:spPr>
              <a:xfrm>
                <a:off x="474330" y="38100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98" name="Oval 17">
                <a:extLst>
                  <a:ext uri="{FF2B5EF4-FFF2-40B4-BE49-F238E27FC236}">
                    <a16:creationId xmlns:a16="http://schemas.microsoft.com/office/drawing/2014/main" id="{8CE6B18E-5435-635C-21D0-454E6D365754}"/>
                  </a:ext>
                </a:extLst>
              </p:cNvPr>
              <p:cNvSpPr/>
              <p:nvPr/>
            </p:nvSpPr>
            <p:spPr>
              <a:xfrm>
                <a:off x="931530" y="15240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Freeform: Shape 2098">
                <a:extLst>
                  <a:ext uri="{FF2B5EF4-FFF2-40B4-BE49-F238E27FC236}">
                    <a16:creationId xmlns:a16="http://schemas.microsoft.com/office/drawing/2014/main" id="{9E5FD83B-1EB0-C6C3-8FF0-38B9F2C6B0F9}"/>
                  </a:ext>
                </a:extLst>
              </p:cNvPr>
              <p:cNvSpPr/>
              <p:nvPr/>
            </p:nvSpPr>
            <p:spPr>
              <a:xfrm rot="10238857">
                <a:off x="638915" y="1431252"/>
                <a:ext cx="1430707" cy="1434039"/>
              </a:xfrm>
              <a:custGeom>
                <a:avLst/>
                <a:gdLst>
                  <a:gd name="connsiteX0" fmla="*/ 625697 w 1430707"/>
                  <a:gd name="connsiteY0" fmla="*/ 1220603 h 1239517"/>
                  <a:gd name="connsiteX1" fmla="*/ 84619 w 1430707"/>
                  <a:gd name="connsiteY1" fmla="*/ 893150 h 1239517"/>
                  <a:gd name="connsiteX2" fmla="*/ 108288 w 1430707"/>
                  <a:gd name="connsiteY2" fmla="*/ 749435 h 1239517"/>
                  <a:gd name="connsiteX3" fmla="*/ 78083 w 1430707"/>
                  <a:gd name="connsiteY3" fmla="*/ 712825 h 1239517"/>
                  <a:gd name="connsiteX4" fmla="*/ 0 w 1430707"/>
                  <a:gd name="connsiteY4" fmla="*/ 457200 h 1239517"/>
                  <a:gd name="connsiteX5" fmla="*/ 457200 w 1430707"/>
                  <a:gd name="connsiteY5" fmla="*/ 0 h 1239517"/>
                  <a:gd name="connsiteX6" fmla="*/ 414337 w 1430707"/>
                  <a:gd name="connsiteY6" fmla="*/ 687140 h 1239517"/>
                  <a:gd name="connsiteX7" fmla="*/ 418615 w 1430707"/>
                  <a:gd name="connsiteY7" fmla="*/ 709817 h 1239517"/>
                  <a:gd name="connsiteX8" fmla="*/ 968455 w 1430707"/>
                  <a:gd name="connsiteY8" fmla="*/ 800373 h 1239517"/>
                  <a:gd name="connsiteX9" fmla="*/ 988623 w 1430707"/>
                  <a:gd name="connsiteY9" fmla="*/ 736501 h 1239517"/>
                  <a:gd name="connsiteX10" fmla="*/ 1027936 w 1430707"/>
                  <a:gd name="connsiteY10" fmla="*/ 49149 h 1239517"/>
                  <a:gd name="connsiteX11" fmla="*/ 1427405 w 1430707"/>
                  <a:gd name="connsiteY11" fmla="*/ 557566 h 1239517"/>
                  <a:gd name="connsiteX12" fmla="*/ 1319422 w 1430707"/>
                  <a:gd name="connsiteY12" fmla="*/ 802067 h 1239517"/>
                  <a:gd name="connsiteX13" fmla="*/ 1269237 w 1430707"/>
                  <a:gd name="connsiteY13" fmla="*/ 849911 h 1239517"/>
                  <a:gd name="connsiteX14" fmla="*/ 1281426 w 1430707"/>
                  <a:gd name="connsiteY14" fmla="*/ 851918 h 1239517"/>
                  <a:gd name="connsiteX15" fmla="*/ 1243209 w 1430707"/>
                  <a:gd name="connsiteY15" fmla="*/ 1083964 h 1239517"/>
                  <a:gd name="connsiteX16" fmla="*/ 625697 w 1430707"/>
                  <a:gd name="connsiteY16" fmla="*/ 1220603 h 1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707" h="1239517">
                    <a:moveTo>
                      <a:pt x="625697" y="1220603"/>
                    </a:moveTo>
                    <a:cubicBezTo>
                      <a:pt x="305761" y="1167911"/>
                      <a:pt x="63512" y="1021306"/>
                      <a:pt x="84619" y="893150"/>
                    </a:cubicBezTo>
                    <a:lnTo>
                      <a:pt x="108288" y="749435"/>
                    </a:lnTo>
                    <a:lnTo>
                      <a:pt x="78083" y="712825"/>
                    </a:lnTo>
                    <a:cubicBezTo>
                      <a:pt x="28785" y="639855"/>
                      <a:pt x="0" y="551889"/>
                      <a:pt x="0" y="457200"/>
                    </a:cubicBezTo>
                    <a:cubicBezTo>
                      <a:pt x="0" y="204695"/>
                      <a:pt x="204695" y="0"/>
                      <a:pt x="457200" y="0"/>
                    </a:cubicBezTo>
                    <a:cubicBezTo>
                      <a:pt x="400050" y="225029"/>
                      <a:pt x="385763" y="458093"/>
                      <a:pt x="414337" y="687140"/>
                    </a:cubicBezTo>
                    <a:lnTo>
                      <a:pt x="418615" y="709817"/>
                    </a:lnTo>
                    <a:lnTo>
                      <a:pt x="968455" y="800373"/>
                    </a:lnTo>
                    <a:lnTo>
                      <a:pt x="988623" y="736501"/>
                    </a:lnTo>
                    <a:cubicBezTo>
                      <a:pt x="1044284" y="512492"/>
                      <a:pt x="1057867" y="279384"/>
                      <a:pt x="1027936" y="49149"/>
                    </a:cubicBezTo>
                    <a:cubicBezTo>
                      <a:pt x="1278642" y="79234"/>
                      <a:pt x="1457490" y="306860"/>
                      <a:pt x="1427405" y="557566"/>
                    </a:cubicBezTo>
                    <a:cubicBezTo>
                      <a:pt x="1416123" y="651581"/>
                      <a:pt x="1377062" y="735491"/>
                      <a:pt x="1319422" y="802067"/>
                    </a:cubicBezTo>
                    <a:lnTo>
                      <a:pt x="1269237" y="849911"/>
                    </a:lnTo>
                    <a:lnTo>
                      <a:pt x="1281426" y="851918"/>
                    </a:lnTo>
                    <a:lnTo>
                      <a:pt x="1243209" y="1083964"/>
                    </a:lnTo>
                    <a:cubicBezTo>
                      <a:pt x="1222102" y="1212120"/>
                      <a:pt x="945633" y="1273295"/>
                      <a:pt x="625697" y="1220603"/>
                    </a:cubicBezTo>
                    <a:close/>
                  </a:path>
                </a:pathLst>
              </a:cu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00" name="Flowchart: Decision 24">
                <a:extLst>
                  <a:ext uri="{FF2B5EF4-FFF2-40B4-BE49-F238E27FC236}">
                    <a16:creationId xmlns:a16="http://schemas.microsoft.com/office/drawing/2014/main" id="{84FF4447-57F9-93A0-866A-2EC65476D3EF}"/>
                  </a:ext>
                </a:extLst>
              </p:cNvPr>
              <p:cNvSpPr/>
              <p:nvPr/>
            </p:nvSpPr>
            <p:spPr>
              <a:xfrm rot="18232967">
                <a:off x="-140905" y="9772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1" name="Group 2100">
                <a:extLst>
                  <a:ext uri="{FF2B5EF4-FFF2-40B4-BE49-F238E27FC236}">
                    <a16:creationId xmlns:a16="http://schemas.microsoft.com/office/drawing/2014/main" id="{D2B552EF-E7E8-0B9B-551C-01DA2E56D8E3}"/>
                  </a:ext>
                </a:extLst>
              </p:cNvPr>
              <p:cNvGrpSpPr/>
              <p:nvPr/>
            </p:nvGrpSpPr>
            <p:grpSpPr>
              <a:xfrm>
                <a:off x="685800" y="1676400"/>
                <a:ext cx="1295401" cy="304800"/>
                <a:chOff x="990599" y="533400"/>
                <a:chExt cx="1295401" cy="304800"/>
              </a:xfrm>
            </p:grpSpPr>
            <p:sp>
              <p:nvSpPr>
                <p:cNvPr id="2102" name="Rectangle 23">
                  <a:extLst>
                    <a:ext uri="{FF2B5EF4-FFF2-40B4-BE49-F238E27FC236}">
                      <a16:creationId xmlns:a16="http://schemas.microsoft.com/office/drawing/2014/main" id="{CDE454EB-BA8C-C23E-BBCC-F611A41C8CF7}"/>
                    </a:ext>
                  </a:extLst>
                </p:cNvPr>
                <p:cNvSpPr/>
                <p:nvPr/>
              </p:nvSpPr>
              <p:spPr>
                <a:xfrm>
                  <a:off x="990599" y="533400"/>
                  <a:ext cx="1295401" cy="304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103" name="Group 103">
                  <a:extLst>
                    <a:ext uri="{FF2B5EF4-FFF2-40B4-BE49-F238E27FC236}">
                      <a16:creationId xmlns:a16="http://schemas.microsoft.com/office/drawing/2014/main" id="{36790159-5568-364E-4CBA-78541C70DC93}"/>
                    </a:ext>
                  </a:extLst>
                </p:cNvPr>
                <p:cNvGrpSpPr/>
                <p:nvPr/>
              </p:nvGrpSpPr>
              <p:grpSpPr>
                <a:xfrm>
                  <a:off x="990600" y="533400"/>
                  <a:ext cx="1286164" cy="304800"/>
                  <a:chOff x="457200" y="1600200"/>
                  <a:chExt cx="8229600" cy="1752600"/>
                </a:xfrm>
                <a:noFill/>
              </p:grpSpPr>
              <p:sp>
                <p:nvSpPr>
                  <p:cNvPr id="2104" name="Plaque 2103">
                    <a:extLst>
                      <a:ext uri="{FF2B5EF4-FFF2-40B4-BE49-F238E27FC236}">
                        <a16:creationId xmlns:a16="http://schemas.microsoft.com/office/drawing/2014/main" id="{4F5A552E-CD62-7ECC-4EAE-FCCD9B4A58E5}"/>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Plaque 2104">
                    <a:extLst>
                      <a:ext uri="{FF2B5EF4-FFF2-40B4-BE49-F238E27FC236}">
                        <a16:creationId xmlns:a16="http://schemas.microsoft.com/office/drawing/2014/main" id="{0B6E4487-24AE-577D-1819-930FCC0D159E}"/>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Plaque 2105">
                    <a:extLst>
                      <a:ext uri="{FF2B5EF4-FFF2-40B4-BE49-F238E27FC236}">
                        <a16:creationId xmlns:a16="http://schemas.microsoft.com/office/drawing/2014/main" id="{06708729-AA88-32D5-F274-ACF598443268}"/>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7" name="Plaque 2106">
                    <a:extLst>
                      <a:ext uri="{FF2B5EF4-FFF2-40B4-BE49-F238E27FC236}">
                        <a16:creationId xmlns:a16="http://schemas.microsoft.com/office/drawing/2014/main" id="{614A5DE9-CC96-2BBE-8563-90FF99D3929C}"/>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8" name="Plaque 2107">
                    <a:extLst>
                      <a:ext uri="{FF2B5EF4-FFF2-40B4-BE49-F238E27FC236}">
                        <a16:creationId xmlns:a16="http://schemas.microsoft.com/office/drawing/2014/main" id="{56061854-A41A-4549-96E5-A710C66F1574}"/>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 name="Plaque 2108">
                    <a:extLst>
                      <a:ext uri="{FF2B5EF4-FFF2-40B4-BE49-F238E27FC236}">
                        <a16:creationId xmlns:a16="http://schemas.microsoft.com/office/drawing/2014/main" id="{2E348E08-385B-872C-F84E-3CDF0F6645FD}"/>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0" name="Plaque 2109">
                    <a:extLst>
                      <a:ext uri="{FF2B5EF4-FFF2-40B4-BE49-F238E27FC236}">
                        <a16:creationId xmlns:a16="http://schemas.microsoft.com/office/drawing/2014/main" id="{1EB9E71F-61E4-1ACA-CF45-BC9FFCA1A918}"/>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81" name="Group 116">
              <a:extLst>
                <a:ext uri="{FF2B5EF4-FFF2-40B4-BE49-F238E27FC236}">
                  <a16:creationId xmlns:a16="http://schemas.microsoft.com/office/drawing/2014/main" id="{29B2BACF-2E0C-E100-C4B2-E07147260C60}"/>
                </a:ext>
              </a:extLst>
            </p:cNvPr>
            <p:cNvGrpSpPr/>
            <p:nvPr/>
          </p:nvGrpSpPr>
          <p:grpSpPr>
            <a:xfrm>
              <a:off x="3906186" y="3353215"/>
              <a:ext cx="753271" cy="1602603"/>
              <a:chOff x="2556985" y="1219200"/>
              <a:chExt cx="2150386" cy="4361885"/>
            </a:xfrm>
          </p:grpSpPr>
          <p:sp>
            <p:nvSpPr>
              <p:cNvPr id="2061" name="Oval 2060">
                <a:extLst>
                  <a:ext uri="{FF2B5EF4-FFF2-40B4-BE49-F238E27FC236}">
                    <a16:creationId xmlns:a16="http://schemas.microsoft.com/office/drawing/2014/main" id="{2340B25E-BAA6-CC41-7C92-4341F57EACE1}"/>
                  </a:ext>
                </a:extLst>
              </p:cNvPr>
              <p:cNvSpPr/>
              <p:nvPr/>
            </p:nvSpPr>
            <p:spPr>
              <a:xfrm rot="12296205" flipH="1">
                <a:off x="3636854" y="52000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62" name="Oval 2061">
                <a:extLst>
                  <a:ext uri="{FF2B5EF4-FFF2-40B4-BE49-F238E27FC236}">
                    <a16:creationId xmlns:a16="http://schemas.microsoft.com/office/drawing/2014/main" id="{28536D4F-7144-4B77-F4B3-E1674D852213}"/>
                  </a:ext>
                </a:extLst>
              </p:cNvPr>
              <p:cNvSpPr/>
              <p:nvPr/>
            </p:nvSpPr>
            <p:spPr>
              <a:xfrm rot="20660369" flipH="1">
                <a:off x="3241922" y="51703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63" name="Flowchart: Manual Operation 2062">
                <a:extLst>
                  <a:ext uri="{FF2B5EF4-FFF2-40B4-BE49-F238E27FC236}">
                    <a16:creationId xmlns:a16="http://schemas.microsoft.com/office/drawing/2014/main" id="{EA12C187-F98A-04B1-0B87-E4C7E1E4010D}"/>
                  </a:ext>
                </a:extLst>
              </p:cNvPr>
              <p:cNvSpPr/>
              <p:nvPr/>
            </p:nvSpPr>
            <p:spPr>
              <a:xfrm rot="10800000">
                <a:off x="3674730" y="3962400"/>
                <a:ext cx="45720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Flowchart: Manual Operation 2063">
                <a:extLst>
                  <a:ext uri="{FF2B5EF4-FFF2-40B4-BE49-F238E27FC236}">
                    <a16:creationId xmlns:a16="http://schemas.microsoft.com/office/drawing/2014/main" id="{BF1AD0C2-3ED2-D8B3-DCA0-415EBB8BA37E}"/>
                  </a:ext>
                </a:extLst>
              </p:cNvPr>
              <p:cNvSpPr/>
              <p:nvPr/>
            </p:nvSpPr>
            <p:spPr>
              <a:xfrm rot="10800000">
                <a:off x="3217530" y="3962400"/>
                <a:ext cx="592470" cy="1371600"/>
              </a:xfrm>
              <a:prstGeom prst="flowChartManualOperation">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CE90DE8D-12FF-E5FC-7605-9BCF648253A0}"/>
                  </a:ext>
                </a:extLst>
              </p:cNvPr>
              <p:cNvSpPr/>
              <p:nvPr/>
            </p:nvSpPr>
            <p:spPr>
              <a:xfrm>
                <a:off x="2556985" y="3618008"/>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66" name="Oval 2065">
                <a:extLst>
                  <a:ext uri="{FF2B5EF4-FFF2-40B4-BE49-F238E27FC236}">
                    <a16:creationId xmlns:a16="http://schemas.microsoft.com/office/drawing/2014/main" id="{C0FAFE73-8E90-E1B8-384F-CBF2975CF56A}"/>
                  </a:ext>
                </a:extLst>
              </p:cNvPr>
              <p:cNvSpPr/>
              <p:nvPr/>
            </p:nvSpPr>
            <p:spPr>
              <a:xfrm>
                <a:off x="4284330" y="3581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67" name="Flowchart: Manual Operation 2066">
                <a:extLst>
                  <a:ext uri="{FF2B5EF4-FFF2-40B4-BE49-F238E27FC236}">
                    <a16:creationId xmlns:a16="http://schemas.microsoft.com/office/drawing/2014/main" id="{B379A1ED-C765-94DC-8ABB-6540E8693D10}"/>
                  </a:ext>
                </a:extLst>
              </p:cNvPr>
              <p:cNvSpPr/>
              <p:nvPr/>
            </p:nvSpPr>
            <p:spPr>
              <a:xfrm rot="12653049">
                <a:off x="2904501" y="2396130"/>
                <a:ext cx="548201" cy="148224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lowchart: Manual Operation 2067">
                <a:extLst>
                  <a:ext uri="{FF2B5EF4-FFF2-40B4-BE49-F238E27FC236}">
                    <a16:creationId xmlns:a16="http://schemas.microsoft.com/office/drawing/2014/main" id="{1D3BDA11-975F-3C8F-088B-46FD9785ADB9}"/>
                  </a:ext>
                </a:extLst>
              </p:cNvPr>
              <p:cNvSpPr/>
              <p:nvPr/>
            </p:nvSpPr>
            <p:spPr>
              <a:xfrm rot="9116100">
                <a:off x="3927171" y="2441695"/>
                <a:ext cx="548201" cy="142704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Flowchart: Manual Operation 2068">
                <a:extLst>
                  <a:ext uri="{FF2B5EF4-FFF2-40B4-BE49-F238E27FC236}">
                    <a16:creationId xmlns:a16="http://schemas.microsoft.com/office/drawing/2014/main" id="{2FCE710D-F5A9-2AB6-2DE3-9B5B73B792EB}"/>
                  </a:ext>
                </a:extLst>
              </p:cNvPr>
              <p:cNvSpPr/>
              <p:nvPr/>
            </p:nvSpPr>
            <p:spPr>
              <a:xfrm rot="10800000">
                <a:off x="3141330" y="2438400"/>
                <a:ext cx="1066800" cy="2209800"/>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Isosceles Triangle 2069">
                <a:extLst>
                  <a:ext uri="{FF2B5EF4-FFF2-40B4-BE49-F238E27FC236}">
                    <a16:creationId xmlns:a16="http://schemas.microsoft.com/office/drawing/2014/main" id="{E071224C-C194-63BE-C0DF-7AA67023256D}"/>
                  </a:ext>
                </a:extLst>
              </p:cNvPr>
              <p:cNvSpPr/>
              <p:nvPr/>
            </p:nvSpPr>
            <p:spPr>
              <a:xfrm rot="10800000">
                <a:off x="342900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1" name="Group 112">
                <a:extLst>
                  <a:ext uri="{FF2B5EF4-FFF2-40B4-BE49-F238E27FC236}">
                    <a16:creationId xmlns:a16="http://schemas.microsoft.com/office/drawing/2014/main" id="{18A9F7CE-2525-5ECD-CAFC-56CCF554D0C2}"/>
                  </a:ext>
                </a:extLst>
              </p:cNvPr>
              <p:cNvGrpSpPr/>
              <p:nvPr/>
            </p:nvGrpSpPr>
            <p:grpSpPr>
              <a:xfrm rot="17772307">
                <a:off x="3397060" y="3146415"/>
                <a:ext cx="766600" cy="1425073"/>
                <a:chOff x="3551491" y="3295649"/>
                <a:chExt cx="766600" cy="1425073"/>
              </a:xfrm>
            </p:grpSpPr>
            <p:sp>
              <p:nvSpPr>
                <p:cNvPr id="2081" name="Cross 2080">
                  <a:extLst>
                    <a:ext uri="{FF2B5EF4-FFF2-40B4-BE49-F238E27FC236}">
                      <a16:creationId xmlns:a16="http://schemas.microsoft.com/office/drawing/2014/main" id="{BE054384-175E-1228-72DE-B8B09286B96F}"/>
                    </a:ext>
                  </a:extLst>
                </p:cNvPr>
                <p:cNvSpPr/>
                <p:nvPr/>
              </p:nvSpPr>
              <p:spPr>
                <a:xfrm rot="2093903">
                  <a:off x="3840008" y="3295649"/>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Pentagon 67">
                  <a:extLst>
                    <a:ext uri="{FF2B5EF4-FFF2-40B4-BE49-F238E27FC236}">
                      <a16:creationId xmlns:a16="http://schemas.microsoft.com/office/drawing/2014/main" id="{DA56FCE4-D239-5734-04F5-86E067475A04}"/>
                    </a:ext>
                  </a:extLst>
                </p:cNvPr>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072" name="Rectangle 2071">
                <a:extLst>
                  <a:ext uri="{FF2B5EF4-FFF2-40B4-BE49-F238E27FC236}">
                    <a16:creationId xmlns:a16="http://schemas.microsoft.com/office/drawing/2014/main" id="{DAA0372B-5119-3423-6D37-31DF0851138F}"/>
                  </a:ext>
                </a:extLst>
              </p:cNvPr>
              <p:cNvSpPr/>
              <p:nvPr/>
            </p:nvSpPr>
            <p:spPr>
              <a:xfrm>
                <a:off x="3217532" y="3657600"/>
                <a:ext cx="929596"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73" name="Oval 2072">
                <a:extLst>
                  <a:ext uri="{FF2B5EF4-FFF2-40B4-BE49-F238E27FC236}">
                    <a16:creationId xmlns:a16="http://schemas.microsoft.com/office/drawing/2014/main" id="{6D23ECC2-3EA3-A6A0-5278-C6F22C62915B}"/>
                  </a:ext>
                </a:extLst>
              </p:cNvPr>
              <p:cNvSpPr/>
              <p:nvPr/>
            </p:nvSpPr>
            <p:spPr>
              <a:xfrm>
                <a:off x="3217530" y="1295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Cloud 2073">
                <a:extLst>
                  <a:ext uri="{FF2B5EF4-FFF2-40B4-BE49-F238E27FC236}">
                    <a16:creationId xmlns:a16="http://schemas.microsoft.com/office/drawing/2014/main" id="{80E8BA37-D3B6-00EB-D50B-B79CD3A6C002}"/>
                  </a:ext>
                </a:extLst>
              </p:cNvPr>
              <p:cNvSpPr/>
              <p:nvPr/>
            </p:nvSpPr>
            <p:spPr>
              <a:xfrm rot="17650418">
                <a:off x="2802975" y="1508002"/>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Cloud 2074">
                <a:extLst>
                  <a:ext uri="{FF2B5EF4-FFF2-40B4-BE49-F238E27FC236}">
                    <a16:creationId xmlns:a16="http://schemas.microsoft.com/office/drawing/2014/main" id="{52579711-952B-BA16-DEF6-B3DBA04D7DC7}"/>
                  </a:ext>
                </a:extLst>
              </p:cNvPr>
              <p:cNvSpPr/>
              <p:nvPr/>
            </p:nvSpPr>
            <p:spPr>
              <a:xfrm rot="4179572">
                <a:off x="3699580" y="1503503"/>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ectangle 2075">
                <a:extLst>
                  <a:ext uri="{FF2B5EF4-FFF2-40B4-BE49-F238E27FC236}">
                    <a16:creationId xmlns:a16="http://schemas.microsoft.com/office/drawing/2014/main" id="{DA0573EA-BFA5-96C0-BC93-C899DBF42545}"/>
                  </a:ext>
                </a:extLst>
              </p:cNvPr>
              <p:cNvSpPr/>
              <p:nvPr/>
            </p:nvSpPr>
            <p:spPr>
              <a:xfrm>
                <a:off x="2971800" y="1524000"/>
                <a:ext cx="1295400" cy="228600"/>
              </a:xfrm>
              <a:prstGeom prst="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77" name="Cloud 2076">
                <a:extLst>
                  <a:ext uri="{FF2B5EF4-FFF2-40B4-BE49-F238E27FC236}">
                    <a16:creationId xmlns:a16="http://schemas.microsoft.com/office/drawing/2014/main" id="{58771BC9-ABBB-F18C-98A5-1E984637027A}"/>
                  </a:ext>
                </a:extLst>
              </p:cNvPr>
              <p:cNvSpPr/>
              <p:nvPr/>
            </p:nvSpPr>
            <p:spPr>
              <a:xfrm>
                <a:off x="3276600" y="1219200"/>
                <a:ext cx="762000" cy="457200"/>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8" name="Group 115">
                <a:extLst>
                  <a:ext uri="{FF2B5EF4-FFF2-40B4-BE49-F238E27FC236}">
                    <a16:creationId xmlns:a16="http://schemas.microsoft.com/office/drawing/2014/main" id="{D0036035-CF36-EC96-3311-B2DAAC8A71C2}"/>
                  </a:ext>
                </a:extLst>
              </p:cNvPr>
              <p:cNvGrpSpPr/>
              <p:nvPr/>
            </p:nvGrpSpPr>
            <p:grpSpPr>
              <a:xfrm>
                <a:off x="2895600" y="1524000"/>
                <a:ext cx="228600" cy="381000"/>
                <a:chOff x="2286000" y="381000"/>
                <a:chExt cx="457200" cy="762000"/>
              </a:xfrm>
            </p:grpSpPr>
            <p:sp>
              <p:nvSpPr>
                <p:cNvPr id="2079" name="Trapezoid 2078">
                  <a:extLst>
                    <a:ext uri="{FF2B5EF4-FFF2-40B4-BE49-F238E27FC236}">
                      <a16:creationId xmlns:a16="http://schemas.microsoft.com/office/drawing/2014/main" id="{CCC0D85E-7016-EC2C-A4BF-A675453675B6}"/>
                    </a:ext>
                  </a:extLst>
                </p:cNvPr>
                <p:cNvSpPr/>
                <p:nvPr/>
              </p:nvSpPr>
              <p:spPr>
                <a:xfrm>
                  <a:off x="2286000" y="685800"/>
                  <a:ext cx="457200" cy="457200"/>
                </a:xfrm>
                <a:prstGeom prst="trapezoid">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0" name="Oval 2079">
                  <a:extLst>
                    <a:ext uri="{FF2B5EF4-FFF2-40B4-BE49-F238E27FC236}">
                      <a16:creationId xmlns:a16="http://schemas.microsoft.com/office/drawing/2014/main" id="{0AF583B9-4A84-7C8B-48D9-20E2A3D0291A}"/>
                    </a:ext>
                  </a:extLst>
                </p:cNvPr>
                <p:cNvSpPr/>
                <p:nvPr/>
              </p:nvSpPr>
              <p:spPr>
                <a:xfrm>
                  <a:off x="2286000" y="381000"/>
                  <a:ext cx="457200" cy="381000"/>
                </a:xfrm>
                <a:prstGeom prst="ellipse">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82" name="Group 136">
              <a:extLst>
                <a:ext uri="{FF2B5EF4-FFF2-40B4-BE49-F238E27FC236}">
                  <a16:creationId xmlns:a16="http://schemas.microsoft.com/office/drawing/2014/main" id="{11DE35B0-D2DA-78F4-61E0-6BC4F108BBED}"/>
                </a:ext>
              </a:extLst>
            </p:cNvPr>
            <p:cNvGrpSpPr/>
            <p:nvPr/>
          </p:nvGrpSpPr>
          <p:grpSpPr>
            <a:xfrm flipH="1">
              <a:off x="5110999" y="2755855"/>
              <a:ext cx="675716" cy="1747828"/>
              <a:chOff x="6875029" y="228600"/>
              <a:chExt cx="2268971" cy="5295900"/>
            </a:xfrm>
          </p:grpSpPr>
          <p:grpSp>
            <p:nvGrpSpPr>
              <p:cNvPr id="2028" name="Group 75">
                <a:extLst>
                  <a:ext uri="{FF2B5EF4-FFF2-40B4-BE49-F238E27FC236}">
                    <a16:creationId xmlns:a16="http://schemas.microsoft.com/office/drawing/2014/main" id="{2864E626-0738-1CA2-E0B1-E84710973D50}"/>
                  </a:ext>
                </a:extLst>
              </p:cNvPr>
              <p:cNvGrpSpPr/>
              <p:nvPr/>
            </p:nvGrpSpPr>
            <p:grpSpPr>
              <a:xfrm>
                <a:off x="6875029" y="228600"/>
                <a:ext cx="2268971" cy="5295900"/>
                <a:chOff x="7086600" y="228600"/>
                <a:chExt cx="2268971" cy="5295900"/>
              </a:xfrm>
            </p:grpSpPr>
            <p:sp>
              <p:nvSpPr>
                <p:cNvPr id="2038" name="Cloud 2037">
                  <a:extLst>
                    <a:ext uri="{FF2B5EF4-FFF2-40B4-BE49-F238E27FC236}">
                      <a16:creationId xmlns:a16="http://schemas.microsoft.com/office/drawing/2014/main" id="{E621E7DC-AFE5-7A77-9D28-DE290F8A099F}"/>
                    </a:ext>
                  </a:extLst>
                </p:cNvPr>
                <p:cNvSpPr/>
                <p:nvPr/>
              </p:nvSpPr>
              <p:spPr>
                <a:xfrm rot="368239">
                  <a:off x="7558016" y="2131618"/>
                  <a:ext cx="1420971" cy="60765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9" name="Oval 2038">
                  <a:extLst>
                    <a:ext uri="{FF2B5EF4-FFF2-40B4-BE49-F238E27FC236}">
                      <a16:creationId xmlns:a16="http://schemas.microsoft.com/office/drawing/2014/main" id="{635F2F8F-BB4C-4BA7-94FF-28D5F8E30378}"/>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40" name="Oval 2039">
                  <a:extLst>
                    <a:ext uri="{FF2B5EF4-FFF2-40B4-BE49-F238E27FC236}">
                      <a16:creationId xmlns:a16="http://schemas.microsoft.com/office/drawing/2014/main" id="{E8A1407E-8036-F777-7FF6-E2FD3CFEFC6A}"/>
                    </a:ext>
                  </a:extLst>
                </p:cNvPr>
                <p:cNvSpPr/>
                <p:nvPr/>
              </p:nvSpPr>
              <p:spPr>
                <a:xfrm rot="20660369" flipH="1">
                  <a:off x="7789530" y="510540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41" name="Flowchart: Manual Operation 2040">
                  <a:extLst>
                    <a:ext uri="{FF2B5EF4-FFF2-40B4-BE49-F238E27FC236}">
                      <a16:creationId xmlns:a16="http://schemas.microsoft.com/office/drawing/2014/main" id="{C20DABCA-9838-495E-0845-A0421738DCDE}"/>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2" name="Flowchart: Manual Operation 2041">
                  <a:extLst>
                    <a:ext uri="{FF2B5EF4-FFF2-40B4-BE49-F238E27FC236}">
                      <a16:creationId xmlns:a16="http://schemas.microsoft.com/office/drawing/2014/main" id="{EEFF37D2-B6EF-729D-DE22-AD376EC654C5}"/>
                    </a:ext>
                  </a:extLst>
                </p:cNvPr>
                <p:cNvSpPr/>
                <p:nvPr/>
              </p:nvSpPr>
              <p:spPr>
                <a:xfrm rot="10800000">
                  <a:off x="7865729" y="3886200"/>
                  <a:ext cx="575441"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3" name="Oval 2042">
                  <a:extLst>
                    <a:ext uri="{FF2B5EF4-FFF2-40B4-BE49-F238E27FC236}">
                      <a16:creationId xmlns:a16="http://schemas.microsoft.com/office/drawing/2014/main" id="{F7AE0D5B-C11D-BB31-45EA-B2B268051B36}"/>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44" name="Oval 2043">
                  <a:extLst>
                    <a:ext uri="{FF2B5EF4-FFF2-40B4-BE49-F238E27FC236}">
                      <a16:creationId xmlns:a16="http://schemas.microsoft.com/office/drawing/2014/main" id="{0B149FEA-C329-ABCA-5E7A-8702F4CE10D3}"/>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45" name="Flowchart: Manual Operation 2044">
                  <a:extLst>
                    <a:ext uri="{FF2B5EF4-FFF2-40B4-BE49-F238E27FC236}">
                      <a16:creationId xmlns:a16="http://schemas.microsoft.com/office/drawing/2014/main" id="{942C5F28-A6EA-5592-5704-15235E51752F}"/>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6" name="Flowchart: Manual Operation 2045">
                  <a:extLst>
                    <a:ext uri="{FF2B5EF4-FFF2-40B4-BE49-F238E27FC236}">
                      <a16:creationId xmlns:a16="http://schemas.microsoft.com/office/drawing/2014/main" id="{02DDC3E4-B3A7-4CED-B9B9-E65A4AB84399}"/>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7" name="Flowchart: Manual Operation 2046">
                  <a:extLst>
                    <a:ext uri="{FF2B5EF4-FFF2-40B4-BE49-F238E27FC236}">
                      <a16:creationId xmlns:a16="http://schemas.microsoft.com/office/drawing/2014/main" id="{9C613F2C-722A-C9C4-B271-B77BA298CD32}"/>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Isosceles Triangle 2047">
                  <a:extLst>
                    <a:ext uri="{FF2B5EF4-FFF2-40B4-BE49-F238E27FC236}">
                      <a16:creationId xmlns:a16="http://schemas.microsoft.com/office/drawing/2014/main" id="{61BC5721-3FEC-9DAB-8D72-D7CD541C6E37}"/>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Pentagon 17">
                  <a:extLst>
                    <a:ext uri="{FF2B5EF4-FFF2-40B4-BE49-F238E27FC236}">
                      <a16:creationId xmlns:a16="http://schemas.microsoft.com/office/drawing/2014/main" id="{FA284B9D-712F-87FF-D5BB-CE22ACE5098D}"/>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Oval 2049">
                  <a:extLst>
                    <a:ext uri="{FF2B5EF4-FFF2-40B4-BE49-F238E27FC236}">
                      <a16:creationId xmlns:a16="http://schemas.microsoft.com/office/drawing/2014/main" id="{4734DFBE-7969-E4D4-1AE1-06162ABF0BB0}"/>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51" name="Flowchart: Decision 2050">
                  <a:extLst>
                    <a:ext uri="{FF2B5EF4-FFF2-40B4-BE49-F238E27FC236}">
                      <a16:creationId xmlns:a16="http://schemas.microsoft.com/office/drawing/2014/main" id="{7000C809-3347-9AF4-175B-0778DEF65442}"/>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ectangle 2051">
                  <a:extLst>
                    <a:ext uri="{FF2B5EF4-FFF2-40B4-BE49-F238E27FC236}">
                      <a16:creationId xmlns:a16="http://schemas.microsoft.com/office/drawing/2014/main" id="{DD966CD0-DA75-3EB4-61DA-D6ADFBB5159F}"/>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Cross 2052">
                  <a:extLst>
                    <a:ext uri="{FF2B5EF4-FFF2-40B4-BE49-F238E27FC236}">
                      <a16:creationId xmlns:a16="http://schemas.microsoft.com/office/drawing/2014/main" id="{73285DCA-9336-6D68-7150-47C94BB3FBF2}"/>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Pentagon 22">
                  <a:extLst>
                    <a:ext uri="{FF2B5EF4-FFF2-40B4-BE49-F238E27FC236}">
                      <a16:creationId xmlns:a16="http://schemas.microsoft.com/office/drawing/2014/main" id="{1648B270-5FA2-DCE6-8C0D-45442D18597A}"/>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55" name="Rectangle 2054">
                  <a:extLst>
                    <a:ext uri="{FF2B5EF4-FFF2-40B4-BE49-F238E27FC236}">
                      <a16:creationId xmlns:a16="http://schemas.microsoft.com/office/drawing/2014/main" id="{EB943DF7-F576-4197-1213-1349A128D57E}"/>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56" name="Oval 2055">
                  <a:extLst>
                    <a:ext uri="{FF2B5EF4-FFF2-40B4-BE49-F238E27FC236}">
                      <a16:creationId xmlns:a16="http://schemas.microsoft.com/office/drawing/2014/main" id="{0253622D-14DB-83D5-3214-65F4D0A4E6F3}"/>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Cloud 2056">
                  <a:extLst>
                    <a:ext uri="{FF2B5EF4-FFF2-40B4-BE49-F238E27FC236}">
                      <a16:creationId xmlns:a16="http://schemas.microsoft.com/office/drawing/2014/main" id="{C5FAF757-DC8A-4D72-0B6A-ED752BE53CC7}"/>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Cloud 2057">
                  <a:extLst>
                    <a:ext uri="{FF2B5EF4-FFF2-40B4-BE49-F238E27FC236}">
                      <a16:creationId xmlns:a16="http://schemas.microsoft.com/office/drawing/2014/main" id="{BD69035D-C540-2CB0-5515-1129CEE7A6D6}"/>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ounded Rectangle 30">
                  <a:extLst>
                    <a:ext uri="{FF2B5EF4-FFF2-40B4-BE49-F238E27FC236}">
                      <a16:creationId xmlns:a16="http://schemas.microsoft.com/office/drawing/2014/main" id="{E262066F-3807-AA21-50E6-ED66F4D7D453}"/>
                    </a:ext>
                  </a:extLst>
                </p:cNvPr>
                <p:cNvSpPr/>
                <p:nvPr/>
              </p:nvSpPr>
              <p:spPr>
                <a:xfrm>
                  <a:off x="7772400" y="1447800"/>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Cloud 2059">
                  <a:extLst>
                    <a:ext uri="{FF2B5EF4-FFF2-40B4-BE49-F238E27FC236}">
                      <a16:creationId xmlns:a16="http://schemas.microsoft.com/office/drawing/2014/main" id="{C4865E37-E842-96F3-1ECA-5D6BE26794F8}"/>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9" name="Group 121">
                <a:extLst>
                  <a:ext uri="{FF2B5EF4-FFF2-40B4-BE49-F238E27FC236}">
                    <a16:creationId xmlns:a16="http://schemas.microsoft.com/office/drawing/2014/main" id="{98793D97-1FBF-E6BD-5D63-27D6D5095811}"/>
                  </a:ext>
                </a:extLst>
              </p:cNvPr>
              <p:cNvGrpSpPr/>
              <p:nvPr/>
            </p:nvGrpSpPr>
            <p:grpSpPr>
              <a:xfrm>
                <a:off x="8305800" y="4267200"/>
                <a:ext cx="152400" cy="381000"/>
                <a:chOff x="7696200" y="5791200"/>
                <a:chExt cx="228600" cy="381000"/>
              </a:xfrm>
            </p:grpSpPr>
            <p:sp>
              <p:nvSpPr>
                <p:cNvPr id="2036" name="Trapezoid 2035">
                  <a:extLst>
                    <a:ext uri="{FF2B5EF4-FFF2-40B4-BE49-F238E27FC236}">
                      <a16:creationId xmlns:a16="http://schemas.microsoft.com/office/drawing/2014/main" id="{A49173DB-973D-2B49-0C73-B56294365E40}"/>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7" name="Oval 2036">
                  <a:extLst>
                    <a:ext uri="{FF2B5EF4-FFF2-40B4-BE49-F238E27FC236}">
                      <a16:creationId xmlns:a16="http://schemas.microsoft.com/office/drawing/2014/main" id="{33F14892-71CF-9A6D-DC24-A3537BCA8E93}"/>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0" name="Group 122">
                <a:extLst>
                  <a:ext uri="{FF2B5EF4-FFF2-40B4-BE49-F238E27FC236}">
                    <a16:creationId xmlns:a16="http://schemas.microsoft.com/office/drawing/2014/main" id="{45B1C9FF-8D78-CFFB-1E72-188561875E09}"/>
                  </a:ext>
                </a:extLst>
              </p:cNvPr>
              <p:cNvGrpSpPr/>
              <p:nvPr/>
            </p:nvGrpSpPr>
            <p:grpSpPr>
              <a:xfrm>
                <a:off x="8458200" y="4191000"/>
                <a:ext cx="152400" cy="381000"/>
                <a:chOff x="7696200" y="5791200"/>
                <a:chExt cx="228600" cy="381000"/>
              </a:xfrm>
            </p:grpSpPr>
            <p:sp>
              <p:nvSpPr>
                <p:cNvPr id="2034" name="Trapezoid 2033">
                  <a:extLst>
                    <a:ext uri="{FF2B5EF4-FFF2-40B4-BE49-F238E27FC236}">
                      <a16:creationId xmlns:a16="http://schemas.microsoft.com/office/drawing/2014/main" id="{0C22639D-5EAC-4175-6FE2-ACA1CB2ADD7E}"/>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5" name="Oval 2034">
                  <a:extLst>
                    <a:ext uri="{FF2B5EF4-FFF2-40B4-BE49-F238E27FC236}">
                      <a16:creationId xmlns:a16="http://schemas.microsoft.com/office/drawing/2014/main" id="{48C24EC3-36CF-9FC3-2B9D-99014ECA546C}"/>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1" name="Group 125">
                <a:extLst>
                  <a:ext uri="{FF2B5EF4-FFF2-40B4-BE49-F238E27FC236}">
                    <a16:creationId xmlns:a16="http://schemas.microsoft.com/office/drawing/2014/main" id="{F489ED33-DF26-91DE-F9E1-E8B5376A9D61}"/>
                  </a:ext>
                </a:extLst>
              </p:cNvPr>
              <p:cNvGrpSpPr/>
              <p:nvPr/>
            </p:nvGrpSpPr>
            <p:grpSpPr>
              <a:xfrm rot="20208952">
                <a:off x="8595152" y="4133846"/>
                <a:ext cx="167099" cy="342908"/>
                <a:chOff x="7696200" y="5791200"/>
                <a:chExt cx="228600" cy="381000"/>
              </a:xfrm>
            </p:grpSpPr>
            <p:sp>
              <p:nvSpPr>
                <p:cNvPr id="2032" name="Trapezoid 2031">
                  <a:extLst>
                    <a:ext uri="{FF2B5EF4-FFF2-40B4-BE49-F238E27FC236}">
                      <a16:creationId xmlns:a16="http://schemas.microsoft.com/office/drawing/2014/main" id="{38FC2869-7298-9B3D-AE30-77867C620E10}"/>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3" name="Oval 2032">
                  <a:extLst>
                    <a:ext uri="{FF2B5EF4-FFF2-40B4-BE49-F238E27FC236}">
                      <a16:creationId xmlns:a16="http://schemas.microsoft.com/office/drawing/2014/main" id="{BB52E946-7651-52E6-0870-A2FEB49B5BA4}"/>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83" name="Group 1982">
              <a:extLst>
                <a:ext uri="{FF2B5EF4-FFF2-40B4-BE49-F238E27FC236}">
                  <a16:creationId xmlns:a16="http://schemas.microsoft.com/office/drawing/2014/main" id="{F04B7ED8-1E3D-5AFE-CC78-7432BD98F072}"/>
                </a:ext>
              </a:extLst>
            </p:cNvPr>
            <p:cNvGrpSpPr/>
            <p:nvPr/>
          </p:nvGrpSpPr>
          <p:grpSpPr>
            <a:xfrm>
              <a:off x="4425189" y="3005083"/>
              <a:ext cx="789021" cy="1530598"/>
              <a:chOff x="5979923" y="1248415"/>
              <a:chExt cx="2735437" cy="5306389"/>
            </a:xfrm>
          </p:grpSpPr>
          <p:sp>
            <p:nvSpPr>
              <p:cNvPr id="1984" name="Rectangle: Diagonal Corners Rounded 1983">
                <a:extLst>
                  <a:ext uri="{FF2B5EF4-FFF2-40B4-BE49-F238E27FC236}">
                    <a16:creationId xmlns:a16="http://schemas.microsoft.com/office/drawing/2014/main" id="{33AEB30B-501C-49E7-9D1A-64D8A9C09963}"/>
                  </a:ext>
                </a:extLst>
              </p:cNvPr>
              <p:cNvSpPr/>
              <p:nvPr/>
            </p:nvSpPr>
            <p:spPr>
              <a:xfrm flipH="1">
                <a:off x="7456335" y="1605524"/>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5" name="Rectangle: Diagonal Corners Rounded 1984">
                <a:extLst>
                  <a:ext uri="{FF2B5EF4-FFF2-40B4-BE49-F238E27FC236}">
                    <a16:creationId xmlns:a16="http://schemas.microsoft.com/office/drawing/2014/main" id="{D3B84378-2CC6-36AF-B6E3-D5B2D5E1D194}"/>
                  </a:ext>
                </a:extLst>
              </p:cNvPr>
              <p:cNvSpPr/>
              <p:nvPr/>
            </p:nvSpPr>
            <p:spPr>
              <a:xfrm>
                <a:off x="6369636" y="1589991"/>
                <a:ext cx="574809" cy="1306730"/>
              </a:xfrm>
              <a:prstGeom prst="round2DiagRect">
                <a:avLst>
                  <a:gd name="adj1" fmla="val 50000"/>
                  <a:gd name="adj2" fmla="val 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6" name="Oval 1985">
                <a:extLst>
                  <a:ext uri="{FF2B5EF4-FFF2-40B4-BE49-F238E27FC236}">
                    <a16:creationId xmlns:a16="http://schemas.microsoft.com/office/drawing/2014/main" id="{7B8419F4-120B-882E-9161-7A56DE3A50C3}"/>
                  </a:ext>
                </a:extLst>
              </p:cNvPr>
              <p:cNvSpPr/>
              <p:nvPr/>
            </p:nvSpPr>
            <p:spPr>
              <a:xfrm rot="12296205" flipH="1">
                <a:off x="7256211" y="6079544"/>
                <a:ext cx="56041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87" name="Oval 1986">
                <a:extLst>
                  <a:ext uri="{FF2B5EF4-FFF2-40B4-BE49-F238E27FC236}">
                    <a16:creationId xmlns:a16="http://schemas.microsoft.com/office/drawing/2014/main" id="{57312005-46B8-01E2-A28A-442425AC5968}"/>
                  </a:ext>
                </a:extLst>
              </p:cNvPr>
              <p:cNvSpPr/>
              <p:nvPr/>
            </p:nvSpPr>
            <p:spPr>
              <a:xfrm rot="20660369" flipH="1">
                <a:off x="6680812" y="6074109"/>
                <a:ext cx="557642" cy="4752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88" name="Flowchart: Manual Operation 1987">
                <a:extLst>
                  <a:ext uri="{FF2B5EF4-FFF2-40B4-BE49-F238E27FC236}">
                    <a16:creationId xmlns:a16="http://schemas.microsoft.com/office/drawing/2014/main" id="{85E36F0A-0123-33E8-BA8D-D28F37DD01CB}"/>
                  </a:ext>
                </a:extLst>
              </p:cNvPr>
              <p:cNvSpPr/>
              <p:nvPr/>
            </p:nvSpPr>
            <p:spPr>
              <a:xfrm rot="10800000">
                <a:off x="7205487" y="4557059"/>
                <a:ext cx="556030"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9" name="Flowchart: Manual Operation 1988">
                <a:extLst>
                  <a:ext uri="{FF2B5EF4-FFF2-40B4-BE49-F238E27FC236}">
                    <a16:creationId xmlns:a16="http://schemas.microsoft.com/office/drawing/2014/main" id="{710E2B99-F952-DB93-EBFC-C30DF2A27482}"/>
                  </a:ext>
                </a:extLst>
              </p:cNvPr>
              <p:cNvSpPr/>
              <p:nvPr/>
            </p:nvSpPr>
            <p:spPr>
              <a:xfrm rot="10800000">
                <a:off x="6649457" y="4557059"/>
                <a:ext cx="627868" cy="1710935"/>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0" name="Oval 1989">
                <a:extLst>
                  <a:ext uri="{FF2B5EF4-FFF2-40B4-BE49-F238E27FC236}">
                    <a16:creationId xmlns:a16="http://schemas.microsoft.com/office/drawing/2014/main" id="{6ABB2E4F-3B9D-43C1-8A2A-F4F8E41FEDDF}"/>
                  </a:ext>
                </a:extLst>
              </p:cNvPr>
              <p:cNvSpPr/>
              <p:nvPr/>
            </p:nvSpPr>
            <p:spPr>
              <a:xfrm>
                <a:off x="5979923" y="4174535"/>
                <a:ext cx="514487" cy="4752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91" name="Oval 1990">
                <a:extLst>
                  <a:ext uri="{FF2B5EF4-FFF2-40B4-BE49-F238E27FC236}">
                    <a16:creationId xmlns:a16="http://schemas.microsoft.com/office/drawing/2014/main" id="{B172D657-9084-12E4-4CC0-31D696555F0C}"/>
                  </a:ext>
                </a:extLst>
              </p:cNvPr>
              <p:cNvSpPr/>
              <p:nvPr/>
            </p:nvSpPr>
            <p:spPr>
              <a:xfrm>
                <a:off x="7833355" y="4079484"/>
                <a:ext cx="514487" cy="4752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92" name="Flowchart: Manual Operation 1991">
                <a:extLst>
                  <a:ext uri="{FF2B5EF4-FFF2-40B4-BE49-F238E27FC236}">
                    <a16:creationId xmlns:a16="http://schemas.microsoft.com/office/drawing/2014/main" id="{7EC4B071-9F49-10AD-1541-232F208E6D62}"/>
                  </a:ext>
                </a:extLst>
              </p:cNvPr>
              <p:cNvSpPr/>
              <p:nvPr/>
            </p:nvSpPr>
            <p:spPr>
              <a:xfrm rot="12304159">
                <a:off x="6302967" y="2717749"/>
                <a:ext cx="666702" cy="1716021"/>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3" name="Flowchart: Manual Operation 1992">
                <a:extLst>
                  <a:ext uri="{FF2B5EF4-FFF2-40B4-BE49-F238E27FC236}">
                    <a16:creationId xmlns:a16="http://schemas.microsoft.com/office/drawing/2014/main" id="{69CD3136-4A69-BD24-2FDC-019199762F89}"/>
                  </a:ext>
                </a:extLst>
              </p:cNvPr>
              <p:cNvSpPr/>
              <p:nvPr/>
            </p:nvSpPr>
            <p:spPr>
              <a:xfrm rot="9407679">
                <a:off x="7414341" y="2619810"/>
                <a:ext cx="666702" cy="1818657"/>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4" name="Flowchart: Manual Operation 1993">
                <a:extLst>
                  <a:ext uri="{FF2B5EF4-FFF2-40B4-BE49-F238E27FC236}">
                    <a16:creationId xmlns:a16="http://schemas.microsoft.com/office/drawing/2014/main" id="{E86231EA-0444-86FA-2CAB-F30100F9B352}"/>
                  </a:ext>
                </a:extLst>
              </p:cNvPr>
              <p:cNvSpPr/>
              <p:nvPr/>
            </p:nvSpPr>
            <p:spPr>
              <a:xfrm rot="10800000">
                <a:off x="6556786" y="2653704"/>
                <a:ext cx="1297403" cy="2758822"/>
              </a:xfrm>
              <a:prstGeom prst="flowChartManualOperation">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5" name="Isosceles Triangle 1994">
                <a:extLst>
                  <a:ext uri="{FF2B5EF4-FFF2-40B4-BE49-F238E27FC236}">
                    <a16:creationId xmlns:a16="http://schemas.microsoft.com/office/drawing/2014/main" id="{D82A590F-E7B2-34A0-62FD-7A889C216F97}"/>
                  </a:ext>
                </a:extLst>
              </p:cNvPr>
              <p:cNvSpPr/>
              <p:nvPr/>
            </p:nvSpPr>
            <p:spPr>
              <a:xfrm rot="10800000">
                <a:off x="6906639" y="2748756"/>
                <a:ext cx="648701" cy="6653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 name="Cross 1995">
                <a:extLst>
                  <a:ext uri="{FF2B5EF4-FFF2-40B4-BE49-F238E27FC236}">
                    <a16:creationId xmlns:a16="http://schemas.microsoft.com/office/drawing/2014/main" id="{F185BCF3-C544-64E5-DA5E-DBF2BB51183F}"/>
                  </a:ext>
                </a:extLst>
              </p:cNvPr>
              <p:cNvSpPr/>
              <p:nvPr/>
            </p:nvSpPr>
            <p:spPr>
              <a:xfrm rot="2093903">
                <a:off x="7406492" y="3725353"/>
                <a:ext cx="581427" cy="575886"/>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7" name="Pentagon 44">
                <a:extLst>
                  <a:ext uri="{FF2B5EF4-FFF2-40B4-BE49-F238E27FC236}">
                    <a16:creationId xmlns:a16="http://schemas.microsoft.com/office/drawing/2014/main" id="{369387F0-6FDA-CEF1-64CC-E9AD1FD20885}"/>
                  </a:ext>
                </a:extLst>
              </p:cNvPr>
              <p:cNvSpPr/>
              <p:nvPr/>
            </p:nvSpPr>
            <p:spPr>
              <a:xfrm rot="7482643">
                <a:off x="6553320" y="4817129"/>
                <a:ext cx="1188150" cy="18357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98" name="Rectangle 1997">
                <a:extLst>
                  <a:ext uri="{FF2B5EF4-FFF2-40B4-BE49-F238E27FC236}">
                    <a16:creationId xmlns:a16="http://schemas.microsoft.com/office/drawing/2014/main" id="{BC4827BE-191D-9F28-6297-DB9AD6E899BE}"/>
                  </a:ext>
                </a:extLst>
              </p:cNvPr>
              <p:cNvSpPr/>
              <p:nvPr/>
            </p:nvSpPr>
            <p:spPr>
              <a:xfrm>
                <a:off x="6628624" y="4176851"/>
                <a:ext cx="1183897" cy="380208"/>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99" name="Oval 1998">
                <a:extLst>
                  <a:ext uri="{FF2B5EF4-FFF2-40B4-BE49-F238E27FC236}">
                    <a16:creationId xmlns:a16="http://schemas.microsoft.com/office/drawing/2014/main" id="{0E82DB44-250E-BD24-26EB-19841397C882}"/>
                  </a:ext>
                </a:extLst>
              </p:cNvPr>
              <p:cNvSpPr/>
              <p:nvPr/>
            </p:nvSpPr>
            <p:spPr>
              <a:xfrm>
                <a:off x="6649457" y="1325292"/>
                <a:ext cx="1112059" cy="17109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0" name="Group 11">
                <a:extLst>
                  <a:ext uri="{FF2B5EF4-FFF2-40B4-BE49-F238E27FC236}">
                    <a16:creationId xmlns:a16="http://schemas.microsoft.com/office/drawing/2014/main" id="{C061089E-1D74-A331-7463-ED89A92AAD78}"/>
                  </a:ext>
                </a:extLst>
              </p:cNvPr>
              <p:cNvGrpSpPr/>
              <p:nvPr/>
            </p:nvGrpSpPr>
            <p:grpSpPr>
              <a:xfrm rot="1344951">
                <a:off x="7505740" y="3598833"/>
                <a:ext cx="1209620" cy="2003123"/>
                <a:chOff x="2209800" y="5562600"/>
                <a:chExt cx="1676400" cy="2514600"/>
              </a:xfrm>
            </p:grpSpPr>
            <p:sp>
              <p:nvSpPr>
                <p:cNvPr id="2011" name="Hexagon 2010">
                  <a:extLst>
                    <a:ext uri="{FF2B5EF4-FFF2-40B4-BE49-F238E27FC236}">
                      <a16:creationId xmlns:a16="http://schemas.microsoft.com/office/drawing/2014/main" id="{FE1446E7-E9FF-8CFE-160F-7DB7218B67A6}"/>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2" name="Hexagon 2011">
                  <a:extLst>
                    <a:ext uri="{FF2B5EF4-FFF2-40B4-BE49-F238E27FC236}">
                      <a16:creationId xmlns:a16="http://schemas.microsoft.com/office/drawing/2014/main" id="{024A5921-CCC4-A3D2-2E34-8B6E52D7C972}"/>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3" name="Hexagon 2012">
                  <a:extLst>
                    <a:ext uri="{FF2B5EF4-FFF2-40B4-BE49-F238E27FC236}">
                      <a16:creationId xmlns:a16="http://schemas.microsoft.com/office/drawing/2014/main" id="{8680F5BF-9E98-DA1A-C8B2-1911B80F364C}"/>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4" name="Group 178">
                  <a:extLst>
                    <a:ext uri="{FF2B5EF4-FFF2-40B4-BE49-F238E27FC236}">
                      <a16:creationId xmlns:a16="http://schemas.microsoft.com/office/drawing/2014/main" id="{7869A1EA-046E-2BE4-6247-70554CF2D612}"/>
                    </a:ext>
                  </a:extLst>
                </p:cNvPr>
                <p:cNvGrpSpPr/>
                <p:nvPr/>
              </p:nvGrpSpPr>
              <p:grpSpPr>
                <a:xfrm>
                  <a:off x="2627416" y="5583382"/>
                  <a:ext cx="838200" cy="279400"/>
                  <a:chOff x="2895600" y="4648200"/>
                  <a:chExt cx="1600200" cy="533400"/>
                </a:xfrm>
              </p:grpSpPr>
              <p:sp>
                <p:nvSpPr>
                  <p:cNvPr id="2023" name="Quad Arrow 160">
                    <a:extLst>
                      <a:ext uri="{FF2B5EF4-FFF2-40B4-BE49-F238E27FC236}">
                        <a16:creationId xmlns:a16="http://schemas.microsoft.com/office/drawing/2014/main" id="{E0690B85-DA12-B316-417B-628170EF40C1}"/>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4" name="Quad Arrow 161">
                    <a:extLst>
                      <a:ext uri="{FF2B5EF4-FFF2-40B4-BE49-F238E27FC236}">
                        <a16:creationId xmlns:a16="http://schemas.microsoft.com/office/drawing/2014/main" id="{FA463662-F22E-0FC9-578D-2F6CE655E50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5" name="Quad Arrow 162">
                    <a:extLst>
                      <a:ext uri="{FF2B5EF4-FFF2-40B4-BE49-F238E27FC236}">
                        <a16:creationId xmlns:a16="http://schemas.microsoft.com/office/drawing/2014/main" id="{B3EC5AC4-35FE-55A9-17D3-7DC82DE51EEF}"/>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6" name="Diamond 2025">
                    <a:extLst>
                      <a:ext uri="{FF2B5EF4-FFF2-40B4-BE49-F238E27FC236}">
                        <a16:creationId xmlns:a16="http://schemas.microsoft.com/office/drawing/2014/main" id="{A055CD2E-BD41-AF52-8348-DD305043E1F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7" name="Diamond 2026">
                    <a:extLst>
                      <a:ext uri="{FF2B5EF4-FFF2-40B4-BE49-F238E27FC236}">
                        <a16:creationId xmlns:a16="http://schemas.microsoft.com/office/drawing/2014/main" id="{5ABFB17A-F9B4-B35C-A620-0BCF4D73FC5D}"/>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5" name="Group 179">
                  <a:extLst>
                    <a:ext uri="{FF2B5EF4-FFF2-40B4-BE49-F238E27FC236}">
                      <a16:creationId xmlns:a16="http://schemas.microsoft.com/office/drawing/2014/main" id="{FE44F642-5CF6-9894-DDC5-711651D239E9}"/>
                    </a:ext>
                  </a:extLst>
                </p:cNvPr>
                <p:cNvGrpSpPr/>
                <p:nvPr/>
              </p:nvGrpSpPr>
              <p:grpSpPr>
                <a:xfrm>
                  <a:off x="2590800" y="7772400"/>
                  <a:ext cx="838200" cy="279400"/>
                  <a:chOff x="2895600" y="4648200"/>
                  <a:chExt cx="1600200" cy="533400"/>
                </a:xfrm>
              </p:grpSpPr>
              <p:sp>
                <p:nvSpPr>
                  <p:cNvPr id="2018" name="Quad Arrow 155">
                    <a:extLst>
                      <a:ext uri="{FF2B5EF4-FFF2-40B4-BE49-F238E27FC236}">
                        <a16:creationId xmlns:a16="http://schemas.microsoft.com/office/drawing/2014/main" id="{4D8CB07C-AE8A-B89B-2A23-D2AD0ED0BA02}"/>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9" name="Quad Arrow 156">
                    <a:extLst>
                      <a:ext uri="{FF2B5EF4-FFF2-40B4-BE49-F238E27FC236}">
                        <a16:creationId xmlns:a16="http://schemas.microsoft.com/office/drawing/2014/main" id="{B560C594-88EF-8643-F346-A33754E13EBC}"/>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0" name="Quad Arrow 157">
                    <a:extLst>
                      <a:ext uri="{FF2B5EF4-FFF2-40B4-BE49-F238E27FC236}">
                        <a16:creationId xmlns:a16="http://schemas.microsoft.com/office/drawing/2014/main" id="{9FFA3136-EF65-A08D-2DD1-57DE4142B7D1}"/>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1" name="Diamond 2020">
                    <a:extLst>
                      <a:ext uri="{FF2B5EF4-FFF2-40B4-BE49-F238E27FC236}">
                        <a16:creationId xmlns:a16="http://schemas.microsoft.com/office/drawing/2014/main" id="{3B20B35B-5EA9-F04F-7960-8E9165EF551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2" name="Diamond 2021">
                    <a:extLst>
                      <a:ext uri="{FF2B5EF4-FFF2-40B4-BE49-F238E27FC236}">
                        <a16:creationId xmlns:a16="http://schemas.microsoft.com/office/drawing/2014/main" id="{5E9CEDCB-FBDF-9BBE-7BED-CBBC0BDF5D6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6" name="Donut 153">
                  <a:extLst>
                    <a:ext uri="{FF2B5EF4-FFF2-40B4-BE49-F238E27FC236}">
                      <a16:creationId xmlns:a16="http://schemas.microsoft.com/office/drawing/2014/main" id="{5B4DEDD0-6CCF-D949-F7B0-737E09800A5C}"/>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7" name="Quad Arrow 154">
                  <a:extLst>
                    <a:ext uri="{FF2B5EF4-FFF2-40B4-BE49-F238E27FC236}">
                      <a16:creationId xmlns:a16="http://schemas.microsoft.com/office/drawing/2014/main" id="{36D713BD-8D17-51A6-87C2-BAD114245127}"/>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1" name="Freeform: Shape 2000">
                <a:extLst>
                  <a:ext uri="{FF2B5EF4-FFF2-40B4-BE49-F238E27FC236}">
                    <a16:creationId xmlns:a16="http://schemas.microsoft.com/office/drawing/2014/main" id="{C359C109-D13B-456F-7071-9085F23ECB08}"/>
                  </a:ext>
                </a:extLst>
              </p:cNvPr>
              <p:cNvSpPr/>
              <p:nvPr/>
            </p:nvSpPr>
            <p:spPr>
              <a:xfrm>
                <a:off x="6481047" y="1248415"/>
                <a:ext cx="1390936" cy="645366"/>
              </a:xfrm>
              <a:custGeom>
                <a:avLst/>
                <a:gdLst>
                  <a:gd name="connsiteX0" fmla="*/ 470511 w 920892"/>
                  <a:gd name="connsiteY0" fmla="*/ 0 h 645366"/>
                  <a:gd name="connsiteX1" fmla="*/ 920892 w 920892"/>
                  <a:gd name="connsiteY1" fmla="*/ 236012 h 645366"/>
                  <a:gd name="connsiteX2" fmla="*/ 900644 w 920892"/>
                  <a:gd name="connsiteY2" fmla="*/ 306195 h 645366"/>
                  <a:gd name="connsiteX3" fmla="*/ 883071 w 920892"/>
                  <a:gd name="connsiteY3" fmla="*/ 325352 h 645366"/>
                  <a:gd name="connsiteX4" fmla="*/ 890000 w 920892"/>
                  <a:gd name="connsiteY4" fmla="*/ 372705 h 645366"/>
                  <a:gd name="connsiteX5" fmla="*/ 718926 w 920892"/>
                  <a:gd name="connsiteY5" fmla="*/ 608717 h 645366"/>
                  <a:gd name="connsiteX6" fmla="*/ 597959 w 920892"/>
                  <a:gd name="connsiteY6" fmla="*/ 539591 h 645366"/>
                  <a:gd name="connsiteX7" fmla="*/ 594309 w 920892"/>
                  <a:gd name="connsiteY7" fmla="*/ 532122 h 645366"/>
                  <a:gd name="connsiteX8" fmla="*/ 582277 w 920892"/>
                  <a:gd name="connsiteY8" fmla="*/ 559480 h 645366"/>
                  <a:gd name="connsiteX9" fmla="*/ 450268 w 920892"/>
                  <a:gd name="connsiteY9" fmla="*/ 645366 h 645366"/>
                  <a:gd name="connsiteX10" fmla="*/ 329301 w 920892"/>
                  <a:gd name="connsiteY10" fmla="*/ 576240 h 645366"/>
                  <a:gd name="connsiteX11" fmla="*/ 307751 w 920892"/>
                  <a:gd name="connsiteY11" fmla="*/ 532145 h 645366"/>
                  <a:gd name="connsiteX12" fmla="*/ 303083 w 920892"/>
                  <a:gd name="connsiteY12" fmla="*/ 542758 h 645366"/>
                  <a:gd name="connsiteX13" fmla="*/ 171074 w 920892"/>
                  <a:gd name="connsiteY13" fmla="*/ 628644 h 645366"/>
                  <a:gd name="connsiteX14" fmla="*/ 0 w 920892"/>
                  <a:gd name="connsiteY14" fmla="*/ 392632 h 645366"/>
                  <a:gd name="connsiteX15" fmla="*/ 13444 w 920892"/>
                  <a:gd name="connsiteY15" fmla="*/ 300765 h 645366"/>
                  <a:gd name="connsiteX16" fmla="*/ 27180 w 920892"/>
                  <a:gd name="connsiteY16" fmla="*/ 272659 h 645366"/>
                  <a:gd name="connsiteX17" fmla="*/ 20130 w 920892"/>
                  <a:gd name="connsiteY17" fmla="*/ 236012 h 645366"/>
                  <a:gd name="connsiteX18" fmla="*/ 470511 w 920892"/>
                  <a:gd name="connsiteY18" fmla="*/ 0 h 6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0892" h="645366">
                    <a:moveTo>
                      <a:pt x="470511" y="0"/>
                    </a:moveTo>
                    <a:cubicBezTo>
                      <a:pt x="719250" y="0"/>
                      <a:pt x="920892" y="105666"/>
                      <a:pt x="920892" y="236012"/>
                    </a:cubicBezTo>
                    <a:cubicBezTo>
                      <a:pt x="920892" y="260452"/>
                      <a:pt x="913803" y="284024"/>
                      <a:pt x="900644" y="306195"/>
                    </a:cubicBezTo>
                    <a:lnTo>
                      <a:pt x="883071" y="325352"/>
                    </a:lnTo>
                    <a:lnTo>
                      <a:pt x="890000" y="372705"/>
                    </a:lnTo>
                    <a:cubicBezTo>
                      <a:pt x="890000" y="503051"/>
                      <a:pt x="813408" y="608717"/>
                      <a:pt x="718926" y="608717"/>
                    </a:cubicBezTo>
                    <a:cubicBezTo>
                      <a:pt x="671685" y="608717"/>
                      <a:pt x="628917" y="582301"/>
                      <a:pt x="597959" y="539591"/>
                    </a:cubicBezTo>
                    <a:lnTo>
                      <a:pt x="594309" y="532122"/>
                    </a:lnTo>
                    <a:lnTo>
                      <a:pt x="582277" y="559480"/>
                    </a:lnTo>
                    <a:cubicBezTo>
                      <a:pt x="550900" y="611933"/>
                      <a:pt x="503414" y="645366"/>
                      <a:pt x="450268" y="645366"/>
                    </a:cubicBezTo>
                    <a:cubicBezTo>
                      <a:pt x="403027" y="645366"/>
                      <a:pt x="360259" y="618950"/>
                      <a:pt x="329301" y="576240"/>
                    </a:cubicBezTo>
                    <a:lnTo>
                      <a:pt x="307751" y="532145"/>
                    </a:lnTo>
                    <a:lnTo>
                      <a:pt x="303083" y="542758"/>
                    </a:lnTo>
                    <a:cubicBezTo>
                      <a:pt x="271706" y="595211"/>
                      <a:pt x="224220" y="628644"/>
                      <a:pt x="171074" y="628644"/>
                    </a:cubicBezTo>
                    <a:cubicBezTo>
                      <a:pt x="76592" y="628644"/>
                      <a:pt x="0" y="522978"/>
                      <a:pt x="0" y="392632"/>
                    </a:cubicBezTo>
                    <a:cubicBezTo>
                      <a:pt x="0" y="360046"/>
                      <a:pt x="4787" y="329002"/>
                      <a:pt x="13444" y="300765"/>
                    </a:cubicBezTo>
                    <a:lnTo>
                      <a:pt x="27180" y="272659"/>
                    </a:lnTo>
                    <a:lnTo>
                      <a:pt x="20130" y="236012"/>
                    </a:lnTo>
                    <a:cubicBezTo>
                      <a:pt x="20130" y="105666"/>
                      <a:pt x="221772" y="0"/>
                      <a:pt x="470511" y="0"/>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2" name="Rounded Rectangle 54">
                <a:extLst>
                  <a:ext uri="{FF2B5EF4-FFF2-40B4-BE49-F238E27FC236}">
                    <a16:creationId xmlns:a16="http://schemas.microsoft.com/office/drawing/2014/main" id="{993FED99-7346-F37E-5169-11256805E8A8}"/>
                  </a:ext>
                </a:extLst>
              </p:cNvPr>
              <p:cNvSpPr/>
              <p:nvPr/>
            </p:nvSpPr>
            <p:spPr>
              <a:xfrm>
                <a:off x="6484814" y="1470950"/>
                <a:ext cx="1369375" cy="285156"/>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3" name="Group 128">
                <a:extLst>
                  <a:ext uri="{FF2B5EF4-FFF2-40B4-BE49-F238E27FC236}">
                    <a16:creationId xmlns:a16="http://schemas.microsoft.com/office/drawing/2014/main" id="{C49253B8-ACD9-270B-8947-D9DFD86CC8CD}"/>
                  </a:ext>
                </a:extLst>
              </p:cNvPr>
              <p:cNvGrpSpPr/>
              <p:nvPr/>
            </p:nvGrpSpPr>
            <p:grpSpPr>
              <a:xfrm>
                <a:off x="6501357" y="1466018"/>
                <a:ext cx="1297403" cy="285156"/>
                <a:chOff x="1143000" y="2590800"/>
                <a:chExt cx="4814341" cy="1375348"/>
              </a:xfrm>
              <a:solidFill>
                <a:schemeClr val="tx1"/>
              </a:solidFill>
            </p:grpSpPr>
            <p:sp>
              <p:nvSpPr>
                <p:cNvPr id="2004" name="Cross 2003">
                  <a:extLst>
                    <a:ext uri="{FF2B5EF4-FFF2-40B4-BE49-F238E27FC236}">
                      <a16:creationId xmlns:a16="http://schemas.microsoft.com/office/drawing/2014/main" id="{F7E10F93-B4B2-3921-D6C4-51164E38DC8B}"/>
                    </a:ext>
                  </a:extLst>
                </p:cNvPr>
                <p:cNvSpPr/>
                <p:nvPr/>
              </p:nvSpPr>
              <p:spPr>
                <a:xfrm>
                  <a:off x="1143000" y="28956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5" name="Cross 2004">
                  <a:extLst>
                    <a:ext uri="{FF2B5EF4-FFF2-40B4-BE49-F238E27FC236}">
                      <a16:creationId xmlns:a16="http://schemas.microsoft.com/office/drawing/2014/main" id="{DFCCD308-CCB7-CF51-F4E4-EEE3B58AE4F5}"/>
                    </a:ext>
                  </a:extLst>
                </p:cNvPr>
                <p:cNvSpPr/>
                <p:nvPr/>
              </p:nvSpPr>
              <p:spPr>
                <a:xfrm>
                  <a:off x="1794407" y="2590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6" name="Cross 2005">
                  <a:extLst>
                    <a:ext uri="{FF2B5EF4-FFF2-40B4-BE49-F238E27FC236}">
                      <a16:creationId xmlns:a16="http://schemas.microsoft.com/office/drawing/2014/main" id="{596FA671-36B1-53B9-217C-178687BB5F92}"/>
                    </a:ext>
                  </a:extLst>
                </p:cNvPr>
                <p:cNvSpPr/>
                <p:nvPr/>
              </p:nvSpPr>
              <p:spPr>
                <a:xfrm>
                  <a:off x="2438400" y="2971800"/>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 name="Cross 2006">
                  <a:extLst>
                    <a:ext uri="{FF2B5EF4-FFF2-40B4-BE49-F238E27FC236}">
                      <a16:creationId xmlns:a16="http://schemas.microsoft.com/office/drawing/2014/main" id="{C0A5270F-8E02-8102-E5B6-4BCF762F2F1D}"/>
                    </a:ext>
                  </a:extLst>
                </p:cNvPr>
                <p:cNvSpPr/>
                <p:nvPr/>
              </p:nvSpPr>
              <p:spPr>
                <a:xfrm>
                  <a:off x="3082977" y="2614534"/>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8" name="Cross 2007">
                  <a:extLst>
                    <a:ext uri="{FF2B5EF4-FFF2-40B4-BE49-F238E27FC236}">
                      <a16:creationId xmlns:a16="http://schemas.microsoft.com/office/drawing/2014/main" id="{2F207B88-A308-8503-0848-EC0CC6684090}"/>
                    </a:ext>
                  </a:extLst>
                </p:cNvPr>
                <p:cNvSpPr/>
                <p:nvPr/>
              </p:nvSpPr>
              <p:spPr>
                <a:xfrm>
                  <a:off x="3738797" y="2975548"/>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9" name="Cross 2008">
                  <a:extLst>
                    <a:ext uri="{FF2B5EF4-FFF2-40B4-BE49-F238E27FC236}">
                      <a16:creationId xmlns:a16="http://schemas.microsoft.com/office/drawing/2014/main" id="{266CD41B-38C6-4F82-E9B7-C2F4A373CC3A}"/>
                    </a:ext>
                  </a:extLst>
                </p:cNvPr>
                <p:cNvSpPr/>
                <p:nvPr/>
              </p:nvSpPr>
              <p:spPr>
                <a:xfrm>
                  <a:off x="4383374" y="2613285"/>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0" name="Cross 2009">
                  <a:extLst>
                    <a:ext uri="{FF2B5EF4-FFF2-40B4-BE49-F238E27FC236}">
                      <a16:creationId xmlns:a16="http://schemas.microsoft.com/office/drawing/2014/main" id="{FAF81741-8518-428F-BC44-A7467E93829A}"/>
                    </a:ext>
                  </a:extLst>
                </p:cNvPr>
                <p:cNvSpPr/>
                <p:nvPr/>
              </p:nvSpPr>
              <p:spPr>
                <a:xfrm>
                  <a:off x="5042941" y="2973049"/>
                  <a:ext cx="914400" cy="990600"/>
                </a:xfrm>
                <a:prstGeom prst="plus">
                  <a:avLst>
                    <a:gd name="adj" fmla="val 3811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8157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0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64726A0-71C5-4672-8D6B-8A2D1A47A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0" y="6488668"/>
            <a:ext cx="1524000" cy="369332"/>
          </a:xfrm>
          <a:prstGeom prst="rect">
            <a:avLst/>
          </a:prstGeom>
          <a:noFill/>
        </p:spPr>
        <p:txBody>
          <a:bodyPr wrap="square" rtlCol="0">
            <a:spAutoFit/>
          </a:bodyPr>
          <a:lstStyle/>
          <a:p>
            <a:r>
              <a:rPr lang="en-US" dirty="0">
                <a:solidFill>
                  <a:schemeClr val="bg1"/>
                </a:solidFill>
              </a:rPr>
              <a:t>Alma 61</a:t>
            </a:r>
          </a:p>
        </p:txBody>
      </p:sp>
      <p:sp>
        <p:nvSpPr>
          <p:cNvPr id="21" name="TextBox 20"/>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Understanding</a:t>
            </a:r>
          </a:p>
        </p:txBody>
      </p:sp>
      <p:sp>
        <p:nvSpPr>
          <p:cNvPr id="8" name="Rectangle 7"/>
          <p:cNvSpPr/>
          <p:nvPr/>
        </p:nvSpPr>
        <p:spPr>
          <a:xfrm>
            <a:off x="1752600" y="838200"/>
            <a:ext cx="4572000" cy="923330"/>
          </a:xfrm>
          <a:prstGeom prst="rect">
            <a:avLst/>
          </a:prstGeom>
        </p:spPr>
        <p:txBody>
          <a:bodyPr>
            <a:spAutoFit/>
          </a:bodyPr>
          <a:lstStyle/>
          <a:p>
            <a:r>
              <a:rPr lang="en-US" dirty="0">
                <a:solidFill>
                  <a:schemeClr val="bg1"/>
                </a:solidFill>
              </a:rPr>
              <a:t>Unknown to Moroni, </a:t>
            </a:r>
            <a:r>
              <a:rPr lang="en-US" dirty="0" err="1">
                <a:solidFill>
                  <a:schemeClr val="bg1"/>
                </a:solidFill>
              </a:rPr>
              <a:t>Pahoran</a:t>
            </a:r>
            <a:r>
              <a:rPr lang="en-US" dirty="0">
                <a:solidFill>
                  <a:schemeClr val="bg1"/>
                </a:solidFill>
              </a:rPr>
              <a:t> had fled to the land of Gideon because of the rebellion of the Nephite king-men. </a:t>
            </a:r>
          </a:p>
        </p:txBody>
      </p:sp>
      <p:sp>
        <p:nvSpPr>
          <p:cNvPr id="87" name="Rectangle 86"/>
          <p:cNvSpPr/>
          <p:nvPr/>
        </p:nvSpPr>
        <p:spPr>
          <a:xfrm>
            <a:off x="1940858" y="5423647"/>
            <a:ext cx="4572000" cy="923330"/>
          </a:xfrm>
          <a:prstGeom prst="rect">
            <a:avLst/>
          </a:prstGeom>
        </p:spPr>
        <p:txBody>
          <a:bodyPr>
            <a:spAutoFit/>
          </a:bodyPr>
          <a:lstStyle/>
          <a:p>
            <a:r>
              <a:rPr lang="en-US" dirty="0" err="1">
                <a:solidFill>
                  <a:schemeClr val="bg1"/>
                </a:solidFill>
              </a:rPr>
              <a:t>Pahoran</a:t>
            </a:r>
            <a:r>
              <a:rPr lang="en-US" dirty="0">
                <a:solidFill>
                  <a:schemeClr val="bg1"/>
                </a:solidFill>
              </a:rPr>
              <a:t> did not take offense at Moroni’s chastisement; rather, he rejoiced in Moroni’s love of liberty. </a:t>
            </a:r>
          </a:p>
        </p:txBody>
      </p:sp>
      <p:sp>
        <p:nvSpPr>
          <p:cNvPr id="63" name="Rectangle: Rounded Corners 62">
            <a:extLst>
              <a:ext uri="{FF2B5EF4-FFF2-40B4-BE49-F238E27FC236}">
                <a16:creationId xmlns:a16="http://schemas.microsoft.com/office/drawing/2014/main" id="{C9101AD4-06BD-4F10-84BC-F2CCA6C7787E}"/>
              </a:ext>
            </a:extLst>
          </p:cNvPr>
          <p:cNvSpPr/>
          <p:nvPr/>
        </p:nvSpPr>
        <p:spPr>
          <a:xfrm>
            <a:off x="6463553" y="1275561"/>
            <a:ext cx="4780228" cy="5115208"/>
          </a:xfrm>
          <a:prstGeom prst="roundRect">
            <a:avLst>
              <a:gd name="adj" fmla="val 8387"/>
            </a:avLst>
          </a:pr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9" name="Group 808">
            <a:extLst>
              <a:ext uri="{FF2B5EF4-FFF2-40B4-BE49-F238E27FC236}">
                <a16:creationId xmlns:a16="http://schemas.microsoft.com/office/drawing/2014/main" id="{2B3FB918-5BF3-450E-ABF8-14ECD0D2D519}"/>
              </a:ext>
            </a:extLst>
          </p:cNvPr>
          <p:cNvGrpSpPr/>
          <p:nvPr/>
        </p:nvGrpSpPr>
        <p:grpSpPr>
          <a:xfrm>
            <a:off x="7924218" y="5501755"/>
            <a:ext cx="707019" cy="461062"/>
            <a:chOff x="7948094" y="4661026"/>
            <a:chExt cx="707019" cy="461062"/>
          </a:xfrm>
        </p:grpSpPr>
        <p:sp>
          <p:nvSpPr>
            <p:cNvPr id="810" name="TextBox 809">
              <a:extLst>
                <a:ext uri="{FF2B5EF4-FFF2-40B4-BE49-F238E27FC236}">
                  <a16:creationId xmlns:a16="http://schemas.microsoft.com/office/drawing/2014/main" id="{46C5206D-A483-4F15-8984-A7C2CE9EA8CF}"/>
                </a:ext>
              </a:extLst>
            </p:cNvPr>
            <p:cNvSpPr txBox="1"/>
            <p:nvPr/>
          </p:nvSpPr>
          <p:spPr>
            <a:xfrm>
              <a:off x="7948094" y="4783533"/>
              <a:ext cx="707019" cy="338555"/>
            </a:xfrm>
            <a:prstGeom prst="rect">
              <a:avLst/>
            </a:prstGeom>
            <a:noFill/>
          </p:spPr>
          <p:txBody>
            <a:bodyPr wrap="square" rtlCol="0">
              <a:spAutoFit/>
            </a:bodyPr>
            <a:lstStyle/>
            <a:p>
              <a:r>
                <a:rPr lang="en-US" sz="1600" dirty="0">
                  <a:solidFill>
                    <a:schemeClr val="bg1"/>
                  </a:solidFill>
                </a:rPr>
                <a:t>Nephi</a:t>
              </a:r>
            </a:p>
          </p:txBody>
        </p:sp>
        <p:sp>
          <p:nvSpPr>
            <p:cNvPr id="811" name="Star: 5 Points 810">
              <a:extLst>
                <a:ext uri="{FF2B5EF4-FFF2-40B4-BE49-F238E27FC236}">
                  <a16:creationId xmlns:a16="http://schemas.microsoft.com/office/drawing/2014/main" id="{CF9228BF-CCF2-4D3C-8ABE-9F5FB575C596}"/>
                </a:ext>
              </a:extLst>
            </p:cNvPr>
            <p:cNvSpPr/>
            <p:nvPr/>
          </p:nvSpPr>
          <p:spPr>
            <a:xfrm>
              <a:off x="8155663" y="4661026"/>
              <a:ext cx="204765"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2" name="TextBox 811">
            <a:extLst>
              <a:ext uri="{FF2B5EF4-FFF2-40B4-BE49-F238E27FC236}">
                <a16:creationId xmlns:a16="http://schemas.microsoft.com/office/drawing/2014/main" id="{D37C3F51-2DFB-4F19-A813-BABED5C3B4DF}"/>
              </a:ext>
            </a:extLst>
          </p:cNvPr>
          <p:cNvSpPr txBox="1"/>
          <p:nvPr/>
        </p:nvSpPr>
        <p:spPr>
          <a:xfrm>
            <a:off x="7089788" y="2300132"/>
            <a:ext cx="1269843" cy="338554"/>
          </a:xfrm>
          <a:prstGeom prst="rect">
            <a:avLst/>
          </a:prstGeom>
          <a:noFill/>
        </p:spPr>
        <p:txBody>
          <a:bodyPr wrap="square" rtlCol="0">
            <a:spAutoFit/>
          </a:bodyPr>
          <a:lstStyle/>
          <a:p>
            <a:r>
              <a:rPr lang="en-US" sz="1600" dirty="0" err="1">
                <a:solidFill>
                  <a:schemeClr val="bg1"/>
                </a:solidFill>
              </a:rPr>
              <a:t>Ammonihah</a:t>
            </a:r>
            <a:endParaRPr lang="en-US" sz="1600" dirty="0">
              <a:solidFill>
                <a:schemeClr val="bg1"/>
              </a:solidFill>
            </a:endParaRPr>
          </a:p>
        </p:txBody>
      </p:sp>
      <p:grpSp>
        <p:nvGrpSpPr>
          <p:cNvPr id="813" name="Group 812">
            <a:extLst>
              <a:ext uri="{FF2B5EF4-FFF2-40B4-BE49-F238E27FC236}">
                <a16:creationId xmlns:a16="http://schemas.microsoft.com/office/drawing/2014/main" id="{51F45BCB-D577-4D43-AFED-0A1D57E5FB6C}"/>
              </a:ext>
            </a:extLst>
          </p:cNvPr>
          <p:cNvGrpSpPr/>
          <p:nvPr/>
        </p:nvGrpSpPr>
        <p:grpSpPr>
          <a:xfrm>
            <a:off x="7662659" y="3229335"/>
            <a:ext cx="1086271" cy="510329"/>
            <a:chOff x="7605055" y="2777904"/>
            <a:chExt cx="1086271" cy="510329"/>
          </a:xfrm>
        </p:grpSpPr>
        <p:sp>
          <p:nvSpPr>
            <p:cNvPr id="814" name="TextBox 813">
              <a:extLst>
                <a:ext uri="{FF2B5EF4-FFF2-40B4-BE49-F238E27FC236}">
                  <a16:creationId xmlns:a16="http://schemas.microsoft.com/office/drawing/2014/main" id="{067954C8-61E7-449D-8139-B60BA0E0ACF0}"/>
                </a:ext>
              </a:extLst>
            </p:cNvPr>
            <p:cNvSpPr txBox="1"/>
            <p:nvPr/>
          </p:nvSpPr>
          <p:spPr>
            <a:xfrm>
              <a:off x="7605055" y="2949678"/>
              <a:ext cx="1086271" cy="338555"/>
            </a:xfrm>
            <a:prstGeom prst="rect">
              <a:avLst/>
            </a:prstGeom>
            <a:noFill/>
          </p:spPr>
          <p:txBody>
            <a:bodyPr wrap="square" rtlCol="0">
              <a:spAutoFit/>
            </a:bodyPr>
            <a:lstStyle/>
            <a:p>
              <a:r>
                <a:rPr lang="en-US" sz="1600" dirty="0">
                  <a:solidFill>
                    <a:schemeClr val="bg1"/>
                  </a:solidFill>
                </a:rPr>
                <a:t>Zarahemla</a:t>
              </a:r>
            </a:p>
          </p:txBody>
        </p:sp>
        <p:sp>
          <p:nvSpPr>
            <p:cNvPr id="815" name="Star: 5 Points 814">
              <a:extLst>
                <a:ext uri="{FF2B5EF4-FFF2-40B4-BE49-F238E27FC236}">
                  <a16:creationId xmlns:a16="http://schemas.microsoft.com/office/drawing/2014/main" id="{CEAB5179-D2D9-4E91-9455-AD63E46A9862}"/>
                </a:ext>
              </a:extLst>
            </p:cNvPr>
            <p:cNvSpPr/>
            <p:nvPr/>
          </p:nvSpPr>
          <p:spPr>
            <a:xfrm>
              <a:off x="7965540" y="2777904"/>
              <a:ext cx="235390"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6" name="Freeform: Shape 815">
            <a:extLst>
              <a:ext uri="{FF2B5EF4-FFF2-40B4-BE49-F238E27FC236}">
                <a16:creationId xmlns:a16="http://schemas.microsoft.com/office/drawing/2014/main" id="{544C0CE5-7C16-4FA8-A289-8EE3E15DFF9A}"/>
              </a:ext>
            </a:extLst>
          </p:cNvPr>
          <p:cNvSpPr/>
          <p:nvPr/>
        </p:nvSpPr>
        <p:spPr>
          <a:xfrm>
            <a:off x="9083909" y="1311510"/>
            <a:ext cx="1665839" cy="3268301"/>
          </a:xfrm>
          <a:custGeom>
            <a:avLst/>
            <a:gdLst>
              <a:gd name="connsiteX0" fmla="*/ 29051 w 1215090"/>
              <a:gd name="connsiteY0" fmla="*/ 2136618 h 2136618"/>
              <a:gd name="connsiteX1" fmla="*/ 10944 w 1215090"/>
              <a:gd name="connsiteY1" fmla="*/ 1421394 h 2136618"/>
              <a:gd name="connsiteX2" fmla="*/ 19997 w 1215090"/>
              <a:gd name="connsiteY2" fmla="*/ 1167897 h 2136618"/>
              <a:gd name="connsiteX3" fmla="*/ 38104 w 1215090"/>
              <a:gd name="connsiteY3" fmla="*/ 1077362 h 2136618"/>
              <a:gd name="connsiteX4" fmla="*/ 47158 w 1215090"/>
              <a:gd name="connsiteY4" fmla="*/ 1050202 h 2136618"/>
              <a:gd name="connsiteX5" fmla="*/ 65265 w 1215090"/>
              <a:gd name="connsiteY5" fmla="*/ 1023041 h 2136618"/>
              <a:gd name="connsiteX6" fmla="*/ 74318 w 1215090"/>
              <a:gd name="connsiteY6" fmla="*/ 995881 h 2136618"/>
              <a:gd name="connsiteX7" fmla="*/ 110532 w 1215090"/>
              <a:gd name="connsiteY7" fmla="*/ 932507 h 2136618"/>
              <a:gd name="connsiteX8" fmla="*/ 128639 w 1215090"/>
              <a:gd name="connsiteY8" fmla="*/ 878186 h 2136618"/>
              <a:gd name="connsiteX9" fmla="*/ 164853 w 1215090"/>
              <a:gd name="connsiteY9" fmla="*/ 814812 h 2136618"/>
              <a:gd name="connsiteX10" fmla="*/ 192013 w 1215090"/>
              <a:gd name="connsiteY10" fmla="*/ 751437 h 2136618"/>
              <a:gd name="connsiteX11" fmla="*/ 201067 w 1215090"/>
              <a:gd name="connsiteY11" fmla="*/ 724277 h 2136618"/>
              <a:gd name="connsiteX12" fmla="*/ 228227 w 1215090"/>
              <a:gd name="connsiteY12" fmla="*/ 715223 h 2136618"/>
              <a:gd name="connsiteX13" fmla="*/ 282548 w 1215090"/>
              <a:gd name="connsiteY13" fmla="*/ 679010 h 2136618"/>
              <a:gd name="connsiteX14" fmla="*/ 345922 w 1215090"/>
              <a:gd name="connsiteY14" fmla="*/ 651849 h 2136618"/>
              <a:gd name="connsiteX15" fmla="*/ 400243 w 1215090"/>
              <a:gd name="connsiteY15" fmla="*/ 624689 h 2136618"/>
              <a:gd name="connsiteX16" fmla="*/ 481724 w 1215090"/>
              <a:gd name="connsiteY16" fmla="*/ 561315 h 2136618"/>
              <a:gd name="connsiteX17" fmla="*/ 508884 w 1215090"/>
              <a:gd name="connsiteY17" fmla="*/ 543208 h 2136618"/>
              <a:gd name="connsiteX18" fmla="*/ 536045 w 1215090"/>
              <a:gd name="connsiteY18" fmla="*/ 525101 h 2136618"/>
              <a:gd name="connsiteX19" fmla="*/ 617526 w 1215090"/>
              <a:gd name="connsiteY19" fmla="*/ 452673 h 2136618"/>
              <a:gd name="connsiteX20" fmla="*/ 635633 w 1215090"/>
              <a:gd name="connsiteY20" fmla="*/ 425513 h 2136618"/>
              <a:gd name="connsiteX21" fmla="*/ 689954 w 1215090"/>
              <a:gd name="connsiteY21" fmla="*/ 398352 h 2136618"/>
              <a:gd name="connsiteX22" fmla="*/ 717114 w 1215090"/>
              <a:gd name="connsiteY22" fmla="*/ 380245 h 2136618"/>
              <a:gd name="connsiteX23" fmla="*/ 762382 w 1215090"/>
              <a:gd name="connsiteY23" fmla="*/ 371192 h 2136618"/>
              <a:gd name="connsiteX24" fmla="*/ 816702 w 1215090"/>
              <a:gd name="connsiteY24" fmla="*/ 353085 h 2136618"/>
              <a:gd name="connsiteX25" fmla="*/ 898184 w 1215090"/>
              <a:gd name="connsiteY25" fmla="*/ 289711 h 2136618"/>
              <a:gd name="connsiteX26" fmla="*/ 925344 w 1215090"/>
              <a:gd name="connsiteY26" fmla="*/ 271604 h 2136618"/>
              <a:gd name="connsiteX27" fmla="*/ 952504 w 1215090"/>
              <a:gd name="connsiteY27" fmla="*/ 253497 h 2136618"/>
              <a:gd name="connsiteX28" fmla="*/ 979665 w 1215090"/>
              <a:gd name="connsiteY28" fmla="*/ 226336 h 2136618"/>
              <a:gd name="connsiteX29" fmla="*/ 1033985 w 1215090"/>
              <a:gd name="connsiteY29" fmla="*/ 208229 h 2136618"/>
              <a:gd name="connsiteX30" fmla="*/ 1115467 w 1215090"/>
              <a:gd name="connsiteY30" fmla="*/ 172016 h 2136618"/>
              <a:gd name="connsiteX31" fmla="*/ 1142627 w 1215090"/>
              <a:gd name="connsiteY31" fmla="*/ 162962 h 2136618"/>
              <a:gd name="connsiteX32" fmla="*/ 1169787 w 1215090"/>
              <a:gd name="connsiteY32" fmla="*/ 135802 h 2136618"/>
              <a:gd name="connsiteX33" fmla="*/ 1178841 w 1215090"/>
              <a:gd name="connsiteY33" fmla="*/ 108641 h 2136618"/>
              <a:gd name="connsiteX34" fmla="*/ 1196948 w 1215090"/>
              <a:gd name="connsiteY34" fmla="*/ 36214 h 2136618"/>
              <a:gd name="connsiteX35" fmla="*/ 1215055 w 1215090"/>
              <a:gd name="connsiteY35" fmla="*/ 0 h 213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5090" h="2136618">
                <a:moveTo>
                  <a:pt x="29051" y="2136618"/>
                </a:moveTo>
                <a:cubicBezTo>
                  <a:pt x="-23167" y="1875539"/>
                  <a:pt x="10944" y="2060434"/>
                  <a:pt x="10944" y="1421394"/>
                </a:cubicBezTo>
                <a:cubicBezTo>
                  <a:pt x="10944" y="1336841"/>
                  <a:pt x="15032" y="1252304"/>
                  <a:pt x="19997" y="1167897"/>
                </a:cubicBezTo>
                <a:cubicBezTo>
                  <a:pt x="21314" y="1145509"/>
                  <a:pt x="31230" y="1101420"/>
                  <a:pt x="38104" y="1077362"/>
                </a:cubicBezTo>
                <a:cubicBezTo>
                  <a:pt x="40726" y="1068186"/>
                  <a:pt x="42890" y="1058738"/>
                  <a:pt x="47158" y="1050202"/>
                </a:cubicBezTo>
                <a:cubicBezTo>
                  <a:pt x="52024" y="1040470"/>
                  <a:pt x="59229" y="1032095"/>
                  <a:pt x="65265" y="1023041"/>
                </a:cubicBezTo>
                <a:cubicBezTo>
                  <a:pt x="68283" y="1013988"/>
                  <a:pt x="70050" y="1004417"/>
                  <a:pt x="74318" y="995881"/>
                </a:cubicBezTo>
                <a:cubicBezTo>
                  <a:pt x="106985" y="930547"/>
                  <a:pt x="78785" y="1011874"/>
                  <a:pt x="110532" y="932507"/>
                </a:cubicBezTo>
                <a:cubicBezTo>
                  <a:pt x="117621" y="914786"/>
                  <a:pt x="118052" y="894067"/>
                  <a:pt x="128639" y="878186"/>
                </a:cubicBezTo>
                <a:cubicBezTo>
                  <a:pt x="154232" y="839796"/>
                  <a:pt x="141880" y="860757"/>
                  <a:pt x="164853" y="814812"/>
                </a:cubicBezTo>
                <a:cubicBezTo>
                  <a:pt x="183693" y="739449"/>
                  <a:pt x="160753" y="813955"/>
                  <a:pt x="192013" y="751437"/>
                </a:cubicBezTo>
                <a:cubicBezTo>
                  <a:pt x="196281" y="742901"/>
                  <a:pt x="194319" y="731025"/>
                  <a:pt x="201067" y="724277"/>
                </a:cubicBezTo>
                <a:cubicBezTo>
                  <a:pt x="207815" y="717529"/>
                  <a:pt x="219885" y="719858"/>
                  <a:pt x="228227" y="715223"/>
                </a:cubicBezTo>
                <a:cubicBezTo>
                  <a:pt x="247250" y="704655"/>
                  <a:pt x="261903" y="685892"/>
                  <a:pt x="282548" y="679010"/>
                </a:cubicBezTo>
                <a:cubicBezTo>
                  <a:pt x="313018" y="668853"/>
                  <a:pt x="314598" y="669748"/>
                  <a:pt x="345922" y="651849"/>
                </a:cubicBezTo>
                <a:cubicBezTo>
                  <a:pt x="395062" y="623769"/>
                  <a:pt x="350448" y="641287"/>
                  <a:pt x="400243" y="624689"/>
                </a:cubicBezTo>
                <a:cubicBezTo>
                  <a:pt x="442792" y="582139"/>
                  <a:pt x="416748" y="604632"/>
                  <a:pt x="481724" y="561315"/>
                </a:cubicBezTo>
                <a:lnTo>
                  <a:pt x="508884" y="543208"/>
                </a:lnTo>
                <a:cubicBezTo>
                  <a:pt x="517938" y="537172"/>
                  <a:pt x="528351" y="532795"/>
                  <a:pt x="536045" y="525101"/>
                </a:cubicBezTo>
                <a:cubicBezTo>
                  <a:pt x="598060" y="463086"/>
                  <a:pt x="569060" y="484984"/>
                  <a:pt x="617526" y="452673"/>
                </a:cubicBezTo>
                <a:cubicBezTo>
                  <a:pt x="623562" y="443620"/>
                  <a:pt x="627939" y="433207"/>
                  <a:pt x="635633" y="425513"/>
                </a:cubicBezTo>
                <a:cubicBezTo>
                  <a:pt x="661579" y="399567"/>
                  <a:pt x="660500" y="413079"/>
                  <a:pt x="689954" y="398352"/>
                </a:cubicBezTo>
                <a:cubicBezTo>
                  <a:pt x="699686" y="393486"/>
                  <a:pt x="706926" y="384065"/>
                  <a:pt x="717114" y="380245"/>
                </a:cubicBezTo>
                <a:cubicBezTo>
                  <a:pt x="731522" y="374842"/>
                  <a:pt x="747536" y="375241"/>
                  <a:pt x="762382" y="371192"/>
                </a:cubicBezTo>
                <a:cubicBezTo>
                  <a:pt x="780796" y="366170"/>
                  <a:pt x="816702" y="353085"/>
                  <a:pt x="816702" y="353085"/>
                </a:cubicBezTo>
                <a:cubicBezTo>
                  <a:pt x="859252" y="310535"/>
                  <a:pt x="833207" y="333028"/>
                  <a:pt x="898184" y="289711"/>
                </a:cubicBezTo>
                <a:lnTo>
                  <a:pt x="925344" y="271604"/>
                </a:lnTo>
                <a:cubicBezTo>
                  <a:pt x="934397" y="265568"/>
                  <a:pt x="944810" y="261191"/>
                  <a:pt x="952504" y="253497"/>
                </a:cubicBezTo>
                <a:cubicBezTo>
                  <a:pt x="961558" y="244443"/>
                  <a:pt x="968472" y="232554"/>
                  <a:pt x="979665" y="226336"/>
                </a:cubicBezTo>
                <a:cubicBezTo>
                  <a:pt x="996349" y="217067"/>
                  <a:pt x="1018104" y="218816"/>
                  <a:pt x="1033985" y="208229"/>
                </a:cubicBezTo>
                <a:cubicBezTo>
                  <a:pt x="1077028" y="179536"/>
                  <a:pt x="1050822" y="193565"/>
                  <a:pt x="1115467" y="172016"/>
                </a:cubicBezTo>
                <a:lnTo>
                  <a:pt x="1142627" y="162962"/>
                </a:lnTo>
                <a:cubicBezTo>
                  <a:pt x="1151680" y="153909"/>
                  <a:pt x="1162685" y="146455"/>
                  <a:pt x="1169787" y="135802"/>
                </a:cubicBezTo>
                <a:cubicBezTo>
                  <a:pt x="1175081" y="127861"/>
                  <a:pt x="1176330" y="117848"/>
                  <a:pt x="1178841" y="108641"/>
                </a:cubicBezTo>
                <a:cubicBezTo>
                  <a:pt x="1185389" y="84633"/>
                  <a:pt x="1183144" y="56920"/>
                  <a:pt x="1196948" y="36214"/>
                </a:cubicBezTo>
                <a:cubicBezTo>
                  <a:pt x="1216729" y="6542"/>
                  <a:pt x="1215055" y="19934"/>
                  <a:pt x="1215055" y="0"/>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TextBox 816">
            <a:extLst>
              <a:ext uri="{FF2B5EF4-FFF2-40B4-BE49-F238E27FC236}">
                <a16:creationId xmlns:a16="http://schemas.microsoft.com/office/drawing/2014/main" id="{59A2552B-D35C-4559-B309-8252E5641978}"/>
              </a:ext>
            </a:extLst>
          </p:cNvPr>
          <p:cNvSpPr txBox="1"/>
          <p:nvPr/>
        </p:nvSpPr>
        <p:spPr>
          <a:xfrm>
            <a:off x="9107380" y="2967160"/>
            <a:ext cx="843443" cy="461665"/>
          </a:xfrm>
          <a:prstGeom prst="rect">
            <a:avLst/>
          </a:prstGeom>
          <a:noFill/>
        </p:spPr>
        <p:txBody>
          <a:bodyPr wrap="square" rtlCol="0">
            <a:spAutoFit/>
          </a:bodyPr>
          <a:lstStyle/>
          <a:p>
            <a:pPr algn="ctr"/>
            <a:r>
              <a:rPr lang="en-US" sz="1200" dirty="0">
                <a:solidFill>
                  <a:schemeClr val="bg1"/>
                </a:solidFill>
              </a:rPr>
              <a:t>Valley of Gideon</a:t>
            </a:r>
          </a:p>
        </p:txBody>
      </p:sp>
      <p:sp>
        <p:nvSpPr>
          <p:cNvPr id="818" name="TextBox 817">
            <a:extLst>
              <a:ext uri="{FF2B5EF4-FFF2-40B4-BE49-F238E27FC236}">
                <a16:creationId xmlns:a16="http://schemas.microsoft.com/office/drawing/2014/main" id="{C48935FA-8CDB-45AC-AE18-8F68824EE501}"/>
              </a:ext>
            </a:extLst>
          </p:cNvPr>
          <p:cNvSpPr txBox="1"/>
          <p:nvPr/>
        </p:nvSpPr>
        <p:spPr>
          <a:xfrm>
            <a:off x="10385695" y="4007243"/>
            <a:ext cx="793028" cy="276999"/>
          </a:xfrm>
          <a:prstGeom prst="rect">
            <a:avLst/>
          </a:prstGeom>
          <a:noFill/>
        </p:spPr>
        <p:txBody>
          <a:bodyPr wrap="square" rtlCol="0">
            <a:spAutoFit/>
          </a:bodyPr>
          <a:lstStyle/>
          <a:p>
            <a:r>
              <a:rPr lang="en-US" sz="1200" dirty="0">
                <a:solidFill>
                  <a:schemeClr val="bg1"/>
                </a:solidFill>
              </a:rPr>
              <a:t>Moroni</a:t>
            </a:r>
          </a:p>
        </p:txBody>
      </p:sp>
      <p:sp>
        <p:nvSpPr>
          <p:cNvPr id="819" name="TextBox 818">
            <a:extLst>
              <a:ext uri="{FF2B5EF4-FFF2-40B4-BE49-F238E27FC236}">
                <a16:creationId xmlns:a16="http://schemas.microsoft.com/office/drawing/2014/main" id="{6F2CD1D1-1F70-4ED4-8576-DD410E6959A9}"/>
              </a:ext>
            </a:extLst>
          </p:cNvPr>
          <p:cNvSpPr txBox="1"/>
          <p:nvPr/>
        </p:nvSpPr>
        <p:spPr>
          <a:xfrm>
            <a:off x="8589647" y="4361303"/>
            <a:ext cx="584798" cy="276999"/>
          </a:xfrm>
          <a:prstGeom prst="rect">
            <a:avLst/>
          </a:prstGeom>
          <a:noFill/>
        </p:spPr>
        <p:txBody>
          <a:bodyPr wrap="square" rtlCol="0">
            <a:spAutoFit/>
          </a:bodyPr>
          <a:lstStyle/>
          <a:p>
            <a:r>
              <a:rPr lang="en-US" sz="1200" dirty="0">
                <a:solidFill>
                  <a:schemeClr val="bg1"/>
                </a:solidFill>
              </a:rPr>
              <a:t>Manti</a:t>
            </a:r>
          </a:p>
        </p:txBody>
      </p:sp>
      <p:sp>
        <p:nvSpPr>
          <p:cNvPr id="820" name="TextBox 819">
            <a:extLst>
              <a:ext uri="{FF2B5EF4-FFF2-40B4-BE49-F238E27FC236}">
                <a16:creationId xmlns:a16="http://schemas.microsoft.com/office/drawing/2014/main" id="{5899472F-C311-432A-A698-5BD85C8B1E0B}"/>
              </a:ext>
            </a:extLst>
          </p:cNvPr>
          <p:cNvSpPr txBox="1"/>
          <p:nvPr/>
        </p:nvSpPr>
        <p:spPr>
          <a:xfrm>
            <a:off x="9912428" y="3675461"/>
            <a:ext cx="997619" cy="276999"/>
          </a:xfrm>
          <a:prstGeom prst="rect">
            <a:avLst/>
          </a:prstGeom>
          <a:noFill/>
        </p:spPr>
        <p:txBody>
          <a:bodyPr wrap="square" rtlCol="0">
            <a:spAutoFit/>
          </a:bodyPr>
          <a:lstStyle/>
          <a:p>
            <a:r>
              <a:rPr lang="en-US" sz="1200" dirty="0" err="1">
                <a:solidFill>
                  <a:schemeClr val="bg1"/>
                </a:solidFill>
              </a:rPr>
              <a:t>Nephihah</a:t>
            </a:r>
            <a:endParaRPr lang="en-US" sz="1200" dirty="0">
              <a:solidFill>
                <a:schemeClr val="bg1"/>
              </a:solidFill>
            </a:endParaRPr>
          </a:p>
        </p:txBody>
      </p:sp>
      <p:sp>
        <p:nvSpPr>
          <p:cNvPr id="821" name="TextBox 820">
            <a:extLst>
              <a:ext uri="{FF2B5EF4-FFF2-40B4-BE49-F238E27FC236}">
                <a16:creationId xmlns:a16="http://schemas.microsoft.com/office/drawing/2014/main" id="{228FB880-F64B-4E81-B110-B5FE9AC024A9}"/>
              </a:ext>
            </a:extLst>
          </p:cNvPr>
          <p:cNvSpPr txBox="1"/>
          <p:nvPr/>
        </p:nvSpPr>
        <p:spPr>
          <a:xfrm>
            <a:off x="9875416" y="4276894"/>
            <a:ext cx="812643" cy="276999"/>
          </a:xfrm>
          <a:prstGeom prst="rect">
            <a:avLst/>
          </a:prstGeom>
          <a:noFill/>
        </p:spPr>
        <p:txBody>
          <a:bodyPr wrap="square" rtlCol="0">
            <a:spAutoFit/>
          </a:bodyPr>
          <a:lstStyle/>
          <a:p>
            <a:r>
              <a:rPr lang="en-US" sz="1200" dirty="0" err="1">
                <a:solidFill>
                  <a:schemeClr val="bg1"/>
                </a:solidFill>
              </a:rPr>
              <a:t>Antionum</a:t>
            </a:r>
            <a:endParaRPr lang="en-US" sz="1200" dirty="0">
              <a:solidFill>
                <a:schemeClr val="bg1"/>
              </a:solidFill>
            </a:endParaRPr>
          </a:p>
        </p:txBody>
      </p:sp>
      <p:sp>
        <p:nvSpPr>
          <p:cNvPr id="822" name="TextBox 821">
            <a:extLst>
              <a:ext uri="{FF2B5EF4-FFF2-40B4-BE49-F238E27FC236}">
                <a16:creationId xmlns:a16="http://schemas.microsoft.com/office/drawing/2014/main" id="{F3D49EF0-9D98-45A1-89C0-CD68E57CBBBF}"/>
              </a:ext>
            </a:extLst>
          </p:cNvPr>
          <p:cNvSpPr txBox="1"/>
          <p:nvPr/>
        </p:nvSpPr>
        <p:spPr>
          <a:xfrm>
            <a:off x="10389333" y="2007936"/>
            <a:ext cx="843443" cy="276999"/>
          </a:xfrm>
          <a:prstGeom prst="rect">
            <a:avLst/>
          </a:prstGeom>
          <a:noFill/>
        </p:spPr>
        <p:txBody>
          <a:bodyPr wrap="square" rtlCol="0">
            <a:spAutoFit/>
          </a:bodyPr>
          <a:lstStyle/>
          <a:p>
            <a:pPr algn="ctr"/>
            <a:r>
              <a:rPr lang="en-US" sz="1200" dirty="0" err="1">
                <a:solidFill>
                  <a:schemeClr val="bg1"/>
                </a:solidFill>
              </a:rPr>
              <a:t>Gid</a:t>
            </a:r>
            <a:endParaRPr lang="en-US" sz="1200" dirty="0">
              <a:solidFill>
                <a:schemeClr val="bg1"/>
              </a:solidFill>
            </a:endParaRPr>
          </a:p>
        </p:txBody>
      </p:sp>
      <p:sp>
        <p:nvSpPr>
          <p:cNvPr id="823" name="TextBox 822">
            <a:extLst>
              <a:ext uri="{FF2B5EF4-FFF2-40B4-BE49-F238E27FC236}">
                <a16:creationId xmlns:a16="http://schemas.microsoft.com/office/drawing/2014/main" id="{D9A0F9F5-9F26-4A32-8FCD-AE2CC899C4BA}"/>
              </a:ext>
            </a:extLst>
          </p:cNvPr>
          <p:cNvSpPr txBox="1"/>
          <p:nvPr/>
        </p:nvSpPr>
        <p:spPr>
          <a:xfrm>
            <a:off x="10183145" y="1712101"/>
            <a:ext cx="843443" cy="276999"/>
          </a:xfrm>
          <a:prstGeom prst="rect">
            <a:avLst/>
          </a:prstGeom>
          <a:noFill/>
        </p:spPr>
        <p:txBody>
          <a:bodyPr wrap="square" rtlCol="0">
            <a:spAutoFit/>
          </a:bodyPr>
          <a:lstStyle/>
          <a:p>
            <a:pPr algn="ctr"/>
            <a:r>
              <a:rPr lang="en-US" sz="1200" dirty="0" err="1">
                <a:solidFill>
                  <a:schemeClr val="bg1"/>
                </a:solidFill>
              </a:rPr>
              <a:t>Mulek</a:t>
            </a:r>
            <a:endParaRPr lang="en-US" sz="1200" dirty="0">
              <a:solidFill>
                <a:schemeClr val="bg1"/>
              </a:solidFill>
            </a:endParaRPr>
          </a:p>
        </p:txBody>
      </p:sp>
      <p:sp>
        <p:nvSpPr>
          <p:cNvPr id="2" name="Circle: Hollow 1">
            <a:extLst>
              <a:ext uri="{FF2B5EF4-FFF2-40B4-BE49-F238E27FC236}">
                <a16:creationId xmlns:a16="http://schemas.microsoft.com/office/drawing/2014/main" id="{87A7CDE4-A276-4742-9B1B-117E281D7E4B}"/>
              </a:ext>
            </a:extLst>
          </p:cNvPr>
          <p:cNvSpPr/>
          <p:nvPr/>
        </p:nvSpPr>
        <p:spPr>
          <a:xfrm>
            <a:off x="9009529" y="2734235"/>
            <a:ext cx="1013012" cy="905436"/>
          </a:xfrm>
          <a:prstGeom prst="donut">
            <a:avLst>
              <a:gd name="adj" fmla="val 915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reload">
            <a:extLst>
              <a:ext uri="{FF2B5EF4-FFF2-40B4-BE49-F238E27FC236}">
                <a16:creationId xmlns:a16="http://schemas.microsoft.com/office/drawing/2014/main" id="{E21A3A29-6CA6-8E8A-6FED-0A08E1106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084" y="1941613"/>
            <a:ext cx="3131127" cy="313112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1EA7A43-31B5-478D-F849-878B44DD9B78}"/>
              </a:ext>
            </a:extLst>
          </p:cNvPr>
          <p:cNvGrpSpPr/>
          <p:nvPr/>
        </p:nvGrpSpPr>
        <p:grpSpPr>
          <a:xfrm>
            <a:off x="6408788" y="4463882"/>
            <a:ext cx="4617800" cy="1019440"/>
            <a:chOff x="968397" y="4027120"/>
            <a:chExt cx="4617800" cy="1019440"/>
          </a:xfrm>
        </p:grpSpPr>
        <p:grpSp>
          <p:nvGrpSpPr>
            <p:cNvPr id="5" name="Group 4">
              <a:extLst>
                <a:ext uri="{FF2B5EF4-FFF2-40B4-BE49-F238E27FC236}">
                  <a16:creationId xmlns:a16="http://schemas.microsoft.com/office/drawing/2014/main" id="{6A89FBB9-9860-02CF-2E84-364BDCB1B769}"/>
                </a:ext>
              </a:extLst>
            </p:cNvPr>
            <p:cNvGrpSpPr/>
            <p:nvPr/>
          </p:nvGrpSpPr>
          <p:grpSpPr>
            <a:xfrm>
              <a:off x="968397" y="4027120"/>
              <a:ext cx="1015120" cy="696482"/>
              <a:chOff x="3480816" y="1417320"/>
              <a:chExt cx="4105975" cy="2871216"/>
            </a:xfrm>
            <a:solidFill>
              <a:schemeClr val="accent6">
                <a:lumMod val="75000"/>
              </a:schemeClr>
            </a:solidFill>
          </p:grpSpPr>
          <p:grpSp>
            <p:nvGrpSpPr>
              <p:cNvPr id="1544" name="Group 1543">
                <a:extLst>
                  <a:ext uri="{FF2B5EF4-FFF2-40B4-BE49-F238E27FC236}">
                    <a16:creationId xmlns:a16="http://schemas.microsoft.com/office/drawing/2014/main" id="{31BD18D1-C8FE-5F05-A3E6-FE88F28DC6AE}"/>
                  </a:ext>
                </a:extLst>
              </p:cNvPr>
              <p:cNvGrpSpPr/>
              <p:nvPr/>
            </p:nvGrpSpPr>
            <p:grpSpPr>
              <a:xfrm>
                <a:off x="4489705" y="1779294"/>
                <a:ext cx="1630864" cy="1887450"/>
                <a:chOff x="7653422" y="1435608"/>
                <a:chExt cx="2769586" cy="3757446"/>
              </a:xfrm>
              <a:grpFill/>
            </p:grpSpPr>
            <p:sp>
              <p:nvSpPr>
                <p:cNvPr id="1554" name="Rectangle 2">
                  <a:extLst>
                    <a:ext uri="{FF2B5EF4-FFF2-40B4-BE49-F238E27FC236}">
                      <a16:creationId xmlns:a16="http://schemas.microsoft.com/office/drawing/2014/main" id="{499E3710-B26E-22F8-7CCB-5B06DE02966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5" name="Freeform: Shape 1554">
                  <a:extLst>
                    <a:ext uri="{FF2B5EF4-FFF2-40B4-BE49-F238E27FC236}">
                      <a16:creationId xmlns:a16="http://schemas.microsoft.com/office/drawing/2014/main" id="{5E9A7EE1-0A41-E61E-210B-1B537B9867A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45" name="Group 1544">
                <a:extLst>
                  <a:ext uri="{FF2B5EF4-FFF2-40B4-BE49-F238E27FC236}">
                    <a16:creationId xmlns:a16="http://schemas.microsoft.com/office/drawing/2014/main" id="{B8EFE33A-081F-7CF8-7E0F-FBCC5A85CF6B}"/>
                  </a:ext>
                </a:extLst>
              </p:cNvPr>
              <p:cNvGrpSpPr/>
              <p:nvPr/>
            </p:nvGrpSpPr>
            <p:grpSpPr>
              <a:xfrm>
                <a:off x="5218177" y="1636776"/>
                <a:ext cx="1822482" cy="2109216"/>
                <a:chOff x="7653422" y="1435608"/>
                <a:chExt cx="2769586" cy="3757446"/>
              </a:xfrm>
              <a:grpFill/>
            </p:grpSpPr>
            <p:sp>
              <p:nvSpPr>
                <p:cNvPr id="1552" name="Rectangle 2">
                  <a:extLst>
                    <a:ext uri="{FF2B5EF4-FFF2-40B4-BE49-F238E27FC236}">
                      <a16:creationId xmlns:a16="http://schemas.microsoft.com/office/drawing/2014/main" id="{83530B81-C797-57EE-81C8-8EFC4836049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3" name="Freeform: Shape 1552">
                  <a:extLst>
                    <a:ext uri="{FF2B5EF4-FFF2-40B4-BE49-F238E27FC236}">
                      <a16:creationId xmlns:a16="http://schemas.microsoft.com/office/drawing/2014/main" id="{579F375E-A6F5-3C62-5DF1-3E7CC0FC189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46" name="Group 1545">
                <a:extLst>
                  <a:ext uri="{FF2B5EF4-FFF2-40B4-BE49-F238E27FC236}">
                    <a16:creationId xmlns:a16="http://schemas.microsoft.com/office/drawing/2014/main" id="{DDEBBEEF-722E-AA79-D09D-EC9DEB32A5DF}"/>
                  </a:ext>
                </a:extLst>
              </p:cNvPr>
              <p:cNvGrpSpPr/>
              <p:nvPr/>
            </p:nvGrpSpPr>
            <p:grpSpPr>
              <a:xfrm>
                <a:off x="3480816" y="1417320"/>
                <a:ext cx="2162223" cy="2502408"/>
                <a:chOff x="7653422" y="1435608"/>
                <a:chExt cx="2769586" cy="3757446"/>
              </a:xfrm>
              <a:grpFill/>
            </p:grpSpPr>
            <p:sp>
              <p:nvSpPr>
                <p:cNvPr id="1550" name="Rectangle 2">
                  <a:extLst>
                    <a:ext uri="{FF2B5EF4-FFF2-40B4-BE49-F238E27FC236}">
                      <a16:creationId xmlns:a16="http://schemas.microsoft.com/office/drawing/2014/main" id="{3D0A2E9C-64EE-9042-DE0E-EB021B285CC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1" name="Freeform: Shape 1550">
                  <a:extLst>
                    <a:ext uri="{FF2B5EF4-FFF2-40B4-BE49-F238E27FC236}">
                      <a16:creationId xmlns:a16="http://schemas.microsoft.com/office/drawing/2014/main" id="{B2B5D4B3-2270-81C8-5B7E-D6AAE36984C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47" name="Group 1546">
                <a:extLst>
                  <a:ext uri="{FF2B5EF4-FFF2-40B4-BE49-F238E27FC236}">
                    <a16:creationId xmlns:a16="http://schemas.microsoft.com/office/drawing/2014/main" id="{1797409C-8873-2F4E-6ECB-6E565346FD40}"/>
                  </a:ext>
                </a:extLst>
              </p:cNvPr>
              <p:cNvGrpSpPr/>
              <p:nvPr/>
            </p:nvGrpSpPr>
            <p:grpSpPr>
              <a:xfrm>
                <a:off x="5394961" y="1751862"/>
                <a:ext cx="2191830" cy="2536674"/>
                <a:chOff x="7653422" y="1435608"/>
                <a:chExt cx="2769586" cy="3757446"/>
              </a:xfrm>
              <a:grpFill/>
            </p:grpSpPr>
            <p:sp>
              <p:nvSpPr>
                <p:cNvPr id="1548" name="Rectangle 2">
                  <a:extLst>
                    <a:ext uri="{FF2B5EF4-FFF2-40B4-BE49-F238E27FC236}">
                      <a16:creationId xmlns:a16="http://schemas.microsoft.com/office/drawing/2014/main" id="{E730793E-99B3-F695-BB05-2DEDC82DE1A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9" name="Freeform: Shape 1548">
                  <a:extLst>
                    <a:ext uri="{FF2B5EF4-FFF2-40B4-BE49-F238E27FC236}">
                      <a16:creationId xmlns:a16="http://schemas.microsoft.com/office/drawing/2014/main" id="{3B9AD050-0EAC-DDD6-66B9-7F7002AD49C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6" name="Group 5">
              <a:extLst>
                <a:ext uri="{FF2B5EF4-FFF2-40B4-BE49-F238E27FC236}">
                  <a16:creationId xmlns:a16="http://schemas.microsoft.com/office/drawing/2014/main" id="{4362D53B-B3E2-63D1-4B34-84AF88AB011C}"/>
                </a:ext>
              </a:extLst>
            </p:cNvPr>
            <p:cNvGrpSpPr/>
            <p:nvPr/>
          </p:nvGrpSpPr>
          <p:grpSpPr>
            <a:xfrm>
              <a:off x="1184958" y="4144297"/>
              <a:ext cx="384925" cy="648379"/>
              <a:chOff x="1241184" y="770000"/>
              <a:chExt cx="2405441" cy="4129562"/>
            </a:xfrm>
          </p:grpSpPr>
          <p:grpSp>
            <p:nvGrpSpPr>
              <p:cNvPr id="1452" name="Group 1451">
                <a:extLst>
                  <a:ext uri="{FF2B5EF4-FFF2-40B4-BE49-F238E27FC236}">
                    <a16:creationId xmlns:a16="http://schemas.microsoft.com/office/drawing/2014/main" id="{BCF45599-9DB0-525E-8F87-FA58F20F5293}"/>
                  </a:ext>
                </a:extLst>
              </p:cNvPr>
              <p:cNvGrpSpPr/>
              <p:nvPr/>
            </p:nvGrpSpPr>
            <p:grpSpPr>
              <a:xfrm>
                <a:off x="2133600" y="2743200"/>
                <a:ext cx="1295400" cy="990600"/>
                <a:chOff x="4567827" y="970271"/>
                <a:chExt cx="1595182" cy="1230216"/>
              </a:xfrm>
            </p:grpSpPr>
            <p:grpSp>
              <p:nvGrpSpPr>
                <p:cNvPr id="1532" name="Group 1531">
                  <a:extLst>
                    <a:ext uri="{FF2B5EF4-FFF2-40B4-BE49-F238E27FC236}">
                      <a16:creationId xmlns:a16="http://schemas.microsoft.com/office/drawing/2014/main" id="{3E888F6C-93D2-876B-6A93-B91C6B6413A2}"/>
                    </a:ext>
                  </a:extLst>
                </p:cNvPr>
                <p:cNvGrpSpPr/>
                <p:nvPr/>
              </p:nvGrpSpPr>
              <p:grpSpPr>
                <a:xfrm>
                  <a:off x="4567827" y="970271"/>
                  <a:ext cx="1176558" cy="776349"/>
                  <a:chOff x="4567827" y="970271"/>
                  <a:chExt cx="1176558" cy="776349"/>
                </a:xfrm>
                <a:solidFill>
                  <a:schemeClr val="accent3">
                    <a:lumMod val="50000"/>
                  </a:schemeClr>
                </a:solidFill>
              </p:grpSpPr>
              <p:sp>
                <p:nvSpPr>
                  <p:cNvPr id="1539" name="Round Diagonal Corner Rectangle 2">
                    <a:extLst>
                      <a:ext uri="{FF2B5EF4-FFF2-40B4-BE49-F238E27FC236}">
                        <a16:creationId xmlns:a16="http://schemas.microsoft.com/office/drawing/2014/main" id="{B35EC5F2-2511-B73E-16F2-61AF8AAEF3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 name="Round Diagonal Corner Rectangle 3">
                    <a:extLst>
                      <a:ext uri="{FF2B5EF4-FFF2-40B4-BE49-F238E27FC236}">
                        <a16:creationId xmlns:a16="http://schemas.microsoft.com/office/drawing/2014/main" id="{44FE3618-E6FF-4C7D-2583-A94C9A03BA0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1" name="Round Diagonal Corner Rectangle 4">
                    <a:extLst>
                      <a:ext uri="{FF2B5EF4-FFF2-40B4-BE49-F238E27FC236}">
                        <a16:creationId xmlns:a16="http://schemas.microsoft.com/office/drawing/2014/main" id="{5866CB92-BC83-A5BE-61D8-DE82A753C7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2" name="Round Diagonal Corner Rectangle 5">
                    <a:extLst>
                      <a:ext uri="{FF2B5EF4-FFF2-40B4-BE49-F238E27FC236}">
                        <a16:creationId xmlns:a16="http://schemas.microsoft.com/office/drawing/2014/main" id="{3554F66C-AE36-8AE6-D75D-F627B63E424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3" name="Round Diagonal Corner Rectangle 6">
                    <a:extLst>
                      <a:ext uri="{FF2B5EF4-FFF2-40B4-BE49-F238E27FC236}">
                        <a16:creationId xmlns:a16="http://schemas.microsoft.com/office/drawing/2014/main" id="{5F1757CD-6776-921F-6E1A-DDB322377DC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3" name="Group 1532">
                  <a:extLst>
                    <a:ext uri="{FF2B5EF4-FFF2-40B4-BE49-F238E27FC236}">
                      <a16:creationId xmlns:a16="http://schemas.microsoft.com/office/drawing/2014/main" id="{B736FD4D-1B88-7B68-25B8-76958BA73AA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534" name="Round Diagonal Corner Rectangle 9">
                    <a:extLst>
                      <a:ext uri="{FF2B5EF4-FFF2-40B4-BE49-F238E27FC236}">
                        <a16:creationId xmlns:a16="http://schemas.microsoft.com/office/drawing/2014/main" id="{1F4CFE3B-EAF9-1065-2EA3-73E8C6C0661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5" name="Round Diagonal Corner Rectangle 10">
                    <a:extLst>
                      <a:ext uri="{FF2B5EF4-FFF2-40B4-BE49-F238E27FC236}">
                        <a16:creationId xmlns:a16="http://schemas.microsoft.com/office/drawing/2014/main" id="{91A074CC-2F9E-082E-203A-40945970C28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 name="Round Diagonal Corner Rectangle 11">
                    <a:extLst>
                      <a:ext uri="{FF2B5EF4-FFF2-40B4-BE49-F238E27FC236}">
                        <a16:creationId xmlns:a16="http://schemas.microsoft.com/office/drawing/2014/main" id="{6D5E0E11-CED4-E383-FC1B-CFF03177FAA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 name="Round Diagonal Corner Rectangle 12">
                    <a:extLst>
                      <a:ext uri="{FF2B5EF4-FFF2-40B4-BE49-F238E27FC236}">
                        <a16:creationId xmlns:a16="http://schemas.microsoft.com/office/drawing/2014/main" id="{B90F4E0B-9639-34B7-3B3B-37D29B2D9D9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Round Diagonal Corner Rectangle 13">
                    <a:extLst>
                      <a:ext uri="{FF2B5EF4-FFF2-40B4-BE49-F238E27FC236}">
                        <a16:creationId xmlns:a16="http://schemas.microsoft.com/office/drawing/2014/main" id="{B33CC419-0386-75EF-B70C-2DE40203610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53" name="Double Wave 1452">
                <a:extLst>
                  <a:ext uri="{FF2B5EF4-FFF2-40B4-BE49-F238E27FC236}">
                    <a16:creationId xmlns:a16="http://schemas.microsoft.com/office/drawing/2014/main" id="{EBFE37A4-A808-3AA0-CE05-95EFF87EBC95}"/>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4" name="Group 1453">
                <a:extLst>
                  <a:ext uri="{FF2B5EF4-FFF2-40B4-BE49-F238E27FC236}">
                    <a16:creationId xmlns:a16="http://schemas.microsoft.com/office/drawing/2014/main" id="{C97C531A-BB44-D7C4-B2F9-A6295CE61D93}"/>
                  </a:ext>
                </a:extLst>
              </p:cNvPr>
              <p:cNvGrpSpPr/>
              <p:nvPr/>
            </p:nvGrpSpPr>
            <p:grpSpPr>
              <a:xfrm rot="3721982">
                <a:off x="2072705" y="1965154"/>
                <a:ext cx="1219200" cy="940256"/>
                <a:chOff x="4567827" y="970271"/>
                <a:chExt cx="1595182" cy="1230216"/>
              </a:xfrm>
            </p:grpSpPr>
            <p:grpSp>
              <p:nvGrpSpPr>
                <p:cNvPr id="1520" name="Group 7">
                  <a:extLst>
                    <a:ext uri="{FF2B5EF4-FFF2-40B4-BE49-F238E27FC236}">
                      <a16:creationId xmlns:a16="http://schemas.microsoft.com/office/drawing/2014/main" id="{5BC57C93-79D2-83A3-4157-47F8EDD856ED}"/>
                    </a:ext>
                  </a:extLst>
                </p:cNvPr>
                <p:cNvGrpSpPr/>
                <p:nvPr/>
              </p:nvGrpSpPr>
              <p:grpSpPr>
                <a:xfrm>
                  <a:off x="4567827" y="970271"/>
                  <a:ext cx="1176558" cy="776349"/>
                  <a:chOff x="4567827" y="970271"/>
                  <a:chExt cx="1176558" cy="776349"/>
                </a:xfrm>
                <a:solidFill>
                  <a:schemeClr val="accent3">
                    <a:lumMod val="50000"/>
                  </a:schemeClr>
                </a:solidFill>
              </p:grpSpPr>
              <p:sp>
                <p:nvSpPr>
                  <p:cNvPr id="1527" name="Round Diagonal Corner Rectangle 2">
                    <a:extLst>
                      <a:ext uri="{FF2B5EF4-FFF2-40B4-BE49-F238E27FC236}">
                        <a16:creationId xmlns:a16="http://schemas.microsoft.com/office/drawing/2014/main" id="{55427013-B6A5-9BA0-1404-A7BF8A537E3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8" name="Round Diagonal Corner Rectangle 3">
                    <a:extLst>
                      <a:ext uri="{FF2B5EF4-FFF2-40B4-BE49-F238E27FC236}">
                        <a16:creationId xmlns:a16="http://schemas.microsoft.com/office/drawing/2014/main" id="{4366C169-F433-8C45-3E64-B35FBED086C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9" name="Round Diagonal Corner Rectangle 4">
                    <a:extLst>
                      <a:ext uri="{FF2B5EF4-FFF2-40B4-BE49-F238E27FC236}">
                        <a16:creationId xmlns:a16="http://schemas.microsoft.com/office/drawing/2014/main" id="{F6A3D932-FB82-7744-B2B6-276A10F1330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0" name="Round Diagonal Corner Rectangle 5">
                    <a:extLst>
                      <a:ext uri="{FF2B5EF4-FFF2-40B4-BE49-F238E27FC236}">
                        <a16:creationId xmlns:a16="http://schemas.microsoft.com/office/drawing/2014/main" id="{AF07A8F0-430E-3D3C-7CBC-E2E274AEF82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1" name="Round Diagonal Corner Rectangle 6">
                    <a:extLst>
                      <a:ext uri="{FF2B5EF4-FFF2-40B4-BE49-F238E27FC236}">
                        <a16:creationId xmlns:a16="http://schemas.microsoft.com/office/drawing/2014/main" id="{D73D3CA3-1A82-7508-5C70-803AFB2128B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1" name="Group 8">
                  <a:extLst>
                    <a:ext uri="{FF2B5EF4-FFF2-40B4-BE49-F238E27FC236}">
                      <a16:creationId xmlns:a16="http://schemas.microsoft.com/office/drawing/2014/main" id="{91BABC84-A82A-C6D0-0719-35FA7FFE825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522" name="Round Diagonal Corner Rectangle 18">
                    <a:extLst>
                      <a:ext uri="{FF2B5EF4-FFF2-40B4-BE49-F238E27FC236}">
                        <a16:creationId xmlns:a16="http://schemas.microsoft.com/office/drawing/2014/main" id="{A6E80A75-4D9A-9FD9-991D-27C9D95D7BB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3" name="Round Diagonal Corner Rectangle 19">
                    <a:extLst>
                      <a:ext uri="{FF2B5EF4-FFF2-40B4-BE49-F238E27FC236}">
                        <a16:creationId xmlns:a16="http://schemas.microsoft.com/office/drawing/2014/main" id="{AC5FD6CF-1AA4-DAE1-AAB8-CFE7E4AB0ED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4" name="Round Diagonal Corner Rectangle 20">
                    <a:extLst>
                      <a:ext uri="{FF2B5EF4-FFF2-40B4-BE49-F238E27FC236}">
                        <a16:creationId xmlns:a16="http://schemas.microsoft.com/office/drawing/2014/main" id="{D2BD3184-3E1C-DCBD-FDFF-A7E65F368E1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 name="Round Diagonal Corner Rectangle 21">
                    <a:extLst>
                      <a:ext uri="{FF2B5EF4-FFF2-40B4-BE49-F238E27FC236}">
                        <a16:creationId xmlns:a16="http://schemas.microsoft.com/office/drawing/2014/main" id="{CBA0E594-E3DB-58FD-B031-D84B4E21F10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6" name="Round Diagonal Corner Rectangle 22">
                    <a:extLst>
                      <a:ext uri="{FF2B5EF4-FFF2-40B4-BE49-F238E27FC236}">
                        <a16:creationId xmlns:a16="http://schemas.microsoft.com/office/drawing/2014/main" id="{15C2092B-7F74-4CE1-471B-96755398F51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5" name="Group 1454">
                <a:extLst>
                  <a:ext uri="{FF2B5EF4-FFF2-40B4-BE49-F238E27FC236}">
                    <a16:creationId xmlns:a16="http://schemas.microsoft.com/office/drawing/2014/main" id="{B108CBA5-DE3A-02E3-56BE-5DEDBB78DD8C}"/>
                  </a:ext>
                </a:extLst>
              </p:cNvPr>
              <p:cNvGrpSpPr/>
              <p:nvPr/>
            </p:nvGrpSpPr>
            <p:grpSpPr>
              <a:xfrm rot="20253845">
                <a:off x="1241184" y="1553241"/>
                <a:ext cx="1595182" cy="1230216"/>
                <a:chOff x="4567827" y="970271"/>
                <a:chExt cx="1595182" cy="1230216"/>
              </a:xfrm>
            </p:grpSpPr>
            <p:grpSp>
              <p:nvGrpSpPr>
                <p:cNvPr id="1508" name="Group 7">
                  <a:extLst>
                    <a:ext uri="{FF2B5EF4-FFF2-40B4-BE49-F238E27FC236}">
                      <a16:creationId xmlns:a16="http://schemas.microsoft.com/office/drawing/2014/main" id="{CD77F83C-A150-94F2-AE4C-D9791D10BD5E}"/>
                    </a:ext>
                  </a:extLst>
                </p:cNvPr>
                <p:cNvGrpSpPr/>
                <p:nvPr/>
              </p:nvGrpSpPr>
              <p:grpSpPr>
                <a:xfrm>
                  <a:off x="4567827" y="970271"/>
                  <a:ext cx="1176558" cy="776349"/>
                  <a:chOff x="4567827" y="970271"/>
                  <a:chExt cx="1176558" cy="776349"/>
                </a:xfrm>
                <a:solidFill>
                  <a:schemeClr val="accent3">
                    <a:lumMod val="50000"/>
                  </a:schemeClr>
                </a:solidFill>
              </p:grpSpPr>
              <p:sp>
                <p:nvSpPr>
                  <p:cNvPr id="1515" name="Round Diagonal Corner Rectangle 2">
                    <a:extLst>
                      <a:ext uri="{FF2B5EF4-FFF2-40B4-BE49-F238E27FC236}">
                        <a16:creationId xmlns:a16="http://schemas.microsoft.com/office/drawing/2014/main" id="{37DF7940-3860-A7AE-D988-A79CD0BE44E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6" name="Round Diagonal Corner Rectangle 3">
                    <a:extLst>
                      <a:ext uri="{FF2B5EF4-FFF2-40B4-BE49-F238E27FC236}">
                        <a16:creationId xmlns:a16="http://schemas.microsoft.com/office/drawing/2014/main" id="{A920CB0D-044B-BE24-07A7-2233511C010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7" name="Round Diagonal Corner Rectangle 4">
                    <a:extLst>
                      <a:ext uri="{FF2B5EF4-FFF2-40B4-BE49-F238E27FC236}">
                        <a16:creationId xmlns:a16="http://schemas.microsoft.com/office/drawing/2014/main" id="{43C0CEDB-BA97-D45F-89BA-9DEEF84FE71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8" name="Round Diagonal Corner Rectangle 5">
                    <a:extLst>
                      <a:ext uri="{FF2B5EF4-FFF2-40B4-BE49-F238E27FC236}">
                        <a16:creationId xmlns:a16="http://schemas.microsoft.com/office/drawing/2014/main" id="{1AEB05CC-FA40-841E-DDEF-26674BFD3EC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9" name="Round Diagonal Corner Rectangle 6">
                    <a:extLst>
                      <a:ext uri="{FF2B5EF4-FFF2-40B4-BE49-F238E27FC236}">
                        <a16:creationId xmlns:a16="http://schemas.microsoft.com/office/drawing/2014/main" id="{988DF4F5-54B3-73C5-77A0-5004CD3930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9" name="Group 8">
                  <a:extLst>
                    <a:ext uri="{FF2B5EF4-FFF2-40B4-BE49-F238E27FC236}">
                      <a16:creationId xmlns:a16="http://schemas.microsoft.com/office/drawing/2014/main" id="{B4FCE2FF-7708-B20C-893F-6A5D8A40ABF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510" name="Round Diagonal Corner Rectangle 31">
                    <a:extLst>
                      <a:ext uri="{FF2B5EF4-FFF2-40B4-BE49-F238E27FC236}">
                        <a16:creationId xmlns:a16="http://schemas.microsoft.com/office/drawing/2014/main" id="{A9F5740D-823A-CA64-7D00-9D6904F446D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1" name="Round Diagonal Corner Rectangle 32">
                    <a:extLst>
                      <a:ext uri="{FF2B5EF4-FFF2-40B4-BE49-F238E27FC236}">
                        <a16:creationId xmlns:a16="http://schemas.microsoft.com/office/drawing/2014/main" id="{145FA41F-8751-DA67-52BF-B868629F7C9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Round Diagonal Corner Rectangle 33">
                    <a:extLst>
                      <a:ext uri="{FF2B5EF4-FFF2-40B4-BE49-F238E27FC236}">
                        <a16:creationId xmlns:a16="http://schemas.microsoft.com/office/drawing/2014/main" id="{BA4C881E-3F47-280E-1B30-3EF2EB56573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Round Diagonal Corner Rectangle 34">
                    <a:extLst>
                      <a:ext uri="{FF2B5EF4-FFF2-40B4-BE49-F238E27FC236}">
                        <a16:creationId xmlns:a16="http://schemas.microsoft.com/office/drawing/2014/main" id="{65962C2F-6E56-B924-D9DC-A62DAA89C6D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Round Diagonal Corner Rectangle 35">
                    <a:extLst>
                      <a:ext uri="{FF2B5EF4-FFF2-40B4-BE49-F238E27FC236}">
                        <a16:creationId xmlns:a16="http://schemas.microsoft.com/office/drawing/2014/main" id="{15D02AEC-9420-4D89-66DF-38C29ADCF15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6" name="Group 1455">
                <a:extLst>
                  <a:ext uri="{FF2B5EF4-FFF2-40B4-BE49-F238E27FC236}">
                    <a16:creationId xmlns:a16="http://schemas.microsoft.com/office/drawing/2014/main" id="{E1C541F3-4AFE-542D-902B-3ABCDF835986}"/>
                  </a:ext>
                </a:extLst>
              </p:cNvPr>
              <p:cNvGrpSpPr/>
              <p:nvPr/>
            </p:nvGrpSpPr>
            <p:grpSpPr>
              <a:xfrm rot="8113811">
                <a:off x="1943792" y="770000"/>
                <a:ext cx="1446415" cy="1355079"/>
                <a:chOff x="4567827" y="970271"/>
                <a:chExt cx="1595182" cy="1230216"/>
              </a:xfrm>
            </p:grpSpPr>
            <p:grpSp>
              <p:nvGrpSpPr>
                <p:cNvPr id="1496" name="Group 7">
                  <a:extLst>
                    <a:ext uri="{FF2B5EF4-FFF2-40B4-BE49-F238E27FC236}">
                      <a16:creationId xmlns:a16="http://schemas.microsoft.com/office/drawing/2014/main" id="{9117ED09-A067-B1B2-F207-68C1E366C4CA}"/>
                    </a:ext>
                  </a:extLst>
                </p:cNvPr>
                <p:cNvGrpSpPr/>
                <p:nvPr/>
              </p:nvGrpSpPr>
              <p:grpSpPr>
                <a:xfrm>
                  <a:off x="4567827" y="970271"/>
                  <a:ext cx="1176558" cy="776349"/>
                  <a:chOff x="4567827" y="970271"/>
                  <a:chExt cx="1176558" cy="776349"/>
                </a:xfrm>
                <a:solidFill>
                  <a:schemeClr val="accent3">
                    <a:lumMod val="50000"/>
                  </a:schemeClr>
                </a:solidFill>
              </p:grpSpPr>
              <p:sp>
                <p:nvSpPr>
                  <p:cNvPr id="1503" name="Round Diagonal Corner Rectangle 2">
                    <a:extLst>
                      <a:ext uri="{FF2B5EF4-FFF2-40B4-BE49-F238E27FC236}">
                        <a16:creationId xmlns:a16="http://schemas.microsoft.com/office/drawing/2014/main" id="{FDE6411F-85E9-D2C1-1E52-E4308E39AAE1}"/>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4" name="Round Diagonal Corner Rectangle 3">
                    <a:extLst>
                      <a:ext uri="{FF2B5EF4-FFF2-40B4-BE49-F238E27FC236}">
                        <a16:creationId xmlns:a16="http://schemas.microsoft.com/office/drawing/2014/main" id="{BDE995A2-82C6-7C0F-581E-5B5913816C5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Round Diagonal Corner Rectangle 4">
                    <a:extLst>
                      <a:ext uri="{FF2B5EF4-FFF2-40B4-BE49-F238E27FC236}">
                        <a16:creationId xmlns:a16="http://schemas.microsoft.com/office/drawing/2014/main" id="{BB06D993-E6CF-B7E5-76FB-1F73D56B3C3A}"/>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Round Diagonal Corner Rectangle 5">
                    <a:extLst>
                      <a:ext uri="{FF2B5EF4-FFF2-40B4-BE49-F238E27FC236}">
                        <a16:creationId xmlns:a16="http://schemas.microsoft.com/office/drawing/2014/main" id="{ED4EBEC2-6223-FE3B-9801-A5445EFDC24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Round Diagonal Corner Rectangle 6">
                    <a:extLst>
                      <a:ext uri="{FF2B5EF4-FFF2-40B4-BE49-F238E27FC236}">
                        <a16:creationId xmlns:a16="http://schemas.microsoft.com/office/drawing/2014/main" id="{64E31BDB-AD33-4589-5E38-C7ECEBE0C2A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7" name="Group 8">
                  <a:extLst>
                    <a:ext uri="{FF2B5EF4-FFF2-40B4-BE49-F238E27FC236}">
                      <a16:creationId xmlns:a16="http://schemas.microsoft.com/office/drawing/2014/main" id="{390D41BE-DACB-A523-4124-62709209BC8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98" name="Round Diagonal Corner Rectangle 44">
                    <a:extLst>
                      <a:ext uri="{FF2B5EF4-FFF2-40B4-BE49-F238E27FC236}">
                        <a16:creationId xmlns:a16="http://schemas.microsoft.com/office/drawing/2014/main" id="{9F86D227-E3EB-170C-23E6-BAE86D77F9DE}"/>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Round Diagonal Corner Rectangle 45">
                    <a:extLst>
                      <a:ext uri="{FF2B5EF4-FFF2-40B4-BE49-F238E27FC236}">
                        <a16:creationId xmlns:a16="http://schemas.microsoft.com/office/drawing/2014/main" id="{A0D6877F-9012-09A1-95BF-B2F41530F07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Round Diagonal Corner Rectangle 46">
                    <a:extLst>
                      <a:ext uri="{FF2B5EF4-FFF2-40B4-BE49-F238E27FC236}">
                        <a16:creationId xmlns:a16="http://schemas.microsoft.com/office/drawing/2014/main" id="{7527EBEE-62E4-3EE3-E4B8-03BC91C24D39}"/>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Round Diagonal Corner Rectangle 47">
                    <a:extLst>
                      <a:ext uri="{FF2B5EF4-FFF2-40B4-BE49-F238E27FC236}">
                        <a16:creationId xmlns:a16="http://schemas.microsoft.com/office/drawing/2014/main" id="{0A297E1B-E816-9C16-0253-6C1CAF8D92F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2" name="Round Diagonal Corner Rectangle 48">
                    <a:extLst>
                      <a:ext uri="{FF2B5EF4-FFF2-40B4-BE49-F238E27FC236}">
                        <a16:creationId xmlns:a16="http://schemas.microsoft.com/office/drawing/2014/main" id="{80BFE348-248E-2C57-EC15-F3B2B3E0B0D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7" name="Group 1456">
                <a:extLst>
                  <a:ext uri="{FF2B5EF4-FFF2-40B4-BE49-F238E27FC236}">
                    <a16:creationId xmlns:a16="http://schemas.microsoft.com/office/drawing/2014/main" id="{925030FB-EE64-13D9-8692-D6AE4D7F6D26}"/>
                  </a:ext>
                </a:extLst>
              </p:cNvPr>
              <p:cNvGrpSpPr/>
              <p:nvPr/>
            </p:nvGrpSpPr>
            <p:grpSpPr>
              <a:xfrm rot="8113811">
                <a:off x="1438523" y="2207715"/>
                <a:ext cx="1390153" cy="762604"/>
                <a:chOff x="4567827" y="970271"/>
                <a:chExt cx="1595182" cy="1230216"/>
              </a:xfrm>
            </p:grpSpPr>
            <p:grpSp>
              <p:nvGrpSpPr>
                <p:cNvPr id="1484" name="Group 7">
                  <a:extLst>
                    <a:ext uri="{FF2B5EF4-FFF2-40B4-BE49-F238E27FC236}">
                      <a16:creationId xmlns:a16="http://schemas.microsoft.com/office/drawing/2014/main" id="{3791C026-F024-C5B0-32E2-BCF5F5275EB0}"/>
                    </a:ext>
                  </a:extLst>
                </p:cNvPr>
                <p:cNvGrpSpPr/>
                <p:nvPr/>
              </p:nvGrpSpPr>
              <p:grpSpPr>
                <a:xfrm>
                  <a:off x="4567827" y="970271"/>
                  <a:ext cx="1176558" cy="776349"/>
                  <a:chOff x="4567827" y="970271"/>
                  <a:chExt cx="1176558" cy="776349"/>
                </a:xfrm>
                <a:solidFill>
                  <a:schemeClr val="accent3">
                    <a:lumMod val="50000"/>
                  </a:schemeClr>
                </a:solidFill>
              </p:grpSpPr>
              <p:sp>
                <p:nvSpPr>
                  <p:cNvPr id="1491" name="Round Diagonal Corner Rectangle 2">
                    <a:extLst>
                      <a:ext uri="{FF2B5EF4-FFF2-40B4-BE49-F238E27FC236}">
                        <a16:creationId xmlns:a16="http://schemas.microsoft.com/office/drawing/2014/main" id="{54198C3F-B1C6-32C4-F257-AC2ADAB03C6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Round Diagonal Corner Rectangle 3">
                    <a:extLst>
                      <a:ext uri="{FF2B5EF4-FFF2-40B4-BE49-F238E27FC236}">
                        <a16:creationId xmlns:a16="http://schemas.microsoft.com/office/drawing/2014/main" id="{DA561447-88FC-B8BB-D81C-7C49DC6A861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Round Diagonal Corner Rectangle 4">
                    <a:extLst>
                      <a:ext uri="{FF2B5EF4-FFF2-40B4-BE49-F238E27FC236}">
                        <a16:creationId xmlns:a16="http://schemas.microsoft.com/office/drawing/2014/main" id="{C5ABC295-7342-9B2F-67DF-1BD4F4B6646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Round Diagonal Corner Rectangle 5">
                    <a:extLst>
                      <a:ext uri="{FF2B5EF4-FFF2-40B4-BE49-F238E27FC236}">
                        <a16:creationId xmlns:a16="http://schemas.microsoft.com/office/drawing/2014/main" id="{56A91202-2B2D-36B7-0F93-552AE801C71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Round Diagonal Corner Rectangle 6">
                    <a:extLst>
                      <a:ext uri="{FF2B5EF4-FFF2-40B4-BE49-F238E27FC236}">
                        <a16:creationId xmlns:a16="http://schemas.microsoft.com/office/drawing/2014/main" id="{9C56F842-4DD5-4020-6967-98C4458431E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5" name="Group 8">
                  <a:extLst>
                    <a:ext uri="{FF2B5EF4-FFF2-40B4-BE49-F238E27FC236}">
                      <a16:creationId xmlns:a16="http://schemas.microsoft.com/office/drawing/2014/main" id="{D119DA1D-9054-E0A9-DA7A-706C341920F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86" name="Round Diagonal Corner Rectangle 57">
                    <a:extLst>
                      <a:ext uri="{FF2B5EF4-FFF2-40B4-BE49-F238E27FC236}">
                        <a16:creationId xmlns:a16="http://schemas.microsoft.com/office/drawing/2014/main" id="{87144390-AA54-B2E2-4B35-C6C8499CEA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7" name="Round Diagonal Corner Rectangle 58">
                    <a:extLst>
                      <a:ext uri="{FF2B5EF4-FFF2-40B4-BE49-F238E27FC236}">
                        <a16:creationId xmlns:a16="http://schemas.microsoft.com/office/drawing/2014/main" id="{65C22FF1-8830-03C2-9C67-03DB8D829E40}"/>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Round Diagonal Corner Rectangle 59">
                    <a:extLst>
                      <a:ext uri="{FF2B5EF4-FFF2-40B4-BE49-F238E27FC236}">
                        <a16:creationId xmlns:a16="http://schemas.microsoft.com/office/drawing/2014/main" id="{917DB498-048C-DD49-C11E-0993DEBBA3C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Round Diagonal Corner Rectangle 60">
                    <a:extLst>
                      <a:ext uri="{FF2B5EF4-FFF2-40B4-BE49-F238E27FC236}">
                        <a16:creationId xmlns:a16="http://schemas.microsoft.com/office/drawing/2014/main" id="{FFF171D2-96D1-BD2A-3EB0-EF47F794521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0" name="Round Diagonal Corner Rectangle 61">
                    <a:extLst>
                      <a:ext uri="{FF2B5EF4-FFF2-40B4-BE49-F238E27FC236}">
                        <a16:creationId xmlns:a16="http://schemas.microsoft.com/office/drawing/2014/main" id="{BDFBCE0E-9A7E-A61A-8B49-4FEE10D556A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8" name="Group 1457">
                <a:extLst>
                  <a:ext uri="{FF2B5EF4-FFF2-40B4-BE49-F238E27FC236}">
                    <a16:creationId xmlns:a16="http://schemas.microsoft.com/office/drawing/2014/main" id="{263C2056-3CF0-CD2A-DCE3-5A78C6F22539}"/>
                  </a:ext>
                </a:extLst>
              </p:cNvPr>
              <p:cNvGrpSpPr/>
              <p:nvPr/>
            </p:nvGrpSpPr>
            <p:grpSpPr>
              <a:xfrm rot="9089938">
                <a:off x="2556363" y="1661184"/>
                <a:ext cx="1090262" cy="771324"/>
                <a:chOff x="4567827" y="970271"/>
                <a:chExt cx="1595182" cy="1230216"/>
              </a:xfrm>
            </p:grpSpPr>
            <p:grpSp>
              <p:nvGrpSpPr>
                <p:cNvPr id="1472" name="Group 7">
                  <a:extLst>
                    <a:ext uri="{FF2B5EF4-FFF2-40B4-BE49-F238E27FC236}">
                      <a16:creationId xmlns:a16="http://schemas.microsoft.com/office/drawing/2014/main" id="{A9108E90-34E3-21E1-A69B-434AAA4E7710}"/>
                    </a:ext>
                  </a:extLst>
                </p:cNvPr>
                <p:cNvGrpSpPr/>
                <p:nvPr/>
              </p:nvGrpSpPr>
              <p:grpSpPr>
                <a:xfrm>
                  <a:off x="4567827" y="970271"/>
                  <a:ext cx="1176558" cy="776349"/>
                  <a:chOff x="4567827" y="970271"/>
                  <a:chExt cx="1176558" cy="776349"/>
                </a:xfrm>
                <a:solidFill>
                  <a:schemeClr val="accent3">
                    <a:lumMod val="50000"/>
                  </a:schemeClr>
                </a:solidFill>
              </p:grpSpPr>
              <p:sp>
                <p:nvSpPr>
                  <p:cNvPr id="1479" name="Round Diagonal Corner Rectangle 2">
                    <a:extLst>
                      <a:ext uri="{FF2B5EF4-FFF2-40B4-BE49-F238E27FC236}">
                        <a16:creationId xmlns:a16="http://schemas.microsoft.com/office/drawing/2014/main" id="{26FB3A4A-445E-2073-1615-739096A7A58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Round Diagonal Corner Rectangle 3">
                    <a:extLst>
                      <a:ext uri="{FF2B5EF4-FFF2-40B4-BE49-F238E27FC236}">
                        <a16:creationId xmlns:a16="http://schemas.microsoft.com/office/drawing/2014/main" id="{A35B48B0-A8E5-C4B1-286B-DF52E01B55A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Round Diagonal Corner Rectangle 4">
                    <a:extLst>
                      <a:ext uri="{FF2B5EF4-FFF2-40B4-BE49-F238E27FC236}">
                        <a16:creationId xmlns:a16="http://schemas.microsoft.com/office/drawing/2014/main" id="{53BACDE2-5390-D4E7-3D1E-6163DA31702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Round Diagonal Corner Rectangle 5">
                    <a:extLst>
                      <a:ext uri="{FF2B5EF4-FFF2-40B4-BE49-F238E27FC236}">
                        <a16:creationId xmlns:a16="http://schemas.microsoft.com/office/drawing/2014/main" id="{7D7D8B1E-6551-F757-F012-025B4224A0D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Round Diagonal Corner Rectangle 6">
                    <a:extLst>
                      <a:ext uri="{FF2B5EF4-FFF2-40B4-BE49-F238E27FC236}">
                        <a16:creationId xmlns:a16="http://schemas.microsoft.com/office/drawing/2014/main" id="{946F895B-0790-2DFE-0A03-10E404AA98B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3" name="Group 8">
                  <a:extLst>
                    <a:ext uri="{FF2B5EF4-FFF2-40B4-BE49-F238E27FC236}">
                      <a16:creationId xmlns:a16="http://schemas.microsoft.com/office/drawing/2014/main" id="{BFD63C8B-92E4-DDC5-53CB-5C162422A96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74" name="Round Diagonal Corner Rectangle 70">
                    <a:extLst>
                      <a:ext uri="{FF2B5EF4-FFF2-40B4-BE49-F238E27FC236}">
                        <a16:creationId xmlns:a16="http://schemas.microsoft.com/office/drawing/2014/main" id="{5882AFBA-BF2F-765A-EC67-B141D1EE209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Round Diagonal Corner Rectangle 71">
                    <a:extLst>
                      <a:ext uri="{FF2B5EF4-FFF2-40B4-BE49-F238E27FC236}">
                        <a16:creationId xmlns:a16="http://schemas.microsoft.com/office/drawing/2014/main" id="{16EE143A-0CEC-084E-56DA-E463B7DD3BD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Round Diagonal Corner Rectangle 72">
                    <a:extLst>
                      <a:ext uri="{FF2B5EF4-FFF2-40B4-BE49-F238E27FC236}">
                        <a16:creationId xmlns:a16="http://schemas.microsoft.com/office/drawing/2014/main" id="{DF043977-76FE-4290-2D7F-DE39BCA4B43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Round Diagonal Corner Rectangle 73">
                    <a:extLst>
                      <a:ext uri="{FF2B5EF4-FFF2-40B4-BE49-F238E27FC236}">
                        <a16:creationId xmlns:a16="http://schemas.microsoft.com/office/drawing/2014/main" id="{61BC0A2E-ABE6-39DC-CDE2-0E12F0A331D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Round Diagonal Corner Rectangle 74">
                    <a:extLst>
                      <a:ext uri="{FF2B5EF4-FFF2-40B4-BE49-F238E27FC236}">
                        <a16:creationId xmlns:a16="http://schemas.microsoft.com/office/drawing/2014/main" id="{619F6D94-D63D-382E-45C6-04423B9B861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9" name="Group 1458">
                <a:extLst>
                  <a:ext uri="{FF2B5EF4-FFF2-40B4-BE49-F238E27FC236}">
                    <a16:creationId xmlns:a16="http://schemas.microsoft.com/office/drawing/2014/main" id="{3EE61ACF-103E-5258-A63E-C7F5C2B83ED3}"/>
                  </a:ext>
                </a:extLst>
              </p:cNvPr>
              <p:cNvGrpSpPr/>
              <p:nvPr/>
            </p:nvGrpSpPr>
            <p:grpSpPr>
              <a:xfrm rot="13486189" flipH="1">
                <a:off x="1389306" y="2685691"/>
                <a:ext cx="1345945" cy="1037421"/>
                <a:chOff x="4567827" y="970271"/>
                <a:chExt cx="1595182" cy="1230216"/>
              </a:xfrm>
            </p:grpSpPr>
            <p:grpSp>
              <p:nvGrpSpPr>
                <p:cNvPr id="1460" name="Group 7">
                  <a:extLst>
                    <a:ext uri="{FF2B5EF4-FFF2-40B4-BE49-F238E27FC236}">
                      <a16:creationId xmlns:a16="http://schemas.microsoft.com/office/drawing/2014/main" id="{FE0E9139-0ED8-1FE3-DA01-D977FB08DB5C}"/>
                    </a:ext>
                  </a:extLst>
                </p:cNvPr>
                <p:cNvGrpSpPr/>
                <p:nvPr/>
              </p:nvGrpSpPr>
              <p:grpSpPr>
                <a:xfrm>
                  <a:off x="4567827" y="970271"/>
                  <a:ext cx="1176558" cy="776349"/>
                  <a:chOff x="4567827" y="970271"/>
                  <a:chExt cx="1176558" cy="776349"/>
                </a:xfrm>
                <a:solidFill>
                  <a:schemeClr val="accent3">
                    <a:lumMod val="50000"/>
                  </a:schemeClr>
                </a:solidFill>
              </p:grpSpPr>
              <p:sp>
                <p:nvSpPr>
                  <p:cNvPr id="1467" name="Round Diagonal Corner Rectangle 2">
                    <a:extLst>
                      <a:ext uri="{FF2B5EF4-FFF2-40B4-BE49-F238E27FC236}">
                        <a16:creationId xmlns:a16="http://schemas.microsoft.com/office/drawing/2014/main" id="{184D4EB6-DC97-E634-C74E-897BAF89B36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Round Diagonal Corner Rectangle 3">
                    <a:extLst>
                      <a:ext uri="{FF2B5EF4-FFF2-40B4-BE49-F238E27FC236}">
                        <a16:creationId xmlns:a16="http://schemas.microsoft.com/office/drawing/2014/main" id="{C9C259C3-BD72-E89A-F4E6-63D16F92999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Round Diagonal Corner Rectangle 4">
                    <a:extLst>
                      <a:ext uri="{FF2B5EF4-FFF2-40B4-BE49-F238E27FC236}">
                        <a16:creationId xmlns:a16="http://schemas.microsoft.com/office/drawing/2014/main" id="{31489D17-1379-5EE5-460B-DC5233568BF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Round Diagonal Corner Rectangle 5">
                    <a:extLst>
                      <a:ext uri="{FF2B5EF4-FFF2-40B4-BE49-F238E27FC236}">
                        <a16:creationId xmlns:a16="http://schemas.microsoft.com/office/drawing/2014/main" id="{CBF49D6E-1F8F-1471-07A4-7E527B75C53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Round Diagonal Corner Rectangle 6">
                    <a:extLst>
                      <a:ext uri="{FF2B5EF4-FFF2-40B4-BE49-F238E27FC236}">
                        <a16:creationId xmlns:a16="http://schemas.microsoft.com/office/drawing/2014/main" id="{E503DFAA-030F-6D65-EFC5-A4E448DDEA1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1" name="Group 8">
                  <a:extLst>
                    <a:ext uri="{FF2B5EF4-FFF2-40B4-BE49-F238E27FC236}">
                      <a16:creationId xmlns:a16="http://schemas.microsoft.com/office/drawing/2014/main" id="{73FA2A29-0AD5-1672-DC27-6F60C692F24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62" name="Round Diagonal Corner Rectangle 83">
                    <a:extLst>
                      <a:ext uri="{FF2B5EF4-FFF2-40B4-BE49-F238E27FC236}">
                        <a16:creationId xmlns:a16="http://schemas.microsoft.com/office/drawing/2014/main" id="{9EE2E10E-13BA-8C84-31D9-4564D957FB7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Round Diagonal Corner Rectangle 84">
                    <a:extLst>
                      <a:ext uri="{FF2B5EF4-FFF2-40B4-BE49-F238E27FC236}">
                        <a16:creationId xmlns:a16="http://schemas.microsoft.com/office/drawing/2014/main" id="{5C0DC9F8-7CEB-6A4B-95F6-FE6EB8ADD8F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Round Diagonal Corner Rectangle 85">
                    <a:extLst>
                      <a:ext uri="{FF2B5EF4-FFF2-40B4-BE49-F238E27FC236}">
                        <a16:creationId xmlns:a16="http://schemas.microsoft.com/office/drawing/2014/main" id="{6CA8A684-2A91-812B-BA7D-B7EDB0E751E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Round Diagonal Corner Rectangle 86">
                    <a:extLst>
                      <a:ext uri="{FF2B5EF4-FFF2-40B4-BE49-F238E27FC236}">
                        <a16:creationId xmlns:a16="http://schemas.microsoft.com/office/drawing/2014/main" id="{3CF44D3B-A305-6522-E0E9-C8189B719E96}"/>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Round Diagonal Corner Rectangle 87">
                    <a:extLst>
                      <a:ext uri="{FF2B5EF4-FFF2-40B4-BE49-F238E27FC236}">
                        <a16:creationId xmlns:a16="http://schemas.microsoft.com/office/drawing/2014/main" id="{29E5E6FD-E02A-C8F1-1145-093E0416FFF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6">
              <a:extLst>
                <a:ext uri="{FF2B5EF4-FFF2-40B4-BE49-F238E27FC236}">
                  <a16:creationId xmlns:a16="http://schemas.microsoft.com/office/drawing/2014/main" id="{8C7CEE95-9966-08CF-C801-80A1C6E560FA}"/>
                </a:ext>
              </a:extLst>
            </p:cNvPr>
            <p:cNvGrpSpPr/>
            <p:nvPr/>
          </p:nvGrpSpPr>
          <p:grpSpPr>
            <a:xfrm>
              <a:off x="1680971" y="4140391"/>
              <a:ext cx="1015120" cy="696482"/>
              <a:chOff x="3480816" y="1417320"/>
              <a:chExt cx="4105975" cy="2871216"/>
            </a:xfrm>
            <a:solidFill>
              <a:schemeClr val="accent6">
                <a:lumMod val="75000"/>
              </a:schemeClr>
            </a:solidFill>
          </p:grpSpPr>
          <p:grpSp>
            <p:nvGrpSpPr>
              <p:cNvPr id="1440" name="Group 1439">
                <a:extLst>
                  <a:ext uri="{FF2B5EF4-FFF2-40B4-BE49-F238E27FC236}">
                    <a16:creationId xmlns:a16="http://schemas.microsoft.com/office/drawing/2014/main" id="{2E070287-0FDC-BA7F-E63B-8F1A9EF77602}"/>
                  </a:ext>
                </a:extLst>
              </p:cNvPr>
              <p:cNvGrpSpPr/>
              <p:nvPr/>
            </p:nvGrpSpPr>
            <p:grpSpPr>
              <a:xfrm>
                <a:off x="4489705" y="1779294"/>
                <a:ext cx="1630864" cy="1887450"/>
                <a:chOff x="7653422" y="1435608"/>
                <a:chExt cx="2769586" cy="3757446"/>
              </a:xfrm>
              <a:grpFill/>
            </p:grpSpPr>
            <p:sp>
              <p:nvSpPr>
                <p:cNvPr id="1450" name="Rectangle 2">
                  <a:extLst>
                    <a:ext uri="{FF2B5EF4-FFF2-40B4-BE49-F238E27FC236}">
                      <a16:creationId xmlns:a16="http://schemas.microsoft.com/office/drawing/2014/main" id="{3BBD2F3B-00A2-62CB-6437-A5289C7C88E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Freeform: Shape 1450">
                  <a:extLst>
                    <a:ext uri="{FF2B5EF4-FFF2-40B4-BE49-F238E27FC236}">
                      <a16:creationId xmlns:a16="http://schemas.microsoft.com/office/drawing/2014/main" id="{46419091-B0CB-C958-1C12-EB22AF3C782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41" name="Group 1440">
                <a:extLst>
                  <a:ext uri="{FF2B5EF4-FFF2-40B4-BE49-F238E27FC236}">
                    <a16:creationId xmlns:a16="http://schemas.microsoft.com/office/drawing/2014/main" id="{9DF4788B-D572-745A-BA1A-D28A8358D6C9}"/>
                  </a:ext>
                </a:extLst>
              </p:cNvPr>
              <p:cNvGrpSpPr/>
              <p:nvPr/>
            </p:nvGrpSpPr>
            <p:grpSpPr>
              <a:xfrm>
                <a:off x="5218177" y="1636776"/>
                <a:ext cx="1822482" cy="2109216"/>
                <a:chOff x="7653422" y="1435608"/>
                <a:chExt cx="2769586" cy="3757446"/>
              </a:xfrm>
              <a:grpFill/>
            </p:grpSpPr>
            <p:sp>
              <p:nvSpPr>
                <p:cNvPr id="1448" name="Rectangle 2">
                  <a:extLst>
                    <a:ext uri="{FF2B5EF4-FFF2-40B4-BE49-F238E27FC236}">
                      <a16:creationId xmlns:a16="http://schemas.microsoft.com/office/drawing/2014/main" id="{A6E7E65A-9790-2A14-5F5A-4072E1741A0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Freeform: Shape 1448">
                  <a:extLst>
                    <a:ext uri="{FF2B5EF4-FFF2-40B4-BE49-F238E27FC236}">
                      <a16:creationId xmlns:a16="http://schemas.microsoft.com/office/drawing/2014/main" id="{DEC398A9-A0DB-EEE6-478D-9AD6817B2D9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42" name="Group 1441">
                <a:extLst>
                  <a:ext uri="{FF2B5EF4-FFF2-40B4-BE49-F238E27FC236}">
                    <a16:creationId xmlns:a16="http://schemas.microsoft.com/office/drawing/2014/main" id="{B16CC701-7872-63F4-2CDA-5C730402568A}"/>
                  </a:ext>
                </a:extLst>
              </p:cNvPr>
              <p:cNvGrpSpPr/>
              <p:nvPr/>
            </p:nvGrpSpPr>
            <p:grpSpPr>
              <a:xfrm>
                <a:off x="3480816" y="1417320"/>
                <a:ext cx="2162223" cy="2502408"/>
                <a:chOff x="7653422" y="1435608"/>
                <a:chExt cx="2769586" cy="3757446"/>
              </a:xfrm>
              <a:grpFill/>
            </p:grpSpPr>
            <p:sp>
              <p:nvSpPr>
                <p:cNvPr id="1446" name="Rectangle 2">
                  <a:extLst>
                    <a:ext uri="{FF2B5EF4-FFF2-40B4-BE49-F238E27FC236}">
                      <a16:creationId xmlns:a16="http://schemas.microsoft.com/office/drawing/2014/main" id="{C784BEE6-A309-2DF9-018D-41B0655713DA}"/>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Freeform: Shape 1446">
                  <a:extLst>
                    <a:ext uri="{FF2B5EF4-FFF2-40B4-BE49-F238E27FC236}">
                      <a16:creationId xmlns:a16="http://schemas.microsoft.com/office/drawing/2014/main" id="{B0E6EF1C-784A-5C14-C4F9-63CD579CB68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43" name="Group 1442">
                <a:extLst>
                  <a:ext uri="{FF2B5EF4-FFF2-40B4-BE49-F238E27FC236}">
                    <a16:creationId xmlns:a16="http://schemas.microsoft.com/office/drawing/2014/main" id="{020194F4-9CBA-3143-43EB-F33FC5F8A9FF}"/>
                  </a:ext>
                </a:extLst>
              </p:cNvPr>
              <p:cNvGrpSpPr/>
              <p:nvPr/>
            </p:nvGrpSpPr>
            <p:grpSpPr>
              <a:xfrm>
                <a:off x="5394961" y="1751862"/>
                <a:ext cx="2191830" cy="2536674"/>
                <a:chOff x="7653422" y="1435608"/>
                <a:chExt cx="2769586" cy="3757446"/>
              </a:xfrm>
              <a:grpFill/>
            </p:grpSpPr>
            <p:sp>
              <p:nvSpPr>
                <p:cNvPr id="1444" name="Rectangle 2">
                  <a:extLst>
                    <a:ext uri="{FF2B5EF4-FFF2-40B4-BE49-F238E27FC236}">
                      <a16:creationId xmlns:a16="http://schemas.microsoft.com/office/drawing/2014/main" id="{F1EE0826-B5C0-BFF6-160A-622EABC64765}"/>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Freeform: Shape 1444">
                  <a:extLst>
                    <a:ext uri="{FF2B5EF4-FFF2-40B4-BE49-F238E27FC236}">
                      <a16:creationId xmlns:a16="http://schemas.microsoft.com/office/drawing/2014/main" id="{3BC2F235-F126-91F4-9DB2-CAC42864613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9" name="Group 8">
              <a:extLst>
                <a:ext uri="{FF2B5EF4-FFF2-40B4-BE49-F238E27FC236}">
                  <a16:creationId xmlns:a16="http://schemas.microsoft.com/office/drawing/2014/main" id="{4D823CF2-6496-C4CF-9E15-362D3DC2D46A}"/>
                </a:ext>
              </a:extLst>
            </p:cNvPr>
            <p:cNvGrpSpPr/>
            <p:nvPr/>
          </p:nvGrpSpPr>
          <p:grpSpPr>
            <a:xfrm>
              <a:off x="1897532" y="4257568"/>
              <a:ext cx="384925" cy="648379"/>
              <a:chOff x="1241184" y="770000"/>
              <a:chExt cx="2405441" cy="4129562"/>
            </a:xfrm>
            <a:solidFill>
              <a:schemeClr val="accent6">
                <a:lumMod val="50000"/>
              </a:schemeClr>
            </a:solidFill>
          </p:grpSpPr>
          <p:grpSp>
            <p:nvGrpSpPr>
              <p:cNvPr id="1348" name="Group 1347">
                <a:extLst>
                  <a:ext uri="{FF2B5EF4-FFF2-40B4-BE49-F238E27FC236}">
                    <a16:creationId xmlns:a16="http://schemas.microsoft.com/office/drawing/2014/main" id="{04F3BEEE-2DCB-0A1F-D902-1ACC97A2E879}"/>
                  </a:ext>
                </a:extLst>
              </p:cNvPr>
              <p:cNvGrpSpPr/>
              <p:nvPr/>
            </p:nvGrpSpPr>
            <p:grpSpPr>
              <a:xfrm>
                <a:off x="2133600" y="2743200"/>
                <a:ext cx="1295400" cy="990600"/>
                <a:chOff x="4567827" y="970271"/>
                <a:chExt cx="1595182" cy="1230216"/>
              </a:xfrm>
              <a:grpFill/>
            </p:grpSpPr>
            <p:grpSp>
              <p:nvGrpSpPr>
                <p:cNvPr id="1428" name="Group 1427">
                  <a:extLst>
                    <a:ext uri="{FF2B5EF4-FFF2-40B4-BE49-F238E27FC236}">
                      <a16:creationId xmlns:a16="http://schemas.microsoft.com/office/drawing/2014/main" id="{798B09BB-7B3A-70EB-BC4D-E00B630BD8E3}"/>
                    </a:ext>
                  </a:extLst>
                </p:cNvPr>
                <p:cNvGrpSpPr/>
                <p:nvPr/>
              </p:nvGrpSpPr>
              <p:grpSpPr>
                <a:xfrm>
                  <a:off x="4567827" y="970271"/>
                  <a:ext cx="1176558" cy="776349"/>
                  <a:chOff x="4567827" y="970271"/>
                  <a:chExt cx="1176558" cy="776349"/>
                </a:xfrm>
                <a:grpFill/>
              </p:grpSpPr>
              <p:sp>
                <p:nvSpPr>
                  <p:cNvPr id="1435" name="Round Diagonal Corner Rectangle 2">
                    <a:extLst>
                      <a:ext uri="{FF2B5EF4-FFF2-40B4-BE49-F238E27FC236}">
                        <a16:creationId xmlns:a16="http://schemas.microsoft.com/office/drawing/2014/main" id="{1E208962-D69E-8188-1E44-3040146B586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Round Diagonal Corner Rectangle 3">
                    <a:extLst>
                      <a:ext uri="{FF2B5EF4-FFF2-40B4-BE49-F238E27FC236}">
                        <a16:creationId xmlns:a16="http://schemas.microsoft.com/office/drawing/2014/main" id="{03EB2BE9-7AF3-F89E-7D90-BBFAC40F3F9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Round Diagonal Corner Rectangle 4">
                    <a:extLst>
                      <a:ext uri="{FF2B5EF4-FFF2-40B4-BE49-F238E27FC236}">
                        <a16:creationId xmlns:a16="http://schemas.microsoft.com/office/drawing/2014/main" id="{C9B0D6AC-5769-7052-2C3F-AA91932847D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Round Diagonal Corner Rectangle 5">
                    <a:extLst>
                      <a:ext uri="{FF2B5EF4-FFF2-40B4-BE49-F238E27FC236}">
                        <a16:creationId xmlns:a16="http://schemas.microsoft.com/office/drawing/2014/main" id="{7FCE552A-69BB-5C65-D054-3962618BB4B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Round Diagonal Corner Rectangle 6">
                    <a:extLst>
                      <a:ext uri="{FF2B5EF4-FFF2-40B4-BE49-F238E27FC236}">
                        <a16:creationId xmlns:a16="http://schemas.microsoft.com/office/drawing/2014/main" id="{13B390AF-4C8E-4F9F-5480-51821F055C8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9" name="Group 1428">
                  <a:extLst>
                    <a:ext uri="{FF2B5EF4-FFF2-40B4-BE49-F238E27FC236}">
                      <a16:creationId xmlns:a16="http://schemas.microsoft.com/office/drawing/2014/main" id="{E6A072C1-E748-922C-259F-61F785F4FC84}"/>
                    </a:ext>
                  </a:extLst>
                </p:cNvPr>
                <p:cNvGrpSpPr/>
                <p:nvPr/>
              </p:nvGrpSpPr>
              <p:grpSpPr>
                <a:xfrm rot="16517873">
                  <a:off x="5186556" y="1224033"/>
                  <a:ext cx="1176558" cy="776349"/>
                  <a:chOff x="4567827" y="970271"/>
                  <a:chExt cx="1176558" cy="776349"/>
                </a:xfrm>
                <a:grpFill/>
              </p:grpSpPr>
              <p:sp>
                <p:nvSpPr>
                  <p:cNvPr id="1430" name="Round Diagonal Corner Rectangle 9">
                    <a:extLst>
                      <a:ext uri="{FF2B5EF4-FFF2-40B4-BE49-F238E27FC236}">
                        <a16:creationId xmlns:a16="http://schemas.microsoft.com/office/drawing/2014/main" id="{EA4427EB-F970-EC3E-39A1-96A9F83EF44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Round Diagonal Corner Rectangle 10">
                    <a:extLst>
                      <a:ext uri="{FF2B5EF4-FFF2-40B4-BE49-F238E27FC236}">
                        <a16:creationId xmlns:a16="http://schemas.microsoft.com/office/drawing/2014/main" id="{7769BF0D-1619-355C-CB77-A26B7A9EF79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Round Diagonal Corner Rectangle 11">
                    <a:extLst>
                      <a:ext uri="{FF2B5EF4-FFF2-40B4-BE49-F238E27FC236}">
                        <a16:creationId xmlns:a16="http://schemas.microsoft.com/office/drawing/2014/main" id="{AACAC414-9119-C2AB-ABFF-EDD4A026A6E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Round Diagonal Corner Rectangle 12">
                    <a:extLst>
                      <a:ext uri="{FF2B5EF4-FFF2-40B4-BE49-F238E27FC236}">
                        <a16:creationId xmlns:a16="http://schemas.microsoft.com/office/drawing/2014/main" id="{396F71E9-A652-6339-7E67-E9883D9A60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Round Diagonal Corner Rectangle 13">
                    <a:extLst>
                      <a:ext uri="{FF2B5EF4-FFF2-40B4-BE49-F238E27FC236}">
                        <a16:creationId xmlns:a16="http://schemas.microsoft.com/office/drawing/2014/main" id="{A9FDA360-3355-039D-0CF5-6E30A74A011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9" name="Double Wave 1348">
                <a:extLst>
                  <a:ext uri="{FF2B5EF4-FFF2-40B4-BE49-F238E27FC236}">
                    <a16:creationId xmlns:a16="http://schemas.microsoft.com/office/drawing/2014/main" id="{0C5512FD-D362-3CE5-F7D5-CA46176E3E44}"/>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0" name="Group 1349">
                <a:extLst>
                  <a:ext uri="{FF2B5EF4-FFF2-40B4-BE49-F238E27FC236}">
                    <a16:creationId xmlns:a16="http://schemas.microsoft.com/office/drawing/2014/main" id="{C361D9EE-7E85-FE99-36DE-F85708907974}"/>
                  </a:ext>
                </a:extLst>
              </p:cNvPr>
              <p:cNvGrpSpPr/>
              <p:nvPr/>
            </p:nvGrpSpPr>
            <p:grpSpPr>
              <a:xfrm rot="3721982">
                <a:off x="2072705" y="1965154"/>
                <a:ext cx="1219200" cy="940256"/>
                <a:chOff x="4567827" y="970271"/>
                <a:chExt cx="1595182" cy="1230216"/>
              </a:xfrm>
              <a:grpFill/>
            </p:grpSpPr>
            <p:grpSp>
              <p:nvGrpSpPr>
                <p:cNvPr id="1416" name="Group 7">
                  <a:extLst>
                    <a:ext uri="{FF2B5EF4-FFF2-40B4-BE49-F238E27FC236}">
                      <a16:creationId xmlns:a16="http://schemas.microsoft.com/office/drawing/2014/main" id="{0D4C9F90-ACD3-E5CD-2100-4D870E710A64}"/>
                    </a:ext>
                  </a:extLst>
                </p:cNvPr>
                <p:cNvGrpSpPr/>
                <p:nvPr/>
              </p:nvGrpSpPr>
              <p:grpSpPr>
                <a:xfrm>
                  <a:off x="4567827" y="970271"/>
                  <a:ext cx="1176558" cy="776349"/>
                  <a:chOff x="4567827" y="970271"/>
                  <a:chExt cx="1176558" cy="776349"/>
                </a:xfrm>
                <a:grpFill/>
              </p:grpSpPr>
              <p:sp>
                <p:nvSpPr>
                  <p:cNvPr id="1423" name="Round Diagonal Corner Rectangle 2">
                    <a:extLst>
                      <a:ext uri="{FF2B5EF4-FFF2-40B4-BE49-F238E27FC236}">
                        <a16:creationId xmlns:a16="http://schemas.microsoft.com/office/drawing/2014/main" id="{6EE25167-0291-5F98-FEFE-7A7EDAF1AED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Round Diagonal Corner Rectangle 3">
                    <a:extLst>
                      <a:ext uri="{FF2B5EF4-FFF2-40B4-BE49-F238E27FC236}">
                        <a16:creationId xmlns:a16="http://schemas.microsoft.com/office/drawing/2014/main" id="{2B2D2259-3972-FC2C-D62E-8C1A0D5C1D2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Round Diagonal Corner Rectangle 4">
                    <a:extLst>
                      <a:ext uri="{FF2B5EF4-FFF2-40B4-BE49-F238E27FC236}">
                        <a16:creationId xmlns:a16="http://schemas.microsoft.com/office/drawing/2014/main" id="{1AD30BAF-D796-2589-5B61-5384D8E0E1A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Round Diagonal Corner Rectangle 5">
                    <a:extLst>
                      <a:ext uri="{FF2B5EF4-FFF2-40B4-BE49-F238E27FC236}">
                        <a16:creationId xmlns:a16="http://schemas.microsoft.com/office/drawing/2014/main" id="{CBAEE4EA-065A-9365-291D-1B0DDA29DC0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Round Diagonal Corner Rectangle 6">
                    <a:extLst>
                      <a:ext uri="{FF2B5EF4-FFF2-40B4-BE49-F238E27FC236}">
                        <a16:creationId xmlns:a16="http://schemas.microsoft.com/office/drawing/2014/main" id="{82504223-D144-A634-A40F-5E583E9259D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7" name="Group 8">
                  <a:extLst>
                    <a:ext uri="{FF2B5EF4-FFF2-40B4-BE49-F238E27FC236}">
                      <a16:creationId xmlns:a16="http://schemas.microsoft.com/office/drawing/2014/main" id="{D36021FA-13E9-1A87-0384-B41DBC8B2EEE}"/>
                    </a:ext>
                  </a:extLst>
                </p:cNvPr>
                <p:cNvGrpSpPr/>
                <p:nvPr/>
              </p:nvGrpSpPr>
              <p:grpSpPr>
                <a:xfrm rot="16517873">
                  <a:off x="5186556" y="1224033"/>
                  <a:ext cx="1176558" cy="776349"/>
                  <a:chOff x="4567827" y="970271"/>
                  <a:chExt cx="1176558" cy="776349"/>
                </a:xfrm>
                <a:grpFill/>
              </p:grpSpPr>
              <p:sp>
                <p:nvSpPr>
                  <p:cNvPr id="1418" name="Round Diagonal Corner Rectangle 18">
                    <a:extLst>
                      <a:ext uri="{FF2B5EF4-FFF2-40B4-BE49-F238E27FC236}">
                        <a16:creationId xmlns:a16="http://schemas.microsoft.com/office/drawing/2014/main" id="{001456AA-0A92-634F-8ABB-B15D518ECA4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Round Diagonal Corner Rectangle 19">
                    <a:extLst>
                      <a:ext uri="{FF2B5EF4-FFF2-40B4-BE49-F238E27FC236}">
                        <a16:creationId xmlns:a16="http://schemas.microsoft.com/office/drawing/2014/main" id="{8165DF38-EFD1-E822-BB44-95666524C55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Round Diagonal Corner Rectangle 20">
                    <a:extLst>
                      <a:ext uri="{FF2B5EF4-FFF2-40B4-BE49-F238E27FC236}">
                        <a16:creationId xmlns:a16="http://schemas.microsoft.com/office/drawing/2014/main" id="{1C601F98-4E7E-C565-D4A5-A6034EFBBBB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Round Diagonal Corner Rectangle 21">
                    <a:extLst>
                      <a:ext uri="{FF2B5EF4-FFF2-40B4-BE49-F238E27FC236}">
                        <a16:creationId xmlns:a16="http://schemas.microsoft.com/office/drawing/2014/main" id="{3A2DCBB9-B3C6-493A-C004-6B5EC878EB9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Round Diagonal Corner Rectangle 22">
                    <a:extLst>
                      <a:ext uri="{FF2B5EF4-FFF2-40B4-BE49-F238E27FC236}">
                        <a16:creationId xmlns:a16="http://schemas.microsoft.com/office/drawing/2014/main" id="{60590E4D-8282-65C1-AED2-60E4CCB9FD8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1" name="Group 1350">
                <a:extLst>
                  <a:ext uri="{FF2B5EF4-FFF2-40B4-BE49-F238E27FC236}">
                    <a16:creationId xmlns:a16="http://schemas.microsoft.com/office/drawing/2014/main" id="{E6B596AF-6370-FFE6-49ED-2965F850035E}"/>
                  </a:ext>
                </a:extLst>
              </p:cNvPr>
              <p:cNvGrpSpPr/>
              <p:nvPr/>
            </p:nvGrpSpPr>
            <p:grpSpPr>
              <a:xfrm rot="20253845">
                <a:off x="1241184" y="1553241"/>
                <a:ext cx="1595182" cy="1230216"/>
                <a:chOff x="4567827" y="970271"/>
                <a:chExt cx="1595182" cy="1230216"/>
              </a:xfrm>
              <a:grpFill/>
            </p:grpSpPr>
            <p:grpSp>
              <p:nvGrpSpPr>
                <p:cNvPr id="1404" name="Group 7">
                  <a:extLst>
                    <a:ext uri="{FF2B5EF4-FFF2-40B4-BE49-F238E27FC236}">
                      <a16:creationId xmlns:a16="http://schemas.microsoft.com/office/drawing/2014/main" id="{E5FA6F4C-F0B9-D33E-D091-7B8E2D53DD92}"/>
                    </a:ext>
                  </a:extLst>
                </p:cNvPr>
                <p:cNvGrpSpPr/>
                <p:nvPr/>
              </p:nvGrpSpPr>
              <p:grpSpPr>
                <a:xfrm>
                  <a:off x="4567827" y="970271"/>
                  <a:ext cx="1176558" cy="776349"/>
                  <a:chOff x="4567827" y="970271"/>
                  <a:chExt cx="1176558" cy="776349"/>
                </a:xfrm>
                <a:grpFill/>
              </p:grpSpPr>
              <p:sp>
                <p:nvSpPr>
                  <p:cNvPr id="1411" name="Round Diagonal Corner Rectangle 2">
                    <a:extLst>
                      <a:ext uri="{FF2B5EF4-FFF2-40B4-BE49-F238E27FC236}">
                        <a16:creationId xmlns:a16="http://schemas.microsoft.com/office/drawing/2014/main" id="{35E8BC63-63CC-45FB-F35D-DFFE7025ABD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Round Diagonal Corner Rectangle 3">
                    <a:extLst>
                      <a:ext uri="{FF2B5EF4-FFF2-40B4-BE49-F238E27FC236}">
                        <a16:creationId xmlns:a16="http://schemas.microsoft.com/office/drawing/2014/main" id="{835DE6DD-FF6D-C919-7D04-E32A3763A37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Round Diagonal Corner Rectangle 4">
                    <a:extLst>
                      <a:ext uri="{FF2B5EF4-FFF2-40B4-BE49-F238E27FC236}">
                        <a16:creationId xmlns:a16="http://schemas.microsoft.com/office/drawing/2014/main" id="{8FA020CB-012A-EBD5-3737-704930BF078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Round Diagonal Corner Rectangle 5">
                    <a:extLst>
                      <a:ext uri="{FF2B5EF4-FFF2-40B4-BE49-F238E27FC236}">
                        <a16:creationId xmlns:a16="http://schemas.microsoft.com/office/drawing/2014/main" id="{A069AD62-BD04-8292-3AFF-6D295F283A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Round Diagonal Corner Rectangle 6">
                    <a:extLst>
                      <a:ext uri="{FF2B5EF4-FFF2-40B4-BE49-F238E27FC236}">
                        <a16:creationId xmlns:a16="http://schemas.microsoft.com/office/drawing/2014/main" id="{42E08066-D4CC-416F-99C6-0076033DD93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5" name="Group 8">
                  <a:extLst>
                    <a:ext uri="{FF2B5EF4-FFF2-40B4-BE49-F238E27FC236}">
                      <a16:creationId xmlns:a16="http://schemas.microsoft.com/office/drawing/2014/main" id="{19ACF00A-DFD3-A4FB-97AB-DE926135754B}"/>
                    </a:ext>
                  </a:extLst>
                </p:cNvPr>
                <p:cNvGrpSpPr/>
                <p:nvPr/>
              </p:nvGrpSpPr>
              <p:grpSpPr>
                <a:xfrm rot="16517873">
                  <a:off x="5186556" y="1224033"/>
                  <a:ext cx="1176558" cy="776349"/>
                  <a:chOff x="4567827" y="970271"/>
                  <a:chExt cx="1176558" cy="776349"/>
                </a:xfrm>
                <a:grpFill/>
              </p:grpSpPr>
              <p:sp>
                <p:nvSpPr>
                  <p:cNvPr id="1406" name="Round Diagonal Corner Rectangle 31">
                    <a:extLst>
                      <a:ext uri="{FF2B5EF4-FFF2-40B4-BE49-F238E27FC236}">
                        <a16:creationId xmlns:a16="http://schemas.microsoft.com/office/drawing/2014/main" id="{FAA560D5-A1FD-B521-66A2-F9D55EB5C9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Round Diagonal Corner Rectangle 32">
                    <a:extLst>
                      <a:ext uri="{FF2B5EF4-FFF2-40B4-BE49-F238E27FC236}">
                        <a16:creationId xmlns:a16="http://schemas.microsoft.com/office/drawing/2014/main" id="{7F9FAA9C-3A62-39CA-0754-BB39DE874F3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Round Diagonal Corner Rectangle 33">
                    <a:extLst>
                      <a:ext uri="{FF2B5EF4-FFF2-40B4-BE49-F238E27FC236}">
                        <a16:creationId xmlns:a16="http://schemas.microsoft.com/office/drawing/2014/main" id="{53212C12-B338-CE28-2CE0-06A18761C4B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Round Diagonal Corner Rectangle 34">
                    <a:extLst>
                      <a:ext uri="{FF2B5EF4-FFF2-40B4-BE49-F238E27FC236}">
                        <a16:creationId xmlns:a16="http://schemas.microsoft.com/office/drawing/2014/main" id="{D4E2D808-075E-4CD8-4F87-637247E983E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0" name="Round Diagonal Corner Rectangle 35">
                    <a:extLst>
                      <a:ext uri="{FF2B5EF4-FFF2-40B4-BE49-F238E27FC236}">
                        <a16:creationId xmlns:a16="http://schemas.microsoft.com/office/drawing/2014/main" id="{C985C636-8B61-C0C8-3B47-78DD0831895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2" name="Group 1351">
                <a:extLst>
                  <a:ext uri="{FF2B5EF4-FFF2-40B4-BE49-F238E27FC236}">
                    <a16:creationId xmlns:a16="http://schemas.microsoft.com/office/drawing/2014/main" id="{346A91FB-5F62-95A4-A109-76ED9993593D}"/>
                  </a:ext>
                </a:extLst>
              </p:cNvPr>
              <p:cNvGrpSpPr/>
              <p:nvPr/>
            </p:nvGrpSpPr>
            <p:grpSpPr>
              <a:xfrm rot="8113811">
                <a:off x="1943792" y="770000"/>
                <a:ext cx="1446415" cy="1355079"/>
                <a:chOff x="4567827" y="970271"/>
                <a:chExt cx="1595182" cy="1230216"/>
              </a:xfrm>
              <a:grpFill/>
            </p:grpSpPr>
            <p:grpSp>
              <p:nvGrpSpPr>
                <p:cNvPr id="1392" name="Group 7">
                  <a:extLst>
                    <a:ext uri="{FF2B5EF4-FFF2-40B4-BE49-F238E27FC236}">
                      <a16:creationId xmlns:a16="http://schemas.microsoft.com/office/drawing/2014/main" id="{BC89CCD5-9002-7E74-758B-9F486D1D5164}"/>
                    </a:ext>
                  </a:extLst>
                </p:cNvPr>
                <p:cNvGrpSpPr/>
                <p:nvPr/>
              </p:nvGrpSpPr>
              <p:grpSpPr>
                <a:xfrm>
                  <a:off x="4567827" y="970271"/>
                  <a:ext cx="1176558" cy="776349"/>
                  <a:chOff x="4567827" y="970271"/>
                  <a:chExt cx="1176558" cy="776349"/>
                </a:xfrm>
                <a:grpFill/>
              </p:grpSpPr>
              <p:sp>
                <p:nvSpPr>
                  <p:cNvPr id="1399" name="Round Diagonal Corner Rectangle 2">
                    <a:extLst>
                      <a:ext uri="{FF2B5EF4-FFF2-40B4-BE49-F238E27FC236}">
                        <a16:creationId xmlns:a16="http://schemas.microsoft.com/office/drawing/2014/main" id="{14FFF97B-C1B0-C4B9-F259-636F1FF7279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0" name="Round Diagonal Corner Rectangle 3">
                    <a:extLst>
                      <a:ext uri="{FF2B5EF4-FFF2-40B4-BE49-F238E27FC236}">
                        <a16:creationId xmlns:a16="http://schemas.microsoft.com/office/drawing/2014/main" id="{2B50CF76-2540-2DA7-8601-B575D1B7F27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Round Diagonal Corner Rectangle 4">
                    <a:extLst>
                      <a:ext uri="{FF2B5EF4-FFF2-40B4-BE49-F238E27FC236}">
                        <a16:creationId xmlns:a16="http://schemas.microsoft.com/office/drawing/2014/main" id="{73D287EB-BF05-E6ED-B756-DABAEEB7734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Round Diagonal Corner Rectangle 5">
                    <a:extLst>
                      <a:ext uri="{FF2B5EF4-FFF2-40B4-BE49-F238E27FC236}">
                        <a16:creationId xmlns:a16="http://schemas.microsoft.com/office/drawing/2014/main" id="{62015B7E-8C3E-CB8E-832E-56573595337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Round Diagonal Corner Rectangle 6">
                    <a:extLst>
                      <a:ext uri="{FF2B5EF4-FFF2-40B4-BE49-F238E27FC236}">
                        <a16:creationId xmlns:a16="http://schemas.microsoft.com/office/drawing/2014/main" id="{6D2F49B0-4D50-FBE6-75E3-6752E64EF2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3" name="Group 8">
                  <a:extLst>
                    <a:ext uri="{FF2B5EF4-FFF2-40B4-BE49-F238E27FC236}">
                      <a16:creationId xmlns:a16="http://schemas.microsoft.com/office/drawing/2014/main" id="{C9DC5A5E-5F97-FDCD-2AD3-EF1322A4E403}"/>
                    </a:ext>
                  </a:extLst>
                </p:cNvPr>
                <p:cNvGrpSpPr/>
                <p:nvPr/>
              </p:nvGrpSpPr>
              <p:grpSpPr>
                <a:xfrm rot="16517873">
                  <a:off x="5186556" y="1224033"/>
                  <a:ext cx="1176558" cy="776349"/>
                  <a:chOff x="4567827" y="970271"/>
                  <a:chExt cx="1176558" cy="776349"/>
                </a:xfrm>
                <a:grpFill/>
              </p:grpSpPr>
              <p:sp>
                <p:nvSpPr>
                  <p:cNvPr id="1394" name="Round Diagonal Corner Rectangle 44">
                    <a:extLst>
                      <a:ext uri="{FF2B5EF4-FFF2-40B4-BE49-F238E27FC236}">
                        <a16:creationId xmlns:a16="http://schemas.microsoft.com/office/drawing/2014/main" id="{ABE86DBE-8356-2181-6446-8EFED38113E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Round Diagonal Corner Rectangle 45">
                    <a:extLst>
                      <a:ext uri="{FF2B5EF4-FFF2-40B4-BE49-F238E27FC236}">
                        <a16:creationId xmlns:a16="http://schemas.microsoft.com/office/drawing/2014/main" id="{47985C46-EB65-0ACB-A1CB-7B40B3152A1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Round Diagonal Corner Rectangle 46">
                    <a:extLst>
                      <a:ext uri="{FF2B5EF4-FFF2-40B4-BE49-F238E27FC236}">
                        <a16:creationId xmlns:a16="http://schemas.microsoft.com/office/drawing/2014/main" id="{B910D414-EC43-6997-6CDD-6A59A47CFAE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Round Diagonal Corner Rectangle 47">
                    <a:extLst>
                      <a:ext uri="{FF2B5EF4-FFF2-40B4-BE49-F238E27FC236}">
                        <a16:creationId xmlns:a16="http://schemas.microsoft.com/office/drawing/2014/main" id="{8051AFDA-218C-2A8A-EA46-763843632C8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Round Diagonal Corner Rectangle 48">
                    <a:extLst>
                      <a:ext uri="{FF2B5EF4-FFF2-40B4-BE49-F238E27FC236}">
                        <a16:creationId xmlns:a16="http://schemas.microsoft.com/office/drawing/2014/main" id="{FF18B147-EFCB-287B-2FD3-AFB6B55ECC5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3" name="Group 1352">
                <a:extLst>
                  <a:ext uri="{FF2B5EF4-FFF2-40B4-BE49-F238E27FC236}">
                    <a16:creationId xmlns:a16="http://schemas.microsoft.com/office/drawing/2014/main" id="{DBE39825-222F-4BD0-751F-E6D7CA90B05A}"/>
                  </a:ext>
                </a:extLst>
              </p:cNvPr>
              <p:cNvGrpSpPr/>
              <p:nvPr/>
            </p:nvGrpSpPr>
            <p:grpSpPr>
              <a:xfrm rot="8113811">
                <a:off x="1438523" y="2207715"/>
                <a:ext cx="1390153" cy="762604"/>
                <a:chOff x="4567827" y="970271"/>
                <a:chExt cx="1595182" cy="1230216"/>
              </a:xfrm>
              <a:grpFill/>
            </p:grpSpPr>
            <p:grpSp>
              <p:nvGrpSpPr>
                <p:cNvPr id="1380" name="Group 7">
                  <a:extLst>
                    <a:ext uri="{FF2B5EF4-FFF2-40B4-BE49-F238E27FC236}">
                      <a16:creationId xmlns:a16="http://schemas.microsoft.com/office/drawing/2014/main" id="{BB073CE6-572F-599A-A2C2-6552185D0A03}"/>
                    </a:ext>
                  </a:extLst>
                </p:cNvPr>
                <p:cNvGrpSpPr/>
                <p:nvPr/>
              </p:nvGrpSpPr>
              <p:grpSpPr>
                <a:xfrm>
                  <a:off x="4567827" y="970271"/>
                  <a:ext cx="1176558" cy="776349"/>
                  <a:chOff x="4567827" y="970271"/>
                  <a:chExt cx="1176558" cy="776349"/>
                </a:xfrm>
                <a:grpFill/>
              </p:grpSpPr>
              <p:sp>
                <p:nvSpPr>
                  <p:cNvPr id="1387" name="Round Diagonal Corner Rectangle 2">
                    <a:extLst>
                      <a:ext uri="{FF2B5EF4-FFF2-40B4-BE49-F238E27FC236}">
                        <a16:creationId xmlns:a16="http://schemas.microsoft.com/office/drawing/2014/main" id="{7CBE6A3E-1331-C910-0EBC-65601828130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Round Diagonal Corner Rectangle 3">
                    <a:extLst>
                      <a:ext uri="{FF2B5EF4-FFF2-40B4-BE49-F238E27FC236}">
                        <a16:creationId xmlns:a16="http://schemas.microsoft.com/office/drawing/2014/main" id="{F17FB8D3-6A13-5AD6-D124-EC82EE07EAF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Round Diagonal Corner Rectangle 4">
                    <a:extLst>
                      <a:ext uri="{FF2B5EF4-FFF2-40B4-BE49-F238E27FC236}">
                        <a16:creationId xmlns:a16="http://schemas.microsoft.com/office/drawing/2014/main" id="{E3C0F725-60D2-17E9-1A72-1019D6C9B8A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Round Diagonal Corner Rectangle 5">
                    <a:extLst>
                      <a:ext uri="{FF2B5EF4-FFF2-40B4-BE49-F238E27FC236}">
                        <a16:creationId xmlns:a16="http://schemas.microsoft.com/office/drawing/2014/main" id="{9DA802F6-6BD6-0D8F-5108-35F6FF1361F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Round Diagonal Corner Rectangle 6">
                    <a:extLst>
                      <a:ext uri="{FF2B5EF4-FFF2-40B4-BE49-F238E27FC236}">
                        <a16:creationId xmlns:a16="http://schemas.microsoft.com/office/drawing/2014/main" id="{DCD6AAAA-A864-27C1-FF7E-5FADDBDB0D4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1" name="Group 8">
                  <a:extLst>
                    <a:ext uri="{FF2B5EF4-FFF2-40B4-BE49-F238E27FC236}">
                      <a16:creationId xmlns:a16="http://schemas.microsoft.com/office/drawing/2014/main" id="{3F88C9FC-940C-73AE-4E11-ABBA51DCE0BF}"/>
                    </a:ext>
                  </a:extLst>
                </p:cNvPr>
                <p:cNvGrpSpPr/>
                <p:nvPr/>
              </p:nvGrpSpPr>
              <p:grpSpPr>
                <a:xfrm rot="16517873">
                  <a:off x="5186556" y="1224033"/>
                  <a:ext cx="1176558" cy="776349"/>
                  <a:chOff x="4567827" y="970271"/>
                  <a:chExt cx="1176558" cy="776349"/>
                </a:xfrm>
                <a:grpFill/>
              </p:grpSpPr>
              <p:sp>
                <p:nvSpPr>
                  <p:cNvPr id="1382" name="Round Diagonal Corner Rectangle 57">
                    <a:extLst>
                      <a:ext uri="{FF2B5EF4-FFF2-40B4-BE49-F238E27FC236}">
                        <a16:creationId xmlns:a16="http://schemas.microsoft.com/office/drawing/2014/main" id="{2E07DE06-4009-93C7-241D-A6D9DD97D14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Round Diagonal Corner Rectangle 58">
                    <a:extLst>
                      <a:ext uri="{FF2B5EF4-FFF2-40B4-BE49-F238E27FC236}">
                        <a16:creationId xmlns:a16="http://schemas.microsoft.com/office/drawing/2014/main" id="{4A286AA5-B6FF-928D-5DBE-FF7B7A06CD3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Round Diagonal Corner Rectangle 59">
                    <a:extLst>
                      <a:ext uri="{FF2B5EF4-FFF2-40B4-BE49-F238E27FC236}">
                        <a16:creationId xmlns:a16="http://schemas.microsoft.com/office/drawing/2014/main" id="{56840BB2-417B-13F5-352A-6B97B79B9F5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Round Diagonal Corner Rectangle 60">
                    <a:extLst>
                      <a:ext uri="{FF2B5EF4-FFF2-40B4-BE49-F238E27FC236}">
                        <a16:creationId xmlns:a16="http://schemas.microsoft.com/office/drawing/2014/main" id="{39BA2509-4F9E-7A6C-9B86-825D6D0D61C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Round Diagonal Corner Rectangle 61">
                    <a:extLst>
                      <a:ext uri="{FF2B5EF4-FFF2-40B4-BE49-F238E27FC236}">
                        <a16:creationId xmlns:a16="http://schemas.microsoft.com/office/drawing/2014/main" id="{A0F36C60-BAAD-D4A9-27AE-7EEF1B8A012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4" name="Group 1353">
                <a:extLst>
                  <a:ext uri="{FF2B5EF4-FFF2-40B4-BE49-F238E27FC236}">
                    <a16:creationId xmlns:a16="http://schemas.microsoft.com/office/drawing/2014/main" id="{22F4E016-10BD-ED09-BEB9-D073ED0674CF}"/>
                  </a:ext>
                </a:extLst>
              </p:cNvPr>
              <p:cNvGrpSpPr/>
              <p:nvPr/>
            </p:nvGrpSpPr>
            <p:grpSpPr>
              <a:xfrm rot="9089938">
                <a:off x="2556363" y="1661184"/>
                <a:ext cx="1090262" cy="771324"/>
                <a:chOff x="4567827" y="970271"/>
                <a:chExt cx="1595182" cy="1230216"/>
              </a:xfrm>
              <a:grpFill/>
            </p:grpSpPr>
            <p:grpSp>
              <p:nvGrpSpPr>
                <p:cNvPr id="1368" name="Group 7">
                  <a:extLst>
                    <a:ext uri="{FF2B5EF4-FFF2-40B4-BE49-F238E27FC236}">
                      <a16:creationId xmlns:a16="http://schemas.microsoft.com/office/drawing/2014/main" id="{9DB37E5B-9005-8B5B-A8B7-DB1827D6946B}"/>
                    </a:ext>
                  </a:extLst>
                </p:cNvPr>
                <p:cNvGrpSpPr/>
                <p:nvPr/>
              </p:nvGrpSpPr>
              <p:grpSpPr>
                <a:xfrm>
                  <a:off x="4567827" y="970271"/>
                  <a:ext cx="1176558" cy="776349"/>
                  <a:chOff x="4567827" y="970271"/>
                  <a:chExt cx="1176558" cy="776349"/>
                </a:xfrm>
                <a:grpFill/>
              </p:grpSpPr>
              <p:sp>
                <p:nvSpPr>
                  <p:cNvPr id="1375" name="Round Diagonal Corner Rectangle 2">
                    <a:extLst>
                      <a:ext uri="{FF2B5EF4-FFF2-40B4-BE49-F238E27FC236}">
                        <a16:creationId xmlns:a16="http://schemas.microsoft.com/office/drawing/2014/main" id="{946D144F-0FD8-ED20-3432-FD0EB66571D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Round Diagonal Corner Rectangle 3">
                    <a:extLst>
                      <a:ext uri="{FF2B5EF4-FFF2-40B4-BE49-F238E27FC236}">
                        <a16:creationId xmlns:a16="http://schemas.microsoft.com/office/drawing/2014/main" id="{2722163A-6F40-3CCE-2531-42EE59F4B37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Round Diagonal Corner Rectangle 4">
                    <a:extLst>
                      <a:ext uri="{FF2B5EF4-FFF2-40B4-BE49-F238E27FC236}">
                        <a16:creationId xmlns:a16="http://schemas.microsoft.com/office/drawing/2014/main" id="{A0CB997A-41F2-D0B3-742A-3EFB8FD4DEC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Round Diagonal Corner Rectangle 5">
                    <a:extLst>
                      <a:ext uri="{FF2B5EF4-FFF2-40B4-BE49-F238E27FC236}">
                        <a16:creationId xmlns:a16="http://schemas.microsoft.com/office/drawing/2014/main" id="{F8E8FB09-7E89-022F-DADC-D1A61B9610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Round Diagonal Corner Rectangle 6">
                    <a:extLst>
                      <a:ext uri="{FF2B5EF4-FFF2-40B4-BE49-F238E27FC236}">
                        <a16:creationId xmlns:a16="http://schemas.microsoft.com/office/drawing/2014/main" id="{63503B55-E070-E739-FED0-D456CC5989F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9" name="Group 8">
                  <a:extLst>
                    <a:ext uri="{FF2B5EF4-FFF2-40B4-BE49-F238E27FC236}">
                      <a16:creationId xmlns:a16="http://schemas.microsoft.com/office/drawing/2014/main" id="{FE1DD989-AA0D-7EB2-26E5-96DADFB9FBC0}"/>
                    </a:ext>
                  </a:extLst>
                </p:cNvPr>
                <p:cNvGrpSpPr/>
                <p:nvPr/>
              </p:nvGrpSpPr>
              <p:grpSpPr>
                <a:xfrm rot="16517873">
                  <a:off x="5186556" y="1224033"/>
                  <a:ext cx="1176558" cy="776349"/>
                  <a:chOff x="4567827" y="970271"/>
                  <a:chExt cx="1176558" cy="776349"/>
                </a:xfrm>
                <a:grpFill/>
              </p:grpSpPr>
              <p:sp>
                <p:nvSpPr>
                  <p:cNvPr id="1370" name="Round Diagonal Corner Rectangle 70">
                    <a:extLst>
                      <a:ext uri="{FF2B5EF4-FFF2-40B4-BE49-F238E27FC236}">
                        <a16:creationId xmlns:a16="http://schemas.microsoft.com/office/drawing/2014/main" id="{4384269D-B7D0-CB5A-3821-005F6231DD3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Round Diagonal Corner Rectangle 71">
                    <a:extLst>
                      <a:ext uri="{FF2B5EF4-FFF2-40B4-BE49-F238E27FC236}">
                        <a16:creationId xmlns:a16="http://schemas.microsoft.com/office/drawing/2014/main" id="{28D8DDA9-E5AE-E612-5530-45F6ABE5AE2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Round Diagonal Corner Rectangle 72">
                    <a:extLst>
                      <a:ext uri="{FF2B5EF4-FFF2-40B4-BE49-F238E27FC236}">
                        <a16:creationId xmlns:a16="http://schemas.microsoft.com/office/drawing/2014/main" id="{77811C55-D550-7CC8-90D1-4F233D0A62E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Round Diagonal Corner Rectangle 73">
                    <a:extLst>
                      <a:ext uri="{FF2B5EF4-FFF2-40B4-BE49-F238E27FC236}">
                        <a16:creationId xmlns:a16="http://schemas.microsoft.com/office/drawing/2014/main" id="{5EFF1303-413B-9F22-B546-1B855B5B9C4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4" name="Round Diagonal Corner Rectangle 74">
                    <a:extLst>
                      <a:ext uri="{FF2B5EF4-FFF2-40B4-BE49-F238E27FC236}">
                        <a16:creationId xmlns:a16="http://schemas.microsoft.com/office/drawing/2014/main" id="{E460F46B-1C69-EAE9-D654-A51E0C8BF4C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5" name="Group 1354">
                <a:extLst>
                  <a:ext uri="{FF2B5EF4-FFF2-40B4-BE49-F238E27FC236}">
                    <a16:creationId xmlns:a16="http://schemas.microsoft.com/office/drawing/2014/main" id="{B1909ACE-B4ED-7BD1-A4FF-7F32A9C43929}"/>
                  </a:ext>
                </a:extLst>
              </p:cNvPr>
              <p:cNvGrpSpPr/>
              <p:nvPr/>
            </p:nvGrpSpPr>
            <p:grpSpPr>
              <a:xfrm rot="13486189" flipH="1">
                <a:off x="1389306" y="2685691"/>
                <a:ext cx="1345945" cy="1037421"/>
                <a:chOff x="4567827" y="970271"/>
                <a:chExt cx="1595182" cy="1230216"/>
              </a:xfrm>
              <a:grpFill/>
            </p:grpSpPr>
            <p:grpSp>
              <p:nvGrpSpPr>
                <p:cNvPr id="1356" name="Group 7">
                  <a:extLst>
                    <a:ext uri="{FF2B5EF4-FFF2-40B4-BE49-F238E27FC236}">
                      <a16:creationId xmlns:a16="http://schemas.microsoft.com/office/drawing/2014/main" id="{3B91E765-E479-EC2A-C834-13DA971B9B9C}"/>
                    </a:ext>
                  </a:extLst>
                </p:cNvPr>
                <p:cNvGrpSpPr/>
                <p:nvPr/>
              </p:nvGrpSpPr>
              <p:grpSpPr>
                <a:xfrm>
                  <a:off x="4567827" y="970271"/>
                  <a:ext cx="1176558" cy="776349"/>
                  <a:chOff x="4567827" y="970271"/>
                  <a:chExt cx="1176558" cy="776349"/>
                </a:xfrm>
                <a:grpFill/>
              </p:grpSpPr>
              <p:sp>
                <p:nvSpPr>
                  <p:cNvPr id="1363" name="Round Diagonal Corner Rectangle 2">
                    <a:extLst>
                      <a:ext uri="{FF2B5EF4-FFF2-40B4-BE49-F238E27FC236}">
                        <a16:creationId xmlns:a16="http://schemas.microsoft.com/office/drawing/2014/main" id="{2445F4C9-7A90-85C5-4974-BCC958AACE9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Round Diagonal Corner Rectangle 3">
                    <a:extLst>
                      <a:ext uri="{FF2B5EF4-FFF2-40B4-BE49-F238E27FC236}">
                        <a16:creationId xmlns:a16="http://schemas.microsoft.com/office/drawing/2014/main" id="{C816FBDF-5BF3-6B7E-D22C-CB846798EF6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Round Diagonal Corner Rectangle 4">
                    <a:extLst>
                      <a:ext uri="{FF2B5EF4-FFF2-40B4-BE49-F238E27FC236}">
                        <a16:creationId xmlns:a16="http://schemas.microsoft.com/office/drawing/2014/main" id="{D82DF4A2-E0F0-071A-ED17-13A2653596A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Round Diagonal Corner Rectangle 5">
                    <a:extLst>
                      <a:ext uri="{FF2B5EF4-FFF2-40B4-BE49-F238E27FC236}">
                        <a16:creationId xmlns:a16="http://schemas.microsoft.com/office/drawing/2014/main" id="{405679BA-87AB-5215-3228-F7D331CEBFF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Round Diagonal Corner Rectangle 6">
                    <a:extLst>
                      <a:ext uri="{FF2B5EF4-FFF2-40B4-BE49-F238E27FC236}">
                        <a16:creationId xmlns:a16="http://schemas.microsoft.com/office/drawing/2014/main" id="{EFC6B985-1B69-9AA3-BAFE-02804E52505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7" name="Group 8">
                  <a:extLst>
                    <a:ext uri="{FF2B5EF4-FFF2-40B4-BE49-F238E27FC236}">
                      <a16:creationId xmlns:a16="http://schemas.microsoft.com/office/drawing/2014/main" id="{579C8C9D-1688-EE6C-5CC3-BF645932FBC1}"/>
                    </a:ext>
                  </a:extLst>
                </p:cNvPr>
                <p:cNvGrpSpPr/>
                <p:nvPr/>
              </p:nvGrpSpPr>
              <p:grpSpPr>
                <a:xfrm rot="16517873">
                  <a:off x="5186556" y="1224033"/>
                  <a:ext cx="1176558" cy="776349"/>
                  <a:chOff x="4567827" y="970271"/>
                  <a:chExt cx="1176558" cy="776349"/>
                </a:xfrm>
                <a:grpFill/>
              </p:grpSpPr>
              <p:sp>
                <p:nvSpPr>
                  <p:cNvPr id="1358" name="Round Diagonal Corner Rectangle 83">
                    <a:extLst>
                      <a:ext uri="{FF2B5EF4-FFF2-40B4-BE49-F238E27FC236}">
                        <a16:creationId xmlns:a16="http://schemas.microsoft.com/office/drawing/2014/main" id="{A1F36016-0C33-6CC2-629C-5A3064F5EA5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Round Diagonal Corner Rectangle 84">
                    <a:extLst>
                      <a:ext uri="{FF2B5EF4-FFF2-40B4-BE49-F238E27FC236}">
                        <a16:creationId xmlns:a16="http://schemas.microsoft.com/office/drawing/2014/main" id="{A8D4787F-90F5-5F3F-60F2-EA838DC215E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Round Diagonal Corner Rectangle 85">
                    <a:extLst>
                      <a:ext uri="{FF2B5EF4-FFF2-40B4-BE49-F238E27FC236}">
                        <a16:creationId xmlns:a16="http://schemas.microsoft.com/office/drawing/2014/main" id="{B55F122D-4FAF-3807-F090-A512D2A3BA1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 name="Round Diagonal Corner Rectangle 86">
                    <a:extLst>
                      <a:ext uri="{FF2B5EF4-FFF2-40B4-BE49-F238E27FC236}">
                        <a16:creationId xmlns:a16="http://schemas.microsoft.com/office/drawing/2014/main" id="{194D2967-336C-02E6-7F30-F712CB9FCDC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2" name="Round Diagonal Corner Rectangle 87">
                    <a:extLst>
                      <a:ext uri="{FF2B5EF4-FFF2-40B4-BE49-F238E27FC236}">
                        <a16:creationId xmlns:a16="http://schemas.microsoft.com/office/drawing/2014/main" id="{5CD29FB7-642C-F7DE-B38F-CEC1F4D5388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18">
              <a:extLst>
                <a:ext uri="{FF2B5EF4-FFF2-40B4-BE49-F238E27FC236}">
                  <a16:creationId xmlns:a16="http://schemas.microsoft.com/office/drawing/2014/main" id="{8C7C149A-E3D0-1936-A1B6-8A5EB5586E81}"/>
                </a:ext>
              </a:extLst>
            </p:cNvPr>
            <p:cNvGrpSpPr/>
            <p:nvPr/>
          </p:nvGrpSpPr>
          <p:grpSpPr>
            <a:xfrm>
              <a:off x="4571077" y="4070085"/>
              <a:ext cx="1015120" cy="696482"/>
              <a:chOff x="3480816" y="1417320"/>
              <a:chExt cx="4105975" cy="2871216"/>
            </a:xfrm>
            <a:solidFill>
              <a:schemeClr val="accent6">
                <a:lumMod val="75000"/>
              </a:schemeClr>
            </a:solidFill>
          </p:grpSpPr>
          <p:grpSp>
            <p:nvGrpSpPr>
              <p:cNvPr id="1336" name="Group 1335">
                <a:extLst>
                  <a:ext uri="{FF2B5EF4-FFF2-40B4-BE49-F238E27FC236}">
                    <a16:creationId xmlns:a16="http://schemas.microsoft.com/office/drawing/2014/main" id="{C785CBCF-7FD3-684B-995A-9C22E26FA797}"/>
                  </a:ext>
                </a:extLst>
              </p:cNvPr>
              <p:cNvGrpSpPr/>
              <p:nvPr/>
            </p:nvGrpSpPr>
            <p:grpSpPr>
              <a:xfrm>
                <a:off x="4489705" y="1779294"/>
                <a:ext cx="1630864" cy="1887450"/>
                <a:chOff x="7653422" y="1435608"/>
                <a:chExt cx="2769586" cy="3757446"/>
              </a:xfrm>
              <a:grpFill/>
            </p:grpSpPr>
            <p:sp>
              <p:nvSpPr>
                <p:cNvPr id="1346" name="Rectangle 2">
                  <a:extLst>
                    <a:ext uri="{FF2B5EF4-FFF2-40B4-BE49-F238E27FC236}">
                      <a16:creationId xmlns:a16="http://schemas.microsoft.com/office/drawing/2014/main" id="{0AC609F6-85D4-123D-D516-DBD394C0E6C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Freeform: Shape 1346">
                  <a:extLst>
                    <a:ext uri="{FF2B5EF4-FFF2-40B4-BE49-F238E27FC236}">
                      <a16:creationId xmlns:a16="http://schemas.microsoft.com/office/drawing/2014/main" id="{0D7D3EAD-DB72-239C-875F-4B5F7787D3E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37" name="Group 1336">
                <a:extLst>
                  <a:ext uri="{FF2B5EF4-FFF2-40B4-BE49-F238E27FC236}">
                    <a16:creationId xmlns:a16="http://schemas.microsoft.com/office/drawing/2014/main" id="{6BC15FA8-84D2-7405-BF7E-DA68D3E33E21}"/>
                  </a:ext>
                </a:extLst>
              </p:cNvPr>
              <p:cNvGrpSpPr/>
              <p:nvPr/>
            </p:nvGrpSpPr>
            <p:grpSpPr>
              <a:xfrm>
                <a:off x="5218177" y="1636776"/>
                <a:ext cx="1822482" cy="2109216"/>
                <a:chOff x="7653422" y="1435608"/>
                <a:chExt cx="2769586" cy="3757446"/>
              </a:xfrm>
              <a:grpFill/>
            </p:grpSpPr>
            <p:sp>
              <p:nvSpPr>
                <p:cNvPr id="1344" name="Rectangle 2">
                  <a:extLst>
                    <a:ext uri="{FF2B5EF4-FFF2-40B4-BE49-F238E27FC236}">
                      <a16:creationId xmlns:a16="http://schemas.microsoft.com/office/drawing/2014/main" id="{3F6B7154-6608-896C-7B9C-0DD3215D685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5" name="Freeform: Shape 1344">
                  <a:extLst>
                    <a:ext uri="{FF2B5EF4-FFF2-40B4-BE49-F238E27FC236}">
                      <a16:creationId xmlns:a16="http://schemas.microsoft.com/office/drawing/2014/main" id="{8E49F37C-4BB3-A328-622F-4EB789EA305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38" name="Group 1337">
                <a:extLst>
                  <a:ext uri="{FF2B5EF4-FFF2-40B4-BE49-F238E27FC236}">
                    <a16:creationId xmlns:a16="http://schemas.microsoft.com/office/drawing/2014/main" id="{01AF9779-80ED-E049-8998-01E926DBA27C}"/>
                  </a:ext>
                </a:extLst>
              </p:cNvPr>
              <p:cNvGrpSpPr/>
              <p:nvPr/>
            </p:nvGrpSpPr>
            <p:grpSpPr>
              <a:xfrm>
                <a:off x="3480816" y="1417320"/>
                <a:ext cx="2162223" cy="2502408"/>
                <a:chOff x="7653422" y="1435608"/>
                <a:chExt cx="2769586" cy="3757446"/>
              </a:xfrm>
              <a:grpFill/>
            </p:grpSpPr>
            <p:sp>
              <p:nvSpPr>
                <p:cNvPr id="1342" name="Rectangle 2">
                  <a:extLst>
                    <a:ext uri="{FF2B5EF4-FFF2-40B4-BE49-F238E27FC236}">
                      <a16:creationId xmlns:a16="http://schemas.microsoft.com/office/drawing/2014/main" id="{FBE9A992-23F2-412D-F421-CE531D98A7D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Freeform: Shape 1342">
                  <a:extLst>
                    <a:ext uri="{FF2B5EF4-FFF2-40B4-BE49-F238E27FC236}">
                      <a16:creationId xmlns:a16="http://schemas.microsoft.com/office/drawing/2014/main" id="{6695C004-0440-2E3F-6521-C742E745D72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39" name="Group 1338">
                <a:extLst>
                  <a:ext uri="{FF2B5EF4-FFF2-40B4-BE49-F238E27FC236}">
                    <a16:creationId xmlns:a16="http://schemas.microsoft.com/office/drawing/2014/main" id="{9B5313D2-CDEA-D20A-85A6-59D72417D02B}"/>
                  </a:ext>
                </a:extLst>
              </p:cNvPr>
              <p:cNvGrpSpPr/>
              <p:nvPr/>
            </p:nvGrpSpPr>
            <p:grpSpPr>
              <a:xfrm>
                <a:off x="5394961" y="1751862"/>
                <a:ext cx="2191830" cy="2536674"/>
                <a:chOff x="7653422" y="1435608"/>
                <a:chExt cx="2769586" cy="3757446"/>
              </a:xfrm>
              <a:grpFill/>
            </p:grpSpPr>
            <p:sp>
              <p:nvSpPr>
                <p:cNvPr id="1340" name="Rectangle 2">
                  <a:extLst>
                    <a:ext uri="{FF2B5EF4-FFF2-40B4-BE49-F238E27FC236}">
                      <a16:creationId xmlns:a16="http://schemas.microsoft.com/office/drawing/2014/main" id="{097AC080-E6F1-9B46-5C57-BDAF3F6EAE3C}"/>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Freeform: Shape 1340">
                  <a:extLst>
                    <a:ext uri="{FF2B5EF4-FFF2-40B4-BE49-F238E27FC236}">
                      <a16:creationId xmlns:a16="http://schemas.microsoft.com/office/drawing/2014/main" id="{532ED1F6-DEBC-28DA-07E6-4D05163BC08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2" name="Group 81">
              <a:extLst>
                <a:ext uri="{FF2B5EF4-FFF2-40B4-BE49-F238E27FC236}">
                  <a16:creationId xmlns:a16="http://schemas.microsoft.com/office/drawing/2014/main" id="{622B77E4-CD33-A129-AD4A-7522D176C71E}"/>
                </a:ext>
              </a:extLst>
            </p:cNvPr>
            <p:cNvGrpSpPr/>
            <p:nvPr/>
          </p:nvGrpSpPr>
          <p:grpSpPr>
            <a:xfrm>
              <a:off x="4787638" y="4187262"/>
              <a:ext cx="384925" cy="648379"/>
              <a:chOff x="1241184" y="770000"/>
              <a:chExt cx="2405441" cy="4129562"/>
            </a:xfrm>
            <a:solidFill>
              <a:schemeClr val="accent6">
                <a:lumMod val="50000"/>
              </a:schemeClr>
            </a:solidFill>
          </p:grpSpPr>
          <p:grpSp>
            <p:nvGrpSpPr>
              <p:cNvPr id="1244" name="Group 1243">
                <a:extLst>
                  <a:ext uri="{FF2B5EF4-FFF2-40B4-BE49-F238E27FC236}">
                    <a16:creationId xmlns:a16="http://schemas.microsoft.com/office/drawing/2014/main" id="{C9AF0422-21E1-1866-A3A8-CC8B8568334C}"/>
                  </a:ext>
                </a:extLst>
              </p:cNvPr>
              <p:cNvGrpSpPr/>
              <p:nvPr/>
            </p:nvGrpSpPr>
            <p:grpSpPr>
              <a:xfrm>
                <a:off x="2133600" y="2743200"/>
                <a:ext cx="1295400" cy="990600"/>
                <a:chOff x="4567827" y="970271"/>
                <a:chExt cx="1595182" cy="1230216"/>
              </a:xfrm>
              <a:grpFill/>
            </p:grpSpPr>
            <p:grpSp>
              <p:nvGrpSpPr>
                <p:cNvPr id="1324" name="Group 1323">
                  <a:extLst>
                    <a:ext uri="{FF2B5EF4-FFF2-40B4-BE49-F238E27FC236}">
                      <a16:creationId xmlns:a16="http://schemas.microsoft.com/office/drawing/2014/main" id="{7D95ADFF-BE4A-0DB3-8161-D380256F7A70}"/>
                    </a:ext>
                  </a:extLst>
                </p:cNvPr>
                <p:cNvGrpSpPr/>
                <p:nvPr/>
              </p:nvGrpSpPr>
              <p:grpSpPr>
                <a:xfrm>
                  <a:off x="4567827" y="970271"/>
                  <a:ext cx="1176558" cy="776349"/>
                  <a:chOff x="4567827" y="970271"/>
                  <a:chExt cx="1176558" cy="776349"/>
                </a:xfrm>
                <a:grpFill/>
              </p:grpSpPr>
              <p:sp>
                <p:nvSpPr>
                  <p:cNvPr id="1331" name="Round Diagonal Corner Rectangle 2">
                    <a:extLst>
                      <a:ext uri="{FF2B5EF4-FFF2-40B4-BE49-F238E27FC236}">
                        <a16:creationId xmlns:a16="http://schemas.microsoft.com/office/drawing/2014/main" id="{FBC29DCB-6CB7-BBF3-DD22-89952CE8BB0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Round Diagonal Corner Rectangle 3">
                    <a:extLst>
                      <a:ext uri="{FF2B5EF4-FFF2-40B4-BE49-F238E27FC236}">
                        <a16:creationId xmlns:a16="http://schemas.microsoft.com/office/drawing/2014/main" id="{EECBDFDD-74D2-0BBA-0967-56B64DE0A66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Round Diagonal Corner Rectangle 4">
                    <a:extLst>
                      <a:ext uri="{FF2B5EF4-FFF2-40B4-BE49-F238E27FC236}">
                        <a16:creationId xmlns:a16="http://schemas.microsoft.com/office/drawing/2014/main" id="{CCD5117F-89E1-8BCB-C118-1C481E86BD3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Round Diagonal Corner Rectangle 5">
                    <a:extLst>
                      <a:ext uri="{FF2B5EF4-FFF2-40B4-BE49-F238E27FC236}">
                        <a16:creationId xmlns:a16="http://schemas.microsoft.com/office/drawing/2014/main" id="{4CDDE281-8170-DA64-AA31-E2E097CAF58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Round Diagonal Corner Rectangle 6">
                    <a:extLst>
                      <a:ext uri="{FF2B5EF4-FFF2-40B4-BE49-F238E27FC236}">
                        <a16:creationId xmlns:a16="http://schemas.microsoft.com/office/drawing/2014/main" id="{33F5E4C6-5426-7BB5-5874-969048EC4BB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5" name="Group 1324">
                  <a:extLst>
                    <a:ext uri="{FF2B5EF4-FFF2-40B4-BE49-F238E27FC236}">
                      <a16:creationId xmlns:a16="http://schemas.microsoft.com/office/drawing/2014/main" id="{576DE816-7442-5625-08A3-ED8CAFF9E08B}"/>
                    </a:ext>
                  </a:extLst>
                </p:cNvPr>
                <p:cNvGrpSpPr/>
                <p:nvPr/>
              </p:nvGrpSpPr>
              <p:grpSpPr>
                <a:xfrm rot="16517873">
                  <a:off x="5186556" y="1224033"/>
                  <a:ext cx="1176558" cy="776349"/>
                  <a:chOff x="4567827" y="970271"/>
                  <a:chExt cx="1176558" cy="776349"/>
                </a:xfrm>
                <a:grpFill/>
              </p:grpSpPr>
              <p:sp>
                <p:nvSpPr>
                  <p:cNvPr id="1326" name="Round Diagonal Corner Rectangle 9">
                    <a:extLst>
                      <a:ext uri="{FF2B5EF4-FFF2-40B4-BE49-F238E27FC236}">
                        <a16:creationId xmlns:a16="http://schemas.microsoft.com/office/drawing/2014/main" id="{D573366E-291E-D157-110F-3423842EED1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7" name="Round Diagonal Corner Rectangle 10">
                    <a:extLst>
                      <a:ext uri="{FF2B5EF4-FFF2-40B4-BE49-F238E27FC236}">
                        <a16:creationId xmlns:a16="http://schemas.microsoft.com/office/drawing/2014/main" id="{A33E09E3-50A3-8E6D-DD7F-207A7DA4ACC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Round Diagonal Corner Rectangle 11">
                    <a:extLst>
                      <a:ext uri="{FF2B5EF4-FFF2-40B4-BE49-F238E27FC236}">
                        <a16:creationId xmlns:a16="http://schemas.microsoft.com/office/drawing/2014/main" id="{56A9FE7F-5069-897D-F788-D9FE316E14F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Round Diagonal Corner Rectangle 12">
                    <a:extLst>
                      <a:ext uri="{FF2B5EF4-FFF2-40B4-BE49-F238E27FC236}">
                        <a16:creationId xmlns:a16="http://schemas.microsoft.com/office/drawing/2014/main" id="{80347662-6AFC-6286-A22B-B149FE63FF7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Round Diagonal Corner Rectangle 13">
                    <a:extLst>
                      <a:ext uri="{FF2B5EF4-FFF2-40B4-BE49-F238E27FC236}">
                        <a16:creationId xmlns:a16="http://schemas.microsoft.com/office/drawing/2014/main" id="{06802135-7A10-57AF-EF51-7F2ACCD9675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5" name="Double Wave 1244">
                <a:extLst>
                  <a:ext uri="{FF2B5EF4-FFF2-40B4-BE49-F238E27FC236}">
                    <a16:creationId xmlns:a16="http://schemas.microsoft.com/office/drawing/2014/main" id="{F181ADE3-DC1B-41FC-6684-33120348DA19}"/>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6" name="Group 1245">
                <a:extLst>
                  <a:ext uri="{FF2B5EF4-FFF2-40B4-BE49-F238E27FC236}">
                    <a16:creationId xmlns:a16="http://schemas.microsoft.com/office/drawing/2014/main" id="{49A506B9-850B-FA28-4C56-74EC884A43B6}"/>
                  </a:ext>
                </a:extLst>
              </p:cNvPr>
              <p:cNvGrpSpPr/>
              <p:nvPr/>
            </p:nvGrpSpPr>
            <p:grpSpPr>
              <a:xfrm rot="3721982">
                <a:off x="2072705" y="1965154"/>
                <a:ext cx="1219200" cy="940256"/>
                <a:chOff x="4567827" y="970271"/>
                <a:chExt cx="1595182" cy="1230216"/>
              </a:xfrm>
              <a:grpFill/>
            </p:grpSpPr>
            <p:grpSp>
              <p:nvGrpSpPr>
                <p:cNvPr id="1312" name="Group 7">
                  <a:extLst>
                    <a:ext uri="{FF2B5EF4-FFF2-40B4-BE49-F238E27FC236}">
                      <a16:creationId xmlns:a16="http://schemas.microsoft.com/office/drawing/2014/main" id="{D89C6A72-7ECE-502A-5C81-9B381A6F383C}"/>
                    </a:ext>
                  </a:extLst>
                </p:cNvPr>
                <p:cNvGrpSpPr/>
                <p:nvPr/>
              </p:nvGrpSpPr>
              <p:grpSpPr>
                <a:xfrm>
                  <a:off x="4567827" y="970271"/>
                  <a:ext cx="1176558" cy="776349"/>
                  <a:chOff x="4567827" y="970271"/>
                  <a:chExt cx="1176558" cy="776349"/>
                </a:xfrm>
                <a:grpFill/>
              </p:grpSpPr>
              <p:sp>
                <p:nvSpPr>
                  <p:cNvPr id="1319" name="Round Diagonal Corner Rectangle 2">
                    <a:extLst>
                      <a:ext uri="{FF2B5EF4-FFF2-40B4-BE49-F238E27FC236}">
                        <a16:creationId xmlns:a16="http://schemas.microsoft.com/office/drawing/2014/main" id="{67D71F29-F8D9-FF6A-70F7-93D5AA79CF5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Round Diagonal Corner Rectangle 3">
                    <a:extLst>
                      <a:ext uri="{FF2B5EF4-FFF2-40B4-BE49-F238E27FC236}">
                        <a16:creationId xmlns:a16="http://schemas.microsoft.com/office/drawing/2014/main" id="{3F20B69F-53AA-77A6-A710-48BED3FD17C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Round Diagonal Corner Rectangle 4">
                    <a:extLst>
                      <a:ext uri="{FF2B5EF4-FFF2-40B4-BE49-F238E27FC236}">
                        <a16:creationId xmlns:a16="http://schemas.microsoft.com/office/drawing/2014/main" id="{C3D80C28-E347-6B82-C6A5-857B00DC6EC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Round Diagonal Corner Rectangle 5">
                    <a:extLst>
                      <a:ext uri="{FF2B5EF4-FFF2-40B4-BE49-F238E27FC236}">
                        <a16:creationId xmlns:a16="http://schemas.microsoft.com/office/drawing/2014/main" id="{176D2FFF-E8E7-8579-CA5B-66B98B8F4A8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Round Diagonal Corner Rectangle 6">
                    <a:extLst>
                      <a:ext uri="{FF2B5EF4-FFF2-40B4-BE49-F238E27FC236}">
                        <a16:creationId xmlns:a16="http://schemas.microsoft.com/office/drawing/2014/main" id="{059BC244-5823-5404-2043-22296A61EEA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3" name="Group 8">
                  <a:extLst>
                    <a:ext uri="{FF2B5EF4-FFF2-40B4-BE49-F238E27FC236}">
                      <a16:creationId xmlns:a16="http://schemas.microsoft.com/office/drawing/2014/main" id="{FB2BDB2B-DD10-DF91-D933-06D12C2A23E2}"/>
                    </a:ext>
                  </a:extLst>
                </p:cNvPr>
                <p:cNvGrpSpPr/>
                <p:nvPr/>
              </p:nvGrpSpPr>
              <p:grpSpPr>
                <a:xfrm rot="16517873">
                  <a:off x="5186556" y="1224033"/>
                  <a:ext cx="1176558" cy="776349"/>
                  <a:chOff x="4567827" y="970271"/>
                  <a:chExt cx="1176558" cy="776349"/>
                </a:xfrm>
                <a:grpFill/>
              </p:grpSpPr>
              <p:sp>
                <p:nvSpPr>
                  <p:cNvPr id="1314" name="Round Diagonal Corner Rectangle 18">
                    <a:extLst>
                      <a:ext uri="{FF2B5EF4-FFF2-40B4-BE49-F238E27FC236}">
                        <a16:creationId xmlns:a16="http://schemas.microsoft.com/office/drawing/2014/main" id="{709D05D3-F956-B5D5-3117-75B3CB64713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5" name="Round Diagonal Corner Rectangle 19">
                    <a:extLst>
                      <a:ext uri="{FF2B5EF4-FFF2-40B4-BE49-F238E27FC236}">
                        <a16:creationId xmlns:a16="http://schemas.microsoft.com/office/drawing/2014/main" id="{D6276478-75A9-15E2-9411-AFC30A53BF4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Round Diagonal Corner Rectangle 20">
                    <a:extLst>
                      <a:ext uri="{FF2B5EF4-FFF2-40B4-BE49-F238E27FC236}">
                        <a16:creationId xmlns:a16="http://schemas.microsoft.com/office/drawing/2014/main" id="{F0DF4D10-0550-B231-18A7-FD4DBAA86FA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Round Diagonal Corner Rectangle 21">
                    <a:extLst>
                      <a:ext uri="{FF2B5EF4-FFF2-40B4-BE49-F238E27FC236}">
                        <a16:creationId xmlns:a16="http://schemas.microsoft.com/office/drawing/2014/main" id="{15499057-A75E-3DE9-68C2-9C30E03C662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Round Diagonal Corner Rectangle 22">
                    <a:extLst>
                      <a:ext uri="{FF2B5EF4-FFF2-40B4-BE49-F238E27FC236}">
                        <a16:creationId xmlns:a16="http://schemas.microsoft.com/office/drawing/2014/main" id="{C5DC17C0-2D01-4C3A-AEC6-D10169034F9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7" name="Group 1246">
                <a:extLst>
                  <a:ext uri="{FF2B5EF4-FFF2-40B4-BE49-F238E27FC236}">
                    <a16:creationId xmlns:a16="http://schemas.microsoft.com/office/drawing/2014/main" id="{159EC93F-7CE2-807B-A70A-C68A8BADFEE6}"/>
                  </a:ext>
                </a:extLst>
              </p:cNvPr>
              <p:cNvGrpSpPr/>
              <p:nvPr/>
            </p:nvGrpSpPr>
            <p:grpSpPr>
              <a:xfrm rot="20253845">
                <a:off x="1241184" y="1553241"/>
                <a:ext cx="1595182" cy="1230216"/>
                <a:chOff x="4567827" y="970271"/>
                <a:chExt cx="1595182" cy="1230216"/>
              </a:xfrm>
              <a:grpFill/>
            </p:grpSpPr>
            <p:grpSp>
              <p:nvGrpSpPr>
                <p:cNvPr id="1300" name="Group 7">
                  <a:extLst>
                    <a:ext uri="{FF2B5EF4-FFF2-40B4-BE49-F238E27FC236}">
                      <a16:creationId xmlns:a16="http://schemas.microsoft.com/office/drawing/2014/main" id="{BB229F35-7BF5-932D-1722-C22ABD661847}"/>
                    </a:ext>
                  </a:extLst>
                </p:cNvPr>
                <p:cNvGrpSpPr/>
                <p:nvPr/>
              </p:nvGrpSpPr>
              <p:grpSpPr>
                <a:xfrm>
                  <a:off x="4567827" y="970271"/>
                  <a:ext cx="1176558" cy="776349"/>
                  <a:chOff x="4567827" y="970271"/>
                  <a:chExt cx="1176558" cy="776349"/>
                </a:xfrm>
                <a:grpFill/>
              </p:grpSpPr>
              <p:sp>
                <p:nvSpPr>
                  <p:cNvPr id="1307" name="Round Diagonal Corner Rectangle 2">
                    <a:extLst>
                      <a:ext uri="{FF2B5EF4-FFF2-40B4-BE49-F238E27FC236}">
                        <a16:creationId xmlns:a16="http://schemas.microsoft.com/office/drawing/2014/main" id="{FF2F8A7C-0365-7DE1-9C5F-DFF988BFD44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8" name="Round Diagonal Corner Rectangle 3">
                    <a:extLst>
                      <a:ext uri="{FF2B5EF4-FFF2-40B4-BE49-F238E27FC236}">
                        <a16:creationId xmlns:a16="http://schemas.microsoft.com/office/drawing/2014/main" id="{12476050-32BD-1A83-D5B0-B342CD08FDD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Round Diagonal Corner Rectangle 4">
                    <a:extLst>
                      <a:ext uri="{FF2B5EF4-FFF2-40B4-BE49-F238E27FC236}">
                        <a16:creationId xmlns:a16="http://schemas.microsoft.com/office/drawing/2014/main" id="{23CFA5C9-860D-513E-4AF3-90E81F45ED7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Round Diagonal Corner Rectangle 5">
                    <a:extLst>
                      <a:ext uri="{FF2B5EF4-FFF2-40B4-BE49-F238E27FC236}">
                        <a16:creationId xmlns:a16="http://schemas.microsoft.com/office/drawing/2014/main" id="{11934D22-D451-21D8-11BB-2FB91CF1D0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Round Diagonal Corner Rectangle 6">
                    <a:extLst>
                      <a:ext uri="{FF2B5EF4-FFF2-40B4-BE49-F238E27FC236}">
                        <a16:creationId xmlns:a16="http://schemas.microsoft.com/office/drawing/2014/main" id="{4D78FC5E-D4AC-7559-A2A8-B79D803E83C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1" name="Group 8">
                  <a:extLst>
                    <a:ext uri="{FF2B5EF4-FFF2-40B4-BE49-F238E27FC236}">
                      <a16:creationId xmlns:a16="http://schemas.microsoft.com/office/drawing/2014/main" id="{BD6EED4D-FFD8-467A-412A-B9036DA41287}"/>
                    </a:ext>
                  </a:extLst>
                </p:cNvPr>
                <p:cNvGrpSpPr/>
                <p:nvPr/>
              </p:nvGrpSpPr>
              <p:grpSpPr>
                <a:xfrm rot="16517873">
                  <a:off x="5186556" y="1224033"/>
                  <a:ext cx="1176558" cy="776349"/>
                  <a:chOff x="4567827" y="970271"/>
                  <a:chExt cx="1176558" cy="776349"/>
                </a:xfrm>
                <a:grpFill/>
              </p:grpSpPr>
              <p:sp>
                <p:nvSpPr>
                  <p:cNvPr id="1302" name="Round Diagonal Corner Rectangle 31">
                    <a:extLst>
                      <a:ext uri="{FF2B5EF4-FFF2-40B4-BE49-F238E27FC236}">
                        <a16:creationId xmlns:a16="http://schemas.microsoft.com/office/drawing/2014/main" id="{EB195554-26C1-1566-7190-B1CB3446ABD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Round Diagonal Corner Rectangle 32">
                    <a:extLst>
                      <a:ext uri="{FF2B5EF4-FFF2-40B4-BE49-F238E27FC236}">
                        <a16:creationId xmlns:a16="http://schemas.microsoft.com/office/drawing/2014/main" id="{C9F027D9-007B-BA89-7090-C62AA1940F7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Round Diagonal Corner Rectangle 33">
                    <a:extLst>
                      <a:ext uri="{FF2B5EF4-FFF2-40B4-BE49-F238E27FC236}">
                        <a16:creationId xmlns:a16="http://schemas.microsoft.com/office/drawing/2014/main" id="{BBBF87F5-355F-E9B7-71B1-D0CDF25D039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Round Diagonal Corner Rectangle 34">
                    <a:extLst>
                      <a:ext uri="{FF2B5EF4-FFF2-40B4-BE49-F238E27FC236}">
                        <a16:creationId xmlns:a16="http://schemas.microsoft.com/office/drawing/2014/main" id="{4A56D22B-7BCC-3881-7BB7-B3B348E1897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6" name="Round Diagonal Corner Rectangle 35">
                    <a:extLst>
                      <a:ext uri="{FF2B5EF4-FFF2-40B4-BE49-F238E27FC236}">
                        <a16:creationId xmlns:a16="http://schemas.microsoft.com/office/drawing/2014/main" id="{7F055373-3B11-63A6-4B3A-FA9DDE870F0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8" name="Group 1247">
                <a:extLst>
                  <a:ext uri="{FF2B5EF4-FFF2-40B4-BE49-F238E27FC236}">
                    <a16:creationId xmlns:a16="http://schemas.microsoft.com/office/drawing/2014/main" id="{507F205C-A479-9468-4A72-20E203D25602}"/>
                  </a:ext>
                </a:extLst>
              </p:cNvPr>
              <p:cNvGrpSpPr/>
              <p:nvPr/>
            </p:nvGrpSpPr>
            <p:grpSpPr>
              <a:xfrm rot="8113811">
                <a:off x="1943792" y="770000"/>
                <a:ext cx="1446415" cy="1355079"/>
                <a:chOff x="4567827" y="970271"/>
                <a:chExt cx="1595182" cy="1230216"/>
              </a:xfrm>
              <a:grpFill/>
            </p:grpSpPr>
            <p:grpSp>
              <p:nvGrpSpPr>
                <p:cNvPr id="1288" name="Group 7">
                  <a:extLst>
                    <a:ext uri="{FF2B5EF4-FFF2-40B4-BE49-F238E27FC236}">
                      <a16:creationId xmlns:a16="http://schemas.microsoft.com/office/drawing/2014/main" id="{E93AD5AF-31D4-CCBC-D08D-211C082A0339}"/>
                    </a:ext>
                  </a:extLst>
                </p:cNvPr>
                <p:cNvGrpSpPr/>
                <p:nvPr/>
              </p:nvGrpSpPr>
              <p:grpSpPr>
                <a:xfrm>
                  <a:off x="4567827" y="970271"/>
                  <a:ext cx="1176558" cy="776349"/>
                  <a:chOff x="4567827" y="970271"/>
                  <a:chExt cx="1176558" cy="776349"/>
                </a:xfrm>
                <a:grpFill/>
              </p:grpSpPr>
              <p:sp>
                <p:nvSpPr>
                  <p:cNvPr id="1295" name="Round Diagonal Corner Rectangle 2">
                    <a:extLst>
                      <a:ext uri="{FF2B5EF4-FFF2-40B4-BE49-F238E27FC236}">
                        <a16:creationId xmlns:a16="http://schemas.microsoft.com/office/drawing/2014/main" id="{CAA99C21-A7DF-0697-0B31-61572BBA664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6" name="Round Diagonal Corner Rectangle 3">
                    <a:extLst>
                      <a:ext uri="{FF2B5EF4-FFF2-40B4-BE49-F238E27FC236}">
                        <a16:creationId xmlns:a16="http://schemas.microsoft.com/office/drawing/2014/main" id="{4808448E-D718-861B-15C7-08BC21D9108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Round Diagonal Corner Rectangle 4">
                    <a:extLst>
                      <a:ext uri="{FF2B5EF4-FFF2-40B4-BE49-F238E27FC236}">
                        <a16:creationId xmlns:a16="http://schemas.microsoft.com/office/drawing/2014/main" id="{F9213BD8-E1C7-0AB0-1224-C19B8ED0FF8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Round Diagonal Corner Rectangle 5">
                    <a:extLst>
                      <a:ext uri="{FF2B5EF4-FFF2-40B4-BE49-F238E27FC236}">
                        <a16:creationId xmlns:a16="http://schemas.microsoft.com/office/drawing/2014/main" id="{95008AAA-11E5-BA3D-752B-EFAA99254B7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Round Diagonal Corner Rectangle 6">
                    <a:extLst>
                      <a:ext uri="{FF2B5EF4-FFF2-40B4-BE49-F238E27FC236}">
                        <a16:creationId xmlns:a16="http://schemas.microsoft.com/office/drawing/2014/main" id="{79E8D41E-F499-AE71-8C31-3CC7752ABD1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9" name="Group 8">
                  <a:extLst>
                    <a:ext uri="{FF2B5EF4-FFF2-40B4-BE49-F238E27FC236}">
                      <a16:creationId xmlns:a16="http://schemas.microsoft.com/office/drawing/2014/main" id="{EE77E6AB-E5F9-8219-FE58-6AC97AAEC831}"/>
                    </a:ext>
                  </a:extLst>
                </p:cNvPr>
                <p:cNvGrpSpPr/>
                <p:nvPr/>
              </p:nvGrpSpPr>
              <p:grpSpPr>
                <a:xfrm rot="16517873">
                  <a:off x="5186556" y="1224033"/>
                  <a:ext cx="1176558" cy="776349"/>
                  <a:chOff x="4567827" y="970271"/>
                  <a:chExt cx="1176558" cy="776349"/>
                </a:xfrm>
                <a:grpFill/>
              </p:grpSpPr>
              <p:sp>
                <p:nvSpPr>
                  <p:cNvPr id="1290" name="Round Diagonal Corner Rectangle 44">
                    <a:extLst>
                      <a:ext uri="{FF2B5EF4-FFF2-40B4-BE49-F238E27FC236}">
                        <a16:creationId xmlns:a16="http://schemas.microsoft.com/office/drawing/2014/main" id="{89E52819-9E6D-FD28-45D1-326F0D6779E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Round Diagonal Corner Rectangle 45">
                    <a:extLst>
                      <a:ext uri="{FF2B5EF4-FFF2-40B4-BE49-F238E27FC236}">
                        <a16:creationId xmlns:a16="http://schemas.microsoft.com/office/drawing/2014/main" id="{78547BB7-02FD-8A2A-5706-997518C6549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Round Diagonal Corner Rectangle 46">
                    <a:extLst>
                      <a:ext uri="{FF2B5EF4-FFF2-40B4-BE49-F238E27FC236}">
                        <a16:creationId xmlns:a16="http://schemas.microsoft.com/office/drawing/2014/main" id="{0FB63676-8AFF-E2FE-F03B-A45EEE2FA08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Round Diagonal Corner Rectangle 47">
                    <a:extLst>
                      <a:ext uri="{FF2B5EF4-FFF2-40B4-BE49-F238E27FC236}">
                        <a16:creationId xmlns:a16="http://schemas.microsoft.com/office/drawing/2014/main" id="{9AC5DACE-9AF8-3003-7FEF-1ED14EC3F65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4" name="Round Diagonal Corner Rectangle 48">
                    <a:extLst>
                      <a:ext uri="{FF2B5EF4-FFF2-40B4-BE49-F238E27FC236}">
                        <a16:creationId xmlns:a16="http://schemas.microsoft.com/office/drawing/2014/main" id="{D2C8024C-A95F-A2FA-3600-2BBA0A732CB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9" name="Group 1248">
                <a:extLst>
                  <a:ext uri="{FF2B5EF4-FFF2-40B4-BE49-F238E27FC236}">
                    <a16:creationId xmlns:a16="http://schemas.microsoft.com/office/drawing/2014/main" id="{F1754D8D-9F13-D7F3-8745-B02EEDFF678C}"/>
                  </a:ext>
                </a:extLst>
              </p:cNvPr>
              <p:cNvGrpSpPr/>
              <p:nvPr/>
            </p:nvGrpSpPr>
            <p:grpSpPr>
              <a:xfrm rot="8113811">
                <a:off x="1438523" y="2207715"/>
                <a:ext cx="1390153" cy="762604"/>
                <a:chOff x="4567827" y="970271"/>
                <a:chExt cx="1595182" cy="1230216"/>
              </a:xfrm>
              <a:grpFill/>
            </p:grpSpPr>
            <p:grpSp>
              <p:nvGrpSpPr>
                <p:cNvPr id="1276" name="Group 7">
                  <a:extLst>
                    <a:ext uri="{FF2B5EF4-FFF2-40B4-BE49-F238E27FC236}">
                      <a16:creationId xmlns:a16="http://schemas.microsoft.com/office/drawing/2014/main" id="{DEA327EC-F58A-802A-6FBF-48D22A82A621}"/>
                    </a:ext>
                  </a:extLst>
                </p:cNvPr>
                <p:cNvGrpSpPr/>
                <p:nvPr/>
              </p:nvGrpSpPr>
              <p:grpSpPr>
                <a:xfrm>
                  <a:off x="4567827" y="970271"/>
                  <a:ext cx="1176558" cy="776349"/>
                  <a:chOff x="4567827" y="970271"/>
                  <a:chExt cx="1176558" cy="776349"/>
                </a:xfrm>
                <a:grpFill/>
              </p:grpSpPr>
              <p:sp>
                <p:nvSpPr>
                  <p:cNvPr id="1283" name="Round Diagonal Corner Rectangle 2">
                    <a:extLst>
                      <a:ext uri="{FF2B5EF4-FFF2-40B4-BE49-F238E27FC236}">
                        <a16:creationId xmlns:a16="http://schemas.microsoft.com/office/drawing/2014/main" id="{3ED3730A-E342-5533-99DE-78D502BFF99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Round Diagonal Corner Rectangle 3">
                    <a:extLst>
                      <a:ext uri="{FF2B5EF4-FFF2-40B4-BE49-F238E27FC236}">
                        <a16:creationId xmlns:a16="http://schemas.microsoft.com/office/drawing/2014/main" id="{B13556AA-0CEE-4AD3-6DED-FA86DE872AF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ound Diagonal Corner Rectangle 4">
                    <a:extLst>
                      <a:ext uri="{FF2B5EF4-FFF2-40B4-BE49-F238E27FC236}">
                        <a16:creationId xmlns:a16="http://schemas.microsoft.com/office/drawing/2014/main" id="{6D8BF430-DB7B-4846-568D-B5A697D2765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Round Diagonal Corner Rectangle 5">
                    <a:extLst>
                      <a:ext uri="{FF2B5EF4-FFF2-40B4-BE49-F238E27FC236}">
                        <a16:creationId xmlns:a16="http://schemas.microsoft.com/office/drawing/2014/main" id="{E72F7B32-6038-7E2F-89FF-EFBD688E3C9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Round Diagonal Corner Rectangle 6">
                    <a:extLst>
                      <a:ext uri="{FF2B5EF4-FFF2-40B4-BE49-F238E27FC236}">
                        <a16:creationId xmlns:a16="http://schemas.microsoft.com/office/drawing/2014/main" id="{7F4A1C55-AD7E-DE1A-F4DE-4A250C3D4E6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7" name="Group 8">
                  <a:extLst>
                    <a:ext uri="{FF2B5EF4-FFF2-40B4-BE49-F238E27FC236}">
                      <a16:creationId xmlns:a16="http://schemas.microsoft.com/office/drawing/2014/main" id="{4E61E213-EA90-8114-0346-4EDA05E0196F}"/>
                    </a:ext>
                  </a:extLst>
                </p:cNvPr>
                <p:cNvGrpSpPr/>
                <p:nvPr/>
              </p:nvGrpSpPr>
              <p:grpSpPr>
                <a:xfrm rot="16517873">
                  <a:off x="5186556" y="1224033"/>
                  <a:ext cx="1176558" cy="776349"/>
                  <a:chOff x="4567827" y="970271"/>
                  <a:chExt cx="1176558" cy="776349"/>
                </a:xfrm>
                <a:grpFill/>
              </p:grpSpPr>
              <p:sp>
                <p:nvSpPr>
                  <p:cNvPr id="1278" name="Round Diagonal Corner Rectangle 57">
                    <a:extLst>
                      <a:ext uri="{FF2B5EF4-FFF2-40B4-BE49-F238E27FC236}">
                        <a16:creationId xmlns:a16="http://schemas.microsoft.com/office/drawing/2014/main" id="{1EC55CAB-6A9D-2BE2-DC78-279C138B088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Round Diagonal Corner Rectangle 58">
                    <a:extLst>
                      <a:ext uri="{FF2B5EF4-FFF2-40B4-BE49-F238E27FC236}">
                        <a16:creationId xmlns:a16="http://schemas.microsoft.com/office/drawing/2014/main" id="{A21B5D79-9F3C-4E81-9973-AA662767A38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Round Diagonal Corner Rectangle 59">
                    <a:extLst>
                      <a:ext uri="{FF2B5EF4-FFF2-40B4-BE49-F238E27FC236}">
                        <a16:creationId xmlns:a16="http://schemas.microsoft.com/office/drawing/2014/main" id="{D606E830-8FE6-1C6B-C92F-EFD01FAAA25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Round Diagonal Corner Rectangle 60">
                    <a:extLst>
                      <a:ext uri="{FF2B5EF4-FFF2-40B4-BE49-F238E27FC236}">
                        <a16:creationId xmlns:a16="http://schemas.microsoft.com/office/drawing/2014/main" id="{DC612CFD-ECD5-81F6-5CB7-93986DF6CA6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Round Diagonal Corner Rectangle 61">
                    <a:extLst>
                      <a:ext uri="{FF2B5EF4-FFF2-40B4-BE49-F238E27FC236}">
                        <a16:creationId xmlns:a16="http://schemas.microsoft.com/office/drawing/2014/main" id="{9764D0E2-38B8-A685-ACCF-B9A90E5F6CE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0" name="Group 1249">
                <a:extLst>
                  <a:ext uri="{FF2B5EF4-FFF2-40B4-BE49-F238E27FC236}">
                    <a16:creationId xmlns:a16="http://schemas.microsoft.com/office/drawing/2014/main" id="{059B3D6C-AAB5-541D-356C-97184D7C0411}"/>
                  </a:ext>
                </a:extLst>
              </p:cNvPr>
              <p:cNvGrpSpPr/>
              <p:nvPr/>
            </p:nvGrpSpPr>
            <p:grpSpPr>
              <a:xfrm rot="9089938">
                <a:off x="2556363" y="1661184"/>
                <a:ext cx="1090262" cy="771324"/>
                <a:chOff x="4567827" y="970271"/>
                <a:chExt cx="1595182" cy="1230216"/>
              </a:xfrm>
              <a:grpFill/>
            </p:grpSpPr>
            <p:grpSp>
              <p:nvGrpSpPr>
                <p:cNvPr id="1264" name="Group 7">
                  <a:extLst>
                    <a:ext uri="{FF2B5EF4-FFF2-40B4-BE49-F238E27FC236}">
                      <a16:creationId xmlns:a16="http://schemas.microsoft.com/office/drawing/2014/main" id="{D5D788B3-EE27-8369-2C99-4E9102305969}"/>
                    </a:ext>
                  </a:extLst>
                </p:cNvPr>
                <p:cNvGrpSpPr/>
                <p:nvPr/>
              </p:nvGrpSpPr>
              <p:grpSpPr>
                <a:xfrm>
                  <a:off x="4567827" y="970271"/>
                  <a:ext cx="1176558" cy="776349"/>
                  <a:chOff x="4567827" y="970271"/>
                  <a:chExt cx="1176558" cy="776349"/>
                </a:xfrm>
                <a:grpFill/>
              </p:grpSpPr>
              <p:sp>
                <p:nvSpPr>
                  <p:cNvPr id="1271" name="Round Diagonal Corner Rectangle 2">
                    <a:extLst>
                      <a:ext uri="{FF2B5EF4-FFF2-40B4-BE49-F238E27FC236}">
                        <a16:creationId xmlns:a16="http://schemas.microsoft.com/office/drawing/2014/main" id="{D78A4413-A877-6481-27EE-A6C3F751816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2" name="Round Diagonal Corner Rectangle 3">
                    <a:extLst>
                      <a:ext uri="{FF2B5EF4-FFF2-40B4-BE49-F238E27FC236}">
                        <a16:creationId xmlns:a16="http://schemas.microsoft.com/office/drawing/2014/main" id="{0F516A84-CFA3-1BCF-FD92-D1F064B114F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Round Diagonal Corner Rectangle 4">
                    <a:extLst>
                      <a:ext uri="{FF2B5EF4-FFF2-40B4-BE49-F238E27FC236}">
                        <a16:creationId xmlns:a16="http://schemas.microsoft.com/office/drawing/2014/main" id="{B6FC93E8-6280-0E70-4C17-2661B52DF8D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Round Diagonal Corner Rectangle 5">
                    <a:extLst>
                      <a:ext uri="{FF2B5EF4-FFF2-40B4-BE49-F238E27FC236}">
                        <a16:creationId xmlns:a16="http://schemas.microsoft.com/office/drawing/2014/main" id="{DD6CF3C8-A3F3-4285-C79A-CC4ABCBFA2E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Round Diagonal Corner Rectangle 6">
                    <a:extLst>
                      <a:ext uri="{FF2B5EF4-FFF2-40B4-BE49-F238E27FC236}">
                        <a16:creationId xmlns:a16="http://schemas.microsoft.com/office/drawing/2014/main" id="{7905D97F-CAA5-30B2-7340-5BE2442F3D2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5" name="Group 8">
                  <a:extLst>
                    <a:ext uri="{FF2B5EF4-FFF2-40B4-BE49-F238E27FC236}">
                      <a16:creationId xmlns:a16="http://schemas.microsoft.com/office/drawing/2014/main" id="{C79891B5-6DD4-1E55-3FA6-61196E6CCDAC}"/>
                    </a:ext>
                  </a:extLst>
                </p:cNvPr>
                <p:cNvGrpSpPr/>
                <p:nvPr/>
              </p:nvGrpSpPr>
              <p:grpSpPr>
                <a:xfrm rot="16517873">
                  <a:off x="5186556" y="1224033"/>
                  <a:ext cx="1176558" cy="776349"/>
                  <a:chOff x="4567827" y="970271"/>
                  <a:chExt cx="1176558" cy="776349"/>
                </a:xfrm>
                <a:grpFill/>
              </p:grpSpPr>
              <p:sp>
                <p:nvSpPr>
                  <p:cNvPr id="1266" name="Round Diagonal Corner Rectangle 70">
                    <a:extLst>
                      <a:ext uri="{FF2B5EF4-FFF2-40B4-BE49-F238E27FC236}">
                        <a16:creationId xmlns:a16="http://schemas.microsoft.com/office/drawing/2014/main" id="{D47CDA37-1C8F-19CD-EF74-BD32165AF0E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Round Diagonal Corner Rectangle 71">
                    <a:extLst>
                      <a:ext uri="{FF2B5EF4-FFF2-40B4-BE49-F238E27FC236}">
                        <a16:creationId xmlns:a16="http://schemas.microsoft.com/office/drawing/2014/main" id="{F44A365B-DB54-6793-952A-0784B688DC2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Round Diagonal Corner Rectangle 72">
                    <a:extLst>
                      <a:ext uri="{FF2B5EF4-FFF2-40B4-BE49-F238E27FC236}">
                        <a16:creationId xmlns:a16="http://schemas.microsoft.com/office/drawing/2014/main" id="{2469A572-88E6-9CEB-E42C-8D208D43F83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Round Diagonal Corner Rectangle 73">
                    <a:extLst>
                      <a:ext uri="{FF2B5EF4-FFF2-40B4-BE49-F238E27FC236}">
                        <a16:creationId xmlns:a16="http://schemas.microsoft.com/office/drawing/2014/main" id="{51FEED37-41CE-4544-D6D0-35237B84B75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0" name="Round Diagonal Corner Rectangle 74">
                    <a:extLst>
                      <a:ext uri="{FF2B5EF4-FFF2-40B4-BE49-F238E27FC236}">
                        <a16:creationId xmlns:a16="http://schemas.microsoft.com/office/drawing/2014/main" id="{610AE823-936A-4D36-B443-938BB0A9C9F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1" name="Group 1250">
                <a:extLst>
                  <a:ext uri="{FF2B5EF4-FFF2-40B4-BE49-F238E27FC236}">
                    <a16:creationId xmlns:a16="http://schemas.microsoft.com/office/drawing/2014/main" id="{49DAAA25-AA79-593C-D6F9-249AB7C306F3}"/>
                  </a:ext>
                </a:extLst>
              </p:cNvPr>
              <p:cNvGrpSpPr/>
              <p:nvPr/>
            </p:nvGrpSpPr>
            <p:grpSpPr>
              <a:xfrm rot="13486189" flipH="1">
                <a:off x="1389306" y="2685691"/>
                <a:ext cx="1345945" cy="1037421"/>
                <a:chOff x="4567827" y="970271"/>
                <a:chExt cx="1595182" cy="1230216"/>
              </a:xfrm>
              <a:grpFill/>
            </p:grpSpPr>
            <p:grpSp>
              <p:nvGrpSpPr>
                <p:cNvPr id="1252" name="Group 7">
                  <a:extLst>
                    <a:ext uri="{FF2B5EF4-FFF2-40B4-BE49-F238E27FC236}">
                      <a16:creationId xmlns:a16="http://schemas.microsoft.com/office/drawing/2014/main" id="{0522F9A6-A57C-D9C4-2D9B-410A1A1EACD6}"/>
                    </a:ext>
                  </a:extLst>
                </p:cNvPr>
                <p:cNvGrpSpPr/>
                <p:nvPr/>
              </p:nvGrpSpPr>
              <p:grpSpPr>
                <a:xfrm>
                  <a:off x="4567827" y="970271"/>
                  <a:ext cx="1176558" cy="776349"/>
                  <a:chOff x="4567827" y="970271"/>
                  <a:chExt cx="1176558" cy="776349"/>
                </a:xfrm>
                <a:grpFill/>
              </p:grpSpPr>
              <p:sp>
                <p:nvSpPr>
                  <p:cNvPr id="1259" name="Round Diagonal Corner Rectangle 2">
                    <a:extLst>
                      <a:ext uri="{FF2B5EF4-FFF2-40B4-BE49-F238E27FC236}">
                        <a16:creationId xmlns:a16="http://schemas.microsoft.com/office/drawing/2014/main" id="{2C3E8A8C-C8DA-30E8-6C01-A288A986093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Round Diagonal Corner Rectangle 3">
                    <a:extLst>
                      <a:ext uri="{FF2B5EF4-FFF2-40B4-BE49-F238E27FC236}">
                        <a16:creationId xmlns:a16="http://schemas.microsoft.com/office/drawing/2014/main" id="{AFDDFB76-7702-3E77-8747-4A6AE63C16C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ound Diagonal Corner Rectangle 4">
                    <a:extLst>
                      <a:ext uri="{FF2B5EF4-FFF2-40B4-BE49-F238E27FC236}">
                        <a16:creationId xmlns:a16="http://schemas.microsoft.com/office/drawing/2014/main" id="{041270B6-8593-5CA7-1A13-96A2A6761C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ound Diagonal Corner Rectangle 5">
                    <a:extLst>
                      <a:ext uri="{FF2B5EF4-FFF2-40B4-BE49-F238E27FC236}">
                        <a16:creationId xmlns:a16="http://schemas.microsoft.com/office/drawing/2014/main" id="{B9A8E27E-86BC-8CA9-F5A1-73C54A4C7F8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Round Diagonal Corner Rectangle 6">
                    <a:extLst>
                      <a:ext uri="{FF2B5EF4-FFF2-40B4-BE49-F238E27FC236}">
                        <a16:creationId xmlns:a16="http://schemas.microsoft.com/office/drawing/2014/main" id="{C17751DE-C63E-5E0A-67EB-7CA30789CD7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3" name="Group 8">
                  <a:extLst>
                    <a:ext uri="{FF2B5EF4-FFF2-40B4-BE49-F238E27FC236}">
                      <a16:creationId xmlns:a16="http://schemas.microsoft.com/office/drawing/2014/main" id="{F2956BE9-4B49-FEA8-1545-7EF015B91817}"/>
                    </a:ext>
                  </a:extLst>
                </p:cNvPr>
                <p:cNvGrpSpPr/>
                <p:nvPr/>
              </p:nvGrpSpPr>
              <p:grpSpPr>
                <a:xfrm rot="16517873">
                  <a:off x="5186556" y="1224033"/>
                  <a:ext cx="1176558" cy="776349"/>
                  <a:chOff x="4567827" y="970271"/>
                  <a:chExt cx="1176558" cy="776349"/>
                </a:xfrm>
                <a:grpFill/>
              </p:grpSpPr>
              <p:sp>
                <p:nvSpPr>
                  <p:cNvPr id="1254" name="Round Diagonal Corner Rectangle 83">
                    <a:extLst>
                      <a:ext uri="{FF2B5EF4-FFF2-40B4-BE49-F238E27FC236}">
                        <a16:creationId xmlns:a16="http://schemas.microsoft.com/office/drawing/2014/main" id="{37E703F9-0094-84C1-BB70-FC34A322308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Round Diagonal Corner Rectangle 84">
                    <a:extLst>
                      <a:ext uri="{FF2B5EF4-FFF2-40B4-BE49-F238E27FC236}">
                        <a16:creationId xmlns:a16="http://schemas.microsoft.com/office/drawing/2014/main" id="{DAAF729B-3C55-F762-6347-8D489AAF30C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Round Diagonal Corner Rectangle 85">
                    <a:extLst>
                      <a:ext uri="{FF2B5EF4-FFF2-40B4-BE49-F238E27FC236}">
                        <a16:creationId xmlns:a16="http://schemas.microsoft.com/office/drawing/2014/main" id="{78C2F0A0-72DA-772E-838D-6AC067DDE9C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Round Diagonal Corner Rectangle 86">
                    <a:extLst>
                      <a:ext uri="{FF2B5EF4-FFF2-40B4-BE49-F238E27FC236}">
                        <a16:creationId xmlns:a16="http://schemas.microsoft.com/office/drawing/2014/main" id="{F19B8D99-EB9B-9C02-9973-0E9526C960A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8" name="Round Diagonal Corner Rectangle 87">
                    <a:extLst>
                      <a:ext uri="{FF2B5EF4-FFF2-40B4-BE49-F238E27FC236}">
                        <a16:creationId xmlns:a16="http://schemas.microsoft.com/office/drawing/2014/main" id="{3388A92A-29F6-639B-EB2B-B5DF4444440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4" name="Group 83">
              <a:extLst>
                <a:ext uri="{FF2B5EF4-FFF2-40B4-BE49-F238E27FC236}">
                  <a16:creationId xmlns:a16="http://schemas.microsoft.com/office/drawing/2014/main" id="{99492D48-4060-F1FD-A8C2-835301376AC0}"/>
                </a:ext>
              </a:extLst>
            </p:cNvPr>
            <p:cNvGrpSpPr/>
            <p:nvPr/>
          </p:nvGrpSpPr>
          <p:grpSpPr>
            <a:xfrm>
              <a:off x="3997833" y="4140391"/>
              <a:ext cx="1015120" cy="696482"/>
              <a:chOff x="3480816" y="1417320"/>
              <a:chExt cx="4105975" cy="2871216"/>
            </a:xfrm>
            <a:solidFill>
              <a:schemeClr val="accent6">
                <a:lumMod val="75000"/>
              </a:schemeClr>
            </a:solidFill>
          </p:grpSpPr>
          <p:grpSp>
            <p:nvGrpSpPr>
              <p:cNvPr id="1232" name="Group 1231">
                <a:extLst>
                  <a:ext uri="{FF2B5EF4-FFF2-40B4-BE49-F238E27FC236}">
                    <a16:creationId xmlns:a16="http://schemas.microsoft.com/office/drawing/2014/main" id="{B53280FE-012E-1C5F-EC49-80E85C05E2E7}"/>
                  </a:ext>
                </a:extLst>
              </p:cNvPr>
              <p:cNvGrpSpPr/>
              <p:nvPr/>
            </p:nvGrpSpPr>
            <p:grpSpPr>
              <a:xfrm>
                <a:off x="4489705" y="1779294"/>
                <a:ext cx="1630864" cy="1887450"/>
                <a:chOff x="7653422" y="1435608"/>
                <a:chExt cx="2769586" cy="3757446"/>
              </a:xfrm>
              <a:grpFill/>
            </p:grpSpPr>
            <p:sp>
              <p:nvSpPr>
                <p:cNvPr id="1242" name="Rectangle 2">
                  <a:extLst>
                    <a:ext uri="{FF2B5EF4-FFF2-40B4-BE49-F238E27FC236}">
                      <a16:creationId xmlns:a16="http://schemas.microsoft.com/office/drawing/2014/main" id="{EECC904E-5EF7-F968-91F3-C5DAD3383F9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Freeform: Shape 1242">
                  <a:extLst>
                    <a:ext uri="{FF2B5EF4-FFF2-40B4-BE49-F238E27FC236}">
                      <a16:creationId xmlns:a16="http://schemas.microsoft.com/office/drawing/2014/main" id="{4E97BE7A-98CF-8442-42A7-8CAF2394E5A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33" name="Group 1232">
                <a:extLst>
                  <a:ext uri="{FF2B5EF4-FFF2-40B4-BE49-F238E27FC236}">
                    <a16:creationId xmlns:a16="http://schemas.microsoft.com/office/drawing/2014/main" id="{016A7600-C52C-A342-0CCB-E0C399B3FA84}"/>
                  </a:ext>
                </a:extLst>
              </p:cNvPr>
              <p:cNvGrpSpPr/>
              <p:nvPr/>
            </p:nvGrpSpPr>
            <p:grpSpPr>
              <a:xfrm>
                <a:off x="5218177" y="1636776"/>
                <a:ext cx="1822482" cy="2109216"/>
                <a:chOff x="7653422" y="1435608"/>
                <a:chExt cx="2769586" cy="3757446"/>
              </a:xfrm>
              <a:grpFill/>
            </p:grpSpPr>
            <p:sp>
              <p:nvSpPr>
                <p:cNvPr id="1240" name="Rectangle 2">
                  <a:extLst>
                    <a:ext uri="{FF2B5EF4-FFF2-40B4-BE49-F238E27FC236}">
                      <a16:creationId xmlns:a16="http://schemas.microsoft.com/office/drawing/2014/main" id="{B8F5CFBD-ABE0-9E39-4AAE-C30015AC4B53}"/>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Freeform: Shape 1240">
                  <a:extLst>
                    <a:ext uri="{FF2B5EF4-FFF2-40B4-BE49-F238E27FC236}">
                      <a16:creationId xmlns:a16="http://schemas.microsoft.com/office/drawing/2014/main" id="{0784F760-348B-795F-ED02-0D176198F49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34" name="Group 1233">
                <a:extLst>
                  <a:ext uri="{FF2B5EF4-FFF2-40B4-BE49-F238E27FC236}">
                    <a16:creationId xmlns:a16="http://schemas.microsoft.com/office/drawing/2014/main" id="{B374018B-6901-A064-CBCB-76660E285534}"/>
                  </a:ext>
                </a:extLst>
              </p:cNvPr>
              <p:cNvGrpSpPr/>
              <p:nvPr/>
            </p:nvGrpSpPr>
            <p:grpSpPr>
              <a:xfrm>
                <a:off x="3480816" y="1417320"/>
                <a:ext cx="2162223" cy="2502408"/>
                <a:chOff x="7653422" y="1435608"/>
                <a:chExt cx="2769586" cy="3757446"/>
              </a:xfrm>
              <a:grpFill/>
            </p:grpSpPr>
            <p:sp>
              <p:nvSpPr>
                <p:cNvPr id="1238" name="Rectangle 2">
                  <a:extLst>
                    <a:ext uri="{FF2B5EF4-FFF2-40B4-BE49-F238E27FC236}">
                      <a16:creationId xmlns:a16="http://schemas.microsoft.com/office/drawing/2014/main" id="{855E3AA3-91D1-4CB2-9DA2-0D1EABDA9B1F}"/>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Freeform: Shape 1238">
                  <a:extLst>
                    <a:ext uri="{FF2B5EF4-FFF2-40B4-BE49-F238E27FC236}">
                      <a16:creationId xmlns:a16="http://schemas.microsoft.com/office/drawing/2014/main" id="{EA7F5E66-49D4-1CBE-1A54-ADBFEF4B03B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35" name="Group 1234">
                <a:extLst>
                  <a:ext uri="{FF2B5EF4-FFF2-40B4-BE49-F238E27FC236}">
                    <a16:creationId xmlns:a16="http://schemas.microsoft.com/office/drawing/2014/main" id="{4BA4148D-D9BE-8FC6-4C68-AE1DABB865B5}"/>
                  </a:ext>
                </a:extLst>
              </p:cNvPr>
              <p:cNvGrpSpPr/>
              <p:nvPr/>
            </p:nvGrpSpPr>
            <p:grpSpPr>
              <a:xfrm>
                <a:off x="5394961" y="1751862"/>
                <a:ext cx="2191830" cy="2536674"/>
                <a:chOff x="7653422" y="1435608"/>
                <a:chExt cx="2769586" cy="3757446"/>
              </a:xfrm>
              <a:grpFill/>
            </p:grpSpPr>
            <p:sp>
              <p:nvSpPr>
                <p:cNvPr id="1236" name="Rectangle 2">
                  <a:extLst>
                    <a:ext uri="{FF2B5EF4-FFF2-40B4-BE49-F238E27FC236}">
                      <a16:creationId xmlns:a16="http://schemas.microsoft.com/office/drawing/2014/main" id="{EB4B5194-20DE-B1F5-2AE6-4C911AED964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Freeform: Shape 1236">
                  <a:extLst>
                    <a:ext uri="{FF2B5EF4-FFF2-40B4-BE49-F238E27FC236}">
                      <a16:creationId xmlns:a16="http://schemas.microsoft.com/office/drawing/2014/main" id="{F750770A-69BB-C7F5-6571-C3D1C0370C6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24" name="Group 823">
              <a:extLst>
                <a:ext uri="{FF2B5EF4-FFF2-40B4-BE49-F238E27FC236}">
                  <a16:creationId xmlns:a16="http://schemas.microsoft.com/office/drawing/2014/main" id="{30860DF2-A5BB-C15B-0472-176093BE7CAA}"/>
                </a:ext>
              </a:extLst>
            </p:cNvPr>
            <p:cNvGrpSpPr/>
            <p:nvPr/>
          </p:nvGrpSpPr>
          <p:grpSpPr>
            <a:xfrm>
              <a:off x="4214394" y="4257568"/>
              <a:ext cx="384925" cy="648379"/>
              <a:chOff x="1241184" y="770000"/>
              <a:chExt cx="2405441" cy="4129562"/>
            </a:xfrm>
            <a:solidFill>
              <a:schemeClr val="accent6">
                <a:lumMod val="50000"/>
              </a:schemeClr>
            </a:solidFill>
          </p:grpSpPr>
          <p:grpSp>
            <p:nvGrpSpPr>
              <p:cNvPr id="1140" name="Group 1139">
                <a:extLst>
                  <a:ext uri="{FF2B5EF4-FFF2-40B4-BE49-F238E27FC236}">
                    <a16:creationId xmlns:a16="http://schemas.microsoft.com/office/drawing/2014/main" id="{765AC819-54E8-D981-B559-BFFACAB2AC80}"/>
                  </a:ext>
                </a:extLst>
              </p:cNvPr>
              <p:cNvGrpSpPr/>
              <p:nvPr/>
            </p:nvGrpSpPr>
            <p:grpSpPr>
              <a:xfrm>
                <a:off x="2133600" y="2743200"/>
                <a:ext cx="1295400" cy="990600"/>
                <a:chOff x="4567827" y="970271"/>
                <a:chExt cx="1595182" cy="1230216"/>
              </a:xfrm>
              <a:grpFill/>
            </p:grpSpPr>
            <p:grpSp>
              <p:nvGrpSpPr>
                <p:cNvPr id="1220" name="Group 1219">
                  <a:extLst>
                    <a:ext uri="{FF2B5EF4-FFF2-40B4-BE49-F238E27FC236}">
                      <a16:creationId xmlns:a16="http://schemas.microsoft.com/office/drawing/2014/main" id="{30E527E3-83E2-A9D0-3417-4790D0258BE9}"/>
                    </a:ext>
                  </a:extLst>
                </p:cNvPr>
                <p:cNvGrpSpPr/>
                <p:nvPr/>
              </p:nvGrpSpPr>
              <p:grpSpPr>
                <a:xfrm>
                  <a:off x="4567827" y="970271"/>
                  <a:ext cx="1176558" cy="776349"/>
                  <a:chOff x="4567827" y="970271"/>
                  <a:chExt cx="1176558" cy="776349"/>
                </a:xfrm>
                <a:grpFill/>
              </p:grpSpPr>
              <p:sp>
                <p:nvSpPr>
                  <p:cNvPr id="1227" name="Round Diagonal Corner Rectangle 2">
                    <a:extLst>
                      <a:ext uri="{FF2B5EF4-FFF2-40B4-BE49-F238E27FC236}">
                        <a16:creationId xmlns:a16="http://schemas.microsoft.com/office/drawing/2014/main" id="{4E69BB98-F879-1A31-8D8A-0AF78026B31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Round Diagonal Corner Rectangle 3">
                    <a:extLst>
                      <a:ext uri="{FF2B5EF4-FFF2-40B4-BE49-F238E27FC236}">
                        <a16:creationId xmlns:a16="http://schemas.microsoft.com/office/drawing/2014/main" id="{2DE817FC-B622-74C1-AE03-4678F5FAE58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Round Diagonal Corner Rectangle 4">
                    <a:extLst>
                      <a:ext uri="{FF2B5EF4-FFF2-40B4-BE49-F238E27FC236}">
                        <a16:creationId xmlns:a16="http://schemas.microsoft.com/office/drawing/2014/main" id="{397FF31B-5176-CE2C-4A53-187986C7C9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Round Diagonal Corner Rectangle 5">
                    <a:extLst>
                      <a:ext uri="{FF2B5EF4-FFF2-40B4-BE49-F238E27FC236}">
                        <a16:creationId xmlns:a16="http://schemas.microsoft.com/office/drawing/2014/main" id="{9F7CE8A6-7EEF-C25B-3A99-46A3C60BEA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Round Diagonal Corner Rectangle 6">
                    <a:extLst>
                      <a:ext uri="{FF2B5EF4-FFF2-40B4-BE49-F238E27FC236}">
                        <a16:creationId xmlns:a16="http://schemas.microsoft.com/office/drawing/2014/main" id="{F5DD495B-9FED-B28D-C93D-F478EB79AE8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1" name="Group 1220">
                  <a:extLst>
                    <a:ext uri="{FF2B5EF4-FFF2-40B4-BE49-F238E27FC236}">
                      <a16:creationId xmlns:a16="http://schemas.microsoft.com/office/drawing/2014/main" id="{051C9FFA-B4FB-CF22-1582-D8B33DB71402}"/>
                    </a:ext>
                  </a:extLst>
                </p:cNvPr>
                <p:cNvGrpSpPr/>
                <p:nvPr/>
              </p:nvGrpSpPr>
              <p:grpSpPr>
                <a:xfrm rot="16517873">
                  <a:off x="5186556" y="1224033"/>
                  <a:ext cx="1176558" cy="776349"/>
                  <a:chOff x="4567827" y="970271"/>
                  <a:chExt cx="1176558" cy="776349"/>
                </a:xfrm>
                <a:grpFill/>
              </p:grpSpPr>
              <p:sp>
                <p:nvSpPr>
                  <p:cNvPr id="1222" name="Round Diagonal Corner Rectangle 9">
                    <a:extLst>
                      <a:ext uri="{FF2B5EF4-FFF2-40B4-BE49-F238E27FC236}">
                        <a16:creationId xmlns:a16="http://schemas.microsoft.com/office/drawing/2014/main" id="{E769B770-7F68-9D3F-AEFC-D15D65A5B40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Round Diagonal Corner Rectangle 10">
                    <a:extLst>
                      <a:ext uri="{FF2B5EF4-FFF2-40B4-BE49-F238E27FC236}">
                        <a16:creationId xmlns:a16="http://schemas.microsoft.com/office/drawing/2014/main" id="{48DC2EC3-9E52-E663-804F-D1399B02D47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Round Diagonal Corner Rectangle 11">
                    <a:extLst>
                      <a:ext uri="{FF2B5EF4-FFF2-40B4-BE49-F238E27FC236}">
                        <a16:creationId xmlns:a16="http://schemas.microsoft.com/office/drawing/2014/main" id="{2181FEBD-A575-3B1E-6163-20575F1FF51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Round Diagonal Corner Rectangle 12">
                    <a:extLst>
                      <a:ext uri="{FF2B5EF4-FFF2-40B4-BE49-F238E27FC236}">
                        <a16:creationId xmlns:a16="http://schemas.microsoft.com/office/drawing/2014/main" id="{98822474-7A5E-EB8D-FFA5-CDB380B74B5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Round Diagonal Corner Rectangle 13">
                    <a:extLst>
                      <a:ext uri="{FF2B5EF4-FFF2-40B4-BE49-F238E27FC236}">
                        <a16:creationId xmlns:a16="http://schemas.microsoft.com/office/drawing/2014/main" id="{FEE09501-4196-7078-A0AB-F4D0B2D581F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1" name="Double Wave 1140">
                <a:extLst>
                  <a:ext uri="{FF2B5EF4-FFF2-40B4-BE49-F238E27FC236}">
                    <a16:creationId xmlns:a16="http://schemas.microsoft.com/office/drawing/2014/main" id="{68C79DC5-7DFA-6123-ECCF-AF5665DA8563}"/>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2" name="Group 1141">
                <a:extLst>
                  <a:ext uri="{FF2B5EF4-FFF2-40B4-BE49-F238E27FC236}">
                    <a16:creationId xmlns:a16="http://schemas.microsoft.com/office/drawing/2014/main" id="{42DB5D79-F84F-D2BB-91C5-0963DB8DDC73}"/>
                  </a:ext>
                </a:extLst>
              </p:cNvPr>
              <p:cNvGrpSpPr/>
              <p:nvPr/>
            </p:nvGrpSpPr>
            <p:grpSpPr>
              <a:xfrm rot="3721982">
                <a:off x="2072705" y="1965154"/>
                <a:ext cx="1219200" cy="940256"/>
                <a:chOff x="4567827" y="970271"/>
                <a:chExt cx="1595182" cy="1230216"/>
              </a:xfrm>
              <a:grpFill/>
            </p:grpSpPr>
            <p:grpSp>
              <p:nvGrpSpPr>
                <p:cNvPr id="1208" name="Group 7">
                  <a:extLst>
                    <a:ext uri="{FF2B5EF4-FFF2-40B4-BE49-F238E27FC236}">
                      <a16:creationId xmlns:a16="http://schemas.microsoft.com/office/drawing/2014/main" id="{58D1D0C3-1105-0E87-AF63-6AC54C5866D0}"/>
                    </a:ext>
                  </a:extLst>
                </p:cNvPr>
                <p:cNvGrpSpPr/>
                <p:nvPr/>
              </p:nvGrpSpPr>
              <p:grpSpPr>
                <a:xfrm>
                  <a:off x="4567827" y="970271"/>
                  <a:ext cx="1176558" cy="776349"/>
                  <a:chOff x="4567827" y="970271"/>
                  <a:chExt cx="1176558" cy="776349"/>
                </a:xfrm>
                <a:grpFill/>
              </p:grpSpPr>
              <p:sp>
                <p:nvSpPr>
                  <p:cNvPr id="1215" name="Round Diagonal Corner Rectangle 2">
                    <a:extLst>
                      <a:ext uri="{FF2B5EF4-FFF2-40B4-BE49-F238E27FC236}">
                        <a16:creationId xmlns:a16="http://schemas.microsoft.com/office/drawing/2014/main" id="{37E6464F-7AA2-44DD-41EB-13907969A7A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Round Diagonal Corner Rectangle 3">
                    <a:extLst>
                      <a:ext uri="{FF2B5EF4-FFF2-40B4-BE49-F238E27FC236}">
                        <a16:creationId xmlns:a16="http://schemas.microsoft.com/office/drawing/2014/main" id="{DC73DC7E-38C5-4167-E03B-BBA65D7AE6D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Round Diagonal Corner Rectangle 4">
                    <a:extLst>
                      <a:ext uri="{FF2B5EF4-FFF2-40B4-BE49-F238E27FC236}">
                        <a16:creationId xmlns:a16="http://schemas.microsoft.com/office/drawing/2014/main" id="{DE6AE77B-9D49-2E44-C798-ECAC93982E5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Round Diagonal Corner Rectangle 5">
                    <a:extLst>
                      <a:ext uri="{FF2B5EF4-FFF2-40B4-BE49-F238E27FC236}">
                        <a16:creationId xmlns:a16="http://schemas.microsoft.com/office/drawing/2014/main" id="{803E1FB9-F392-0DE9-412C-7A49A1FB4FB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Round Diagonal Corner Rectangle 6">
                    <a:extLst>
                      <a:ext uri="{FF2B5EF4-FFF2-40B4-BE49-F238E27FC236}">
                        <a16:creationId xmlns:a16="http://schemas.microsoft.com/office/drawing/2014/main" id="{FC89E0DC-8095-0398-2C4A-06E12E35F47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9" name="Group 8">
                  <a:extLst>
                    <a:ext uri="{FF2B5EF4-FFF2-40B4-BE49-F238E27FC236}">
                      <a16:creationId xmlns:a16="http://schemas.microsoft.com/office/drawing/2014/main" id="{456E6A4A-EB21-FB8B-4807-6361A7C07E8C}"/>
                    </a:ext>
                  </a:extLst>
                </p:cNvPr>
                <p:cNvGrpSpPr/>
                <p:nvPr/>
              </p:nvGrpSpPr>
              <p:grpSpPr>
                <a:xfrm rot="16517873">
                  <a:off x="5186556" y="1224033"/>
                  <a:ext cx="1176558" cy="776349"/>
                  <a:chOff x="4567827" y="970271"/>
                  <a:chExt cx="1176558" cy="776349"/>
                </a:xfrm>
                <a:grpFill/>
              </p:grpSpPr>
              <p:sp>
                <p:nvSpPr>
                  <p:cNvPr id="1210" name="Round Diagonal Corner Rectangle 18">
                    <a:extLst>
                      <a:ext uri="{FF2B5EF4-FFF2-40B4-BE49-F238E27FC236}">
                        <a16:creationId xmlns:a16="http://schemas.microsoft.com/office/drawing/2014/main" id="{E83A5704-FDB6-060F-639F-CB26913963A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Round Diagonal Corner Rectangle 19">
                    <a:extLst>
                      <a:ext uri="{FF2B5EF4-FFF2-40B4-BE49-F238E27FC236}">
                        <a16:creationId xmlns:a16="http://schemas.microsoft.com/office/drawing/2014/main" id="{BD7A5A82-977E-E6B6-D0A6-CCC3B2D9C75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Round Diagonal Corner Rectangle 20">
                    <a:extLst>
                      <a:ext uri="{FF2B5EF4-FFF2-40B4-BE49-F238E27FC236}">
                        <a16:creationId xmlns:a16="http://schemas.microsoft.com/office/drawing/2014/main" id="{44EBA1F9-3025-1D3B-F308-8F7C0DF7C7B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Round Diagonal Corner Rectangle 21">
                    <a:extLst>
                      <a:ext uri="{FF2B5EF4-FFF2-40B4-BE49-F238E27FC236}">
                        <a16:creationId xmlns:a16="http://schemas.microsoft.com/office/drawing/2014/main" id="{80C1B043-FC41-1EFB-6946-4E8A82A60A7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Round Diagonal Corner Rectangle 22">
                    <a:extLst>
                      <a:ext uri="{FF2B5EF4-FFF2-40B4-BE49-F238E27FC236}">
                        <a16:creationId xmlns:a16="http://schemas.microsoft.com/office/drawing/2014/main" id="{1EB41C0E-756E-06AD-3FFE-B7D2C57292F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3" name="Group 1142">
                <a:extLst>
                  <a:ext uri="{FF2B5EF4-FFF2-40B4-BE49-F238E27FC236}">
                    <a16:creationId xmlns:a16="http://schemas.microsoft.com/office/drawing/2014/main" id="{B68C7938-5FD9-D7A0-C340-A23A82A83BB4}"/>
                  </a:ext>
                </a:extLst>
              </p:cNvPr>
              <p:cNvGrpSpPr/>
              <p:nvPr/>
            </p:nvGrpSpPr>
            <p:grpSpPr>
              <a:xfrm rot="20253845">
                <a:off x="1241184" y="1553241"/>
                <a:ext cx="1595182" cy="1230216"/>
                <a:chOff x="4567827" y="970271"/>
                <a:chExt cx="1595182" cy="1230216"/>
              </a:xfrm>
              <a:grpFill/>
            </p:grpSpPr>
            <p:grpSp>
              <p:nvGrpSpPr>
                <p:cNvPr id="1196" name="Group 7">
                  <a:extLst>
                    <a:ext uri="{FF2B5EF4-FFF2-40B4-BE49-F238E27FC236}">
                      <a16:creationId xmlns:a16="http://schemas.microsoft.com/office/drawing/2014/main" id="{B29EFC19-DBDB-FA43-4A28-C26ED627B231}"/>
                    </a:ext>
                  </a:extLst>
                </p:cNvPr>
                <p:cNvGrpSpPr/>
                <p:nvPr/>
              </p:nvGrpSpPr>
              <p:grpSpPr>
                <a:xfrm>
                  <a:off x="4567827" y="970271"/>
                  <a:ext cx="1176558" cy="776349"/>
                  <a:chOff x="4567827" y="970271"/>
                  <a:chExt cx="1176558" cy="776349"/>
                </a:xfrm>
                <a:grpFill/>
              </p:grpSpPr>
              <p:sp>
                <p:nvSpPr>
                  <p:cNvPr id="1203" name="Round Diagonal Corner Rectangle 2">
                    <a:extLst>
                      <a:ext uri="{FF2B5EF4-FFF2-40B4-BE49-F238E27FC236}">
                        <a16:creationId xmlns:a16="http://schemas.microsoft.com/office/drawing/2014/main" id="{34F7895E-0973-471D-00B8-8C7DE1C2C01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Round Diagonal Corner Rectangle 3">
                    <a:extLst>
                      <a:ext uri="{FF2B5EF4-FFF2-40B4-BE49-F238E27FC236}">
                        <a16:creationId xmlns:a16="http://schemas.microsoft.com/office/drawing/2014/main" id="{2DAB3B4B-706F-DC7D-B1D5-00793265284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Round Diagonal Corner Rectangle 4">
                    <a:extLst>
                      <a:ext uri="{FF2B5EF4-FFF2-40B4-BE49-F238E27FC236}">
                        <a16:creationId xmlns:a16="http://schemas.microsoft.com/office/drawing/2014/main" id="{B83C1173-18CF-E890-4D04-E629EF0AE91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Round Diagonal Corner Rectangle 5">
                    <a:extLst>
                      <a:ext uri="{FF2B5EF4-FFF2-40B4-BE49-F238E27FC236}">
                        <a16:creationId xmlns:a16="http://schemas.microsoft.com/office/drawing/2014/main" id="{EE02BF52-1B5F-04DB-7F48-5E54DC25564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Round Diagonal Corner Rectangle 6">
                    <a:extLst>
                      <a:ext uri="{FF2B5EF4-FFF2-40B4-BE49-F238E27FC236}">
                        <a16:creationId xmlns:a16="http://schemas.microsoft.com/office/drawing/2014/main" id="{13847001-93FD-C3B7-2C69-4681E762EAF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7" name="Group 8">
                  <a:extLst>
                    <a:ext uri="{FF2B5EF4-FFF2-40B4-BE49-F238E27FC236}">
                      <a16:creationId xmlns:a16="http://schemas.microsoft.com/office/drawing/2014/main" id="{CBB66998-072C-D780-05B0-64771356C932}"/>
                    </a:ext>
                  </a:extLst>
                </p:cNvPr>
                <p:cNvGrpSpPr/>
                <p:nvPr/>
              </p:nvGrpSpPr>
              <p:grpSpPr>
                <a:xfrm rot="16517873">
                  <a:off x="5186556" y="1224033"/>
                  <a:ext cx="1176558" cy="776349"/>
                  <a:chOff x="4567827" y="970271"/>
                  <a:chExt cx="1176558" cy="776349"/>
                </a:xfrm>
                <a:grpFill/>
              </p:grpSpPr>
              <p:sp>
                <p:nvSpPr>
                  <p:cNvPr id="1198" name="Round Diagonal Corner Rectangle 31">
                    <a:extLst>
                      <a:ext uri="{FF2B5EF4-FFF2-40B4-BE49-F238E27FC236}">
                        <a16:creationId xmlns:a16="http://schemas.microsoft.com/office/drawing/2014/main" id="{EBCFE075-E23D-9B2C-3CE2-E54D2ACCFCD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Round Diagonal Corner Rectangle 32">
                    <a:extLst>
                      <a:ext uri="{FF2B5EF4-FFF2-40B4-BE49-F238E27FC236}">
                        <a16:creationId xmlns:a16="http://schemas.microsoft.com/office/drawing/2014/main" id="{CCB24584-7AD7-2F0A-07F3-67D6257606E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Round Diagonal Corner Rectangle 33">
                    <a:extLst>
                      <a:ext uri="{FF2B5EF4-FFF2-40B4-BE49-F238E27FC236}">
                        <a16:creationId xmlns:a16="http://schemas.microsoft.com/office/drawing/2014/main" id="{90F59A34-A6B6-B32E-18FA-21C04795C03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Round Diagonal Corner Rectangle 34">
                    <a:extLst>
                      <a:ext uri="{FF2B5EF4-FFF2-40B4-BE49-F238E27FC236}">
                        <a16:creationId xmlns:a16="http://schemas.microsoft.com/office/drawing/2014/main" id="{0917DA04-149E-EE8C-092B-AA22A0E8267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Round Diagonal Corner Rectangle 35">
                    <a:extLst>
                      <a:ext uri="{FF2B5EF4-FFF2-40B4-BE49-F238E27FC236}">
                        <a16:creationId xmlns:a16="http://schemas.microsoft.com/office/drawing/2014/main" id="{7BCC0578-6B54-E2ED-72CD-A8E52062DF2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4" name="Group 1143">
                <a:extLst>
                  <a:ext uri="{FF2B5EF4-FFF2-40B4-BE49-F238E27FC236}">
                    <a16:creationId xmlns:a16="http://schemas.microsoft.com/office/drawing/2014/main" id="{D7F810CB-47ED-EC5B-1501-6835D584ACBB}"/>
                  </a:ext>
                </a:extLst>
              </p:cNvPr>
              <p:cNvGrpSpPr/>
              <p:nvPr/>
            </p:nvGrpSpPr>
            <p:grpSpPr>
              <a:xfrm rot="8113811">
                <a:off x="1943792" y="770000"/>
                <a:ext cx="1446415" cy="1355079"/>
                <a:chOff x="4567827" y="970271"/>
                <a:chExt cx="1595182" cy="1230216"/>
              </a:xfrm>
              <a:grpFill/>
            </p:grpSpPr>
            <p:grpSp>
              <p:nvGrpSpPr>
                <p:cNvPr id="1184" name="Group 7">
                  <a:extLst>
                    <a:ext uri="{FF2B5EF4-FFF2-40B4-BE49-F238E27FC236}">
                      <a16:creationId xmlns:a16="http://schemas.microsoft.com/office/drawing/2014/main" id="{2A2AD2EF-CD7B-C9BC-75C5-ACA0B237FC97}"/>
                    </a:ext>
                  </a:extLst>
                </p:cNvPr>
                <p:cNvGrpSpPr/>
                <p:nvPr/>
              </p:nvGrpSpPr>
              <p:grpSpPr>
                <a:xfrm>
                  <a:off x="4567827" y="970271"/>
                  <a:ext cx="1176558" cy="776349"/>
                  <a:chOff x="4567827" y="970271"/>
                  <a:chExt cx="1176558" cy="776349"/>
                </a:xfrm>
                <a:grpFill/>
              </p:grpSpPr>
              <p:sp>
                <p:nvSpPr>
                  <p:cNvPr id="1191" name="Round Diagonal Corner Rectangle 2">
                    <a:extLst>
                      <a:ext uri="{FF2B5EF4-FFF2-40B4-BE49-F238E27FC236}">
                        <a16:creationId xmlns:a16="http://schemas.microsoft.com/office/drawing/2014/main" id="{9C0E364F-34E7-803D-932A-24EE622B032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2" name="Round Diagonal Corner Rectangle 3">
                    <a:extLst>
                      <a:ext uri="{FF2B5EF4-FFF2-40B4-BE49-F238E27FC236}">
                        <a16:creationId xmlns:a16="http://schemas.microsoft.com/office/drawing/2014/main" id="{C756B2AA-139E-D1E4-968B-E6EF3C07923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Round Diagonal Corner Rectangle 4">
                    <a:extLst>
                      <a:ext uri="{FF2B5EF4-FFF2-40B4-BE49-F238E27FC236}">
                        <a16:creationId xmlns:a16="http://schemas.microsoft.com/office/drawing/2014/main" id="{628CF7C0-96A1-BD39-C488-AD41B772B2A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Round Diagonal Corner Rectangle 5">
                    <a:extLst>
                      <a:ext uri="{FF2B5EF4-FFF2-40B4-BE49-F238E27FC236}">
                        <a16:creationId xmlns:a16="http://schemas.microsoft.com/office/drawing/2014/main" id="{02DE839B-AECA-BD6B-7005-5D534C69F77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Round Diagonal Corner Rectangle 6">
                    <a:extLst>
                      <a:ext uri="{FF2B5EF4-FFF2-40B4-BE49-F238E27FC236}">
                        <a16:creationId xmlns:a16="http://schemas.microsoft.com/office/drawing/2014/main" id="{3A4099AA-EA06-3288-FA90-4A540E54273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5" name="Group 8">
                  <a:extLst>
                    <a:ext uri="{FF2B5EF4-FFF2-40B4-BE49-F238E27FC236}">
                      <a16:creationId xmlns:a16="http://schemas.microsoft.com/office/drawing/2014/main" id="{57F0DD2F-2077-A2AC-EBF8-64F41E062954}"/>
                    </a:ext>
                  </a:extLst>
                </p:cNvPr>
                <p:cNvGrpSpPr/>
                <p:nvPr/>
              </p:nvGrpSpPr>
              <p:grpSpPr>
                <a:xfrm rot="16517873">
                  <a:off x="5186556" y="1224033"/>
                  <a:ext cx="1176558" cy="776349"/>
                  <a:chOff x="4567827" y="970271"/>
                  <a:chExt cx="1176558" cy="776349"/>
                </a:xfrm>
                <a:grpFill/>
              </p:grpSpPr>
              <p:sp>
                <p:nvSpPr>
                  <p:cNvPr id="1186" name="Round Diagonal Corner Rectangle 44">
                    <a:extLst>
                      <a:ext uri="{FF2B5EF4-FFF2-40B4-BE49-F238E27FC236}">
                        <a16:creationId xmlns:a16="http://schemas.microsoft.com/office/drawing/2014/main" id="{1174F54B-42B7-BAB4-7BCD-EC0BEFDAFA3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Round Diagonal Corner Rectangle 45">
                    <a:extLst>
                      <a:ext uri="{FF2B5EF4-FFF2-40B4-BE49-F238E27FC236}">
                        <a16:creationId xmlns:a16="http://schemas.microsoft.com/office/drawing/2014/main" id="{EEA37727-AE90-B1F0-762C-CFC80C52A7B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ound Diagonal Corner Rectangle 46">
                    <a:extLst>
                      <a:ext uri="{FF2B5EF4-FFF2-40B4-BE49-F238E27FC236}">
                        <a16:creationId xmlns:a16="http://schemas.microsoft.com/office/drawing/2014/main" id="{2775AD99-75C6-3942-9ADF-AB8CCBEB8BE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Round Diagonal Corner Rectangle 47">
                    <a:extLst>
                      <a:ext uri="{FF2B5EF4-FFF2-40B4-BE49-F238E27FC236}">
                        <a16:creationId xmlns:a16="http://schemas.microsoft.com/office/drawing/2014/main" id="{C1F511DA-1A34-E305-0D62-93F04372E21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Round Diagonal Corner Rectangle 48">
                    <a:extLst>
                      <a:ext uri="{FF2B5EF4-FFF2-40B4-BE49-F238E27FC236}">
                        <a16:creationId xmlns:a16="http://schemas.microsoft.com/office/drawing/2014/main" id="{C8872A9A-5281-F0F9-4F9E-061DE32738A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5" name="Group 1144">
                <a:extLst>
                  <a:ext uri="{FF2B5EF4-FFF2-40B4-BE49-F238E27FC236}">
                    <a16:creationId xmlns:a16="http://schemas.microsoft.com/office/drawing/2014/main" id="{3AFEAAC1-6440-AC47-E40D-7AC2A394BE4E}"/>
                  </a:ext>
                </a:extLst>
              </p:cNvPr>
              <p:cNvGrpSpPr/>
              <p:nvPr/>
            </p:nvGrpSpPr>
            <p:grpSpPr>
              <a:xfrm rot="8113811">
                <a:off x="1438523" y="2207715"/>
                <a:ext cx="1390153" cy="762604"/>
                <a:chOff x="4567827" y="970271"/>
                <a:chExt cx="1595182" cy="1230216"/>
              </a:xfrm>
              <a:grpFill/>
            </p:grpSpPr>
            <p:grpSp>
              <p:nvGrpSpPr>
                <p:cNvPr id="1172" name="Group 7">
                  <a:extLst>
                    <a:ext uri="{FF2B5EF4-FFF2-40B4-BE49-F238E27FC236}">
                      <a16:creationId xmlns:a16="http://schemas.microsoft.com/office/drawing/2014/main" id="{F73FBAD7-86AB-AA2C-DC83-35623C58FAAE}"/>
                    </a:ext>
                  </a:extLst>
                </p:cNvPr>
                <p:cNvGrpSpPr/>
                <p:nvPr/>
              </p:nvGrpSpPr>
              <p:grpSpPr>
                <a:xfrm>
                  <a:off x="4567827" y="970271"/>
                  <a:ext cx="1176558" cy="776349"/>
                  <a:chOff x="4567827" y="970271"/>
                  <a:chExt cx="1176558" cy="776349"/>
                </a:xfrm>
                <a:grpFill/>
              </p:grpSpPr>
              <p:sp>
                <p:nvSpPr>
                  <p:cNvPr id="1179" name="Round Diagonal Corner Rectangle 2">
                    <a:extLst>
                      <a:ext uri="{FF2B5EF4-FFF2-40B4-BE49-F238E27FC236}">
                        <a16:creationId xmlns:a16="http://schemas.microsoft.com/office/drawing/2014/main" id="{F2F6AA93-CF18-531B-2906-38717DD21DE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Round Diagonal Corner Rectangle 3">
                    <a:extLst>
                      <a:ext uri="{FF2B5EF4-FFF2-40B4-BE49-F238E27FC236}">
                        <a16:creationId xmlns:a16="http://schemas.microsoft.com/office/drawing/2014/main" id="{B1EF54E1-C8DC-49B6-180A-F0545E67BA2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ound Diagonal Corner Rectangle 4">
                    <a:extLst>
                      <a:ext uri="{FF2B5EF4-FFF2-40B4-BE49-F238E27FC236}">
                        <a16:creationId xmlns:a16="http://schemas.microsoft.com/office/drawing/2014/main" id="{D94B4069-E3B9-698D-CA36-E7DCD6EC01A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Round Diagonal Corner Rectangle 5">
                    <a:extLst>
                      <a:ext uri="{FF2B5EF4-FFF2-40B4-BE49-F238E27FC236}">
                        <a16:creationId xmlns:a16="http://schemas.microsoft.com/office/drawing/2014/main" id="{D1E87C05-C9B2-1A61-3359-A13D644593F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Round Diagonal Corner Rectangle 6">
                    <a:extLst>
                      <a:ext uri="{FF2B5EF4-FFF2-40B4-BE49-F238E27FC236}">
                        <a16:creationId xmlns:a16="http://schemas.microsoft.com/office/drawing/2014/main" id="{1E0C7BAF-344F-3F5E-4344-7D5E79A2931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3" name="Group 8">
                  <a:extLst>
                    <a:ext uri="{FF2B5EF4-FFF2-40B4-BE49-F238E27FC236}">
                      <a16:creationId xmlns:a16="http://schemas.microsoft.com/office/drawing/2014/main" id="{1B3941D2-9F85-C889-FEE3-6AB1DA6FCFF4}"/>
                    </a:ext>
                  </a:extLst>
                </p:cNvPr>
                <p:cNvGrpSpPr/>
                <p:nvPr/>
              </p:nvGrpSpPr>
              <p:grpSpPr>
                <a:xfrm rot="16517873">
                  <a:off x="5186556" y="1224033"/>
                  <a:ext cx="1176558" cy="776349"/>
                  <a:chOff x="4567827" y="970271"/>
                  <a:chExt cx="1176558" cy="776349"/>
                </a:xfrm>
                <a:grpFill/>
              </p:grpSpPr>
              <p:sp>
                <p:nvSpPr>
                  <p:cNvPr id="1174" name="Round Diagonal Corner Rectangle 57">
                    <a:extLst>
                      <a:ext uri="{FF2B5EF4-FFF2-40B4-BE49-F238E27FC236}">
                        <a16:creationId xmlns:a16="http://schemas.microsoft.com/office/drawing/2014/main" id="{83B88441-D2F3-CD44-33F9-0933949C9EE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ound Diagonal Corner Rectangle 58">
                    <a:extLst>
                      <a:ext uri="{FF2B5EF4-FFF2-40B4-BE49-F238E27FC236}">
                        <a16:creationId xmlns:a16="http://schemas.microsoft.com/office/drawing/2014/main" id="{5C3C8189-096E-954B-AF69-2F3B8EA6219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Round Diagonal Corner Rectangle 59">
                    <a:extLst>
                      <a:ext uri="{FF2B5EF4-FFF2-40B4-BE49-F238E27FC236}">
                        <a16:creationId xmlns:a16="http://schemas.microsoft.com/office/drawing/2014/main" id="{97306DFE-DC69-1AC7-6B37-3148A8F9239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Round Diagonal Corner Rectangle 60">
                    <a:extLst>
                      <a:ext uri="{FF2B5EF4-FFF2-40B4-BE49-F238E27FC236}">
                        <a16:creationId xmlns:a16="http://schemas.microsoft.com/office/drawing/2014/main" id="{F6B9172B-52FF-1AD5-D342-03D4A2F1339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Round Diagonal Corner Rectangle 61">
                    <a:extLst>
                      <a:ext uri="{FF2B5EF4-FFF2-40B4-BE49-F238E27FC236}">
                        <a16:creationId xmlns:a16="http://schemas.microsoft.com/office/drawing/2014/main" id="{C6DA465A-4716-5A4F-A2F1-F1F95E8E455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6" name="Group 1145">
                <a:extLst>
                  <a:ext uri="{FF2B5EF4-FFF2-40B4-BE49-F238E27FC236}">
                    <a16:creationId xmlns:a16="http://schemas.microsoft.com/office/drawing/2014/main" id="{D22479C2-DDDA-6ABE-0262-42CEFCD02DF2}"/>
                  </a:ext>
                </a:extLst>
              </p:cNvPr>
              <p:cNvGrpSpPr/>
              <p:nvPr/>
            </p:nvGrpSpPr>
            <p:grpSpPr>
              <a:xfrm rot="9089938">
                <a:off x="2556363" y="1661184"/>
                <a:ext cx="1090262" cy="771324"/>
                <a:chOff x="4567827" y="970271"/>
                <a:chExt cx="1595182" cy="1230216"/>
              </a:xfrm>
              <a:grpFill/>
            </p:grpSpPr>
            <p:grpSp>
              <p:nvGrpSpPr>
                <p:cNvPr id="1160" name="Group 7">
                  <a:extLst>
                    <a:ext uri="{FF2B5EF4-FFF2-40B4-BE49-F238E27FC236}">
                      <a16:creationId xmlns:a16="http://schemas.microsoft.com/office/drawing/2014/main" id="{83E0A649-742B-3328-B527-F26088D7A294}"/>
                    </a:ext>
                  </a:extLst>
                </p:cNvPr>
                <p:cNvGrpSpPr/>
                <p:nvPr/>
              </p:nvGrpSpPr>
              <p:grpSpPr>
                <a:xfrm>
                  <a:off x="4567827" y="970271"/>
                  <a:ext cx="1176558" cy="776349"/>
                  <a:chOff x="4567827" y="970271"/>
                  <a:chExt cx="1176558" cy="776349"/>
                </a:xfrm>
                <a:grpFill/>
              </p:grpSpPr>
              <p:sp>
                <p:nvSpPr>
                  <p:cNvPr id="1167" name="Round Diagonal Corner Rectangle 2">
                    <a:extLst>
                      <a:ext uri="{FF2B5EF4-FFF2-40B4-BE49-F238E27FC236}">
                        <a16:creationId xmlns:a16="http://schemas.microsoft.com/office/drawing/2014/main" id="{04E6FA75-8431-8F30-D3FF-D784260D103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Round Diagonal Corner Rectangle 3">
                    <a:extLst>
                      <a:ext uri="{FF2B5EF4-FFF2-40B4-BE49-F238E27FC236}">
                        <a16:creationId xmlns:a16="http://schemas.microsoft.com/office/drawing/2014/main" id="{DD1AE846-376C-9CA2-065F-4910AC731AF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ound Diagonal Corner Rectangle 4">
                    <a:extLst>
                      <a:ext uri="{FF2B5EF4-FFF2-40B4-BE49-F238E27FC236}">
                        <a16:creationId xmlns:a16="http://schemas.microsoft.com/office/drawing/2014/main" id="{B427FE06-EF24-A5BC-26A1-6AE8EC8351B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ound Diagonal Corner Rectangle 5">
                    <a:extLst>
                      <a:ext uri="{FF2B5EF4-FFF2-40B4-BE49-F238E27FC236}">
                        <a16:creationId xmlns:a16="http://schemas.microsoft.com/office/drawing/2014/main" id="{E2CEF95B-416F-FD7F-184F-04CC8D9A498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Round Diagonal Corner Rectangle 6">
                    <a:extLst>
                      <a:ext uri="{FF2B5EF4-FFF2-40B4-BE49-F238E27FC236}">
                        <a16:creationId xmlns:a16="http://schemas.microsoft.com/office/drawing/2014/main" id="{70887D0C-C2EA-8CF5-2C80-60250E4FB11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1" name="Group 8">
                  <a:extLst>
                    <a:ext uri="{FF2B5EF4-FFF2-40B4-BE49-F238E27FC236}">
                      <a16:creationId xmlns:a16="http://schemas.microsoft.com/office/drawing/2014/main" id="{4DDA53FB-A687-902E-7581-DA3DDD7E8956}"/>
                    </a:ext>
                  </a:extLst>
                </p:cNvPr>
                <p:cNvGrpSpPr/>
                <p:nvPr/>
              </p:nvGrpSpPr>
              <p:grpSpPr>
                <a:xfrm rot="16517873">
                  <a:off x="5186556" y="1224033"/>
                  <a:ext cx="1176558" cy="776349"/>
                  <a:chOff x="4567827" y="970271"/>
                  <a:chExt cx="1176558" cy="776349"/>
                </a:xfrm>
                <a:grpFill/>
              </p:grpSpPr>
              <p:sp>
                <p:nvSpPr>
                  <p:cNvPr id="1162" name="Round Diagonal Corner Rectangle 70">
                    <a:extLst>
                      <a:ext uri="{FF2B5EF4-FFF2-40B4-BE49-F238E27FC236}">
                        <a16:creationId xmlns:a16="http://schemas.microsoft.com/office/drawing/2014/main" id="{38EC75E9-4191-4F4B-E473-F5D6A71E660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Round Diagonal Corner Rectangle 71">
                    <a:extLst>
                      <a:ext uri="{FF2B5EF4-FFF2-40B4-BE49-F238E27FC236}">
                        <a16:creationId xmlns:a16="http://schemas.microsoft.com/office/drawing/2014/main" id="{FF08C13E-7744-53D8-DA7F-1660929222E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Round Diagonal Corner Rectangle 72">
                    <a:extLst>
                      <a:ext uri="{FF2B5EF4-FFF2-40B4-BE49-F238E27FC236}">
                        <a16:creationId xmlns:a16="http://schemas.microsoft.com/office/drawing/2014/main" id="{234FFF81-BE35-91B8-04B7-801EB4F4CEB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Round Diagonal Corner Rectangle 73">
                    <a:extLst>
                      <a:ext uri="{FF2B5EF4-FFF2-40B4-BE49-F238E27FC236}">
                        <a16:creationId xmlns:a16="http://schemas.microsoft.com/office/drawing/2014/main" id="{23336047-175C-C536-411B-933AB8C5744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Round Diagonal Corner Rectangle 74">
                    <a:extLst>
                      <a:ext uri="{FF2B5EF4-FFF2-40B4-BE49-F238E27FC236}">
                        <a16:creationId xmlns:a16="http://schemas.microsoft.com/office/drawing/2014/main" id="{1BDD0891-F38C-06B7-4D43-C82C31F2805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7" name="Group 1146">
                <a:extLst>
                  <a:ext uri="{FF2B5EF4-FFF2-40B4-BE49-F238E27FC236}">
                    <a16:creationId xmlns:a16="http://schemas.microsoft.com/office/drawing/2014/main" id="{BAD18FBF-4096-D130-D0FE-A61F3FD8176A}"/>
                  </a:ext>
                </a:extLst>
              </p:cNvPr>
              <p:cNvGrpSpPr/>
              <p:nvPr/>
            </p:nvGrpSpPr>
            <p:grpSpPr>
              <a:xfrm rot="13486189" flipH="1">
                <a:off x="1389306" y="2685691"/>
                <a:ext cx="1345945" cy="1037421"/>
                <a:chOff x="4567827" y="970271"/>
                <a:chExt cx="1595182" cy="1230216"/>
              </a:xfrm>
              <a:grpFill/>
            </p:grpSpPr>
            <p:grpSp>
              <p:nvGrpSpPr>
                <p:cNvPr id="1148" name="Group 7">
                  <a:extLst>
                    <a:ext uri="{FF2B5EF4-FFF2-40B4-BE49-F238E27FC236}">
                      <a16:creationId xmlns:a16="http://schemas.microsoft.com/office/drawing/2014/main" id="{3E76B766-D109-3440-1033-F3C232AFD23A}"/>
                    </a:ext>
                  </a:extLst>
                </p:cNvPr>
                <p:cNvGrpSpPr/>
                <p:nvPr/>
              </p:nvGrpSpPr>
              <p:grpSpPr>
                <a:xfrm>
                  <a:off x="4567827" y="970271"/>
                  <a:ext cx="1176558" cy="776349"/>
                  <a:chOff x="4567827" y="970271"/>
                  <a:chExt cx="1176558" cy="776349"/>
                </a:xfrm>
                <a:grpFill/>
              </p:grpSpPr>
              <p:sp>
                <p:nvSpPr>
                  <p:cNvPr id="1155" name="Round Diagonal Corner Rectangle 2">
                    <a:extLst>
                      <a:ext uri="{FF2B5EF4-FFF2-40B4-BE49-F238E27FC236}">
                        <a16:creationId xmlns:a16="http://schemas.microsoft.com/office/drawing/2014/main" id="{F095CE37-8454-7B06-523D-A4BB0FABE60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ound Diagonal Corner Rectangle 3">
                    <a:extLst>
                      <a:ext uri="{FF2B5EF4-FFF2-40B4-BE49-F238E27FC236}">
                        <a16:creationId xmlns:a16="http://schemas.microsoft.com/office/drawing/2014/main" id="{A1D469EC-BFA2-90A4-F499-00C900A53F0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Round Diagonal Corner Rectangle 4">
                    <a:extLst>
                      <a:ext uri="{FF2B5EF4-FFF2-40B4-BE49-F238E27FC236}">
                        <a16:creationId xmlns:a16="http://schemas.microsoft.com/office/drawing/2014/main" id="{7808ED54-00C2-1AC5-D514-6F71AC6AE06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ound Diagonal Corner Rectangle 5">
                    <a:extLst>
                      <a:ext uri="{FF2B5EF4-FFF2-40B4-BE49-F238E27FC236}">
                        <a16:creationId xmlns:a16="http://schemas.microsoft.com/office/drawing/2014/main" id="{BF8FD558-A620-1981-DC13-7EF5BF11F6C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ound Diagonal Corner Rectangle 6">
                    <a:extLst>
                      <a:ext uri="{FF2B5EF4-FFF2-40B4-BE49-F238E27FC236}">
                        <a16:creationId xmlns:a16="http://schemas.microsoft.com/office/drawing/2014/main" id="{870B75A7-52CE-9B04-2A04-7816B70C979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9" name="Group 8">
                  <a:extLst>
                    <a:ext uri="{FF2B5EF4-FFF2-40B4-BE49-F238E27FC236}">
                      <a16:creationId xmlns:a16="http://schemas.microsoft.com/office/drawing/2014/main" id="{7A902F91-7EBE-5A65-471A-75859EED5A9A}"/>
                    </a:ext>
                  </a:extLst>
                </p:cNvPr>
                <p:cNvGrpSpPr/>
                <p:nvPr/>
              </p:nvGrpSpPr>
              <p:grpSpPr>
                <a:xfrm rot="16517873">
                  <a:off x="5186556" y="1224033"/>
                  <a:ext cx="1176558" cy="776349"/>
                  <a:chOff x="4567827" y="970271"/>
                  <a:chExt cx="1176558" cy="776349"/>
                </a:xfrm>
                <a:grpFill/>
              </p:grpSpPr>
              <p:sp>
                <p:nvSpPr>
                  <p:cNvPr id="1150" name="Round Diagonal Corner Rectangle 83">
                    <a:extLst>
                      <a:ext uri="{FF2B5EF4-FFF2-40B4-BE49-F238E27FC236}">
                        <a16:creationId xmlns:a16="http://schemas.microsoft.com/office/drawing/2014/main" id="{3706742E-1E6B-2371-E399-0C26451CE9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Round Diagonal Corner Rectangle 84">
                    <a:extLst>
                      <a:ext uri="{FF2B5EF4-FFF2-40B4-BE49-F238E27FC236}">
                        <a16:creationId xmlns:a16="http://schemas.microsoft.com/office/drawing/2014/main" id="{1F1EC739-1218-13D5-640F-2EBA9C73719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Round Diagonal Corner Rectangle 85">
                    <a:extLst>
                      <a:ext uri="{FF2B5EF4-FFF2-40B4-BE49-F238E27FC236}">
                        <a16:creationId xmlns:a16="http://schemas.microsoft.com/office/drawing/2014/main" id="{3730E7FF-2E8E-563D-6365-60096096837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Round Diagonal Corner Rectangle 86">
                    <a:extLst>
                      <a:ext uri="{FF2B5EF4-FFF2-40B4-BE49-F238E27FC236}">
                        <a16:creationId xmlns:a16="http://schemas.microsoft.com/office/drawing/2014/main" id="{97EFB901-68D5-A67A-4B92-D42FB748005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Round Diagonal Corner Rectangle 87">
                    <a:extLst>
                      <a:ext uri="{FF2B5EF4-FFF2-40B4-BE49-F238E27FC236}">
                        <a16:creationId xmlns:a16="http://schemas.microsoft.com/office/drawing/2014/main" id="{EE4CE766-CB03-39F3-85BC-CBC7EEFE36D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5" name="Group 824">
              <a:extLst>
                <a:ext uri="{FF2B5EF4-FFF2-40B4-BE49-F238E27FC236}">
                  <a16:creationId xmlns:a16="http://schemas.microsoft.com/office/drawing/2014/main" id="{CA6FC032-EC58-58C9-1386-58225EDBE964}"/>
                </a:ext>
              </a:extLst>
            </p:cNvPr>
            <p:cNvGrpSpPr/>
            <p:nvPr/>
          </p:nvGrpSpPr>
          <p:grpSpPr>
            <a:xfrm>
              <a:off x="2948480" y="4269286"/>
              <a:ext cx="384925" cy="648379"/>
              <a:chOff x="1241184" y="770000"/>
              <a:chExt cx="2405441" cy="4129562"/>
            </a:xfrm>
            <a:solidFill>
              <a:schemeClr val="accent6">
                <a:lumMod val="75000"/>
              </a:schemeClr>
            </a:solidFill>
          </p:grpSpPr>
          <p:grpSp>
            <p:nvGrpSpPr>
              <p:cNvPr id="1048" name="Group 1047">
                <a:extLst>
                  <a:ext uri="{FF2B5EF4-FFF2-40B4-BE49-F238E27FC236}">
                    <a16:creationId xmlns:a16="http://schemas.microsoft.com/office/drawing/2014/main" id="{956C5569-2E38-3E8C-D3A7-7A49B9253FD9}"/>
                  </a:ext>
                </a:extLst>
              </p:cNvPr>
              <p:cNvGrpSpPr/>
              <p:nvPr/>
            </p:nvGrpSpPr>
            <p:grpSpPr>
              <a:xfrm>
                <a:off x="2133600" y="2743200"/>
                <a:ext cx="1295400" cy="990600"/>
                <a:chOff x="4567827" y="970271"/>
                <a:chExt cx="1595182" cy="1230216"/>
              </a:xfrm>
              <a:grpFill/>
            </p:grpSpPr>
            <p:grpSp>
              <p:nvGrpSpPr>
                <p:cNvPr id="1128" name="Group 1127">
                  <a:extLst>
                    <a:ext uri="{FF2B5EF4-FFF2-40B4-BE49-F238E27FC236}">
                      <a16:creationId xmlns:a16="http://schemas.microsoft.com/office/drawing/2014/main" id="{D2CD2579-7B1B-D108-9DFC-BF91BB16EAC9}"/>
                    </a:ext>
                  </a:extLst>
                </p:cNvPr>
                <p:cNvGrpSpPr/>
                <p:nvPr/>
              </p:nvGrpSpPr>
              <p:grpSpPr>
                <a:xfrm>
                  <a:off x="4567827" y="970271"/>
                  <a:ext cx="1176558" cy="776349"/>
                  <a:chOff x="4567827" y="970271"/>
                  <a:chExt cx="1176558" cy="776349"/>
                </a:xfrm>
                <a:grpFill/>
              </p:grpSpPr>
              <p:sp>
                <p:nvSpPr>
                  <p:cNvPr id="1135" name="Round Diagonal Corner Rectangle 2">
                    <a:extLst>
                      <a:ext uri="{FF2B5EF4-FFF2-40B4-BE49-F238E27FC236}">
                        <a16:creationId xmlns:a16="http://schemas.microsoft.com/office/drawing/2014/main" id="{B85A70DF-FE5F-48CE-376A-32A63E178B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Round Diagonal Corner Rectangle 3">
                    <a:extLst>
                      <a:ext uri="{FF2B5EF4-FFF2-40B4-BE49-F238E27FC236}">
                        <a16:creationId xmlns:a16="http://schemas.microsoft.com/office/drawing/2014/main" id="{F3BA646A-805E-CA04-2B49-B5FF70DD83D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Round Diagonal Corner Rectangle 4">
                    <a:extLst>
                      <a:ext uri="{FF2B5EF4-FFF2-40B4-BE49-F238E27FC236}">
                        <a16:creationId xmlns:a16="http://schemas.microsoft.com/office/drawing/2014/main" id="{A4B7E518-3A6E-6F45-A544-C32C6260AB6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Round Diagonal Corner Rectangle 5">
                    <a:extLst>
                      <a:ext uri="{FF2B5EF4-FFF2-40B4-BE49-F238E27FC236}">
                        <a16:creationId xmlns:a16="http://schemas.microsoft.com/office/drawing/2014/main" id="{22116831-C19D-9681-2E1F-173D2A173F6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ound Diagonal Corner Rectangle 6">
                    <a:extLst>
                      <a:ext uri="{FF2B5EF4-FFF2-40B4-BE49-F238E27FC236}">
                        <a16:creationId xmlns:a16="http://schemas.microsoft.com/office/drawing/2014/main" id="{1609E439-8E17-DC82-3D63-19E3D35A872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9" name="Group 1128">
                  <a:extLst>
                    <a:ext uri="{FF2B5EF4-FFF2-40B4-BE49-F238E27FC236}">
                      <a16:creationId xmlns:a16="http://schemas.microsoft.com/office/drawing/2014/main" id="{9D150BD9-6D63-7056-87FF-7AED20DC0BEB}"/>
                    </a:ext>
                  </a:extLst>
                </p:cNvPr>
                <p:cNvGrpSpPr/>
                <p:nvPr/>
              </p:nvGrpSpPr>
              <p:grpSpPr>
                <a:xfrm rot="16517873">
                  <a:off x="5186556" y="1224033"/>
                  <a:ext cx="1176558" cy="776349"/>
                  <a:chOff x="4567827" y="970271"/>
                  <a:chExt cx="1176558" cy="776349"/>
                </a:xfrm>
                <a:grpFill/>
              </p:grpSpPr>
              <p:sp>
                <p:nvSpPr>
                  <p:cNvPr id="1130" name="Round Diagonal Corner Rectangle 9">
                    <a:extLst>
                      <a:ext uri="{FF2B5EF4-FFF2-40B4-BE49-F238E27FC236}">
                        <a16:creationId xmlns:a16="http://schemas.microsoft.com/office/drawing/2014/main" id="{76D24B51-4759-1D45-18E5-A30956D19E3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Round Diagonal Corner Rectangle 10">
                    <a:extLst>
                      <a:ext uri="{FF2B5EF4-FFF2-40B4-BE49-F238E27FC236}">
                        <a16:creationId xmlns:a16="http://schemas.microsoft.com/office/drawing/2014/main" id="{AFEFE995-B14F-4036-BC9B-9FD039F55C1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ound Diagonal Corner Rectangle 11">
                    <a:extLst>
                      <a:ext uri="{FF2B5EF4-FFF2-40B4-BE49-F238E27FC236}">
                        <a16:creationId xmlns:a16="http://schemas.microsoft.com/office/drawing/2014/main" id="{6902D7DD-BF90-EA7F-7910-AFF5872E46C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ound Diagonal Corner Rectangle 12">
                    <a:extLst>
                      <a:ext uri="{FF2B5EF4-FFF2-40B4-BE49-F238E27FC236}">
                        <a16:creationId xmlns:a16="http://schemas.microsoft.com/office/drawing/2014/main" id="{FB3945E8-01BA-17D8-2ABE-06ED3449CFD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Round Diagonal Corner Rectangle 13">
                    <a:extLst>
                      <a:ext uri="{FF2B5EF4-FFF2-40B4-BE49-F238E27FC236}">
                        <a16:creationId xmlns:a16="http://schemas.microsoft.com/office/drawing/2014/main" id="{7BD6865E-F68D-75BB-980F-CC82692C098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9" name="Double Wave 1048">
                <a:extLst>
                  <a:ext uri="{FF2B5EF4-FFF2-40B4-BE49-F238E27FC236}">
                    <a16:creationId xmlns:a16="http://schemas.microsoft.com/office/drawing/2014/main" id="{78926595-FA5F-640D-60EE-57A5C48CD19E}"/>
                  </a:ext>
                </a:extLst>
              </p:cNvPr>
              <p:cNvSpPr/>
              <p:nvPr/>
            </p:nvSpPr>
            <p:spPr>
              <a:xfrm rot="5400000" flipV="1">
                <a:off x="1382470" y="3475122"/>
                <a:ext cx="2353589" cy="495291"/>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0" name="Group 1049">
                <a:extLst>
                  <a:ext uri="{FF2B5EF4-FFF2-40B4-BE49-F238E27FC236}">
                    <a16:creationId xmlns:a16="http://schemas.microsoft.com/office/drawing/2014/main" id="{5CD28020-FB5E-14A9-747F-F215AD752277}"/>
                  </a:ext>
                </a:extLst>
              </p:cNvPr>
              <p:cNvGrpSpPr/>
              <p:nvPr/>
            </p:nvGrpSpPr>
            <p:grpSpPr>
              <a:xfrm rot="3721982">
                <a:off x="2072705" y="1965154"/>
                <a:ext cx="1219200" cy="940256"/>
                <a:chOff x="4567827" y="970271"/>
                <a:chExt cx="1595182" cy="1230216"/>
              </a:xfrm>
              <a:grpFill/>
            </p:grpSpPr>
            <p:grpSp>
              <p:nvGrpSpPr>
                <p:cNvPr id="1116" name="Group 7">
                  <a:extLst>
                    <a:ext uri="{FF2B5EF4-FFF2-40B4-BE49-F238E27FC236}">
                      <a16:creationId xmlns:a16="http://schemas.microsoft.com/office/drawing/2014/main" id="{7DDD6AAE-E398-5CF0-3A6B-9C8ECA96DBB8}"/>
                    </a:ext>
                  </a:extLst>
                </p:cNvPr>
                <p:cNvGrpSpPr/>
                <p:nvPr/>
              </p:nvGrpSpPr>
              <p:grpSpPr>
                <a:xfrm>
                  <a:off x="4567827" y="970271"/>
                  <a:ext cx="1176558" cy="776349"/>
                  <a:chOff x="4567827" y="970271"/>
                  <a:chExt cx="1176558" cy="776349"/>
                </a:xfrm>
                <a:grpFill/>
              </p:grpSpPr>
              <p:sp>
                <p:nvSpPr>
                  <p:cNvPr id="1123" name="Round Diagonal Corner Rectangle 2">
                    <a:extLst>
                      <a:ext uri="{FF2B5EF4-FFF2-40B4-BE49-F238E27FC236}">
                        <a16:creationId xmlns:a16="http://schemas.microsoft.com/office/drawing/2014/main" id="{87D89888-3B71-4AF7-8C9D-E32326FA643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Round Diagonal Corner Rectangle 3">
                    <a:extLst>
                      <a:ext uri="{FF2B5EF4-FFF2-40B4-BE49-F238E27FC236}">
                        <a16:creationId xmlns:a16="http://schemas.microsoft.com/office/drawing/2014/main" id="{5B5FF3EF-BE33-AA59-F4CA-B146665E0D6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Round Diagonal Corner Rectangle 4">
                    <a:extLst>
                      <a:ext uri="{FF2B5EF4-FFF2-40B4-BE49-F238E27FC236}">
                        <a16:creationId xmlns:a16="http://schemas.microsoft.com/office/drawing/2014/main" id="{4FE8B562-9152-A0E4-6CAA-FC23224F35B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ound Diagonal Corner Rectangle 5">
                    <a:extLst>
                      <a:ext uri="{FF2B5EF4-FFF2-40B4-BE49-F238E27FC236}">
                        <a16:creationId xmlns:a16="http://schemas.microsoft.com/office/drawing/2014/main" id="{3CDEEEB3-5B53-CC6B-55C3-E506FF3BB2D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ound Diagonal Corner Rectangle 6">
                    <a:extLst>
                      <a:ext uri="{FF2B5EF4-FFF2-40B4-BE49-F238E27FC236}">
                        <a16:creationId xmlns:a16="http://schemas.microsoft.com/office/drawing/2014/main" id="{DB99F419-6B43-D29F-3D4C-337A0EB8B29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7" name="Group 8">
                  <a:extLst>
                    <a:ext uri="{FF2B5EF4-FFF2-40B4-BE49-F238E27FC236}">
                      <a16:creationId xmlns:a16="http://schemas.microsoft.com/office/drawing/2014/main" id="{615E1FD7-8274-E678-76FA-1DAB43B0146E}"/>
                    </a:ext>
                  </a:extLst>
                </p:cNvPr>
                <p:cNvGrpSpPr/>
                <p:nvPr/>
              </p:nvGrpSpPr>
              <p:grpSpPr>
                <a:xfrm rot="16517873">
                  <a:off x="5186556" y="1224033"/>
                  <a:ext cx="1176558" cy="776349"/>
                  <a:chOff x="4567827" y="970271"/>
                  <a:chExt cx="1176558" cy="776349"/>
                </a:xfrm>
                <a:grpFill/>
              </p:grpSpPr>
              <p:sp>
                <p:nvSpPr>
                  <p:cNvPr id="1118" name="Round Diagonal Corner Rectangle 18">
                    <a:extLst>
                      <a:ext uri="{FF2B5EF4-FFF2-40B4-BE49-F238E27FC236}">
                        <a16:creationId xmlns:a16="http://schemas.microsoft.com/office/drawing/2014/main" id="{6A08550A-C9A6-D935-3CF8-C0F29E42A4C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Round Diagonal Corner Rectangle 19">
                    <a:extLst>
                      <a:ext uri="{FF2B5EF4-FFF2-40B4-BE49-F238E27FC236}">
                        <a16:creationId xmlns:a16="http://schemas.microsoft.com/office/drawing/2014/main" id="{716631B0-B8BE-9EAE-30C2-6B08F3D7222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Round Diagonal Corner Rectangle 20">
                    <a:extLst>
                      <a:ext uri="{FF2B5EF4-FFF2-40B4-BE49-F238E27FC236}">
                        <a16:creationId xmlns:a16="http://schemas.microsoft.com/office/drawing/2014/main" id="{5B935F0B-D4AB-9FC6-9C61-6E4EB22980A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ound Diagonal Corner Rectangle 21">
                    <a:extLst>
                      <a:ext uri="{FF2B5EF4-FFF2-40B4-BE49-F238E27FC236}">
                        <a16:creationId xmlns:a16="http://schemas.microsoft.com/office/drawing/2014/main" id="{DA53FA98-3B45-6322-ED04-705B1444534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ound Diagonal Corner Rectangle 22">
                    <a:extLst>
                      <a:ext uri="{FF2B5EF4-FFF2-40B4-BE49-F238E27FC236}">
                        <a16:creationId xmlns:a16="http://schemas.microsoft.com/office/drawing/2014/main" id="{74F016FE-7D11-6658-F00C-A8761F3A9DE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1" name="Group 1050">
                <a:extLst>
                  <a:ext uri="{FF2B5EF4-FFF2-40B4-BE49-F238E27FC236}">
                    <a16:creationId xmlns:a16="http://schemas.microsoft.com/office/drawing/2014/main" id="{CC1354B8-DD05-F2D1-4088-AF78460AF53F}"/>
                  </a:ext>
                </a:extLst>
              </p:cNvPr>
              <p:cNvGrpSpPr/>
              <p:nvPr/>
            </p:nvGrpSpPr>
            <p:grpSpPr>
              <a:xfrm rot="20253845">
                <a:off x="1241184" y="1553241"/>
                <a:ext cx="1595182" cy="1230216"/>
                <a:chOff x="4567827" y="970271"/>
                <a:chExt cx="1595182" cy="1230216"/>
              </a:xfrm>
              <a:grpFill/>
            </p:grpSpPr>
            <p:grpSp>
              <p:nvGrpSpPr>
                <p:cNvPr id="1104" name="Group 7">
                  <a:extLst>
                    <a:ext uri="{FF2B5EF4-FFF2-40B4-BE49-F238E27FC236}">
                      <a16:creationId xmlns:a16="http://schemas.microsoft.com/office/drawing/2014/main" id="{CEC21963-A0E1-CA8E-C546-6532282023A9}"/>
                    </a:ext>
                  </a:extLst>
                </p:cNvPr>
                <p:cNvGrpSpPr/>
                <p:nvPr/>
              </p:nvGrpSpPr>
              <p:grpSpPr>
                <a:xfrm>
                  <a:off x="4567827" y="970271"/>
                  <a:ext cx="1176558" cy="776349"/>
                  <a:chOff x="4567827" y="970271"/>
                  <a:chExt cx="1176558" cy="776349"/>
                </a:xfrm>
                <a:grpFill/>
              </p:grpSpPr>
              <p:sp>
                <p:nvSpPr>
                  <p:cNvPr id="1111" name="Round Diagonal Corner Rectangle 2">
                    <a:extLst>
                      <a:ext uri="{FF2B5EF4-FFF2-40B4-BE49-F238E27FC236}">
                        <a16:creationId xmlns:a16="http://schemas.microsoft.com/office/drawing/2014/main" id="{40153B2D-94B3-2D49-C7EF-6B60D83A6C9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ound Diagonal Corner Rectangle 3">
                    <a:extLst>
                      <a:ext uri="{FF2B5EF4-FFF2-40B4-BE49-F238E27FC236}">
                        <a16:creationId xmlns:a16="http://schemas.microsoft.com/office/drawing/2014/main" id="{0DD73468-D40C-139E-AAC1-CC2D4490F6A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Round Diagonal Corner Rectangle 4">
                    <a:extLst>
                      <a:ext uri="{FF2B5EF4-FFF2-40B4-BE49-F238E27FC236}">
                        <a16:creationId xmlns:a16="http://schemas.microsoft.com/office/drawing/2014/main" id="{7C6D6081-AC32-67C7-CF25-85F9088B91A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Round Diagonal Corner Rectangle 5">
                    <a:extLst>
                      <a:ext uri="{FF2B5EF4-FFF2-40B4-BE49-F238E27FC236}">
                        <a16:creationId xmlns:a16="http://schemas.microsoft.com/office/drawing/2014/main" id="{A52ADB91-C0A4-A56C-CC5D-B8039CE9E26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Round Diagonal Corner Rectangle 6">
                    <a:extLst>
                      <a:ext uri="{FF2B5EF4-FFF2-40B4-BE49-F238E27FC236}">
                        <a16:creationId xmlns:a16="http://schemas.microsoft.com/office/drawing/2014/main" id="{B9705E06-E771-B3A2-66D3-7E8B5835FEE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5" name="Group 8">
                  <a:extLst>
                    <a:ext uri="{FF2B5EF4-FFF2-40B4-BE49-F238E27FC236}">
                      <a16:creationId xmlns:a16="http://schemas.microsoft.com/office/drawing/2014/main" id="{F9E870C1-E3FE-2CE7-B919-34D6305DC3AD}"/>
                    </a:ext>
                  </a:extLst>
                </p:cNvPr>
                <p:cNvGrpSpPr/>
                <p:nvPr/>
              </p:nvGrpSpPr>
              <p:grpSpPr>
                <a:xfrm rot="16517873">
                  <a:off x="5186556" y="1224033"/>
                  <a:ext cx="1176558" cy="776349"/>
                  <a:chOff x="4567827" y="970271"/>
                  <a:chExt cx="1176558" cy="776349"/>
                </a:xfrm>
                <a:grpFill/>
              </p:grpSpPr>
              <p:sp>
                <p:nvSpPr>
                  <p:cNvPr id="1106" name="Round Diagonal Corner Rectangle 31">
                    <a:extLst>
                      <a:ext uri="{FF2B5EF4-FFF2-40B4-BE49-F238E27FC236}">
                        <a16:creationId xmlns:a16="http://schemas.microsoft.com/office/drawing/2014/main" id="{30474C87-097B-D6E9-0F3E-D25AF129D5C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ound Diagonal Corner Rectangle 32">
                    <a:extLst>
                      <a:ext uri="{FF2B5EF4-FFF2-40B4-BE49-F238E27FC236}">
                        <a16:creationId xmlns:a16="http://schemas.microsoft.com/office/drawing/2014/main" id="{2EF0401B-A853-6CB5-1D81-106EF8D24E3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 Diagonal Corner Rectangle 33">
                    <a:extLst>
                      <a:ext uri="{FF2B5EF4-FFF2-40B4-BE49-F238E27FC236}">
                        <a16:creationId xmlns:a16="http://schemas.microsoft.com/office/drawing/2014/main" id="{833C51F8-C0AD-1AD2-E6B6-661E2F5F414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ound Diagonal Corner Rectangle 34">
                    <a:extLst>
                      <a:ext uri="{FF2B5EF4-FFF2-40B4-BE49-F238E27FC236}">
                        <a16:creationId xmlns:a16="http://schemas.microsoft.com/office/drawing/2014/main" id="{44D36F06-27D1-BDB5-2D2C-46BB1832718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ound Diagonal Corner Rectangle 35">
                    <a:extLst>
                      <a:ext uri="{FF2B5EF4-FFF2-40B4-BE49-F238E27FC236}">
                        <a16:creationId xmlns:a16="http://schemas.microsoft.com/office/drawing/2014/main" id="{F2D15993-58DA-722F-D6A2-72A5848B6E7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2" name="Group 1051">
                <a:extLst>
                  <a:ext uri="{FF2B5EF4-FFF2-40B4-BE49-F238E27FC236}">
                    <a16:creationId xmlns:a16="http://schemas.microsoft.com/office/drawing/2014/main" id="{0B5E4F52-6477-67CD-3148-8408AF86D50F}"/>
                  </a:ext>
                </a:extLst>
              </p:cNvPr>
              <p:cNvGrpSpPr/>
              <p:nvPr/>
            </p:nvGrpSpPr>
            <p:grpSpPr>
              <a:xfrm rot="8113811">
                <a:off x="1943792" y="770000"/>
                <a:ext cx="1446415" cy="1355079"/>
                <a:chOff x="4567827" y="970271"/>
                <a:chExt cx="1595182" cy="1230216"/>
              </a:xfrm>
              <a:grpFill/>
            </p:grpSpPr>
            <p:grpSp>
              <p:nvGrpSpPr>
                <p:cNvPr id="1092" name="Group 7">
                  <a:extLst>
                    <a:ext uri="{FF2B5EF4-FFF2-40B4-BE49-F238E27FC236}">
                      <a16:creationId xmlns:a16="http://schemas.microsoft.com/office/drawing/2014/main" id="{7B40A690-737A-1BF4-E4A2-4EFAA64FC23F}"/>
                    </a:ext>
                  </a:extLst>
                </p:cNvPr>
                <p:cNvGrpSpPr/>
                <p:nvPr/>
              </p:nvGrpSpPr>
              <p:grpSpPr>
                <a:xfrm>
                  <a:off x="4567827" y="970271"/>
                  <a:ext cx="1176558" cy="776349"/>
                  <a:chOff x="4567827" y="970271"/>
                  <a:chExt cx="1176558" cy="776349"/>
                </a:xfrm>
                <a:grpFill/>
              </p:grpSpPr>
              <p:sp>
                <p:nvSpPr>
                  <p:cNvPr id="1099" name="Round Diagonal Corner Rectangle 2">
                    <a:extLst>
                      <a:ext uri="{FF2B5EF4-FFF2-40B4-BE49-F238E27FC236}">
                        <a16:creationId xmlns:a16="http://schemas.microsoft.com/office/drawing/2014/main" id="{4FCDFCBA-ECCA-872F-518B-27BD4898D98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Round Diagonal Corner Rectangle 3">
                    <a:extLst>
                      <a:ext uri="{FF2B5EF4-FFF2-40B4-BE49-F238E27FC236}">
                        <a16:creationId xmlns:a16="http://schemas.microsoft.com/office/drawing/2014/main" id="{A74288F6-D078-29D5-6C17-A80C17FD466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ound Diagonal Corner Rectangle 4">
                    <a:extLst>
                      <a:ext uri="{FF2B5EF4-FFF2-40B4-BE49-F238E27FC236}">
                        <a16:creationId xmlns:a16="http://schemas.microsoft.com/office/drawing/2014/main" id="{AC0EB659-A06D-13C3-8BF9-09F2ED2C839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ound Diagonal Corner Rectangle 5">
                    <a:extLst>
                      <a:ext uri="{FF2B5EF4-FFF2-40B4-BE49-F238E27FC236}">
                        <a16:creationId xmlns:a16="http://schemas.microsoft.com/office/drawing/2014/main" id="{4F9EF904-9541-D157-7287-3A97393B038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Round Diagonal Corner Rectangle 6">
                    <a:extLst>
                      <a:ext uri="{FF2B5EF4-FFF2-40B4-BE49-F238E27FC236}">
                        <a16:creationId xmlns:a16="http://schemas.microsoft.com/office/drawing/2014/main" id="{D5C2772F-1DE3-7EC2-EAA0-B01F90314AA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3" name="Group 8">
                  <a:extLst>
                    <a:ext uri="{FF2B5EF4-FFF2-40B4-BE49-F238E27FC236}">
                      <a16:creationId xmlns:a16="http://schemas.microsoft.com/office/drawing/2014/main" id="{FCB31688-C81E-0069-A7C9-6BCCDD01EE66}"/>
                    </a:ext>
                  </a:extLst>
                </p:cNvPr>
                <p:cNvGrpSpPr/>
                <p:nvPr/>
              </p:nvGrpSpPr>
              <p:grpSpPr>
                <a:xfrm rot="16517873">
                  <a:off x="5186556" y="1224033"/>
                  <a:ext cx="1176558" cy="776349"/>
                  <a:chOff x="4567827" y="970271"/>
                  <a:chExt cx="1176558" cy="776349"/>
                </a:xfrm>
                <a:grpFill/>
              </p:grpSpPr>
              <p:sp>
                <p:nvSpPr>
                  <p:cNvPr id="1094" name="Round Diagonal Corner Rectangle 44">
                    <a:extLst>
                      <a:ext uri="{FF2B5EF4-FFF2-40B4-BE49-F238E27FC236}">
                        <a16:creationId xmlns:a16="http://schemas.microsoft.com/office/drawing/2014/main" id="{BDA1C7CD-9103-3515-CD95-CAD6BCA98D2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ound Diagonal Corner Rectangle 45">
                    <a:extLst>
                      <a:ext uri="{FF2B5EF4-FFF2-40B4-BE49-F238E27FC236}">
                        <a16:creationId xmlns:a16="http://schemas.microsoft.com/office/drawing/2014/main" id="{6F3204B9-2F3C-A564-A0A9-59247ABCC5B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 Diagonal Corner Rectangle 46">
                    <a:extLst>
                      <a:ext uri="{FF2B5EF4-FFF2-40B4-BE49-F238E27FC236}">
                        <a16:creationId xmlns:a16="http://schemas.microsoft.com/office/drawing/2014/main" id="{9DC6261E-AD12-1C73-9BB5-2C3F1D23B23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ound Diagonal Corner Rectangle 47">
                    <a:extLst>
                      <a:ext uri="{FF2B5EF4-FFF2-40B4-BE49-F238E27FC236}">
                        <a16:creationId xmlns:a16="http://schemas.microsoft.com/office/drawing/2014/main" id="{C300671F-1089-6F92-2AEC-5904FB7F2A0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Round Diagonal Corner Rectangle 48">
                    <a:extLst>
                      <a:ext uri="{FF2B5EF4-FFF2-40B4-BE49-F238E27FC236}">
                        <a16:creationId xmlns:a16="http://schemas.microsoft.com/office/drawing/2014/main" id="{15505F87-104A-414D-6186-B1FAFCBA9AC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3" name="Group 1052">
                <a:extLst>
                  <a:ext uri="{FF2B5EF4-FFF2-40B4-BE49-F238E27FC236}">
                    <a16:creationId xmlns:a16="http://schemas.microsoft.com/office/drawing/2014/main" id="{C7B0572F-8488-C381-F312-D2F3970D5803}"/>
                  </a:ext>
                </a:extLst>
              </p:cNvPr>
              <p:cNvGrpSpPr/>
              <p:nvPr/>
            </p:nvGrpSpPr>
            <p:grpSpPr>
              <a:xfrm rot="8113811">
                <a:off x="1438523" y="2207715"/>
                <a:ext cx="1390153" cy="762604"/>
                <a:chOff x="4567827" y="970271"/>
                <a:chExt cx="1595182" cy="1230216"/>
              </a:xfrm>
              <a:grpFill/>
            </p:grpSpPr>
            <p:grpSp>
              <p:nvGrpSpPr>
                <p:cNvPr id="1080" name="Group 7">
                  <a:extLst>
                    <a:ext uri="{FF2B5EF4-FFF2-40B4-BE49-F238E27FC236}">
                      <a16:creationId xmlns:a16="http://schemas.microsoft.com/office/drawing/2014/main" id="{5D2D0E17-549B-7750-72D6-F7E4055F740C}"/>
                    </a:ext>
                  </a:extLst>
                </p:cNvPr>
                <p:cNvGrpSpPr/>
                <p:nvPr/>
              </p:nvGrpSpPr>
              <p:grpSpPr>
                <a:xfrm>
                  <a:off x="4567827" y="970271"/>
                  <a:ext cx="1176558" cy="776349"/>
                  <a:chOff x="4567827" y="970271"/>
                  <a:chExt cx="1176558" cy="776349"/>
                </a:xfrm>
                <a:grpFill/>
              </p:grpSpPr>
              <p:sp>
                <p:nvSpPr>
                  <p:cNvPr id="1087" name="Round Diagonal Corner Rectangle 2">
                    <a:extLst>
                      <a:ext uri="{FF2B5EF4-FFF2-40B4-BE49-F238E27FC236}">
                        <a16:creationId xmlns:a16="http://schemas.microsoft.com/office/drawing/2014/main" id="{7DE02D85-64EC-6B8E-09F0-A62095ED4F3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ound Diagonal Corner Rectangle 3">
                    <a:extLst>
                      <a:ext uri="{FF2B5EF4-FFF2-40B4-BE49-F238E27FC236}">
                        <a16:creationId xmlns:a16="http://schemas.microsoft.com/office/drawing/2014/main" id="{D265B3F5-D297-A711-32D7-AB8107FB8DC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ound Diagonal Corner Rectangle 4">
                    <a:extLst>
                      <a:ext uri="{FF2B5EF4-FFF2-40B4-BE49-F238E27FC236}">
                        <a16:creationId xmlns:a16="http://schemas.microsoft.com/office/drawing/2014/main" id="{C7EA08DC-9930-09F8-00D2-B7A1132EFC9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ound Diagonal Corner Rectangle 5">
                    <a:extLst>
                      <a:ext uri="{FF2B5EF4-FFF2-40B4-BE49-F238E27FC236}">
                        <a16:creationId xmlns:a16="http://schemas.microsoft.com/office/drawing/2014/main" id="{AFEE43B5-501F-5221-592A-82E16B283B8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ound Diagonal Corner Rectangle 6">
                    <a:extLst>
                      <a:ext uri="{FF2B5EF4-FFF2-40B4-BE49-F238E27FC236}">
                        <a16:creationId xmlns:a16="http://schemas.microsoft.com/office/drawing/2014/main" id="{744718FE-3EED-4BF7-B1B9-3D37C10BCBC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1" name="Group 8">
                  <a:extLst>
                    <a:ext uri="{FF2B5EF4-FFF2-40B4-BE49-F238E27FC236}">
                      <a16:creationId xmlns:a16="http://schemas.microsoft.com/office/drawing/2014/main" id="{48B46166-DB85-3DBD-BB81-DA52D6B1DCEB}"/>
                    </a:ext>
                  </a:extLst>
                </p:cNvPr>
                <p:cNvGrpSpPr/>
                <p:nvPr/>
              </p:nvGrpSpPr>
              <p:grpSpPr>
                <a:xfrm rot="16517873">
                  <a:off x="5186556" y="1224033"/>
                  <a:ext cx="1176558" cy="776349"/>
                  <a:chOff x="4567827" y="970271"/>
                  <a:chExt cx="1176558" cy="776349"/>
                </a:xfrm>
                <a:grpFill/>
              </p:grpSpPr>
              <p:sp>
                <p:nvSpPr>
                  <p:cNvPr id="1082" name="Round Diagonal Corner Rectangle 57">
                    <a:extLst>
                      <a:ext uri="{FF2B5EF4-FFF2-40B4-BE49-F238E27FC236}">
                        <a16:creationId xmlns:a16="http://schemas.microsoft.com/office/drawing/2014/main" id="{6FB325C7-553F-E552-9E94-56D0DC0AB6C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ound Diagonal Corner Rectangle 58">
                    <a:extLst>
                      <a:ext uri="{FF2B5EF4-FFF2-40B4-BE49-F238E27FC236}">
                        <a16:creationId xmlns:a16="http://schemas.microsoft.com/office/drawing/2014/main" id="{89496813-E9E4-C8FC-0A2D-B34227FB818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ound Diagonal Corner Rectangle 59">
                    <a:extLst>
                      <a:ext uri="{FF2B5EF4-FFF2-40B4-BE49-F238E27FC236}">
                        <a16:creationId xmlns:a16="http://schemas.microsoft.com/office/drawing/2014/main" id="{4E321498-22BD-55A3-1F50-EABDB0CD784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ound Diagonal Corner Rectangle 60">
                    <a:extLst>
                      <a:ext uri="{FF2B5EF4-FFF2-40B4-BE49-F238E27FC236}">
                        <a16:creationId xmlns:a16="http://schemas.microsoft.com/office/drawing/2014/main" id="{0DFFFCCE-67FF-3EAD-D7A8-D21B72CAF3A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Round Diagonal Corner Rectangle 61">
                    <a:extLst>
                      <a:ext uri="{FF2B5EF4-FFF2-40B4-BE49-F238E27FC236}">
                        <a16:creationId xmlns:a16="http://schemas.microsoft.com/office/drawing/2014/main" id="{124584F4-2587-976A-D686-DAF6F85B4CB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4" name="Group 1053">
                <a:extLst>
                  <a:ext uri="{FF2B5EF4-FFF2-40B4-BE49-F238E27FC236}">
                    <a16:creationId xmlns:a16="http://schemas.microsoft.com/office/drawing/2014/main" id="{A6F75F94-BB62-2B03-4D99-AC1B7078660A}"/>
                  </a:ext>
                </a:extLst>
              </p:cNvPr>
              <p:cNvGrpSpPr/>
              <p:nvPr/>
            </p:nvGrpSpPr>
            <p:grpSpPr>
              <a:xfrm rot="9089938">
                <a:off x="2556363" y="1661184"/>
                <a:ext cx="1090262" cy="771324"/>
                <a:chOff x="4567827" y="970271"/>
                <a:chExt cx="1595182" cy="1230216"/>
              </a:xfrm>
              <a:grpFill/>
            </p:grpSpPr>
            <p:grpSp>
              <p:nvGrpSpPr>
                <p:cNvPr id="1068" name="Group 7">
                  <a:extLst>
                    <a:ext uri="{FF2B5EF4-FFF2-40B4-BE49-F238E27FC236}">
                      <a16:creationId xmlns:a16="http://schemas.microsoft.com/office/drawing/2014/main" id="{4E370BC8-CAF7-7741-8F16-21D425B9CF1A}"/>
                    </a:ext>
                  </a:extLst>
                </p:cNvPr>
                <p:cNvGrpSpPr/>
                <p:nvPr/>
              </p:nvGrpSpPr>
              <p:grpSpPr>
                <a:xfrm>
                  <a:off x="4567827" y="970271"/>
                  <a:ext cx="1176558" cy="776349"/>
                  <a:chOff x="4567827" y="970271"/>
                  <a:chExt cx="1176558" cy="776349"/>
                </a:xfrm>
                <a:grpFill/>
              </p:grpSpPr>
              <p:sp>
                <p:nvSpPr>
                  <p:cNvPr id="1075" name="Round Diagonal Corner Rectangle 2">
                    <a:extLst>
                      <a:ext uri="{FF2B5EF4-FFF2-40B4-BE49-F238E27FC236}">
                        <a16:creationId xmlns:a16="http://schemas.microsoft.com/office/drawing/2014/main" id="{200EA9CD-62D8-549A-B025-3C28B4F2E01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ound Diagonal Corner Rectangle 3">
                    <a:extLst>
                      <a:ext uri="{FF2B5EF4-FFF2-40B4-BE49-F238E27FC236}">
                        <a16:creationId xmlns:a16="http://schemas.microsoft.com/office/drawing/2014/main" id="{C7CB5205-0E7B-62F5-E221-C1DCF94D6EC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ound Diagonal Corner Rectangle 4">
                    <a:extLst>
                      <a:ext uri="{FF2B5EF4-FFF2-40B4-BE49-F238E27FC236}">
                        <a16:creationId xmlns:a16="http://schemas.microsoft.com/office/drawing/2014/main" id="{81C195B3-3035-C70F-CD7D-26B408F145E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ound Diagonal Corner Rectangle 5">
                    <a:extLst>
                      <a:ext uri="{FF2B5EF4-FFF2-40B4-BE49-F238E27FC236}">
                        <a16:creationId xmlns:a16="http://schemas.microsoft.com/office/drawing/2014/main" id="{9FA3FA90-EB83-8ED3-06FB-02563D7EB79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ound Diagonal Corner Rectangle 6">
                    <a:extLst>
                      <a:ext uri="{FF2B5EF4-FFF2-40B4-BE49-F238E27FC236}">
                        <a16:creationId xmlns:a16="http://schemas.microsoft.com/office/drawing/2014/main" id="{98DFA450-820B-1B4A-E7CA-718A412A6D6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9" name="Group 8">
                  <a:extLst>
                    <a:ext uri="{FF2B5EF4-FFF2-40B4-BE49-F238E27FC236}">
                      <a16:creationId xmlns:a16="http://schemas.microsoft.com/office/drawing/2014/main" id="{EE959A69-FF3D-AA0E-D179-18C80D257C61}"/>
                    </a:ext>
                  </a:extLst>
                </p:cNvPr>
                <p:cNvGrpSpPr/>
                <p:nvPr/>
              </p:nvGrpSpPr>
              <p:grpSpPr>
                <a:xfrm rot="16517873">
                  <a:off x="5186556" y="1224033"/>
                  <a:ext cx="1176558" cy="776349"/>
                  <a:chOff x="4567827" y="970271"/>
                  <a:chExt cx="1176558" cy="776349"/>
                </a:xfrm>
                <a:grpFill/>
              </p:grpSpPr>
              <p:sp>
                <p:nvSpPr>
                  <p:cNvPr id="1070" name="Round Diagonal Corner Rectangle 70">
                    <a:extLst>
                      <a:ext uri="{FF2B5EF4-FFF2-40B4-BE49-F238E27FC236}">
                        <a16:creationId xmlns:a16="http://schemas.microsoft.com/office/drawing/2014/main" id="{CFE75953-9D8D-DD81-8E25-72089CDBACA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ound Diagonal Corner Rectangle 71">
                    <a:extLst>
                      <a:ext uri="{FF2B5EF4-FFF2-40B4-BE49-F238E27FC236}">
                        <a16:creationId xmlns:a16="http://schemas.microsoft.com/office/drawing/2014/main" id="{4B9EE1F2-B478-E6CA-2BBB-50048D4EC05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ound Diagonal Corner Rectangle 72">
                    <a:extLst>
                      <a:ext uri="{FF2B5EF4-FFF2-40B4-BE49-F238E27FC236}">
                        <a16:creationId xmlns:a16="http://schemas.microsoft.com/office/drawing/2014/main" id="{28770BE0-C243-FD3B-1EB6-05A34C7C320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ound Diagonal Corner Rectangle 73">
                    <a:extLst>
                      <a:ext uri="{FF2B5EF4-FFF2-40B4-BE49-F238E27FC236}">
                        <a16:creationId xmlns:a16="http://schemas.microsoft.com/office/drawing/2014/main" id="{6772C5CC-DCCF-E222-719A-037D051491D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ound Diagonal Corner Rectangle 74">
                    <a:extLst>
                      <a:ext uri="{FF2B5EF4-FFF2-40B4-BE49-F238E27FC236}">
                        <a16:creationId xmlns:a16="http://schemas.microsoft.com/office/drawing/2014/main" id="{BDDE81A3-96E0-4313-A4B6-89F3106D5C4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5" name="Group 1054">
                <a:extLst>
                  <a:ext uri="{FF2B5EF4-FFF2-40B4-BE49-F238E27FC236}">
                    <a16:creationId xmlns:a16="http://schemas.microsoft.com/office/drawing/2014/main" id="{8CF77668-9EB9-E88C-B5E9-6E8B19DDAAD7}"/>
                  </a:ext>
                </a:extLst>
              </p:cNvPr>
              <p:cNvGrpSpPr/>
              <p:nvPr/>
            </p:nvGrpSpPr>
            <p:grpSpPr>
              <a:xfrm rot="13486189" flipH="1">
                <a:off x="1389306" y="2685691"/>
                <a:ext cx="1345945" cy="1037421"/>
                <a:chOff x="4567827" y="970271"/>
                <a:chExt cx="1595182" cy="1230216"/>
              </a:xfrm>
              <a:grpFill/>
            </p:grpSpPr>
            <p:grpSp>
              <p:nvGrpSpPr>
                <p:cNvPr id="1056" name="Group 7">
                  <a:extLst>
                    <a:ext uri="{FF2B5EF4-FFF2-40B4-BE49-F238E27FC236}">
                      <a16:creationId xmlns:a16="http://schemas.microsoft.com/office/drawing/2014/main" id="{65A5176A-725C-0EFD-5EE4-7F45469807A7}"/>
                    </a:ext>
                  </a:extLst>
                </p:cNvPr>
                <p:cNvGrpSpPr/>
                <p:nvPr/>
              </p:nvGrpSpPr>
              <p:grpSpPr>
                <a:xfrm>
                  <a:off x="4567827" y="970271"/>
                  <a:ext cx="1176558" cy="776349"/>
                  <a:chOff x="4567827" y="970271"/>
                  <a:chExt cx="1176558" cy="776349"/>
                </a:xfrm>
                <a:grpFill/>
              </p:grpSpPr>
              <p:sp>
                <p:nvSpPr>
                  <p:cNvPr id="1063" name="Round Diagonal Corner Rectangle 2">
                    <a:extLst>
                      <a:ext uri="{FF2B5EF4-FFF2-40B4-BE49-F238E27FC236}">
                        <a16:creationId xmlns:a16="http://schemas.microsoft.com/office/drawing/2014/main" id="{8ED40DB0-FDED-26BB-9E65-AC8E31349C8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ound Diagonal Corner Rectangle 3">
                    <a:extLst>
                      <a:ext uri="{FF2B5EF4-FFF2-40B4-BE49-F238E27FC236}">
                        <a16:creationId xmlns:a16="http://schemas.microsoft.com/office/drawing/2014/main" id="{DA62C592-BEE6-5812-0665-9F84B5F6564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ound Diagonal Corner Rectangle 4">
                    <a:extLst>
                      <a:ext uri="{FF2B5EF4-FFF2-40B4-BE49-F238E27FC236}">
                        <a16:creationId xmlns:a16="http://schemas.microsoft.com/office/drawing/2014/main" id="{28A535C8-2250-72AE-06E2-36107343971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ound Diagonal Corner Rectangle 5">
                    <a:extLst>
                      <a:ext uri="{FF2B5EF4-FFF2-40B4-BE49-F238E27FC236}">
                        <a16:creationId xmlns:a16="http://schemas.microsoft.com/office/drawing/2014/main" id="{13AC5C1D-8FD1-1FF3-A5A1-A3D4281DCCD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ound Diagonal Corner Rectangle 6">
                    <a:extLst>
                      <a:ext uri="{FF2B5EF4-FFF2-40B4-BE49-F238E27FC236}">
                        <a16:creationId xmlns:a16="http://schemas.microsoft.com/office/drawing/2014/main" id="{0458EE0C-43F5-0AFF-BC75-636FB505320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7" name="Group 8">
                  <a:extLst>
                    <a:ext uri="{FF2B5EF4-FFF2-40B4-BE49-F238E27FC236}">
                      <a16:creationId xmlns:a16="http://schemas.microsoft.com/office/drawing/2014/main" id="{EEDA5C91-060E-ECF8-2ED0-62A9C1E55C6A}"/>
                    </a:ext>
                  </a:extLst>
                </p:cNvPr>
                <p:cNvGrpSpPr/>
                <p:nvPr/>
              </p:nvGrpSpPr>
              <p:grpSpPr>
                <a:xfrm rot="16517873">
                  <a:off x="5186556" y="1224033"/>
                  <a:ext cx="1176558" cy="776349"/>
                  <a:chOff x="4567827" y="970271"/>
                  <a:chExt cx="1176558" cy="776349"/>
                </a:xfrm>
                <a:grpFill/>
              </p:grpSpPr>
              <p:sp>
                <p:nvSpPr>
                  <p:cNvPr id="1058" name="Round Diagonal Corner Rectangle 83">
                    <a:extLst>
                      <a:ext uri="{FF2B5EF4-FFF2-40B4-BE49-F238E27FC236}">
                        <a16:creationId xmlns:a16="http://schemas.microsoft.com/office/drawing/2014/main" id="{A39FF28B-FDAB-30AD-6872-10F9C2518C0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ound Diagonal Corner Rectangle 84">
                    <a:extLst>
                      <a:ext uri="{FF2B5EF4-FFF2-40B4-BE49-F238E27FC236}">
                        <a16:creationId xmlns:a16="http://schemas.microsoft.com/office/drawing/2014/main" id="{B1E24050-AE16-010B-77E0-670DE5B51AD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ound Diagonal Corner Rectangle 85">
                    <a:extLst>
                      <a:ext uri="{FF2B5EF4-FFF2-40B4-BE49-F238E27FC236}">
                        <a16:creationId xmlns:a16="http://schemas.microsoft.com/office/drawing/2014/main" id="{A0897C91-155F-E685-3B13-AB4EC5FA3A7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ound Diagonal Corner Rectangle 86">
                    <a:extLst>
                      <a:ext uri="{FF2B5EF4-FFF2-40B4-BE49-F238E27FC236}">
                        <a16:creationId xmlns:a16="http://schemas.microsoft.com/office/drawing/2014/main" id="{41403FE2-B638-8F51-B789-2F978802D87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ound Diagonal Corner Rectangle 87">
                    <a:extLst>
                      <a:ext uri="{FF2B5EF4-FFF2-40B4-BE49-F238E27FC236}">
                        <a16:creationId xmlns:a16="http://schemas.microsoft.com/office/drawing/2014/main" id="{4DDBB937-5070-444D-75AD-6C71B9CD9EC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6" name="Group 825">
              <a:extLst>
                <a:ext uri="{FF2B5EF4-FFF2-40B4-BE49-F238E27FC236}">
                  <a16:creationId xmlns:a16="http://schemas.microsoft.com/office/drawing/2014/main" id="{CB1F215D-258B-5307-7C54-8D3621B4E236}"/>
                </a:ext>
              </a:extLst>
            </p:cNvPr>
            <p:cNvGrpSpPr/>
            <p:nvPr/>
          </p:nvGrpSpPr>
          <p:grpSpPr>
            <a:xfrm>
              <a:off x="3340991" y="4187262"/>
              <a:ext cx="1015120" cy="696482"/>
              <a:chOff x="3480816" y="1417320"/>
              <a:chExt cx="4105975" cy="2871216"/>
            </a:xfrm>
            <a:solidFill>
              <a:schemeClr val="accent6">
                <a:lumMod val="75000"/>
              </a:schemeClr>
            </a:solidFill>
          </p:grpSpPr>
          <p:grpSp>
            <p:nvGrpSpPr>
              <p:cNvPr id="1036" name="Group 1035">
                <a:extLst>
                  <a:ext uri="{FF2B5EF4-FFF2-40B4-BE49-F238E27FC236}">
                    <a16:creationId xmlns:a16="http://schemas.microsoft.com/office/drawing/2014/main" id="{26AF8198-8940-A05D-B3C1-395CB2D88BFD}"/>
                  </a:ext>
                </a:extLst>
              </p:cNvPr>
              <p:cNvGrpSpPr/>
              <p:nvPr/>
            </p:nvGrpSpPr>
            <p:grpSpPr>
              <a:xfrm>
                <a:off x="4489705" y="1779294"/>
                <a:ext cx="1630864" cy="1887450"/>
                <a:chOff x="7653422" y="1435608"/>
                <a:chExt cx="2769586" cy="3757446"/>
              </a:xfrm>
              <a:grpFill/>
            </p:grpSpPr>
            <p:sp>
              <p:nvSpPr>
                <p:cNvPr id="1046" name="Rectangle 2">
                  <a:extLst>
                    <a:ext uri="{FF2B5EF4-FFF2-40B4-BE49-F238E27FC236}">
                      <a16:creationId xmlns:a16="http://schemas.microsoft.com/office/drawing/2014/main" id="{29D4ACBD-206E-8577-F980-B91BDD09D717}"/>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46">
                  <a:extLst>
                    <a:ext uri="{FF2B5EF4-FFF2-40B4-BE49-F238E27FC236}">
                      <a16:creationId xmlns:a16="http://schemas.microsoft.com/office/drawing/2014/main" id="{6C7BBA29-F323-1A5E-A008-1A0321B8CCE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7" name="Group 1036">
                <a:extLst>
                  <a:ext uri="{FF2B5EF4-FFF2-40B4-BE49-F238E27FC236}">
                    <a16:creationId xmlns:a16="http://schemas.microsoft.com/office/drawing/2014/main" id="{62F82949-2945-0A0A-07EF-EB209D08140B}"/>
                  </a:ext>
                </a:extLst>
              </p:cNvPr>
              <p:cNvGrpSpPr/>
              <p:nvPr/>
            </p:nvGrpSpPr>
            <p:grpSpPr>
              <a:xfrm>
                <a:off x="5218177" y="1636776"/>
                <a:ext cx="1822482" cy="2109216"/>
                <a:chOff x="7653422" y="1435608"/>
                <a:chExt cx="2769586" cy="3757446"/>
              </a:xfrm>
              <a:grpFill/>
            </p:grpSpPr>
            <p:sp>
              <p:nvSpPr>
                <p:cNvPr id="1044" name="Rectangle 2">
                  <a:extLst>
                    <a:ext uri="{FF2B5EF4-FFF2-40B4-BE49-F238E27FC236}">
                      <a16:creationId xmlns:a16="http://schemas.microsoft.com/office/drawing/2014/main" id="{8670042B-2725-830B-8173-8CBCEC1150B6}"/>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Freeform: Shape 1044">
                  <a:extLst>
                    <a:ext uri="{FF2B5EF4-FFF2-40B4-BE49-F238E27FC236}">
                      <a16:creationId xmlns:a16="http://schemas.microsoft.com/office/drawing/2014/main" id="{1B034DF9-E8AF-6305-EB86-147A1497B8E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8" name="Group 1037">
                <a:extLst>
                  <a:ext uri="{FF2B5EF4-FFF2-40B4-BE49-F238E27FC236}">
                    <a16:creationId xmlns:a16="http://schemas.microsoft.com/office/drawing/2014/main" id="{3A4DEA2E-6D0C-9A39-37E7-F860F1FABE4F}"/>
                  </a:ext>
                </a:extLst>
              </p:cNvPr>
              <p:cNvGrpSpPr/>
              <p:nvPr/>
            </p:nvGrpSpPr>
            <p:grpSpPr>
              <a:xfrm>
                <a:off x="3480816" y="1417320"/>
                <a:ext cx="2162223" cy="2502408"/>
                <a:chOff x="7653422" y="1435608"/>
                <a:chExt cx="2769586" cy="3757446"/>
              </a:xfrm>
              <a:grpFill/>
            </p:grpSpPr>
            <p:sp>
              <p:nvSpPr>
                <p:cNvPr id="1042" name="Rectangle 2">
                  <a:extLst>
                    <a:ext uri="{FF2B5EF4-FFF2-40B4-BE49-F238E27FC236}">
                      <a16:creationId xmlns:a16="http://schemas.microsoft.com/office/drawing/2014/main" id="{95B87F3D-D32C-F806-B26C-EFEDE7BD43F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983BDAFD-1E4B-1C5E-36F2-BF2350A0DC5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9" name="Group 1038">
                <a:extLst>
                  <a:ext uri="{FF2B5EF4-FFF2-40B4-BE49-F238E27FC236}">
                    <a16:creationId xmlns:a16="http://schemas.microsoft.com/office/drawing/2014/main" id="{85A1D81E-AAB5-081D-8AD2-3FC7754C360E}"/>
                  </a:ext>
                </a:extLst>
              </p:cNvPr>
              <p:cNvGrpSpPr/>
              <p:nvPr/>
            </p:nvGrpSpPr>
            <p:grpSpPr>
              <a:xfrm>
                <a:off x="5394961" y="1751862"/>
                <a:ext cx="2191830" cy="2536674"/>
                <a:chOff x="7653422" y="1435608"/>
                <a:chExt cx="2769586" cy="3757446"/>
              </a:xfrm>
              <a:grpFill/>
            </p:grpSpPr>
            <p:sp>
              <p:nvSpPr>
                <p:cNvPr id="1040" name="Rectangle 2">
                  <a:extLst>
                    <a:ext uri="{FF2B5EF4-FFF2-40B4-BE49-F238E27FC236}">
                      <a16:creationId xmlns:a16="http://schemas.microsoft.com/office/drawing/2014/main" id="{056976E0-1157-2572-D439-3C613C42DC4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eeform: Shape 1040">
                  <a:extLst>
                    <a:ext uri="{FF2B5EF4-FFF2-40B4-BE49-F238E27FC236}">
                      <a16:creationId xmlns:a16="http://schemas.microsoft.com/office/drawing/2014/main" id="{531ACA5A-9215-5C06-2909-D29E869D93C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27" name="Group 826">
              <a:extLst>
                <a:ext uri="{FF2B5EF4-FFF2-40B4-BE49-F238E27FC236}">
                  <a16:creationId xmlns:a16="http://schemas.microsoft.com/office/drawing/2014/main" id="{8244527E-8047-0D58-B29B-52AB35E8EAE3}"/>
                </a:ext>
              </a:extLst>
            </p:cNvPr>
            <p:cNvGrpSpPr/>
            <p:nvPr/>
          </p:nvGrpSpPr>
          <p:grpSpPr>
            <a:xfrm>
              <a:off x="3557552" y="4304439"/>
              <a:ext cx="384925" cy="648379"/>
              <a:chOff x="1241184" y="770000"/>
              <a:chExt cx="2405441" cy="4129562"/>
            </a:xfrm>
            <a:solidFill>
              <a:schemeClr val="accent6">
                <a:lumMod val="50000"/>
              </a:schemeClr>
            </a:solidFill>
          </p:grpSpPr>
          <p:grpSp>
            <p:nvGrpSpPr>
              <p:cNvPr id="944" name="Group 943">
                <a:extLst>
                  <a:ext uri="{FF2B5EF4-FFF2-40B4-BE49-F238E27FC236}">
                    <a16:creationId xmlns:a16="http://schemas.microsoft.com/office/drawing/2014/main" id="{A4012DDA-32B6-A8FE-9E7A-727E5AE45A58}"/>
                  </a:ext>
                </a:extLst>
              </p:cNvPr>
              <p:cNvGrpSpPr/>
              <p:nvPr/>
            </p:nvGrpSpPr>
            <p:grpSpPr>
              <a:xfrm>
                <a:off x="2133600" y="2743200"/>
                <a:ext cx="1295400" cy="990600"/>
                <a:chOff x="4567827" y="970271"/>
                <a:chExt cx="1595182" cy="1230216"/>
              </a:xfrm>
              <a:grpFill/>
            </p:grpSpPr>
            <p:grpSp>
              <p:nvGrpSpPr>
                <p:cNvPr id="1024" name="Group 1023">
                  <a:extLst>
                    <a:ext uri="{FF2B5EF4-FFF2-40B4-BE49-F238E27FC236}">
                      <a16:creationId xmlns:a16="http://schemas.microsoft.com/office/drawing/2014/main" id="{26677128-4F81-9EF7-19CA-B29712BF1AD0}"/>
                    </a:ext>
                  </a:extLst>
                </p:cNvPr>
                <p:cNvGrpSpPr/>
                <p:nvPr/>
              </p:nvGrpSpPr>
              <p:grpSpPr>
                <a:xfrm>
                  <a:off x="4567827" y="970271"/>
                  <a:ext cx="1176558" cy="776349"/>
                  <a:chOff x="4567827" y="970271"/>
                  <a:chExt cx="1176558" cy="776349"/>
                </a:xfrm>
                <a:grpFill/>
              </p:grpSpPr>
              <p:sp>
                <p:nvSpPr>
                  <p:cNvPr id="1031" name="Round Diagonal Corner Rectangle 2">
                    <a:extLst>
                      <a:ext uri="{FF2B5EF4-FFF2-40B4-BE49-F238E27FC236}">
                        <a16:creationId xmlns:a16="http://schemas.microsoft.com/office/drawing/2014/main" id="{E946CFE3-A15B-E3A7-246B-F2D26A25962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ound Diagonal Corner Rectangle 3">
                    <a:extLst>
                      <a:ext uri="{FF2B5EF4-FFF2-40B4-BE49-F238E27FC236}">
                        <a16:creationId xmlns:a16="http://schemas.microsoft.com/office/drawing/2014/main" id="{2B113638-874C-061E-ECAB-3BF0338991E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 Diagonal Corner Rectangle 4">
                    <a:extLst>
                      <a:ext uri="{FF2B5EF4-FFF2-40B4-BE49-F238E27FC236}">
                        <a16:creationId xmlns:a16="http://schemas.microsoft.com/office/drawing/2014/main" id="{83EDFECB-1AED-7B26-866E-79A196E317B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ound Diagonal Corner Rectangle 5">
                    <a:extLst>
                      <a:ext uri="{FF2B5EF4-FFF2-40B4-BE49-F238E27FC236}">
                        <a16:creationId xmlns:a16="http://schemas.microsoft.com/office/drawing/2014/main" id="{44BC240B-7493-4B5C-682E-526A909F842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ound Diagonal Corner Rectangle 6">
                    <a:extLst>
                      <a:ext uri="{FF2B5EF4-FFF2-40B4-BE49-F238E27FC236}">
                        <a16:creationId xmlns:a16="http://schemas.microsoft.com/office/drawing/2014/main" id="{2B7BD519-EBA5-B0FB-C4A9-4B5B5B35BD2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5" name="Group 1024">
                  <a:extLst>
                    <a:ext uri="{FF2B5EF4-FFF2-40B4-BE49-F238E27FC236}">
                      <a16:creationId xmlns:a16="http://schemas.microsoft.com/office/drawing/2014/main" id="{01A60DF6-928A-A539-20B2-3DD1A511C641}"/>
                    </a:ext>
                  </a:extLst>
                </p:cNvPr>
                <p:cNvGrpSpPr/>
                <p:nvPr/>
              </p:nvGrpSpPr>
              <p:grpSpPr>
                <a:xfrm rot="16517873">
                  <a:off x="5186556" y="1224033"/>
                  <a:ext cx="1176558" cy="776349"/>
                  <a:chOff x="4567827" y="970271"/>
                  <a:chExt cx="1176558" cy="776349"/>
                </a:xfrm>
                <a:grpFill/>
              </p:grpSpPr>
              <p:sp>
                <p:nvSpPr>
                  <p:cNvPr id="1026" name="Round Diagonal Corner Rectangle 9">
                    <a:extLst>
                      <a:ext uri="{FF2B5EF4-FFF2-40B4-BE49-F238E27FC236}">
                        <a16:creationId xmlns:a16="http://schemas.microsoft.com/office/drawing/2014/main" id="{7F5FF6A2-8D36-E04C-6E59-66B43E07927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ound Diagonal Corner Rectangle 10">
                    <a:extLst>
                      <a:ext uri="{FF2B5EF4-FFF2-40B4-BE49-F238E27FC236}">
                        <a16:creationId xmlns:a16="http://schemas.microsoft.com/office/drawing/2014/main" id="{9C8A8F42-A7A6-0E16-F5C2-5FA29FD287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ound Diagonal Corner Rectangle 11">
                    <a:extLst>
                      <a:ext uri="{FF2B5EF4-FFF2-40B4-BE49-F238E27FC236}">
                        <a16:creationId xmlns:a16="http://schemas.microsoft.com/office/drawing/2014/main" id="{8724C087-50D1-CD5A-2395-45859DBF6A6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 Diagonal Corner Rectangle 12">
                    <a:extLst>
                      <a:ext uri="{FF2B5EF4-FFF2-40B4-BE49-F238E27FC236}">
                        <a16:creationId xmlns:a16="http://schemas.microsoft.com/office/drawing/2014/main" id="{706BBEE6-8EAC-8CCB-AD50-0DD42E4AA92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ound Diagonal Corner Rectangle 13">
                    <a:extLst>
                      <a:ext uri="{FF2B5EF4-FFF2-40B4-BE49-F238E27FC236}">
                        <a16:creationId xmlns:a16="http://schemas.microsoft.com/office/drawing/2014/main" id="{08A304FA-DAE1-B54E-E5AD-8E6A510BD19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45" name="Double Wave 944">
                <a:extLst>
                  <a:ext uri="{FF2B5EF4-FFF2-40B4-BE49-F238E27FC236}">
                    <a16:creationId xmlns:a16="http://schemas.microsoft.com/office/drawing/2014/main" id="{592780C1-52D4-3708-A1D8-ECC65BC523E8}"/>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6" name="Group 945">
                <a:extLst>
                  <a:ext uri="{FF2B5EF4-FFF2-40B4-BE49-F238E27FC236}">
                    <a16:creationId xmlns:a16="http://schemas.microsoft.com/office/drawing/2014/main" id="{E7164C99-118E-77A4-E26E-E888B1B12C7F}"/>
                  </a:ext>
                </a:extLst>
              </p:cNvPr>
              <p:cNvGrpSpPr/>
              <p:nvPr/>
            </p:nvGrpSpPr>
            <p:grpSpPr>
              <a:xfrm rot="3721982">
                <a:off x="2072705" y="1965154"/>
                <a:ext cx="1219200" cy="940256"/>
                <a:chOff x="4567827" y="970271"/>
                <a:chExt cx="1595182" cy="1230216"/>
              </a:xfrm>
              <a:grpFill/>
            </p:grpSpPr>
            <p:grpSp>
              <p:nvGrpSpPr>
                <p:cNvPr id="1012" name="Group 7">
                  <a:extLst>
                    <a:ext uri="{FF2B5EF4-FFF2-40B4-BE49-F238E27FC236}">
                      <a16:creationId xmlns:a16="http://schemas.microsoft.com/office/drawing/2014/main" id="{7EE643FF-9348-DDE5-ADA8-9F9F1B6DB0EB}"/>
                    </a:ext>
                  </a:extLst>
                </p:cNvPr>
                <p:cNvGrpSpPr/>
                <p:nvPr/>
              </p:nvGrpSpPr>
              <p:grpSpPr>
                <a:xfrm>
                  <a:off x="4567827" y="970271"/>
                  <a:ext cx="1176558" cy="776349"/>
                  <a:chOff x="4567827" y="970271"/>
                  <a:chExt cx="1176558" cy="776349"/>
                </a:xfrm>
                <a:grpFill/>
              </p:grpSpPr>
              <p:sp>
                <p:nvSpPr>
                  <p:cNvPr id="1019" name="Round Diagonal Corner Rectangle 2">
                    <a:extLst>
                      <a:ext uri="{FF2B5EF4-FFF2-40B4-BE49-F238E27FC236}">
                        <a16:creationId xmlns:a16="http://schemas.microsoft.com/office/drawing/2014/main" id="{3BC9DC02-65E1-BC2A-837F-7FA88DDFB87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Round Diagonal Corner Rectangle 3">
                    <a:extLst>
                      <a:ext uri="{FF2B5EF4-FFF2-40B4-BE49-F238E27FC236}">
                        <a16:creationId xmlns:a16="http://schemas.microsoft.com/office/drawing/2014/main" id="{D486F095-C91A-0EA4-E57A-29AB46C1B50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Round Diagonal Corner Rectangle 4">
                    <a:extLst>
                      <a:ext uri="{FF2B5EF4-FFF2-40B4-BE49-F238E27FC236}">
                        <a16:creationId xmlns:a16="http://schemas.microsoft.com/office/drawing/2014/main" id="{107B3A7C-3D81-BF0D-F10B-2733C435EA6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Round Diagonal Corner Rectangle 5">
                    <a:extLst>
                      <a:ext uri="{FF2B5EF4-FFF2-40B4-BE49-F238E27FC236}">
                        <a16:creationId xmlns:a16="http://schemas.microsoft.com/office/drawing/2014/main" id="{DB1DE3C6-8FA0-6ECD-D022-E9F92FDD1B1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ound Diagonal Corner Rectangle 6">
                    <a:extLst>
                      <a:ext uri="{FF2B5EF4-FFF2-40B4-BE49-F238E27FC236}">
                        <a16:creationId xmlns:a16="http://schemas.microsoft.com/office/drawing/2014/main" id="{CE853036-AA61-07B4-AF7D-85C5B2CA002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3" name="Group 8">
                  <a:extLst>
                    <a:ext uri="{FF2B5EF4-FFF2-40B4-BE49-F238E27FC236}">
                      <a16:creationId xmlns:a16="http://schemas.microsoft.com/office/drawing/2014/main" id="{EBC8C458-2766-F9CC-D370-CAB99D8B44CE}"/>
                    </a:ext>
                  </a:extLst>
                </p:cNvPr>
                <p:cNvGrpSpPr/>
                <p:nvPr/>
              </p:nvGrpSpPr>
              <p:grpSpPr>
                <a:xfrm rot="16517873">
                  <a:off x="5186556" y="1224033"/>
                  <a:ext cx="1176558" cy="776349"/>
                  <a:chOff x="4567827" y="970271"/>
                  <a:chExt cx="1176558" cy="776349"/>
                </a:xfrm>
                <a:grpFill/>
              </p:grpSpPr>
              <p:sp>
                <p:nvSpPr>
                  <p:cNvPr id="1014" name="Round Diagonal Corner Rectangle 18">
                    <a:extLst>
                      <a:ext uri="{FF2B5EF4-FFF2-40B4-BE49-F238E27FC236}">
                        <a16:creationId xmlns:a16="http://schemas.microsoft.com/office/drawing/2014/main" id="{C6D7AD6D-97C0-80D4-76C7-9A5535C3A60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Round Diagonal Corner Rectangle 19">
                    <a:extLst>
                      <a:ext uri="{FF2B5EF4-FFF2-40B4-BE49-F238E27FC236}">
                        <a16:creationId xmlns:a16="http://schemas.microsoft.com/office/drawing/2014/main" id="{19680F14-D294-86B0-7E51-9A703BC0A03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ound Diagonal Corner Rectangle 20">
                    <a:extLst>
                      <a:ext uri="{FF2B5EF4-FFF2-40B4-BE49-F238E27FC236}">
                        <a16:creationId xmlns:a16="http://schemas.microsoft.com/office/drawing/2014/main" id="{06DB8277-53A4-9E11-5FA2-9F4EB59093D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Round Diagonal Corner Rectangle 21">
                    <a:extLst>
                      <a:ext uri="{FF2B5EF4-FFF2-40B4-BE49-F238E27FC236}">
                        <a16:creationId xmlns:a16="http://schemas.microsoft.com/office/drawing/2014/main" id="{4EAB43EE-0096-C22E-64DE-5743AC97B5C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Round Diagonal Corner Rectangle 22">
                    <a:extLst>
                      <a:ext uri="{FF2B5EF4-FFF2-40B4-BE49-F238E27FC236}">
                        <a16:creationId xmlns:a16="http://schemas.microsoft.com/office/drawing/2014/main" id="{37835D75-9AA7-6966-152D-C4A98FC34D9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7" name="Group 946">
                <a:extLst>
                  <a:ext uri="{FF2B5EF4-FFF2-40B4-BE49-F238E27FC236}">
                    <a16:creationId xmlns:a16="http://schemas.microsoft.com/office/drawing/2014/main" id="{403AE911-E2EF-4D79-B9BC-52FDA24CAAA9}"/>
                  </a:ext>
                </a:extLst>
              </p:cNvPr>
              <p:cNvGrpSpPr/>
              <p:nvPr/>
            </p:nvGrpSpPr>
            <p:grpSpPr>
              <a:xfrm rot="20253845">
                <a:off x="1241184" y="1553241"/>
                <a:ext cx="1595182" cy="1230216"/>
                <a:chOff x="4567827" y="970271"/>
                <a:chExt cx="1595182" cy="1230216"/>
              </a:xfrm>
              <a:grpFill/>
            </p:grpSpPr>
            <p:grpSp>
              <p:nvGrpSpPr>
                <p:cNvPr id="1000" name="Group 7">
                  <a:extLst>
                    <a:ext uri="{FF2B5EF4-FFF2-40B4-BE49-F238E27FC236}">
                      <a16:creationId xmlns:a16="http://schemas.microsoft.com/office/drawing/2014/main" id="{543003D9-35C6-A989-7782-C6B4D816A291}"/>
                    </a:ext>
                  </a:extLst>
                </p:cNvPr>
                <p:cNvGrpSpPr/>
                <p:nvPr/>
              </p:nvGrpSpPr>
              <p:grpSpPr>
                <a:xfrm>
                  <a:off x="4567827" y="970271"/>
                  <a:ext cx="1176558" cy="776349"/>
                  <a:chOff x="4567827" y="970271"/>
                  <a:chExt cx="1176558" cy="776349"/>
                </a:xfrm>
                <a:grpFill/>
              </p:grpSpPr>
              <p:sp>
                <p:nvSpPr>
                  <p:cNvPr id="1007" name="Round Diagonal Corner Rectangle 2">
                    <a:extLst>
                      <a:ext uri="{FF2B5EF4-FFF2-40B4-BE49-F238E27FC236}">
                        <a16:creationId xmlns:a16="http://schemas.microsoft.com/office/drawing/2014/main" id="{E63D821B-32A6-14C6-ACEF-5E3AB662808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Round Diagonal Corner Rectangle 3">
                    <a:extLst>
                      <a:ext uri="{FF2B5EF4-FFF2-40B4-BE49-F238E27FC236}">
                        <a16:creationId xmlns:a16="http://schemas.microsoft.com/office/drawing/2014/main" id="{2D729436-F6B2-210D-75E2-BC10BC6B3B5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Round Diagonal Corner Rectangle 4">
                    <a:extLst>
                      <a:ext uri="{FF2B5EF4-FFF2-40B4-BE49-F238E27FC236}">
                        <a16:creationId xmlns:a16="http://schemas.microsoft.com/office/drawing/2014/main" id="{D0ED010F-6CC0-C092-A106-0A9B4A381CB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Round Diagonal Corner Rectangle 5">
                    <a:extLst>
                      <a:ext uri="{FF2B5EF4-FFF2-40B4-BE49-F238E27FC236}">
                        <a16:creationId xmlns:a16="http://schemas.microsoft.com/office/drawing/2014/main" id="{8FE4AC90-103A-9A4B-0378-C10788AF2F1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Round Diagonal Corner Rectangle 6">
                    <a:extLst>
                      <a:ext uri="{FF2B5EF4-FFF2-40B4-BE49-F238E27FC236}">
                        <a16:creationId xmlns:a16="http://schemas.microsoft.com/office/drawing/2014/main" id="{C2205333-3654-6D3D-F7C9-7D704AE264E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1" name="Group 8">
                  <a:extLst>
                    <a:ext uri="{FF2B5EF4-FFF2-40B4-BE49-F238E27FC236}">
                      <a16:creationId xmlns:a16="http://schemas.microsoft.com/office/drawing/2014/main" id="{8D5969DB-50F2-B678-5CF5-3AB2768AAE8A}"/>
                    </a:ext>
                  </a:extLst>
                </p:cNvPr>
                <p:cNvGrpSpPr/>
                <p:nvPr/>
              </p:nvGrpSpPr>
              <p:grpSpPr>
                <a:xfrm rot="16517873">
                  <a:off x="5186556" y="1224033"/>
                  <a:ext cx="1176558" cy="776349"/>
                  <a:chOff x="4567827" y="970271"/>
                  <a:chExt cx="1176558" cy="776349"/>
                </a:xfrm>
                <a:grpFill/>
              </p:grpSpPr>
              <p:sp>
                <p:nvSpPr>
                  <p:cNvPr id="1002" name="Round Diagonal Corner Rectangle 31">
                    <a:extLst>
                      <a:ext uri="{FF2B5EF4-FFF2-40B4-BE49-F238E27FC236}">
                        <a16:creationId xmlns:a16="http://schemas.microsoft.com/office/drawing/2014/main" id="{65714934-E1F2-6E6E-F4E8-E70D7C3DFF3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Round Diagonal Corner Rectangle 32">
                    <a:extLst>
                      <a:ext uri="{FF2B5EF4-FFF2-40B4-BE49-F238E27FC236}">
                        <a16:creationId xmlns:a16="http://schemas.microsoft.com/office/drawing/2014/main" id="{DA070DA4-0BA6-E1A7-D93B-487A7954CC6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Round Diagonal Corner Rectangle 33">
                    <a:extLst>
                      <a:ext uri="{FF2B5EF4-FFF2-40B4-BE49-F238E27FC236}">
                        <a16:creationId xmlns:a16="http://schemas.microsoft.com/office/drawing/2014/main" id="{1D81DB31-26E7-8BA5-9BEE-66A91977244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Round Diagonal Corner Rectangle 34">
                    <a:extLst>
                      <a:ext uri="{FF2B5EF4-FFF2-40B4-BE49-F238E27FC236}">
                        <a16:creationId xmlns:a16="http://schemas.microsoft.com/office/drawing/2014/main" id="{962EAF6A-B782-01F2-2058-6FA4A9B3D05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Round Diagonal Corner Rectangle 35">
                    <a:extLst>
                      <a:ext uri="{FF2B5EF4-FFF2-40B4-BE49-F238E27FC236}">
                        <a16:creationId xmlns:a16="http://schemas.microsoft.com/office/drawing/2014/main" id="{B0037D6D-5A4D-4461-27F2-8C4E7C9429D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8" name="Group 947">
                <a:extLst>
                  <a:ext uri="{FF2B5EF4-FFF2-40B4-BE49-F238E27FC236}">
                    <a16:creationId xmlns:a16="http://schemas.microsoft.com/office/drawing/2014/main" id="{5E150C5F-2CA2-C24D-EB95-91007775A001}"/>
                  </a:ext>
                </a:extLst>
              </p:cNvPr>
              <p:cNvGrpSpPr/>
              <p:nvPr/>
            </p:nvGrpSpPr>
            <p:grpSpPr>
              <a:xfrm rot="8113811">
                <a:off x="1943792" y="770000"/>
                <a:ext cx="1446415" cy="1355079"/>
                <a:chOff x="4567827" y="970271"/>
                <a:chExt cx="1595182" cy="1230216"/>
              </a:xfrm>
              <a:grpFill/>
            </p:grpSpPr>
            <p:grpSp>
              <p:nvGrpSpPr>
                <p:cNvPr id="988" name="Group 7">
                  <a:extLst>
                    <a:ext uri="{FF2B5EF4-FFF2-40B4-BE49-F238E27FC236}">
                      <a16:creationId xmlns:a16="http://schemas.microsoft.com/office/drawing/2014/main" id="{0581C43D-C51B-28B6-62F3-6D645FC6A2D4}"/>
                    </a:ext>
                  </a:extLst>
                </p:cNvPr>
                <p:cNvGrpSpPr/>
                <p:nvPr/>
              </p:nvGrpSpPr>
              <p:grpSpPr>
                <a:xfrm>
                  <a:off x="4567827" y="970271"/>
                  <a:ext cx="1176558" cy="776349"/>
                  <a:chOff x="4567827" y="970271"/>
                  <a:chExt cx="1176558" cy="776349"/>
                </a:xfrm>
                <a:grpFill/>
              </p:grpSpPr>
              <p:sp>
                <p:nvSpPr>
                  <p:cNvPr id="995" name="Round Diagonal Corner Rectangle 2">
                    <a:extLst>
                      <a:ext uri="{FF2B5EF4-FFF2-40B4-BE49-F238E27FC236}">
                        <a16:creationId xmlns:a16="http://schemas.microsoft.com/office/drawing/2014/main" id="{62AD703C-E7DC-6AAD-AF60-F6062EE24B4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Round Diagonal Corner Rectangle 3">
                    <a:extLst>
                      <a:ext uri="{FF2B5EF4-FFF2-40B4-BE49-F238E27FC236}">
                        <a16:creationId xmlns:a16="http://schemas.microsoft.com/office/drawing/2014/main" id="{1760133C-64ED-B639-6127-B3EED58BDC0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ound Diagonal Corner Rectangle 4">
                    <a:extLst>
                      <a:ext uri="{FF2B5EF4-FFF2-40B4-BE49-F238E27FC236}">
                        <a16:creationId xmlns:a16="http://schemas.microsoft.com/office/drawing/2014/main" id="{FD43A546-51B9-C29C-FD10-E136FDDE3AD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Round Diagonal Corner Rectangle 5">
                    <a:extLst>
                      <a:ext uri="{FF2B5EF4-FFF2-40B4-BE49-F238E27FC236}">
                        <a16:creationId xmlns:a16="http://schemas.microsoft.com/office/drawing/2014/main" id="{5FACA1CF-9125-863E-AF82-7D1B4DC3FEC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Round Diagonal Corner Rectangle 6">
                    <a:extLst>
                      <a:ext uri="{FF2B5EF4-FFF2-40B4-BE49-F238E27FC236}">
                        <a16:creationId xmlns:a16="http://schemas.microsoft.com/office/drawing/2014/main" id="{B8B714EE-A0A0-18E8-285F-04836102EF4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9" name="Group 8">
                  <a:extLst>
                    <a:ext uri="{FF2B5EF4-FFF2-40B4-BE49-F238E27FC236}">
                      <a16:creationId xmlns:a16="http://schemas.microsoft.com/office/drawing/2014/main" id="{9B99A4BB-D9D1-A1D5-B8DB-3EAC14274F8E}"/>
                    </a:ext>
                  </a:extLst>
                </p:cNvPr>
                <p:cNvGrpSpPr/>
                <p:nvPr/>
              </p:nvGrpSpPr>
              <p:grpSpPr>
                <a:xfrm rot="16517873">
                  <a:off x="5186556" y="1224033"/>
                  <a:ext cx="1176558" cy="776349"/>
                  <a:chOff x="4567827" y="970271"/>
                  <a:chExt cx="1176558" cy="776349"/>
                </a:xfrm>
                <a:grpFill/>
              </p:grpSpPr>
              <p:sp>
                <p:nvSpPr>
                  <p:cNvPr id="990" name="Round Diagonal Corner Rectangle 44">
                    <a:extLst>
                      <a:ext uri="{FF2B5EF4-FFF2-40B4-BE49-F238E27FC236}">
                        <a16:creationId xmlns:a16="http://schemas.microsoft.com/office/drawing/2014/main" id="{82962B52-F378-C266-F461-9702F707F63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Round Diagonal Corner Rectangle 45">
                    <a:extLst>
                      <a:ext uri="{FF2B5EF4-FFF2-40B4-BE49-F238E27FC236}">
                        <a16:creationId xmlns:a16="http://schemas.microsoft.com/office/drawing/2014/main" id="{8E94724B-A0E3-8DCC-DF95-8D0856FEA3F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Round Diagonal Corner Rectangle 46">
                    <a:extLst>
                      <a:ext uri="{FF2B5EF4-FFF2-40B4-BE49-F238E27FC236}">
                        <a16:creationId xmlns:a16="http://schemas.microsoft.com/office/drawing/2014/main" id="{9FF6702E-1DB2-6E21-9118-69193FC0785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Round Diagonal Corner Rectangle 47">
                    <a:extLst>
                      <a:ext uri="{FF2B5EF4-FFF2-40B4-BE49-F238E27FC236}">
                        <a16:creationId xmlns:a16="http://schemas.microsoft.com/office/drawing/2014/main" id="{CC894940-E840-B987-0F43-C0D462E8DA4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Round Diagonal Corner Rectangle 48">
                    <a:extLst>
                      <a:ext uri="{FF2B5EF4-FFF2-40B4-BE49-F238E27FC236}">
                        <a16:creationId xmlns:a16="http://schemas.microsoft.com/office/drawing/2014/main" id="{CEEDBA8C-E718-0003-139F-B7FD7FCAE2F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9" name="Group 948">
                <a:extLst>
                  <a:ext uri="{FF2B5EF4-FFF2-40B4-BE49-F238E27FC236}">
                    <a16:creationId xmlns:a16="http://schemas.microsoft.com/office/drawing/2014/main" id="{DBDA00D7-5FD2-46A1-1146-A5033409FF55}"/>
                  </a:ext>
                </a:extLst>
              </p:cNvPr>
              <p:cNvGrpSpPr/>
              <p:nvPr/>
            </p:nvGrpSpPr>
            <p:grpSpPr>
              <a:xfrm rot="8113811">
                <a:off x="1438523" y="2207715"/>
                <a:ext cx="1390153" cy="762604"/>
                <a:chOff x="4567827" y="970271"/>
                <a:chExt cx="1595182" cy="1230216"/>
              </a:xfrm>
              <a:grpFill/>
            </p:grpSpPr>
            <p:grpSp>
              <p:nvGrpSpPr>
                <p:cNvPr id="976" name="Group 7">
                  <a:extLst>
                    <a:ext uri="{FF2B5EF4-FFF2-40B4-BE49-F238E27FC236}">
                      <a16:creationId xmlns:a16="http://schemas.microsoft.com/office/drawing/2014/main" id="{7EDC28C5-35BD-5479-F565-0F9B8BED605E}"/>
                    </a:ext>
                  </a:extLst>
                </p:cNvPr>
                <p:cNvGrpSpPr/>
                <p:nvPr/>
              </p:nvGrpSpPr>
              <p:grpSpPr>
                <a:xfrm>
                  <a:off x="4567827" y="970271"/>
                  <a:ext cx="1176558" cy="776349"/>
                  <a:chOff x="4567827" y="970271"/>
                  <a:chExt cx="1176558" cy="776349"/>
                </a:xfrm>
                <a:grpFill/>
              </p:grpSpPr>
              <p:sp>
                <p:nvSpPr>
                  <p:cNvPr id="983" name="Round Diagonal Corner Rectangle 2">
                    <a:extLst>
                      <a:ext uri="{FF2B5EF4-FFF2-40B4-BE49-F238E27FC236}">
                        <a16:creationId xmlns:a16="http://schemas.microsoft.com/office/drawing/2014/main" id="{FBBBA82F-CA9C-6C63-B2ED-2CA88D74CD1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Round Diagonal Corner Rectangle 3">
                    <a:extLst>
                      <a:ext uri="{FF2B5EF4-FFF2-40B4-BE49-F238E27FC236}">
                        <a16:creationId xmlns:a16="http://schemas.microsoft.com/office/drawing/2014/main" id="{DFC653C2-F9A9-2C13-6F17-C13D583F26D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Round Diagonal Corner Rectangle 4">
                    <a:extLst>
                      <a:ext uri="{FF2B5EF4-FFF2-40B4-BE49-F238E27FC236}">
                        <a16:creationId xmlns:a16="http://schemas.microsoft.com/office/drawing/2014/main" id="{AC87BDE6-1E6E-1432-0436-ECFC266AD6D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Round Diagonal Corner Rectangle 5">
                    <a:extLst>
                      <a:ext uri="{FF2B5EF4-FFF2-40B4-BE49-F238E27FC236}">
                        <a16:creationId xmlns:a16="http://schemas.microsoft.com/office/drawing/2014/main" id="{E9012F73-708E-2AB0-B814-DF4A7FB8774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Round Diagonal Corner Rectangle 6">
                    <a:extLst>
                      <a:ext uri="{FF2B5EF4-FFF2-40B4-BE49-F238E27FC236}">
                        <a16:creationId xmlns:a16="http://schemas.microsoft.com/office/drawing/2014/main" id="{CFB50272-FECC-9CA2-ED6C-FE59D1F14C6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7" name="Group 8">
                  <a:extLst>
                    <a:ext uri="{FF2B5EF4-FFF2-40B4-BE49-F238E27FC236}">
                      <a16:creationId xmlns:a16="http://schemas.microsoft.com/office/drawing/2014/main" id="{37C35E9A-244E-88BF-1961-5D92FBF1571C}"/>
                    </a:ext>
                  </a:extLst>
                </p:cNvPr>
                <p:cNvGrpSpPr/>
                <p:nvPr/>
              </p:nvGrpSpPr>
              <p:grpSpPr>
                <a:xfrm rot="16517873">
                  <a:off x="5186556" y="1224033"/>
                  <a:ext cx="1176558" cy="776349"/>
                  <a:chOff x="4567827" y="970271"/>
                  <a:chExt cx="1176558" cy="776349"/>
                </a:xfrm>
                <a:grpFill/>
              </p:grpSpPr>
              <p:sp>
                <p:nvSpPr>
                  <p:cNvPr id="978" name="Round Diagonal Corner Rectangle 57">
                    <a:extLst>
                      <a:ext uri="{FF2B5EF4-FFF2-40B4-BE49-F238E27FC236}">
                        <a16:creationId xmlns:a16="http://schemas.microsoft.com/office/drawing/2014/main" id="{95F0BDAA-977D-05B1-07F7-FF1927A0F9F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ound Diagonal Corner Rectangle 58">
                    <a:extLst>
                      <a:ext uri="{FF2B5EF4-FFF2-40B4-BE49-F238E27FC236}">
                        <a16:creationId xmlns:a16="http://schemas.microsoft.com/office/drawing/2014/main" id="{A1C16AD4-B224-588B-7FA2-B1814938570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Round Diagonal Corner Rectangle 59">
                    <a:extLst>
                      <a:ext uri="{FF2B5EF4-FFF2-40B4-BE49-F238E27FC236}">
                        <a16:creationId xmlns:a16="http://schemas.microsoft.com/office/drawing/2014/main" id="{ABD35077-C57B-3EB8-D440-94654BC5686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Round Diagonal Corner Rectangle 60">
                    <a:extLst>
                      <a:ext uri="{FF2B5EF4-FFF2-40B4-BE49-F238E27FC236}">
                        <a16:creationId xmlns:a16="http://schemas.microsoft.com/office/drawing/2014/main" id="{D7C2D480-5A3A-842A-B7CE-B8D43455C7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Round Diagonal Corner Rectangle 61">
                    <a:extLst>
                      <a:ext uri="{FF2B5EF4-FFF2-40B4-BE49-F238E27FC236}">
                        <a16:creationId xmlns:a16="http://schemas.microsoft.com/office/drawing/2014/main" id="{E9444A5D-D44A-1267-1496-87ADEB96FF4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0" name="Group 949">
                <a:extLst>
                  <a:ext uri="{FF2B5EF4-FFF2-40B4-BE49-F238E27FC236}">
                    <a16:creationId xmlns:a16="http://schemas.microsoft.com/office/drawing/2014/main" id="{6CA59086-B2F8-9FCE-5091-3FD5AF12F7F3}"/>
                  </a:ext>
                </a:extLst>
              </p:cNvPr>
              <p:cNvGrpSpPr/>
              <p:nvPr/>
            </p:nvGrpSpPr>
            <p:grpSpPr>
              <a:xfrm rot="9089938">
                <a:off x="2556363" y="1661184"/>
                <a:ext cx="1090262" cy="771324"/>
                <a:chOff x="4567827" y="970271"/>
                <a:chExt cx="1595182" cy="1230216"/>
              </a:xfrm>
              <a:grpFill/>
            </p:grpSpPr>
            <p:grpSp>
              <p:nvGrpSpPr>
                <p:cNvPr id="964" name="Group 7">
                  <a:extLst>
                    <a:ext uri="{FF2B5EF4-FFF2-40B4-BE49-F238E27FC236}">
                      <a16:creationId xmlns:a16="http://schemas.microsoft.com/office/drawing/2014/main" id="{AACC5992-2A0F-CE05-CDCE-901C8CB07D20}"/>
                    </a:ext>
                  </a:extLst>
                </p:cNvPr>
                <p:cNvGrpSpPr/>
                <p:nvPr/>
              </p:nvGrpSpPr>
              <p:grpSpPr>
                <a:xfrm>
                  <a:off x="4567827" y="970271"/>
                  <a:ext cx="1176558" cy="776349"/>
                  <a:chOff x="4567827" y="970271"/>
                  <a:chExt cx="1176558" cy="776349"/>
                </a:xfrm>
                <a:grpFill/>
              </p:grpSpPr>
              <p:sp>
                <p:nvSpPr>
                  <p:cNvPr id="971" name="Round Diagonal Corner Rectangle 2">
                    <a:extLst>
                      <a:ext uri="{FF2B5EF4-FFF2-40B4-BE49-F238E27FC236}">
                        <a16:creationId xmlns:a16="http://schemas.microsoft.com/office/drawing/2014/main" id="{CCA3A793-04CB-A6A4-F91A-5E62D0F272D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Round Diagonal Corner Rectangle 3">
                    <a:extLst>
                      <a:ext uri="{FF2B5EF4-FFF2-40B4-BE49-F238E27FC236}">
                        <a16:creationId xmlns:a16="http://schemas.microsoft.com/office/drawing/2014/main" id="{8B161587-E797-902B-D22C-318287599E2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ound Diagonal Corner Rectangle 4">
                    <a:extLst>
                      <a:ext uri="{FF2B5EF4-FFF2-40B4-BE49-F238E27FC236}">
                        <a16:creationId xmlns:a16="http://schemas.microsoft.com/office/drawing/2014/main" id="{7E9A8438-ACBD-2267-D7F3-EC429EF890C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Round Diagonal Corner Rectangle 5">
                    <a:extLst>
                      <a:ext uri="{FF2B5EF4-FFF2-40B4-BE49-F238E27FC236}">
                        <a16:creationId xmlns:a16="http://schemas.microsoft.com/office/drawing/2014/main" id="{47742EC2-FF94-F0E8-F08F-0E119B7458F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Round Diagonal Corner Rectangle 6">
                    <a:extLst>
                      <a:ext uri="{FF2B5EF4-FFF2-40B4-BE49-F238E27FC236}">
                        <a16:creationId xmlns:a16="http://schemas.microsoft.com/office/drawing/2014/main" id="{014F32BC-0592-4CFF-3F93-9328306BBBB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5" name="Group 8">
                  <a:extLst>
                    <a:ext uri="{FF2B5EF4-FFF2-40B4-BE49-F238E27FC236}">
                      <a16:creationId xmlns:a16="http://schemas.microsoft.com/office/drawing/2014/main" id="{3FEF8DE7-FA25-4BD4-EFFA-BB36463E02CC}"/>
                    </a:ext>
                  </a:extLst>
                </p:cNvPr>
                <p:cNvGrpSpPr/>
                <p:nvPr/>
              </p:nvGrpSpPr>
              <p:grpSpPr>
                <a:xfrm rot="16517873">
                  <a:off x="5186556" y="1224033"/>
                  <a:ext cx="1176558" cy="776349"/>
                  <a:chOff x="4567827" y="970271"/>
                  <a:chExt cx="1176558" cy="776349"/>
                </a:xfrm>
                <a:grpFill/>
              </p:grpSpPr>
              <p:sp>
                <p:nvSpPr>
                  <p:cNvPr id="966" name="Round Diagonal Corner Rectangle 70">
                    <a:extLst>
                      <a:ext uri="{FF2B5EF4-FFF2-40B4-BE49-F238E27FC236}">
                        <a16:creationId xmlns:a16="http://schemas.microsoft.com/office/drawing/2014/main" id="{C72BD415-3456-C42C-5D30-4DD91DBF960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ound Diagonal Corner Rectangle 71">
                    <a:extLst>
                      <a:ext uri="{FF2B5EF4-FFF2-40B4-BE49-F238E27FC236}">
                        <a16:creationId xmlns:a16="http://schemas.microsoft.com/office/drawing/2014/main" id="{8C0B42C7-0D51-7CE6-0BBF-8238D876184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ound Diagonal Corner Rectangle 72">
                    <a:extLst>
                      <a:ext uri="{FF2B5EF4-FFF2-40B4-BE49-F238E27FC236}">
                        <a16:creationId xmlns:a16="http://schemas.microsoft.com/office/drawing/2014/main" id="{774DF7D4-635F-30A2-401A-E7F269048F3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Round Diagonal Corner Rectangle 73">
                    <a:extLst>
                      <a:ext uri="{FF2B5EF4-FFF2-40B4-BE49-F238E27FC236}">
                        <a16:creationId xmlns:a16="http://schemas.microsoft.com/office/drawing/2014/main" id="{EE428F80-DC56-4499-DFA0-93D77A9DF5C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Round Diagonal Corner Rectangle 74">
                    <a:extLst>
                      <a:ext uri="{FF2B5EF4-FFF2-40B4-BE49-F238E27FC236}">
                        <a16:creationId xmlns:a16="http://schemas.microsoft.com/office/drawing/2014/main" id="{48AE0CA3-8508-4FE3-1CB0-9010F59BD6D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1" name="Group 950">
                <a:extLst>
                  <a:ext uri="{FF2B5EF4-FFF2-40B4-BE49-F238E27FC236}">
                    <a16:creationId xmlns:a16="http://schemas.microsoft.com/office/drawing/2014/main" id="{5AAC1207-4DB8-6748-1C62-D5A032E68832}"/>
                  </a:ext>
                </a:extLst>
              </p:cNvPr>
              <p:cNvGrpSpPr/>
              <p:nvPr/>
            </p:nvGrpSpPr>
            <p:grpSpPr>
              <a:xfrm rot="13486189" flipH="1">
                <a:off x="1389306" y="2685691"/>
                <a:ext cx="1345945" cy="1037421"/>
                <a:chOff x="4567827" y="970271"/>
                <a:chExt cx="1595182" cy="1230216"/>
              </a:xfrm>
              <a:grpFill/>
            </p:grpSpPr>
            <p:grpSp>
              <p:nvGrpSpPr>
                <p:cNvPr id="952" name="Group 7">
                  <a:extLst>
                    <a:ext uri="{FF2B5EF4-FFF2-40B4-BE49-F238E27FC236}">
                      <a16:creationId xmlns:a16="http://schemas.microsoft.com/office/drawing/2014/main" id="{A5319E90-EDEB-B6CB-D66F-27A65A2CF46C}"/>
                    </a:ext>
                  </a:extLst>
                </p:cNvPr>
                <p:cNvGrpSpPr/>
                <p:nvPr/>
              </p:nvGrpSpPr>
              <p:grpSpPr>
                <a:xfrm>
                  <a:off x="4567827" y="970271"/>
                  <a:ext cx="1176558" cy="776349"/>
                  <a:chOff x="4567827" y="970271"/>
                  <a:chExt cx="1176558" cy="776349"/>
                </a:xfrm>
                <a:grpFill/>
              </p:grpSpPr>
              <p:sp>
                <p:nvSpPr>
                  <p:cNvPr id="959" name="Round Diagonal Corner Rectangle 2">
                    <a:extLst>
                      <a:ext uri="{FF2B5EF4-FFF2-40B4-BE49-F238E27FC236}">
                        <a16:creationId xmlns:a16="http://schemas.microsoft.com/office/drawing/2014/main" id="{E140C320-F52D-EA33-57F0-E9AF01371E0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Round Diagonal Corner Rectangle 3">
                    <a:extLst>
                      <a:ext uri="{FF2B5EF4-FFF2-40B4-BE49-F238E27FC236}">
                        <a16:creationId xmlns:a16="http://schemas.microsoft.com/office/drawing/2014/main" id="{8E295CFD-E332-B05F-2E37-C91A3B7EF55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Round Diagonal Corner Rectangle 4">
                    <a:extLst>
                      <a:ext uri="{FF2B5EF4-FFF2-40B4-BE49-F238E27FC236}">
                        <a16:creationId xmlns:a16="http://schemas.microsoft.com/office/drawing/2014/main" id="{65970201-FB67-AEE2-625D-DC5A8057B4F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Round Diagonal Corner Rectangle 5">
                    <a:extLst>
                      <a:ext uri="{FF2B5EF4-FFF2-40B4-BE49-F238E27FC236}">
                        <a16:creationId xmlns:a16="http://schemas.microsoft.com/office/drawing/2014/main" id="{C31555BC-B3EB-312A-6790-82AAFD36AD3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Round Diagonal Corner Rectangle 6">
                    <a:extLst>
                      <a:ext uri="{FF2B5EF4-FFF2-40B4-BE49-F238E27FC236}">
                        <a16:creationId xmlns:a16="http://schemas.microsoft.com/office/drawing/2014/main" id="{32979BD5-F243-DC9B-2AF1-E8D8CBC7E01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3" name="Group 8">
                  <a:extLst>
                    <a:ext uri="{FF2B5EF4-FFF2-40B4-BE49-F238E27FC236}">
                      <a16:creationId xmlns:a16="http://schemas.microsoft.com/office/drawing/2014/main" id="{32CEC120-1F2A-28DE-BAD0-647C963CCC8E}"/>
                    </a:ext>
                  </a:extLst>
                </p:cNvPr>
                <p:cNvGrpSpPr/>
                <p:nvPr/>
              </p:nvGrpSpPr>
              <p:grpSpPr>
                <a:xfrm rot="16517873">
                  <a:off x="5186556" y="1224033"/>
                  <a:ext cx="1176558" cy="776349"/>
                  <a:chOff x="4567827" y="970271"/>
                  <a:chExt cx="1176558" cy="776349"/>
                </a:xfrm>
                <a:grpFill/>
              </p:grpSpPr>
              <p:sp>
                <p:nvSpPr>
                  <p:cNvPr id="954" name="Round Diagonal Corner Rectangle 83">
                    <a:extLst>
                      <a:ext uri="{FF2B5EF4-FFF2-40B4-BE49-F238E27FC236}">
                        <a16:creationId xmlns:a16="http://schemas.microsoft.com/office/drawing/2014/main" id="{6EF2E501-1868-A1F4-5A87-97DFA05C76B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ound Diagonal Corner Rectangle 84">
                    <a:extLst>
                      <a:ext uri="{FF2B5EF4-FFF2-40B4-BE49-F238E27FC236}">
                        <a16:creationId xmlns:a16="http://schemas.microsoft.com/office/drawing/2014/main" id="{DAB9A500-A868-2DFD-FD67-918858B6A48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Round Diagonal Corner Rectangle 85">
                    <a:extLst>
                      <a:ext uri="{FF2B5EF4-FFF2-40B4-BE49-F238E27FC236}">
                        <a16:creationId xmlns:a16="http://schemas.microsoft.com/office/drawing/2014/main" id="{D8C5E5F5-E5A8-C75A-DB12-60378C6D443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ound Diagonal Corner Rectangle 86">
                    <a:extLst>
                      <a:ext uri="{FF2B5EF4-FFF2-40B4-BE49-F238E27FC236}">
                        <a16:creationId xmlns:a16="http://schemas.microsoft.com/office/drawing/2014/main" id="{D160518E-1B7B-9F4C-7A42-2214458B247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ound Diagonal Corner Rectangle 87">
                    <a:extLst>
                      <a:ext uri="{FF2B5EF4-FFF2-40B4-BE49-F238E27FC236}">
                        <a16:creationId xmlns:a16="http://schemas.microsoft.com/office/drawing/2014/main" id="{BDEC1EFF-C425-6173-72DE-A0AABB3C69F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8" name="Group 827">
              <a:extLst>
                <a:ext uri="{FF2B5EF4-FFF2-40B4-BE49-F238E27FC236}">
                  <a16:creationId xmlns:a16="http://schemas.microsoft.com/office/drawing/2014/main" id="{995541C0-E26D-C5EE-30F6-CE047DC48758}"/>
                </a:ext>
              </a:extLst>
            </p:cNvPr>
            <p:cNvGrpSpPr/>
            <p:nvPr/>
          </p:nvGrpSpPr>
          <p:grpSpPr>
            <a:xfrm>
              <a:off x="2206445" y="4281004"/>
              <a:ext cx="1015120" cy="696482"/>
              <a:chOff x="3480816" y="1417320"/>
              <a:chExt cx="4105975" cy="2871216"/>
            </a:xfrm>
            <a:solidFill>
              <a:schemeClr val="accent6">
                <a:lumMod val="75000"/>
              </a:schemeClr>
            </a:solidFill>
          </p:grpSpPr>
          <p:grpSp>
            <p:nvGrpSpPr>
              <p:cNvPr id="932" name="Group 931">
                <a:extLst>
                  <a:ext uri="{FF2B5EF4-FFF2-40B4-BE49-F238E27FC236}">
                    <a16:creationId xmlns:a16="http://schemas.microsoft.com/office/drawing/2014/main" id="{0ED1B9F7-CD83-3710-221A-0221BB668DC8}"/>
                  </a:ext>
                </a:extLst>
              </p:cNvPr>
              <p:cNvGrpSpPr/>
              <p:nvPr/>
            </p:nvGrpSpPr>
            <p:grpSpPr>
              <a:xfrm>
                <a:off x="4489705" y="1779294"/>
                <a:ext cx="1630864" cy="1887450"/>
                <a:chOff x="7653422" y="1435608"/>
                <a:chExt cx="2769586" cy="3757446"/>
              </a:xfrm>
              <a:grpFill/>
            </p:grpSpPr>
            <p:sp>
              <p:nvSpPr>
                <p:cNvPr id="942" name="Rectangle 2">
                  <a:extLst>
                    <a:ext uri="{FF2B5EF4-FFF2-40B4-BE49-F238E27FC236}">
                      <a16:creationId xmlns:a16="http://schemas.microsoft.com/office/drawing/2014/main" id="{10762B49-34B3-E36B-60DF-CD3CE5BC4049}"/>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Freeform: Shape 942">
                  <a:extLst>
                    <a:ext uri="{FF2B5EF4-FFF2-40B4-BE49-F238E27FC236}">
                      <a16:creationId xmlns:a16="http://schemas.microsoft.com/office/drawing/2014/main" id="{861E406C-E8B5-1D6F-54F3-BEA5E81C0B6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33" name="Group 932">
                <a:extLst>
                  <a:ext uri="{FF2B5EF4-FFF2-40B4-BE49-F238E27FC236}">
                    <a16:creationId xmlns:a16="http://schemas.microsoft.com/office/drawing/2014/main" id="{E61D1CB2-E9A7-C57F-C4CF-10488819303A}"/>
                  </a:ext>
                </a:extLst>
              </p:cNvPr>
              <p:cNvGrpSpPr/>
              <p:nvPr/>
            </p:nvGrpSpPr>
            <p:grpSpPr>
              <a:xfrm>
                <a:off x="5218177" y="1636776"/>
                <a:ext cx="1822482" cy="2109216"/>
                <a:chOff x="7653422" y="1435608"/>
                <a:chExt cx="2769586" cy="3757446"/>
              </a:xfrm>
              <a:grpFill/>
            </p:grpSpPr>
            <p:sp>
              <p:nvSpPr>
                <p:cNvPr id="940" name="Rectangle 2">
                  <a:extLst>
                    <a:ext uri="{FF2B5EF4-FFF2-40B4-BE49-F238E27FC236}">
                      <a16:creationId xmlns:a16="http://schemas.microsoft.com/office/drawing/2014/main" id="{D17607A2-4222-CE67-31E0-A88974D1F0B4}"/>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Freeform: Shape 940">
                  <a:extLst>
                    <a:ext uri="{FF2B5EF4-FFF2-40B4-BE49-F238E27FC236}">
                      <a16:creationId xmlns:a16="http://schemas.microsoft.com/office/drawing/2014/main" id="{230AEBFE-E712-E6C2-EF43-D4FC46458EC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34" name="Group 933">
                <a:extLst>
                  <a:ext uri="{FF2B5EF4-FFF2-40B4-BE49-F238E27FC236}">
                    <a16:creationId xmlns:a16="http://schemas.microsoft.com/office/drawing/2014/main" id="{179F03E6-3A5D-0779-C8EE-6B2D2AE9D29B}"/>
                  </a:ext>
                </a:extLst>
              </p:cNvPr>
              <p:cNvGrpSpPr/>
              <p:nvPr/>
            </p:nvGrpSpPr>
            <p:grpSpPr>
              <a:xfrm>
                <a:off x="3480816" y="1417320"/>
                <a:ext cx="2162223" cy="2502408"/>
                <a:chOff x="7653422" y="1435608"/>
                <a:chExt cx="2769586" cy="3757446"/>
              </a:xfrm>
              <a:grpFill/>
            </p:grpSpPr>
            <p:sp>
              <p:nvSpPr>
                <p:cNvPr id="938" name="Rectangle 2">
                  <a:extLst>
                    <a:ext uri="{FF2B5EF4-FFF2-40B4-BE49-F238E27FC236}">
                      <a16:creationId xmlns:a16="http://schemas.microsoft.com/office/drawing/2014/main" id="{CA169B1C-3501-8281-B315-6A91C2A658D8}"/>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Freeform: Shape 938">
                  <a:extLst>
                    <a:ext uri="{FF2B5EF4-FFF2-40B4-BE49-F238E27FC236}">
                      <a16:creationId xmlns:a16="http://schemas.microsoft.com/office/drawing/2014/main" id="{B434D811-800C-D1D4-DADE-66C3A47020D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35" name="Group 934">
                <a:extLst>
                  <a:ext uri="{FF2B5EF4-FFF2-40B4-BE49-F238E27FC236}">
                    <a16:creationId xmlns:a16="http://schemas.microsoft.com/office/drawing/2014/main" id="{71416E28-2C5A-DA35-C457-80602F85E209}"/>
                  </a:ext>
                </a:extLst>
              </p:cNvPr>
              <p:cNvGrpSpPr/>
              <p:nvPr/>
            </p:nvGrpSpPr>
            <p:grpSpPr>
              <a:xfrm>
                <a:off x="5394961" y="1751862"/>
                <a:ext cx="2191830" cy="2536674"/>
                <a:chOff x="7653422" y="1435608"/>
                <a:chExt cx="2769586" cy="3757446"/>
              </a:xfrm>
              <a:grpFill/>
            </p:grpSpPr>
            <p:sp>
              <p:nvSpPr>
                <p:cNvPr id="936" name="Rectangle 2">
                  <a:extLst>
                    <a:ext uri="{FF2B5EF4-FFF2-40B4-BE49-F238E27FC236}">
                      <a16:creationId xmlns:a16="http://schemas.microsoft.com/office/drawing/2014/main" id="{BDCA8E80-83E4-7C62-9298-A8DD0D4C68CB}"/>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Freeform: Shape 936">
                  <a:extLst>
                    <a:ext uri="{FF2B5EF4-FFF2-40B4-BE49-F238E27FC236}">
                      <a16:creationId xmlns:a16="http://schemas.microsoft.com/office/drawing/2014/main" id="{26AFB2B9-C608-37F4-64FB-D059DF6DE0B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29" name="Group 828">
              <a:extLst>
                <a:ext uri="{FF2B5EF4-FFF2-40B4-BE49-F238E27FC236}">
                  <a16:creationId xmlns:a16="http://schemas.microsoft.com/office/drawing/2014/main" id="{2A395B94-3524-E6BE-F438-A46CEB32C0E2}"/>
                </a:ext>
              </a:extLst>
            </p:cNvPr>
            <p:cNvGrpSpPr/>
            <p:nvPr/>
          </p:nvGrpSpPr>
          <p:grpSpPr>
            <a:xfrm>
              <a:off x="2423006" y="4398181"/>
              <a:ext cx="384925" cy="648379"/>
              <a:chOff x="1241184" y="770000"/>
              <a:chExt cx="2405441" cy="4129562"/>
            </a:xfrm>
            <a:solidFill>
              <a:schemeClr val="accent6">
                <a:lumMod val="50000"/>
              </a:schemeClr>
            </a:solidFill>
          </p:grpSpPr>
          <p:grpSp>
            <p:nvGrpSpPr>
              <p:cNvPr id="840" name="Group 839">
                <a:extLst>
                  <a:ext uri="{FF2B5EF4-FFF2-40B4-BE49-F238E27FC236}">
                    <a16:creationId xmlns:a16="http://schemas.microsoft.com/office/drawing/2014/main" id="{4D3DB6E8-2224-D1F8-48CA-5F6F43AB8D06}"/>
                  </a:ext>
                </a:extLst>
              </p:cNvPr>
              <p:cNvGrpSpPr/>
              <p:nvPr/>
            </p:nvGrpSpPr>
            <p:grpSpPr>
              <a:xfrm>
                <a:off x="2133600" y="2743200"/>
                <a:ext cx="1295400" cy="990600"/>
                <a:chOff x="4567827" y="970271"/>
                <a:chExt cx="1595182" cy="1230216"/>
              </a:xfrm>
              <a:grpFill/>
            </p:grpSpPr>
            <p:grpSp>
              <p:nvGrpSpPr>
                <p:cNvPr id="920" name="Group 919">
                  <a:extLst>
                    <a:ext uri="{FF2B5EF4-FFF2-40B4-BE49-F238E27FC236}">
                      <a16:creationId xmlns:a16="http://schemas.microsoft.com/office/drawing/2014/main" id="{F78D7C6B-14E2-F492-F100-9C1967BC2B35}"/>
                    </a:ext>
                  </a:extLst>
                </p:cNvPr>
                <p:cNvGrpSpPr/>
                <p:nvPr/>
              </p:nvGrpSpPr>
              <p:grpSpPr>
                <a:xfrm>
                  <a:off x="4567827" y="970271"/>
                  <a:ext cx="1176558" cy="776349"/>
                  <a:chOff x="4567827" y="970271"/>
                  <a:chExt cx="1176558" cy="776349"/>
                </a:xfrm>
                <a:grpFill/>
              </p:grpSpPr>
              <p:sp>
                <p:nvSpPr>
                  <p:cNvPr id="927" name="Round Diagonal Corner Rectangle 2">
                    <a:extLst>
                      <a:ext uri="{FF2B5EF4-FFF2-40B4-BE49-F238E27FC236}">
                        <a16:creationId xmlns:a16="http://schemas.microsoft.com/office/drawing/2014/main" id="{8B7CDDF9-7D36-63CC-B5B7-CBE630012A7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Round Diagonal Corner Rectangle 3">
                    <a:extLst>
                      <a:ext uri="{FF2B5EF4-FFF2-40B4-BE49-F238E27FC236}">
                        <a16:creationId xmlns:a16="http://schemas.microsoft.com/office/drawing/2014/main" id="{E98426DD-5F96-F390-8CD6-F89E4570AF4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Round Diagonal Corner Rectangle 4">
                    <a:extLst>
                      <a:ext uri="{FF2B5EF4-FFF2-40B4-BE49-F238E27FC236}">
                        <a16:creationId xmlns:a16="http://schemas.microsoft.com/office/drawing/2014/main" id="{47D64E85-86C6-47E9-BBDF-6D7999934B9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Round Diagonal Corner Rectangle 5">
                    <a:extLst>
                      <a:ext uri="{FF2B5EF4-FFF2-40B4-BE49-F238E27FC236}">
                        <a16:creationId xmlns:a16="http://schemas.microsoft.com/office/drawing/2014/main" id="{7D210BFC-A837-A919-3073-8C52F158B63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ound Diagonal Corner Rectangle 6">
                    <a:extLst>
                      <a:ext uri="{FF2B5EF4-FFF2-40B4-BE49-F238E27FC236}">
                        <a16:creationId xmlns:a16="http://schemas.microsoft.com/office/drawing/2014/main" id="{6A4A1447-41C9-350D-5CCE-005203540E8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1" name="Group 920">
                  <a:extLst>
                    <a:ext uri="{FF2B5EF4-FFF2-40B4-BE49-F238E27FC236}">
                      <a16:creationId xmlns:a16="http://schemas.microsoft.com/office/drawing/2014/main" id="{D5D968B8-9760-6853-CC78-3296DB67ABEB}"/>
                    </a:ext>
                  </a:extLst>
                </p:cNvPr>
                <p:cNvGrpSpPr/>
                <p:nvPr/>
              </p:nvGrpSpPr>
              <p:grpSpPr>
                <a:xfrm rot="16517873">
                  <a:off x="5186556" y="1224033"/>
                  <a:ext cx="1176558" cy="776349"/>
                  <a:chOff x="4567827" y="970271"/>
                  <a:chExt cx="1176558" cy="776349"/>
                </a:xfrm>
                <a:grpFill/>
              </p:grpSpPr>
              <p:sp>
                <p:nvSpPr>
                  <p:cNvPr id="922" name="Round Diagonal Corner Rectangle 9">
                    <a:extLst>
                      <a:ext uri="{FF2B5EF4-FFF2-40B4-BE49-F238E27FC236}">
                        <a16:creationId xmlns:a16="http://schemas.microsoft.com/office/drawing/2014/main" id="{3D4F3EE6-270A-BDA4-7F0A-8F151EF6023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Round Diagonal Corner Rectangle 10">
                    <a:extLst>
                      <a:ext uri="{FF2B5EF4-FFF2-40B4-BE49-F238E27FC236}">
                        <a16:creationId xmlns:a16="http://schemas.microsoft.com/office/drawing/2014/main" id="{FC9D6398-C5CE-E748-0277-8D517A204A1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ound Diagonal Corner Rectangle 11">
                    <a:extLst>
                      <a:ext uri="{FF2B5EF4-FFF2-40B4-BE49-F238E27FC236}">
                        <a16:creationId xmlns:a16="http://schemas.microsoft.com/office/drawing/2014/main" id="{C34AAA83-2AC3-A408-8944-250A76D0C3F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 Diagonal Corner Rectangle 12">
                    <a:extLst>
                      <a:ext uri="{FF2B5EF4-FFF2-40B4-BE49-F238E27FC236}">
                        <a16:creationId xmlns:a16="http://schemas.microsoft.com/office/drawing/2014/main" id="{0BDAE71D-5A55-AE58-E612-5FC6E6611D4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ound Diagonal Corner Rectangle 13">
                    <a:extLst>
                      <a:ext uri="{FF2B5EF4-FFF2-40B4-BE49-F238E27FC236}">
                        <a16:creationId xmlns:a16="http://schemas.microsoft.com/office/drawing/2014/main" id="{C6267451-40E2-D42E-29A5-8B3EA9B6309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1" name="Double Wave 840">
                <a:extLst>
                  <a:ext uri="{FF2B5EF4-FFF2-40B4-BE49-F238E27FC236}">
                    <a16:creationId xmlns:a16="http://schemas.microsoft.com/office/drawing/2014/main" id="{653C093F-233C-FF58-12F7-16A93052C69B}"/>
                  </a:ext>
                </a:extLst>
              </p:cNvPr>
              <p:cNvSpPr/>
              <p:nvPr/>
            </p:nvSpPr>
            <p:spPr>
              <a:xfrm rot="5400000" flipV="1">
                <a:off x="1382470" y="3475122"/>
                <a:ext cx="2353589" cy="495291"/>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2" name="Group 841">
                <a:extLst>
                  <a:ext uri="{FF2B5EF4-FFF2-40B4-BE49-F238E27FC236}">
                    <a16:creationId xmlns:a16="http://schemas.microsoft.com/office/drawing/2014/main" id="{0D245BF6-7030-B59D-47EE-9F4AC5BC7F0F}"/>
                  </a:ext>
                </a:extLst>
              </p:cNvPr>
              <p:cNvGrpSpPr/>
              <p:nvPr/>
            </p:nvGrpSpPr>
            <p:grpSpPr>
              <a:xfrm rot="3721982">
                <a:off x="2072705" y="1965154"/>
                <a:ext cx="1219200" cy="940256"/>
                <a:chOff x="4567827" y="970271"/>
                <a:chExt cx="1595182" cy="1230216"/>
              </a:xfrm>
              <a:grpFill/>
            </p:grpSpPr>
            <p:grpSp>
              <p:nvGrpSpPr>
                <p:cNvPr id="908" name="Group 7">
                  <a:extLst>
                    <a:ext uri="{FF2B5EF4-FFF2-40B4-BE49-F238E27FC236}">
                      <a16:creationId xmlns:a16="http://schemas.microsoft.com/office/drawing/2014/main" id="{4213430D-74C0-F65C-F341-171E8F2F39C0}"/>
                    </a:ext>
                  </a:extLst>
                </p:cNvPr>
                <p:cNvGrpSpPr/>
                <p:nvPr/>
              </p:nvGrpSpPr>
              <p:grpSpPr>
                <a:xfrm>
                  <a:off x="4567827" y="970271"/>
                  <a:ext cx="1176558" cy="776349"/>
                  <a:chOff x="4567827" y="970271"/>
                  <a:chExt cx="1176558" cy="776349"/>
                </a:xfrm>
                <a:grpFill/>
              </p:grpSpPr>
              <p:sp>
                <p:nvSpPr>
                  <p:cNvPr id="915" name="Round Diagonal Corner Rectangle 2">
                    <a:extLst>
                      <a:ext uri="{FF2B5EF4-FFF2-40B4-BE49-F238E27FC236}">
                        <a16:creationId xmlns:a16="http://schemas.microsoft.com/office/drawing/2014/main" id="{2DD051EB-F016-6773-8463-39A529E9097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Round Diagonal Corner Rectangle 3">
                    <a:extLst>
                      <a:ext uri="{FF2B5EF4-FFF2-40B4-BE49-F238E27FC236}">
                        <a16:creationId xmlns:a16="http://schemas.microsoft.com/office/drawing/2014/main" id="{8A64DFB9-738D-1D81-F5DA-8FF866435E4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Round Diagonal Corner Rectangle 4">
                    <a:extLst>
                      <a:ext uri="{FF2B5EF4-FFF2-40B4-BE49-F238E27FC236}">
                        <a16:creationId xmlns:a16="http://schemas.microsoft.com/office/drawing/2014/main" id="{2980FADE-FEC4-B33F-A2E8-0A16C8408EE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Round Diagonal Corner Rectangle 5">
                    <a:extLst>
                      <a:ext uri="{FF2B5EF4-FFF2-40B4-BE49-F238E27FC236}">
                        <a16:creationId xmlns:a16="http://schemas.microsoft.com/office/drawing/2014/main" id="{764E982E-23EF-72A8-F8A9-6A31C593AFD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ound Diagonal Corner Rectangle 6">
                    <a:extLst>
                      <a:ext uri="{FF2B5EF4-FFF2-40B4-BE49-F238E27FC236}">
                        <a16:creationId xmlns:a16="http://schemas.microsoft.com/office/drawing/2014/main" id="{9565B104-BBCD-2FFF-275D-4F4993DBA6E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9" name="Group 8">
                  <a:extLst>
                    <a:ext uri="{FF2B5EF4-FFF2-40B4-BE49-F238E27FC236}">
                      <a16:creationId xmlns:a16="http://schemas.microsoft.com/office/drawing/2014/main" id="{D273B63A-099A-6791-AA57-9603754801B3}"/>
                    </a:ext>
                  </a:extLst>
                </p:cNvPr>
                <p:cNvGrpSpPr/>
                <p:nvPr/>
              </p:nvGrpSpPr>
              <p:grpSpPr>
                <a:xfrm rot="16517873">
                  <a:off x="5186556" y="1224033"/>
                  <a:ext cx="1176558" cy="776349"/>
                  <a:chOff x="4567827" y="970271"/>
                  <a:chExt cx="1176558" cy="776349"/>
                </a:xfrm>
                <a:grpFill/>
              </p:grpSpPr>
              <p:sp>
                <p:nvSpPr>
                  <p:cNvPr id="910" name="Round Diagonal Corner Rectangle 18">
                    <a:extLst>
                      <a:ext uri="{FF2B5EF4-FFF2-40B4-BE49-F238E27FC236}">
                        <a16:creationId xmlns:a16="http://schemas.microsoft.com/office/drawing/2014/main" id="{71BC0399-FE69-1A8A-61F2-AA13CD61297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ound Diagonal Corner Rectangle 19">
                    <a:extLst>
                      <a:ext uri="{FF2B5EF4-FFF2-40B4-BE49-F238E27FC236}">
                        <a16:creationId xmlns:a16="http://schemas.microsoft.com/office/drawing/2014/main" id="{430A3628-7D01-F32C-946C-F3022476DEE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 Diagonal Corner Rectangle 20">
                    <a:extLst>
                      <a:ext uri="{FF2B5EF4-FFF2-40B4-BE49-F238E27FC236}">
                        <a16:creationId xmlns:a16="http://schemas.microsoft.com/office/drawing/2014/main" id="{A13A44AB-E5F3-36DE-47F9-D04700A1DFC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 Diagonal Corner Rectangle 21">
                    <a:extLst>
                      <a:ext uri="{FF2B5EF4-FFF2-40B4-BE49-F238E27FC236}">
                        <a16:creationId xmlns:a16="http://schemas.microsoft.com/office/drawing/2014/main" id="{228AF2AC-7C6C-CA19-3577-039601F0E47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ound Diagonal Corner Rectangle 22">
                    <a:extLst>
                      <a:ext uri="{FF2B5EF4-FFF2-40B4-BE49-F238E27FC236}">
                        <a16:creationId xmlns:a16="http://schemas.microsoft.com/office/drawing/2014/main" id="{6395AB33-FF1B-DF66-865A-6F051F76550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3" name="Group 842">
                <a:extLst>
                  <a:ext uri="{FF2B5EF4-FFF2-40B4-BE49-F238E27FC236}">
                    <a16:creationId xmlns:a16="http://schemas.microsoft.com/office/drawing/2014/main" id="{BA55E4C1-80BB-4338-387F-E00675C358C3}"/>
                  </a:ext>
                </a:extLst>
              </p:cNvPr>
              <p:cNvGrpSpPr/>
              <p:nvPr/>
            </p:nvGrpSpPr>
            <p:grpSpPr>
              <a:xfrm rot="20253845">
                <a:off x="1241184" y="1553241"/>
                <a:ext cx="1595182" cy="1230216"/>
                <a:chOff x="4567827" y="970271"/>
                <a:chExt cx="1595182" cy="1230216"/>
              </a:xfrm>
              <a:grpFill/>
            </p:grpSpPr>
            <p:grpSp>
              <p:nvGrpSpPr>
                <p:cNvPr id="896" name="Group 7">
                  <a:extLst>
                    <a:ext uri="{FF2B5EF4-FFF2-40B4-BE49-F238E27FC236}">
                      <a16:creationId xmlns:a16="http://schemas.microsoft.com/office/drawing/2014/main" id="{72A6D17D-EEE1-07A5-828E-132E92CA293D}"/>
                    </a:ext>
                  </a:extLst>
                </p:cNvPr>
                <p:cNvGrpSpPr/>
                <p:nvPr/>
              </p:nvGrpSpPr>
              <p:grpSpPr>
                <a:xfrm>
                  <a:off x="4567827" y="970271"/>
                  <a:ext cx="1176558" cy="776349"/>
                  <a:chOff x="4567827" y="970271"/>
                  <a:chExt cx="1176558" cy="776349"/>
                </a:xfrm>
                <a:grpFill/>
              </p:grpSpPr>
              <p:sp>
                <p:nvSpPr>
                  <p:cNvPr id="903" name="Round Diagonal Corner Rectangle 2">
                    <a:extLst>
                      <a:ext uri="{FF2B5EF4-FFF2-40B4-BE49-F238E27FC236}">
                        <a16:creationId xmlns:a16="http://schemas.microsoft.com/office/drawing/2014/main" id="{D0FEA7E1-5900-536E-7817-C893ECB6E03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Round Diagonal Corner Rectangle 3">
                    <a:extLst>
                      <a:ext uri="{FF2B5EF4-FFF2-40B4-BE49-F238E27FC236}">
                        <a16:creationId xmlns:a16="http://schemas.microsoft.com/office/drawing/2014/main" id="{35B18D5C-0262-230E-D8B6-033915FA382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ound Diagonal Corner Rectangle 4">
                    <a:extLst>
                      <a:ext uri="{FF2B5EF4-FFF2-40B4-BE49-F238E27FC236}">
                        <a16:creationId xmlns:a16="http://schemas.microsoft.com/office/drawing/2014/main" id="{D7246D7B-39BB-BC21-F522-EF9C2380DCD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ound Diagonal Corner Rectangle 5">
                    <a:extLst>
                      <a:ext uri="{FF2B5EF4-FFF2-40B4-BE49-F238E27FC236}">
                        <a16:creationId xmlns:a16="http://schemas.microsoft.com/office/drawing/2014/main" id="{D343C852-463B-F946-B9F6-0781B136577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Round Diagonal Corner Rectangle 6">
                    <a:extLst>
                      <a:ext uri="{FF2B5EF4-FFF2-40B4-BE49-F238E27FC236}">
                        <a16:creationId xmlns:a16="http://schemas.microsoft.com/office/drawing/2014/main" id="{D8A12FF8-ED3A-8201-7CC9-84CB3BBC7EE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7" name="Group 8">
                  <a:extLst>
                    <a:ext uri="{FF2B5EF4-FFF2-40B4-BE49-F238E27FC236}">
                      <a16:creationId xmlns:a16="http://schemas.microsoft.com/office/drawing/2014/main" id="{883E069C-F20F-3C1A-DB38-97C719877E72}"/>
                    </a:ext>
                  </a:extLst>
                </p:cNvPr>
                <p:cNvGrpSpPr/>
                <p:nvPr/>
              </p:nvGrpSpPr>
              <p:grpSpPr>
                <a:xfrm rot="16517873">
                  <a:off x="5186556" y="1224033"/>
                  <a:ext cx="1176558" cy="776349"/>
                  <a:chOff x="4567827" y="970271"/>
                  <a:chExt cx="1176558" cy="776349"/>
                </a:xfrm>
                <a:grpFill/>
              </p:grpSpPr>
              <p:sp>
                <p:nvSpPr>
                  <p:cNvPr id="898" name="Round Diagonal Corner Rectangle 31">
                    <a:extLst>
                      <a:ext uri="{FF2B5EF4-FFF2-40B4-BE49-F238E27FC236}">
                        <a16:creationId xmlns:a16="http://schemas.microsoft.com/office/drawing/2014/main" id="{F24F00C7-A7D8-E14B-13BB-CA3C715A89A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Round Diagonal Corner Rectangle 32">
                    <a:extLst>
                      <a:ext uri="{FF2B5EF4-FFF2-40B4-BE49-F238E27FC236}">
                        <a16:creationId xmlns:a16="http://schemas.microsoft.com/office/drawing/2014/main" id="{F806E96A-2FB0-A448-1CAF-F8C2B3E6B40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ound Diagonal Corner Rectangle 33">
                    <a:extLst>
                      <a:ext uri="{FF2B5EF4-FFF2-40B4-BE49-F238E27FC236}">
                        <a16:creationId xmlns:a16="http://schemas.microsoft.com/office/drawing/2014/main" id="{3D38EEBC-DC1F-30BE-E987-7CEFDEC658F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Round Diagonal Corner Rectangle 34">
                    <a:extLst>
                      <a:ext uri="{FF2B5EF4-FFF2-40B4-BE49-F238E27FC236}">
                        <a16:creationId xmlns:a16="http://schemas.microsoft.com/office/drawing/2014/main" id="{0E4739CC-B5E5-819D-26B9-CA99218FFCD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Round Diagonal Corner Rectangle 35">
                    <a:extLst>
                      <a:ext uri="{FF2B5EF4-FFF2-40B4-BE49-F238E27FC236}">
                        <a16:creationId xmlns:a16="http://schemas.microsoft.com/office/drawing/2014/main" id="{02895AEF-14C4-A444-8D44-5120FCC0457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4" name="Group 843">
                <a:extLst>
                  <a:ext uri="{FF2B5EF4-FFF2-40B4-BE49-F238E27FC236}">
                    <a16:creationId xmlns:a16="http://schemas.microsoft.com/office/drawing/2014/main" id="{3550F32D-575E-1A79-2B2B-1FD830507E08}"/>
                  </a:ext>
                </a:extLst>
              </p:cNvPr>
              <p:cNvGrpSpPr/>
              <p:nvPr/>
            </p:nvGrpSpPr>
            <p:grpSpPr>
              <a:xfrm rot="8113811">
                <a:off x="1943792" y="770000"/>
                <a:ext cx="1446415" cy="1355079"/>
                <a:chOff x="4567827" y="970271"/>
                <a:chExt cx="1595182" cy="1230216"/>
              </a:xfrm>
              <a:grpFill/>
            </p:grpSpPr>
            <p:grpSp>
              <p:nvGrpSpPr>
                <p:cNvPr id="884" name="Group 7">
                  <a:extLst>
                    <a:ext uri="{FF2B5EF4-FFF2-40B4-BE49-F238E27FC236}">
                      <a16:creationId xmlns:a16="http://schemas.microsoft.com/office/drawing/2014/main" id="{0E781824-AF98-5F65-0625-5BC4CF3B9E55}"/>
                    </a:ext>
                  </a:extLst>
                </p:cNvPr>
                <p:cNvGrpSpPr/>
                <p:nvPr/>
              </p:nvGrpSpPr>
              <p:grpSpPr>
                <a:xfrm>
                  <a:off x="4567827" y="970271"/>
                  <a:ext cx="1176558" cy="776349"/>
                  <a:chOff x="4567827" y="970271"/>
                  <a:chExt cx="1176558" cy="776349"/>
                </a:xfrm>
                <a:grpFill/>
              </p:grpSpPr>
              <p:sp>
                <p:nvSpPr>
                  <p:cNvPr id="891" name="Round Diagonal Corner Rectangle 2">
                    <a:extLst>
                      <a:ext uri="{FF2B5EF4-FFF2-40B4-BE49-F238E27FC236}">
                        <a16:creationId xmlns:a16="http://schemas.microsoft.com/office/drawing/2014/main" id="{ACD39CA5-4C93-2153-FE47-4F019A2915B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Round Diagonal Corner Rectangle 3">
                    <a:extLst>
                      <a:ext uri="{FF2B5EF4-FFF2-40B4-BE49-F238E27FC236}">
                        <a16:creationId xmlns:a16="http://schemas.microsoft.com/office/drawing/2014/main" id="{9DAEBBB8-C497-2B4B-5D85-119117E1CFD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Round Diagonal Corner Rectangle 4">
                    <a:extLst>
                      <a:ext uri="{FF2B5EF4-FFF2-40B4-BE49-F238E27FC236}">
                        <a16:creationId xmlns:a16="http://schemas.microsoft.com/office/drawing/2014/main" id="{CC7BBCBD-723D-FA0E-9719-28C78AA7AE4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Round Diagonal Corner Rectangle 5">
                    <a:extLst>
                      <a:ext uri="{FF2B5EF4-FFF2-40B4-BE49-F238E27FC236}">
                        <a16:creationId xmlns:a16="http://schemas.microsoft.com/office/drawing/2014/main" id="{E80C4A6F-B08A-07D3-A0E5-69E4A8C5FF9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ound Diagonal Corner Rectangle 6">
                    <a:extLst>
                      <a:ext uri="{FF2B5EF4-FFF2-40B4-BE49-F238E27FC236}">
                        <a16:creationId xmlns:a16="http://schemas.microsoft.com/office/drawing/2014/main" id="{102CB0A2-E349-E69B-2707-D2651590333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5" name="Group 8">
                  <a:extLst>
                    <a:ext uri="{FF2B5EF4-FFF2-40B4-BE49-F238E27FC236}">
                      <a16:creationId xmlns:a16="http://schemas.microsoft.com/office/drawing/2014/main" id="{83F75976-3D9F-759C-6EBE-25DFB10B6AB0}"/>
                    </a:ext>
                  </a:extLst>
                </p:cNvPr>
                <p:cNvGrpSpPr/>
                <p:nvPr/>
              </p:nvGrpSpPr>
              <p:grpSpPr>
                <a:xfrm rot="16517873">
                  <a:off x="5186556" y="1224033"/>
                  <a:ext cx="1176558" cy="776349"/>
                  <a:chOff x="4567827" y="970271"/>
                  <a:chExt cx="1176558" cy="776349"/>
                </a:xfrm>
                <a:grpFill/>
              </p:grpSpPr>
              <p:sp>
                <p:nvSpPr>
                  <p:cNvPr id="886" name="Round Diagonal Corner Rectangle 44">
                    <a:extLst>
                      <a:ext uri="{FF2B5EF4-FFF2-40B4-BE49-F238E27FC236}">
                        <a16:creationId xmlns:a16="http://schemas.microsoft.com/office/drawing/2014/main" id="{EAD2DDD9-2500-2106-605A-883A2E21960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Round Diagonal Corner Rectangle 45">
                    <a:extLst>
                      <a:ext uri="{FF2B5EF4-FFF2-40B4-BE49-F238E27FC236}">
                        <a16:creationId xmlns:a16="http://schemas.microsoft.com/office/drawing/2014/main" id="{1F80F233-FD83-D325-F70F-9E4CDACA4CC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ound Diagonal Corner Rectangle 46">
                    <a:extLst>
                      <a:ext uri="{FF2B5EF4-FFF2-40B4-BE49-F238E27FC236}">
                        <a16:creationId xmlns:a16="http://schemas.microsoft.com/office/drawing/2014/main" id="{0C36A5C5-95C0-C43E-C7F7-5A2E2CD0655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ound Diagonal Corner Rectangle 47">
                    <a:extLst>
                      <a:ext uri="{FF2B5EF4-FFF2-40B4-BE49-F238E27FC236}">
                        <a16:creationId xmlns:a16="http://schemas.microsoft.com/office/drawing/2014/main" id="{F4C25915-947E-F43E-CD34-F9CB5A0189E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Round Diagonal Corner Rectangle 48">
                    <a:extLst>
                      <a:ext uri="{FF2B5EF4-FFF2-40B4-BE49-F238E27FC236}">
                        <a16:creationId xmlns:a16="http://schemas.microsoft.com/office/drawing/2014/main" id="{3CAEC2C3-9C6E-2210-C81F-2D426BA7033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5" name="Group 844">
                <a:extLst>
                  <a:ext uri="{FF2B5EF4-FFF2-40B4-BE49-F238E27FC236}">
                    <a16:creationId xmlns:a16="http://schemas.microsoft.com/office/drawing/2014/main" id="{9EB3E1EE-44CA-B559-2874-5D5F9AFE1A7F}"/>
                  </a:ext>
                </a:extLst>
              </p:cNvPr>
              <p:cNvGrpSpPr/>
              <p:nvPr/>
            </p:nvGrpSpPr>
            <p:grpSpPr>
              <a:xfrm rot="8113811">
                <a:off x="1438523" y="2207715"/>
                <a:ext cx="1390153" cy="762604"/>
                <a:chOff x="4567827" y="970271"/>
                <a:chExt cx="1595182" cy="1230216"/>
              </a:xfrm>
              <a:grpFill/>
            </p:grpSpPr>
            <p:grpSp>
              <p:nvGrpSpPr>
                <p:cNvPr id="872" name="Group 7">
                  <a:extLst>
                    <a:ext uri="{FF2B5EF4-FFF2-40B4-BE49-F238E27FC236}">
                      <a16:creationId xmlns:a16="http://schemas.microsoft.com/office/drawing/2014/main" id="{D8435E9B-3338-B609-AEE4-9C649E2C7E7E}"/>
                    </a:ext>
                  </a:extLst>
                </p:cNvPr>
                <p:cNvGrpSpPr/>
                <p:nvPr/>
              </p:nvGrpSpPr>
              <p:grpSpPr>
                <a:xfrm>
                  <a:off x="4567827" y="970271"/>
                  <a:ext cx="1176558" cy="776349"/>
                  <a:chOff x="4567827" y="970271"/>
                  <a:chExt cx="1176558" cy="776349"/>
                </a:xfrm>
                <a:grpFill/>
              </p:grpSpPr>
              <p:sp>
                <p:nvSpPr>
                  <p:cNvPr id="879" name="Round Diagonal Corner Rectangle 2">
                    <a:extLst>
                      <a:ext uri="{FF2B5EF4-FFF2-40B4-BE49-F238E27FC236}">
                        <a16:creationId xmlns:a16="http://schemas.microsoft.com/office/drawing/2014/main" id="{402435D9-9CE4-ED89-7552-277051C257B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Round Diagonal Corner Rectangle 3">
                    <a:extLst>
                      <a:ext uri="{FF2B5EF4-FFF2-40B4-BE49-F238E27FC236}">
                        <a16:creationId xmlns:a16="http://schemas.microsoft.com/office/drawing/2014/main" id="{848B123C-F0D6-D787-D783-E6659023941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Round Diagonal Corner Rectangle 4">
                    <a:extLst>
                      <a:ext uri="{FF2B5EF4-FFF2-40B4-BE49-F238E27FC236}">
                        <a16:creationId xmlns:a16="http://schemas.microsoft.com/office/drawing/2014/main" id="{433E0758-91E1-635B-1D2F-3BE6C5890D1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Round Diagonal Corner Rectangle 5">
                    <a:extLst>
                      <a:ext uri="{FF2B5EF4-FFF2-40B4-BE49-F238E27FC236}">
                        <a16:creationId xmlns:a16="http://schemas.microsoft.com/office/drawing/2014/main" id="{8872CAB8-9E30-5E5F-8F55-D1EA2A16C83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ound Diagonal Corner Rectangle 6">
                    <a:extLst>
                      <a:ext uri="{FF2B5EF4-FFF2-40B4-BE49-F238E27FC236}">
                        <a16:creationId xmlns:a16="http://schemas.microsoft.com/office/drawing/2014/main" id="{8791F7B7-C02C-EB30-AB5B-D2A4E874929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3" name="Group 8">
                  <a:extLst>
                    <a:ext uri="{FF2B5EF4-FFF2-40B4-BE49-F238E27FC236}">
                      <a16:creationId xmlns:a16="http://schemas.microsoft.com/office/drawing/2014/main" id="{7DB76B27-2760-992A-FB4A-03936EB24D70}"/>
                    </a:ext>
                  </a:extLst>
                </p:cNvPr>
                <p:cNvGrpSpPr/>
                <p:nvPr/>
              </p:nvGrpSpPr>
              <p:grpSpPr>
                <a:xfrm rot="16517873">
                  <a:off x="5186556" y="1224033"/>
                  <a:ext cx="1176558" cy="776349"/>
                  <a:chOff x="4567827" y="970271"/>
                  <a:chExt cx="1176558" cy="776349"/>
                </a:xfrm>
                <a:grpFill/>
              </p:grpSpPr>
              <p:sp>
                <p:nvSpPr>
                  <p:cNvPr id="874" name="Round Diagonal Corner Rectangle 57">
                    <a:extLst>
                      <a:ext uri="{FF2B5EF4-FFF2-40B4-BE49-F238E27FC236}">
                        <a16:creationId xmlns:a16="http://schemas.microsoft.com/office/drawing/2014/main" id="{F0B7B44C-5BD4-0040-EB1A-E84BEE1C4A7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Round Diagonal Corner Rectangle 58">
                    <a:extLst>
                      <a:ext uri="{FF2B5EF4-FFF2-40B4-BE49-F238E27FC236}">
                        <a16:creationId xmlns:a16="http://schemas.microsoft.com/office/drawing/2014/main" id="{184DDBEB-5060-1922-20A9-99BDA370A47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Round Diagonal Corner Rectangle 59">
                    <a:extLst>
                      <a:ext uri="{FF2B5EF4-FFF2-40B4-BE49-F238E27FC236}">
                        <a16:creationId xmlns:a16="http://schemas.microsoft.com/office/drawing/2014/main" id="{1C40EADA-4E66-AA4B-1CE9-49D67DD3297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ound Diagonal Corner Rectangle 60">
                    <a:extLst>
                      <a:ext uri="{FF2B5EF4-FFF2-40B4-BE49-F238E27FC236}">
                        <a16:creationId xmlns:a16="http://schemas.microsoft.com/office/drawing/2014/main" id="{E820C98B-2B60-19B9-35CD-128832B38FD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Round Diagonal Corner Rectangle 61">
                    <a:extLst>
                      <a:ext uri="{FF2B5EF4-FFF2-40B4-BE49-F238E27FC236}">
                        <a16:creationId xmlns:a16="http://schemas.microsoft.com/office/drawing/2014/main" id="{AB5C2E67-E453-142F-9502-6D9205B71CD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6" name="Group 845">
                <a:extLst>
                  <a:ext uri="{FF2B5EF4-FFF2-40B4-BE49-F238E27FC236}">
                    <a16:creationId xmlns:a16="http://schemas.microsoft.com/office/drawing/2014/main" id="{03003A2F-372A-0C50-4889-1C68EEBD51BF}"/>
                  </a:ext>
                </a:extLst>
              </p:cNvPr>
              <p:cNvGrpSpPr/>
              <p:nvPr/>
            </p:nvGrpSpPr>
            <p:grpSpPr>
              <a:xfrm rot="9089938">
                <a:off x="2556363" y="1661184"/>
                <a:ext cx="1090262" cy="771324"/>
                <a:chOff x="4567827" y="970271"/>
                <a:chExt cx="1595182" cy="1230216"/>
              </a:xfrm>
              <a:grpFill/>
            </p:grpSpPr>
            <p:grpSp>
              <p:nvGrpSpPr>
                <p:cNvPr id="860" name="Group 7">
                  <a:extLst>
                    <a:ext uri="{FF2B5EF4-FFF2-40B4-BE49-F238E27FC236}">
                      <a16:creationId xmlns:a16="http://schemas.microsoft.com/office/drawing/2014/main" id="{9B48B1CA-4421-D805-4356-E029D4C44C18}"/>
                    </a:ext>
                  </a:extLst>
                </p:cNvPr>
                <p:cNvGrpSpPr/>
                <p:nvPr/>
              </p:nvGrpSpPr>
              <p:grpSpPr>
                <a:xfrm>
                  <a:off x="4567827" y="970271"/>
                  <a:ext cx="1176558" cy="776349"/>
                  <a:chOff x="4567827" y="970271"/>
                  <a:chExt cx="1176558" cy="776349"/>
                </a:xfrm>
                <a:grpFill/>
              </p:grpSpPr>
              <p:sp>
                <p:nvSpPr>
                  <p:cNvPr id="867" name="Round Diagonal Corner Rectangle 2">
                    <a:extLst>
                      <a:ext uri="{FF2B5EF4-FFF2-40B4-BE49-F238E27FC236}">
                        <a16:creationId xmlns:a16="http://schemas.microsoft.com/office/drawing/2014/main" id="{E5F158AF-BBB4-CB95-1109-A396633A79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Round Diagonal Corner Rectangle 3">
                    <a:extLst>
                      <a:ext uri="{FF2B5EF4-FFF2-40B4-BE49-F238E27FC236}">
                        <a16:creationId xmlns:a16="http://schemas.microsoft.com/office/drawing/2014/main" id="{C93B3B97-BC1A-6E62-90F8-14EA6ADA8FC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ound Diagonal Corner Rectangle 4">
                    <a:extLst>
                      <a:ext uri="{FF2B5EF4-FFF2-40B4-BE49-F238E27FC236}">
                        <a16:creationId xmlns:a16="http://schemas.microsoft.com/office/drawing/2014/main" id="{C529639B-5D08-75F2-05F9-D1996EB029D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Round Diagonal Corner Rectangle 5">
                    <a:extLst>
                      <a:ext uri="{FF2B5EF4-FFF2-40B4-BE49-F238E27FC236}">
                        <a16:creationId xmlns:a16="http://schemas.microsoft.com/office/drawing/2014/main" id="{A00DD21E-9FE2-9FA0-D0B1-4F851864A48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Round Diagonal Corner Rectangle 6">
                    <a:extLst>
                      <a:ext uri="{FF2B5EF4-FFF2-40B4-BE49-F238E27FC236}">
                        <a16:creationId xmlns:a16="http://schemas.microsoft.com/office/drawing/2014/main" id="{26E6F727-DB49-7FFD-36CD-E912805DD4F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1" name="Group 8">
                  <a:extLst>
                    <a:ext uri="{FF2B5EF4-FFF2-40B4-BE49-F238E27FC236}">
                      <a16:creationId xmlns:a16="http://schemas.microsoft.com/office/drawing/2014/main" id="{565A190D-8863-D4CC-4CDF-0DF71EF04BEF}"/>
                    </a:ext>
                  </a:extLst>
                </p:cNvPr>
                <p:cNvGrpSpPr/>
                <p:nvPr/>
              </p:nvGrpSpPr>
              <p:grpSpPr>
                <a:xfrm rot="16517873">
                  <a:off x="5186556" y="1224033"/>
                  <a:ext cx="1176558" cy="776349"/>
                  <a:chOff x="4567827" y="970271"/>
                  <a:chExt cx="1176558" cy="776349"/>
                </a:xfrm>
                <a:grpFill/>
              </p:grpSpPr>
              <p:sp>
                <p:nvSpPr>
                  <p:cNvPr id="862" name="Round Diagonal Corner Rectangle 70">
                    <a:extLst>
                      <a:ext uri="{FF2B5EF4-FFF2-40B4-BE49-F238E27FC236}">
                        <a16:creationId xmlns:a16="http://schemas.microsoft.com/office/drawing/2014/main" id="{49AEC0B1-5C40-D35C-4DCB-0F3C40B3AC8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ound Diagonal Corner Rectangle 71">
                    <a:extLst>
                      <a:ext uri="{FF2B5EF4-FFF2-40B4-BE49-F238E27FC236}">
                        <a16:creationId xmlns:a16="http://schemas.microsoft.com/office/drawing/2014/main" id="{F29CD178-FAD6-B671-AE4A-1D78AF34001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ound Diagonal Corner Rectangle 72">
                    <a:extLst>
                      <a:ext uri="{FF2B5EF4-FFF2-40B4-BE49-F238E27FC236}">
                        <a16:creationId xmlns:a16="http://schemas.microsoft.com/office/drawing/2014/main" id="{9115C782-C20D-8FB1-D78B-231A6819E04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ound Diagonal Corner Rectangle 73">
                    <a:extLst>
                      <a:ext uri="{FF2B5EF4-FFF2-40B4-BE49-F238E27FC236}">
                        <a16:creationId xmlns:a16="http://schemas.microsoft.com/office/drawing/2014/main" id="{69F641A1-6FB9-9FCA-92E5-C37195C7DF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Round Diagonal Corner Rectangle 74">
                    <a:extLst>
                      <a:ext uri="{FF2B5EF4-FFF2-40B4-BE49-F238E27FC236}">
                        <a16:creationId xmlns:a16="http://schemas.microsoft.com/office/drawing/2014/main" id="{224560A2-FE42-CF34-A986-4B17804EF4F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7" name="Group 846">
                <a:extLst>
                  <a:ext uri="{FF2B5EF4-FFF2-40B4-BE49-F238E27FC236}">
                    <a16:creationId xmlns:a16="http://schemas.microsoft.com/office/drawing/2014/main" id="{35588A4E-BDFD-9983-F607-D4DF6C0039AE}"/>
                  </a:ext>
                </a:extLst>
              </p:cNvPr>
              <p:cNvGrpSpPr/>
              <p:nvPr/>
            </p:nvGrpSpPr>
            <p:grpSpPr>
              <a:xfrm rot="13486189" flipH="1">
                <a:off x="1389306" y="2685691"/>
                <a:ext cx="1345945" cy="1037421"/>
                <a:chOff x="4567827" y="970271"/>
                <a:chExt cx="1595182" cy="1230216"/>
              </a:xfrm>
              <a:grpFill/>
            </p:grpSpPr>
            <p:grpSp>
              <p:nvGrpSpPr>
                <p:cNvPr id="848" name="Group 7">
                  <a:extLst>
                    <a:ext uri="{FF2B5EF4-FFF2-40B4-BE49-F238E27FC236}">
                      <a16:creationId xmlns:a16="http://schemas.microsoft.com/office/drawing/2014/main" id="{6AEF7EB0-3FC6-7CC5-3908-521E44BEBB46}"/>
                    </a:ext>
                  </a:extLst>
                </p:cNvPr>
                <p:cNvGrpSpPr/>
                <p:nvPr/>
              </p:nvGrpSpPr>
              <p:grpSpPr>
                <a:xfrm>
                  <a:off x="4567827" y="970271"/>
                  <a:ext cx="1176558" cy="776349"/>
                  <a:chOff x="4567827" y="970271"/>
                  <a:chExt cx="1176558" cy="776349"/>
                </a:xfrm>
                <a:grpFill/>
              </p:grpSpPr>
              <p:sp>
                <p:nvSpPr>
                  <p:cNvPr id="855" name="Round Diagonal Corner Rectangle 2">
                    <a:extLst>
                      <a:ext uri="{FF2B5EF4-FFF2-40B4-BE49-F238E27FC236}">
                        <a16:creationId xmlns:a16="http://schemas.microsoft.com/office/drawing/2014/main" id="{7E5C0AB3-CC43-6E91-2DAE-1232611F210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Round Diagonal Corner Rectangle 3">
                    <a:extLst>
                      <a:ext uri="{FF2B5EF4-FFF2-40B4-BE49-F238E27FC236}">
                        <a16:creationId xmlns:a16="http://schemas.microsoft.com/office/drawing/2014/main" id="{4915DAF0-3122-D249-6D0F-FB3C9DE00F6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ound Diagonal Corner Rectangle 4">
                    <a:extLst>
                      <a:ext uri="{FF2B5EF4-FFF2-40B4-BE49-F238E27FC236}">
                        <a16:creationId xmlns:a16="http://schemas.microsoft.com/office/drawing/2014/main" id="{A5242399-4321-BBC1-676C-71780612FA3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ound Diagonal Corner Rectangle 5">
                    <a:extLst>
                      <a:ext uri="{FF2B5EF4-FFF2-40B4-BE49-F238E27FC236}">
                        <a16:creationId xmlns:a16="http://schemas.microsoft.com/office/drawing/2014/main" id="{AC486985-E90D-C7BE-109D-37E0D605D59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ound Diagonal Corner Rectangle 6">
                    <a:extLst>
                      <a:ext uri="{FF2B5EF4-FFF2-40B4-BE49-F238E27FC236}">
                        <a16:creationId xmlns:a16="http://schemas.microsoft.com/office/drawing/2014/main" id="{E0B5F20C-356A-DD2A-706A-F9F8FDFF565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9" name="Group 8">
                  <a:extLst>
                    <a:ext uri="{FF2B5EF4-FFF2-40B4-BE49-F238E27FC236}">
                      <a16:creationId xmlns:a16="http://schemas.microsoft.com/office/drawing/2014/main" id="{AA3138F0-B654-F66F-AAFF-9B03E37DCE1C}"/>
                    </a:ext>
                  </a:extLst>
                </p:cNvPr>
                <p:cNvGrpSpPr/>
                <p:nvPr/>
              </p:nvGrpSpPr>
              <p:grpSpPr>
                <a:xfrm rot="16517873">
                  <a:off x="5186556" y="1224033"/>
                  <a:ext cx="1176558" cy="776349"/>
                  <a:chOff x="4567827" y="970271"/>
                  <a:chExt cx="1176558" cy="776349"/>
                </a:xfrm>
                <a:grpFill/>
              </p:grpSpPr>
              <p:sp>
                <p:nvSpPr>
                  <p:cNvPr id="850" name="Round Diagonal Corner Rectangle 83">
                    <a:extLst>
                      <a:ext uri="{FF2B5EF4-FFF2-40B4-BE49-F238E27FC236}">
                        <a16:creationId xmlns:a16="http://schemas.microsoft.com/office/drawing/2014/main" id="{20F98A16-941B-735F-C6EE-0FCC289D8D6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Round Diagonal Corner Rectangle 84">
                    <a:extLst>
                      <a:ext uri="{FF2B5EF4-FFF2-40B4-BE49-F238E27FC236}">
                        <a16:creationId xmlns:a16="http://schemas.microsoft.com/office/drawing/2014/main" id="{94C8657C-619C-578C-FA38-63AC01DB0FC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Round Diagonal Corner Rectangle 85">
                    <a:extLst>
                      <a:ext uri="{FF2B5EF4-FFF2-40B4-BE49-F238E27FC236}">
                        <a16:creationId xmlns:a16="http://schemas.microsoft.com/office/drawing/2014/main" id="{3B7EE3D8-2A7E-9D98-4DE0-9F2B995D518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Round Diagonal Corner Rectangle 86">
                    <a:extLst>
                      <a:ext uri="{FF2B5EF4-FFF2-40B4-BE49-F238E27FC236}">
                        <a16:creationId xmlns:a16="http://schemas.microsoft.com/office/drawing/2014/main" id="{B76171EE-7E8D-3BCC-87F3-3DEE67061AE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Round Diagonal Corner Rectangle 87">
                    <a:extLst>
                      <a:ext uri="{FF2B5EF4-FFF2-40B4-BE49-F238E27FC236}">
                        <a16:creationId xmlns:a16="http://schemas.microsoft.com/office/drawing/2014/main" id="{E6E2A8C9-FE2E-BA45-8F85-080A88C413D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30" name="Group 829">
              <a:extLst>
                <a:ext uri="{FF2B5EF4-FFF2-40B4-BE49-F238E27FC236}">
                  <a16:creationId xmlns:a16="http://schemas.microsoft.com/office/drawing/2014/main" id="{B03C50DB-63EE-9E74-C26C-B04560A4BE99}"/>
                </a:ext>
              </a:extLst>
            </p:cNvPr>
            <p:cNvGrpSpPr/>
            <p:nvPr/>
          </p:nvGrpSpPr>
          <p:grpSpPr>
            <a:xfrm>
              <a:off x="2981346" y="4205344"/>
              <a:ext cx="765692" cy="643248"/>
              <a:chOff x="4489705" y="1636776"/>
              <a:chExt cx="3097086" cy="2651760"/>
            </a:xfrm>
            <a:solidFill>
              <a:schemeClr val="accent6">
                <a:lumMod val="75000"/>
              </a:schemeClr>
            </a:solidFill>
          </p:grpSpPr>
          <p:grpSp>
            <p:nvGrpSpPr>
              <p:cNvPr id="831" name="Group 830">
                <a:extLst>
                  <a:ext uri="{FF2B5EF4-FFF2-40B4-BE49-F238E27FC236}">
                    <a16:creationId xmlns:a16="http://schemas.microsoft.com/office/drawing/2014/main" id="{D7910909-AD03-8CCD-09A6-D3BE75A07E69}"/>
                  </a:ext>
                </a:extLst>
              </p:cNvPr>
              <p:cNvGrpSpPr/>
              <p:nvPr/>
            </p:nvGrpSpPr>
            <p:grpSpPr>
              <a:xfrm>
                <a:off x="4489705" y="1779294"/>
                <a:ext cx="1630864" cy="1887450"/>
                <a:chOff x="7653422" y="1435608"/>
                <a:chExt cx="2769586" cy="3757446"/>
              </a:xfrm>
              <a:grpFill/>
            </p:grpSpPr>
            <p:sp>
              <p:nvSpPr>
                <p:cNvPr id="838" name="Rectangle 2">
                  <a:extLst>
                    <a:ext uri="{FF2B5EF4-FFF2-40B4-BE49-F238E27FC236}">
                      <a16:creationId xmlns:a16="http://schemas.microsoft.com/office/drawing/2014/main" id="{CCD56EFB-DFED-6D55-B501-607673971115}"/>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Freeform: Shape 838">
                  <a:extLst>
                    <a:ext uri="{FF2B5EF4-FFF2-40B4-BE49-F238E27FC236}">
                      <a16:creationId xmlns:a16="http://schemas.microsoft.com/office/drawing/2014/main" id="{95CA7FF6-E8CD-BADD-20FD-BE7EE318B88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2" name="Group 831">
                <a:extLst>
                  <a:ext uri="{FF2B5EF4-FFF2-40B4-BE49-F238E27FC236}">
                    <a16:creationId xmlns:a16="http://schemas.microsoft.com/office/drawing/2014/main" id="{7486EB11-4F4A-35BE-3ABA-4DF6273D9EBA}"/>
                  </a:ext>
                </a:extLst>
              </p:cNvPr>
              <p:cNvGrpSpPr/>
              <p:nvPr/>
            </p:nvGrpSpPr>
            <p:grpSpPr>
              <a:xfrm>
                <a:off x="5218177" y="1636776"/>
                <a:ext cx="1822482" cy="2109216"/>
                <a:chOff x="7653422" y="1435608"/>
                <a:chExt cx="2769586" cy="3757446"/>
              </a:xfrm>
              <a:grpFill/>
            </p:grpSpPr>
            <p:sp>
              <p:nvSpPr>
                <p:cNvPr id="836" name="Rectangle 2">
                  <a:extLst>
                    <a:ext uri="{FF2B5EF4-FFF2-40B4-BE49-F238E27FC236}">
                      <a16:creationId xmlns:a16="http://schemas.microsoft.com/office/drawing/2014/main" id="{0FFACB21-D7ED-8B33-44D1-298F78B17B0D}"/>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Freeform: Shape 836">
                  <a:extLst>
                    <a:ext uri="{FF2B5EF4-FFF2-40B4-BE49-F238E27FC236}">
                      <a16:creationId xmlns:a16="http://schemas.microsoft.com/office/drawing/2014/main" id="{BE3020F6-A2F0-1DAE-128C-63708A3DD12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3" name="Group 832">
                <a:extLst>
                  <a:ext uri="{FF2B5EF4-FFF2-40B4-BE49-F238E27FC236}">
                    <a16:creationId xmlns:a16="http://schemas.microsoft.com/office/drawing/2014/main" id="{9BF31E97-E059-0F2C-E527-79D4DF171341}"/>
                  </a:ext>
                </a:extLst>
              </p:cNvPr>
              <p:cNvGrpSpPr/>
              <p:nvPr/>
            </p:nvGrpSpPr>
            <p:grpSpPr>
              <a:xfrm>
                <a:off x="5394961" y="1751862"/>
                <a:ext cx="2191830" cy="2536674"/>
                <a:chOff x="7653422" y="1435608"/>
                <a:chExt cx="2769586" cy="3757446"/>
              </a:xfrm>
              <a:grpFill/>
            </p:grpSpPr>
            <p:sp>
              <p:nvSpPr>
                <p:cNvPr id="834" name="Rectangle 2">
                  <a:extLst>
                    <a:ext uri="{FF2B5EF4-FFF2-40B4-BE49-F238E27FC236}">
                      <a16:creationId xmlns:a16="http://schemas.microsoft.com/office/drawing/2014/main" id="{DE4551D1-10E5-ED20-45C8-F968CD561A43}"/>
                    </a:ext>
                  </a:extLst>
                </p:cNvPr>
                <p:cNvSpPr/>
                <p:nvPr/>
              </p:nvSpPr>
              <p:spPr>
                <a:xfrm>
                  <a:off x="8910733" y="3730751"/>
                  <a:ext cx="289922" cy="1462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Freeform: Shape 834">
                  <a:extLst>
                    <a:ext uri="{FF2B5EF4-FFF2-40B4-BE49-F238E27FC236}">
                      <a16:creationId xmlns:a16="http://schemas.microsoft.com/office/drawing/2014/main" id="{CC8D21E4-1718-B57C-32E8-786069CBA4E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07" name="Arrow: Down 806">
            <a:extLst>
              <a:ext uri="{FF2B5EF4-FFF2-40B4-BE49-F238E27FC236}">
                <a16:creationId xmlns:a16="http://schemas.microsoft.com/office/drawing/2014/main" id="{EE68B949-BA50-4F8E-934F-85AE8D1067D3}"/>
              </a:ext>
            </a:extLst>
          </p:cNvPr>
          <p:cNvSpPr/>
          <p:nvPr/>
        </p:nvSpPr>
        <p:spPr>
          <a:xfrm rot="10800000">
            <a:off x="10876141" y="4500015"/>
            <a:ext cx="271603" cy="88724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TextBox 807">
            <a:extLst>
              <a:ext uri="{FF2B5EF4-FFF2-40B4-BE49-F238E27FC236}">
                <a16:creationId xmlns:a16="http://schemas.microsoft.com/office/drawing/2014/main" id="{62485E37-7B9C-4A8D-93AD-62C23136EE39}"/>
              </a:ext>
            </a:extLst>
          </p:cNvPr>
          <p:cNvSpPr txBox="1"/>
          <p:nvPr/>
        </p:nvSpPr>
        <p:spPr>
          <a:xfrm>
            <a:off x="10319746" y="5162536"/>
            <a:ext cx="863946" cy="338555"/>
          </a:xfrm>
          <a:prstGeom prst="rect">
            <a:avLst/>
          </a:prstGeom>
          <a:noFill/>
        </p:spPr>
        <p:txBody>
          <a:bodyPr wrap="square" rtlCol="0">
            <a:spAutoFit/>
          </a:bodyPr>
          <a:lstStyle/>
          <a:p>
            <a:r>
              <a:rPr lang="en-US" sz="1600" dirty="0">
                <a:solidFill>
                  <a:schemeClr val="bg1"/>
                </a:solidFill>
              </a:rPr>
              <a:t>North</a:t>
            </a:r>
          </a:p>
        </p:txBody>
      </p:sp>
    </p:spTree>
    <p:extLst>
      <p:ext uri="{BB962C8B-B14F-4D97-AF65-F5344CB8AC3E}">
        <p14:creationId xmlns:p14="http://schemas.microsoft.com/office/powerpoint/2010/main" val="356938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2047077C-A9F5-44DE-8B0B-1EEB3489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p:cNvGrpSpPr/>
          <p:nvPr/>
        </p:nvGrpSpPr>
        <p:grpSpPr>
          <a:xfrm>
            <a:off x="2057400" y="381000"/>
            <a:ext cx="3200400" cy="1981200"/>
            <a:chOff x="5257800" y="3733800"/>
            <a:chExt cx="3200400" cy="1981200"/>
          </a:xfrm>
        </p:grpSpPr>
        <p:grpSp>
          <p:nvGrpSpPr>
            <p:cNvPr id="25" name="Group 9"/>
            <p:cNvGrpSpPr/>
            <p:nvPr/>
          </p:nvGrpSpPr>
          <p:grpSpPr>
            <a:xfrm>
              <a:off x="5257800" y="3733800"/>
              <a:ext cx="3200400" cy="1981200"/>
              <a:chOff x="965200" y="2286000"/>
              <a:chExt cx="7264400" cy="2743200"/>
            </a:xfrm>
          </p:grpSpPr>
          <p:grpSp>
            <p:nvGrpSpPr>
              <p:cNvPr id="27" name="Group 18"/>
              <p:cNvGrpSpPr/>
              <p:nvPr/>
            </p:nvGrpSpPr>
            <p:grpSpPr>
              <a:xfrm>
                <a:off x="965200" y="2286000"/>
                <a:ext cx="7264400" cy="2743200"/>
                <a:chOff x="965200" y="2286000"/>
                <a:chExt cx="7327900" cy="2743200"/>
              </a:xfrm>
            </p:grpSpPr>
            <p:sp>
              <p:nvSpPr>
                <p:cNvPr id="29" name="Rectangle 2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1"/>
                  <a:endCxn id="3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117599" y="2514600"/>
                <a:ext cx="7010400" cy="639228"/>
              </a:xfrm>
              <a:prstGeom prst="rect">
                <a:avLst/>
              </a:prstGeom>
              <a:noFill/>
            </p:spPr>
            <p:txBody>
              <a:bodyPr wrap="square" rtlCol="0">
                <a:spAutoFit/>
              </a:bodyPr>
              <a:lstStyle/>
              <a:p>
                <a:endParaRPr lang="en-US" sz="2400" dirty="0">
                  <a:solidFill>
                    <a:schemeClr val="bg1"/>
                  </a:solidFill>
                </a:endParaRPr>
              </a:p>
            </p:txBody>
          </p:sp>
        </p:grpSp>
        <p:sp>
          <p:nvSpPr>
            <p:cNvPr id="26" name="Rectangle 25"/>
            <p:cNvSpPr/>
            <p:nvPr/>
          </p:nvSpPr>
          <p:spPr>
            <a:xfrm>
              <a:off x="5486400" y="3962400"/>
              <a:ext cx="2743200" cy="923330"/>
            </a:xfrm>
            <a:prstGeom prst="rect">
              <a:avLst/>
            </a:prstGeom>
          </p:spPr>
          <p:txBody>
            <a:bodyPr wrap="square">
              <a:spAutoFit/>
            </a:bodyPr>
            <a:lstStyle/>
            <a:p>
              <a:pPr algn="ctr" fontAlgn="base"/>
              <a:r>
                <a:rPr lang="en-US" b="1" dirty="0">
                  <a:solidFill>
                    <a:schemeClr val="bg1"/>
                  </a:solidFill>
                </a:rPr>
                <a:t>We can choose to not be offended by the words and actions of others.</a:t>
              </a:r>
            </a:p>
          </p:txBody>
        </p:sp>
      </p:grpSp>
      <p:grpSp>
        <p:nvGrpSpPr>
          <p:cNvPr id="34" name="Group 33"/>
          <p:cNvGrpSpPr/>
          <p:nvPr/>
        </p:nvGrpSpPr>
        <p:grpSpPr>
          <a:xfrm>
            <a:off x="6477000" y="381000"/>
            <a:ext cx="3200400" cy="1981200"/>
            <a:chOff x="5257800" y="3733800"/>
            <a:chExt cx="3200400" cy="1981200"/>
          </a:xfrm>
        </p:grpSpPr>
        <p:grpSp>
          <p:nvGrpSpPr>
            <p:cNvPr id="35" name="Group 9"/>
            <p:cNvGrpSpPr/>
            <p:nvPr/>
          </p:nvGrpSpPr>
          <p:grpSpPr>
            <a:xfrm>
              <a:off x="5257800" y="3733800"/>
              <a:ext cx="3200400" cy="1981200"/>
              <a:chOff x="965200" y="2286000"/>
              <a:chExt cx="7264400" cy="2743200"/>
            </a:xfrm>
          </p:grpSpPr>
          <p:grpSp>
            <p:nvGrpSpPr>
              <p:cNvPr id="37" name="Group 18"/>
              <p:cNvGrpSpPr/>
              <p:nvPr/>
            </p:nvGrpSpPr>
            <p:grpSpPr>
              <a:xfrm>
                <a:off x="965200" y="2286000"/>
                <a:ext cx="7264400" cy="2743200"/>
                <a:chOff x="965200" y="2286000"/>
                <a:chExt cx="7327900" cy="2743200"/>
              </a:xfrm>
            </p:grpSpPr>
            <p:sp>
              <p:nvSpPr>
                <p:cNvPr id="39" name="Rectangle 3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1"/>
                  <a:endCxn id="4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117599" y="2514600"/>
                <a:ext cx="7010400" cy="639228"/>
              </a:xfrm>
              <a:prstGeom prst="rect">
                <a:avLst/>
              </a:prstGeom>
              <a:noFill/>
            </p:spPr>
            <p:txBody>
              <a:bodyPr wrap="square" rtlCol="0">
                <a:spAutoFit/>
              </a:bodyPr>
              <a:lstStyle/>
              <a:p>
                <a:endParaRPr lang="en-US" sz="2400" dirty="0">
                  <a:solidFill>
                    <a:schemeClr val="bg1"/>
                  </a:solidFill>
                </a:endParaRPr>
              </a:p>
            </p:txBody>
          </p:sp>
        </p:grpSp>
        <p:sp>
          <p:nvSpPr>
            <p:cNvPr id="36" name="Rectangle 35"/>
            <p:cNvSpPr/>
            <p:nvPr/>
          </p:nvSpPr>
          <p:spPr>
            <a:xfrm>
              <a:off x="5486400" y="3962400"/>
              <a:ext cx="2743200" cy="923330"/>
            </a:xfrm>
            <a:prstGeom prst="rect">
              <a:avLst/>
            </a:prstGeom>
          </p:spPr>
          <p:txBody>
            <a:bodyPr wrap="square">
              <a:spAutoFit/>
            </a:bodyPr>
            <a:lstStyle/>
            <a:p>
              <a:pPr algn="ctr" fontAlgn="base"/>
              <a:r>
                <a:rPr lang="en-US" b="1" dirty="0">
                  <a:solidFill>
                    <a:schemeClr val="bg1"/>
                  </a:solidFill>
                </a:rPr>
                <a:t>We should avoid making unkind judgments about others</a:t>
              </a:r>
              <a:r>
                <a:rPr lang="en-US" dirty="0">
                  <a:solidFill>
                    <a:schemeClr val="bg1"/>
                  </a:solidFill>
                </a:rPr>
                <a:t> </a:t>
              </a:r>
            </a:p>
          </p:txBody>
        </p:sp>
      </p:grpSp>
      <p:grpSp>
        <p:nvGrpSpPr>
          <p:cNvPr id="44" name="Group 43"/>
          <p:cNvGrpSpPr/>
          <p:nvPr/>
        </p:nvGrpSpPr>
        <p:grpSpPr>
          <a:xfrm>
            <a:off x="4495800" y="2514600"/>
            <a:ext cx="3200400" cy="1981200"/>
            <a:chOff x="5257800" y="3733800"/>
            <a:chExt cx="3200400" cy="1981200"/>
          </a:xfrm>
        </p:grpSpPr>
        <p:grpSp>
          <p:nvGrpSpPr>
            <p:cNvPr id="45" name="Group 9"/>
            <p:cNvGrpSpPr/>
            <p:nvPr/>
          </p:nvGrpSpPr>
          <p:grpSpPr>
            <a:xfrm>
              <a:off x="5257800" y="3733800"/>
              <a:ext cx="3200400" cy="1981200"/>
              <a:chOff x="965200" y="2286000"/>
              <a:chExt cx="7264400" cy="2743200"/>
            </a:xfrm>
          </p:grpSpPr>
          <p:grpSp>
            <p:nvGrpSpPr>
              <p:cNvPr id="47" name="Group 18"/>
              <p:cNvGrpSpPr/>
              <p:nvPr/>
            </p:nvGrpSpPr>
            <p:grpSpPr>
              <a:xfrm>
                <a:off x="965200" y="2286000"/>
                <a:ext cx="7264400" cy="2743200"/>
                <a:chOff x="965200" y="2286000"/>
                <a:chExt cx="7327900" cy="2743200"/>
              </a:xfrm>
            </p:grpSpPr>
            <p:sp>
              <p:nvSpPr>
                <p:cNvPr id="49" name="Rectangle 4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1"/>
                  <a:endCxn id="5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1117599" y="2514600"/>
                <a:ext cx="7010400" cy="639228"/>
              </a:xfrm>
              <a:prstGeom prst="rect">
                <a:avLst/>
              </a:prstGeom>
              <a:noFill/>
            </p:spPr>
            <p:txBody>
              <a:bodyPr wrap="square" rtlCol="0">
                <a:spAutoFit/>
              </a:bodyPr>
              <a:lstStyle/>
              <a:p>
                <a:endParaRPr lang="en-US" sz="2400" dirty="0">
                  <a:solidFill>
                    <a:schemeClr val="bg1"/>
                  </a:solidFill>
                </a:endParaRPr>
              </a:p>
            </p:txBody>
          </p:sp>
        </p:grpSp>
        <p:sp>
          <p:nvSpPr>
            <p:cNvPr id="46" name="Rectangle 45"/>
            <p:cNvSpPr/>
            <p:nvPr/>
          </p:nvSpPr>
          <p:spPr>
            <a:xfrm>
              <a:off x="5486400" y="3962400"/>
              <a:ext cx="2743200" cy="1200329"/>
            </a:xfrm>
            <a:prstGeom prst="rect">
              <a:avLst/>
            </a:prstGeom>
          </p:spPr>
          <p:txBody>
            <a:bodyPr wrap="square">
              <a:spAutoFit/>
            </a:bodyPr>
            <a:lstStyle/>
            <a:p>
              <a:pPr algn="ctr"/>
              <a:r>
                <a:rPr lang="en-US" b="1" dirty="0">
                  <a:solidFill>
                    <a:schemeClr val="bg1"/>
                  </a:solidFill>
                </a:rPr>
                <a:t>When we unite in righteousness with others, we are stronger in our battles against evil.</a:t>
              </a:r>
              <a:endParaRPr lang="en-US" dirty="0">
                <a:solidFill>
                  <a:schemeClr val="bg1"/>
                </a:solidFill>
              </a:endParaRPr>
            </a:p>
          </p:txBody>
        </p:sp>
      </p:grpSp>
      <p:sp>
        <p:nvSpPr>
          <p:cNvPr id="54" name="Rectangle 53"/>
          <p:cNvSpPr/>
          <p:nvPr/>
        </p:nvSpPr>
        <p:spPr>
          <a:xfrm>
            <a:off x="5715000" y="5029200"/>
            <a:ext cx="4236236" cy="1077218"/>
          </a:xfrm>
          <a:prstGeom prst="rect">
            <a:avLst/>
          </a:prstGeom>
        </p:spPr>
        <p:txBody>
          <a:bodyPr wrap="square">
            <a:spAutoFit/>
          </a:bodyPr>
          <a:lstStyle/>
          <a:p>
            <a:pPr algn="ctr" fontAlgn="base"/>
            <a:r>
              <a:rPr lang="en-US" sz="3200" dirty="0">
                <a:solidFill>
                  <a:srgbClr val="FFFF00"/>
                </a:solidFill>
              </a:rPr>
              <a:t>How can we choose not to be offended?</a:t>
            </a:r>
          </a:p>
        </p:txBody>
      </p:sp>
      <p:pic>
        <p:nvPicPr>
          <p:cNvPr id="22530" name="Picture 2" descr="http://blog.sendblaster.com/wp-content/uploads/offend.jpg"/>
          <p:cNvPicPr>
            <a:picLocks noChangeAspect="1" noChangeArrowheads="1"/>
          </p:cNvPicPr>
          <p:nvPr/>
        </p:nvPicPr>
        <p:blipFill>
          <a:blip r:embed="rId3" cstate="print"/>
          <a:srcRect/>
          <a:stretch>
            <a:fillRect/>
          </a:stretch>
        </p:blipFill>
        <p:spPr bwMode="auto">
          <a:xfrm>
            <a:off x="1828800" y="2743200"/>
            <a:ext cx="2539510" cy="1524000"/>
          </a:xfrm>
          <a:prstGeom prst="rect">
            <a:avLst/>
          </a:prstGeom>
          <a:noFill/>
        </p:spPr>
      </p:pic>
      <p:pic>
        <p:nvPicPr>
          <p:cNvPr id="22532" name="Picture 4" descr="http://rlv.zcache.com/contains_opinions_that_may_offend_you_case-r310db54f42f94d3f9b8f3b54e0078915_80csz_8byvr_512.jpg"/>
          <p:cNvPicPr>
            <a:picLocks noChangeAspect="1" noChangeArrowheads="1"/>
          </p:cNvPicPr>
          <p:nvPr/>
        </p:nvPicPr>
        <p:blipFill>
          <a:blip r:embed="rId4" cstate="print"/>
          <a:srcRect l="2941" t="20588" b="23529"/>
          <a:stretch>
            <a:fillRect/>
          </a:stretch>
        </p:blipFill>
        <p:spPr bwMode="auto">
          <a:xfrm>
            <a:off x="7848600" y="2895600"/>
            <a:ext cx="2514600" cy="1447800"/>
          </a:xfrm>
          <a:prstGeom prst="rect">
            <a:avLst/>
          </a:prstGeom>
          <a:noFill/>
        </p:spPr>
      </p:pic>
    </p:spTree>
    <p:extLst>
      <p:ext uri="{BB962C8B-B14F-4D97-AF65-F5344CB8AC3E}">
        <p14:creationId xmlns:p14="http://schemas.microsoft.com/office/powerpoint/2010/main" val="85465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animEffect transition="in" filter="fade">
                                      <p:cBhvr>
                                        <p:cTn id="9" dur="2000"/>
                                        <p:tgtEl>
                                          <p:spTgt spid="22530"/>
                                        </p:tgtEl>
                                      </p:cBhvr>
                                    </p:animEffect>
                                  </p:childTnLst>
                                </p:cTn>
                              </p:par>
                              <p:par>
                                <p:cTn id="10" presetID="10" presetClass="entr" presetSubtype="0" fill="hold" nodeType="with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fade">
                                      <p:cBhvr>
                                        <p:cTn id="12" dur="2000"/>
                                        <p:tgtEl>
                                          <p:spTgt spid="225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0" presetClass="exit" presetSubtype="0" fill="hold" nodeType="withEffect">
                                  <p:stCondLst>
                                    <p:cond delay="0"/>
                                  </p:stCondLst>
                                  <p:childTnLst>
                                    <p:animEffect transition="out" filter="fade">
                                      <p:cBhvr>
                                        <p:cTn id="22" dur="2000"/>
                                        <p:tgtEl>
                                          <p:spTgt spid="22530"/>
                                        </p:tgtEl>
                                      </p:cBhvr>
                                    </p:animEffect>
                                    <p:set>
                                      <p:cBhvr>
                                        <p:cTn id="23" dur="1" fill="hold">
                                          <p:stCondLst>
                                            <p:cond delay="1999"/>
                                          </p:stCondLst>
                                        </p:cTn>
                                        <p:tgtEl>
                                          <p:spTgt spid="2253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22532"/>
                                        </p:tgtEl>
                                      </p:cBhvr>
                                    </p:animEffect>
                                    <p:set>
                                      <p:cBhvr>
                                        <p:cTn id="26" dur="1" fill="hold">
                                          <p:stCondLst>
                                            <p:cond delay="1999"/>
                                          </p:stCondLst>
                                        </p:cTn>
                                        <p:tgtEl>
                                          <p:spTgt spid="225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144A3-D330-460A-BF55-7FE4994C8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438261D-9492-4A06-8C3A-E71940002B2E}"/>
              </a:ext>
            </a:extLst>
          </p:cNvPr>
          <p:cNvSpPr/>
          <p:nvPr/>
        </p:nvSpPr>
        <p:spPr>
          <a:xfrm>
            <a:off x="1308847" y="437074"/>
            <a:ext cx="6096000" cy="2308324"/>
          </a:xfrm>
          <a:prstGeom prst="rect">
            <a:avLst/>
          </a:prstGeom>
        </p:spPr>
        <p:txBody>
          <a:bodyPr>
            <a:spAutoFit/>
          </a:bodyPr>
          <a:lstStyle/>
          <a:p>
            <a:pPr fontAlgn="base"/>
            <a:r>
              <a:rPr lang="en-US" b="0" i="0" dirty="0">
                <a:solidFill>
                  <a:schemeClr val="bg1"/>
                </a:solidFill>
                <a:effectLst/>
                <a:latin typeface="Abadi" panose="020B0604020104020204" pitchFamily="34" charset="0"/>
              </a:rPr>
              <a:t>“</a:t>
            </a:r>
            <a:r>
              <a:rPr lang="en-US" b="0" i="0" dirty="0" err="1">
                <a:solidFill>
                  <a:schemeClr val="bg1"/>
                </a:solidFill>
                <a:effectLst/>
                <a:latin typeface="Abadi" panose="020B0604020104020204" pitchFamily="34" charset="0"/>
              </a:rPr>
              <a:t>Pahoran</a:t>
            </a:r>
            <a:r>
              <a:rPr lang="en-US" b="0" i="0" dirty="0">
                <a:solidFill>
                  <a:schemeClr val="bg1"/>
                </a:solidFill>
                <a:effectLst/>
                <a:latin typeface="Abadi" panose="020B0604020104020204" pitchFamily="34" charset="0"/>
              </a:rPr>
              <a:t> might easily have resented Moroni and his message, but he chose not to take offense. …</a:t>
            </a:r>
          </a:p>
          <a:p>
            <a:pPr fontAlgn="base"/>
            <a:r>
              <a:rPr lang="en-US" b="0" i="0" dirty="0">
                <a:solidFill>
                  <a:schemeClr val="bg1"/>
                </a:solidFill>
                <a:effectLst/>
                <a:latin typeface="Abadi" panose="020B0604020104020204" pitchFamily="34" charset="0"/>
              </a:rPr>
              <a:t>“One of the greatest indicators of our own spiritual maturity is revealed in how we respond to the weaknesses, the inexperience, and the potentially offensive actions of others. A thing, an event, or an expression may be offensive, but you and I can choose not to be offended—and to say with </a:t>
            </a:r>
            <a:r>
              <a:rPr lang="en-US" b="0" i="0" dirty="0" err="1">
                <a:solidFill>
                  <a:schemeClr val="bg1"/>
                </a:solidFill>
                <a:effectLst/>
                <a:latin typeface="Abadi" panose="020B0604020104020204" pitchFamily="34" charset="0"/>
              </a:rPr>
              <a:t>Pahoran</a:t>
            </a:r>
            <a:r>
              <a:rPr lang="en-US" b="0" i="0" dirty="0">
                <a:solidFill>
                  <a:schemeClr val="bg1"/>
                </a:solidFill>
                <a:effectLst/>
                <a:latin typeface="Abadi" panose="020B0604020104020204" pitchFamily="34" charset="0"/>
              </a:rPr>
              <a:t>, ‘it </a:t>
            </a:r>
            <a:r>
              <a:rPr lang="en-US" b="0" i="0" dirty="0" err="1">
                <a:solidFill>
                  <a:schemeClr val="bg1"/>
                </a:solidFill>
                <a:effectLst/>
                <a:latin typeface="Abadi" panose="020B0604020104020204" pitchFamily="34" charset="0"/>
              </a:rPr>
              <a:t>mattereth</a:t>
            </a:r>
            <a:r>
              <a:rPr lang="en-US" b="0" i="0" dirty="0">
                <a:solidFill>
                  <a:schemeClr val="bg1"/>
                </a:solidFill>
                <a:effectLst/>
                <a:latin typeface="Abadi" panose="020B0604020104020204" pitchFamily="34" charset="0"/>
              </a:rPr>
              <a:t> not.’ …</a:t>
            </a:r>
          </a:p>
        </p:txBody>
      </p:sp>
      <p:sp>
        <p:nvSpPr>
          <p:cNvPr id="4" name="Rectangle 3">
            <a:extLst>
              <a:ext uri="{FF2B5EF4-FFF2-40B4-BE49-F238E27FC236}">
                <a16:creationId xmlns:a16="http://schemas.microsoft.com/office/drawing/2014/main" id="{BD37895B-6577-4CD5-80EC-A2BDB92397AA}"/>
              </a:ext>
            </a:extLst>
          </p:cNvPr>
          <p:cNvSpPr/>
          <p:nvPr/>
        </p:nvSpPr>
        <p:spPr>
          <a:xfrm>
            <a:off x="5212976" y="3904217"/>
            <a:ext cx="6624918" cy="2308324"/>
          </a:xfrm>
          <a:prstGeom prst="rect">
            <a:avLst/>
          </a:prstGeom>
        </p:spPr>
        <p:txBody>
          <a:bodyPr wrap="square">
            <a:spAutoFit/>
          </a:bodyPr>
          <a:lstStyle/>
          <a:p>
            <a:r>
              <a:rPr lang="en-US" b="0" i="0" dirty="0">
                <a:solidFill>
                  <a:schemeClr val="bg1"/>
                </a:solidFill>
                <a:effectLst/>
                <a:latin typeface="Abadi" panose="020B0604020104020204" pitchFamily="34" charset="0"/>
              </a:rPr>
              <a:t>“… If a person says or does something that we consider offensive, our first obligation is to refuse to take offense and then communicate privately, honestly, and directly with that individual.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Such an approach invites inspiration from the </a:t>
            </a:r>
            <a:r>
              <a:rPr lang="en-US" dirty="0">
                <a:solidFill>
                  <a:schemeClr val="bg1"/>
                </a:solidFill>
                <a:latin typeface="Abadi" panose="020B0604020104020204" pitchFamily="34" charset="0"/>
              </a:rPr>
              <a:t>Holy Ghost </a:t>
            </a:r>
            <a:r>
              <a:rPr lang="en-US" b="0" i="0" dirty="0">
                <a:solidFill>
                  <a:schemeClr val="bg1"/>
                </a:solidFill>
                <a:effectLst/>
                <a:latin typeface="Abadi" panose="020B0604020104020204" pitchFamily="34" charset="0"/>
              </a:rPr>
              <a:t>and permits misperceptions to be clarified and true intent to be understood.”</a:t>
            </a:r>
          </a:p>
          <a:p>
            <a:r>
              <a:rPr lang="en-US" sz="1400" b="0" i="0" dirty="0">
                <a:solidFill>
                  <a:schemeClr val="bg1"/>
                </a:solidFill>
                <a:effectLst/>
                <a:latin typeface="Abadi" panose="020B0604020104020204" pitchFamily="34" charset="0"/>
              </a:rPr>
              <a:t>David A. Bednar</a:t>
            </a:r>
            <a:endParaRPr lang="en-US" sz="1400" dirty="0">
              <a:solidFill>
                <a:schemeClr val="bg1"/>
              </a:solidFill>
            </a:endParaRPr>
          </a:p>
        </p:txBody>
      </p:sp>
      <p:pic>
        <p:nvPicPr>
          <p:cNvPr id="12" name="Picture 11">
            <a:extLst>
              <a:ext uri="{FF2B5EF4-FFF2-40B4-BE49-F238E27FC236}">
                <a16:creationId xmlns:a16="http://schemas.microsoft.com/office/drawing/2014/main" id="{11DDD848-CC70-4E92-B654-EEFF69908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62" y="147782"/>
            <a:ext cx="917313" cy="1220425"/>
          </a:xfrm>
          <a:prstGeom prst="rect">
            <a:avLst/>
          </a:prstGeom>
        </p:spPr>
      </p:pic>
      <p:pic>
        <p:nvPicPr>
          <p:cNvPr id="19" name="Picture 18">
            <a:extLst>
              <a:ext uri="{FF2B5EF4-FFF2-40B4-BE49-F238E27FC236}">
                <a16:creationId xmlns:a16="http://schemas.microsoft.com/office/drawing/2014/main" id="{E7184A17-F767-41BC-9F10-1D7F90E12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846" y="3963568"/>
            <a:ext cx="2026025" cy="2257938"/>
          </a:xfrm>
          <a:prstGeom prst="rect">
            <a:avLst/>
          </a:prstGeom>
        </p:spPr>
      </p:pic>
      <p:pic>
        <p:nvPicPr>
          <p:cNvPr id="21" name="Picture 20">
            <a:extLst>
              <a:ext uri="{FF2B5EF4-FFF2-40B4-BE49-F238E27FC236}">
                <a16:creationId xmlns:a16="http://schemas.microsoft.com/office/drawing/2014/main" id="{43A792B9-8515-4358-ABCE-5D353609A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056" y="3971365"/>
            <a:ext cx="2008532" cy="2241176"/>
          </a:xfrm>
          <a:prstGeom prst="rect">
            <a:avLst/>
          </a:prstGeom>
        </p:spPr>
      </p:pic>
      <p:pic>
        <p:nvPicPr>
          <p:cNvPr id="5" name="Picture 2" descr="reload">
            <a:extLst>
              <a:ext uri="{FF2B5EF4-FFF2-40B4-BE49-F238E27FC236}">
                <a16:creationId xmlns:a16="http://schemas.microsoft.com/office/drawing/2014/main" id="{8541BA91-957C-43D4-4137-CB1BCAABB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2026" y="282228"/>
            <a:ext cx="3131127" cy="313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7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144A3-D330-460A-BF55-7FE4994C8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3">
            <a:extLst>
              <a:ext uri="{FF2B5EF4-FFF2-40B4-BE49-F238E27FC236}">
                <a16:creationId xmlns:a16="http://schemas.microsoft.com/office/drawing/2014/main" id="{ECD73A02-D0A3-4DEE-B616-17990B818C0F}"/>
              </a:ext>
            </a:extLst>
          </p:cNvPr>
          <p:cNvGrpSpPr/>
          <p:nvPr/>
        </p:nvGrpSpPr>
        <p:grpSpPr>
          <a:xfrm>
            <a:off x="152400" y="246522"/>
            <a:ext cx="2031972" cy="2301261"/>
            <a:chOff x="71718" y="1120588"/>
            <a:chExt cx="3070535" cy="4572000"/>
          </a:xfrm>
        </p:grpSpPr>
        <p:grpSp>
          <p:nvGrpSpPr>
            <p:cNvPr id="15" name="Group 13">
              <a:extLst>
                <a:ext uri="{FF2B5EF4-FFF2-40B4-BE49-F238E27FC236}">
                  <a16:creationId xmlns:a16="http://schemas.microsoft.com/office/drawing/2014/main" id="{855B6D55-EC18-4FC8-9FED-5C55751C8DDE}"/>
                </a:ext>
              </a:extLst>
            </p:cNvPr>
            <p:cNvGrpSpPr/>
            <p:nvPr/>
          </p:nvGrpSpPr>
          <p:grpSpPr>
            <a:xfrm>
              <a:off x="71718" y="1120588"/>
              <a:ext cx="3048000" cy="4572000"/>
              <a:chOff x="838200" y="1066800"/>
              <a:chExt cx="2438400" cy="3352800"/>
            </a:xfrm>
          </p:grpSpPr>
          <p:sp>
            <p:nvSpPr>
              <p:cNvPr id="17" name="Rounded Rectangle 61">
                <a:extLst>
                  <a:ext uri="{FF2B5EF4-FFF2-40B4-BE49-F238E27FC236}">
                    <a16:creationId xmlns:a16="http://schemas.microsoft.com/office/drawing/2014/main" id="{B6D42268-0854-4F75-863F-3887F7A265A8}"/>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a:extLst>
                  <a:ext uri="{FF2B5EF4-FFF2-40B4-BE49-F238E27FC236}">
                    <a16:creationId xmlns:a16="http://schemas.microsoft.com/office/drawing/2014/main" id="{DABA3979-BBBF-44EF-88B4-7231B42372A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
                <a:extLst>
                  <a:ext uri="{FF2B5EF4-FFF2-40B4-BE49-F238E27FC236}">
                    <a16:creationId xmlns:a16="http://schemas.microsoft.com/office/drawing/2014/main" id="{A6404E81-E130-4814-99ED-E9B7013C5F8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
                <a:extLst>
                  <a:ext uri="{FF2B5EF4-FFF2-40B4-BE49-F238E27FC236}">
                    <a16:creationId xmlns:a16="http://schemas.microsoft.com/office/drawing/2014/main" id="{4FD07453-00F6-49C4-80D6-4511CEBEDAE1}"/>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5">
                <a:extLst>
                  <a:ext uri="{FF2B5EF4-FFF2-40B4-BE49-F238E27FC236}">
                    <a16:creationId xmlns:a16="http://schemas.microsoft.com/office/drawing/2014/main" id="{BA52E11D-50A1-4FE0-B938-A4C599B55CA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6">
                <a:extLst>
                  <a:ext uri="{FF2B5EF4-FFF2-40B4-BE49-F238E27FC236}">
                    <a16:creationId xmlns:a16="http://schemas.microsoft.com/office/drawing/2014/main" id="{E1479A7D-B6A5-4DA9-B544-5231716B066B}"/>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7">
                <a:extLst>
                  <a:ext uri="{FF2B5EF4-FFF2-40B4-BE49-F238E27FC236}">
                    <a16:creationId xmlns:a16="http://schemas.microsoft.com/office/drawing/2014/main" id="{5101682D-498E-4E89-9B73-6162CB3FF33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Plaque 8">
                <a:extLst>
                  <a:ext uri="{FF2B5EF4-FFF2-40B4-BE49-F238E27FC236}">
                    <a16:creationId xmlns:a16="http://schemas.microsoft.com/office/drawing/2014/main" id="{30D4DEF5-735C-4F4A-9B8E-51EA94371F66}"/>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9">
                <a:extLst>
                  <a:ext uri="{FF2B5EF4-FFF2-40B4-BE49-F238E27FC236}">
                    <a16:creationId xmlns:a16="http://schemas.microsoft.com/office/drawing/2014/main" id="{C4E8AF8E-D4DD-4E00-9D99-351D6D220E9C}"/>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10">
                <a:extLst>
                  <a:ext uri="{FF2B5EF4-FFF2-40B4-BE49-F238E27FC236}">
                    <a16:creationId xmlns:a16="http://schemas.microsoft.com/office/drawing/2014/main" id="{AC720887-2623-4E9D-929F-2DABE31F0F06}"/>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E55C7637-F405-4D4F-96F8-47B13BB89DF3}"/>
                </a:ext>
              </a:extLst>
            </p:cNvPr>
            <p:cNvSpPr txBox="1"/>
            <p:nvPr/>
          </p:nvSpPr>
          <p:spPr>
            <a:xfrm>
              <a:off x="762598" y="1254182"/>
              <a:ext cx="2379655" cy="4096856"/>
            </a:xfrm>
            <a:prstGeom prst="rect">
              <a:avLst/>
            </a:prstGeom>
            <a:noFill/>
          </p:spPr>
          <p:txBody>
            <a:bodyPr wrap="square" rtlCol="0">
              <a:spAutoFit/>
            </a:bodyPr>
            <a:lstStyle/>
            <a:p>
              <a:pPr algn="ctr"/>
              <a:r>
                <a:rPr lang="en-US" sz="1600" b="1" dirty="0"/>
                <a:t>In times of adversity, some people humble themselves before God while others become hardened</a:t>
              </a:r>
              <a:endParaRPr lang="en-US" sz="1600" b="1" dirty="0">
                <a:solidFill>
                  <a:schemeClr val="bg2">
                    <a:lumMod val="25000"/>
                  </a:schemeClr>
                </a:solidFill>
                <a:latin typeface="Tempus Sans ITC" pitchFamily="82" charset="0"/>
              </a:endParaRPr>
            </a:p>
          </p:txBody>
        </p:sp>
      </p:grpSp>
      <p:sp>
        <p:nvSpPr>
          <p:cNvPr id="5" name="Rectangle 4">
            <a:extLst>
              <a:ext uri="{FF2B5EF4-FFF2-40B4-BE49-F238E27FC236}">
                <a16:creationId xmlns:a16="http://schemas.microsoft.com/office/drawing/2014/main" id="{7D590637-6497-4F70-B699-AD15508FCBE7}"/>
              </a:ext>
            </a:extLst>
          </p:cNvPr>
          <p:cNvSpPr/>
          <p:nvPr/>
        </p:nvSpPr>
        <p:spPr>
          <a:xfrm>
            <a:off x="2545976" y="551800"/>
            <a:ext cx="4742330" cy="1754326"/>
          </a:xfrm>
          <a:prstGeom prst="rect">
            <a:avLst/>
          </a:prstGeom>
        </p:spPr>
        <p:txBody>
          <a:bodyPr wrap="square">
            <a:spAutoFit/>
          </a:bodyPr>
          <a:lstStyle/>
          <a:p>
            <a:r>
              <a:rPr lang="en-US" b="0" i="0" dirty="0">
                <a:solidFill>
                  <a:schemeClr val="bg1"/>
                </a:solidFill>
                <a:effectLst/>
                <a:latin typeface="Abadi" panose="020B0604020104020204" pitchFamily="34" charset="0"/>
              </a:rPr>
              <a:t>“A news account quoted two different persons who had suffered the same tragedy and received the same blessing: each of their homes had been totally destroyed, but each of their </a:t>
            </a:r>
            <a:r>
              <a:rPr lang="en-US" dirty="0">
                <a:solidFill>
                  <a:schemeClr val="bg1"/>
                </a:solidFill>
                <a:latin typeface="Abadi" panose="020B0604020104020204" pitchFamily="34" charset="0"/>
              </a:rPr>
              <a:t>family </a:t>
            </a:r>
            <a:r>
              <a:rPr lang="en-US" b="0" i="0" dirty="0">
                <a:solidFill>
                  <a:schemeClr val="bg1"/>
                </a:solidFill>
                <a:effectLst/>
                <a:latin typeface="Abadi" panose="020B0604020104020204" pitchFamily="34" charset="0"/>
              </a:rPr>
              <a:t>members had been spared death or injury.</a:t>
            </a:r>
            <a:endParaRPr lang="en-US" dirty="0">
              <a:solidFill>
                <a:schemeClr val="bg1"/>
              </a:solidFill>
            </a:endParaRPr>
          </a:p>
        </p:txBody>
      </p:sp>
      <p:sp>
        <p:nvSpPr>
          <p:cNvPr id="11" name="Rectangle 10">
            <a:extLst>
              <a:ext uri="{FF2B5EF4-FFF2-40B4-BE49-F238E27FC236}">
                <a16:creationId xmlns:a16="http://schemas.microsoft.com/office/drawing/2014/main" id="{66939209-81DA-4248-8830-F57AD650E18C}"/>
              </a:ext>
            </a:extLst>
          </p:cNvPr>
          <p:cNvSpPr/>
          <p:nvPr/>
        </p:nvSpPr>
        <p:spPr>
          <a:xfrm>
            <a:off x="5365376" y="4421885"/>
            <a:ext cx="6723530" cy="2308324"/>
          </a:xfrm>
          <a:prstGeom prst="rect">
            <a:avLst/>
          </a:prstGeom>
        </p:spPr>
        <p:txBody>
          <a:bodyPr wrap="square">
            <a:spAutoFit/>
          </a:bodyPr>
          <a:lstStyle/>
          <a:p>
            <a:r>
              <a:rPr lang="en-US" b="0" i="0" dirty="0">
                <a:solidFill>
                  <a:schemeClr val="bg1"/>
                </a:solidFill>
                <a:effectLst/>
                <a:latin typeface="Abadi" panose="020B0604020104020204" pitchFamily="34" charset="0"/>
              </a:rPr>
              <a:t>One said that this tragedy had destroyed his faith; how, he asked, could God allow this to happen? The other said that the experience had strengthened his faith. God had been good to him, he said. Though the family’s home and possessions were lost, their lives were spared and they could rebuild the home. … The gift of moral agency empowers each of us to choose how we will act when we suffer adversity” </a:t>
            </a:r>
          </a:p>
          <a:p>
            <a:r>
              <a:rPr lang="en-US" b="0" i="0" dirty="0">
                <a:solidFill>
                  <a:schemeClr val="bg1"/>
                </a:solidFill>
                <a:effectLst/>
                <a:latin typeface="Abadi" panose="020B0604020104020204" pitchFamily="34" charset="0"/>
              </a:rPr>
              <a:t>Dallin H. Oaks</a:t>
            </a:r>
            <a:endParaRPr lang="en-US" dirty="0">
              <a:solidFill>
                <a:schemeClr val="bg1"/>
              </a:solidFill>
            </a:endParaRPr>
          </a:p>
        </p:txBody>
      </p:sp>
      <p:pic>
        <p:nvPicPr>
          <p:cNvPr id="30" name="Picture 29">
            <a:extLst>
              <a:ext uri="{FF2B5EF4-FFF2-40B4-BE49-F238E27FC236}">
                <a16:creationId xmlns:a16="http://schemas.microsoft.com/office/drawing/2014/main" id="{5BDD00CA-33BA-45B7-A68D-672B26342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06" y="3592606"/>
            <a:ext cx="4984376" cy="2803712"/>
          </a:xfrm>
          <a:prstGeom prst="rect">
            <a:avLst/>
          </a:prstGeom>
        </p:spPr>
      </p:pic>
      <p:pic>
        <p:nvPicPr>
          <p:cNvPr id="32" name="Picture 31">
            <a:extLst>
              <a:ext uri="{FF2B5EF4-FFF2-40B4-BE49-F238E27FC236}">
                <a16:creationId xmlns:a16="http://schemas.microsoft.com/office/drawing/2014/main" id="{2B7D1DDD-8A1F-4094-9187-203C1BB27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763" y="490660"/>
            <a:ext cx="3433695" cy="2575271"/>
          </a:xfrm>
          <a:prstGeom prst="rect">
            <a:avLst/>
          </a:prstGeom>
        </p:spPr>
      </p:pic>
      <p:pic>
        <p:nvPicPr>
          <p:cNvPr id="34" name="Picture 33">
            <a:extLst>
              <a:ext uri="{FF2B5EF4-FFF2-40B4-BE49-F238E27FC236}">
                <a16:creationId xmlns:a16="http://schemas.microsoft.com/office/drawing/2014/main" id="{DEE50AF7-6B2C-4766-BDE9-2B6865865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564" y="2330823"/>
            <a:ext cx="2750917" cy="1963271"/>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36B87E1A-D7CC-9B2A-6659-363698D2FD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3617" y="3251648"/>
            <a:ext cx="887697" cy="1106342"/>
          </a:xfrm>
          <a:prstGeom prst="rect">
            <a:avLst/>
          </a:prstGeom>
        </p:spPr>
      </p:pic>
    </p:spTree>
    <p:extLst>
      <p:ext uri="{BB962C8B-B14F-4D97-AF65-F5344CB8AC3E}">
        <p14:creationId xmlns:p14="http://schemas.microsoft.com/office/powerpoint/2010/main" val="298874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A3E53C9D-C286-4D94-8CFC-AC919D2EA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98612" y="6488668"/>
            <a:ext cx="1524000" cy="369332"/>
          </a:xfrm>
          <a:prstGeom prst="rect">
            <a:avLst/>
          </a:prstGeom>
          <a:noFill/>
        </p:spPr>
        <p:txBody>
          <a:bodyPr wrap="square" rtlCol="0">
            <a:spAutoFit/>
          </a:bodyPr>
          <a:lstStyle/>
          <a:p>
            <a:r>
              <a:rPr lang="en-US" dirty="0">
                <a:solidFill>
                  <a:schemeClr val="bg1"/>
                </a:solidFill>
              </a:rPr>
              <a:t>Alma 61</a:t>
            </a:r>
          </a:p>
        </p:txBody>
      </p:sp>
      <p:sp>
        <p:nvSpPr>
          <p:cNvPr id="21" name="TextBox 20"/>
          <p:cNvSpPr txBox="1"/>
          <p:nvPr/>
        </p:nvSpPr>
        <p:spPr>
          <a:xfrm>
            <a:off x="1676400" y="1"/>
            <a:ext cx="8839200" cy="769441"/>
          </a:xfrm>
          <a:prstGeom prst="rect">
            <a:avLst/>
          </a:prstGeom>
          <a:noFill/>
        </p:spPr>
        <p:txBody>
          <a:bodyPr wrap="square" rtlCol="0">
            <a:spAutoFit/>
          </a:bodyPr>
          <a:lstStyle/>
          <a:p>
            <a:pPr algn="ctr"/>
            <a:r>
              <a:rPr lang="en-US" sz="4400" dirty="0" err="1">
                <a:solidFill>
                  <a:schemeClr val="bg1"/>
                </a:solidFill>
                <a:latin typeface="Arial" panose="020B0604020202020204" pitchFamily="34" charset="0"/>
              </a:rPr>
              <a:t>Pahoran’s</a:t>
            </a:r>
            <a:r>
              <a:rPr lang="en-US" sz="4400" dirty="0">
                <a:solidFill>
                  <a:schemeClr val="bg1"/>
                </a:solidFill>
                <a:latin typeface="Arial" panose="020B0604020202020204" pitchFamily="34" charset="0"/>
              </a:rPr>
              <a:t> Epistle</a:t>
            </a:r>
          </a:p>
        </p:txBody>
      </p:sp>
      <p:sp>
        <p:nvSpPr>
          <p:cNvPr id="9" name="Rectangle 8"/>
          <p:cNvSpPr/>
          <p:nvPr/>
        </p:nvSpPr>
        <p:spPr>
          <a:xfrm>
            <a:off x="3733800" y="914401"/>
            <a:ext cx="4572000" cy="5078313"/>
          </a:xfrm>
          <a:prstGeom prst="rect">
            <a:avLst/>
          </a:prstGeom>
        </p:spPr>
        <p:txBody>
          <a:bodyPr>
            <a:spAutoFit/>
          </a:bodyPr>
          <a:lstStyle/>
          <a:p>
            <a:r>
              <a:rPr lang="en-US" dirty="0">
                <a:solidFill>
                  <a:schemeClr val="bg1"/>
                </a:solidFill>
              </a:rPr>
              <a:t>I do not ‘joy’ in your afflictions</a:t>
            </a:r>
          </a:p>
          <a:p>
            <a:endParaRPr lang="en-US" dirty="0">
              <a:solidFill>
                <a:schemeClr val="bg1"/>
              </a:solidFill>
            </a:endParaRPr>
          </a:p>
          <a:p>
            <a:r>
              <a:rPr lang="en-US" dirty="0">
                <a:solidFill>
                  <a:schemeClr val="bg1"/>
                </a:solidFill>
              </a:rPr>
              <a:t>The king-men have risen against me and driven the freemen out</a:t>
            </a:r>
          </a:p>
          <a:p>
            <a:endParaRPr lang="en-US" dirty="0">
              <a:solidFill>
                <a:schemeClr val="bg1"/>
              </a:solidFill>
            </a:endParaRPr>
          </a:p>
          <a:p>
            <a:r>
              <a:rPr lang="en-US" dirty="0">
                <a:solidFill>
                  <a:schemeClr val="bg1"/>
                </a:solidFill>
              </a:rPr>
              <a:t>They have sought to take the judgment seat and have a king—Tyranny--</a:t>
            </a:r>
            <a:r>
              <a:rPr lang="en-US" dirty="0" err="1">
                <a:solidFill>
                  <a:schemeClr val="bg1"/>
                </a:solidFill>
              </a:rPr>
              <a:t>Pachus</a:t>
            </a:r>
            <a:endParaRPr lang="en-US" dirty="0">
              <a:solidFill>
                <a:schemeClr val="bg1"/>
              </a:solidFill>
            </a:endParaRPr>
          </a:p>
          <a:p>
            <a:endParaRPr lang="en-US" dirty="0">
              <a:solidFill>
                <a:schemeClr val="bg1"/>
              </a:solidFill>
            </a:endParaRPr>
          </a:p>
          <a:p>
            <a:r>
              <a:rPr lang="en-US" dirty="0">
                <a:solidFill>
                  <a:schemeClr val="bg1"/>
                </a:solidFill>
              </a:rPr>
              <a:t>The king wants to ally with the Lamanites—which eventually we would lose our lands and come into bondage</a:t>
            </a:r>
          </a:p>
          <a:p>
            <a:endParaRPr lang="en-US" dirty="0">
              <a:solidFill>
                <a:schemeClr val="bg1"/>
              </a:solidFill>
            </a:endParaRPr>
          </a:p>
          <a:p>
            <a:r>
              <a:rPr lang="en-US" dirty="0">
                <a:solidFill>
                  <a:schemeClr val="bg1"/>
                </a:solidFill>
              </a:rPr>
              <a:t>I have been driven out of Zarahemla and fled to Gideon</a:t>
            </a:r>
          </a:p>
          <a:p>
            <a:endParaRPr lang="en-US" dirty="0">
              <a:solidFill>
                <a:schemeClr val="bg1"/>
              </a:solidFill>
            </a:endParaRPr>
          </a:p>
          <a:p>
            <a:r>
              <a:rPr lang="en-US" dirty="0">
                <a:solidFill>
                  <a:schemeClr val="bg1"/>
                </a:solidFill>
              </a:rPr>
              <a:t>I am not angry with your words</a:t>
            </a:r>
          </a:p>
          <a:p>
            <a:endParaRPr lang="en-US" dirty="0">
              <a:solidFill>
                <a:schemeClr val="bg1"/>
              </a:solidFill>
            </a:endParaRPr>
          </a:p>
          <a:p>
            <a:r>
              <a:rPr lang="en-US" dirty="0">
                <a:solidFill>
                  <a:schemeClr val="bg1"/>
                </a:solidFill>
              </a:rPr>
              <a:t>“God made us free”</a:t>
            </a:r>
          </a:p>
        </p:txBody>
      </p:sp>
      <p:sp>
        <p:nvSpPr>
          <p:cNvPr id="62" name="Rectangle 61"/>
          <p:cNvSpPr/>
          <p:nvPr/>
        </p:nvSpPr>
        <p:spPr>
          <a:xfrm>
            <a:off x="7189694" y="5715001"/>
            <a:ext cx="4572000" cy="954107"/>
          </a:xfrm>
          <a:prstGeom prst="rect">
            <a:avLst/>
          </a:prstGeom>
        </p:spPr>
        <p:txBody>
          <a:bodyPr>
            <a:spAutoFit/>
          </a:bodyPr>
          <a:lstStyle/>
          <a:p>
            <a:pPr algn="ctr"/>
            <a:r>
              <a:rPr lang="en-US" sz="2800" dirty="0">
                <a:solidFill>
                  <a:srgbClr val="FFFF00"/>
                </a:solidFill>
              </a:rPr>
              <a:t>We need to resist evil with our swords</a:t>
            </a:r>
          </a:p>
        </p:txBody>
      </p:sp>
      <p:grpSp>
        <p:nvGrpSpPr>
          <p:cNvPr id="6" name="Group 5">
            <a:extLst>
              <a:ext uri="{FF2B5EF4-FFF2-40B4-BE49-F238E27FC236}">
                <a16:creationId xmlns:a16="http://schemas.microsoft.com/office/drawing/2014/main" id="{0FA9F9E9-8DCA-0ACC-7921-FDD1CA3E3865}"/>
              </a:ext>
            </a:extLst>
          </p:cNvPr>
          <p:cNvGrpSpPr/>
          <p:nvPr/>
        </p:nvGrpSpPr>
        <p:grpSpPr>
          <a:xfrm>
            <a:off x="827955" y="1353782"/>
            <a:ext cx="2002331" cy="4150436"/>
            <a:chOff x="1676400" y="794774"/>
            <a:chExt cx="1959106" cy="4060839"/>
          </a:xfrm>
        </p:grpSpPr>
        <p:sp>
          <p:nvSpPr>
            <p:cNvPr id="7" name="Cloud 6">
              <a:extLst>
                <a:ext uri="{FF2B5EF4-FFF2-40B4-BE49-F238E27FC236}">
                  <a16:creationId xmlns:a16="http://schemas.microsoft.com/office/drawing/2014/main" id="{216E9D80-28C1-1EC3-C9A5-5B24257F0A4E}"/>
                </a:ext>
              </a:extLst>
            </p:cNvPr>
            <p:cNvSpPr/>
            <p:nvPr/>
          </p:nvSpPr>
          <p:spPr>
            <a:xfrm rot="1998027">
              <a:off x="2008938" y="794774"/>
              <a:ext cx="1443520" cy="164307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DC5AD1-1685-6595-71B7-EE8F7229A5C0}"/>
                </a:ext>
              </a:extLst>
            </p:cNvPr>
            <p:cNvSpPr/>
            <p:nvPr/>
          </p:nvSpPr>
          <p:spPr>
            <a:xfrm rot="4427519">
              <a:off x="2266798" y="44181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290F403-222E-13F9-EBA6-F92F44D06E2B}"/>
                </a:ext>
              </a:extLst>
            </p:cNvPr>
            <p:cNvSpPr/>
            <p:nvPr/>
          </p:nvSpPr>
          <p:spPr>
            <a:xfrm rot="17172481" flipH="1">
              <a:off x="2798646" y="44174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DEAD7D-1A5A-C479-25FD-4B0D4F5D02CC}"/>
                </a:ext>
              </a:extLst>
            </p:cNvPr>
            <p:cNvSpPr/>
            <p:nvPr/>
          </p:nvSpPr>
          <p:spPr>
            <a:xfrm rot="2820608">
              <a:off x="1723673" y="33996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7EF17AD-D0A4-BBDF-8E20-DAA2F5547C32}"/>
                </a:ext>
              </a:extLst>
            </p:cNvPr>
            <p:cNvSpPr/>
            <p:nvPr/>
          </p:nvSpPr>
          <p:spPr>
            <a:xfrm rot="19411276">
              <a:off x="3296256" y="33252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51E4F6B9-B224-FCD6-E81F-5DC5846002A8}"/>
                </a:ext>
              </a:extLst>
            </p:cNvPr>
            <p:cNvSpPr/>
            <p:nvPr/>
          </p:nvSpPr>
          <p:spPr>
            <a:xfrm rot="1325721">
              <a:off x="1995806" y="2032647"/>
              <a:ext cx="600004" cy="1672043"/>
            </a:xfrm>
            <a:prstGeom prst="trapezoid">
              <a:avLst>
                <a:gd name="adj" fmla="val 29408"/>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24E97237-66BD-2C27-769E-879F4C79F8F2}"/>
                </a:ext>
              </a:extLst>
            </p:cNvPr>
            <p:cNvSpPr/>
            <p:nvPr/>
          </p:nvSpPr>
          <p:spPr>
            <a:xfrm rot="20373468">
              <a:off x="2890867" y="2033331"/>
              <a:ext cx="600004" cy="1672043"/>
            </a:xfrm>
            <a:prstGeom prst="trapezoid">
              <a:avLst>
                <a:gd name="adj" fmla="val 29408"/>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97FE2DF4-3301-8A55-DAF5-11FD7E03BBA2}"/>
                </a:ext>
              </a:extLst>
            </p:cNvPr>
            <p:cNvSpPr/>
            <p:nvPr/>
          </p:nvSpPr>
          <p:spPr>
            <a:xfrm>
              <a:off x="2084370" y="33528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1D04D7C9-D017-07C1-583B-F6DA4EECBEC5}"/>
                </a:ext>
              </a:extLst>
            </p:cNvPr>
            <p:cNvSpPr/>
            <p:nvPr/>
          </p:nvSpPr>
          <p:spPr>
            <a:xfrm>
              <a:off x="2160570" y="2209800"/>
              <a:ext cx="1066800" cy="1524000"/>
            </a:xfrm>
            <a:prstGeom prst="trapezoid">
              <a:avLst>
                <a:gd name="adj" fmla="val 3546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86">
              <a:extLst>
                <a:ext uri="{FF2B5EF4-FFF2-40B4-BE49-F238E27FC236}">
                  <a16:creationId xmlns:a16="http://schemas.microsoft.com/office/drawing/2014/main" id="{A8510D38-C3A1-3887-5E12-914B49E766EA}"/>
                </a:ext>
              </a:extLst>
            </p:cNvPr>
            <p:cNvGrpSpPr/>
            <p:nvPr/>
          </p:nvGrpSpPr>
          <p:grpSpPr>
            <a:xfrm>
              <a:off x="2209800" y="3581400"/>
              <a:ext cx="1003663" cy="256903"/>
              <a:chOff x="4876800" y="1752600"/>
              <a:chExt cx="2590800" cy="685800"/>
            </a:xfrm>
          </p:grpSpPr>
          <p:sp>
            <p:nvSpPr>
              <p:cNvPr id="94" name="Rounded Rectangle 224">
                <a:extLst>
                  <a:ext uri="{FF2B5EF4-FFF2-40B4-BE49-F238E27FC236}">
                    <a16:creationId xmlns:a16="http://schemas.microsoft.com/office/drawing/2014/main" id="{A9353382-D380-E763-0353-A4B984318F27}"/>
                  </a:ext>
                </a:extLst>
              </p:cNvPr>
              <p:cNvSpPr/>
              <p:nvPr/>
            </p:nvSpPr>
            <p:spPr>
              <a:xfrm>
                <a:off x="4876800" y="1752600"/>
                <a:ext cx="2590800" cy="6858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a:extLst>
                  <a:ext uri="{FF2B5EF4-FFF2-40B4-BE49-F238E27FC236}">
                    <a16:creationId xmlns:a16="http://schemas.microsoft.com/office/drawing/2014/main" id="{0F15801E-4759-AC40-B3B5-67BE72638372}"/>
                  </a:ext>
                </a:extLst>
              </p:cNvPr>
              <p:cNvSpPr/>
              <p:nvPr/>
            </p:nvSpPr>
            <p:spPr>
              <a:xfrm rot="10960979">
                <a:off x="4968302"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a:extLst>
                  <a:ext uri="{FF2B5EF4-FFF2-40B4-BE49-F238E27FC236}">
                    <a16:creationId xmlns:a16="http://schemas.microsoft.com/office/drawing/2014/main" id="{7BEB0D1E-6E76-B59E-56C8-4CC8173D4AE0}"/>
                  </a:ext>
                </a:extLst>
              </p:cNvPr>
              <p:cNvSpPr/>
              <p:nvPr/>
            </p:nvSpPr>
            <p:spPr>
              <a:xfrm rot="10960979">
                <a:off x="5623621" y="1761733"/>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a:extLst>
                  <a:ext uri="{FF2B5EF4-FFF2-40B4-BE49-F238E27FC236}">
                    <a16:creationId xmlns:a16="http://schemas.microsoft.com/office/drawing/2014/main" id="{4593CEA2-C4DC-E08B-58B8-61E43A982051}"/>
                  </a:ext>
                </a:extLst>
              </p:cNvPr>
              <p:cNvSpPr/>
              <p:nvPr/>
            </p:nvSpPr>
            <p:spPr>
              <a:xfrm rot="10960979">
                <a:off x="6339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a:extLst>
                  <a:ext uri="{FF2B5EF4-FFF2-40B4-BE49-F238E27FC236}">
                    <a16:creationId xmlns:a16="http://schemas.microsoft.com/office/drawing/2014/main" id="{DEC011FA-276C-63E3-2B64-61ABFB9F3184}"/>
                  </a:ext>
                </a:extLst>
              </p:cNvPr>
              <p:cNvSpPr/>
              <p:nvPr/>
            </p:nvSpPr>
            <p:spPr>
              <a:xfrm rot="10960979">
                <a:off x="7101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67FE3A44-8346-759C-FC1E-7E9DFD4BB592}"/>
                  </a:ext>
                </a:extLst>
              </p:cNvPr>
              <p:cNvSpPr/>
              <p:nvPr/>
            </p:nvSpPr>
            <p:spPr>
              <a:xfrm rot="10800000" flipH="1" flipV="1">
                <a:off x="5334000" y="205740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BB89AB96-4845-2B2F-D440-D72763853341}"/>
                  </a:ext>
                </a:extLst>
              </p:cNvPr>
              <p:cNvSpPr/>
              <p:nvPr/>
            </p:nvSpPr>
            <p:spPr>
              <a:xfrm rot="10800000" flipH="1" flipV="1">
                <a:off x="5971903" y="207264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9FFF961A-A4C9-7C82-0326-71255976197A}"/>
                  </a:ext>
                </a:extLst>
              </p:cNvPr>
              <p:cNvSpPr/>
              <p:nvPr/>
            </p:nvSpPr>
            <p:spPr>
              <a:xfrm rot="10800000" flipH="1" flipV="1">
                <a:off x="6701246" y="2066108"/>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hevron 232">
                <a:extLst>
                  <a:ext uri="{FF2B5EF4-FFF2-40B4-BE49-F238E27FC236}">
                    <a16:creationId xmlns:a16="http://schemas.microsoft.com/office/drawing/2014/main" id="{F4417FF3-D204-3FB2-A5B2-A6464A38E4ED}"/>
                  </a:ext>
                </a:extLst>
              </p:cNvPr>
              <p:cNvSpPr/>
              <p:nvPr/>
            </p:nvSpPr>
            <p:spPr>
              <a:xfrm rot="16200000">
                <a:off x="5307874" y="185710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Chevron 233">
                <a:extLst>
                  <a:ext uri="{FF2B5EF4-FFF2-40B4-BE49-F238E27FC236}">
                    <a16:creationId xmlns:a16="http://schemas.microsoft.com/office/drawing/2014/main" id="{6F1296A0-72FD-6018-F3BC-7493FFDBB315}"/>
                  </a:ext>
                </a:extLst>
              </p:cNvPr>
              <p:cNvSpPr/>
              <p:nvPr/>
            </p:nvSpPr>
            <p:spPr>
              <a:xfrm rot="16200000">
                <a:off x="5943600" y="1852749"/>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Chevron 234">
                <a:extLst>
                  <a:ext uri="{FF2B5EF4-FFF2-40B4-BE49-F238E27FC236}">
                    <a16:creationId xmlns:a16="http://schemas.microsoft.com/office/drawing/2014/main" id="{6D8C25B4-E311-B025-C6F9-16642C8C488A}"/>
                  </a:ext>
                </a:extLst>
              </p:cNvPr>
              <p:cNvSpPr/>
              <p:nvPr/>
            </p:nvSpPr>
            <p:spPr>
              <a:xfrm rot="16200000">
                <a:off x="6701245" y="182662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7" name="Trapezoid 11">
              <a:extLst>
                <a:ext uri="{FF2B5EF4-FFF2-40B4-BE49-F238E27FC236}">
                  <a16:creationId xmlns:a16="http://schemas.microsoft.com/office/drawing/2014/main" id="{8C0D9B38-EE17-65AA-D02B-D1D1520DAE7A}"/>
                </a:ext>
              </a:extLst>
            </p:cNvPr>
            <p:cNvSpPr/>
            <p:nvPr/>
          </p:nvSpPr>
          <p:spPr>
            <a:xfrm rot="1015959">
              <a:off x="2156279" y="21431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F3EEAACE-1EEE-367D-1DF4-736DF5FD379D}"/>
                </a:ext>
              </a:extLst>
            </p:cNvPr>
            <p:cNvSpPr/>
            <p:nvPr/>
          </p:nvSpPr>
          <p:spPr>
            <a:xfrm rot="20966519">
              <a:off x="2886608" y="21569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73">
              <a:extLst>
                <a:ext uri="{FF2B5EF4-FFF2-40B4-BE49-F238E27FC236}">
                  <a16:creationId xmlns:a16="http://schemas.microsoft.com/office/drawing/2014/main" id="{EAEDDD1D-D1E6-EB5B-EACC-A868E541E107}"/>
                </a:ext>
              </a:extLst>
            </p:cNvPr>
            <p:cNvGrpSpPr/>
            <p:nvPr/>
          </p:nvGrpSpPr>
          <p:grpSpPr>
            <a:xfrm rot="21347197">
              <a:off x="2090503" y="2329161"/>
              <a:ext cx="1196587" cy="589541"/>
              <a:chOff x="4530635" y="2229859"/>
              <a:chExt cx="3145908" cy="1549943"/>
            </a:xfrm>
          </p:grpSpPr>
          <p:sp>
            <p:nvSpPr>
              <p:cNvPr id="87" name="Isosceles Triangle 86">
                <a:extLst>
                  <a:ext uri="{FF2B5EF4-FFF2-40B4-BE49-F238E27FC236}">
                    <a16:creationId xmlns:a16="http://schemas.microsoft.com/office/drawing/2014/main" id="{B9171506-B29D-61FA-63A1-01BBAF47C517}"/>
                  </a:ext>
                </a:extLst>
              </p:cNvPr>
              <p:cNvSpPr/>
              <p:nvPr/>
            </p:nvSpPr>
            <p:spPr>
              <a:xfrm rot="14059926">
                <a:off x="4911634" y="2220685"/>
                <a:ext cx="381000" cy="1142997"/>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2987AAFB-B117-4950-CA86-436AB10F530B}"/>
                  </a:ext>
                </a:extLst>
              </p:cNvPr>
              <p:cNvSpPr/>
              <p:nvPr/>
            </p:nvSpPr>
            <p:spPr>
              <a:xfrm rot="12821647">
                <a:off x="5217651" y="2449474"/>
                <a:ext cx="381000" cy="1142997"/>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a:extLst>
                  <a:ext uri="{FF2B5EF4-FFF2-40B4-BE49-F238E27FC236}">
                    <a16:creationId xmlns:a16="http://schemas.microsoft.com/office/drawing/2014/main" id="{D17E68D3-DDF3-00E7-F966-F85755CD9D6D}"/>
                  </a:ext>
                </a:extLst>
              </p:cNvPr>
              <p:cNvSpPr/>
              <p:nvPr/>
            </p:nvSpPr>
            <p:spPr>
              <a:xfrm rot="11441505">
                <a:off x="5665323" y="2616222"/>
                <a:ext cx="381000" cy="1142997"/>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73F3C884-30DB-E2A5-FC39-F39FFBC4A285}"/>
                  </a:ext>
                </a:extLst>
              </p:cNvPr>
              <p:cNvSpPr/>
              <p:nvPr/>
            </p:nvSpPr>
            <p:spPr>
              <a:xfrm rot="10624198">
                <a:off x="6124962" y="2636804"/>
                <a:ext cx="381000" cy="1142998"/>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474EF837-E829-F320-5E18-C3A7A2F79C29}"/>
                  </a:ext>
                </a:extLst>
              </p:cNvPr>
              <p:cNvSpPr/>
              <p:nvPr/>
            </p:nvSpPr>
            <p:spPr>
              <a:xfrm rot="9492137">
                <a:off x="6522032" y="2533477"/>
                <a:ext cx="381000" cy="1142998"/>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a:extLst>
                  <a:ext uri="{FF2B5EF4-FFF2-40B4-BE49-F238E27FC236}">
                    <a16:creationId xmlns:a16="http://schemas.microsoft.com/office/drawing/2014/main" id="{C53C9820-2DCA-A39B-C027-CF8CB61BD6F3}"/>
                  </a:ext>
                </a:extLst>
              </p:cNvPr>
              <p:cNvSpPr/>
              <p:nvPr/>
            </p:nvSpPr>
            <p:spPr>
              <a:xfrm rot="7893429">
                <a:off x="6914544" y="2260113"/>
                <a:ext cx="381000" cy="1142998"/>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a:extLst>
                  <a:ext uri="{FF2B5EF4-FFF2-40B4-BE49-F238E27FC236}">
                    <a16:creationId xmlns:a16="http://schemas.microsoft.com/office/drawing/2014/main" id="{54A0F988-747F-0440-CB95-3DC70F69B91B}"/>
                  </a:ext>
                </a:extLst>
              </p:cNvPr>
              <p:cNvSpPr/>
              <p:nvPr/>
            </p:nvSpPr>
            <p:spPr>
              <a:xfrm rot="16469952">
                <a:off x="5868519" y="1790201"/>
                <a:ext cx="531164" cy="1410479"/>
              </a:xfrm>
              <a:prstGeom prst="mo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Oval 14">
              <a:extLst>
                <a:ext uri="{FF2B5EF4-FFF2-40B4-BE49-F238E27FC236}">
                  <a16:creationId xmlns:a16="http://schemas.microsoft.com/office/drawing/2014/main" id="{2BCA0629-7AA7-6038-34FB-73453D0A86A1}"/>
                </a:ext>
              </a:extLst>
            </p:cNvPr>
            <p:cNvSpPr/>
            <p:nvPr/>
          </p:nvSpPr>
          <p:spPr>
            <a:xfrm>
              <a:off x="2209800" y="9906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a:extLst>
                <a:ext uri="{FF2B5EF4-FFF2-40B4-BE49-F238E27FC236}">
                  <a16:creationId xmlns:a16="http://schemas.microsoft.com/office/drawing/2014/main" id="{7F2C108C-875B-A918-A11D-DF455C0062B5}"/>
                </a:ext>
              </a:extLst>
            </p:cNvPr>
            <p:cNvSpPr/>
            <p:nvPr/>
          </p:nvSpPr>
          <p:spPr>
            <a:xfrm rot="413801">
              <a:off x="2314695" y="1949606"/>
              <a:ext cx="774545" cy="524603"/>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35F6B81E-717B-1CB3-6C1A-05057B695D3F}"/>
                </a:ext>
              </a:extLst>
            </p:cNvPr>
            <p:cNvSpPr/>
            <p:nvPr/>
          </p:nvSpPr>
          <p:spPr>
            <a:xfrm>
              <a:off x="2590800" y="2057400"/>
              <a:ext cx="228600"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6BE0DAF1-0710-F44D-D9FD-7CE62E6EDE15}"/>
                </a:ext>
              </a:extLst>
            </p:cNvPr>
            <p:cNvSpPr/>
            <p:nvPr/>
          </p:nvSpPr>
          <p:spPr>
            <a:xfrm rot="21338324">
              <a:off x="2180906" y="980591"/>
              <a:ext cx="943635" cy="674525"/>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6FC278C-0C67-9A50-EB7C-7AA5E914F22E}"/>
                </a:ext>
              </a:extLst>
            </p:cNvPr>
            <p:cNvSpPr/>
            <p:nvPr/>
          </p:nvSpPr>
          <p:spPr>
            <a:xfrm>
              <a:off x="2438400" y="914400"/>
              <a:ext cx="762000"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87">
              <a:extLst>
                <a:ext uri="{FF2B5EF4-FFF2-40B4-BE49-F238E27FC236}">
                  <a16:creationId xmlns:a16="http://schemas.microsoft.com/office/drawing/2014/main" id="{EE9239C2-9E73-8292-B32E-3C8D2457AB6E}"/>
                </a:ext>
              </a:extLst>
            </p:cNvPr>
            <p:cNvGrpSpPr/>
            <p:nvPr/>
          </p:nvGrpSpPr>
          <p:grpSpPr>
            <a:xfrm>
              <a:off x="2133600" y="1219200"/>
              <a:ext cx="1219200" cy="228600"/>
              <a:chOff x="4876800" y="1752600"/>
              <a:chExt cx="2590800" cy="685800"/>
            </a:xfrm>
          </p:grpSpPr>
          <p:sp>
            <p:nvSpPr>
              <p:cNvPr id="76" name="Rounded Rectangle 206">
                <a:extLst>
                  <a:ext uri="{FF2B5EF4-FFF2-40B4-BE49-F238E27FC236}">
                    <a16:creationId xmlns:a16="http://schemas.microsoft.com/office/drawing/2014/main" id="{228966CB-BFFD-A4B8-18DD-81D8516CEB9C}"/>
                  </a:ext>
                </a:extLst>
              </p:cNvPr>
              <p:cNvSpPr/>
              <p:nvPr/>
            </p:nvSpPr>
            <p:spPr>
              <a:xfrm>
                <a:off x="4876800" y="1752600"/>
                <a:ext cx="2590800" cy="6858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351D3AC0-034A-1F75-65DC-8B7DB7E14F88}"/>
                  </a:ext>
                </a:extLst>
              </p:cNvPr>
              <p:cNvSpPr/>
              <p:nvPr/>
            </p:nvSpPr>
            <p:spPr>
              <a:xfrm rot="10960979">
                <a:off x="4968302"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12146BBC-7172-5DA4-615A-BEED52188620}"/>
                  </a:ext>
                </a:extLst>
              </p:cNvPr>
              <p:cNvSpPr/>
              <p:nvPr/>
            </p:nvSpPr>
            <p:spPr>
              <a:xfrm rot="10960979">
                <a:off x="5623621" y="1761733"/>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9E7B6AD4-F708-7733-27C6-EDCE1DF9C448}"/>
                  </a:ext>
                </a:extLst>
              </p:cNvPr>
              <p:cNvSpPr/>
              <p:nvPr/>
            </p:nvSpPr>
            <p:spPr>
              <a:xfrm rot="10960979">
                <a:off x="6339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59556F6F-361A-B324-9987-527DCB739D41}"/>
                  </a:ext>
                </a:extLst>
              </p:cNvPr>
              <p:cNvSpPr/>
              <p:nvPr/>
            </p:nvSpPr>
            <p:spPr>
              <a:xfrm rot="10960979">
                <a:off x="7101901" y="1757379"/>
                <a:ext cx="219641" cy="658923"/>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E5672731-9269-7224-4877-642B96ADD104}"/>
                  </a:ext>
                </a:extLst>
              </p:cNvPr>
              <p:cNvSpPr/>
              <p:nvPr/>
            </p:nvSpPr>
            <p:spPr>
              <a:xfrm rot="10800000" flipH="1" flipV="1">
                <a:off x="5334000" y="205740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a:extLst>
                  <a:ext uri="{FF2B5EF4-FFF2-40B4-BE49-F238E27FC236}">
                    <a16:creationId xmlns:a16="http://schemas.microsoft.com/office/drawing/2014/main" id="{BCDB8895-D696-EC7B-7679-ED254338CC07}"/>
                  </a:ext>
                </a:extLst>
              </p:cNvPr>
              <p:cNvSpPr/>
              <p:nvPr/>
            </p:nvSpPr>
            <p:spPr>
              <a:xfrm rot="10800000" flipH="1" flipV="1">
                <a:off x="5971903" y="2072640"/>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EBEECB81-8F62-4579-978F-DCD0F484C209}"/>
                  </a:ext>
                </a:extLst>
              </p:cNvPr>
              <p:cNvSpPr/>
              <p:nvPr/>
            </p:nvSpPr>
            <p:spPr>
              <a:xfrm rot="10800000" flipH="1" flipV="1">
                <a:off x="6701246" y="2066108"/>
                <a:ext cx="195280" cy="361185"/>
              </a:xfrm>
              <a:prstGeom prst="triangl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hevron 214">
                <a:extLst>
                  <a:ext uri="{FF2B5EF4-FFF2-40B4-BE49-F238E27FC236}">
                    <a16:creationId xmlns:a16="http://schemas.microsoft.com/office/drawing/2014/main" id="{0F62B650-3402-59E6-75AD-BC574808FEA0}"/>
                  </a:ext>
                </a:extLst>
              </p:cNvPr>
              <p:cNvSpPr/>
              <p:nvPr/>
            </p:nvSpPr>
            <p:spPr>
              <a:xfrm rot="16200000">
                <a:off x="5307874" y="185710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Chevron 215">
                <a:extLst>
                  <a:ext uri="{FF2B5EF4-FFF2-40B4-BE49-F238E27FC236}">
                    <a16:creationId xmlns:a16="http://schemas.microsoft.com/office/drawing/2014/main" id="{E11422AE-21F6-75DD-FD75-DAF78C129798}"/>
                  </a:ext>
                </a:extLst>
              </p:cNvPr>
              <p:cNvSpPr/>
              <p:nvPr/>
            </p:nvSpPr>
            <p:spPr>
              <a:xfrm rot="16200000">
                <a:off x="5943600" y="1852749"/>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Chevron 216">
                <a:extLst>
                  <a:ext uri="{FF2B5EF4-FFF2-40B4-BE49-F238E27FC236}">
                    <a16:creationId xmlns:a16="http://schemas.microsoft.com/office/drawing/2014/main" id="{83CC4ACA-72B9-EFA3-99EC-91AE77C066D4}"/>
                  </a:ext>
                </a:extLst>
              </p:cNvPr>
              <p:cNvSpPr/>
              <p:nvPr/>
            </p:nvSpPr>
            <p:spPr>
              <a:xfrm rot="16200000">
                <a:off x="6701245" y="1826623"/>
                <a:ext cx="228600" cy="228600"/>
              </a:xfrm>
              <a:prstGeom prst="chevr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8939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Picture 368">
            <a:extLst>
              <a:ext uri="{FF2B5EF4-FFF2-40B4-BE49-F238E27FC236}">
                <a16:creationId xmlns:a16="http://schemas.microsoft.com/office/drawing/2014/main" id="{3DF9A4D4-7DED-47E9-B118-BB556997F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143435" y="6488668"/>
            <a:ext cx="2514600" cy="369332"/>
          </a:xfrm>
          <a:prstGeom prst="rect">
            <a:avLst/>
          </a:prstGeom>
          <a:noFill/>
        </p:spPr>
        <p:txBody>
          <a:bodyPr wrap="square" rtlCol="0">
            <a:spAutoFit/>
          </a:bodyPr>
          <a:lstStyle/>
          <a:p>
            <a:r>
              <a:rPr lang="en-US" dirty="0">
                <a:solidFill>
                  <a:schemeClr val="bg1"/>
                </a:solidFill>
              </a:rPr>
              <a:t>Alma 61:15-21</a:t>
            </a:r>
          </a:p>
        </p:txBody>
      </p:sp>
      <p:sp>
        <p:nvSpPr>
          <p:cNvPr id="21" name="TextBox 20"/>
          <p:cNvSpPr txBox="1"/>
          <p:nvPr/>
        </p:nvSpPr>
        <p:spPr>
          <a:xfrm>
            <a:off x="143435" y="1"/>
            <a:ext cx="1190142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The Need to Take Possession of Zarahemla</a:t>
            </a:r>
          </a:p>
        </p:txBody>
      </p:sp>
      <p:sp>
        <p:nvSpPr>
          <p:cNvPr id="9" name="Rectangle 8"/>
          <p:cNvSpPr/>
          <p:nvPr/>
        </p:nvSpPr>
        <p:spPr>
          <a:xfrm>
            <a:off x="1905000" y="1219200"/>
            <a:ext cx="2971800" cy="923330"/>
          </a:xfrm>
          <a:prstGeom prst="rect">
            <a:avLst/>
          </a:prstGeom>
        </p:spPr>
        <p:txBody>
          <a:bodyPr wrap="square">
            <a:spAutoFit/>
          </a:bodyPr>
          <a:lstStyle/>
          <a:p>
            <a:r>
              <a:rPr lang="en-US" dirty="0" err="1">
                <a:solidFill>
                  <a:schemeClr val="bg1"/>
                </a:solidFill>
              </a:rPr>
              <a:t>Pahoran</a:t>
            </a:r>
            <a:r>
              <a:rPr lang="en-US" dirty="0">
                <a:solidFill>
                  <a:schemeClr val="bg1"/>
                </a:solidFill>
              </a:rPr>
              <a:t> asks Moroni to leave Lehi and </a:t>
            </a:r>
            <a:r>
              <a:rPr lang="en-US" dirty="0" err="1">
                <a:solidFill>
                  <a:schemeClr val="bg1"/>
                </a:solidFill>
              </a:rPr>
              <a:t>Teancum</a:t>
            </a:r>
            <a:r>
              <a:rPr lang="en-US" dirty="0">
                <a:solidFill>
                  <a:schemeClr val="bg1"/>
                </a:solidFill>
              </a:rPr>
              <a:t> in charge and come to aid him</a:t>
            </a:r>
          </a:p>
        </p:txBody>
      </p:sp>
      <p:sp>
        <p:nvSpPr>
          <p:cNvPr id="63" name="Rectangle 62"/>
          <p:cNvSpPr/>
          <p:nvPr/>
        </p:nvSpPr>
        <p:spPr>
          <a:xfrm>
            <a:off x="5638800" y="4495800"/>
            <a:ext cx="4572000" cy="1754326"/>
          </a:xfrm>
          <a:prstGeom prst="rect">
            <a:avLst/>
          </a:prstGeom>
        </p:spPr>
        <p:txBody>
          <a:bodyPr>
            <a:spAutoFit/>
          </a:bodyPr>
          <a:lstStyle/>
          <a:p>
            <a:r>
              <a:rPr lang="en-US" dirty="0">
                <a:solidFill>
                  <a:schemeClr val="bg1"/>
                </a:solidFill>
              </a:rPr>
              <a:t>“See that ye strengthen Lehi and </a:t>
            </a:r>
            <a:r>
              <a:rPr lang="en-US" dirty="0" err="1">
                <a:solidFill>
                  <a:schemeClr val="bg1"/>
                </a:solidFill>
              </a:rPr>
              <a:t>Teancum</a:t>
            </a:r>
            <a:r>
              <a:rPr lang="en-US" dirty="0">
                <a:solidFill>
                  <a:schemeClr val="bg1"/>
                </a:solidFill>
              </a:rPr>
              <a:t> in the Lord; tell them to fear not, for God will deliver them, yea, and also all those who stand fast in that liberty wherewith God hath made them free. And now I close mine epistle to my beloved brother, Moroni.”</a:t>
            </a:r>
          </a:p>
        </p:txBody>
      </p:sp>
      <p:sp>
        <p:nvSpPr>
          <p:cNvPr id="7" name="Rectangle 6"/>
          <p:cNvSpPr/>
          <p:nvPr/>
        </p:nvSpPr>
        <p:spPr>
          <a:xfrm>
            <a:off x="5350834" y="2417347"/>
            <a:ext cx="5029200" cy="1477328"/>
          </a:xfrm>
          <a:prstGeom prst="rect">
            <a:avLst/>
          </a:prstGeom>
        </p:spPr>
        <p:txBody>
          <a:bodyPr wrap="square">
            <a:spAutoFit/>
          </a:bodyPr>
          <a:lstStyle/>
          <a:p>
            <a:r>
              <a:rPr lang="en-US" dirty="0">
                <a:solidFill>
                  <a:schemeClr val="bg1"/>
                </a:solidFill>
              </a:rPr>
              <a:t>“And we will take possession of the city of Zarahemla, that we may obtain more food to send forth unto Lehi and </a:t>
            </a:r>
            <a:r>
              <a:rPr lang="en-US" dirty="0" err="1">
                <a:solidFill>
                  <a:schemeClr val="bg1"/>
                </a:solidFill>
              </a:rPr>
              <a:t>Teancum</a:t>
            </a:r>
            <a:r>
              <a:rPr lang="en-US" dirty="0">
                <a:solidFill>
                  <a:schemeClr val="bg1"/>
                </a:solidFill>
              </a:rPr>
              <a:t>; yea, we will go forth against them in the strength of the Lord, and we will put an end to this great iniquity.”</a:t>
            </a:r>
          </a:p>
        </p:txBody>
      </p:sp>
      <p:grpSp>
        <p:nvGrpSpPr>
          <p:cNvPr id="434" name="Group 433">
            <a:extLst>
              <a:ext uri="{FF2B5EF4-FFF2-40B4-BE49-F238E27FC236}">
                <a16:creationId xmlns:a16="http://schemas.microsoft.com/office/drawing/2014/main" id="{38008552-50DE-7E3B-CB4B-3645C104467A}"/>
              </a:ext>
            </a:extLst>
          </p:cNvPr>
          <p:cNvGrpSpPr/>
          <p:nvPr/>
        </p:nvGrpSpPr>
        <p:grpSpPr>
          <a:xfrm>
            <a:off x="6357035" y="551753"/>
            <a:ext cx="2868322" cy="1912672"/>
            <a:chOff x="1600200" y="2514600"/>
            <a:chExt cx="5263558" cy="3509878"/>
          </a:xfrm>
        </p:grpSpPr>
        <p:grpSp>
          <p:nvGrpSpPr>
            <p:cNvPr id="2" name="Group 1">
              <a:extLst>
                <a:ext uri="{FF2B5EF4-FFF2-40B4-BE49-F238E27FC236}">
                  <a16:creationId xmlns:a16="http://schemas.microsoft.com/office/drawing/2014/main" id="{F109082F-2CD7-CC7F-AAE6-F82007179816}"/>
                </a:ext>
              </a:extLst>
            </p:cNvPr>
            <p:cNvGrpSpPr/>
            <p:nvPr/>
          </p:nvGrpSpPr>
          <p:grpSpPr>
            <a:xfrm flipH="1">
              <a:off x="1600200" y="2514600"/>
              <a:ext cx="1274259" cy="3107372"/>
              <a:chOff x="3792707" y="1538093"/>
              <a:chExt cx="1774400" cy="4327001"/>
            </a:xfrm>
          </p:grpSpPr>
          <p:sp>
            <p:nvSpPr>
              <p:cNvPr id="3" name="Freeform: Shape 2">
                <a:extLst>
                  <a:ext uri="{FF2B5EF4-FFF2-40B4-BE49-F238E27FC236}">
                    <a16:creationId xmlns:a16="http://schemas.microsoft.com/office/drawing/2014/main" id="{8C62D7B6-833C-6D76-2301-03C546287FB5}"/>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Wave 3">
                <a:extLst>
                  <a:ext uri="{FF2B5EF4-FFF2-40B4-BE49-F238E27FC236}">
                    <a16:creationId xmlns:a16="http://schemas.microsoft.com/office/drawing/2014/main" id="{28D3EBB2-D60C-EFBF-3830-C06EF095F755}"/>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ave 4">
                <a:extLst>
                  <a:ext uri="{FF2B5EF4-FFF2-40B4-BE49-F238E27FC236}">
                    <a16:creationId xmlns:a16="http://schemas.microsoft.com/office/drawing/2014/main" id="{757D6EF2-7001-3B6B-4D64-CD59C8322BC5}"/>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E580A597-9E2D-435A-45BE-EBCF0A6F6F91}"/>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E48B76A3-C494-58C3-353B-E0E32A8F2663}"/>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0" name="Freeform: Shape 369">
                <a:extLst>
                  <a:ext uri="{FF2B5EF4-FFF2-40B4-BE49-F238E27FC236}">
                    <a16:creationId xmlns:a16="http://schemas.microsoft.com/office/drawing/2014/main" id="{2BF5EBEA-811C-A7F8-1CB8-B9200EA3C1AE}"/>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1" name="Freeform: Shape 370">
                <a:extLst>
                  <a:ext uri="{FF2B5EF4-FFF2-40B4-BE49-F238E27FC236}">
                    <a16:creationId xmlns:a16="http://schemas.microsoft.com/office/drawing/2014/main" id="{69B9086E-8909-3352-9017-F37DD97134B0}"/>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2" name="Freeform: Shape 371">
                <a:extLst>
                  <a:ext uri="{FF2B5EF4-FFF2-40B4-BE49-F238E27FC236}">
                    <a16:creationId xmlns:a16="http://schemas.microsoft.com/office/drawing/2014/main" id="{2AC7222E-5DC4-8D5A-E207-A46351BAD8F7}"/>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73" name="Group 372">
              <a:extLst>
                <a:ext uri="{FF2B5EF4-FFF2-40B4-BE49-F238E27FC236}">
                  <a16:creationId xmlns:a16="http://schemas.microsoft.com/office/drawing/2014/main" id="{8A78F1A5-33B7-E54C-3D77-A7BF8FA2DE10}"/>
                </a:ext>
              </a:extLst>
            </p:cNvPr>
            <p:cNvGrpSpPr/>
            <p:nvPr/>
          </p:nvGrpSpPr>
          <p:grpSpPr>
            <a:xfrm>
              <a:off x="5589499" y="2917106"/>
              <a:ext cx="1274259" cy="3107372"/>
              <a:chOff x="3792707" y="1538093"/>
              <a:chExt cx="1774400" cy="4327001"/>
            </a:xfrm>
          </p:grpSpPr>
          <p:sp>
            <p:nvSpPr>
              <p:cNvPr id="374" name="Freeform: Shape 373">
                <a:extLst>
                  <a:ext uri="{FF2B5EF4-FFF2-40B4-BE49-F238E27FC236}">
                    <a16:creationId xmlns:a16="http://schemas.microsoft.com/office/drawing/2014/main" id="{9AA4AB87-06DC-DA9B-7147-46D0C85D4A22}"/>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Wave 374">
                <a:extLst>
                  <a:ext uri="{FF2B5EF4-FFF2-40B4-BE49-F238E27FC236}">
                    <a16:creationId xmlns:a16="http://schemas.microsoft.com/office/drawing/2014/main" id="{5F7DD807-AA21-AE5F-2FD8-04F60205E34F}"/>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Wave 375">
                <a:extLst>
                  <a:ext uri="{FF2B5EF4-FFF2-40B4-BE49-F238E27FC236}">
                    <a16:creationId xmlns:a16="http://schemas.microsoft.com/office/drawing/2014/main" id="{79AF3879-A65C-CBA3-D1BF-F82F83A45E2B}"/>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Freeform: Shape 376">
                <a:extLst>
                  <a:ext uri="{FF2B5EF4-FFF2-40B4-BE49-F238E27FC236}">
                    <a16:creationId xmlns:a16="http://schemas.microsoft.com/office/drawing/2014/main" id="{DDE40F90-0234-F6AA-FA39-D422D226DA9A}"/>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8" name="Freeform: Shape 377">
                <a:extLst>
                  <a:ext uri="{FF2B5EF4-FFF2-40B4-BE49-F238E27FC236}">
                    <a16:creationId xmlns:a16="http://schemas.microsoft.com/office/drawing/2014/main" id="{9B5B3E85-1790-80A3-0529-12B74FEE4CCA}"/>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9" name="Freeform: Shape 378">
                <a:extLst>
                  <a:ext uri="{FF2B5EF4-FFF2-40B4-BE49-F238E27FC236}">
                    <a16:creationId xmlns:a16="http://schemas.microsoft.com/office/drawing/2014/main" id="{D193E5AE-EA97-2FF2-F45F-9E38E0BCACB7}"/>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0" name="Freeform: Shape 379">
                <a:extLst>
                  <a:ext uri="{FF2B5EF4-FFF2-40B4-BE49-F238E27FC236}">
                    <a16:creationId xmlns:a16="http://schemas.microsoft.com/office/drawing/2014/main" id="{6F1DE39D-2988-E001-F96E-F3D47EA56011}"/>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1" name="Freeform: Shape 380">
                <a:extLst>
                  <a:ext uri="{FF2B5EF4-FFF2-40B4-BE49-F238E27FC236}">
                    <a16:creationId xmlns:a16="http://schemas.microsoft.com/office/drawing/2014/main" id="{BFA8CAE6-3D70-3126-C101-F7FB0239B313}"/>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82" name="Group 54">
              <a:extLst>
                <a:ext uri="{FF2B5EF4-FFF2-40B4-BE49-F238E27FC236}">
                  <a16:creationId xmlns:a16="http://schemas.microsoft.com/office/drawing/2014/main" id="{CAF14EF4-493D-86A7-F6BB-E0A4224770D6}"/>
                </a:ext>
              </a:extLst>
            </p:cNvPr>
            <p:cNvGrpSpPr/>
            <p:nvPr/>
          </p:nvGrpSpPr>
          <p:grpSpPr>
            <a:xfrm>
              <a:off x="1755074" y="3836539"/>
              <a:ext cx="4419600" cy="1905000"/>
              <a:chOff x="1600200" y="1295400"/>
              <a:chExt cx="4419600" cy="1905000"/>
            </a:xfrm>
          </p:grpSpPr>
          <p:sp>
            <p:nvSpPr>
              <p:cNvPr id="383" name="Trapezoid 382">
                <a:extLst>
                  <a:ext uri="{FF2B5EF4-FFF2-40B4-BE49-F238E27FC236}">
                    <a16:creationId xmlns:a16="http://schemas.microsoft.com/office/drawing/2014/main" id="{90DF028F-E4A2-423D-7325-A39E0954E00F}"/>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2282766C-113B-5284-EE89-3D6C5759320F}"/>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ounded Rectangle 5">
                <a:extLst>
                  <a:ext uri="{FF2B5EF4-FFF2-40B4-BE49-F238E27FC236}">
                    <a16:creationId xmlns:a16="http://schemas.microsoft.com/office/drawing/2014/main" id="{232B3B1B-999E-0F84-AF36-D644CF1DEE5B}"/>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ed Rectangle 6">
                <a:extLst>
                  <a:ext uri="{FF2B5EF4-FFF2-40B4-BE49-F238E27FC236}">
                    <a16:creationId xmlns:a16="http://schemas.microsoft.com/office/drawing/2014/main" id="{E0FCFDEB-A655-F250-E229-6ECA44D670B7}"/>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oup 9">
                <a:extLst>
                  <a:ext uri="{FF2B5EF4-FFF2-40B4-BE49-F238E27FC236}">
                    <a16:creationId xmlns:a16="http://schemas.microsoft.com/office/drawing/2014/main" id="{938A00F4-4CB2-13B5-E7DD-A95D8865217E}"/>
                  </a:ext>
                </a:extLst>
              </p:cNvPr>
              <p:cNvGrpSpPr/>
              <p:nvPr/>
            </p:nvGrpSpPr>
            <p:grpSpPr>
              <a:xfrm>
                <a:off x="2362200" y="1676400"/>
                <a:ext cx="381000" cy="457200"/>
                <a:chOff x="2362200" y="1676400"/>
                <a:chExt cx="381000" cy="457200"/>
              </a:xfrm>
            </p:grpSpPr>
            <p:sp>
              <p:nvSpPr>
                <p:cNvPr id="432" name="Multiply 7">
                  <a:extLst>
                    <a:ext uri="{FF2B5EF4-FFF2-40B4-BE49-F238E27FC236}">
                      <a16:creationId xmlns:a16="http://schemas.microsoft.com/office/drawing/2014/main" id="{4F9C39C4-AA5A-0167-9478-4F0E96B6699C}"/>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Diamond 432">
                  <a:extLst>
                    <a:ext uri="{FF2B5EF4-FFF2-40B4-BE49-F238E27FC236}">
                      <a16:creationId xmlns:a16="http://schemas.microsoft.com/office/drawing/2014/main" id="{B8E06B10-EC7E-7F14-7E8F-27BC66191E14}"/>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10">
                <a:extLst>
                  <a:ext uri="{FF2B5EF4-FFF2-40B4-BE49-F238E27FC236}">
                    <a16:creationId xmlns:a16="http://schemas.microsoft.com/office/drawing/2014/main" id="{920CF26C-F731-76C2-8095-2F94E6F91AC0}"/>
                  </a:ext>
                </a:extLst>
              </p:cNvPr>
              <p:cNvGrpSpPr/>
              <p:nvPr/>
            </p:nvGrpSpPr>
            <p:grpSpPr>
              <a:xfrm>
                <a:off x="2743200" y="1676400"/>
                <a:ext cx="381000" cy="457200"/>
                <a:chOff x="2362200" y="1676400"/>
                <a:chExt cx="381000" cy="457200"/>
              </a:xfrm>
            </p:grpSpPr>
            <p:sp>
              <p:nvSpPr>
                <p:cNvPr id="430" name="Multiply 11">
                  <a:extLst>
                    <a:ext uri="{FF2B5EF4-FFF2-40B4-BE49-F238E27FC236}">
                      <a16:creationId xmlns:a16="http://schemas.microsoft.com/office/drawing/2014/main" id="{8CE5660D-0147-EED4-AFD0-41F08B9FDA06}"/>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Diamond 430">
                  <a:extLst>
                    <a:ext uri="{FF2B5EF4-FFF2-40B4-BE49-F238E27FC236}">
                      <a16:creationId xmlns:a16="http://schemas.microsoft.com/office/drawing/2014/main" id="{116E521E-ADA9-BDCE-DC7C-777470A5DA3F}"/>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9" name="Group 13">
                <a:extLst>
                  <a:ext uri="{FF2B5EF4-FFF2-40B4-BE49-F238E27FC236}">
                    <a16:creationId xmlns:a16="http://schemas.microsoft.com/office/drawing/2014/main" id="{E4929020-AFF5-4D5E-3277-5CE005756822}"/>
                  </a:ext>
                </a:extLst>
              </p:cNvPr>
              <p:cNvGrpSpPr/>
              <p:nvPr/>
            </p:nvGrpSpPr>
            <p:grpSpPr>
              <a:xfrm>
                <a:off x="3124200" y="1676400"/>
                <a:ext cx="381000" cy="457200"/>
                <a:chOff x="2362200" y="1676400"/>
                <a:chExt cx="381000" cy="457200"/>
              </a:xfrm>
            </p:grpSpPr>
            <p:sp>
              <p:nvSpPr>
                <p:cNvPr id="428" name="Multiply 14">
                  <a:extLst>
                    <a:ext uri="{FF2B5EF4-FFF2-40B4-BE49-F238E27FC236}">
                      <a16:creationId xmlns:a16="http://schemas.microsoft.com/office/drawing/2014/main" id="{22161718-8053-7E5F-FE8F-33FB2770E8C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Diamond 428">
                  <a:extLst>
                    <a:ext uri="{FF2B5EF4-FFF2-40B4-BE49-F238E27FC236}">
                      <a16:creationId xmlns:a16="http://schemas.microsoft.com/office/drawing/2014/main" id="{4A263024-BED3-0CE1-DBB9-812063A62AD1}"/>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16">
                <a:extLst>
                  <a:ext uri="{FF2B5EF4-FFF2-40B4-BE49-F238E27FC236}">
                    <a16:creationId xmlns:a16="http://schemas.microsoft.com/office/drawing/2014/main" id="{B00F43CB-9324-6965-8A2D-659B4A0CF709}"/>
                  </a:ext>
                </a:extLst>
              </p:cNvPr>
              <p:cNvGrpSpPr/>
              <p:nvPr/>
            </p:nvGrpSpPr>
            <p:grpSpPr>
              <a:xfrm>
                <a:off x="3505200" y="1676400"/>
                <a:ext cx="381000" cy="457200"/>
                <a:chOff x="2362200" y="1676400"/>
                <a:chExt cx="381000" cy="457200"/>
              </a:xfrm>
            </p:grpSpPr>
            <p:sp>
              <p:nvSpPr>
                <p:cNvPr id="426" name="Multiply 17">
                  <a:extLst>
                    <a:ext uri="{FF2B5EF4-FFF2-40B4-BE49-F238E27FC236}">
                      <a16:creationId xmlns:a16="http://schemas.microsoft.com/office/drawing/2014/main" id="{EECC31CC-C00E-29D7-9D7D-371D5E3F8E48}"/>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a:extLst>
                    <a:ext uri="{FF2B5EF4-FFF2-40B4-BE49-F238E27FC236}">
                      <a16:creationId xmlns:a16="http://schemas.microsoft.com/office/drawing/2014/main" id="{F359FB97-0415-16E7-44C6-48137EB7247A}"/>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19">
                <a:extLst>
                  <a:ext uri="{FF2B5EF4-FFF2-40B4-BE49-F238E27FC236}">
                    <a16:creationId xmlns:a16="http://schemas.microsoft.com/office/drawing/2014/main" id="{05ED2CB7-A218-F2D2-77A0-3460C7BFAE71}"/>
                  </a:ext>
                </a:extLst>
              </p:cNvPr>
              <p:cNvGrpSpPr/>
              <p:nvPr/>
            </p:nvGrpSpPr>
            <p:grpSpPr>
              <a:xfrm>
                <a:off x="3886200" y="1676400"/>
                <a:ext cx="381000" cy="457200"/>
                <a:chOff x="2362200" y="1676400"/>
                <a:chExt cx="381000" cy="457200"/>
              </a:xfrm>
            </p:grpSpPr>
            <p:sp>
              <p:nvSpPr>
                <p:cNvPr id="424" name="Multiply 20">
                  <a:extLst>
                    <a:ext uri="{FF2B5EF4-FFF2-40B4-BE49-F238E27FC236}">
                      <a16:creationId xmlns:a16="http://schemas.microsoft.com/office/drawing/2014/main" id="{E2E11472-721C-8EDC-5B78-D33C7EFEF002}"/>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Diamond 424">
                  <a:extLst>
                    <a:ext uri="{FF2B5EF4-FFF2-40B4-BE49-F238E27FC236}">
                      <a16:creationId xmlns:a16="http://schemas.microsoft.com/office/drawing/2014/main" id="{ACACC93A-9F93-06D5-D2B0-6231CED8EFA4}"/>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22">
                <a:extLst>
                  <a:ext uri="{FF2B5EF4-FFF2-40B4-BE49-F238E27FC236}">
                    <a16:creationId xmlns:a16="http://schemas.microsoft.com/office/drawing/2014/main" id="{22DB1312-EBDD-D730-3D9C-8C596A634629}"/>
                  </a:ext>
                </a:extLst>
              </p:cNvPr>
              <p:cNvGrpSpPr/>
              <p:nvPr/>
            </p:nvGrpSpPr>
            <p:grpSpPr>
              <a:xfrm>
                <a:off x="4267200" y="1676400"/>
                <a:ext cx="381000" cy="457200"/>
                <a:chOff x="2362200" y="1676400"/>
                <a:chExt cx="381000" cy="457200"/>
              </a:xfrm>
            </p:grpSpPr>
            <p:sp>
              <p:nvSpPr>
                <p:cNvPr id="422" name="Multiply 23">
                  <a:extLst>
                    <a:ext uri="{FF2B5EF4-FFF2-40B4-BE49-F238E27FC236}">
                      <a16:creationId xmlns:a16="http://schemas.microsoft.com/office/drawing/2014/main" id="{8487D69E-3F28-C85E-7E79-C722ECAACC86}"/>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a:extLst>
                    <a:ext uri="{FF2B5EF4-FFF2-40B4-BE49-F238E27FC236}">
                      <a16:creationId xmlns:a16="http://schemas.microsoft.com/office/drawing/2014/main" id="{63E439AB-6291-675A-F24D-C4DBC436A490}"/>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25">
                <a:extLst>
                  <a:ext uri="{FF2B5EF4-FFF2-40B4-BE49-F238E27FC236}">
                    <a16:creationId xmlns:a16="http://schemas.microsoft.com/office/drawing/2014/main" id="{5217B596-3760-60FC-05D6-3093FA7A5709}"/>
                  </a:ext>
                </a:extLst>
              </p:cNvPr>
              <p:cNvGrpSpPr/>
              <p:nvPr/>
            </p:nvGrpSpPr>
            <p:grpSpPr>
              <a:xfrm>
                <a:off x="4648200" y="1676400"/>
                <a:ext cx="381000" cy="457200"/>
                <a:chOff x="2362200" y="1676400"/>
                <a:chExt cx="381000" cy="457200"/>
              </a:xfrm>
            </p:grpSpPr>
            <p:sp>
              <p:nvSpPr>
                <p:cNvPr id="420" name="Multiply 26">
                  <a:extLst>
                    <a:ext uri="{FF2B5EF4-FFF2-40B4-BE49-F238E27FC236}">
                      <a16:creationId xmlns:a16="http://schemas.microsoft.com/office/drawing/2014/main" id="{83C911D7-871B-8728-1871-44FEFE7B7D4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Diamond 420">
                  <a:extLst>
                    <a:ext uri="{FF2B5EF4-FFF2-40B4-BE49-F238E27FC236}">
                      <a16:creationId xmlns:a16="http://schemas.microsoft.com/office/drawing/2014/main" id="{E88FA7B5-683F-120D-AF64-FAD1E98815A7}"/>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4" name="Group 28">
                <a:extLst>
                  <a:ext uri="{FF2B5EF4-FFF2-40B4-BE49-F238E27FC236}">
                    <a16:creationId xmlns:a16="http://schemas.microsoft.com/office/drawing/2014/main" id="{1E0643B8-3D4F-1B78-837B-CF2888D96A01}"/>
                  </a:ext>
                </a:extLst>
              </p:cNvPr>
              <p:cNvGrpSpPr/>
              <p:nvPr/>
            </p:nvGrpSpPr>
            <p:grpSpPr>
              <a:xfrm>
                <a:off x="5001491" y="1676400"/>
                <a:ext cx="381000" cy="457200"/>
                <a:chOff x="2362200" y="1676400"/>
                <a:chExt cx="381000" cy="457200"/>
              </a:xfrm>
            </p:grpSpPr>
            <p:sp>
              <p:nvSpPr>
                <p:cNvPr id="418" name="Multiply 29">
                  <a:extLst>
                    <a:ext uri="{FF2B5EF4-FFF2-40B4-BE49-F238E27FC236}">
                      <a16:creationId xmlns:a16="http://schemas.microsoft.com/office/drawing/2014/main" id="{7C074906-9A7A-EC51-14A9-96E0B32F3AF1}"/>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Diamond 418">
                  <a:extLst>
                    <a:ext uri="{FF2B5EF4-FFF2-40B4-BE49-F238E27FC236}">
                      <a16:creationId xmlns:a16="http://schemas.microsoft.com/office/drawing/2014/main" id="{85E6734E-32EF-526B-B698-5AA9E0288087}"/>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Rounded Rectangle 31">
                <a:extLst>
                  <a:ext uri="{FF2B5EF4-FFF2-40B4-BE49-F238E27FC236}">
                    <a16:creationId xmlns:a16="http://schemas.microsoft.com/office/drawing/2014/main" id="{5E1CB8E1-9399-F1FF-25A6-511DBAA67DB2}"/>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ounded Rectangle 32">
                <a:extLst>
                  <a:ext uri="{FF2B5EF4-FFF2-40B4-BE49-F238E27FC236}">
                    <a16:creationId xmlns:a16="http://schemas.microsoft.com/office/drawing/2014/main" id="{A7A60C12-6C4D-061A-7DCF-5CE9EF5A7C9F}"/>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7" name="Group 33">
                <a:extLst>
                  <a:ext uri="{FF2B5EF4-FFF2-40B4-BE49-F238E27FC236}">
                    <a16:creationId xmlns:a16="http://schemas.microsoft.com/office/drawing/2014/main" id="{19FBF9CD-A258-BFEA-7BAE-4E44E441093D}"/>
                  </a:ext>
                </a:extLst>
              </p:cNvPr>
              <p:cNvGrpSpPr/>
              <p:nvPr/>
            </p:nvGrpSpPr>
            <p:grpSpPr>
              <a:xfrm>
                <a:off x="3643746" y="1828800"/>
                <a:ext cx="304800" cy="535709"/>
                <a:chOff x="2362200" y="1676400"/>
                <a:chExt cx="381000" cy="457200"/>
              </a:xfrm>
            </p:grpSpPr>
            <p:sp>
              <p:nvSpPr>
                <p:cNvPr id="416" name="Multiply 34">
                  <a:extLst>
                    <a:ext uri="{FF2B5EF4-FFF2-40B4-BE49-F238E27FC236}">
                      <a16:creationId xmlns:a16="http://schemas.microsoft.com/office/drawing/2014/main" id="{279FF491-758D-5B77-73A5-A113DBD72A06}"/>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Diamond 416">
                  <a:extLst>
                    <a:ext uri="{FF2B5EF4-FFF2-40B4-BE49-F238E27FC236}">
                      <a16:creationId xmlns:a16="http://schemas.microsoft.com/office/drawing/2014/main" id="{D7FF2123-EBF4-4254-6E5D-45B124EFD7E7}"/>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8" name="Rounded Rectangle 36">
                <a:extLst>
                  <a:ext uri="{FF2B5EF4-FFF2-40B4-BE49-F238E27FC236}">
                    <a16:creationId xmlns:a16="http://schemas.microsoft.com/office/drawing/2014/main" id="{437EF8BD-B1F4-C35C-0542-9658EB15F309}"/>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ed Rectangle 37">
                <a:extLst>
                  <a:ext uri="{FF2B5EF4-FFF2-40B4-BE49-F238E27FC236}">
                    <a16:creationId xmlns:a16="http://schemas.microsoft.com/office/drawing/2014/main" id="{26B77034-5E24-8AED-388E-B7C66F8A1595}"/>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0" name="Group 38">
                <a:extLst>
                  <a:ext uri="{FF2B5EF4-FFF2-40B4-BE49-F238E27FC236}">
                    <a16:creationId xmlns:a16="http://schemas.microsoft.com/office/drawing/2014/main" id="{2829E854-E690-80D3-2251-FE8AFCBA9AFE}"/>
                  </a:ext>
                </a:extLst>
              </p:cNvPr>
              <p:cNvGrpSpPr/>
              <p:nvPr/>
            </p:nvGrpSpPr>
            <p:grpSpPr>
              <a:xfrm>
                <a:off x="3657600" y="1295400"/>
                <a:ext cx="304800" cy="535709"/>
                <a:chOff x="2362200" y="1676400"/>
                <a:chExt cx="381000" cy="457200"/>
              </a:xfrm>
            </p:grpSpPr>
            <p:sp>
              <p:nvSpPr>
                <p:cNvPr id="414" name="Multiply 39">
                  <a:extLst>
                    <a:ext uri="{FF2B5EF4-FFF2-40B4-BE49-F238E27FC236}">
                      <a16:creationId xmlns:a16="http://schemas.microsoft.com/office/drawing/2014/main" id="{50D4D440-142A-0753-7DE5-2CDAE21860C1}"/>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Diamond 414">
                  <a:extLst>
                    <a:ext uri="{FF2B5EF4-FFF2-40B4-BE49-F238E27FC236}">
                      <a16:creationId xmlns:a16="http://schemas.microsoft.com/office/drawing/2014/main" id="{9B591072-FB7B-6B8B-67EA-1D2587D95ACC}"/>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1" name="Trapezoid 400">
                <a:extLst>
                  <a:ext uri="{FF2B5EF4-FFF2-40B4-BE49-F238E27FC236}">
                    <a16:creationId xmlns:a16="http://schemas.microsoft.com/office/drawing/2014/main" id="{0E73F338-7249-48DC-785D-E682494EB8D3}"/>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rapezoid 401">
                <a:extLst>
                  <a:ext uri="{FF2B5EF4-FFF2-40B4-BE49-F238E27FC236}">
                    <a16:creationId xmlns:a16="http://schemas.microsoft.com/office/drawing/2014/main" id="{8898433E-19F6-B0D1-7954-64898A9F5A77}"/>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Trapezoid 402">
                <a:extLst>
                  <a:ext uri="{FF2B5EF4-FFF2-40B4-BE49-F238E27FC236}">
                    <a16:creationId xmlns:a16="http://schemas.microsoft.com/office/drawing/2014/main" id="{DC3FCF58-4B2C-0136-AD7B-E06B54A14F25}"/>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ounded Rectangle 44">
                <a:extLst>
                  <a:ext uri="{FF2B5EF4-FFF2-40B4-BE49-F238E27FC236}">
                    <a16:creationId xmlns:a16="http://schemas.microsoft.com/office/drawing/2014/main" id="{7389550E-635F-0BC9-8CD6-26E249C2D862}"/>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ounded Rectangle 45">
                <a:extLst>
                  <a:ext uri="{FF2B5EF4-FFF2-40B4-BE49-F238E27FC236}">
                    <a16:creationId xmlns:a16="http://schemas.microsoft.com/office/drawing/2014/main" id="{253D80A8-F959-2E5C-CCE6-270F3DCF49AE}"/>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lowchart: Collate 405">
                <a:extLst>
                  <a:ext uri="{FF2B5EF4-FFF2-40B4-BE49-F238E27FC236}">
                    <a16:creationId xmlns:a16="http://schemas.microsoft.com/office/drawing/2014/main" id="{8240FBEA-411B-91D5-05C0-115C0E243DF4}"/>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7" name="Flowchart: Collate 406">
                <a:extLst>
                  <a:ext uri="{FF2B5EF4-FFF2-40B4-BE49-F238E27FC236}">
                    <a16:creationId xmlns:a16="http://schemas.microsoft.com/office/drawing/2014/main" id="{34B81402-0C71-6FFE-F307-62BFFCBCDC20}"/>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8" name="Group 48">
                <a:extLst>
                  <a:ext uri="{FF2B5EF4-FFF2-40B4-BE49-F238E27FC236}">
                    <a16:creationId xmlns:a16="http://schemas.microsoft.com/office/drawing/2014/main" id="{3C65C92A-551A-DB95-AF7A-3EEEA951D117}"/>
                  </a:ext>
                </a:extLst>
              </p:cNvPr>
              <p:cNvGrpSpPr/>
              <p:nvPr/>
            </p:nvGrpSpPr>
            <p:grpSpPr>
              <a:xfrm>
                <a:off x="3352800" y="2286000"/>
                <a:ext cx="304800" cy="365760"/>
                <a:chOff x="2362200" y="1676400"/>
                <a:chExt cx="381000" cy="457200"/>
              </a:xfrm>
            </p:grpSpPr>
            <p:sp>
              <p:nvSpPr>
                <p:cNvPr id="412" name="Multiply 49">
                  <a:extLst>
                    <a:ext uri="{FF2B5EF4-FFF2-40B4-BE49-F238E27FC236}">
                      <a16:creationId xmlns:a16="http://schemas.microsoft.com/office/drawing/2014/main" id="{03BA8A78-2E08-652A-6E1C-68C33DB5120F}"/>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Diamond 412">
                  <a:extLst>
                    <a:ext uri="{FF2B5EF4-FFF2-40B4-BE49-F238E27FC236}">
                      <a16:creationId xmlns:a16="http://schemas.microsoft.com/office/drawing/2014/main" id="{2A431CA3-18BD-0D29-4508-6CBAE9DAF0CA}"/>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51">
                <a:extLst>
                  <a:ext uri="{FF2B5EF4-FFF2-40B4-BE49-F238E27FC236}">
                    <a16:creationId xmlns:a16="http://schemas.microsoft.com/office/drawing/2014/main" id="{85F77176-145F-30B3-C613-74E88E99F216}"/>
                  </a:ext>
                </a:extLst>
              </p:cNvPr>
              <p:cNvGrpSpPr/>
              <p:nvPr/>
            </p:nvGrpSpPr>
            <p:grpSpPr>
              <a:xfrm>
                <a:off x="3962400" y="2286000"/>
                <a:ext cx="304800" cy="365760"/>
                <a:chOff x="2362200" y="1676400"/>
                <a:chExt cx="381000" cy="457200"/>
              </a:xfrm>
            </p:grpSpPr>
            <p:sp>
              <p:nvSpPr>
                <p:cNvPr id="410" name="Multiply 52">
                  <a:extLst>
                    <a:ext uri="{FF2B5EF4-FFF2-40B4-BE49-F238E27FC236}">
                      <a16:creationId xmlns:a16="http://schemas.microsoft.com/office/drawing/2014/main" id="{035D0493-F46E-7BC4-A24A-14E5ECC94675}"/>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Diamond 410">
                  <a:extLst>
                    <a:ext uri="{FF2B5EF4-FFF2-40B4-BE49-F238E27FC236}">
                      <a16:creationId xmlns:a16="http://schemas.microsoft.com/office/drawing/2014/main" id="{6DAC7708-4791-3D15-4636-A0DFEB84C15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5" name="Group 434">
            <a:extLst>
              <a:ext uri="{FF2B5EF4-FFF2-40B4-BE49-F238E27FC236}">
                <a16:creationId xmlns:a16="http://schemas.microsoft.com/office/drawing/2014/main" id="{3A4675B1-8D3F-582F-E0F0-3B2BDB13B949}"/>
              </a:ext>
            </a:extLst>
          </p:cNvPr>
          <p:cNvGrpSpPr/>
          <p:nvPr/>
        </p:nvGrpSpPr>
        <p:grpSpPr>
          <a:xfrm>
            <a:off x="2969924" y="2339131"/>
            <a:ext cx="1795836" cy="3910995"/>
            <a:chOff x="2057400" y="304800"/>
            <a:chExt cx="2743200" cy="5881982"/>
          </a:xfrm>
        </p:grpSpPr>
        <p:sp>
          <p:nvSpPr>
            <p:cNvPr id="436" name="Cloud 435">
              <a:extLst>
                <a:ext uri="{FF2B5EF4-FFF2-40B4-BE49-F238E27FC236}">
                  <a16:creationId xmlns:a16="http://schemas.microsoft.com/office/drawing/2014/main" id="{2007F67B-54CA-EF61-3E84-7E01016B0A2D}"/>
                </a:ext>
              </a:extLst>
            </p:cNvPr>
            <p:cNvSpPr/>
            <p:nvPr/>
          </p:nvSpPr>
          <p:spPr>
            <a:xfrm rot="368239">
              <a:off x="2627345" y="2413180"/>
              <a:ext cx="1717963" cy="67322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377E6344-12FD-4EDD-EB20-8FDA3FA10B7D}"/>
                </a:ext>
              </a:extLst>
            </p:cNvPr>
            <p:cNvSpPr/>
            <p:nvPr/>
          </p:nvSpPr>
          <p:spPr>
            <a:xfrm rot="12296205" flipH="1">
              <a:off x="3527050" y="5728354"/>
              <a:ext cx="644884" cy="4221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8" name="Oval 437">
              <a:extLst>
                <a:ext uri="{FF2B5EF4-FFF2-40B4-BE49-F238E27FC236}">
                  <a16:creationId xmlns:a16="http://schemas.microsoft.com/office/drawing/2014/main" id="{324BF4DE-999A-A456-3457-FF7EF33AA060}"/>
                </a:ext>
              </a:extLst>
            </p:cNvPr>
            <p:cNvSpPr/>
            <p:nvPr/>
          </p:nvSpPr>
          <p:spPr>
            <a:xfrm rot="20660369" flipH="1">
              <a:off x="3006315" y="5764667"/>
              <a:ext cx="644884" cy="4221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9" name="Flowchart: Manual Operation 438">
              <a:extLst>
                <a:ext uri="{FF2B5EF4-FFF2-40B4-BE49-F238E27FC236}">
                  <a16:creationId xmlns:a16="http://schemas.microsoft.com/office/drawing/2014/main" id="{04A93171-E074-80F1-0A96-F90CC4C93CA7}"/>
                </a:ext>
              </a:extLst>
            </p:cNvPr>
            <p:cNvSpPr/>
            <p:nvPr/>
          </p:nvSpPr>
          <p:spPr>
            <a:xfrm rot="10800000">
              <a:off x="3552131" y="4357105"/>
              <a:ext cx="552758" cy="1519614"/>
            </a:xfrm>
            <a:prstGeom prst="flowChartManualOperation">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Flowchart: Manual Operation 439">
              <a:extLst>
                <a:ext uri="{FF2B5EF4-FFF2-40B4-BE49-F238E27FC236}">
                  <a16:creationId xmlns:a16="http://schemas.microsoft.com/office/drawing/2014/main" id="{A6B2600D-D09A-519A-9354-E6BA069F4AF4}"/>
                </a:ext>
              </a:extLst>
            </p:cNvPr>
            <p:cNvSpPr/>
            <p:nvPr/>
          </p:nvSpPr>
          <p:spPr>
            <a:xfrm rot="10800000">
              <a:off x="2999372" y="4357105"/>
              <a:ext cx="695712" cy="1519614"/>
            </a:xfrm>
            <a:prstGeom prst="flowChartManualOperation">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41B3CBEA-3B0D-F045-ABBB-80BE422F0396}"/>
                </a:ext>
              </a:extLst>
            </p:cNvPr>
            <p:cNvSpPr/>
            <p:nvPr/>
          </p:nvSpPr>
          <p:spPr>
            <a:xfrm>
              <a:off x="2262363" y="4019413"/>
              <a:ext cx="511459" cy="4221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2" name="Oval 441">
              <a:extLst>
                <a:ext uri="{FF2B5EF4-FFF2-40B4-BE49-F238E27FC236}">
                  <a16:creationId xmlns:a16="http://schemas.microsoft.com/office/drawing/2014/main" id="{4AB5906E-FA23-4CDC-7B3C-DD3C6ACE24C6}"/>
                </a:ext>
              </a:extLst>
            </p:cNvPr>
            <p:cNvSpPr/>
            <p:nvPr/>
          </p:nvSpPr>
          <p:spPr>
            <a:xfrm>
              <a:off x="4289141" y="3934990"/>
              <a:ext cx="511459" cy="4221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3" name="Flowchart: Manual Operation 442">
              <a:extLst>
                <a:ext uri="{FF2B5EF4-FFF2-40B4-BE49-F238E27FC236}">
                  <a16:creationId xmlns:a16="http://schemas.microsoft.com/office/drawing/2014/main" id="{53C3E5D5-CC84-D4B3-36D2-256EFCA22049}"/>
                </a:ext>
              </a:extLst>
            </p:cNvPr>
            <p:cNvSpPr/>
            <p:nvPr/>
          </p:nvSpPr>
          <p:spPr>
            <a:xfrm rot="12304159">
              <a:off x="2562945" y="2814140"/>
              <a:ext cx="662778" cy="1435191"/>
            </a:xfrm>
            <a:prstGeom prst="flowChartManualOperation">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Flowchart: Manual Operation 443">
              <a:extLst>
                <a:ext uri="{FF2B5EF4-FFF2-40B4-BE49-F238E27FC236}">
                  <a16:creationId xmlns:a16="http://schemas.microsoft.com/office/drawing/2014/main" id="{20E1DA2F-C483-6917-3262-955653019782}"/>
                </a:ext>
              </a:extLst>
            </p:cNvPr>
            <p:cNvSpPr/>
            <p:nvPr/>
          </p:nvSpPr>
          <p:spPr>
            <a:xfrm rot="8727755">
              <a:off x="3853631" y="2804608"/>
              <a:ext cx="662778" cy="1435191"/>
            </a:xfrm>
            <a:prstGeom prst="flowChartManualOperation">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lowchart: Manual Operation 444">
              <a:extLst>
                <a:ext uri="{FF2B5EF4-FFF2-40B4-BE49-F238E27FC236}">
                  <a16:creationId xmlns:a16="http://schemas.microsoft.com/office/drawing/2014/main" id="{CDAC473C-D14B-2E8F-49C2-BB053C227FE3}"/>
                </a:ext>
              </a:extLst>
            </p:cNvPr>
            <p:cNvSpPr/>
            <p:nvPr/>
          </p:nvSpPr>
          <p:spPr>
            <a:xfrm rot="10800000">
              <a:off x="2907247" y="2743199"/>
              <a:ext cx="1289768" cy="2373713"/>
            </a:xfrm>
            <a:prstGeom prst="flowChartManualOperation">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Isosceles Triangle 445">
              <a:extLst>
                <a:ext uri="{FF2B5EF4-FFF2-40B4-BE49-F238E27FC236}">
                  <a16:creationId xmlns:a16="http://schemas.microsoft.com/office/drawing/2014/main" id="{B98C29D1-266B-084A-9C47-E2238F2D6B82}"/>
                </a:ext>
              </a:extLst>
            </p:cNvPr>
            <p:cNvSpPr/>
            <p:nvPr/>
          </p:nvSpPr>
          <p:spPr>
            <a:xfrm rot="10800000">
              <a:off x="3275752" y="2837491"/>
              <a:ext cx="644884" cy="590961"/>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Pentagon 13">
              <a:extLst>
                <a:ext uri="{FF2B5EF4-FFF2-40B4-BE49-F238E27FC236}">
                  <a16:creationId xmlns:a16="http://schemas.microsoft.com/office/drawing/2014/main" id="{06463FE2-E36A-137F-D62E-50CE80D8F45F}"/>
                </a:ext>
              </a:extLst>
            </p:cNvPr>
            <p:cNvSpPr/>
            <p:nvPr/>
          </p:nvSpPr>
          <p:spPr>
            <a:xfrm rot="16200000">
              <a:off x="-441019" y="3192437"/>
              <a:ext cx="5867400" cy="92126"/>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97C325B3-136D-0BA2-BC3A-97A790AE28E6}"/>
                </a:ext>
              </a:extLst>
            </p:cNvPr>
            <p:cNvSpPr/>
            <p:nvPr/>
          </p:nvSpPr>
          <p:spPr>
            <a:xfrm>
              <a:off x="2446615" y="4019413"/>
              <a:ext cx="219196" cy="3376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9" name="Flowchart: Decision 448">
              <a:extLst>
                <a:ext uri="{FF2B5EF4-FFF2-40B4-BE49-F238E27FC236}">
                  <a16:creationId xmlns:a16="http://schemas.microsoft.com/office/drawing/2014/main" id="{B4ECB523-A381-0999-A63C-E2F12A3789CB}"/>
                </a:ext>
              </a:extLst>
            </p:cNvPr>
            <p:cNvSpPr/>
            <p:nvPr/>
          </p:nvSpPr>
          <p:spPr>
            <a:xfrm rot="18232967">
              <a:off x="1744948" y="868465"/>
              <a:ext cx="923999" cy="299095"/>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Cross 449">
              <a:extLst>
                <a:ext uri="{FF2B5EF4-FFF2-40B4-BE49-F238E27FC236}">
                  <a16:creationId xmlns:a16="http://schemas.microsoft.com/office/drawing/2014/main" id="{34DCF98A-C76C-2441-D0C7-75B027BB8796}"/>
                </a:ext>
              </a:extLst>
            </p:cNvPr>
            <p:cNvSpPr/>
            <p:nvPr/>
          </p:nvSpPr>
          <p:spPr>
            <a:xfrm rot="2093903">
              <a:off x="3751953" y="3618402"/>
              <a:ext cx="578005" cy="51148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Pentagon 17">
              <a:extLst>
                <a:ext uri="{FF2B5EF4-FFF2-40B4-BE49-F238E27FC236}">
                  <a16:creationId xmlns:a16="http://schemas.microsoft.com/office/drawing/2014/main" id="{F084DB7D-1648-2C92-992E-6152A3E7AF05}"/>
                </a:ext>
              </a:extLst>
            </p:cNvPr>
            <p:cNvSpPr/>
            <p:nvPr/>
          </p:nvSpPr>
          <p:spPr>
            <a:xfrm rot="7482643">
              <a:off x="2966736" y="4578370"/>
              <a:ext cx="1055288" cy="182491"/>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2" name="Oval 451">
              <a:extLst>
                <a:ext uri="{FF2B5EF4-FFF2-40B4-BE49-F238E27FC236}">
                  <a16:creationId xmlns:a16="http://schemas.microsoft.com/office/drawing/2014/main" id="{9A7B0449-C3E7-D631-93CD-B58F7329D183}"/>
                </a:ext>
              </a:extLst>
            </p:cNvPr>
            <p:cNvSpPr/>
            <p:nvPr/>
          </p:nvSpPr>
          <p:spPr>
            <a:xfrm>
              <a:off x="2999373" y="1402299"/>
              <a:ext cx="1105515" cy="16040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Cloud 452">
              <a:extLst>
                <a:ext uri="{FF2B5EF4-FFF2-40B4-BE49-F238E27FC236}">
                  <a16:creationId xmlns:a16="http://schemas.microsoft.com/office/drawing/2014/main" id="{0C9A4362-9E68-EF03-BD86-FF4AE00EC368}"/>
                </a:ext>
              </a:extLst>
            </p:cNvPr>
            <p:cNvSpPr/>
            <p:nvPr/>
          </p:nvSpPr>
          <p:spPr>
            <a:xfrm rot="6999720">
              <a:off x="2321400" y="1865527"/>
              <a:ext cx="1414949" cy="574127"/>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Cloud 453">
              <a:extLst>
                <a:ext uri="{FF2B5EF4-FFF2-40B4-BE49-F238E27FC236}">
                  <a16:creationId xmlns:a16="http://schemas.microsoft.com/office/drawing/2014/main" id="{D740D596-8CFF-06AA-C279-5250A4A91FFB}"/>
                </a:ext>
              </a:extLst>
            </p:cNvPr>
            <p:cNvSpPr/>
            <p:nvPr/>
          </p:nvSpPr>
          <p:spPr>
            <a:xfrm rot="4583596">
              <a:off x="3376703" y="1840272"/>
              <a:ext cx="1414949" cy="574127"/>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Cloud 454">
              <a:extLst>
                <a:ext uri="{FF2B5EF4-FFF2-40B4-BE49-F238E27FC236}">
                  <a16:creationId xmlns:a16="http://schemas.microsoft.com/office/drawing/2014/main" id="{05331ECF-D10D-FFD8-B4FE-8715C61B85A7}"/>
                </a:ext>
              </a:extLst>
            </p:cNvPr>
            <p:cNvSpPr/>
            <p:nvPr/>
          </p:nvSpPr>
          <p:spPr>
            <a:xfrm>
              <a:off x="3070789" y="1317876"/>
              <a:ext cx="1105515" cy="590961"/>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6">
              <a:extLst>
                <a:ext uri="{FF2B5EF4-FFF2-40B4-BE49-F238E27FC236}">
                  <a16:creationId xmlns:a16="http://schemas.microsoft.com/office/drawing/2014/main" id="{3558E4BE-3961-B8D7-960F-3477F10E05DC}"/>
                </a:ext>
              </a:extLst>
            </p:cNvPr>
            <p:cNvGrpSpPr/>
            <p:nvPr/>
          </p:nvGrpSpPr>
          <p:grpSpPr>
            <a:xfrm>
              <a:off x="3200400" y="2743200"/>
              <a:ext cx="650764" cy="2453047"/>
              <a:chOff x="5180147" y="2500417"/>
              <a:chExt cx="650764" cy="2453047"/>
            </a:xfrm>
          </p:grpSpPr>
          <p:sp>
            <p:nvSpPr>
              <p:cNvPr id="482" name="Rectangle 26">
                <a:extLst>
                  <a:ext uri="{FF2B5EF4-FFF2-40B4-BE49-F238E27FC236}">
                    <a16:creationId xmlns:a16="http://schemas.microsoft.com/office/drawing/2014/main" id="{BBD164FC-C23D-4DFB-1629-DD87AF4FEAD0}"/>
                  </a:ext>
                </a:extLst>
              </p:cNvPr>
              <p:cNvSpPr/>
              <p:nvPr/>
            </p:nvSpPr>
            <p:spPr>
              <a:xfrm rot="3829260">
                <a:off x="4387526" y="3457677"/>
                <a:ext cx="2219187" cy="461306"/>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3" name="Group 45">
                <a:extLst>
                  <a:ext uri="{FF2B5EF4-FFF2-40B4-BE49-F238E27FC236}">
                    <a16:creationId xmlns:a16="http://schemas.microsoft.com/office/drawing/2014/main" id="{A274F855-F61C-E70E-3111-81113CFE3B5F}"/>
                  </a:ext>
                </a:extLst>
              </p:cNvPr>
              <p:cNvGrpSpPr/>
              <p:nvPr/>
            </p:nvGrpSpPr>
            <p:grpSpPr>
              <a:xfrm rot="19933661">
                <a:off x="5180147" y="2500417"/>
                <a:ext cx="650764" cy="2453047"/>
                <a:chOff x="6172200" y="1981200"/>
                <a:chExt cx="1066800" cy="2438400"/>
              </a:xfrm>
            </p:grpSpPr>
            <p:grpSp>
              <p:nvGrpSpPr>
                <p:cNvPr id="484" name="Group 38">
                  <a:extLst>
                    <a:ext uri="{FF2B5EF4-FFF2-40B4-BE49-F238E27FC236}">
                      <a16:creationId xmlns:a16="http://schemas.microsoft.com/office/drawing/2014/main" id="{5FA6B48D-C0C1-BE38-9699-E083D961F5A6}"/>
                    </a:ext>
                  </a:extLst>
                </p:cNvPr>
                <p:cNvGrpSpPr/>
                <p:nvPr/>
              </p:nvGrpSpPr>
              <p:grpSpPr>
                <a:xfrm>
                  <a:off x="6172200" y="1981200"/>
                  <a:ext cx="1066800" cy="1066800"/>
                  <a:chOff x="6172200" y="1981200"/>
                  <a:chExt cx="1066800" cy="1066800"/>
                </a:xfrm>
              </p:grpSpPr>
              <p:sp>
                <p:nvSpPr>
                  <p:cNvPr id="491" name="Multiply 36">
                    <a:extLst>
                      <a:ext uri="{FF2B5EF4-FFF2-40B4-BE49-F238E27FC236}">
                        <a16:creationId xmlns:a16="http://schemas.microsoft.com/office/drawing/2014/main" id="{C69138CF-6F11-943A-9E52-F40808DE5307}"/>
                      </a:ext>
                    </a:extLst>
                  </p:cNvPr>
                  <p:cNvSpPr/>
                  <p:nvPr/>
                </p:nvSpPr>
                <p:spPr>
                  <a:xfrm>
                    <a:off x="6172200" y="1981200"/>
                    <a:ext cx="1066800" cy="1066800"/>
                  </a:xfrm>
                  <a:prstGeom prst="mathMultipl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Diamond 37">
                    <a:extLst>
                      <a:ext uri="{FF2B5EF4-FFF2-40B4-BE49-F238E27FC236}">
                        <a16:creationId xmlns:a16="http://schemas.microsoft.com/office/drawing/2014/main" id="{24A9FEC1-6340-D67E-8F02-4B5A35FF0224}"/>
                      </a:ext>
                    </a:extLst>
                  </p:cNvPr>
                  <p:cNvSpPr/>
                  <p:nvPr/>
                </p:nvSpPr>
                <p:spPr>
                  <a:xfrm>
                    <a:off x="6564923" y="2227385"/>
                    <a:ext cx="304800" cy="533400"/>
                  </a:xfrm>
                  <a:prstGeom prst="diamond">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 39">
                  <a:extLst>
                    <a:ext uri="{FF2B5EF4-FFF2-40B4-BE49-F238E27FC236}">
                      <a16:creationId xmlns:a16="http://schemas.microsoft.com/office/drawing/2014/main" id="{00E6B3FF-CFC2-8903-BF3A-96CF7C00A627}"/>
                    </a:ext>
                  </a:extLst>
                </p:cNvPr>
                <p:cNvGrpSpPr/>
                <p:nvPr/>
              </p:nvGrpSpPr>
              <p:grpSpPr>
                <a:xfrm>
                  <a:off x="6172200" y="2667000"/>
                  <a:ext cx="1066800" cy="1066800"/>
                  <a:chOff x="6172200" y="1981200"/>
                  <a:chExt cx="1066800" cy="1066800"/>
                </a:xfrm>
              </p:grpSpPr>
              <p:sp>
                <p:nvSpPr>
                  <p:cNvPr id="489" name="Multiply 40">
                    <a:extLst>
                      <a:ext uri="{FF2B5EF4-FFF2-40B4-BE49-F238E27FC236}">
                        <a16:creationId xmlns:a16="http://schemas.microsoft.com/office/drawing/2014/main" id="{B7F72C2E-C756-A3DD-00DE-8EE497A12EBB}"/>
                      </a:ext>
                    </a:extLst>
                  </p:cNvPr>
                  <p:cNvSpPr/>
                  <p:nvPr/>
                </p:nvSpPr>
                <p:spPr>
                  <a:xfrm>
                    <a:off x="6172200" y="1981200"/>
                    <a:ext cx="1066800" cy="1066800"/>
                  </a:xfrm>
                  <a:prstGeom prst="mathMultipl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Diamond 41">
                    <a:extLst>
                      <a:ext uri="{FF2B5EF4-FFF2-40B4-BE49-F238E27FC236}">
                        <a16:creationId xmlns:a16="http://schemas.microsoft.com/office/drawing/2014/main" id="{4F2D08F5-F51E-2400-DA88-BF0BF122D91E}"/>
                      </a:ext>
                    </a:extLst>
                  </p:cNvPr>
                  <p:cNvSpPr/>
                  <p:nvPr/>
                </p:nvSpPr>
                <p:spPr>
                  <a:xfrm>
                    <a:off x="6564923" y="2227385"/>
                    <a:ext cx="304800" cy="533400"/>
                  </a:xfrm>
                  <a:prstGeom prst="diamond">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42">
                  <a:extLst>
                    <a:ext uri="{FF2B5EF4-FFF2-40B4-BE49-F238E27FC236}">
                      <a16:creationId xmlns:a16="http://schemas.microsoft.com/office/drawing/2014/main" id="{712CECDB-5D1F-F1F3-EABF-C88DD1158D5F}"/>
                    </a:ext>
                  </a:extLst>
                </p:cNvPr>
                <p:cNvGrpSpPr/>
                <p:nvPr/>
              </p:nvGrpSpPr>
              <p:grpSpPr>
                <a:xfrm>
                  <a:off x="6172200" y="3352800"/>
                  <a:ext cx="1066800" cy="1066800"/>
                  <a:chOff x="6172200" y="1981200"/>
                  <a:chExt cx="1066800" cy="1066800"/>
                </a:xfrm>
              </p:grpSpPr>
              <p:sp>
                <p:nvSpPr>
                  <p:cNvPr id="487" name="Multiply 53">
                    <a:extLst>
                      <a:ext uri="{FF2B5EF4-FFF2-40B4-BE49-F238E27FC236}">
                        <a16:creationId xmlns:a16="http://schemas.microsoft.com/office/drawing/2014/main" id="{D63AC08C-6BD2-42A2-2F20-C2402CC6061F}"/>
                      </a:ext>
                    </a:extLst>
                  </p:cNvPr>
                  <p:cNvSpPr/>
                  <p:nvPr/>
                </p:nvSpPr>
                <p:spPr>
                  <a:xfrm>
                    <a:off x="6172200" y="1981200"/>
                    <a:ext cx="1066800" cy="1066800"/>
                  </a:xfrm>
                  <a:prstGeom prst="mathMultipl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Diamond 487">
                    <a:extLst>
                      <a:ext uri="{FF2B5EF4-FFF2-40B4-BE49-F238E27FC236}">
                        <a16:creationId xmlns:a16="http://schemas.microsoft.com/office/drawing/2014/main" id="{2DCF4857-A41A-5F07-6EF3-FD9929E99D33}"/>
                      </a:ext>
                    </a:extLst>
                  </p:cNvPr>
                  <p:cNvSpPr/>
                  <p:nvPr/>
                </p:nvSpPr>
                <p:spPr>
                  <a:xfrm>
                    <a:off x="6564923" y="2227385"/>
                    <a:ext cx="304800" cy="533400"/>
                  </a:xfrm>
                  <a:prstGeom prst="diamond">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57" name="Rectangle 456">
              <a:extLst>
                <a:ext uri="{FF2B5EF4-FFF2-40B4-BE49-F238E27FC236}">
                  <a16:creationId xmlns:a16="http://schemas.microsoft.com/office/drawing/2014/main" id="{B9B243F9-FF72-0888-18BE-2537B4BDFA8D}"/>
                </a:ext>
              </a:extLst>
            </p:cNvPr>
            <p:cNvSpPr/>
            <p:nvPr/>
          </p:nvSpPr>
          <p:spPr>
            <a:xfrm>
              <a:off x="2999374" y="4019413"/>
              <a:ext cx="1289768" cy="337692"/>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58" name="Group 47">
              <a:extLst>
                <a:ext uri="{FF2B5EF4-FFF2-40B4-BE49-F238E27FC236}">
                  <a16:creationId xmlns:a16="http://schemas.microsoft.com/office/drawing/2014/main" id="{7DB0DDC2-5532-0CDA-83C9-7401B161B1F1}"/>
                </a:ext>
              </a:extLst>
            </p:cNvPr>
            <p:cNvGrpSpPr/>
            <p:nvPr/>
          </p:nvGrpSpPr>
          <p:grpSpPr>
            <a:xfrm>
              <a:off x="3787211" y="4631475"/>
              <a:ext cx="551852" cy="569860"/>
              <a:chOff x="3787211" y="4631475"/>
              <a:chExt cx="551852" cy="569860"/>
            </a:xfrm>
          </p:grpSpPr>
          <p:grpSp>
            <p:nvGrpSpPr>
              <p:cNvPr id="473" name="Group 121">
                <a:extLst>
                  <a:ext uri="{FF2B5EF4-FFF2-40B4-BE49-F238E27FC236}">
                    <a16:creationId xmlns:a16="http://schemas.microsoft.com/office/drawing/2014/main" id="{71B092B1-952C-F607-A129-07F0AD8BA4A4}"/>
                  </a:ext>
                </a:extLst>
              </p:cNvPr>
              <p:cNvGrpSpPr/>
              <p:nvPr/>
            </p:nvGrpSpPr>
            <p:grpSpPr>
              <a:xfrm>
                <a:off x="3787211" y="4779220"/>
                <a:ext cx="184253" cy="422115"/>
                <a:chOff x="7696200" y="5791200"/>
                <a:chExt cx="228600" cy="381000"/>
              </a:xfrm>
            </p:grpSpPr>
            <p:sp>
              <p:nvSpPr>
                <p:cNvPr id="480" name="Trapezoid 479">
                  <a:extLst>
                    <a:ext uri="{FF2B5EF4-FFF2-40B4-BE49-F238E27FC236}">
                      <a16:creationId xmlns:a16="http://schemas.microsoft.com/office/drawing/2014/main" id="{CDD2889B-0711-D22E-F7A2-4E30B2BA3A41}"/>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EA0E48BF-5261-646C-A511-BFEF86B36266}"/>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122">
                <a:extLst>
                  <a:ext uri="{FF2B5EF4-FFF2-40B4-BE49-F238E27FC236}">
                    <a16:creationId xmlns:a16="http://schemas.microsoft.com/office/drawing/2014/main" id="{5DB815AE-8945-06C2-859C-912BD90BA740}"/>
                  </a:ext>
                </a:extLst>
              </p:cNvPr>
              <p:cNvGrpSpPr/>
              <p:nvPr/>
            </p:nvGrpSpPr>
            <p:grpSpPr>
              <a:xfrm>
                <a:off x="3971464" y="4694797"/>
                <a:ext cx="184253" cy="422115"/>
                <a:chOff x="7696200" y="5791200"/>
                <a:chExt cx="228600" cy="381000"/>
              </a:xfrm>
            </p:grpSpPr>
            <p:sp>
              <p:nvSpPr>
                <p:cNvPr id="478" name="Trapezoid 477">
                  <a:extLst>
                    <a:ext uri="{FF2B5EF4-FFF2-40B4-BE49-F238E27FC236}">
                      <a16:creationId xmlns:a16="http://schemas.microsoft.com/office/drawing/2014/main" id="{8F991B3B-57DF-3C21-D16B-F0A5763F5EFD}"/>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370D6CBD-36A1-A386-DA48-E74299839C86}"/>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125">
                <a:extLst>
                  <a:ext uri="{FF2B5EF4-FFF2-40B4-BE49-F238E27FC236}">
                    <a16:creationId xmlns:a16="http://schemas.microsoft.com/office/drawing/2014/main" id="{4BABD038-DFA2-7386-C4B1-4F9D2D71BC1B}"/>
                  </a:ext>
                </a:extLst>
              </p:cNvPr>
              <p:cNvGrpSpPr/>
              <p:nvPr/>
            </p:nvGrpSpPr>
            <p:grpSpPr>
              <a:xfrm rot="20208952">
                <a:off x="4137039" y="4631475"/>
                <a:ext cx="202024" cy="379912"/>
                <a:chOff x="7696200" y="5791200"/>
                <a:chExt cx="228600" cy="381000"/>
              </a:xfrm>
            </p:grpSpPr>
            <p:sp>
              <p:nvSpPr>
                <p:cNvPr id="476" name="Trapezoid 475">
                  <a:extLst>
                    <a:ext uri="{FF2B5EF4-FFF2-40B4-BE49-F238E27FC236}">
                      <a16:creationId xmlns:a16="http://schemas.microsoft.com/office/drawing/2014/main" id="{9067E0C9-515F-12B9-6C24-2A26BCC80CFE}"/>
                    </a:ext>
                  </a:extLst>
                </p:cNvPr>
                <p:cNvSpPr/>
                <p:nvPr/>
              </p:nvSpPr>
              <p:spPr>
                <a:xfrm>
                  <a:off x="7696200" y="5943600"/>
                  <a:ext cx="228600" cy="228600"/>
                </a:xfrm>
                <a:prstGeom prst="trapezoid">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92A20C64-ADF4-B944-2689-8ED4B4C2AFED}"/>
                    </a:ext>
                  </a:extLst>
                </p:cNvPr>
                <p:cNvSpPr/>
                <p:nvPr/>
              </p:nvSpPr>
              <p:spPr>
                <a:xfrm>
                  <a:off x="7696200" y="5791200"/>
                  <a:ext cx="228600" cy="190500"/>
                </a:xfrm>
                <a:prstGeom prst="ellipse">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9" name="Group 61">
              <a:extLst>
                <a:ext uri="{FF2B5EF4-FFF2-40B4-BE49-F238E27FC236}">
                  <a16:creationId xmlns:a16="http://schemas.microsoft.com/office/drawing/2014/main" id="{6AD514CD-9382-404A-C6AC-01E375586CB7}"/>
                </a:ext>
              </a:extLst>
            </p:cNvPr>
            <p:cNvGrpSpPr/>
            <p:nvPr/>
          </p:nvGrpSpPr>
          <p:grpSpPr>
            <a:xfrm>
              <a:off x="2743200" y="1600200"/>
              <a:ext cx="1582616" cy="530461"/>
              <a:chOff x="5503984" y="1178171"/>
              <a:chExt cx="2116016" cy="709246"/>
            </a:xfrm>
          </p:grpSpPr>
          <p:sp>
            <p:nvSpPr>
              <p:cNvPr id="460" name="Rounded Rectangle 26">
                <a:extLst>
                  <a:ext uri="{FF2B5EF4-FFF2-40B4-BE49-F238E27FC236}">
                    <a16:creationId xmlns:a16="http://schemas.microsoft.com/office/drawing/2014/main" id="{96BDA743-0F0D-3054-BBBA-A756FF6F05E2}"/>
                  </a:ext>
                </a:extLst>
              </p:cNvPr>
              <p:cNvSpPr/>
              <p:nvPr/>
            </p:nvSpPr>
            <p:spPr>
              <a:xfrm>
                <a:off x="5562600" y="1295400"/>
                <a:ext cx="2057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oup 48">
                <a:extLst>
                  <a:ext uri="{FF2B5EF4-FFF2-40B4-BE49-F238E27FC236}">
                    <a16:creationId xmlns:a16="http://schemas.microsoft.com/office/drawing/2014/main" id="{0C72BB8E-7BF8-4F40-5FFD-3D2D03C2223E}"/>
                  </a:ext>
                </a:extLst>
              </p:cNvPr>
              <p:cNvGrpSpPr/>
              <p:nvPr/>
            </p:nvGrpSpPr>
            <p:grpSpPr>
              <a:xfrm>
                <a:off x="5503984" y="1201617"/>
                <a:ext cx="685800" cy="685800"/>
                <a:chOff x="6172200" y="1981200"/>
                <a:chExt cx="1066800" cy="1066800"/>
              </a:xfrm>
            </p:grpSpPr>
            <p:sp>
              <p:nvSpPr>
                <p:cNvPr id="471" name="Multiply 37">
                  <a:extLst>
                    <a:ext uri="{FF2B5EF4-FFF2-40B4-BE49-F238E27FC236}">
                      <a16:creationId xmlns:a16="http://schemas.microsoft.com/office/drawing/2014/main" id="{C687E6BD-3C03-74CF-CBE8-9B8BAF2E9949}"/>
                    </a:ext>
                  </a:extLst>
                </p:cNvPr>
                <p:cNvSpPr/>
                <p:nvPr/>
              </p:nvSpPr>
              <p:spPr>
                <a:xfrm>
                  <a:off x="6172200" y="1981200"/>
                  <a:ext cx="1066800" cy="1066800"/>
                </a:xfrm>
                <a:prstGeom prst="mathMultipl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a:extLst>
                    <a:ext uri="{FF2B5EF4-FFF2-40B4-BE49-F238E27FC236}">
                      <a16:creationId xmlns:a16="http://schemas.microsoft.com/office/drawing/2014/main" id="{6E613470-CF5B-8399-FB67-0949FCF7418E}"/>
                    </a:ext>
                  </a:extLst>
                </p:cNvPr>
                <p:cNvSpPr/>
                <p:nvPr/>
              </p:nvSpPr>
              <p:spPr>
                <a:xfrm>
                  <a:off x="6564923" y="2227385"/>
                  <a:ext cx="304800" cy="533400"/>
                </a:xfrm>
                <a:prstGeom prst="diamond">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52">
                <a:extLst>
                  <a:ext uri="{FF2B5EF4-FFF2-40B4-BE49-F238E27FC236}">
                    <a16:creationId xmlns:a16="http://schemas.microsoft.com/office/drawing/2014/main" id="{AC012514-A372-CF1A-559B-5312A598C024}"/>
                  </a:ext>
                </a:extLst>
              </p:cNvPr>
              <p:cNvGrpSpPr/>
              <p:nvPr/>
            </p:nvGrpSpPr>
            <p:grpSpPr>
              <a:xfrm>
                <a:off x="5972907" y="1178171"/>
                <a:ext cx="685800" cy="685800"/>
                <a:chOff x="6172200" y="1981200"/>
                <a:chExt cx="1066800" cy="1066800"/>
              </a:xfrm>
            </p:grpSpPr>
            <p:sp>
              <p:nvSpPr>
                <p:cNvPr id="469" name="Multiply 35">
                  <a:extLst>
                    <a:ext uri="{FF2B5EF4-FFF2-40B4-BE49-F238E27FC236}">
                      <a16:creationId xmlns:a16="http://schemas.microsoft.com/office/drawing/2014/main" id="{DEE80AE9-7AC6-E715-1CED-92CAD4678562}"/>
                    </a:ext>
                  </a:extLst>
                </p:cNvPr>
                <p:cNvSpPr/>
                <p:nvPr/>
              </p:nvSpPr>
              <p:spPr>
                <a:xfrm>
                  <a:off x="6172200" y="1981200"/>
                  <a:ext cx="1066800" cy="1066800"/>
                </a:xfrm>
                <a:prstGeom prst="mathMultipl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Diamond 469">
                  <a:extLst>
                    <a:ext uri="{FF2B5EF4-FFF2-40B4-BE49-F238E27FC236}">
                      <a16:creationId xmlns:a16="http://schemas.microsoft.com/office/drawing/2014/main" id="{5DBEBC4B-A3C4-315A-7457-0367B5D488EF}"/>
                    </a:ext>
                  </a:extLst>
                </p:cNvPr>
                <p:cNvSpPr/>
                <p:nvPr/>
              </p:nvSpPr>
              <p:spPr>
                <a:xfrm>
                  <a:off x="6564923" y="2227385"/>
                  <a:ext cx="304800" cy="533400"/>
                </a:xfrm>
                <a:prstGeom prst="diamond">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3" name="Group 55">
                <a:extLst>
                  <a:ext uri="{FF2B5EF4-FFF2-40B4-BE49-F238E27FC236}">
                    <a16:creationId xmlns:a16="http://schemas.microsoft.com/office/drawing/2014/main" id="{4E6D8A7D-4C3C-7BEF-EB37-856C0814E7E0}"/>
                  </a:ext>
                </a:extLst>
              </p:cNvPr>
              <p:cNvGrpSpPr/>
              <p:nvPr/>
            </p:nvGrpSpPr>
            <p:grpSpPr>
              <a:xfrm>
                <a:off x="6424245" y="1195756"/>
                <a:ext cx="685800" cy="685800"/>
                <a:chOff x="6172200" y="1981200"/>
                <a:chExt cx="1066800" cy="1066800"/>
              </a:xfrm>
            </p:grpSpPr>
            <p:sp>
              <p:nvSpPr>
                <p:cNvPr id="467" name="Multiply 33">
                  <a:extLst>
                    <a:ext uri="{FF2B5EF4-FFF2-40B4-BE49-F238E27FC236}">
                      <a16:creationId xmlns:a16="http://schemas.microsoft.com/office/drawing/2014/main" id="{D11FAEF9-CB68-81C1-39D2-B29934C9336E}"/>
                    </a:ext>
                  </a:extLst>
                </p:cNvPr>
                <p:cNvSpPr/>
                <p:nvPr/>
              </p:nvSpPr>
              <p:spPr>
                <a:xfrm>
                  <a:off x="6172200" y="1981200"/>
                  <a:ext cx="1066800" cy="1066800"/>
                </a:xfrm>
                <a:prstGeom prst="mathMultipl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Diamond 467">
                  <a:extLst>
                    <a:ext uri="{FF2B5EF4-FFF2-40B4-BE49-F238E27FC236}">
                      <a16:creationId xmlns:a16="http://schemas.microsoft.com/office/drawing/2014/main" id="{F3F6DEDF-861D-B3F0-1AFA-8C052B54B61F}"/>
                    </a:ext>
                  </a:extLst>
                </p:cNvPr>
                <p:cNvSpPr/>
                <p:nvPr/>
              </p:nvSpPr>
              <p:spPr>
                <a:xfrm>
                  <a:off x="6564923" y="2227385"/>
                  <a:ext cx="304800" cy="533400"/>
                </a:xfrm>
                <a:prstGeom prst="diamond">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4" name="Group 58">
                <a:extLst>
                  <a:ext uri="{FF2B5EF4-FFF2-40B4-BE49-F238E27FC236}">
                    <a16:creationId xmlns:a16="http://schemas.microsoft.com/office/drawing/2014/main" id="{72CE04EC-0095-72B2-B048-340F3DABC2B8}"/>
                  </a:ext>
                </a:extLst>
              </p:cNvPr>
              <p:cNvGrpSpPr/>
              <p:nvPr/>
            </p:nvGrpSpPr>
            <p:grpSpPr>
              <a:xfrm>
                <a:off x="6893168" y="1178172"/>
                <a:ext cx="685800" cy="685800"/>
                <a:chOff x="6172200" y="1981200"/>
                <a:chExt cx="1066800" cy="1066800"/>
              </a:xfrm>
            </p:grpSpPr>
            <p:sp>
              <p:nvSpPr>
                <p:cNvPr id="465" name="Multiply 31">
                  <a:extLst>
                    <a:ext uri="{FF2B5EF4-FFF2-40B4-BE49-F238E27FC236}">
                      <a16:creationId xmlns:a16="http://schemas.microsoft.com/office/drawing/2014/main" id="{C764E752-F675-43D2-FC62-15599BAB2E4B}"/>
                    </a:ext>
                  </a:extLst>
                </p:cNvPr>
                <p:cNvSpPr/>
                <p:nvPr/>
              </p:nvSpPr>
              <p:spPr>
                <a:xfrm>
                  <a:off x="6172200" y="1981200"/>
                  <a:ext cx="1066800" cy="1066800"/>
                </a:xfrm>
                <a:prstGeom prst="mathMultipl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Diamond 465">
                  <a:extLst>
                    <a:ext uri="{FF2B5EF4-FFF2-40B4-BE49-F238E27FC236}">
                      <a16:creationId xmlns:a16="http://schemas.microsoft.com/office/drawing/2014/main" id="{894070EC-AB77-9336-B6FB-99BEA8EE2095}"/>
                    </a:ext>
                  </a:extLst>
                </p:cNvPr>
                <p:cNvSpPr/>
                <p:nvPr/>
              </p:nvSpPr>
              <p:spPr>
                <a:xfrm>
                  <a:off x="6564923" y="2227385"/>
                  <a:ext cx="304800" cy="533400"/>
                </a:xfrm>
                <a:prstGeom prst="diamond">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3" name="Group 492">
            <a:extLst>
              <a:ext uri="{FF2B5EF4-FFF2-40B4-BE49-F238E27FC236}">
                <a16:creationId xmlns:a16="http://schemas.microsoft.com/office/drawing/2014/main" id="{8F9C2283-3262-AF3C-ECB3-865C625EC535}"/>
              </a:ext>
            </a:extLst>
          </p:cNvPr>
          <p:cNvGrpSpPr/>
          <p:nvPr/>
        </p:nvGrpSpPr>
        <p:grpSpPr>
          <a:xfrm>
            <a:off x="862573" y="2830286"/>
            <a:ext cx="2041823" cy="3357059"/>
            <a:chOff x="1447800" y="762000"/>
            <a:chExt cx="2930470" cy="4920546"/>
          </a:xfrm>
        </p:grpSpPr>
        <p:sp>
          <p:nvSpPr>
            <p:cNvPr id="494" name="Moon 493">
              <a:extLst>
                <a:ext uri="{FF2B5EF4-FFF2-40B4-BE49-F238E27FC236}">
                  <a16:creationId xmlns:a16="http://schemas.microsoft.com/office/drawing/2014/main" id="{C206C524-1B83-F5D7-9114-60B771C03BCF}"/>
                </a:ext>
              </a:extLst>
            </p:cNvPr>
            <p:cNvSpPr/>
            <p:nvPr/>
          </p:nvSpPr>
          <p:spPr>
            <a:xfrm rot="10359865">
              <a:off x="3367532" y="1312806"/>
              <a:ext cx="365466" cy="1447800"/>
            </a:xfrm>
            <a:prstGeom prst="moon">
              <a:avLst>
                <a:gd name="adj" fmla="val 875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ound Diagonal Corner Rectangle 32">
              <a:extLst>
                <a:ext uri="{FF2B5EF4-FFF2-40B4-BE49-F238E27FC236}">
                  <a16:creationId xmlns:a16="http://schemas.microsoft.com/office/drawing/2014/main" id="{84C88904-0EB9-3E3F-A384-924F72DA8B4F}"/>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495">
              <a:extLst>
                <a:ext uri="{FF2B5EF4-FFF2-40B4-BE49-F238E27FC236}">
                  <a16:creationId xmlns:a16="http://schemas.microsoft.com/office/drawing/2014/main" id="{3EE350FF-6092-B55E-BAA0-CDECAB230551}"/>
                </a:ext>
              </a:extLst>
            </p:cNvPr>
            <p:cNvSpPr/>
            <p:nvPr/>
          </p:nvSpPr>
          <p:spPr>
            <a:xfrm rot="20411470">
              <a:off x="3278628" y="1211708"/>
              <a:ext cx="365466" cy="1447800"/>
            </a:xfrm>
            <a:prstGeom prst="moon">
              <a:avLst>
                <a:gd name="adj" fmla="val 875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2">
              <a:extLst>
                <a:ext uri="{FF2B5EF4-FFF2-40B4-BE49-F238E27FC236}">
                  <a16:creationId xmlns:a16="http://schemas.microsoft.com/office/drawing/2014/main" id="{6A945BB5-CE1B-AC5D-FA30-A0A0CC479D7C}"/>
                </a:ext>
              </a:extLst>
            </p:cNvPr>
            <p:cNvSpPr/>
            <p:nvPr/>
          </p:nvSpPr>
          <p:spPr>
            <a:xfrm rot="20847300">
              <a:off x="3286945" y="3332140"/>
              <a:ext cx="446855" cy="7166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3">
              <a:extLst>
                <a:ext uri="{FF2B5EF4-FFF2-40B4-BE49-F238E27FC236}">
                  <a16:creationId xmlns:a16="http://schemas.microsoft.com/office/drawing/2014/main" id="{B4A3CDD9-48CD-136C-CA29-B3E151B15456}"/>
                </a:ext>
              </a:extLst>
            </p:cNvPr>
            <p:cNvSpPr/>
            <p:nvPr/>
          </p:nvSpPr>
          <p:spPr>
            <a:xfrm>
              <a:off x="1447800" y="3459304"/>
              <a:ext cx="446855" cy="7166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Trapezoid 498">
              <a:extLst>
                <a:ext uri="{FF2B5EF4-FFF2-40B4-BE49-F238E27FC236}">
                  <a16:creationId xmlns:a16="http://schemas.microsoft.com/office/drawing/2014/main" id="{8065A256-544D-1FDB-9A93-24B7CF2B3699}"/>
                </a:ext>
              </a:extLst>
            </p:cNvPr>
            <p:cNvSpPr/>
            <p:nvPr/>
          </p:nvSpPr>
          <p:spPr>
            <a:xfrm rot="1327004">
              <a:off x="1694873" y="2218202"/>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Trapezoid 4">
              <a:extLst>
                <a:ext uri="{FF2B5EF4-FFF2-40B4-BE49-F238E27FC236}">
                  <a16:creationId xmlns:a16="http://schemas.microsoft.com/office/drawing/2014/main" id="{8C46D8B4-8271-435E-BA52-633306913BCD}"/>
                </a:ext>
              </a:extLst>
            </p:cNvPr>
            <p:cNvSpPr/>
            <p:nvPr/>
          </p:nvSpPr>
          <p:spPr>
            <a:xfrm rot="19975199">
              <a:off x="2736717" y="2054404"/>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2">
              <a:extLst>
                <a:ext uri="{FF2B5EF4-FFF2-40B4-BE49-F238E27FC236}">
                  <a16:creationId xmlns:a16="http://schemas.microsoft.com/office/drawing/2014/main" id="{58D2F787-22CA-F091-5A19-386081097C05}"/>
                </a:ext>
              </a:extLst>
            </p:cNvPr>
            <p:cNvSpPr/>
            <p:nvPr/>
          </p:nvSpPr>
          <p:spPr>
            <a:xfrm rot="1267050">
              <a:off x="1955976" y="4868526"/>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77977B10-CC92-922C-65D4-75859C6C90FD}"/>
                </a:ext>
              </a:extLst>
            </p:cNvPr>
            <p:cNvSpPr/>
            <p:nvPr/>
          </p:nvSpPr>
          <p:spPr>
            <a:xfrm rot="19394983">
              <a:off x="2626624" y="4878333"/>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Trapezoid 6">
              <a:extLst>
                <a:ext uri="{FF2B5EF4-FFF2-40B4-BE49-F238E27FC236}">
                  <a16:creationId xmlns:a16="http://schemas.microsoft.com/office/drawing/2014/main" id="{8DF96B58-752A-9205-7A08-684E37E82B66}"/>
                </a:ext>
              </a:extLst>
            </p:cNvPr>
            <p:cNvSpPr/>
            <p:nvPr/>
          </p:nvSpPr>
          <p:spPr>
            <a:xfrm>
              <a:off x="1799956" y="2057400"/>
              <a:ext cx="1659194" cy="3250862"/>
            </a:xfrm>
            <a:prstGeom prst="trapezoid">
              <a:avLst>
                <a:gd name="adj" fmla="val 32559"/>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Isosceles Triangle 503">
              <a:extLst>
                <a:ext uri="{FF2B5EF4-FFF2-40B4-BE49-F238E27FC236}">
                  <a16:creationId xmlns:a16="http://schemas.microsoft.com/office/drawing/2014/main" id="{5D4F320F-B5B6-467A-2CD7-B522EBFF4C76}"/>
                </a:ext>
              </a:extLst>
            </p:cNvPr>
            <p:cNvSpPr/>
            <p:nvPr/>
          </p:nvSpPr>
          <p:spPr>
            <a:xfrm rot="10800000">
              <a:off x="2309678" y="2286000"/>
              <a:ext cx="528233" cy="65495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2A349DAB-BF7E-644C-0FC7-2967BFCE1065}"/>
                </a:ext>
              </a:extLst>
            </p:cNvPr>
            <p:cNvSpPr/>
            <p:nvPr/>
          </p:nvSpPr>
          <p:spPr>
            <a:xfrm>
              <a:off x="1905000" y="1099131"/>
              <a:ext cx="14478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ound Diagonal Corner Rectangle 13">
              <a:extLst>
                <a:ext uri="{FF2B5EF4-FFF2-40B4-BE49-F238E27FC236}">
                  <a16:creationId xmlns:a16="http://schemas.microsoft.com/office/drawing/2014/main" id="{505B14E1-0E02-FDF6-D70A-ED3B3DAB6A38}"/>
                </a:ext>
              </a:extLst>
            </p:cNvPr>
            <p:cNvSpPr/>
            <p:nvPr/>
          </p:nvSpPr>
          <p:spPr>
            <a:xfrm rot="18238105">
              <a:off x="1852049" y="838200"/>
              <a:ext cx="838200" cy="685800"/>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ound Diagonal Corner Rectangle 14">
              <a:extLst>
                <a:ext uri="{FF2B5EF4-FFF2-40B4-BE49-F238E27FC236}">
                  <a16:creationId xmlns:a16="http://schemas.microsoft.com/office/drawing/2014/main" id="{04684BBF-F851-B8FA-67FA-AD88C2D9B2CC}"/>
                </a:ext>
              </a:extLst>
            </p:cNvPr>
            <p:cNvSpPr/>
            <p:nvPr/>
          </p:nvSpPr>
          <p:spPr>
            <a:xfrm rot="1074138">
              <a:off x="2549099" y="975107"/>
              <a:ext cx="953379" cy="711411"/>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8" name="Group 324">
              <a:extLst>
                <a:ext uri="{FF2B5EF4-FFF2-40B4-BE49-F238E27FC236}">
                  <a16:creationId xmlns:a16="http://schemas.microsoft.com/office/drawing/2014/main" id="{FD4C2CF8-E284-BB8C-08B7-953EBF89AC3B}"/>
                </a:ext>
              </a:extLst>
            </p:cNvPr>
            <p:cNvGrpSpPr/>
            <p:nvPr/>
          </p:nvGrpSpPr>
          <p:grpSpPr>
            <a:xfrm>
              <a:off x="1905000" y="2895600"/>
              <a:ext cx="1524000" cy="1371600"/>
              <a:chOff x="1828800" y="3352800"/>
              <a:chExt cx="1066800" cy="1447800"/>
            </a:xfrm>
          </p:grpSpPr>
          <p:sp>
            <p:nvSpPr>
              <p:cNvPr id="565" name="Trapezoid 564">
                <a:extLst>
                  <a:ext uri="{FF2B5EF4-FFF2-40B4-BE49-F238E27FC236}">
                    <a16:creationId xmlns:a16="http://schemas.microsoft.com/office/drawing/2014/main" id="{27334AB0-7520-C70C-9C3A-DCB2D857EF1F}"/>
                  </a:ext>
                </a:extLst>
              </p:cNvPr>
              <p:cNvSpPr/>
              <p:nvPr/>
            </p:nvSpPr>
            <p:spPr>
              <a:xfrm>
                <a:off x="1828800" y="3352800"/>
                <a:ext cx="1066800" cy="1447800"/>
              </a:xfrm>
              <a:prstGeom prst="trapezoid">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Quad Arrow 45">
                <a:extLst>
                  <a:ext uri="{FF2B5EF4-FFF2-40B4-BE49-F238E27FC236}">
                    <a16:creationId xmlns:a16="http://schemas.microsoft.com/office/drawing/2014/main" id="{E8219A8D-BD6B-27ED-B5C2-436225D59668}"/>
                  </a:ext>
                </a:extLst>
              </p:cNvPr>
              <p:cNvSpPr/>
              <p:nvPr/>
            </p:nvSpPr>
            <p:spPr>
              <a:xfrm>
                <a:off x="2042160" y="3415748"/>
                <a:ext cx="304800" cy="389709"/>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9" name="Group 508">
              <a:extLst>
                <a:ext uri="{FF2B5EF4-FFF2-40B4-BE49-F238E27FC236}">
                  <a16:creationId xmlns:a16="http://schemas.microsoft.com/office/drawing/2014/main" id="{E7FB1D8A-6A39-87E1-0050-7995D31B9BAE}"/>
                </a:ext>
              </a:extLst>
            </p:cNvPr>
            <p:cNvGrpSpPr/>
            <p:nvPr/>
          </p:nvGrpSpPr>
          <p:grpSpPr>
            <a:xfrm>
              <a:off x="2209800" y="2438400"/>
              <a:ext cx="265191" cy="473556"/>
              <a:chOff x="4206817" y="974244"/>
              <a:chExt cx="1066799" cy="1905002"/>
            </a:xfrm>
          </p:grpSpPr>
          <p:sp>
            <p:nvSpPr>
              <p:cNvPr id="562" name="Oval 561">
                <a:extLst>
                  <a:ext uri="{FF2B5EF4-FFF2-40B4-BE49-F238E27FC236}">
                    <a16:creationId xmlns:a16="http://schemas.microsoft.com/office/drawing/2014/main" id="{B485B345-5B83-6DD7-3BB1-EEFD149526CC}"/>
                  </a:ext>
                </a:extLst>
              </p:cNvPr>
              <p:cNvSpPr/>
              <p:nvPr/>
            </p:nvSpPr>
            <p:spPr>
              <a:xfrm rot="19654610">
                <a:off x="4206817" y="974244"/>
                <a:ext cx="533400" cy="106680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B5A21136-B72F-ADA4-BBC7-F4122A3C4182}"/>
                  </a:ext>
                </a:extLst>
              </p:cNvPr>
              <p:cNvSpPr/>
              <p:nvPr/>
            </p:nvSpPr>
            <p:spPr>
              <a:xfrm rot="19654610">
                <a:off x="4435416" y="1355245"/>
                <a:ext cx="533400" cy="106680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B307811B-B5DD-AA77-41C7-EF4C0141133D}"/>
                  </a:ext>
                </a:extLst>
              </p:cNvPr>
              <p:cNvSpPr/>
              <p:nvPr/>
            </p:nvSpPr>
            <p:spPr>
              <a:xfrm rot="19654610">
                <a:off x="4740216" y="1812445"/>
                <a:ext cx="533400" cy="106680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0" name="Group 509">
              <a:extLst>
                <a:ext uri="{FF2B5EF4-FFF2-40B4-BE49-F238E27FC236}">
                  <a16:creationId xmlns:a16="http://schemas.microsoft.com/office/drawing/2014/main" id="{36FB851E-9D58-4387-3597-AB3D71C72A04}"/>
                </a:ext>
              </a:extLst>
            </p:cNvPr>
            <p:cNvGrpSpPr/>
            <p:nvPr/>
          </p:nvGrpSpPr>
          <p:grpSpPr>
            <a:xfrm flipH="1">
              <a:off x="2819400" y="2438400"/>
              <a:ext cx="265191" cy="473556"/>
              <a:chOff x="4206817" y="974244"/>
              <a:chExt cx="1066799" cy="1905002"/>
            </a:xfrm>
          </p:grpSpPr>
          <p:sp>
            <p:nvSpPr>
              <p:cNvPr id="559" name="Oval 558">
                <a:extLst>
                  <a:ext uri="{FF2B5EF4-FFF2-40B4-BE49-F238E27FC236}">
                    <a16:creationId xmlns:a16="http://schemas.microsoft.com/office/drawing/2014/main" id="{FA863786-BA8B-D1F5-E2C4-10AC08517AB1}"/>
                  </a:ext>
                </a:extLst>
              </p:cNvPr>
              <p:cNvSpPr/>
              <p:nvPr/>
            </p:nvSpPr>
            <p:spPr>
              <a:xfrm rot="19654610">
                <a:off x="4206817" y="974244"/>
                <a:ext cx="533400" cy="106680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EDB2C4DB-25FB-5C24-9B8A-57EEC002CF13}"/>
                  </a:ext>
                </a:extLst>
              </p:cNvPr>
              <p:cNvSpPr/>
              <p:nvPr/>
            </p:nvSpPr>
            <p:spPr>
              <a:xfrm rot="19654610">
                <a:off x="4435416" y="1355245"/>
                <a:ext cx="533400" cy="106680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AC68CF41-A126-5723-3A94-26F098462D3B}"/>
                  </a:ext>
                </a:extLst>
              </p:cNvPr>
              <p:cNvSpPr/>
              <p:nvPr/>
            </p:nvSpPr>
            <p:spPr>
              <a:xfrm rot="19654610">
                <a:off x="4740216" y="1812445"/>
                <a:ext cx="533400" cy="106680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1" name="Quad Arrow 78">
              <a:extLst>
                <a:ext uri="{FF2B5EF4-FFF2-40B4-BE49-F238E27FC236}">
                  <a16:creationId xmlns:a16="http://schemas.microsoft.com/office/drawing/2014/main" id="{A5AF7570-737F-59F2-8182-11F36C1D1324}"/>
                </a:ext>
              </a:extLst>
            </p:cNvPr>
            <p:cNvSpPr/>
            <p:nvPr/>
          </p:nvSpPr>
          <p:spPr>
            <a:xfrm>
              <a:off x="2514600" y="3200400"/>
              <a:ext cx="435429" cy="471753"/>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Quad Arrow 79">
              <a:extLst>
                <a:ext uri="{FF2B5EF4-FFF2-40B4-BE49-F238E27FC236}">
                  <a16:creationId xmlns:a16="http://schemas.microsoft.com/office/drawing/2014/main" id="{0244E7BC-8ACC-8771-3FE8-D2EA5E7FB8AF}"/>
                </a:ext>
              </a:extLst>
            </p:cNvPr>
            <p:cNvSpPr/>
            <p:nvPr/>
          </p:nvSpPr>
          <p:spPr>
            <a:xfrm>
              <a:off x="2209800" y="3505200"/>
              <a:ext cx="435429" cy="471753"/>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Quad Arrow 80">
              <a:extLst>
                <a:ext uri="{FF2B5EF4-FFF2-40B4-BE49-F238E27FC236}">
                  <a16:creationId xmlns:a16="http://schemas.microsoft.com/office/drawing/2014/main" id="{E3382355-A3FA-8BD2-0F15-2290F3F3B674}"/>
                </a:ext>
              </a:extLst>
            </p:cNvPr>
            <p:cNvSpPr/>
            <p:nvPr/>
          </p:nvSpPr>
          <p:spPr>
            <a:xfrm>
              <a:off x="2514600" y="3657600"/>
              <a:ext cx="435429" cy="471753"/>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Quad Arrow 81">
              <a:extLst>
                <a:ext uri="{FF2B5EF4-FFF2-40B4-BE49-F238E27FC236}">
                  <a16:creationId xmlns:a16="http://schemas.microsoft.com/office/drawing/2014/main" id="{4D1523F1-7D01-9DDC-D840-F7D56B111600}"/>
                </a:ext>
              </a:extLst>
            </p:cNvPr>
            <p:cNvSpPr/>
            <p:nvPr/>
          </p:nvSpPr>
          <p:spPr>
            <a:xfrm>
              <a:off x="2819400" y="3429000"/>
              <a:ext cx="435429" cy="471753"/>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5" name="Group 514">
              <a:extLst>
                <a:ext uri="{FF2B5EF4-FFF2-40B4-BE49-F238E27FC236}">
                  <a16:creationId xmlns:a16="http://schemas.microsoft.com/office/drawing/2014/main" id="{AD965E54-7C1F-80C5-8E11-1AD453C16003}"/>
                </a:ext>
              </a:extLst>
            </p:cNvPr>
            <p:cNvGrpSpPr/>
            <p:nvPr/>
          </p:nvGrpSpPr>
          <p:grpSpPr>
            <a:xfrm>
              <a:off x="1905000" y="3962400"/>
              <a:ext cx="1506994" cy="1066800"/>
              <a:chOff x="1905000" y="3810000"/>
              <a:chExt cx="1506994" cy="1713575"/>
            </a:xfrm>
          </p:grpSpPr>
          <p:sp>
            <p:nvSpPr>
              <p:cNvPr id="555" name="Moon 554">
                <a:extLst>
                  <a:ext uri="{FF2B5EF4-FFF2-40B4-BE49-F238E27FC236}">
                    <a16:creationId xmlns:a16="http://schemas.microsoft.com/office/drawing/2014/main" id="{7C590E4B-4576-CB58-9AE8-17C7C3FEAB19}"/>
                  </a:ext>
                </a:extLst>
              </p:cNvPr>
              <p:cNvSpPr/>
              <p:nvPr/>
            </p:nvSpPr>
            <p:spPr>
              <a:xfrm>
                <a:off x="1905000" y="3810000"/>
                <a:ext cx="440194" cy="1637375"/>
              </a:xfrm>
              <a:prstGeom prst="moon">
                <a:avLst>
                  <a:gd name="adj" fmla="val 81515"/>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Moon 555">
                <a:extLst>
                  <a:ext uri="{FF2B5EF4-FFF2-40B4-BE49-F238E27FC236}">
                    <a16:creationId xmlns:a16="http://schemas.microsoft.com/office/drawing/2014/main" id="{93B45D58-4C85-BC59-7B1A-A176BBDCCF10}"/>
                  </a:ext>
                </a:extLst>
              </p:cNvPr>
              <p:cNvSpPr/>
              <p:nvPr/>
            </p:nvSpPr>
            <p:spPr>
              <a:xfrm rot="10800000">
                <a:off x="2971800" y="3810000"/>
                <a:ext cx="440194" cy="1555506"/>
              </a:xfrm>
              <a:prstGeom prst="moon">
                <a:avLst>
                  <a:gd name="adj" fmla="val 81515"/>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Moon 556">
                <a:extLst>
                  <a:ext uri="{FF2B5EF4-FFF2-40B4-BE49-F238E27FC236}">
                    <a16:creationId xmlns:a16="http://schemas.microsoft.com/office/drawing/2014/main" id="{57D4FEEB-6A78-6CDC-9E58-25DD125A0D21}"/>
                  </a:ext>
                </a:extLst>
              </p:cNvPr>
              <p:cNvSpPr/>
              <p:nvPr/>
            </p:nvSpPr>
            <p:spPr>
              <a:xfrm>
                <a:off x="2209800" y="3886200"/>
                <a:ext cx="440194" cy="1637375"/>
              </a:xfrm>
              <a:prstGeom prst="moon">
                <a:avLst>
                  <a:gd name="adj" fmla="val 81515"/>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Moon 557">
                <a:extLst>
                  <a:ext uri="{FF2B5EF4-FFF2-40B4-BE49-F238E27FC236}">
                    <a16:creationId xmlns:a16="http://schemas.microsoft.com/office/drawing/2014/main" id="{CB730E54-6217-CAAC-8B85-D0D15F593EA3}"/>
                  </a:ext>
                </a:extLst>
              </p:cNvPr>
              <p:cNvSpPr/>
              <p:nvPr/>
            </p:nvSpPr>
            <p:spPr>
              <a:xfrm rot="10800000">
                <a:off x="2743200" y="3886200"/>
                <a:ext cx="440194" cy="1555506"/>
              </a:xfrm>
              <a:prstGeom prst="moon">
                <a:avLst>
                  <a:gd name="adj" fmla="val 81515"/>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6" name="Moon 515">
              <a:extLst>
                <a:ext uri="{FF2B5EF4-FFF2-40B4-BE49-F238E27FC236}">
                  <a16:creationId xmlns:a16="http://schemas.microsoft.com/office/drawing/2014/main" id="{600D79C9-EA12-4174-B2B5-2FBB7F47304E}"/>
                </a:ext>
              </a:extLst>
            </p:cNvPr>
            <p:cNvSpPr/>
            <p:nvPr/>
          </p:nvSpPr>
          <p:spPr>
            <a:xfrm rot="10800000">
              <a:off x="2514600" y="4038600"/>
              <a:ext cx="440194" cy="968393"/>
            </a:xfrm>
            <a:prstGeom prst="moon">
              <a:avLst>
                <a:gd name="adj" fmla="val 81515"/>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7" name="Group 161">
              <a:extLst>
                <a:ext uri="{FF2B5EF4-FFF2-40B4-BE49-F238E27FC236}">
                  <a16:creationId xmlns:a16="http://schemas.microsoft.com/office/drawing/2014/main" id="{3382E704-09C5-FE93-3390-976D21E9D509}"/>
                </a:ext>
              </a:extLst>
            </p:cNvPr>
            <p:cNvGrpSpPr/>
            <p:nvPr/>
          </p:nvGrpSpPr>
          <p:grpSpPr>
            <a:xfrm>
              <a:off x="1905000" y="3962400"/>
              <a:ext cx="1600200" cy="381000"/>
              <a:chOff x="5486400" y="381000"/>
              <a:chExt cx="1600200" cy="381000"/>
            </a:xfrm>
          </p:grpSpPr>
          <p:sp>
            <p:nvSpPr>
              <p:cNvPr id="548" name="Rounded Rectangle 16">
                <a:extLst>
                  <a:ext uri="{FF2B5EF4-FFF2-40B4-BE49-F238E27FC236}">
                    <a16:creationId xmlns:a16="http://schemas.microsoft.com/office/drawing/2014/main" id="{BE75A1E3-168B-1053-4A1A-720C3BE9A300}"/>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9" name="Group 155">
                <a:extLst>
                  <a:ext uri="{FF2B5EF4-FFF2-40B4-BE49-F238E27FC236}">
                    <a16:creationId xmlns:a16="http://schemas.microsoft.com/office/drawing/2014/main" id="{488888C7-F558-3D78-978D-AEAA75E5E306}"/>
                  </a:ext>
                </a:extLst>
              </p:cNvPr>
              <p:cNvGrpSpPr/>
              <p:nvPr/>
            </p:nvGrpSpPr>
            <p:grpSpPr>
              <a:xfrm>
                <a:off x="5562600" y="381000"/>
                <a:ext cx="1371600" cy="381000"/>
                <a:chOff x="4876800" y="-304800"/>
                <a:chExt cx="3048000" cy="1066800"/>
              </a:xfrm>
            </p:grpSpPr>
            <p:sp>
              <p:nvSpPr>
                <p:cNvPr id="550" name="Quad Arrow 18">
                  <a:extLst>
                    <a:ext uri="{FF2B5EF4-FFF2-40B4-BE49-F238E27FC236}">
                      <a16:creationId xmlns:a16="http://schemas.microsoft.com/office/drawing/2014/main" id="{5DBFAEBD-EF50-5D16-DC44-B481AC36AD8D}"/>
                    </a:ext>
                  </a:extLst>
                </p:cNvPr>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Quad Arrow 19">
                  <a:extLst>
                    <a:ext uri="{FF2B5EF4-FFF2-40B4-BE49-F238E27FC236}">
                      <a16:creationId xmlns:a16="http://schemas.microsoft.com/office/drawing/2014/main" id="{F9306C62-1051-E158-8251-C1053C0C7F65}"/>
                    </a:ext>
                  </a:extLst>
                </p:cNvPr>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Quad Arrow 20">
                  <a:extLst>
                    <a:ext uri="{FF2B5EF4-FFF2-40B4-BE49-F238E27FC236}">
                      <a16:creationId xmlns:a16="http://schemas.microsoft.com/office/drawing/2014/main" id="{A372B7C8-A847-6CB6-3A4F-5638223DC4F9}"/>
                    </a:ext>
                  </a:extLst>
                </p:cNvPr>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Quad Arrow 21">
                  <a:extLst>
                    <a:ext uri="{FF2B5EF4-FFF2-40B4-BE49-F238E27FC236}">
                      <a16:creationId xmlns:a16="http://schemas.microsoft.com/office/drawing/2014/main" id="{82FC491F-8D1F-B8AD-7A0E-07659E17AFE3}"/>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Quad Arrow 22">
                  <a:extLst>
                    <a:ext uri="{FF2B5EF4-FFF2-40B4-BE49-F238E27FC236}">
                      <a16:creationId xmlns:a16="http://schemas.microsoft.com/office/drawing/2014/main" id="{82CDB2C1-0A6C-83F5-4DDD-B7088FC92AB2}"/>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8" name="Group 312">
              <a:extLst>
                <a:ext uri="{FF2B5EF4-FFF2-40B4-BE49-F238E27FC236}">
                  <a16:creationId xmlns:a16="http://schemas.microsoft.com/office/drawing/2014/main" id="{96A252A4-11DC-0509-A9E2-785DA6626D29}"/>
                </a:ext>
              </a:extLst>
            </p:cNvPr>
            <p:cNvGrpSpPr/>
            <p:nvPr/>
          </p:nvGrpSpPr>
          <p:grpSpPr>
            <a:xfrm rot="1486815">
              <a:off x="3352800" y="3276600"/>
              <a:ext cx="1025470" cy="1565822"/>
              <a:chOff x="3657600" y="1676400"/>
              <a:chExt cx="1219200" cy="2057400"/>
            </a:xfrm>
          </p:grpSpPr>
          <p:sp>
            <p:nvSpPr>
              <p:cNvPr id="543" name="Oval 542">
                <a:extLst>
                  <a:ext uri="{FF2B5EF4-FFF2-40B4-BE49-F238E27FC236}">
                    <a16:creationId xmlns:a16="http://schemas.microsoft.com/office/drawing/2014/main" id="{F953B5EF-62F2-1A4A-BA25-3E290C4C5BB3}"/>
                  </a:ext>
                </a:extLst>
              </p:cNvPr>
              <p:cNvSpPr/>
              <p:nvPr/>
            </p:nvSpPr>
            <p:spPr>
              <a:xfrm>
                <a:off x="3657600" y="1676400"/>
                <a:ext cx="1219200" cy="2057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Quad Arrow 47">
                <a:extLst>
                  <a:ext uri="{FF2B5EF4-FFF2-40B4-BE49-F238E27FC236}">
                    <a16:creationId xmlns:a16="http://schemas.microsoft.com/office/drawing/2014/main" id="{518C5F41-7199-5BA4-996B-85FD0FA285B5}"/>
                  </a:ext>
                </a:extLst>
              </p:cNvPr>
              <p:cNvSpPr/>
              <p:nvPr/>
            </p:nvSpPr>
            <p:spPr>
              <a:xfrm>
                <a:off x="3962400" y="1981200"/>
                <a:ext cx="304800" cy="1447800"/>
              </a:xfrm>
              <a:prstGeom prst="quadArrow">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Quad Arrow 48">
                <a:extLst>
                  <a:ext uri="{FF2B5EF4-FFF2-40B4-BE49-F238E27FC236}">
                    <a16:creationId xmlns:a16="http://schemas.microsoft.com/office/drawing/2014/main" id="{41457126-0F10-38F5-32FB-37F6A90461E0}"/>
                  </a:ext>
                </a:extLst>
              </p:cNvPr>
              <p:cNvSpPr/>
              <p:nvPr/>
            </p:nvSpPr>
            <p:spPr>
              <a:xfrm>
                <a:off x="4291149" y="1992086"/>
                <a:ext cx="304800" cy="1447800"/>
              </a:xfrm>
              <a:prstGeom prst="quadArrow">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Quad Arrow 49">
                <a:extLst>
                  <a:ext uri="{FF2B5EF4-FFF2-40B4-BE49-F238E27FC236}">
                    <a16:creationId xmlns:a16="http://schemas.microsoft.com/office/drawing/2014/main" id="{731E05B8-946B-B23D-E642-2216EA8165A0}"/>
                  </a:ext>
                </a:extLst>
              </p:cNvPr>
              <p:cNvSpPr/>
              <p:nvPr/>
            </p:nvSpPr>
            <p:spPr>
              <a:xfrm>
                <a:off x="4056017" y="2764971"/>
                <a:ext cx="449179" cy="609600"/>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Quad Arrow 50">
                <a:extLst>
                  <a:ext uri="{FF2B5EF4-FFF2-40B4-BE49-F238E27FC236}">
                    <a16:creationId xmlns:a16="http://schemas.microsoft.com/office/drawing/2014/main" id="{E4474993-5271-86C4-AEF8-2E88DB8C3D2E}"/>
                  </a:ext>
                </a:extLst>
              </p:cNvPr>
              <p:cNvSpPr/>
              <p:nvPr/>
            </p:nvSpPr>
            <p:spPr>
              <a:xfrm>
                <a:off x="4051663" y="2068285"/>
                <a:ext cx="449179" cy="609600"/>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161">
              <a:extLst>
                <a:ext uri="{FF2B5EF4-FFF2-40B4-BE49-F238E27FC236}">
                  <a16:creationId xmlns:a16="http://schemas.microsoft.com/office/drawing/2014/main" id="{15701202-11ED-C836-A63B-0FBF4257E954}"/>
                </a:ext>
              </a:extLst>
            </p:cNvPr>
            <p:cNvGrpSpPr/>
            <p:nvPr/>
          </p:nvGrpSpPr>
          <p:grpSpPr>
            <a:xfrm>
              <a:off x="1828800" y="1219200"/>
              <a:ext cx="1752600" cy="381000"/>
              <a:chOff x="5486400" y="381000"/>
              <a:chExt cx="1600200" cy="381000"/>
            </a:xfrm>
          </p:grpSpPr>
          <p:sp>
            <p:nvSpPr>
              <p:cNvPr id="536" name="Rounded Rectangle 87">
                <a:extLst>
                  <a:ext uri="{FF2B5EF4-FFF2-40B4-BE49-F238E27FC236}">
                    <a16:creationId xmlns:a16="http://schemas.microsoft.com/office/drawing/2014/main" id="{E7013EE4-B030-55B0-3C7D-704FEEB8AFD0}"/>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7" name="Group 155">
                <a:extLst>
                  <a:ext uri="{FF2B5EF4-FFF2-40B4-BE49-F238E27FC236}">
                    <a16:creationId xmlns:a16="http://schemas.microsoft.com/office/drawing/2014/main" id="{9A024C91-1AAF-EBBA-FF88-340210E014D9}"/>
                  </a:ext>
                </a:extLst>
              </p:cNvPr>
              <p:cNvGrpSpPr/>
              <p:nvPr/>
            </p:nvGrpSpPr>
            <p:grpSpPr>
              <a:xfrm>
                <a:off x="5562600" y="381000"/>
                <a:ext cx="1371600" cy="381000"/>
                <a:chOff x="4876800" y="-304800"/>
                <a:chExt cx="3048000" cy="1066800"/>
              </a:xfrm>
            </p:grpSpPr>
            <p:sp>
              <p:nvSpPr>
                <p:cNvPr id="538" name="Quad Arrow 89">
                  <a:extLst>
                    <a:ext uri="{FF2B5EF4-FFF2-40B4-BE49-F238E27FC236}">
                      <a16:creationId xmlns:a16="http://schemas.microsoft.com/office/drawing/2014/main" id="{2B31661D-9572-831B-0AF6-6BB04A3EB3B2}"/>
                    </a:ext>
                  </a:extLst>
                </p:cNvPr>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Quad Arrow 90">
                  <a:extLst>
                    <a:ext uri="{FF2B5EF4-FFF2-40B4-BE49-F238E27FC236}">
                      <a16:creationId xmlns:a16="http://schemas.microsoft.com/office/drawing/2014/main" id="{78E9FACB-F429-AB8F-6215-F5AF0F30C0E8}"/>
                    </a:ext>
                  </a:extLst>
                </p:cNvPr>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Quad Arrow 91">
                  <a:extLst>
                    <a:ext uri="{FF2B5EF4-FFF2-40B4-BE49-F238E27FC236}">
                      <a16:creationId xmlns:a16="http://schemas.microsoft.com/office/drawing/2014/main" id="{9A2B97AC-DEBD-95E7-70E0-8A416AC6EF46}"/>
                    </a:ext>
                  </a:extLst>
                </p:cNvPr>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Quad Arrow 92">
                  <a:extLst>
                    <a:ext uri="{FF2B5EF4-FFF2-40B4-BE49-F238E27FC236}">
                      <a16:creationId xmlns:a16="http://schemas.microsoft.com/office/drawing/2014/main" id="{F79F9252-B8B1-3D56-76FF-4219E3688712}"/>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Quad Arrow 93">
                  <a:extLst>
                    <a:ext uri="{FF2B5EF4-FFF2-40B4-BE49-F238E27FC236}">
                      <a16:creationId xmlns:a16="http://schemas.microsoft.com/office/drawing/2014/main" id="{F9F740A2-2D33-4863-6721-392FFC239DE8}"/>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 name="Group 519">
              <a:extLst>
                <a:ext uri="{FF2B5EF4-FFF2-40B4-BE49-F238E27FC236}">
                  <a16:creationId xmlns:a16="http://schemas.microsoft.com/office/drawing/2014/main" id="{608AA973-6FCE-762D-FD36-E854000E3C95}"/>
                </a:ext>
              </a:extLst>
            </p:cNvPr>
            <p:cNvGrpSpPr/>
            <p:nvPr/>
          </p:nvGrpSpPr>
          <p:grpSpPr>
            <a:xfrm>
              <a:off x="1524000" y="762000"/>
              <a:ext cx="304800" cy="4724400"/>
              <a:chOff x="4635137" y="533400"/>
              <a:chExt cx="457200" cy="4724400"/>
            </a:xfrm>
          </p:grpSpPr>
          <p:sp>
            <p:nvSpPr>
              <p:cNvPr id="522" name="Rounded Rectangle 94">
                <a:extLst>
                  <a:ext uri="{FF2B5EF4-FFF2-40B4-BE49-F238E27FC236}">
                    <a16:creationId xmlns:a16="http://schemas.microsoft.com/office/drawing/2014/main" id="{0706F052-B157-F189-7346-E9CAF86FA678}"/>
                  </a:ext>
                </a:extLst>
              </p:cNvPr>
              <p:cNvSpPr/>
              <p:nvPr/>
            </p:nvSpPr>
            <p:spPr>
              <a:xfrm>
                <a:off x="4724400" y="1600200"/>
                <a:ext cx="228600" cy="3657600"/>
              </a:xfrm>
              <a:prstGeom prst="round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Isosceles Triangle 522">
                <a:extLst>
                  <a:ext uri="{FF2B5EF4-FFF2-40B4-BE49-F238E27FC236}">
                    <a16:creationId xmlns:a16="http://schemas.microsoft.com/office/drawing/2014/main" id="{161177A4-A95E-461F-F4A7-C9B67E545233}"/>
                  </a:ext>
                </a:extLst>
              </p:cNvPr>
              <p:cNvSpPr/>
              <p:nvPr/>
            </p:nvSpPr>
            <p:spPr>
              <a:xfrm>
                <a:off x="4648200" y="533400"/>
                <a:ext cx="381000" cy="1066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523">
                <a:extLst>
                  <a:ext uri="{FF2B5EF4-FFF2-40B4-BE49-F238E27FC236}">
                    <a16:creationId xmlns:a16="http://schemas.microsoft.com/office/drawing/2014/main" id="{6D26EBFB-47D4-CC38-91EC-81E9D83209C7}"/>
                  </a:ext>
                </a:extLst>
              </p:cNvPr>
              <p:cNvGrpSpPr/>
              <p:nvPr/>
            </p:nvGrpSpPr>
            <p:grpSpPr>
              <a:xfrm>
                <a:off x="4724400" y="1676400"/>
                <a:ext cx="304462" cy="666709"/>
                <a:chOff x="6553538" y="1619291"/>
                <a:chExt cx="752032" cy="1524000"/>
              </a:xfrm>
            </p:grpSpPr>
            <p:sp>
              <p:nvSpPr>
                <p:cNvPr id="533" name="Moon 532">
                  <a:extLst>
                    <a:ext uri="{FF2B5EF4-FFF2-40B4-BE49-F238E27FC236}">
                      <a16:creationId xmlns:a16="http://schemas.microsoft.com/office/drawing/2014/main" id="{2B4CC5E5-CAD9-A276-65FE-78F7A15B6F7D}"/>
                    </a:ext>
                  </a:extLst>
                </p:cNvPr>
                <p:cNvSpPr/>
                <p:nvPr/>
              </p:nvSpPr>
              <p:spPr>
                <a:xfrm rot="20411470">
                  <a:off x="6787705" y="16954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Moon 533">
                  <a:extLst>
                    <a:ext uri="{FF2B5EF4-FFF2-40B4-BE49-F238E27FC236}">
                      <a16:creationId xmlns:a16="http://schemas.microsoft.com/office/drawing/2014/main" id="{13C149EA-6073-AA58-7B29-26D1C6FB0B6C}"/>
                    </a:ext>
                  </a:extLst>
                </p:cNvPr>
                <p:cNvSpPr/>
                <p:nvPr/>
              </p:nvSpPr>
              <p:spPr>
                <a:xfrm rot="21230815">
                  <a:off x="6553538" y="1691816"/>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Moon 534">
                  <a:extLst>
                    <a:ext uri="{FF2B5EF4-FFF2-40B4-BE49-F238E27FC236}">
                      <a16:creationId xmlns:a16="http://schemas.microsoft.com/office/drawing/2014/main" id="{1614BE59-4A58-F8C1-E1B3-AEA6D5D62AE8}"/>
                    </a:ext>
                  </a:extLst>
                </p:cNvPr>
                <p:cNvSpPr/>
                <p:nvPr/>
              </p:nvSpPr>
              <p:spPr>
                <a:xfrm rot="19423103">
                  <a:off x="6940104" y="16192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161">
                <a:extLst>
                  <a:ext uri="{FF2B5EF4-FFF2-40B4-BE49-F238E27FC236}">
                    <a16:creationId xmlns:a16="http://schemas.microsoft.com/office/drawing/2014/main" id="{B9B80A99-4547-265F-C9F1-01F3646F75C8}"/>
                  </a:ext>
                </a:extLst>
              </p:cNvPr>
              <p:cNvGrpSpPr/>
              <p:nvPr/>
            </p:nvGrpSpPr>
            <p:grpSpPr>
              <a:xfrm>
                <a:off x="4635137" y="1506583"/>
                <a:ext cx="457200" cy="304800"/>
                <a:chOff x="5486400" y="381000"/>
                <a:chExt cx="1600200" cy="381000"/>
              </a:xfrm>
            </p:grpSpPr>
            <p:sp>
              <p:nvSpPr>
                <p:cNvPr id="526" name="Rounded Rectangle 101">
                  <a:extLst>
                    <a:ext uri="{FF2B5EF4-FFF2-40B4-BE49-F238E27FC236}">
                      <a16:creationId xmlns:a16="http://schemas.microsoft.com/office/drawing/2014/main" id="{DFA9AB71-A9B4-C25C-B95D-D5D5EFF1DD5B}"/>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7" name="Group 155">
                  <a:extLst>
                    <a:ext uri="{FF2B5EF4-FFF2-40B4-BE49-F238E27FC236}">
                      <a16:creationId xmlns:a16="http://schemas.microsoft.com/office/drawing/2014/main" id="{DF9020A2-B036-A6E9-CF60-13109ACDEE0E}"/>
                    </a:ext>
                  </a:extLst>
                </p:cNvPr>
                <p:cNvGrpSpPr/>
                <p:nvPr/>
              </p:nvGrpSpPr>
              <p:grpSpPr>
                <a:xfrm>
                  <a:off x="5562600" y="381000"/>
                  <a:ext cx="1371600" cy="381000"/>
                  <a:chOff x="4876800" y="-304800"/>
                  <a:chExt cx="3048000" cy="1066800"/>
                </a:xfrm>
              </p:grpSpPr>
              <p:sp>
                <p:nvSpPr>
                  <p:cNvPr id="528" name="Quad Arrow 103">
                    <a:extLst>
                      <a:ext uri="{FF2B5EF4-FFF2-40B4-BE49-F238E27FC236}">
                        <a16:creationId xmlns:a16="http://schemas.microsoft.com/office/drawing/2014/main" id="{5C142B8D-6719-CE25-6C65-5DB229DEA9FE}"/>
                      </a:ext>
                    </a:extLst>
                  </p:cNvPr>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Quad Arrow 104">
                    <a:extLst>
                      <a:ext uri="{FF2B5EF4-FFF2-40B4-BE49-F238E27FC236}">
                        <a16:creationId xmlns:a16="http://schemas.microsoft.com/office/drawing/2014/main" id="{A721D334-E402-3A70-F82E-E840B84571B6}"/>
                      </a:ext>
                    </a:extLst>
                  </p:cNvPr>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Quad Arrow 105">
                    <a:extLst>
                      <a:ext uri="{FF2B5EF4-FFF2-40B4-BE49-F238E27FC236}">
                        <a16:creationId xmlns:a16="http://schemas.microsoft.com/office/drawing/2014/main" id="{9B80422D-8FF9-C6F9-29A2-07B3A5BDB20F}"/>
                      </a:ext>
                    </a:extLst>
                  </p:cNvPr>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Quad Arrow 106">
                    <a:extLst>
                      <a:ext uri="{FF2B5EF4-FFF2-40B4-BE49-F238E27FC236}">
                        <a16:creationId xmlns:a16="http://schemas.microsoft.com/office/drawing/2014/main" id="{7F394CFE-1A47-9861-B3E0-688DA999C04E}"/>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Quad Arrow 107">
                    <a:extLst>
                      <a:ext uri="{FF2B5EF4-FFF2-40B4-BE49-F238E27FC236}">
                        <a16:creationId xmlns:a16="http://schemas.microsoft.com/office/drawing/2014/main" id="{62A7C7FD-D7D0-D5C2-5EDF-57E3928DEDBF}"/>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21" name="Oval 520">
              <a:extLst>
                <a:ext uri="{FF2B5EF4-FFF2-40B4-BE49-F238E27FC236}">
                  <a16:creationId xmlns:a16="http://schemas.microsoft.com/office/drawing/2014/main" id="{2C5A144F-7D8E-A6D2-71DD-196FD678E68B}"/>
                </a:ext>
              </a:extLst>
            </p:cNvPr>
            <p:cNvSpPr/>
            <p:nvPr/>
          </p:nvSpPr>
          <p:spPr>
            <a:xfrm rot="19654610">
              <a:off x="1562776" y="3843036"/>
              <a:ext cx="214794" cy="3149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659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F68A18-5608-4A4A-994E-444F78F97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Renewed Vigor</a:t>
            </a:r>
          </a:p>
        </p:txBody>
      </p:sp>
      <p:sp>
        <p:nvSpPr>
          <p:cNvPr id="86" name="Rectangle 85"/>
          <p:cNvSpPr/>
          <p:nvPr/>
        </p:nvSpPr>
        <p:spPr>
          <a:xfrm>
            <a:off x="833718" y="914401"/>
            <a:ext cx="5567082" cy="2585323"/>
          </a:xfrm>
          <a:prstGeom prst="rect">
            <a:avLst/>
          </a:prstGeom>
        </p:spPr>
        <p:txBody>
          <a:bodyPr wrap="square">
            <a:spAutoFit/>
          </a:bodyPr>
          <a:lstStyle/>
          <a:p>
            <a:r>
              <a:rPr lang="en-US" dirty="0">
                <a:solidFill>
                  <a:schemeClr val="bg1"/>
                </a:solidFill>
              </a:rPr>
              <a:t>Captain Moroni brought a portion of his army to help </a:t>
            </a:r>
            <a:r>
              <a:rPr lang="en-US" dirty="0" err="1">
                <a:solidFill>
                  <a:schemeClr val="bg1"/>
                </a:solidFill>
              </a:rPr>
              <a:t>Pahoran</a:t>
            </a:r>
            <a:r>
              <a:rPr lang="en-US" dirty="0">
                <a:solidFill>
                  <a:schemeClr val="bg1"/>
                </a:solidFill>
              </a:rPr>
              <a:t> overthrow the king-men in Zarahemla. </a:t>
            </a:r>
          </a:p>
          <a:p>
            <a:endParaRPr lang="en-US" dirty="0">
              <a:solidFill>
                <a:schemeClr val="bg1"/>
              </a:solidFill>
            </a:endParaRPr>
          </a:p>
          <a:p>
            <a:r>
              <a:rPr lang="en-US" dirty="0">
                <a:solidFill>
                  <a:schemeClr val="bg1"/>
                </a:solidFill>
              </a:rPr>
              <a:t>Then, with their united army and the help of other Nephite forces, Moroni and </a:t>
            </a:r>
            <a:r>
              <a:rPr lang="en-US" dirty="0" err="1">
                <a:solidFill>
                  <a:schemeClr val="bg1"/>
                </a:solidFill>
              </a:rPr>
              <a:t>Pahoran</a:t>
            </a:r>
            <a:r>
              <a:rPr lang="en-US" dirty="0">
                <a:solidFill>
                  <a:schemeClr val="bg1"/>
                </a:solidFill>
              </a:rPr>
              <a:t> retook the remaining cities that had been lost to the Lamanites. </a:t>
            </a:r>
          </a:p>
          <a:p>
            <a:endParaRPr lang="en-US" dirty="0">
              <a:solidFill>
                <a:schemeClr val="bg1"/>
              </a:solidFill>
            </a:endParaRPr>
          </a:p>
          <a:p>
            <a:r>
              <a:rPr lang="en-US" dirty="0">
                <a:solidFill>
                  <a:schemeClr val="bg1"/>
                </a:solidFill>
              </a:rPr>
              <a:t>They drove the Lamanites from the land and established peace among the people.</a:t>
            </a:r>
          </a:p>
        </p:txBody>
      </p:sp>
      <p:sp>
        <p:nvSpPr>
          <p:cNvPr id="87" name="Rectangle 86"/>
          <p:cNvSpPr/>
          <p:nvPr/>
        </p:nvSpPr>
        <p:spPr>
          <a:xfrm>
            <a:off x="5791200" y="3886201"/>
            <a:ext cx="4572000" cy="2585323"/>
          </a:xfrm>
          <a:prstGeom prst="rect">
            <a:avLst/>
          </a:prstGeom>
        </p:spPr>
        <p:txBody>
          <a:bodyPr>
            <a:spAutoFit/>
          </a:bodyPr>
          <a:lstStyle/>
          <a:p>
            <a:pPr fontAlgn="base"/>
            <a:r>
              <a:rPr lang="en-US" dirty="0">
                <a:solidFill>
                  <a:schemeClr val="bg1"/>
                </a:solidFill>
              </a:rPr>
              <a:t>“And it came to pass that Moroni and </a:t>
            </a:r>
            <a:r>
              <a:rPr lang="en-US" dirty="0" err="1">
                <a:solidFill>
                  <a:schemeClr val="bg1"/>
                </a:solidFill>
              </a:rPr>
              <a:t>Pahoran</a:t>
            </a:r>
            <a:r>
              <a:rPr lang="en-US" dirty="0">
                <a:solidFill>
                  <a:schemeClr val="bg1"/>
                </a:solidFill>
              </a:rPr>
              <a:t> went down with their armies into the land of Zarahemla, and went forth against the city, and did meet the men of </a:t>
            </a:r>
            <a:r>
              <a:rPr lang="en-US" dirty="0" err="1">
                <a:solidFill>
                  <a:schemeClr val="bg1"/>
                </a:solidFill>
              </a:rPr>
              <a:t>Pachus</a:t>
            </a:r>
            <a:r>
              <a:rPr lang="en-US" dirty="0">
                <a:solidFill>
                  <a:schemeClr val="bg1"/>
                </a:solidFill>
              </a:rPr>
              <a:t>, insomuch that they did come to battle.</a:t>
            </a:r>
          </a:p>
          <a:p>
            <a:pPr fontAlgn="base"/>
            <a:endParaRPr lang="en-US" dirty="0">
              <a:solidFill>
                <a:schemeClr val="bg1"/>
              </a:solidFill>
            </a:endParaRPr>
          </a:p>
          <a:p>
            <a:pPr fontAlgn="base"/>
            <a:r>
              <a:rPr lang="en-US" dirty="0">
                <a:solidFill>
                  <a:schemeClr val="bg1"/>
                </a:solidFill>
              </a:rPr>
              <a:t>And behold, </a:t>
            </a:r>
            <a:r>
              <a:rPr lang="en-US" dirty="0" err="1">
                <a:solidFill>
                  <a:schemeClr val="bg1"/>
                </a:solidFill>
              </a:rPr>
              <a:t>Pachus</a:t>
            </a:r>
            <a:r>
              <a:rPr lang="en-US" dirty="0">
                <a:solidFill>
                  <a:schemeClr val="bg1"/>
                </a:solidFill>
              </a:rPr>
              <a:t> was slain and his men were taken prisoners, and </a:t>
            </a:r>
            <a:r>
              <a:rPr lang="en-US" dirty="0" err="1">
                <a:solidFill>
                  <a:schemeClr val="bg1"/>
                </a:solidFill>
              </a:rPr>
              <a:t>Pahoran</a:t>
            </a:r>
            <a:r>
              <a:rPr lang="en-US" dirty="0">
                <a:solidFill>
                  <a:schemeClr val="bg1"/>
                </a:solidFill>
              </a:rPr>
              <a:t> was restored to his judgment-seat.”</a:t>
            </a:r>
          </a:p>
        </p:txBody>
      </p:sp>
      <p:sp>
        <p:nvSpPr>
          <p:cNvPr id="88" name="TextBox 87"/>
          <p:cNvSpPr txBox="1"/>
          <p:nvPr/>
        </p:nvSpPr>
        <p:spPr>
          <a:xfrm>
            <a:off x="0" y="6425915"/>
            <a:ext cx="2514600" cy="369332"/>
          </a:xfrm>
          <a:prstGeom prst="rect">
            <a:avLst/>
          </a:prstGeom>
          <a:noFill/>
        </p:spPr>
        <p:txBody>
          <a:bodyPr wrap="square" rtlCol="0">
            <a:spAutoFit/>
          </a:bodyPr>
          <a:lstStyle/>
          <a:p>
            <a:r>
              <a:rPr lang="en-US" dirty="0">
                <a:solidFill>
                  <a:schemeClr val="bg1"/>
                </a:solidFill>
              </a:rPr>
              <a:t>Alma 62:3-8</a:t>
            </a:r>
          </a:p>
        </p:txBody>
      </p:sp>
      <p:pic>
        <p:nvPicPr>
          <p:cNvPr id="5" name="Picture 4">
            <a:extLst>
              <a:ext uri="{FF2B5EF4-FFF2-40B4-BE49-F238E27FC236}">
                <a16:creationId xmlns:a16="http://schemas.microsoft.com/office/drawing/2014/main" id="{AA92DF1F-EB0F-41C3-B42B-66E8C60D4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232" y="820953"/>
            <a:ext cx="3527139" cy="2547378"/>
          </a:xfrm>
          <a:prstGeom prst="rect">
            <a:avLst/>
          </a:prstGeom>
        </p:spPr>
      </p:pic>
      <p:pic>
        <p:nvPicPr>
          <p:cNvPr id="2" name="Picture 2" descr="reload">
            <a:extLst>
              <a:ext uri="{FF2B5EF4-FFF2-40B4-BE49-F238E27FC236}">
                <a16:creationId xmlns:a16="http://schemas.microsoft.com/office/drawing/2014/main" id="{80926BC3-7DA8-26C7-C43B-0ECB848E1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299" y="3714643"/>
            <a:ext cx="2687403" cy="275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47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136">
            <a:extLst>
              <a:ext uri="{FF2B5EF4-FFF2-40B4-BE49-F238E27FC236}">
                <a16:creationId xmlns:a16="http://schemas.microsoft.com/office/drawing/2014/main" id="{132E43D5-D38E-4C29-9531-BEB68573D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4" name="TextBox 133"/>
          <p:cNvSpPr txBox="1"/>
          <p:nvPr/>
        </p:nvSpPr>
        <p:spPr>
          <a:xfrm>
            <a:off x="1676400" y="1"/>
            <a:ext cx="8839200" cy="769441"/>
          </a:xfrm>
          <a:prstGeom prst="rect">
            <a:avLst/>
          </a:prstGeom>
          <a:noFill/>
        </p:spPr>
        <p:txBody>
          <a:bodyPr wrap="square" rtlCol="0">
            <a:spAutoFit/>
          </a:bodyPr>
          <a:lstStyle/>
          <a:p>
            <a:pPr algn="ctr"/>
            <a:r>
              <a:rPr lang="en-US" sz="4400" dirty="0" err="1">
                <a:solidFill>
                  <a:schemeClr val="bg1"/>
                </a:solidFill>
                <a:latin typeface="Arial" panose="020B0604020202020204" pitchFamily="34" charset="0"/>
              </a:rPr>
              <a:t>Pachus</a:t>
            </a:r>
            <a:endParaRPr lang="en-US" sz="4400" dirty="0">
              <a:solidFill>
                <a:schemeClr val="bg1"/>
              </a:solidFill>
              <a:latin typeface="Arial" panose="020B0604020202020204" pitchFamily="34" charset="0"/>
            </a:endParaRPr>
          </a:p>
        </p:txBody>
      </p:sp>
      <p:sp>
        <p:nvSpPr>
          <p:cNvPr id="135" name="TextBox 134"/>
          <p:cNvSpPr txBox="1"/>
          <p:nvPr/>
        </p:nvSpPr>
        <p:spPr>
          <a:xfrm>
            <a:off x="1174379" y="1922931"/>
            <a:ext cx="6660774" cy="3477875"/>
          </a:xfrm>
          <a:prstGeom prst="rect">
            <a:avLst/>
          </a:prstGeom>
          <a:noFill/>
        </p:spPr>
        <p:txBody>
          <a:bodyPr wrap="square" rtlCol="0">
            <a:spAutoFit/>
          </a:bodyPr>
          <a:lstStyle/>
          <a:p>
            <a:r>
              <a:rPr lang="en-US" sz="2000" dirty="0">
                <a:solidFill>
                  <a:schemeClr val="bg1"/>
                </a:solidFill>
              </a:rPr>
              <a:t>He was the lead of the Nephite dissenters who revolted against </a:t>
            </a:r>
            <a:r>
              <a:rPr lang="en-US" sz="2000" dirty="0" err="1">
                <a:solidFill>
                  <a:schemeClr val="bg1"/>
                </a:solidFill>
              </a:rPr>
              <a:t>Pahoran</a:t>
            </a:r>
            <a:r>
              <a:rPr lang="en-US" sz="2000" dirty="0">
                <a:solidFill>
                  <a:schemeClr val="bg1"/>
                </a:solidFill>
              </a:rPr>
              <a:t>—king for a time</a:t>
            </a:r>
          </a:p>
          <a:p>
            <a:endParaRPr lang="en-US" sz="2000" dirty="0">
              <a:solidFill>
                <a:schemeClr val="bg1"/>
              </a:solidFill>
            </a:endParaRPr>
          </a:p>
          <a:p>
            <a:r>
              <a:rPr lang="en-US" sz="2000" dirty="0">
                <a:solidFill>
                  <a:schemeClr val="bg1"/>
                </a:solidFill>
              </a:rPr>
              <a:t>He drove the “freemen” from Zarahemla</a:t>
            </a:r>
          </a:p>
          <a:p>
            <a:endParaRPr lang="en-US" sz="2000" dirty="0">
              <a:solidFill>
                <a:schemeClr val="bg1"/>
              </a:solidFill>
            </a:endParaRPr>
          </a:p>
          <a:p>
            <a:r>
              <a:rPr lang="en-US" sz="2000" dirty="0">
                <a:solidFill>
                  <a:schemeClr val="bg1"/>
                </a:solidFill>
              </a:rPr>
              <a:t>Moroni and </a:t>
            </a:r>
            <a:r>
              <a:rPr lang="en-US" sz="2000" dirty="0" err="1">
                <a:solidFill>
                  <a:schemeClr val="bg1"/>
                </a:solidFill>
              </a:rPr>
              <a:t>Pahoran</a:t>
            </a:r>
            <a:r>
              <a:rPr lang="en-US" sz="2000" dirty="0">
                <a:solidFill>
                  <a:schemeClr val="bg1"/>
                </a:solidFill>
              </a:rPr>
              <a:t> combined their forces and invaded Zarahemla and killed </a:t>
            </a:r>
            <a:r>
              <a:rPr lang="en-US" sz="2000" dirty="0" err="1">
                <a:solidFill>
                  <a:schemeClr val="bg1"/>
                </a:solidFill>
              </a:rPr>
              <a:t>Pachas</a:t>
            </a:r>
            <a:r>
              <a:rPr lang="en-US" sz="2000" dirty="0">
                <a:solidFill>
                  <a:schemeClr val="bg1"/>
                </a:solidFill>
              </a:rPr>
              <a:t> and placed his followers under arrest</a:t>
            </a:r>
          </a:p>
          <a:p>
            <a:endParaRPr lang="en-US" sz="2000" dirty="0">
              <a:solidFill>
                <a:schemeClr val="bg1"/>
              </a:solidFill>
            </a:endParaRPr>
          </a:p>
          <a:p>
            <a:r>
              <a:rPr lang="en-US" sz="2000" dirty="0">
                <a:solidFill>
                  <a:schemeClr val="bg1"/>
                </a:solidFill>
              </a:rPr>
              <a:t>Those dissenters who denied having freedom were executed according to the law (Alma 62:9-10)</a:t>
            </a:r>
          </a:p>
        </p:txBody>
      </p:sp>
      <p:sp>
        <p:nvSpPr>
          <p:cNvPr id="136" name="TextBox 135"/>
          <p:cNvSpPr txBox="1"/>
          <p:nvPr/>
        </p:nvSpPr>
        <p:spPr>
          <a:xfrm>
            <a:off x="9525000" y="6488668"/>
            <a:ext cx="2514600" cy="369332"/>
          </a:xfrm>
          <a:prstGeom prst="rect">
            <a:avLst/>
          </a:prstGeom>
          <a:noFill/>
        </p:spPr>
        <p:txBody>
          <a:bodyPr wrap="square" rtlCol="0">
            <a:spAutoFit/>
          </a:bodyPr>
          <a:lstStyle/>
          <a:p>
            <a:pPr algn="r"/>
            <a:r>
              <a:rPr lang="en-US" dirty="0">
                <a:solidFill>
                  <a:schemeClr val="bg1"/>
                </a:solidFill>
              </a:rPr>
              <a:t>Who’s Who</a:t>
            </a:r>
          </a:p>
        </p:txBody>
      </p:sp>
      <p:grpSp>
        <p:nvGrpSpPr>
          <p:cNvPr id="2" name="Group 1">
            <a:extLst>
              <a:ext uri="{FF2B5EF4-FFF2-40B4-BE49-F238E27FC236}">
                <a16:creationId xmlns:a16="http://schemas.microsoft.com/office/drawing/2014/main" id="{D77FBC19-D6E8-2000-3F7E-E3CFFB103523}"/>
              </a:ext>
            </a:extLst>
          </p:cNvPr>
          <p:cNvGrpSpPr/>
          <p:nvPr/>
        </p:nvGrpSpPr>
        <p:grpSpPr>
          <a:xfrm>
            <a:off x="8330866" y="1541271"/>
            <a:ext cx="1912954" cy="4544899"/>
            <a:chOff x="6475902" y="1435673"/>
            <a:chExt cx="1910676" cy="4309046"/>
          </a:xfrm>
        </p:grpSpPr>
        <p:grpSp>
          <p:nvGrpSpPr>
            <p:cNvPr id="3" name="Group 2">
              <a:extLst>
                <a:ext uri="{FF2B5EF4-FFF2-40B4-BE49-F238E27FC236}">
                  <a16:creationId xmlns:a16="http://schemas.microsoft.com/office/drawing/2014/main" id="{9EA8AF12-78DD-B94B-E234-5F1EF64E1EA9}"/>
                </a:ext>
              </a:extLst>
            </p:cNvPr>
            <p:cNvGrpSpPr/>
            <p:nvPr/>
          </p:nvGrpSpPr>
          <p:grpSpPr>
            <a:xfrm rot="20409233" flipH="1">
              <a:off x="8032897" y="2997758"/>
              <a:ext cx="353681" cy="1147585"/>
              <a:chOff x="5332559" y="762000"/>
              <a:chExt cx="763441" cy="942109"/>
            </a:xfrm>
          </p:grpSpPr>
          <p:sp>
            <p:nvSpPr>
              <p:cNvPr id="253" name="Moon 252">
                <a:extLst>
                  <a:ext uri="{FF2B5EF4-FFF2-40B4-BE49-F238E27FC236}">
                    <a16:creationId xmlns:a16="http://schemas.microsoft.com/office/drawing/2014/main" id="{B4A1DE24-F6F6-E6DD-4F1B-7410B6B3E133}"/>
                  </a:ext>
                </a:extLst>
              </p:cNvPr>
              <p:cNvSpPr/>
              <p:nvPr/>
            </p:nvSpPr>
            <p:spPr>
              <a:xfrm>
                <a:off x="5638800" y="762000"/>
                <a:ext cx="457200" cy="914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53">
                <a:extLst>
                  <a:ext uri="{FF2B5EF4-FFF2-40B4-BE49-F238E27FC236}">
                    <a16:creationId xmlns:a16="http://schemas.microsoft.com/office/drawing/2014/main" id="{6C816EDA-9AC3-6139-3469-D7C303B3A73D}"/>
                  </a:ext>
                </a:extLst>
              </p:cNvPr>
              <p:cNvSpPr/>
              <p:nvPr/>
            </p:nvSpPr>
            <p:spPr>
              <a:xfrm rot="20277012">
                <a:off x="5740191" y="872480"/>
                <a:ext cx="299227" cy="598454"/>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a:extLst>
                  <a:ext uri="{FF2B5EF4-FFF2-40B4-BE49-F238E27FC236}">
                    <a16:creationId xmlns:a16="http://schemas.microsoft.com/office/drawing/2014/main" id="{D0A04829-2AA3-BE0B-E242-F675E8269A1B}"/>
                  </a:ext>
                </a:extLst>
              </p:cNvPr>
              <p:cNvSpPr/>
              <p:nvPr/>
            </p:nvSpPr>
            <p:spPr>
              <a:xfrm rot="880329">
                <a:off x="5332559" y="789709"/>
                <a:ext cx="328888" cy="914400"/>
              </a:xfrm>
              <a:prstGeom prst="moon">
                <a:avLst>
                  <a:gd name="adj" fmla="val 7045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a:extLst>
                <a:ext uri="{FF2B5EF4-FFF2-40B4-BE49-F238E27FC236}">
                  <a16:creationId xmlns:a16="http://schemas.microsoft.com/office/drawing/2014/main" id="{43977011-871E-63CC-6961-F21376C27B20}"/>
                </a:ext>
              </a:extLst>
            </p:cNvPr>
            <p:cNvSpPr/>
            <p:nvPr/>
          </p:nvSpPr>
          <p:spPr>
            <a:xfrm rot="17172481" flipH="1">
              <a:off x="7598724" y="5318477"/>
              <a:ext cx="269391" cy="58236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6BD55D-B02B-F519-5E33-BCE00E869D6D}"/>
                </a:ext>
              </a:extLst>
            </p:cNvPr>
            <p:cNvSpPr/>
            <p:nvPr/>
          </p:nvSpPr>
          <p:spPr>
            <a:xfrm rot="18420343" flipH="1">
              <a:off x="7218493" y="5318844"/>
              <a:ext cx="269391" cy="58236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4B98A08-4AA9-379D-D547-9341E18F88D2}"/>
                </a:ext>
              </a:extLst>
            </p:cNvPr>
            <p:cNvSpPr/>
            <p:nvPr/>
          </p:nvSpPr>
          <p:spPr>
            <a:xfrm rot="1303158">
              <a:off x="6499084" y="3859916"/>
              <a:ext cx="385872" cy="6052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B7A0E7-7A4A-7E01-0B26-AD19BD668334}"/>
                </a:ext>
              </a:extLst>
            </p:cNvPr>
            <p:cNvSpPr/>
            <p:nvPr/>
          </p:nvSpPr>
          <p:spPr>
            <a:xfrm>
              <a:off x="7924800" y="3810000"/>
              <a:ext cx="397484" cy="6052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7B111B84-0F09-D1CB-FD40-F48B74062132}"/>
                </a:ext>
              </a:extLst>
            </p:cNvPr>
            <p:cNvSpPr/>
            <p:nvPr/>
          </p:nvSpPr>
          <p:spPr>
            <a:xfrm>
              <a:off x="6762472" y="3348831"/>
              <a:ext cx="1409937" cy="2294139"/>
            </a:xfrm>
            <a:prstGeom prst="trapezoid">
              <a:avLst>
                <a:gd name="adj" fmla="val 33563"/>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A893D017-03DF-789D-6A26-DD7E8FE87D43}"/>
                </a:ext>
              </a:extLst>
            </p:cNvPr>
            <p:cNvSpPr/>
            <p:nvPr/>
          </p:nvSpPr>
          <p:spPr>
            <a:xfrm rot="20482973">
              <a:off x="7649310" y="3012996"/>
              <a:ext cx="573421" cy="1291765"/>
            </a:xfrm>
            <a:prstGeom prst="trapezoid">
              <a:avLst>
                <a:gd name="adj" fmla="val 12481"/>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6B135E76-FA11-CC13-CA8A-F4B7AFDE18D2}"/>
                </a:ext>
              </a:extLst>
            </p:cNvPr>
            <p:cNvSpPr/>
            <p:nvPr/>
          </p:nvSpPr>
          <p:spPr>
            <a:xfrm rot="1324899">
              <a:off x="6644352" y="3013102"/>
              <a:ext cx="573421" cy="1287616"/>
            </a:xfrm>
            <a:prstGeom prst="trapezoid">
              <a:avLst>
                <a:gd name="adj" fmla="val 12481"/>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39">
              <a:extLst>
                <a:ext uri="{FF2B5EF4-FFF2-40B4-BE49-F238E27FC236}">
                  <a16:creationId xmlns:a16="http://schemas.microsoft.com/office/drawing/2014/main" id="{D3760659-B1D6-2ED2-2009-83117FA15E41}"/>
                </a:ext>
              </a:extLst>
            </p:cNvPr>
            <p:cNvSpPr/>
            <p:nvPr/>
          </p:nvSpPr>
          <p:spPr>
            <a:xfrm>
              <a:off x="6843260" y="2960502"/>
              <a:ext cx="1249236" cy="1906503"/>
            </a:xfrm>
            <a:prstGeom prst="trapezoid">
              <a:avLst>
                <a:gd name="adj" fmla="val 19634"/>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5AA01134-BD02-659C-D382-1869BEC20D62}"/>
                </a:ext>
              </a:extLst>
            </p:cNvPr>
            <p:cNvSpPr/>
            <p:nvPr/>
          </p:nvSpPr>
          <p:spPr>
            <a:xfrm rot="10800000">
              <a:off x="7162800" y="3124200"/>
              <a:ext cx="738185" cy="686892"/>
            </a:xfrm>
            <a:prstGeom prst="triangle">
              <a:avLst>
                <a:gd name="adj" fmla="val 5454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11E04F33-0AC9-E7AF-B631-3F9217301D2A}"/>
                </a:ext>
              </a:extLst>
            </p:cNvPr>
            <p:cNvSpPr/>
            <p:nvPr/>
          </p:nvSpPr>
          <p:spPr>
            <a:xfrm rot="21023553">
              <a:off x="7831726" y="2974834"/>
              <a:ext cx="114563" cy="9560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B816B562-D766-9F98-5EDF-487C364765D1}"/>
                </a:ext>
              </a:extLst>
            </p:cNvPr>
            <p:cNvSpPr/>
            <p:nvPr/>
          </p:nvSpPr>
          <p:spPr>
            <a:xfrm rot="955511">
              <a:off x="6831196" y="2971091"/>
              <a:ext cx="222408" cy="12973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97">
              <a:extLst>
                <a:ext uri="{FF2B5EF4-FFF2-40B4-BE49-F238E27FC236}">
                  <a16:creationId xmlns:a16="http://schemas.microsoft.com/office/drawing/2014/main" id="{7D00309C-29FE-C599-7C70-D58AA0CFFED9}"/>
                </a:ext>
              </a:extLst>
            </p:cNvPr>
            <p:cNvGrpSpPr/>
            <p:nvPr/>
          </p:nvGrpSpPr>
          <p:grpSpPr>
            <a:xfrm>
              <a:off x="6629400" y="1752600"/>
              <a:ext cx="1622518" cy="1822563"/>
              <a:chOff x="2147482" y="762000"/>
              <a:chExt cx="1748368" cy="2503339"/>
            </a:xfrm>
          </p:grpSpPr>
          <p:grpSp>
            <p:nvGrpSpPr>
              <p:cNvPr id="182" name="Group 19">
                <a:extLst>
                  <a:ext uri="{FF2B5EF4-FFF2-40B4-BE49-F238E27FC236}">
                    <a16:creationId xmlns:a16="http://schemas.microsoft.com/office/drawing/2014/main" id="{D646C68B-528A-DD22-0B97-B1E0EA6AAFD9}"/>
                  </a:ext>
                </a:extLst>
              </p:cNvPr>
              <p:cNvGrpSpPr/>
              <p:nvPr/>
            </p:nvGrpSpPr>
            <p:grpSpPr>
              <a:xfrm rot="5014661">
                <a:off x="2745812" y="1606459"/>
                <a:ext cx="1647298" cy="652779"/>
                <a:chOff x="4850118" y="788842"/>
                <a:chExt cx="2160282" cy="1573358"/>
              </a:xfrm>
            </p:grpSpPr>
            <p:grpSp>
              <p:nvGrpSpPr>
                <p:cNvPr id="237" name="Group 10">
                  <a:extLst>
                    <a:ext uri="{FF2B5EF4-FFF2-40B4-BE49-F238E27FC236}">
                      <a16:creationId xmlns:a16="http://schemas.microsoft.com/office/drawing/2014/main" id="{08A4C277-E2D4-C281-D93F-602C8C9C3ECC}"/>
                    </a:ext>
                  </a:extLst>
                </p:cNvPr>
                <p:cNvGrpSpPr/>
                <p:nvPr/>
              </p:nvGrpSpPr>
              <p:grpSpPr>
                <a:xfrm rot="10800000">
                  <a:off x="5181600" y="1371600"/>
                  <a:ext cx="1295400" cy="990600"/>
                  <a:chOff x="4850118" y="788842"/>
                  <a:chExt cx="2160282" cy="1497158"/>
                </a:xfrm>
              </p:grpSpPr>
              <p:sp>
                <p:nvSpPr>
                  <p:cNvPr id="246" name="Moon 29">
                    <a:extLst>
                      <a:ext uri="{FF2B5EF4-FFF2-40B4-BE49-F238E27FC236}">
                        <a16:creationId xmlns:a16="http://schemas.microsoft.com/office/drawing/2014/main" id="{59A05BA2-312C-3476-0A8A-5862B6EE2261}"/>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Moon 30">
                    <a:extLst>
                      <a:ext uri="{FF2B5EF4-FFF2-40B4-BE49-F238E27FC236}">
                        <a16:creationId xmlns:a16="http://schemas.microsoft.com/office/drawing/2014/main" id="{3E5D7367-CB9A-FED8-D55B-A3C43BF88854}"/>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31">
                    <a:extLst>
                      <a:ext uri="{FF2B5EF4-FFF2-40B4-BE49-F238E27FC236}">
                        <a16:creationId xmlns:a16="http://schemas.microsoft.com/office/drawing/2014/main" id="{3BFD64CA-F506-D34C-AFE2-6A4090212713}"/>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32">
                    <a:extLst>
                      <a:ext uri="{FF2B5EF4-FFF2-40B4-BE49-F238E27FC236}">
                        <a16:creationId xmlns:a16="http://schemas.microsoft.com/office/drawing/2014/main" id="{17F1046B-A20E-8BE6-F4EA-25E1951BD88C}"/>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oon 33">
                    <a:extLst>
                      <a:ext uri="{FF2B5EF4-FFF2-40B4-BE49-F238E27FC236}">
                        <a16:creationId xmlns:a16="http://schemas.microsoft.com/office/drawing/2014/main" id="{E857DFD1-E155-82DF-F899-A0A715C84BDA}"/>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Moon 34">
                    <a:extLst>
                      <a:ext uri="{FF2B5EF4-FFF2-40B4-BE49-F238E27FC236}">
                        <a16:creationId xmlns:a16="http://schemas.microsoft.com/office/drawing/2014/main" id="{592E3809-4E52-0AF6-6A15-2E9C5EB2DECE}"/>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35">
                    <a:extLst>
                      <a:ext uri="{FF2B5EF4-FFF2-40B4-BE49-F238E27FC236}">
                        <a16:creationId xmlns:a16="http://schemas.microsoft.com/office/drawing/2014/main" id="{CAD86BA0-1772-4B18-8F87-0D5541E59B94}"/>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9">
                  <a:extLst>
                    <a:ext uri="{FF2B5EF4-FFF2-40B4-BE49-F238E27FC236}">
                      <a16:creationId xmlns:a16="http://schemas.microsoft.com/office/drawing/2014/main" id="{A4AEB02C-B28B-F6FB-C1B3-96584ECCBD82}"/>
                    </a:ext>
                  </a:extLst>
                </p:cNvPr>
                <p:cNvGrpSpPr/>
                <p:nvPr/>
              </p:nvGrpSpPr>
              <p:grpSpPr>
                <a:xfrm>
                  <a:off x="4850118" y="788842"/>
                  <a:ext cx="2160282" cy="1497158"/>
                  <a:chOff x="4850118" y="788842"/>
                  <a:chExt cx="2160282" cy="1497158"/>
                </a:xfrm>
              </p:grpSpPr>
              <p:sp>
                <p:nvSpPr>
                  <p:cNvPr id="239" name="Moon 22">
                    <a:extLst>
                      <a:ext uri="{FF2B5EF4-FFF2-40B4-BE49-F238E27FC236}">
                        <a16:creationId xmlns:a16="http://schemas.microsoft.com/office/drawing/2014/main" id="{5F1F203D-6DCB-F023-5901-7E65E5025CC5}"/>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Moon 2">
                    <a:extLst>
                      <a:ext uri="{FF2B5EF4-FFF2-40B4-BE49-F238E27FC236}">
                        <a16:creationId xmlns:a16="http://schemas.microsoft.com/office/drawing/2014/main" id="{FB1CA286-AEED-8E15-1BE6-00B35E65CACC}"/>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oon 3">
                    <a:extLst>
                      <a:ext uri="{FF2B5EF4-FFF2-40B4-BE49-F238E27FC236}">
                        <a16:creationId xmlns:a16="http://schemas.microsoft.com/office/drawing/2014/main" id="{F0289309-9163-D646-5EF8-9EB64D06E736}"/>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Moon 4">
                    <a:extLst>
                      <a:ext uri="{FF2B5EF4-FFF2-40B4-BE49-F238E27FC236}">
                        <a16:creationId xmlns:a16="http://schemas.microsoft.com/office/drawing/2014/main" id="{DCCE1A19-4999-F31C-7604-1F6666DDA2E1}"/>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oon 5">
                    <a:extLst>
                      <a:ext uri="{FF2B5EF4-FFF2-40B4-BE49-F238E27FC236}">
                        <a16:creationId xmlns:a16="http://schemas.microsoft.com/office/drawing/2014/main" id="{2D61581B-C290-9774-A7A2-B6301EB9C3A8}"/>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oon 6">
                    <a:extLst>
                      <a:ext uri="{FF2B5EF4-FFF2-40B4-BE49-F238E27FC236}">
                        <a16:creationId xmlns:a16="http://schemas.microsoft.com/office/drawing/2014/main" id="{36042E24-0422-D540-0FEB-7FA8248B8038}"/>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8">
                    <a:extLst>
                      <a:ext uri="{FF2B5EF4-FFF2-40B4-BE49-F238E27FC236}">
                        <a16:creationId xmlns:a16="http://schemas.microsoft.com/office/drawing/2014/main" id="{08D3BCC1-5495-ACA7-C48C-54FF4A3BD07A}"/>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3" name="Oval 182">
                <a:extLst>
                  <a:ext uri="{FF2B5EF4-FFF2-40B4-BE49-F238E27FC236}">
                    <a16:creationId xmlns:a16="http://schemas.microsoft.com/office/drawing/2014/main" id="{A3853C1B-2872-94FA-21AC-CAE1EFD0AB47}"/>
                  </a:ext>
                </a:extLst>
              </p:cNvPr>
              <p:cNvSpPr/>
              <p:nvPr/>
            </p:nvSpPr>
            <p:spPr>
              <a:xfrm>
                <a:off x="2514600" y="914400"/>
                <a:ext cx="11430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
                <a:extLst>
                  <a:ext uri="{FF2B5EF4-FFF2-40B4-BE49-F238E27FC236}">
                    <a16:creationId xmlns:a16="http://schemas.microsoft.com/office/drawing/2014/main" id="{B5A91EBC-8460-BBAB-EA82-159F36D912E1}"/>
                  </a:ext>
                </a:extLst>
              </p:cNvPr>
              <p:cNvGrpSpPr/>
              <p:nvPr/>
            </p:nvGrpSpPr>
            <p:grpSpPr>
              <a:xfrm>
                <a:off x="2438400" y="762000"/>
                <a:ext cx="1219200" cy="887957"/>
                <a:chOff x="4850118" y="788842"/>
                <a:chExt cx="2160282" cy="1573358"/>
              </a:xfrm>
            </p:grpSpPr>
            <p:grpSp>
              <p:nvGrpSpPr>
                <p:cNvPr id="221" name="Group 10">
                  <a:extLst>
                    <a:ext uri="{FF2B5EF4-FFF2-40B4-BE49-F238E27FC236}">
                      <a16:creationId xmlns:a16="http://schemas.microsoft.com/office/drawing/2014/main" id="{C32153A3-4A3C-6C7C-99CC-1B365E468062}"/>
                    </a:ext>
                  </a:extLst>
                </p:cNvPr>
                <p:cNvGrpSpPr/>
                <p:nvPr/>
              </p:nvGrpSpPr>
              <p:grpSpPr>
                <a:xfrm rot="10800000">
                  <a:off x="5181600" y="1371600"/>
                  <a:ext cx="1295400" cy="990600"/>
                  <a:chOff x="4850118" y="788842"/>
                  <a:chExt cx="2160282" cy="1497158"/>
                </a:xfrm>
              </p:grpSpPr>
              <p:sp>
                <p:nvSpPr>
                  <p:cNvPr id="230" name="Moon 229">
                    <a:extLst>
                      <a:ext uri="{FF2B5EF4-FFF2-40B4-BE49-F238E27FC236}">
                        <a16:creationId xmlns:a16="http://schemas.microsoft.com/office/drawing/2014/main" id="{39566EC6-2E30-020B-A93C-71C4285E3595}"/>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Moon 230">
                    <a:extLst>
                      <a:ext uri="{FF2B5EF4-FFF2-40B4-BE49-F238E27FC236}">
                        <a16:creationId xmlns:a16="http://schemas.microsoft.com/office/drawing/2014/main" id="{D5B27F0C-0168-E7F7-AA45-B2A51799ECC6}"/>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13">
                    <a:extLst>
                      <a:ext uri="{FF2B5EF4-FFF2-40B4-BE49-F238E27FC236}">
                        <a16:creationId xmlns:a16="http://schemas.microsoft.com/office/drawing/2014/main" id="{673A9C2C-C8CC-C4F7-30B1-0DB91A7F50EC}"/>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14">
                    <a:extLst>
                      <a:ext uri="{FF2B5EF4-FFF2-40B4-BE49-F238E27FC236}">
                        <a16:creationId xmlns:a16="http://schemas.microsoft.com/office/drawing/2014/main" id="{38BC38F5-1176-C59B-B76E-C7B55168BC49}"/>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Moon 15">
                    <a:extLst>
                      <a:ext uri="{FF2B5EF4-FFF2-40B4-BE49-F238E27FC236}">
                        <a16:creationId xmlns:a16="http://schemas.microsoft.com/office/drawing/2014/main" id="{B82761F3-F189-2B9D-851A-6E81B0382BC2}"/>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oon 16">
                    <a:extLst>
                      <a:ext uri="{FF2B5EF4-FFF2-40B4-BE49-F238E27FC236}">
                        <a16:creationId xmlns:a16="http://schemas.microsoft.com/office/drawing/2014/main" id="{BF641678-4C5B-2D83-2F14-8D0196DB815D}"/>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17">
                    <a:extLst>
                      <a:ext uri="{FF2B5EF4-FFF2-40B4-BE49-F238E27FC236}">
                        <a16:creationId xmlns:a16="http://schemas.microsoft.com/office/drawing/2014/main" id="{4227CC4F-7AAA-83AE-9D1E-4FFBEE434D81}"/>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9">
                  <a:extLst>
                    <a:ext uri="{FF2B5EF4-FFF2-40B4-BE49-F238E27FC236}">
                      <a16:creationId xmlns:a16="http://schemas.microsoft.com/office/drawing/2014/main" id="{0F1B73CA-733E-0E18-6466-540D79B93296}"/>
                    </a:ext>
                  </a:extLst>
                </p:cNvPr>
                <p:cNvGrpSpPr/>
                <p:nvPr/>
              </p:nvGrpSpPr>
              <p:grpSpPr>
                <a:xfrm>
                  <a:off x="4850118" y="788842"/>
                  <a:ext cx="2160282" cy="1497158"/>
                  <a:chOff x="4850118" y="788842"/>
                  <a:chExt cx="2160282" cy="1497158"/>
                </a:xfrm>
              </p:grpSpPr>
              <p:sp>
                <p:nvSpPr>
                  <p:cNvPr id="223" name="Moon 222">
                    <a:extLst>
                      <a:ext uri="{FF2B5EF4-FFF2-40B4-BE49-F238E27FC236}">
                        <a16:creationId xmlns:a16="http://schemas.microsoft.com/office/drawing/2014/main" id="{EC64BE0D-6CE6-3BC4-810A-C671FC4B4768}"/>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Moon 2">
                    <a:extLst>
                      <a:ext uri="{FF2B5EF4-FFF2-40B4-BE49-F238E27FC236}">
                        <a16:creationId xmlns:a16="http://schemas.microsoft.com/office/drawing/2014/main" id="{C146C413-3B5A-8FE7-AA4C-884A0543E99A}"/>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oon 3">
                    <a:extLst>
                      <a:ext uri="{FF2B5EF4-FFF2-40B4-BE49-F238E27FC236}">
                        <a16:creationId xmlns:a16="http://schemas.microsoft.com/office/drawing/2014/main" id="{35A21B5E-D787-7417-F97B-3C72CF635F13}"/>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oon 4">
                    <a:extLst>
                      <a:ext uri="{FF2B5EF4-FFF2-40B4-BE49-F238E27FC236}">
                        <a16:creationId xmlns:a16="http://schemas.microsoft.com/office/drawing/2014/main" id="{9222705D-0B2A-C884-2CF0-F31F84DB3398}"/>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5">
                    <a:extLst>
                      <a:ext uri="{FF2B5EF4-FFF2-40B4-BE49-F238E27FC236}">
                        <a16:creationId xmlns:a16="http://schemas.microsoft.com/office/drawing/2014/main" id="{678280D4-3DAA-AC13-CAE8-D2AED96475DC}"/>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6">
                    <a:extLst>
                      <a:ext uri="{FF2B5EF4-FFF2-40B4-BE49-F238E27FC236}">
                        <a16:creationId xmlns:a16="http://schemas.microsoft.com/office/drawing/2014/main" id="{46428603-1C64-494E-3B1C-6624AEA999DC}"/>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8">
                    <a:extLst>
                      <a:ext uri="{FF2B5EF4-FFF2-40B4-BE49-F238E27FC236}">
                        <a16:creationId xmlns:a16="http://schemas.microsoft.com/office/drawing/2014/main" id="{0889DD9D-E1DD-A3C6-E8F9-637D1C2352E1}"/>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5" name="Group 53">
                <a:extLst>
                  <a:ext uri="{FF2B5EF4-FFF2-40B4-BE49-F238E27FC236}">
                    <a16:creationId xmlns:a16="http://schemas.microsoft.com/office/drawing/2014/main" id="{4683C079-441D-AB31-80AC-C423F1AF1D5D}"/>
                  </a:ext>
                </a:extLst>
              </p:cNvPr>
              <p:cNvGrpSpPr/>
              <p:nvPr/>
            </p:nvGrpSpPr>
            <p:grpSpPr>
              <a:xfrm rot="16585339" flipH="1">
                <a:off x="1650223" y="1671600"/>
                <a:ext cx="1647298" cy="652779"/>
                <a:chOff x="4850118" y="788842"/>
                <a:chExt cx="2160282" cy="1573358"/>
              </a:xfrm>
            </p:grpSpPr>
            <p:grpSp>
              <p:nvGrpSpPr>
                <p:cNvPr id="205" name="Group 10">
                  <a:extLst>
                    <a:ext uri="{FF2B5EF4-FFF2-40B4-BE49-F238E27FC236}">
                      <a16:creationId xmlns:a16="http://schemas.microsoft.com/office/drawing/2014/main" id="{A9C3F2C3-B5BF-40BD-02CA-EEF9056D3EDC}"/>
                    </a:ext>
                  </a:extLst>
                </p:cNvPr>
                <p:cNvGrpSpPr/>
                <p:nvPr/>
              </p:nvGrpSpPr>
              <p:grpSpPr>
                <a:xfrm rot="10800000">
                  <a:off x="5181600" y="1371600"/>
                  <a:ext cx="1295400" cy="990600"/>
                  <a:chOff x="4850118" y="788842"/>
                  <a:chExt cx="2160282" cy="1497158"/>
                </a:xfrm>
              </p:grpSpPr>
              <p:sp>
                <p:nvSpPr>
                  <p:cNvPr id="214" name="Moon 213">
                    <a:extLst>
                      <a:ext uri="{FF2B5EF4-FFF2-40B4-BE49-F238E27FC236}">
                        <a16:creationId xmlns:a16="http://schemas.microsoft.com/office/drawing/2014/main" id="{721362E3-BAA3-7630-19CF-1BE83AA1CFB6}"/>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a:extLst>
                      <a:ext uri="{FF2B5EF4-FFF2-40B4-BE49-F238E27FC236}">
                        <a16:creationId xmlns:a16="http://schemas.microsoft.com/office/drawing/2014/main" id="{A3B0BECD-260F-62AE-A071-EAB2DAD9AA55}"/>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DC894538-B2A3-EEA5-2B27-C9030942C260}"/>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a:extLst>
                      <a:ext uri="{FF2B5EF4-FFF2-40B4-BE49-F238E27FC236}">
                        <a16:creationId xmlns:a16="http://schemas.microsoft.com/office/drawing/2014/main" id="{184736D5-68FB-D8CA-654C-4802790F2871}"/>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a:extLst>
                      <a:ext uri="{FF2B5EF4-FFF2-40B4-BE49-F238E27FC236}">
                        <a16:creationId xmlns:a16="http://schemas.microsoft.com/office/drawing/2014/main" id="{840D6B4C-74F1-8A16-B7A0-8525284067F4}"/>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a:extLst>
                      <a:ext uri="{FF2B5EF4-FFF2-40B4-BE49-F238E27FC236}">
                        <a16:creationId xmlns:a16="http://schemas.microsoft.com/office/drawing/2014/main" id="{5225339F-364A-C125-492C-BD92D5912E81}"/>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B22711DC-FE42-2056-3C9A-82A951238346}"/>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9">
                  <a:extLst>
                    <a:ext uri="{FF2B5EF4-FFF2-40B4-BE49-F238E27FC236}">
                      <a16:creationId xmlns:a16="http://schemas.microsoft.com/office/drawing/2014/main" id="{58B48AB8-E99E-A9E8-330A-77D60B96C7AF}"/>
                    </a:ext>
                  </a:extLst>
                </p:cNvPr>
                <p:cNvGrpSpPr/>
                <p:nvPr/>
              </p:nvGrpSpPr>
              <p:grpSpPr>
                <a:xfrm>
                  <a:off x="4850118" y="788842"/>
                  <a:ext cx="2160282" cy="1497158"/>
                  <a:chOff x="4850118" y="788842"/>
                  <a:chExt cx="2160282" cy="1497158"/>
                </a:xfrm>
              </p:grpSpPr>
              <p:sp>
                <p:nvSpPr>
                  <p:cNvPr id="207" name="Moon 206">
                    <a:extLst>
                      <a:ext uri="{FF2B5EF4-FFF2-40B4-BE49-F238E27FC236}">
                        <a16:creationId xmlns:a16="http://schemas.microsoft.com/office/drawing/2014/main" id="{B85A949A-DDD9-B475-FA91-9D256A97919E}"/>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
                    <a:extLst>
                      <a:ext uri="{FF2B5EF4-FFF2-40B4-BE49-F238E27FC236}">
                        <a16:creationId xmlns:a16="http://schemas.microsoft.com/office/drawing/2014/main" id="{9B75EF62-543B-E07C-C030-533AAC05C410}"/>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3">
                    <a:extLst>
                      <a:ext uri="{FF2B5EF4-FFF2-40B4-BE49-F238E27FC236}">
                        <a16:creationId xmlns:a16="http://schemas.microsoft.com/office/drawing/2014/main" id="{8E213720-7C60-C1F7-B278-740A898CA52D}"/>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4">
                    <a:extLst>
                      <a:ext uri="{FF2B5EF4-FFF2-40B4-BE49-F238E27FC236}">
                        <a16:creationId xmlns:a16="http://schemas.microsoft.com/office/drawing/2014/main" id="{6D303186-811A-4253-4866-27CDF36A44BD}"/>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5">
                    <a:extLst>
                      <a:ext uri="{FF2B5EF4-FFF2-40B4-BE49-F238E27FC236}">
                        <a16:creationId xmlns:a16="http://schemas.microsoft.com/office/drawing/2014/main" id="{46C70546-B469-0CC6-78FC-D64921FEC318}"/>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6">
                    <a:extLst>
                      <a:ext uri="{FF2B5EF4-FFF2-40B4-BE49-F238E27FC236}">
                        <a16:creationId xmlns:a16="http://schemas.microsoft.com/office/drawing/2014/main" id="{3B47C546-3F92-7C4D-C6FA-C524C12A393D}"/>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8">
                    <a:extLst>
                      <a:ext uri="{FF2B5EF4-FFF2-40B4-BE49-F238E27FC236}">
                        <a16:creationId xmlns:a16="http://schemas.microsoft.com/office/drawing/2014/main" id="{39EC802E-BE7B-9B04-13F2-1B6D905EC640}"/>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6" name="Group 70">
                <a:extLst>
                  <a:ext uri="{FF2B5EF4-FFF2-40B4-BE49-F238E27FC236}">
                    <a16:creationId xmlns:a16="http://schemas.microsoft.com/office/drawing/2014/main" id="{D0F3D7EF-05FC-A31E-F78B-121328F68435}"/>
                  </a:ext>
                </a:extLst>
              </p:cNvPr>
              <p:cNvGrpSpPr/>
              <p:nvPr/>
            </p:nvGrpSpPr>
            <p:grpSpPr>
              <a:xfrm>
                <a:off x="2743200" y="2133600"/>
                <a:ext cx="762000" cy="1131739"/>
                <a:chOff x="4850118" y="864958"/>
                <a:chExt cx="2160282" cy="1497242"/>
              </a:xfrm>
            </p:grpSpPr>
            <p:grpSp>
              <p:nvGrpSpPr>
                <p:cNvPr id="190" name="Group 10">
                  <a:extLst>
                    <a:ext uri="{FF2B5EF4-FFF2-40B4-BE49-F238E27FC236}">
                      <a16:creationId xmlns:a16="http://schemas.microsoft.com/office/drawing/2014/main" id="{4542F980-0851-70C7-EA19-03D6CDC64D9B}"/>
                    </a:ext>
                  </a:extLst>
                </p:cNvPr>
                <p:cNvGrpSpPr/>
                <p:nvPr/>
              </p:nvGrpSpPr>
              <p:grpSpPr>
                <a:xfrm rot="10800000">
                  <a:off x="5181600" y="1371600"/>
                  <a:ext cx="1295400" cy="990600"/>
                  <a:chOff x="4850118" y="788842"/>
                  <a:chExt cx="2160282" cy="1497158"/>
                </a:xfrm>
              </p:grpSpPr>
              <p:sp>
                <p:nvSpPr>
                  <p:cNvPr id="198" name="Moon 197">
                    <a:extLst>
                      <a:ext uri="{FF2B5EF4-FFF2-40B4-BE49-F238E27FC236}">
                        <a16:creationId xmlns:a16="http://schemas.microsoft.com/office/drawing/2014/main" id="{C9B68862-A1B5-0AC8-33EA-70F59D3F4576}"/>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198">
                    <a:extLst>
                      <a:ext uri="{FF2B5EF4-FFF2-40B4-BE49-F238E27FC236}">
                        <a16:creationId xmlns:a16="http://schemas.microsoft.com/office/drawing/2014/main" id="{69D2480D-29A4-5663-0558-EC8EFC1A7A45}"/>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Moon 199">
                    <a:extLst>
                      <a:ext uri="{FF2B5EF4-FFF2-40B4-BE49-F238E27FC236}">
                        <a16:creationId xmlns:a16="http://schemas.microsoft.com/office/drawing/2014/main" id="{4B9D8C96-5215-F63E-0561-95C95AD53269}"/>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a:extLst>
                      <a:ext uri="{FF2B5EF4-FFF2-40B4-BE49-F238E27FC236}">
                        <a16:creationId xmlns:a16="http://schemas.microsoft.com/office/drawing/2014/main" id="{5D09DC99-4D54-750A-7005-788CF7E34C11}"/>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a:extLst>
                      <a:ext uri="{FF2B5EF4-FFF2-40B4-BE49-F238E27FC236}">
                        <a16:creationId xmlns:a16="http://schemas.microsoft.com/office/drawing/2014/main" id="{7FA044F3-1F52-5FD5-B2FC-5C5457CA20A8}"/>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a:extLst>
                      <a:ext uri="{FF2B5EF4-FFF2-40B4-BE49-F238E27FC236}">
                        <a16:creationId xmlns:a16="http://schemas.microsoft.com/office/drawing/2014/main" id="{1FBB3FC0-7166-7D16-F92E-C8CD96952A46}"/>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505CAA26-E432-8827-596F-FAC2598DB579}"/>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9">
                  <a:extLst>
                    <a:ext uri="{FF2B5EF4-FFF2-40B4-BE49-F238E27FC236}">
                      <a16:creationId xmlns:a16="http://schemas.microsoft.com/office/drawing/2014/main" id="{78DC76F2-9E7D-5F37-DD0E-9E227414BA69}"/>
                    </a:ext>
                  </a:extLst>
                </p:cNvPr>
                <p:cNvGrpSpPr/>
                <p:nvPr/>
              </p:nvGrpSpPr>
              <p:grpSpPr>
                <a:xfrm>
                  <a:off x="4850118" y="864958"/>
                  <a:ext cx="2160282" cy="1421042"/>
                  <a:chOff x="4850118" y="864958"/>
                  <a:chExt cx="2160282" cy="1421042"/>
                </a:xfrm>
              </p:grpSpPr>
              <p:sp>
                <p:nvSpPr>
                  <p:cNvPr id="192" name="Moon 191">
                    <a:extLst>
                      <a:ext uri="{FF2B5EF4-FFF2-40B4-BE49-F238E27FC236}">
                        <a16:creationId xmlns:a16="http://schemas.microsoft.com/office/drawing/2014/main" id="{B6EF3E12-D90A-075F-55B8-91448FB47CD4}"/>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2">
                    <a:extLst>
                      <a:ext uri="{FF2B5EF4-FFF2-40B4-BE49-F238E27FC236}">
                        <a16:creationId xmlns:a16="http://schemas.microsoft.com/office/drawing/2014/main" id="{2524708B-A6BD-4F36-FE4A-4FA14A5ECEC3}"/>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3">
                    <a:extLst>
                      <a:ext uri="{FF2B5EF4-FFF2-40B4-BE49-F238E27FC236}">
                        <a16:creationId xmlns:a16="http://schemas.microsoft.com/office/drawing/2014/main" id="{7C5D310F-98AF-5441-A192-F4715AC9D076}"/>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4">
                    <a:extLst>
                      <a:ext uri="{FF2B5EF4-FFF2-40B4-BE49-F238E27FC236}">
                        <a16:creationId xmlns:a16="http://schemas.microsoft.com/office/drawing/2014/main" id="{0EECFE2B-74DC-6B6E-A77D-BA0C996237D9}"/>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6">
                    <a:extLst>
                      <a:ext uri="{FF2B5EF4-FFF2-40B4-BE49-F238E27FC236}">
                        <a16:creationId xmlns:a16="http://schemas.microsoft.com/office/drawing/2014/main" id="{64258B30-29E0-E8DA-B9A7-15CCC49975C2}"/>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8">
                    <a:extLst>
                      <a:ext uri="{FF2B5EF4-FFF2-40B4-BE49-F238E27FC236}">
                        <a16:creationId xmlns:a16="http://schemas.microsoft.com/office/drawing/2014/main" id="{B2F3F8DB-29C2-C73E-E567-CB636F2A3D1A}"/>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7" name="Oval 186">
                <a:extLst>
                  <a:ext uri="{FF2B5EF4-FFF2-40B4-BE49-F238E27FC236}">
                    <a16:creationId xmlns:a16="http://schemas.microsoft.com/office/drawing/2014/main" id="{65AABFC1-8F67-3F59-3F37-50BF821555FD}"/>
                  </a:ext>
                </a:extLst>
              </p:cNvPr>
              <p:cNvSpPr/>
              <p:nvPr/>
            </p:nvSpPr>
            <p:spPr>
              <a:xfrm>
                <a:off x="2362200" y="1143000"/>
                <a:ext cx="685800" cy="5334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6374340F-5925-22F6-05C3-F9560B60833A}"/>
                  </a:ext>
                </a:extLst>
              </p:cNvPr>
              <p:cNvSpPr/>
              <p:nvPr/>
            </p:nvSpPr>
            <p:spPr>
              <a:xfrm rot="3876775">
                <a:off x="3261925" y="1144484"/>
                <a:ext cx="533400" cy="304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3F243DC-43F0-B8C9-64D3-6A9E014AFA97}"/>
                  </a:ext>
                </a:extLst>
              </p:cNvPr>
              <p:cNvSpPr/>
              <p:nvPr/>
            </p:nvSpPr>
            <p:spPr>
              <a:xfrm>
                <a:off x="3020143" y="2322227"/>
                <a:ext cx="283817" cy="1076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756C4333-91D8-2815-2547-4E8D34BEF57D}"/>
                </a:ext>
              </a:extLst>
            </p:cNvPr>
            <p:cNvGrpSpPr/>
            <p:nvPr/>
          </p:nvGrpSpPr>
          <p:grpSpPr>
            <a:xfrm>
              <a:off x="7010400" y="3200400"/>
              <a:ext cx="999563" cy="1172156"/>
              <a:chOff x="5311446" y="107342"/>
              <a:chExt cx="1532963" cy="1797658"/>
            </a:xfrm>
          </p:grpSpPr>
          <p:sp>
            <p:nvSpPr>
              <p:cNvPr id="173" name="Diamond 172">
                <a:extLst>
                  <a:ext uri="{FF2B5EF4-FFF2-40B4-BE49-F238E27FC236}">
                    <a16:creationId xmlns:a16="http://schemas.microsoft.com/office/drawing/2014/main" id="{41659980-0D81-2C73-370E-A6CC2062E606}"/>
                  </a:ext>
                </a:extLst>
              </p:cNvPr>
              <p:cNvSpPr/>
              <p:nvPr/>
            </p:nvSpPr>
            <p:spPr>
              <a:xfrm rot="19945818">
                <a:off x="5547271" y="582631"/>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1779DA56-1DC0-96C3-A437-F18F4569443D}"/>
                  </a:ext>
                </a:extLst>
              </p:cNvPr>
              <p:cNvSpPr/>
              <p:nvPr/>
            </p:nvSpPr>
            <p:spPr>
              <a:xfrm rot="1610861">
                <a:off x="6230326" y="595919"/>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A28610BC-A69C-854F-50D6-1E8276D0EEB5}"/>
                  </a:ext>
                </a:extLst>
              </p:cNvPr>
              <p:cNvSpPr/>
              <p:nvPr/>
            </p:nvSpPr>
            <p:spPr>
              <a:xfrm rot="1610861">
                <a:off x="6463409" y="107342"/>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209DCA70-0F59-D83B-EC4D-B348C34CB6B4}"/>
                  </a:ext>
                </a:extLst>
              </p:cNvPr>
              <p:cNvSpPr/>
              <p:nvPr/>
            </p:nvSpPr>
            <p:spPr>
              <a:xfrm rot="8901575">
                <a:off x="5311446" y="143203"/>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647205D3-75F7-1ECB-0180-B054117C51A6}"/>
                  </a:ext>
                </a:extLst>
              </p:cNvPr>
              <p:cNvGrpSpPr/>
              <p:nvPr/>
            </p:nvGrpSpPr>
            <p:grpSpPr>
              <a:xfrm>
                <a:off x="5715000" y="1143000"/>
                <a:ext cx="685800" cy="762000"/>
                <a:chOff x="5715000" y="1143000"/>
                <a:chExt cx="685800" cy="762000"/>
              </a:xfrm>
            </p:grpSpPr>
            <p:sp>
              <p:nvSpPr>
                <p:cNvPr id="180" name="Oval 179">
                  <a:extLst>
                    <a:ext uri="{FF2B5EF4-FFF2-40B4-BE49-F238E27FC236}">
                      <a16:creationId xmlns:a16="http://schemas.microsoft.com/office/drawing/2014/main" id="{04B5535A-78BC-2D40-12AC-4D0326F65098}"/>
                    </a:ext>
                  </a:extLst>
                </p:cNvPr>
                <p:cNvSpPr/>
                <p:nvPr/>
              </p:nvSpPr>
              <p:spPr>
                <a:xfrm>
                  <a:off x="5715000" y="1143000"/>
                  <a:ext cx="6858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Quad Arrow Callout 280">
                  <a:extLst>
                    <a:ext uri="{FF2B5EF4-FFF2-40B4-BE49-F238E27FC236}">
                      <a16:creationId xmlns:a16="http://schemas.microsoft.com/office/drawing/2014/main" id="{BC103928-14DF-B904-0FC2-055DBC7912BF}"/>
                    </a:ext>
                  </a:extLst>
                </p:cNvPr>
                <p:cNvSpPr/>
                <p:nvPr/>
              </p:nvSpPr>
              <p:spPr>
                <a:xfrm>
                  <a:off x="5791200" y="1219200"/>
                  <a:ext cx="533400" cy="609600"/>
                </a:xfrm>
                <a:prstGeom prst="quadArrowCallou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 name="Oval 177">
                <a:extLst>
                  <a:ext uri="{FF2B5EF4-FFF2-40B4-BE49-F238E27FC236}">
                    <a16:creationId xmlns:a16="http://schemas.microsoft.com/office/drawing/2014/main" id="{CA0C6AF3-E9BF-0013-4F90-D1120C16041C}"/>
                  </a:ext>
                </a:extLst>
              </p:cNvPr>
              <p:cNvSpPr/>
              <p:nvPr/>
            </p:nvSpPr>
            <p:spPr>
              <a:xfrm>
                <a:off x="5526741" y="609600"/>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B3191552-6164-0F10-48E2-AA256581CCF7}"/>
                  </a:ext>
                </a:extLst>
              </p:cNvPr>
              <p:cNvSpPr/>
              <p:nvPr/>
            </p:nvSpPr>
            <p:spPr>
              <a:xfrm>
                <a:off x="6405282" y="600635"/>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6D329DE7-1B18-B7C0-C27D-31A19C4911DC}"/>
                </a:ext>
              </a:extLst>
            </p:cNvPr>
            <p:cNvGrpSpPr/>
            <p:nvPr/>
          </p:nvGrpSpPr>
          <p:grpSpPr>
            <a:xfrm>
              <a:off x="6996953" y="5015754"/>
              <a:ext cx="951055" cy="152400"/>
              <a:chOff x="6077927" y="725758"/>
              <a:chExt cx="2434525" cy="390115"/>
            </a:xfrm>
          </p:grpSpPr>
          <p:sp>
            <p:nvSpPr>
              <p:cNvPr id="166" name="Diamond 165">
                <a:extLst>
                  <a:ext uri="{FF2B5EF4-FFF2-40B4-BE49-F238E27FC236}">
                    <a16:creationId xmlns:a16="http://schemas.microsoft.com/office/drawing/2014/main" id="{9A1EE9B1-29E3-EFCB-40E3-8F3E3119336D}"/>
                  </a:ext>
                </a:extLst>
              </p:cNvPr>
              <p:cNvSpPr/>
              <p:nvPr/>
            </p:nvSpPr>
            <p:spPr>
              <a:xfrm rot="16200000">
                <a:off x="6230327" y="582473"/>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4AA8C01E-2735-4D53-411F-E24865E3D5FE}"/>
                  </a:ext>
                </a:extLst>
              </p:cNvPr>
              <p:cNvSpPr/>
              <p:nvPr/>
            </p:nvSpPr>
            <p:spPr>
              <a:xfrm rot="5400000">
                <a:off x="6813640" y="577840"/>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a:extLst>
                  <a:ext uri="{FF2B5EF4-FFF2-40B4-BE49-F238E27FC236}">
                    <a16:creationId xmlns:a16="http://schemas.microsoft.com/office/drawing/2014/main" id="{2FB23514-3808-EF91-8198-BEBEE79C0F71}"/>
                  </a:ext>
                </a:extLst>
              </p:cNvPr>
              <p:cNvSpPr/>
              <p:nvPr/>
            </p:nvSpPr>
            <p:spPr>
              <a:xfrm rot="16200000">
                <a:off x="7395739" y="577991"/>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BB5FEFED-CFC2-8BC1-A538-37BA4C416C44}"/>
                  </a:ext>
                </a:extLst>
              </p:cNvPr>
              <p:cNvSpPr/>
              <p:nvPr/>
            </p:nvSpPr>
            <p:spPr>
              <a:xfrm rot="5400000">
                <a:off x="7979052" y="573358"/>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030771D5-D4F2-98D9-FE60-6F4927533A6F}"/>
                  </a:ext>
                </a:extLst>
              </p:cNvPr>
              <p:cNvSpPr/>
              <p:nvPr/>
            </p:nvSpPr>
            <p:spPr>
              <a:xfrm>
                <a:off x="7741024" y="788894"/>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2DD5AC56-FF9A-59F0-C311-113E4627014F}"/>
                  </a:ext>
                </a:extLst>
              </p:cNvPr>
              <p:cNvSpPr/>
              <p:nvPr/>
            </p:nvSpPr>
            <p:spPr>
              <a:xfrm>
                <a:off x="7185212" y="793376"/>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471D0968-9FCA-388E-A790-B60A6F67FC0F}"/>
                  </a:ext>
                </a:extLst>
              </p:cNvPr>
              <p:cNvSpPr/>
              <p:nvPr/>
            </p:nvSpPr>
            <p:spPr>
              <a:xfrm>
                <a:off x="6575612" y="793376"/>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78AC8B32-7E0E-AAD0-9EEA-8B3CEA816C30}"/>
                </a:ext>
              </a:extLst>
            </p:cNvPr>
            <p:cNvGrpSpPr/>
            <p:nvPr/>
          </p:nvGrpSpPr>
          <p:grpSpPr>
            <a:xfrm>
              <a:off x="6781800" y="2057400"/>
              <a:ext cx="1295400" cy="228600"/>
              <a:chOff x="5715000" y="1447800"/>
              <a:chExt cx="1062318" cy="228600"/>
            </a:xfrm>
          </p:grpSpPr>
          <p:sp>
            <p:nvSpPr>
              <p:cNvPr id="157" name="Rounded Rectangle 305">
                <a:extLst>
                  <a:ext uri="{FF2B5EF4-FFF2-40B4-BE49-F238E27FC236}">
                    <a16:creationId xmlns:a16="http://schemas.microsoft.com/office/drawing/2014/main" id="{8D221B24-0C9A-EE62-159C-2E682CFEEA10}"/>
                  </a:ext>
                </a:extLst>
              </p:cNvPr>
              <p:cNvSpPr/>
              <p:nvPr/>
            </p:nvSpPr>
            <p:spPr>
              <a:xfrm>
                <a:off x="5715000" y="1447800"/>
                <a:ext cx="1062318"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D3C06818-F8FB-353D-BABB-228FA0AA3D25}"/>
                  </a:ext>
                </a:extLst>
              </p:cNvPr>
              <p:cNvGrpSpPr/>
              <p:nvPr/>
            </p:nvGrpSpPr>
            <p:grpSpPr>
              <a:xfrm>
                <a:off x="5764306" y="1483659"/>
                <a:ext cx="951055" cy="152400"/>
                <a:chOff x="6077927" y="725758"/>
                <a:chExt cx="2434525" cy="390115"/>
              </a:xfrm>
            </p:grpSpPr>
            <p:sp>
              <p:nvSpPr>
                <p:cNvPr id="159" name="Diamond 158">
                  <a:extLst>
                    <a:ext uri="{FF2B5EF4-FFF2-40B4-BE49-F238E27FC236}">
                      <a16:creationId xmlns:a16="http://schemas.microsoft.com/office/drawing/2014/main" id="{B931CF31-B2F8-7AD3-455A-3AA0EE9FD308}"/>
                    </a:ext>
                  </a:extLst>
                </p:cNvPr>
                <p:cNvSpPr/>
                <p:nvPr/>
              </p:nvSpPr>
              <p:spPr>
                <a:xfrm rot="16200000">
                  <a:off x="6230327" y="582473"/>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9AA44CD5-2A77-43F9-E0E5-2DB226A11AA7}"/>
                    </a:ext>
                  </a:extLst>
                </p:cNvPr>
                <p:cNvSpPr/>
                <p:nvPr/>
              </p:nvSpPr>
              <p:spPr>
                <a:xfrm rot="5400000">
                  <a:off x="6813640" y="577840"/>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F74D4E36-6071-FA58-696E-58BBAE1EB060}"/>
                    </a:ext>
                  </a:extLst>
                </p:cNvPr>
                <p:cNvSpPr/>
                <p:nvPr/>
              </p:nvSpPr>
              <p:spPr>
                <a:xfrm rot="16200000">
                  <a:off x="7395739" y="577991"/>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BA3DB3A0-7498-0F78-3BA8-6D44B6449050}"/>
                    </a:ext>
                  </a:extLst>
                </p:cNvPr>
                <p:cNvSpPr/>
                <p:nvPr/>
              </p:nvSpPr>
              <p:spPr>
                <a:xfrm rot="5400000">
                  <a:off x="7979052" y="573358"/>
                  <a:ext cx="381000" cy="685800"/>
                </a:xfrm>
                <a:prstGeom prst="diamon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D26058C1-36B1-7ED8-D3A2-F22ADAACAA19}"/>
                    </a:ext>
                  </a:extLst>
                </p:cNvPr>
                <p:cNvSpPr/>
                <p:nvPr/>
              </p:nvSpPr>
              <p:spPr>
                <a:xfrm>
                  <a:off x="7741024" y="788894"/>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444AE6CA-EF9C-281C-2CB7-951D64BACFE1}"/>
                    </a:ext>
                  </a:extLst>
                </p:cNvPr>
                <p:cNvSpPr/>
                <p:nvPr/>
              </p:nvSpPr>
              <p:spPr>
                <a:xfrm>
                  <a:off x="7185212" y="793376"/>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3C24170D-9920-44EE-22F6-FED2AFFD1C59}"/>
                    </a:ext>
                  </a:extLst>
                </p:cNvPr>
                <p:cNvSpPr/>
                <p:nvPr/>
              </p:nvSpPr>
              <p:spPr>
                <a:xfrm>
                  <a:off x="6575612" y="793376"/>
                  <a:ext cx="228600" cy="2286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8" name="Isosceles Triangle 147">
              <a:extLst>
                <a:ext uri="{FF2B5EF4-FFF2-40B4-BE49-F238E27FC236}">
                  <a16:creationId xmlns:a16="http://schemas.microsoft.com/office/drawing/2014/main" id="{66DB57BA-BABE-0377-29E6-933C64879E24}"/>
                </a:ext>
              </a:extLst>
            </p:cNvPr>
            <p:cNvSpPr/>
            <p:nvPr/>
          </p:nvSpPr>
          <p:spPr>
            <a:xfrm>
              <a:off x="6781800" y="1524000"/>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a:extLst>
                <a:ext uri="{FF2B5EF4-FFF2-40B4-BE49-F238E27FC236}">
                  <a16:creationId xmlns:a16="http://schemas.microsoft.com/office/drawing/2014/main" id="{CD0A5F9A-2599-AFD8-6960-E629BDB3ACEF}"/>
                </a:ext>
              </a:extLst>
            </p:cNvPr>
            <p:cNvSpPr/>
            <p:nvPr/>
          </p:nvSpPr>
          <p:spPr>
            <a:xfrm>
              <a:off x="7696200" y="1524000"/>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195884C7-BA70-E7E4-4FD7-55E43D0D8E7E}"/>
                </a:ext>
              </a:extLst>
            </p:cNvPr>
            <p:cNvSpPr/>
            <p:nvPr/>
          </p:nvSpPr>
          <p:spPr>
            <a:xfrm>
              <a:off x="7202588" y="1435673"/>
              <a:ext cx="457200" cy="6096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D9A7390E-1293-49FD-C3B0-1D20BAF271FE}"/>
                </a:ext>
              </a:extLst>
            </p:cNvPr>
            <p:cNvSpPr/>
            <p:nvPr/>
          </p:nvSpPr>
          <p:spPr>
            <a:xfrm>
              <a:off x="7092909" y="1742334"/>
              <a:ext cx="228600" cy="32004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B1A3EA5F-A866-102B-0B3E-553CBBCADE3A}"/>
                </a:ext>
              </a:extLst>
            </p:cNvPr>
            <p:cNvSpPr/>
            <p:nvPr/>
          </p:nvSpPr>
          <p:spPr>
            <a:xfrm>
              <a:off x="7543800" y="1725705"/>
              <a:ext cx="228600" cy="32004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65C22EEA-0B40-62D3-AD27-0A177AED5AEA}"/>
                </a:ext>
              </a:extLst>
            </p:cNvPr>
            <p:cNvGrpSpPr/>
            <p:nvPr/>
          </p:nvGrpSpPr>
          <p:grpSpPr>
            <a:xfrm rot="1190767">
              <a:off x="6475902" y="3068681"/>
              <a:ext cx="353681" cy="1147585"/>
              <a:chOff x="5332559" y="762000"/>
              <a:chExt cx="763441" cy="942109"/>
            </a:xfrm>
          </p:grpSpPr>
          <p:sp>
            <p:nvSpPr>
              <p:cNvPr id="154" name="Moon 153">
                <a:extLst>
                  <a:ext uri="{FF2B5EF4-FFF2-40B4-BE49-F238E27FC236}">
                    <a16:creationId xmlns:a16="http://schemas.microsoft.com/office/drawing/2014/main" id="{A193A330-E04A-87D2-15D3-A82BF483BB8F}"/>
                  </a:ext>
                </a:extLst>
              </p:cNvPr>
              <p:cNvSpPr/>
              <p:nvPr/>
            </p:nvSpPr>
            <p:spPr>
              <a:xfrm>
                <a:off x="5638800" y="762000"/>
                <a:ext cx="457200" cy="914400"/>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a:extLst>
                  <a:ext uri="{FF2B5EF4-FFF2-40B4-BE49-F238E27FC236}">
                    <a16:creationId xmlns:a16="http://schemas.microsoft.com/office/drawing/2014/main" id="{9DBFDC8B-44BE-9579-1C5B-8B6F5737E788}"/>
                  </a:ext>
                </a:extLst>
              </p:cNvPr>
              <p:cNvSpPr/>
              <p:nvPr/>
            </p:nvSpPr>
            <p:spPr>
              <a:xfrm rot="20277012">
                <a:off x="5740191" y="872480"/>
                <a:ext cx="299227" cy="598454"/>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a:extLst>
                  <a:ext uri="{FF2B5EF4-FFF2-40B4-BE49-F238E27FC236}">
                    <a16:creationId xmlns:a16="http://schemas.microsoft.com/office/drawing/2014/main" id="{B4FD0C67-8EED-E83A-A8EB-6B9F3B7E9ED3}"/>
                  </a:ext>
                </a:extLst>
              </p:cNvPr>
              <p:cNvSpPr/>
              <p:nvPr/>
            </p:nvSpPr>
            <p:spPr>
              <a:xfrm rot="880329">
                <a:off x="5332559" y="789709"/>
                <a:ext cx="328888" cy="914400"/>
              </a:xfrm>
              <a:prstGeom prst="moon">
                <a:avLst>
                  <a:gd name="adj" fmla="val 7045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4180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66CF38-9089-4E42-8120-1661B0E1E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The Law</a:t>
            </a:r>
          </a:p>
        </p:txBody>
      </p:sp>
      <p:sp>
        <p:nvSpPr>
          <p:cNvPr id="86" name="Rectangle 85"/>
          <p:cNvSpPr/>
          <p:nvPr/>
        </p:nvSpPr>
        <p:spPr>
          <a:xfrm>
            <a:off x="977153" y="914400"/>
            <a:ext cx="5423647" cy="3416320"/>
          </a:xfrm>
          <a:prstGeom prst="rect">
            <a:avLst/>
          </a:prstGeom>
        </p:spPr>
        <p:txBody>
          <a:bodyPr wrap="square">
            <a:spAutoFit/>
          </a:bodyPr>
          <a:lstStyle/>
          <a:p>
            <a:pPr fontAlgn="base"/>
            <a:r>
              <a:rPr lang="en-US" i="1" dirty="0">
                <a:solidFill>
                  <a:schemeClr val="bg1"/>
                </a:solidFill>
              </a:rPr>
              <a:t>“And the men of </a:t>
            </a:r>
            <a:r>
              <a:rPr lang="en-US" i="1" dirty="0" err="1">
                <a:solidFill>
                  <a:schemeClr val="bg1"/>
                </a:solidFill>
              </a:rPr>
              <a:t>Pachus</a:t>
            </a:r>
            <a:r>
              <a:rPr lang="en-US" i="1" dirty="0">
                <a:solidFill>
                  <a:schemeClr val="bg1"/>
                </a:solidFill>
              </a:rPr>
              <a:t> received their trial, according to the law, and also those king-men who had been taken and cast into prison; and they were executed according to the law; yea, those men of </a:t>
            </a:r>
            <a:r>
              <a:rPr lang="en-US" i="1" dirty="0" err="1">
                <a:solidFill>
                  <a:schemeClr val="bg1"/>
                </a:solidFill>
              </a:rPr>
              <a:t>Pachus</a:t>
            </a:r>
            <a:r>
              <a:rPr lang="en-US" i="1" dirty="0">
                <a:solidFill>
                  <a:schemeClr val="bg1"/>
                </a:solidFill>
              </a:rPr>
              <a:t> and those king-men, whosoever would not take up arms in the defense of their country, but would fight against it, were put to death.</a:t>
            </a:r>
          </a:p>
          <a:p>
            <a:pPr fontAlgn="base"/>
            <a:endParaRPr lang="en-US" i="1" dirty="0">
              <a:solidFill>
                <a:schemeClr val="bg1"/>
              </a:solidFill>
            </a:endParaRPr>
          </a:p>
          <a:p>
            <a:pPr fontAlgn="base"/>
            <a:r>
              <a:rPr lang="en-US" i="1" dirty="0">
                <a:solidFill>
                  <a:schemeClr val="bg1"/>
                </a:solidFill>
              </a:rPr>
              <a:t>And thus it became expedient that this law should be strictly observed for the safety of their country; yea, and whosoever was found denying their freedom was speedily executed according to the law.”</a:t>
            </a:r>
          </a:p>
        </p:txBody>
      </p:sp>
      <p:sp>
        <p:nvSpPr>
          <p:cNvPr id="88" name="TextBox 87"/>
          <p:cNvSpPr txBox="1"/>
          <p:nvPr/>
        </p:nvSpPr>
        <p:spPr>
          <a:xfrm>
            <a:off x="89647" y="6488668"/>
            <a:ext cx="2514600" cy="369332"/>
          </a:xfrm>
          <a:prstGeom prst="rect">
            <a:avLst/>
          </a:prstGeom>
          <a:noFill/>
        </p:spPr>
        <p:txBody>
          <a:bodyPr wrap="square" rtlCol="0">
            <a:spAutoFit/>
          </a:bodyPr>
          <a:lstStyle/>
          <a:p>
            <a:r>
              <a:rPr lang="en-US" dirty="0">
                <a:solidFill>
                  <a:schemeClr val="bg1"/>
                </a:solidFill>
              </a:rPr>
              <a:t>Alma 62:9-10</a:t>
            </a:r>
          </a:p>
        </p:txBody>
      </p:sp>
      <p:sp>
        <p:nvSpPr>
          <p:cNvPr id="7" name="Rectangle 6"/>
          <p:cNvSpPr/>
          <p:nvPr/>
        </p:nvSpPr>
        <p:spPr>
          <a:xfrm>
            <a:off x="6382870" y="4917142"/>
            <a:ext cx="4545106" cy="1077218"/>
          </a:xfrm>
          <a:prstGeom prst="rect">
            <a:avLst/>
          </a:prstGeom>
        </p:spPr>
        <p:txBody>
          <a:bodyPr wrap="square">
            <a:spAutoFit/>
          </a:bodyPr>
          <a:lstStyle/>
          <a:p>
            <a:pPr algn="ctr"/>
            <a:r>
              <a:rPr lang="en-US" sz="3200" dirty="0">
                <a:solidFill>
                  <a:srgbClr val="FFFF00"/>
                </a:solidFill>
              </a:rPr>
              <a:t>The end of the 30</a:t>
            </a:r>
            <a:r>
              <a:rPr lang="en-US" sz="3200" baseline="30000" dirty="0">
                <a:solidFill>
                  <a:srgbClr val="FFFF00"/>
                </a:solidFill>
              </a:rPr>
              <a:t>th</a:t>
            </a:r>
            <a:r>
              <a:rPr lang="en-US" sz="3200" dirty="0">
                <a:solidFill>
                  <a:srgbClr val="FFFF00"/>
                </a:solidFill>
              </a:rPr>
              <a:t> Year of the Reign of the Judges</a:t>
            </a:r>
          </a:p>
        </p:txBody>
      </p:sp>
      <p:pic>
        <p:nvPicPr>
          <p:cNvPr id="3" name="Picture 2">
            <a:extLst>
              <a:ext uri="{FF2B5EF4-FFF2-40B4-BE49-F238E27FC236}">
                <a16:creationId xmlns:a16="http://schemas.microsoft.com/office/drawing/2014/main" id="{678AD3E4-81D0-4B78-A103-63030B54AD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73370" y="776568"/>
            <a:ext cx="4993901" cy="3329267"/>
          </a:xfrm>
          <a:prstGeom prst="rect">
            <a:avLst/>
          </a:prstGeom>
        </p:spPr>
      </p:pic>
    </p:spTree>
    <p:extLst>
      <p:ext uri="{BB962C8B-B14F-4D97-AF65-F5344CB8AC3E}">
        <p14:creationId xmlns:p14="http://schemas.microsoft.com/office/powerpoint/2010/main" val="306841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B9C341-EA69-403F-AFE0-D80292B1E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Combined Forces</a:t>
            </a:r>
          </a:p>
        </p:txBody>
      </p:sp>
      <p:sp>
        <p:nvSpPr>
          <p:cNvPr id="86" name="Rectangle 85"/>
          <p:cNvSpPr/>
          <p:nvPr/>
        </p:nvSpPr>
        <p:spPr>
          <a:xfrm>
            <a:off x="322729" y="914400"/>
            <a:ext cx="6078071" cy="2308324"/>
          </a:xfrm>
          <a:prstGeom prst="rect">
            <a:avLst/>
          </a:prstGeom>
        </p:spPr>
        <p:txBody>
          <a:bodyPr wrap="square">
            <a:spAutoFit/>
          </a:bodyPr>
          <a:lstStyle/>
          <a:p>
            <a:pPr fontAlgn="base"/>
            <a:r>
              <a:rPr lang="en-US" dirty="0">
                <a:solidFill>
                  <a:schemeClr val="bg1"/>
                </a:solidFill>
              </a:rPr>
              <a:t>Then, with their united army and the help of other Nephite forces, Moroni and </a:t>
            </a:r>
            <a:r>
              <a:rPr lang="en-US" dirty="0" err="1">
                <a:solidFill>
                  <a:schemeClr val="bg1"/>
                </a:solidFill>
              </a:rPr>
              <a:t>Pahoran</a:t>
            </a:r>
            <a:r>
              <a:rPr lang="en-US" dirty="0">
                <a:solidFill>
                  <a:schemeClr val="bg1"/>
                </a:solidFill>
              </a:rPr>
              <a:t> retook the remaining cities that had been lost to the Lamanites. </a:t>
            </a:r>
          </a:p>
          <a:p>
            <a:pPr fontAlgn="base"/>
            <a:endParaRPr lang="en-US" dirty="0">
              <a:solidFill>
                <a:schemeClr val="bg1"/>
              </a:solidFill>
            </a:endParaRPr>
          </a:p>
          <a:p>
            <a:pPr fontAlgn="base"/>
            <a:r>
              <a:rPr lang="en-US" dirty="0">
                <a:solidFill>
                  <a:schemeClr val="bg1"/>
                </a:solidFill>
              </a:rPr>
              <a:t>Some Lamanites joined with the People of Ammon.</a:t>
            </a:r>
          </a:p>
          <a:p>
            <a:pPr fontAlgn="base"/>
            <a:endParaRPr lang="en-US" dirty="0">
              <a:solidFill>
                <a:schemeClr val="bg1"/>
              </a:solidFill>
            </a:endParaRPr>
          </a:p>
          <a:p>
            <a:pPr fontAlgn="base"/>
            <a:r>
              <a:rPr lang="en-US" dirty="0">
                <a:solidFill>
                  <a:schemeClr val="bg1"/>
                </a:solidFill>
              </a:rPr>
              <a:t>They went to the land of Moroni and camped around the borders.</a:t>
            </a:r>
          </a:p>
        </p:txBody>
      </p:sp>
      <p:sp>
        <p:nvSpPr>
          <p:cNvPr id="88" name="TextBox 87"/>
          <p:cNvSpPr txBox="1"/>
          <p:nvPr/>
        </p:nvSpPr>
        <p:spPr>
          <a:xfrm>
            <a:off x="0" y="6425915"/>
            <a:ext cx="2514600" cy="369332"/>
          </a:xfrm>
          <a:prstGeom prst="rect">
            <a:avLst/>
          </a:prstGeom>
          <a:noFill/>
        </p:spPr>
        <p:txBody>
          <a:bodyPr wrap="square" rtlCol="0">
            <a:spAutoFit/>
          </a:bodyPr>
          <a:lstStyle/>
          <a:p>
            <a:r>
              <a:rPr lang="en-US" dirty="0">
                <a:solidFill>
                  <a:schemeClr val="bg1"/>
                </a:solidFill>
              </a:rPr>
              <a:t>Alma 62:14-42</a:t>
            </a:r>
          </a:p>
        </p:txBody>
      </p:sp>
      <p:sp>
        <p:nvSpPr>
          <p:cNvPr id="9" name="Rectangle 8"/>
          <p:cNvSpPr/>
          <p:nvPr/>
        </p:nvSpPr>
        <p:spPr>
          <a:xfrm>
            <a:off x="2960915" y="4070866"/>
            <a:ext cx="4016828" cy="2492990"/>
          </a:xfrm>
          <a:prstGeom prst="rect">
            <a:avLst/>
          </a:prstGeom>
        </p:spPr>
        <p:txBody>
          <a:bodyPr wrap="square">
            <a:spAutoFit/>
          </a:bodyPr>
          <a:lstStyle/>
          <a:p>
            <a:pPr fontAlgn="base"/>
            <a:r>
              <a:rPr lang="en-US" sz="2400" dirty="0">
                <a:solidFill>
                  <a:srgbClr val="FFFF00"/>
                </a:solidFill>
              </a:rPr>
              <a:t>The Fate of </a:t>
            </a:r>
            <a:r>
              <a:rPr lang="en-US" sz="2400" dirty="0" err="1">
                <a:solidFill>
                  <a:srgbClr val="FFFF00"/>
                </a:solidFill>
              </a:rPr>
              <a:t>Teancum</a:t>
            </a:r>
            <a:endParaRPr lang="en-US" sz="2400" dirty="0">
              <a:solidFill>
                <a:srgbClr val="FFFF00"/>
              </a:solidFill>
            </a:endParaRPr>
          </a:p>
          <a:p>
            <a:pPr fontAlgn="base"/>
            <a:endParaRPr lang="en-US" sz="2400" dirty="0">
              <a:solidFill>
                <a:srgbClr val="FFFF00"/>
              </a:solidFill>
            </a:endParaRPr>
          </a:p>
          <a:p>
            <a:pPr fontAlgn="base"/>
            <a:r>
              <a:rPr lang="en-US" dirty="0">
                <a:solidFill>
                  <a:schemeClr val="bg1"/>
                </a:solidFill>
              </a:rPr>
              <a:t>“…he did cast a javelin at him (</a:t>
            </a:r>
            <a:r>
              <a:rPr lang="en-US" dirty="0" err="1">
                <a:solidFill>
                  <a:schemeClr val="bg1"/>
                </a:solidFill>
              </a:rPr>
              <a:t>Ammoron</a:t>
            </a:r>
            <a:r>
              <a:rPr lang="en-US" dirty="0">
                <a:solidFill>
                  <a:schemeClr val="bg1"/>
                </a:solidFill>
              </a:rPr>
              <a:t>), which did pierce him near the heart. But behold, the king did awaken his servants before he died, insomuch that they did pursue </a:t>
            </a:r>
            <a:r>
              <a:rPr lang="en-US" dirty="0" err="1">
                <a:solidFill>
                  <a:schemeClr val="bg1"/>
                </a:solidFill>
              </a:rPr>
              <a:t>Teancum</a:t>
            </a:r>
            <a:r>
              <a:rPr lang="en-US" dirty="0">
                <a:solidFill>
                  <a:schemeClr val="bg1"/>
                </a:solidFill>
              </a:rPr>
              <a:t>, and slew him.”</a:t>
            </a:r>
          </a:p>
        </p:txBody>
      </p:sp>
      <p:sp>
        <p:nvSpPr>
          <p:cNvPr id="10" name="TextBox 9"/>
          <p:cNvSpPr txBox="1"/>
          <p:nvPr/>
        </p:nvSpPr>
        <p:spPr>
          <a:xfrm>
            <a:off x="7543800" y="5334001"/>
            <a:ext cx="2743200" cy="1200329"/>
          </a:xfrm>
          <a:prstGeom prst="rect">
            <a:avLst/>
          </a:prstGeom>
          <a:noFill/>
        </p:spPr>
        <p:txBody>
          <a:bodyPr wrap="square" rtlCol="0">
            <a:spAutoFit/>
          </a:bodyPr>
          <a:lstStyle/>
          <a:p>
            <a:r>
              <a:rPr lang="en-US" dirty="0">
                <a:solidFill>
                  <a:srgbClr val="FFFF00"/>
                </a:solidFill>
              </a:rPr>
              <a:t>They drove the Lamanites from the land and established peace among the people</a:t>
            </a:r>
          </a:p>
        </p:txBody>
      </p:sp>
      <p:pic>
        <p:nvPicPr>
          <p:cNvPr id="4" name="Picture 3">
            <a:extLst>
              <a:ext uri="{FF2B5EF4-FFF2-40B4-BE49-F238E27FC236}">
                <a16:creationId xmlns:a16="http://schemas.microsoft.com/office/drawing/2014/main" id="{18DACC72-B26A-418F-AD97-A234C891E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714" y="770964"/>
            <a:ext cx="4243547" cy="4455459"/>
          </a:xfrm>
          <a:prstGeom prst="rect">
            <a:avLst/>
          </a:prstGeom>
        </p:spPr>
      </p:pic>
      <p:pic>
        <p:nvPicPr>
          <p:cNvPr id="2" name="Picture 2" descr="reload">
            <a:extLst>
              <a:ext uri="{FF2B5EF4-FFF2-40B4-BE49-F238E27FC236}">
                <a16:creationId xmlns:a16="http://schemas.microsoft.com/office/drawing/2014/main" id="{99BDC909-DCB3-A9EE-6E0E-02C95D8D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82" y="3906509"/>
            <a:ext cx="2250375" cy="225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9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9541136" y="6488668"/>
            <a:ext cx="2514600" cy="369332"/>
          </a:xfrm>
          <a:prstGeom prst="rect">
            <a:avLst/>
          </a:prstGeom>
          <a:noFill/>
        </p:spPr>
        <p:txBody>
          <a:bodyPr wrap="square" rtlCol="0">
            <a:spAutoFit/>
          </a:bodyPr>
          <a:lstStyle/>
          <a:p>
            <a:pPr algn="r"/>
            <a:r>
              <a:rPr lang="en-US" dirty="0">
                <a:solidFill>
                  <a:schemeClr val="bg1"/>
                </a:solidFill>
              </a:rPr>
              <a:t>Alma 53:18-21</a:t>
            </a:r>
          </a:p>
        </p:txBody>
      </p:sp>
      <p:sp>
        <p:nvSpPr>
          <p:cNvPr id="49" name="TextBox 48"/>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2,000—Helaman the Leader</a:t>
            </a:r>
          </a:p>
        </p:txBody>
      </p:sp>
      <p:sp>
        <p:nvSpPr>
          <p:cNvPr id="53" name="TextBox 52"/>
          <p:cNvSpPr txBox="1"/>
          <p:nvPr/>
        </p:nvSpPr>
        <p:spPr>
          <a:xfrm>
            <a:off x="1524000" y="1020185"/>
            <a:ext cx="3886200" cy="2246769"/>
          </a:xfrm>
          <a:prstGeom prst="rect">
            <a:avLst/>
          </a:prstGeom>
          <a:noFill/>
        </p:spPr>
        <p:txBody>
          <a:bodyPr wrap="square" rtlCol="0">
            <a:spAutoFit/>
          </a:bodyPr>
          <a:lstStyle/>
          <a:p>
            <a:r>
              <a:rPr lang="en-US" sz="2000" i="1" dirty="0">
                <a:solidFill>
                  <a:schemeClr val="bg1"/>
                </a:solidFill>
              </a:rPr>
              <a:t>“And they were all young men, and they were exceedingly valiant for courage, and also for strength and activity; but behold, this was not all—they were men who were true at all times in whatsoever thing they were entrusted.”</a:t>
            </a:r>
          </a:p>
        </p:txBody>
      </p:sp>
      <p:sp>
        <p:nvSpPr>
          <p:cNvPr id="507" name="TextBox 506"/>
          <p:cNvSpPr txBox="1"/>
          <p:nvPr/>
        </p:nvSpPr>
        <p:spPr>
          <a:xfrm>
            <a:off x="7810052" y="1118795"/>
            <a:ext cx="2971800" cy="1938992"/>
          </a:xfrm>
          <a:prstGeom prst="rect">
            <a:avLst/>
          </a:prstGeom>
          <a:noFill/>
        </p:spPr>
        <p:txBody>
          <a:bodyPr wrap="square" rtlCol="0">
            <a:spAutoFit/>
          </a:bodyPr>
          <a:lstStyle/>
          <a:p>
            <a:r>
              <a:rPr lang="en-US" sz="2000" i="1" dirty="0">
                <a:solidFill>
                  <a:schemeClr val="bg1"/>
                </a:solidFill>
              </a:rPr>
              <a:t>“Yea, they were men of truth and soberness, for they had been taught to keep the commandments of God and to walk uprightly before him.”</a:t>
            </a:r>
          </a:p>
        </p:txBody>
      </p:sp>
      <p:grpSp>
        <p:nvGrpSpPr>
          <p:cNvPr id="395" name="Group 394">
            <a:extLst>
              <a:ext uri="{FF2B5EF4-FFF2-40B4-BE49-F238E27FC236}">
                <a16:creationId xmlns:a16="http://schemas.microsoft.com/office/drawing/2014/main" id="{79D8368E-DDE2-487C-9389-BD0A3CE66C89}"/>
              </a:ext>
            </a:extLst>
          </p:cNvPr>
          <p:cNvGrpSpPr/>
          <p:nvPr/>
        </p:nvGrpSpPr>
        <p:grpSpPr>
          <a:xfrm>
            <a:off x="161365" y="300318"/>
            <a:ext cx="609600" cy="6096000"/>
            <a:chOff x="1676400" y="228600"/>
            <a:chExt cx="609600" cy="6096000"/>
          </a:xfrm>
        </p:grpSpPr>
        <p:grpSp>
          <p:nvGrpSpPr>
            <p:cNvPr id="396" name="Group 395">
              <a:extLst>
                <a:ext uri="{FF2B5EF4-FFF2-40B4-BE49-F238E27FC236}">
                  <a16:creationId xmlns:a16="http://schemas.microsoft.com/office/drawing/2014/main" id="{9550090D-3C10-4754-A9E9-DD86E877E31A}"/>
                </a:ext>
              </a:extLst>
            </p:cNvPr>
            <p:cNvGrpSpPr/>
            <p:nvPr/>
          </p:nvGrpSpPr>
          <p:grpSpPr>
            <a:xfrm>
              <a:off x="1752601" y="1295400"/>
              <a:ext cx="415533" cy="3962400"/>
              <a:chOff x="2286000" y="1349828"/>
              <a:chExt cx="609600" cy="5812972"/>
            </a:xfrm>
          </p:grpSpPr>
          <p:sp>
            <p:nvSpPr>
              <p:cNvPr id="433" name="Pentagon 6">
                <a:extLst>
                  <a:ext uri="{FF2B5EF4-FFF2-40B4-BE49-F238E27FC236}">
                    <a16:creationId xmlns:a16="http://schemas.microsoft.com/office/drawing/2014/main" id="{9FC1BCF0-E217-4515-9BDC-60C607ADCB2A}"/>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a:extLst>
                  <a:ext uri="{FF2B5EF4-FFF2-40B4-BE49-F238E27FC236}">
                    <a16:creationId xmlns:a16="http://schemas.microsoft.com/office/drawing/2014/main" id="{1FAFF652-E355-4DF4-BE38-CAE99D16F783}"/>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Cross 434">
                <a:extLst>
                  <a:ext uri="{FF2B5EF4-FFF2-40B4-BE49-F238E27FC236}">
                    <a16:creationId xmlns:a16="http://schemas.microsoft.com/office/drawing/2014/main" id="{892358A0-FD53-44C3-9D07-8B7EB8BCB3C1}"/>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Donut 9">
                <a:extLst>
                  <a:ext uri="{FF2B5EF4-FFF2-40B4-BE49-F238E27FC236}">
                    <a16:creationId xmlns:a16="http://schemas.microsoft.com/office/drawing/2014/main" id="{3DEACB33-E6A1-49A8-973A-29DF96429C60}"/>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7" name="Donut 10">
                <a:extLst>
                  <a:ext uri="{FF2B5EF4-FFF2-40B4-BE49-F238E27FC236}">
                    <a16:creationId xmlns:a16="http://schemas.microsoft.com/office/drawing/2014/main" id="{74E728DE-0AB5-4DC2-819F-68D33470F47C}"/>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7" name="Group 396">
              <a:extLst>
                <a:ext uri="{FF2B5EF4-FFF2-40B4-BE49-F238E27FC236}">
                  <a16:creationId xmlns:a16="http://schemas.microsoft.com/office/drawing/2014/main" id="{A0F3EB7E-2F54-4A63-B07A-0BC615BAA86E}"/>
                </a:ext>
              </a:extLst>
            </p:cNvPr>
            <p:cNvGrpSpPr/>
            <p:nvPr/>
          </p:nvGrpSpPr>
          <p:grpSpPr>
            <a:xfrm>
              <a:off x="1676400" y="5410200"/>
              <a:ext cx="609600" cy="914400"/>
              <a:chOff x="2209800" y="5562600"/>
              <a:chExt cx="1676400" cy="2514600"/>
            </a:xfrm>
          </p:grpSpPr>
          <p:sp>
            <p:nvSpPr>
              <p:cNvPr id="416" name="Hexagon 415">
                <a:extLst>
                  <a:ext uri="{FF2B5EF4-FFF2-40B4-BE49-F238E27FC236}">
                    <a16:creationId xmlns:a16="http://schemas.microsoft.com/office/drawing/2014/main" id="{82914775-2230-4DBD-8DF7-8DB536664C2D}"/>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Hexagon 416">
                <a:extLst>
                  <a:ext uri="{FF2B5EF4-FFF2-40B4-BE49-F238E27FC236}">
                    <a16:creationId xmlns:a16="http://schemas.microsoft.com/office/drawing/2014/main" id="{2D60BF98-DB21-4BE6-B4EA-A8FC5E3BA7B5}"/>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Hexagon 417">
                <a:extLst>
                  <a:ext uri="{FF2B5EF4-FFF2-40B4-BE49-F238E27FC236}">
                    <a16:creationId xmlns:a16="http://schemas.microsoft.com/office/drawing/2014/main" id="{EFE30A96-5C77-4F08-A156-3083B1D72EF4}"/>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9" name="Group 178">
                <a:extLst>
                  <a:ext uri="{FF2B5EF4-FFF2-40B4-BE49-F238E27FC236}">
                    <a16:creationId xmlns:a16="http://schemas.microsoft.com/office/drawing/2014/main" id="{846A6F4A-C949-437E-9D9C-7F497DC650D0}"/>
                  </a:ext>
                </a:extLst>
              </p:cNvPr>
              <p:cNvGrpSpPr/>
              <p:nvPr/>
            </p:nvGrpSpPr>
            <p:grpSpPr>
              <a:xfrm>
                <a:off x="2627416" y="5583382"/>
                <a:ext cx="838200" cy="279400"/>
                <a:chOff x="2895600" y="4648200"/>
                <a:chExt cx="1600200" cy="533400"/>
              </a:xfrm>
            </p:grpSpPr>
            <p:sp>
              <p:nvSpPr>
                <p:cNvPr id="428" name="Quad Arrow 24">
                  <a:extLst>
                    <a:ext uri="{FF2B5EF4-FFF2-40B4-BE49-F238E27FC236}">
                      <a16:creationId xmlns:a16="http://schemas.microsoft.com/office/drawing/2014/main" id="{FE004399-1DA2-4358-8ED9-10B286F1C98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Quad Arrow 25">
                  <a:extLst>
                    <a:ext uri="{FF2B5EF4-FFF2-40B4-BE49-F238E27FC236}">
                      <a16:creationId xmlns:a16="http://schemas.microsoft.com/office/drawing/2014/main" id="{3C9EAE5E-4DFC-4894-93B9-2758534F031F}"/>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Quad Arrow 26">
                  <a:extLst>
                    <a:ext uri="{FF2B5EF4-FFF2-40B4-BE49-F238E27FC236}">
                      <a16:creationId xmlns:a16="http://schemas.microsoft.com/office/drawing/2014/main" id="{C7913BA2-644E-40F4-830C-1C1042530AAC}"/>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Diamond 430">
                  <a:extLst>
                    <a:ext uri="{FF2B5EF4-FFF2-40B4-BE49-F238E27FC236}">
                      <a16:creationId xmlns:a16="http://schemas.microsoft.com/office/drawing/2014/main" id="{5209EF36-18AD-4928-BB47-9FB21565F717}"/>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Diamond 431">
                  <a:extLst>
                    <a:ext uri="{FF2B5EF4-FFF2-40B4-BE49-F238E27FC236}">
                      <a16:creationId xmlns:a16="http://schemas.microsoft.com/office/drawing/2014/main" id="{46A82AFB-E860-4A60-A4E9-9451D968CEF0}"/>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179">
                <a:extLst>
                  <a:ext uri="{FF2B5EF4-FFF2-40B4-BE49-F238E27FC236}">
                    <a16:creationId xmlns:a16="http://schemas.microsoft.com/office/drawing/2014/main" id="{A82ACC2B-03F3-42F2-BF82-AC92333471E2}"/>
                  </a:ext>
                </a:extLst>
              </p:cNvPr>
              <p:cNvGrpSpPr/>
              <p:nvPr/>
            </p:nvGrpSpPr>
            <p:grpSpPr>
              <a:xfrm>
                <a:off x="2590800" y="7772400"/>
                <a:ext cx="838200" cy="279400"/>
                <a:chOff x="2895600" y="4648200"/>
                <a:chExt cx="1600200" cy="533400"/>
              </a:xfrm>
            </p:grpSpPr>
            <p:sp>
              <p:nvSpPr>
                <p:cNvPr id="423" name="Quad Arrow 19">
                  <a:extLst>
                    <a:ext uri="{FF2B5EF4-FFF2-40B4-BE49-F238E27FC236}">
                      <a16:creationId xmlns:a16="http://schemas.microsoft.com/office/drawing/2014/main" id="{58C2DDEC-A991-4940-B1D7-D4ED86D9F36E}"/>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Quad Arrow 20">
                  <a:extLst>
                    <a:ext uri="{FF2B5EF4-FFF2-40B4-BE49-F238E27FC236}">
                      <a16:creationId xmlns:a16="http://schemas.microsoft.com/office/drawing/2014/main" id="{4C846576-C4E7-4214-B792-40D33A92406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Quad Arrow 21">
                  <a:extLst>
                    <a:ext uri="{FF2B5EF4-FFF2-40B4-BE49-F238E27FC236}">
                      <a16:creationId xmlns:a16="http://schemas.microsoft.com/office/drawing/2014/main" id="{44803548-756D-436B-BE92-1BABE17CEBF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Diamond 425">
                  <a:extLst>
                    <a:ext uri="{FF2B5EF4-FFF2-40B4-BE49-F238E27FC236}">
                      <a16:creationId xmlns:a16="http://schemas.microsoft.com/office/drawing/2014/main" id="{0BC06A7F-3807-4BCB-AE1F-C7F8D2013A1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a:extLst>
                    <a:ext uri="{FF2B5EF4-FFF2-40B4-BE49-F238E27FC236}">
                      <a16:creationId xmlns:a16="http://schemas.microsoft.com/office/drawing/2014/main" id="{75432A24-7AB9-4E4D-9E52-0DBB36F2F055}"/>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1" name="Donut 17">
                <a:extLst>
                  <a:ext uri="{FF2B5EF4-FFF2-40B4-BE49-F238E27FC236}">
                    <a16:creationId xmlns:a16="http://schemas.microsoft.com/office/drawing/2014/main" id="{DEFE340B-25E7-41A7-9AF8-CCB5E1CA76A5}"/>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2" name="Quad Arrow 18">
                <a:extLst>
                  <a:ext uri="{FF2B5EF4-FFF2-40B4-BE49-F238E27FC236}">
                    <a16:creationId xmlns:a16="http://schemas.microsoft.com/office/drawing/2014/main" id="{DBFC2C6D-6783-4E62-A38B-AD0693CCCC61}"/>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397">
              <a:extLst>
                <a:ext uri="{FF2B5EF4-FFF2-40B4-BE49-F238E27FC236}">
                  <a16:creationId xmlns:a16="http://schemas.microsoft.com/office/drawing/2014/main" id="{1AAD1A85-07A0-4D11-9694-F8A278B91E66}"/>
                </a:ext>
              </a:extLst>
            </p:cNvPr>
            <p:cNvGrpSpPr/>
            <p:nvPr/>
          </p:nvGrpSpPr>
          <p:grpSpPr>
            <a:xfrm>
              <a:off x="1676400" y="228600"/>
              <a:ext cx="609600" cy="914400"/>
              <a:chOff x="2209800" y="5562600"/>
              <a:chExt cx="1676400" cy="2514600"/>
            </a:xfrm>
          </p:grpSpPr>
          <p:sp>
            <p:nvSpPr>
              <p:cNvPr id="399" name="Hexagon 398">
                <a:extLst>
                  <a:ext uri="{FF2B5EF4-FFF2-40B4-BE49-F238E27FC236}">
                    <a16:creationId xmlns:a16="http://schemas.microsoft.com/office/drawing/2014/main" id="{0EFC283A-DEBF-40B8-929E-4FDEAD780ED2}"/>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Hexagon 399">
                <a:extLst>
                  <a:ext uri="{FF2B5EF4-FFF2-40B4-BE49-F238E27FC236}">
                    <a16:creationId xmlns:a16="http://schemas.microsoft.com/office/drawing/2014/main" id="{4F40307F-B31D-461E-89D3-E4AE67A177F4}"/>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Hexagon 400">
                <a:extLst>
                  <a:ext uri="{FF2B5EF4-FFF2-40B4-BE49-F238E27FC236}">
                    <a16:creationId xmlns:a16="http://schemas.microsoft.com/office/drawing/2014/main" id="{9687C44D-A9BF-47A6-8F9C-B9756D27D1F4}"/>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2" name="Group 178">
                <a:extLst>
                  <a:ext uri="{FF2B5EF4-FFF2-40B4-BE49-F238E27FC236}">
                    <a16:creationId xmlns:a16="http://schemas.microsoft.com/office/drawing/2014/main" id="{7E0B4B5E-5B2C-4B18-85DB-B8C90301D909}"/>
                  </a:ext>
                </a:extLst>
              </p:cNvPr>
              <p:cNvGrpSpPr/>
              <p:nvPr/>
            </p:nvGrpSpPr>
            <p:grpSpPr>
              <a:xfrm>
                <a:off x="2627416" y="5583382"/>
                <a:ext cx="838200" cy="279400"/>
                <a:chOff x="2895600" y="4648200"/>
                <a:chExt cx="1600200" cy="533400"/>
              </a:xfrm>
            </p:grpSpPr>
            <p:sp>
              <p:nvSpPr>
                <p:cNvPr id="411" name="Quad Arrow 42">
                  <a:extLst>
                    <a:ext uri="{FF2B5EF4-FFF2-40B4-BE49-F238E27FC236}">
                      <a16:creationId xmlns:a16="http://schemas.microsoft.com/office/drawing/2014/main" id="{AB18D48A-5DEA-4DAD-80AF-E6101F677644}"/>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Quad Arrow 43">
                  <a:extLst>
                    <a:ext uri="{FF2B5EF4-FFF2-40B4-BE49-F238E27FC236}">
                      <a16:creationId xmlns:a16="http://schemas.microsoft.com/office/drawing/2014/main" id="{5B554678-A82A-4869-985C-B34293E6D60E}"/>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Quad Arrow 44">
                  <a:extLst>
                    <a:ext uri="{FF2B5EF4-FFF2-40B4-BE49-F238E27FC236}">
                      <a16:creationId xmlns:a16="http://schemas.microsoft.com/office/drawing/2014/main" id="{0F20C4D4-EC53-45A7-9A4A-0528C594D7C8}"/>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Diamond 413">
                  <a:extLst>
                    <a:ext uri="{FF2B5EF4-FFF2-40B4-BE49-F238E27FC236}">
                      <a16:creationId xmlns:a16="http://schemas.microsoft.com/office/drawing/2014/main" id="{7ECAC28D-4DA0-447F-8A81-E79200DD5CC7}"/>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Diamond 414">
                  <a:extLst>
                    <a:ext uri="{FF2B5EF4-FFF2-40B4-BE49-F238E27FC236}">
                      <a16:creationId xmlns:a16="http://schemas.microsoft.com/office/drawing/2014/main" id="{7CDA1B36-F260-4417-8FFE-A45988E3FCC2}"/>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3" name="Group 179">
                <a:extLst>
                  <a:ext uri="{FF2B5EF4-FFF2-40B4-BE49-F238E27FC236}">
                    <a16:creationId xmlns:a16="http://schemas.microsoft.com/office/drawing/2014/main" id="{F1994E1D-815C-4097-A648-F16308C733B3}"/>
                  </a:ext>
                </a:extLst>
              </p:cNvPr>
              <p:cNvGrpSpPr/>
              <p:nvPr/>
            </p:nvGrpSpPr>
            <p:grpSpPr>
              <a:xfrm>
                <a:off x="2590800" y="7772400"/>
                <a:ext cx="838200" cy="279400"/>
                <a:chOff x="2895600" y="4648200"/>
                <a:chExt cx="1600200" cy="533400"/>
              </a:xfrm>
            </p:grpSpPr>
            <p:sp>
              <p:nvSpPr>
                <p:cNvPr id="406" name="Quad Arrow 37">
                  <a:extLst>
                    <a:ext uri="{FF2B5EF4-FFF2-40B4-BE49-F238E27FC236}">
                      <a16:creationId xmlns:a16="http://schemas.microsoft.com/office/drawing/2014/main" id="{A3F53479-6D14-4BBE-900E-9A1042DF1679}"/>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Quad Arrow 38">
                  <a:extLst>
                    <a:ext uri="{FF2B5EF4-FFF2-40B4-BE49-F238E27FC236}">
                      <a16:creationId xmlns:a16="http://schemas.microsoft.com/office/drawing/2014/main" id="{43888388-9AC3-4DC6-8906-A1B79C38A9B7}"/>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Quad Arrow 39">
                  <a:extLst>
                    <a:ext uri="{FF2B5EF4-FFF2-40B4-BE49-F238E27FC236}">
                      <a16:creationId xmlns:a16="http://schemas.microsoft.com/office/drawing/2014/main" id="{D85B36FD-8D81-44E6-98CF-CB6C9B091F0B}"/>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Diamond 408">
                  <a:extLst>
                    <a:ext uri="{FF2B5EF4-FFF2-40B4-BE49-F238E27FC236}">
                      <a16:creationId xmlns:a16="http://schemas.microsoft.com/office/drawing/2014/main" id="{511ABDA3-395C-4032-892A-39ED8B0DEAA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iamond 409">
                  <a:extLst>
                    <a:ext uri="{FF2B5EF4-FFF2-40B4-BE49-F238E27FC236}">
                      <a16:creationId xmlns:a16="http://schemas.microsoft.com/office/drawing/2014/main" id="{A9EC9BD8-3D57-4ECB-B607-2CADA486ED08}"/>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4" name="Donut 35">
                <a:extLst>
                  <a:ext uri="{FF2B5EF4-FFF2-40B4-BE49-F238E27FC236}">
                    <a16:creationId xmlns:a16="http://schemas.microsoft.com/office/drawing/2014/main" id="{C543E6A1-3E4B-4C1F-A9E5-33C28D35B7CC}"/>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5" name="Quad Arrow 36">
                <a:extLst>
                  <a:ext uri="{FF2B5EF4-FFF2-40B4-BE49-F238E27FC236}">
                    <a16:creationId xmlns:a16="http://schemas.microsoft.com/office/drawing/2014/main" id="{8B894779-FB18-46E1-8793-CB0FBE334F6D}"/>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45" name="Picture 3" descr="reload">
            <a:extLst>
              <a:ext uri="{FF2B5EF4-FFF2-40B4-BE49-F238E27FC236}">
                <a16:creationId xmlns:a16="http://schemas.microsoft.com/office/drawing/2014/main" id="{3B36BAFE-4821-0AD6-F501-7EF823010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892" y="3102517"/>
            <a:ext cx="3519054" cy="351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2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14B9CB-EDC1-4C83-AB18-F395A16FC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What Happened To…</a:t>
            </a:r>
          </a:p>
        </p:txBody>
      </p:sp>
      <p:sp>
        <p:nvSpPr>
          <p:cNvPr id="86" name="Rectangle 85"/>
          <p:cNvSpPr/>
          <p:nvPr/>
        </p:nvSpPr>
        <p:spPr>
          <a:xfrm>
            <a:off x="717177" y="1201271"/>
            <a:ext cx="2895600" cy="1815882"/>
          </a:xfrm>
          <a:prstGeom prst="rect">
            <a:avLst/>
          </a:prstGeom>
        </p:spPr>
        <p:txBody>
          <a:bodyPr wrap="square">
            <a:spAutoFit/>
          </a:bodyPr>
          <a:lstStyle/>
          <a:p>
            <a:pPr fontAlgn="base"/>
            <a:r>
              <a:rPr lang="en-US" sz="1600" dirty="0">
                <a:solidFill>
                  <a:schemeClr val="bg1"/>
                </a:solidFill>
              </a:rPr>
              <a:t>And Moroni yielded up the command of his armies into the hands of his son, whose name was </a:t>
            </a:r>
            <a:r>
              <a:rPr lang="en-US" sz="1600" dirty="0" err="1">
                <a:solidFill>
                  <a:schemeClr val="bg1"/>
                </a:solidFill>
              </a:rPr>
              <a:t>Moronihah</a:t>
            </a:r>
            <a:r>
              <a:rPr lang="en-US" sz="1600" dirty="0">
                <a:solidFill>
                  <a:schemeClr val="bg1"/>
                </a:solidFill>
              </a:rPr>
              <a:t>; and he retired to his own house that he might spend the remainder of his days in peace.</a:t>
            </a:r>
          </a:p>
        </p:txBody>
      </p:sp>
      <p:sp>
        <p:nvSpPr>
          <p:cNvPr id="88" name="TextBox 87"/>
          <p:cNvSpPr txBox="1"/>
          <p:nvPr/>
        </p:nvSpPr>
        <p:spPr>
          <a:xfrm>
            <a:off x="0" y="6488668"/>
            <a:ext cx="2514600" cy="369332"/>
          </a:xfrm>
          <a:prstGeom prst="rect">
            <a:avLst/>
          </a:prstGeom>
          <a:noFill/>
        </p:spPr>
        <p:txBody>
          <a:bodyPr wrap="square" rtlCol="0">
            <a:spAutoFit/>
          </a:bodyPr>
          <a:lstStyle/>
          <a:p>
            <a:r>
              <a:rPr lang="en-US" dirty="0">
                <a:solidFill>
                  <a:schemeClr val="bg1"/>
                </a:solidFill>
              </a:rPr>
              <a:t>Alma 62:43-46</a:t>
            </a:r>
          </a:p>
        </p:txBody>
      </p:sp>
      <p:sp>
        <p:nvSpPr>
          <p:cNvPr id="12" name="Rectangle 11"/>
          <p:cNvSpPr/>
          <p:nvPr/>
        </p:nvSpPr>
        <p:spPr>
          <a:xfrm>
            <a:off x="8763000" y="1067571"/>
            <a:ext cx="3222812" cy="2062103"/>
          </a:xfrm>
          <a:prstGeom prst="rect">
            <a:avLst/>
          </a:prstGeom>
        </p:spPr>
        <p:txBody>
          <a:bodyPr wrap="square">
            <a:spAutoFit/>
          </a:bodyPr>
          <a:lstStyle/>
          <a:p>
            <a:pPr fontAlgn="base"/>
            <a:r>
              <a:rPr lang="en-US" sz="1600" dirty="0">
                <a:solidFill>
                  <a:schemeClr val="bg1"/>
                </a:solidFill>
              </a:rPr>
              <a:t>And </a:t>
            </a:r>
            <a:r>
              <a:rPr lang="en-US" sz="1600" dirty="0" err="1">
                <a:solidFill>
                  <a:schemeClr val="bg1"/>
                </a:solidFill>
              </a:rPr>
              <a:t>Pahoran</a:t>
            </a:r>
            <a:r>
              <a:rPr lang="en-US" sz="1600" dirty="0">
                <a:solidFill>
                  <a:schemeClr val="bg1"/>
                </a:solidFill>
              </a:rPr>
              <a:t> did return to his judgment-seat; and Helaman did take upon him again to preach unto the people the word of God; for because of so many wars and contentions it had become expedient that a regulation should be made again in the church.</a:t>
            </a:r>
          </a:p>
        </p:txBody>
      </p:sp>
      <p:sp>
        <p:nvSpPr>
          <p:cNvPr id="13" name="Rectangle 12"/>
          <p:cNvSpPr/>
          <p:nvPr/>
        </p:nvSpPr>
        <p:spPr>
          <a:xfrm>
            <a:off x="264459" y="3756213"/>
            <a:ext cx="3420035" cy="2308324"/>
          </a:xfrm>
          <a:prstGeom prst="rect">
            <a:avLst/>
          </a:prstGeom>
        </p:spPr>
        <p:txBody>
          <a:bodyPr wrap="square">
            <a:spAutoFit/>
          </a:bodyPr>
          <a:lstStyle/>
          <a:p>
            <a:pPr fontAlgn="base"/>
            <a:r>
              <a:rPr lang="en-US" sz="1600" dirty="0">
                <a:solidFill>
                  <a:schemeClr val="bg1"/>
                </a:solidFill>
              </a:rPr>
              <a:t>Therefore, Helaman and his brethren went forth, and did declare the word of God with much power unto the convincing of many people of their wickedness, which did cause them to repent of their sins and to be baptized unto the Lord their God.</a:t>
            </a:r>
          </a:p>
          <a:p>
            <a:pPr fontAlgn="base"/>
            <a:r>
              <a:rPr lang="en-US" sz="1600" dirty="0">
                <a:solidFill>
                  <a:srgbClr val="FFFF00"/>
                </a:solidFill>
              </a:rPr>
              <a:t>He died in the 35</a:t>
            </a:r>
            <a:r>
              <a:rPr lang="en-US" sz="1600" baseline="30000" dirty="0">
                <a:solidFill>
                  <a:srgbClr val="FFFF00"/>
                </a:solidFill>
              </a:rPr>
              <a:t>th</a:t>
            </a:r>
            <a:r>
              <a:rPr lang="en-US" sz="1600" dirty="0">
                <a:solidFill>
                  <a:srgbClr val="FFFF00"/>
                </a:solidFill>
              </a:rPr>
              <a:t> year of the Reign of the Judges</a:t>
            </a:r>
          </a:p>
        </p:txBody>
      </p:sp>
      <p:sp>
        <p:nvSpPr>
          <p:cNvPr id="14" name="Rectangle 13"/>
          <p:cNvSpPr/>
          <p:nvPr/>
        </p:nvSpPr>
        <p:spPr>
          <a:xfrm>
            <a:off x="9737892" y="4197245"/>
            <a:ext cx="2286000" cy="1477328"/>
          </a:xfrm>
          <a:prstGeom prst="rect">
            <a:avLst/>
          </a:prstGeom>
        </p:spPr>
        <p:txBody>
          <a:bodyPr wrap="square">
            <a:spAutoFit/>
          </a:bodyPr>
          <a:lstStyle/>
          <a:p>
            <a:pPr fontAlgn="base"/>
            <a:r>
              <a:rPr lang="en-US" dirty="0">
                <a:solidFill>
                  <a:schemeClr val="bg1"/>
                </a:solidFill>
              </a:rPr>
              <a:t>And it came to pass that they did establish again the church of God, throughout all the land.</a:t>
            </a:r>
          </a:p>
        </p:txBody>
      </p:sp>
      <p:sp>
        <p:nvSpPr>
          <p:cNvPr id="18" name="Rectangle 17">
            <a:extLst>
              <a:ext uri="{FF2B5EF4-FFF2-40B4-BE49-F238E27FC236}">
                <a16:creationId xmlns:a16="http://schemas.microsoft.com/office/drawing/2014/main" id="{3197FCF9-CD0F-4A0D-BD1C-AFA9C3FA4E33}"/>
              </a:ext>
            </a:extLst>
          </p:cNvPr>
          <p:cNvSpPr/>
          <p:nvPr/>
        </p:nvSpPr>
        <p:spPr>
          <a:xfrm>
            <a:off x="1550894" y="6581170"/>
            <a:ext cx="1013419" cy="230832"/>
          </a:xfrm>
          <a:prstGeom prst="rect">
            <a:avLst/>
          </a:prstGeom>
        </p:spPr>
        <p:txBody>
          <a:bodyPr wrap="none">
            <a:spAutoFit/>
          </a:bodyPr>
          <a:lstStyle/>
          <a:p>
            <a:r>
              <a:rPr lang="en-US" sz="900" b="0" i="0" dirty="0">
                <a:solidFill>
                  <a:schemeClr val="bg1"/>
                </a:solidFill>
                <a:effectLst/>
                <a:latin typeface="Abadi" panose="020B0604020104020204" pitchFamily="34" charset="0"/>
              </a:rPr>
              <a:t>James H. </a:t>
            </a:r>
            <a:r>
              <a:rPr lang="en-US" sz="900" b="0" i="0" dirty="0" err="1">
                <a:solidFill>
                  <a:schemeClr val="bg1"/>
                </a:solidFill>
                <a:effectLst/>
                <a:latin typeface="Abadi" panose="020B0604020104020204" pitchFamily="34" charset="0"/>
              </a:rPr>
              <a:t>Fullmer</a:t>
            </a:r>
            <a:endParaRPr lang="en-US" sz="900" dirty="0">
              <a:solidFill>
                <a:schemeClr val="bg1"/>
              </a:solidFill>
            </a:endParaRPr>
          </a:p>
        </p:txBody>
      </p:sp>
      <p:pic>
        <p:nvPicPr>
          <p:cNvPr id="7" name="Picture 6">
            <a:extLst>
              <a:ext uri="{FF2B5EF4-FFF2-40B4-BE49-F238E27FC236}">
                <a16:creationId xmlns:a16="http://schemas.microsoft.com/office/drawing/2014/main" id="{E84DC2D0-5FA8-4D85-BFD0-54C101C0D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860" y="3933696"/>
            <a:ext cx="3209925" cy="2143125"/>
          </a:xfrm>
          <a:prstGeom prst="rect">
            <a:avLst/>
          </a:prstGeom>
        </p:spPr>
      </p:pic>
      <p:pic>
        <p:nvPicPr>
          <p:cNvPr id="2" name="Picture 2" descr="reload">
            <a:extLst>
              <a:ext uri="{FF2B5EF4-FFF2-40B4-BE49-F238E27FC236}">
                <a16:creationId xmlns:a16="http://schemas.microsoft.com/office/drawing/2014/main" id="{CD4767C0-EFB4-93BB-0444-4BA26C33E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343" y="1096748"/>
            <a:ext cx="2055769" cy="20557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eload">
            <a:extLst>
              <a:ext uri="{FF2B5EF4-FFF2-40B4-BE49-F238E27FC236}">
                <a16:creationId xmlns:a16="http://schemas.microsoft.com/office/drawing/2014/main" id="{9BAA0979-E808-B1D1-0864-34701675B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029" y="1067571"/>
            <a:ext cx="2173747" cy="21737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oad">
            <a:extLst>
              <a:ext uri="{FF2B5EF4-FFF2-40B4-BE49-F238E27FC236}">
                <a16:creationId xmlns:a16="http://schemas.microsoft.com/office/drawing/2014/main" id="{227D07C4-5176-A8C5-DD0D-50A77B818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8029" y="3756213"/>
            <a:ext cx="2468296" cy="246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3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B9C341-EA69-403F-AFE0-D80292B1E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Prosper in the Land</a:t>
            </a:r>
          </a:p>
        </p:txBody>
      </p:sp>
      <p:sp>
        <p:nvSpPr>
          <p:cNvPr id="88" name="TextBox 87"/>
          <p:cNvSpPr txBox="1"/>
          <p:nvPr/>
        </p:nvSpPr>
        <p:spPr>
          <a:xfrm>
            <a:off x="0" y="6425915"/>
            <a:ext cx="2514600" cy="369332"/>
          </a:xfrm>
          <a:prstGeom prst="rect">
            <a:avLst/>
          </a:prstGeom>
          <a:noFill/>
        </p:spPr>
        <p:txBody>
          <a:bodyPr wrap="square" rtlCol="0">
            <a:spAutoFit/>
          </a:bodyPr>
          <a:lstStyle/>
          <a:p>
            <a:r>
              <a:rPr lang="en-US" dirty="0">
                <a:solidFill>
                  <a:schemeClr val="bg1"/>
                </a:solidFill>
              </a:rPr>
              <a:t>Alma 62:48-51</a:t>
            </a:r>
          </a:p>
        </p:txBody>
      </p:sp>
      <p:pic>
        <p:nvPicPr>
          <p:cNvPr id="83" name="Picture 82">
            <a:extLst>
              <a:ext uri="{FF2B5EF4-FFF2-40B4-BE49-F238E27FC236}">
                <a16:creationId xmlns:a16="http://schemas.microsoft.com/office/drawing/2014/main" id="{9B2ABF65-0A13-44AD-AAFB-22C57423B71E}"/>
              </a:ext>
            </a:extLst>
          </p:cNvPr>
          <p:cNvPicPr>
            <a:picLocks noChangeAspect="1"/>
          </p:cNvPicPr>
          <p:nvPr/>
        </p:nvPicPr>
        <p:blipFill rotWithShape="1">
          <a:blip r:embed="rId3"/>
          <a:srcRect l="7093" t="17391" r="27120" b="16521"/>
          <a:stretch/>
        </p:blipFill>
        <p:spPr>
          <a:xfrm>
            <a:off x="2085560" y="1281861"/>
            <a:ext cx="8020879" cy="4532243"/>
          </a:xfrm>
          <a:prstGeom prst="rect">
            <a:avLst/>
          </a:prstGeom>
        </p:spPr>
      </p:pic>
    </p:spTree>
    <p:extLst>
      <p:ext uri="{BB962C8B-B14F-4D97-AF65-F5344CB8AC3E}">
        <p14:creationId xmlns:p14="http://schemas.microsoft.com/office/powerpoint/2010/main" val="2928284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B9C341-EA69-403F-AFE0-D80292B1E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Alma to Helaman then to </a:t>
            </a:r>
            <a:r>
              <a:rPr lang="en-US" sz="4400" dirty="0" err="1">
                <a:solidFill>
                  <a:schemeClr val="bg1"/>
                </a:solidFill>
                <a:latin typeface="Arial" panose="020B0604020202020204" pitchFamily="34" charset="0"/>
              </a:rPr>
              <a:t>Shiblon</a:t>
            </a:r>
            <a:endParaRPr lang="en-US" sz="4400" dirty="0">
              <a:solidFill>
                <a:schemeClr val="bg1"/>
              </a:solidFill>
              <a:latin typeface="Arial" panose="020B0604020202020204" pitchFamily="34" charset="0"/>
            </a:endParaRPr>
          </a:p>
        </p:txBody>
      </p:sp>
      <p:sp>
        <p:nvSpPr>
          <p:cNvPr id="88" name="TextBox 87"/>
          <p:cNvSpPr txBox="1"/>
          <p:nvPr/>
        </p:nvSpPr>
        <p:spPr>
          <a:xfrm>
            <a:off x="0" y="6425915"/>
            <a:ext cx="2514600" cy="369332"/>
          </a:xfrm>
          <a:prstGeom prst="rect">
            <a:avLst/>
          </a:prstGeom>
          <a:noFill/>
        </p:spPr>
        <p:txBody>
          <a:bodyPr wrap="square" rtlCol="0">
            <a:spAutoFit/>
          </a:bodyPr>
          <a:lstStyle/>
          <a:p>
            <a:r>
              <a:rPr lang="en-US" dirty="0">
                <a:solidFill>
                  <a:schemeClr val="bg1"/>
                </a:solidFill>
              </a:rPr>
              <a:t>Alma 63:1</a:t>
            </a:r>
          </a:p>
        </p:txBody>
      </p:sp>
      <p:grpSp>
        <p:nvGrpSpPr>
          <p:cNvPr id="6" name="Group 5">
            <a:extLst>
              <a:ext uri="{FF2B5EF4-FFF2-40B4-BE49-F238E27FC236}">
                <a16:creationId xmlns:a16="http://schemas.microsoft.com/office/drawing/2014/main" id="{4FF23290-BD9C-41AE-BA33-5868FDAE22F9}"/>
              </a:ext>
            </a:extLst>
          </p:cNvPr>
          <p:cNvGrpSpPr/>
          <p:nvPr/>
        </p:nvGrpSpPr>
        <p:grpSpPr>
          <a:xfrm>
            <a:off x="8988672" y="2263963"/>
            <a:ext cx="1889928" cy="3903328"/>
            <a:chOff x="4701266" y="2590799"/>
            <a:chExt cx="2034737" cy="4217313"/>
          </a:xfrm>
        </p:grpSpPr>
        <p:sp>
          <p:nvSpPr>
            <p:cNvPr id="7" name="Oval 6">
              <a:extLst>
                <a:ext uri="{FF2B5EF4-FFF2-40B4-BE49-F238E27FC236}">
                  <a16:creationId xmlns:a16="http://schemas.microsoft.com/office/drawing/2014/main" id="{3D329B5B-AD1C-4C81-9BCF-7EE325796388}"/>
                </a:ext>
              </a:extLst>
            </p:cNvPr>
            <p:cNvSpPr/>
            <p:nvPr/>
          </p:nvSpPr>
          <p:spPr>
            <a:xfrm rot="649721" flipH="1">
              <a:off x="5746727"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EF57B2-8772-4B0C-8E30-AE29D2397745}"/>
                </a:ext>
              </a:extLst>
            </p:cNvPr>
            <p:cNvSpPr/>
            <p:nvPr/>
          </p:nvSpPr>
          <p:spPr>
            <a:xfrm rot="649721" flipH="1">
              <a:off x="5289528"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2A8A3D0F-D6CA-458B-B065-A6E6C30D35E7}"/>
                </a:ext>
              </a:extLst>
            </p:cNvPr>
            <p:cNvSpPr/>
            <p:nvPr/>
          </p:nvSpPr>
          <p:spPr>
            <a:xfrm flipH="1">
              <a:off x="5099154" y="5621310"/>
              <a:ext cx="1301646" cy="1008089"/>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DCA97A-0DED-471D-811C-1CE843167799}"/>
                </a:ext>
              </a:extLst>
            </p:cNvPr>
            <p:cNvSpPr/>
            <p:nvPr/>
          </p:nvSpPr>
          <p:spPr>
            <a:xfrm rot="19151953">
              <a:off x="4701266" y="5247198"/>
              <a:ext cx="568191" cy="4267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1A5DE60-2DF4-44CE-BE6D-70DBBCF54593}"/>
                </a:ext>
              </a:extLst>
            </p:cNvPr>
            <p:cNvSpPr/>
            <p:nvPr/>
          </p:nvSpPr>
          <p:spPr>
            <a:xfrm rot="3335437" flipH="1">
              <a:off x="6234905" y="5245410"/>
              <a:ext cx="568191" cy="434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2B435F9-29EA-4CFF-B126-388233AB0B44}"/>
                </a:ext>
              </a:extLst>
            </p:cNvPr>
            <p:cNvSpPr/>
            <p:nvPr/>
          </p:nvSpPr>
          <p:spPr>
            <a:xfrm rot="1217087" flipH="1">
              <a:off x="5005369" y="4023940"/>
              <a:ext cx="508929" cy="1443043"/>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31066B6-46D4-4B8D-A1F3-64143EC2A28C}"/>
                </a:ext>
              </a:extLst>
            </p:cNvPr>
            <p:cNvSpPr/>
            <p:nvPr/>
          </p:nvSpPr>
          <p:spPr>
            <a:xfrm rot="20382913">
              <a:off x="6024655" y="4210879"/>
              <a:ext cx="553998" cy="1302569"/>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9C3D5C72-13E1-4476-820F-965C78E7D05A}"/>
                </a:ext>
              </a:extLst>
            </p:cNvPr>
            <p:cNvSpPr/>
            <p:nvPr/>
          </p:nvSpPr>
          <p:spPr>
            <a:xfrm rot="671737">
              <a:off x="4851529" y="3159253"/>
              <a:ext cx="715151" cy="1494971"/>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AF5CE0BB-6F56-414B-8455-290F4E8AA0DC}"/>
                </a:ext>
              </a:extLst>
            </p:cNvPr>
            <p:cNvSpPr/>
            <p:nvPr/>
          </p:nvSpPr>
          <p:spPr>
            <a:xfrm rot="20706537">
              <a:off x="5937539" y="3224299"/>
              <a:ext cx="770051" cy="132998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8A4A3E4-297B-455D-AD3B-860FE2F56D4E}"/>
                </a:ext>
              </a:extLst>
            </p:cNvPr>
            <p:cNvSpPr/>
            <p:nvPr/>
          </p:nvSpPr>
          <p:spPr>
            <a:xfrm flipH="1">
              <a:off x="5132714" y="4151853"/>
              <a:ext cx="1231208" cy="2171565"/>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BB4F4521-4F03-4FD4-B3AD-15CA43AE9769}"/>
                </a:ext>
              </a:extLst>
            </p:cNvPr>
            <p:cNvSpPr/>
            <p:nvPr/>
          </p:nvSpPr>
          <p:spPr>
            <a:xfrm rot="10800000" flipH="1">
              <a:off x="5543117" y="4364290"/>
              <a:ext cx="410403" cy="63730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1CB4EF-1CC8-4BDA-8B66-FF6F695B44D1}"/>
                </a:ext>
              </a:extLst>
            </p:cNvPr>
            <p:cNvSpPr/>
            <p:nvPr/>
          </p:nvSpPr>
          <p:spPr>
            <a:xfrm flipH="1">
              <a:off x="5229330" y="2877241"/>
              <a:ext cx="1134592" cy="15932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9EBE69F1-0C64-4767-81A6-CFE3AF4DE7DA}"/>
                </a:ext>
              </a:extLst>
            </p:cNvPr>
            <p:cNvSpPr/>
            <p:nvPr/>
          </p:nvSpPr>
          <p:spPr>
            <a:xfrm rot="16200000">
              <a:off x="5355663" y="2349749"/>
              <a:ext cx="863563" cy="134566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77">
              <a:extLst>
                <a:ext uri="{FF2B5EF4-FFF2-40B4-BE49-F238E27FC236}">
                  <a16:creationId xmlns:a16="http://schemas.microsoft.com/office/drawing/2014/main" id="{6F8A425F-A7ED-4AE6-BA16-A05735AC8CF8}"/>
                </a:ext>
              </a:extLst>
            </p:cNvPr>
            <p:cNvGrpSpPr/>
            <p:nvPr/>
          </p:nvGrpSpPr>
          <p:grpSpPr>
            <a:xfrm>
              <a:off x="5029200" y="2971800"/>
              <a:ext cx="1383043" cy="381000"/>
              <a:chOff x="5017757" y="3048000"/>
              <a:chExt cx="1646535" cy="421433"/>
            </a:xfrm>
          </p:grpSpPr>
          <p:sp>
            <p:nvSpPr>
              <p:cNvPr id="42" name="Rounded Rectangle 47">
                <a:extLst>
                  <a:ext uri="{FF2B5EF4-FFF2-40B4-BE49-F238E27FC236}">
                    <a16:creationId xmlns:a16="http://schemas.microsoft.com/office/drawing/2014/main" id="{561E77D2-6057-4CF1-A30A-BBD807735891}"/>
                  </a:ext>
                </a:extLst>
              </p:cNvPr>
              <p:cNvSpPr/>
              <p:nvPr/>
            </p:nvSpPr>
            <p:spPr>
              <a:xfrm>
                <a:off x="5017757" y="3048000"/>
                <a:ext cx="1646535" cy="421433"/>
              </a:xfrm>
              <a:prstGeom prst="roundRect">
                <a:avLst>
                  <a:gd name="adj" fmla="val 25101"/>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53">
                <a:extLst>
                  <a:ext uri="{FF2B5EF4-FFF2-40B4-BE49-F238E27FC236}">
                    <a16:creationId xmlns:a16="http://schemas.microsoft.com/office/drawing/2014/main" id="{B8332A73-15DC-46B7-A474-480CCAB56615}"/>
                  </a:ext>
                </a:extLst>
              </p:cNvPr>
              <p:cNvGrpSpPr/>
              <p:nvPr/>
            </p:nvGrpSpPr>
            <p:grpSpPr>
              <a:xfrm>
                <a:off x="5105400" y="3048000"/>
                <a:ext cx="1524000" cy="392243"/>
                <a:chOff x="7162800" y="4789357"/>
                <a:chExt cx="2676993" cy="1001843"/>
              </a:xfrm>
            </p:grpSpPr>
            <p:grpSp>
              <p:nvGrpSpPr>
                <p:cNvPr id="44" name="Group 146">
                  <a:extLst>
                    <a:ext uri="{FF2B5EF4-FFF2-40B4-BE49-F238E27FC236}">
                      <a16:creationId xmlns:a16="http://schemas.microsoft.com/office/drawing/2014/main" id="{9B3FFBBA-2B4B-4649-BB63-AC1FC77FF182}"/>
                    </a:ext>
                  </a:extLst>
                </p:cNvPr>
                <p:cNvGrpSpPr/>
                <p:nvPr/>
              </p:nvGrpSpPr>
              <p:grpSpPr>
                <a:xfrm>
                  <a:off x="7162800" y="4800600"/>
                  <a:ext cx="838200" cy="990600"/>
                  <a:chOff x="7162800" y="4800600"/>
                  <a:chExt cx="838200" cy="990600"/>
                </a:xfrm>
              </p:grpSpPr>
              <p:sp>
                <p:nvSpPr>
                  <p:cNvPr id="51" name="Cross 50">
                    <a:extLst>
                      <a:ext uri="{FF2B5EF4-FFF2-40B4-BE49-F238E27FC236}">
                        <a16:creationId xmlns:a16="http://schemas.microsoft.com/office/drawing/2014/main" id="{270850F9-239A-47AF-B512-525C4CC5DCA6}"/>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2A4A60FA-5CAC-4E61-BAEC-04292E934D23}"/>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47">
                  <a:extLst>
                    <a:ext uri="{FF2B5EF4-FFF2-40B4-BE49-F238E27FC236}">
                      <a16:creationId xmlns:a16="http://schemas.microsoft.com/office/drawing/2014/main" id="{EE0B521E-90F7-4256-90CC-1EAA2AEE8A35}"/>
                    </a:ext>
                  </a:extLst>
                </p:cNvPr>
                <p:cNvGrpSpPr/>
                <p:nvPr/>
              </p:nvGrpSpPr>
              <p:grpSpPr>
                <a:xfrm>
                  <a:off x="8077200" y="4800600"/>
                  <a:ext cx="838200" cy="990600"/>
                  <a:chOff x="7162800" y="4800600"/>
                  <a:chExt cx="838200" cy="990600"/>
                </a:xfrm>
              </p:grpSpPr>
              <p:sp>
                <p:nvSpPr>
                  <p:cNvPr id="49" name="Cross 48">
                    <a:extLst>
                      <a:ext uri="{FF2B5EF4-FFF2-40B4-BE49-F238E27FC236}">
                        <a16:creationId xmlns:a16="http://schemas.microsoft.com/office/drawing/2014/main" id="{9D836D34-F669-4D1D-9926-5CE6236D7641}"/>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557FF579-2F3F-4E6F-875F-677870EE9508}"/>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50">
                  <a:extLst>
                    <a:ext uri="{FF2B5EF4-FFF2-40B4-BE49-F238E27FC236}">
                      <a16:creationId xmlns:a16="http://schemas.microsoft.com/office/drawing/2014/main" id="{8DAC92C2-D326-459C-9D0E-7ACD69A84A46}"/>
                    </a:ext>
                  </a:extLst>
                </p:cNvPr>
                <p:cNvGrpSpPr/>
                <p:nvPr/>
              </p:nvGrpSpPr>
              <p:grpSpPr>
                <a:xfrm>
                  <a:off x="9001593" y="4789357"/>
                  <a:ext cx="838200" cy="990600"/>
                  <a:chOff x="7162800" y="4800600"/>
                  <a:chExt cx="838200" cy="990600"/>
                </a:xfrm>
              </p:grpSpPr>
              <p:sp>
                <p:nvSpPr>
                  <p:cNvPr id="47" name="Cross 46">
                    <a:extLst>
                      <a:ext uri="{FF2B5EF4-FFF2-40B4-BE49-F238E27FC236}">
                        <a16:creationId xmlns:a16="http://schemas.microsoft.com/office/drawing/2014/main" id="{DD2BAA1C-5D5E-4952-8BD7-02FF34EF8C55}"/>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DE6F67A4-CD73-47F0-818C-7470D4031E4D}"/>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 name="Group 157">
              <a:extLst>
                <a:ext uri="{FF2B5EF4-FFF2-40B4-BE49-F238E27FC236}">
                  <a16:creationId xmlns:a16="http://schemas.microsoft.com/office/drawing/2014/main" id="{D58EB869-9362-4082-B816-B66A292D8084}"/>
                </a:ext>
              </a:extLst>
            </p:cNvPr>
            <p:cNvGrpSpPr/>
            <p:nvPr/>
          </p:nvGrpSpPr>
          <p:grpSpPr>
            <a:xfrm>
              <a:off x="5257800" y="4953000"/>
              <a:ext cx="990600" cy="457199"/>
              <a:chOff x="7162800" y="4789357"/>
              <a:chExt cx="2676993" cy="1001843"/>
            </a:xfrm>
          </p:grpSpPr>
          <p:grpSp>
            <p:nvGrpSpPr>
              <p:cNvPr id="33" name="Group 146">
                <a:extLst>
                  <a:ext uri="{FF2B5EF4-FFF2-40B4-BE49-F238E27FC236}">
                    <a16:creationId xmlns:a16="http://schemas.microsoft.com/office/drawing/2014/main" id="{02A9F8D3-54C8-4B52-9A8F-EA24A3803A1B}"/>
                  </a:ext>
                </a:extLst>
              </p:cNvPr>
              <p:cNvGrpSpPr/>
              <p:nvPr/>
            </p:nvGrpSpPr>
            <p:grpSpPr>
              <a:xfrm>
                <a:off x="7162800" y="4800600"/>
                <a:ext cx="838200" cy="990600"/>
                <a:chOff x="7162800" y="4800600"/>
                <a:chExt cx="838200" cy="990600"/>
              </a:xfrm>
            </p:grpSpPr>
            <p:sp>
              <p:nvSpPr>
                <p:cNvPr id="40" name="Cross 39">
                  <a:extLst>
                    <a:ext uri="{FF2B5EF4-FFF2-40B4-BE49-F238E27FC236}">
                      <a16:creationId xmlns:a16="http://schemas.microsoft.com/office/drawing/2014/main" id="{24B41C20-871F-428B-8BEE-282DFFD87EC5}"/>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3D9B5EFB-6307-4DA7-B1FB-0224ADD46D01}"/>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47">
                <a:extLst>
                  <a:ext uri="{FF2B5EF4-FFF2-40B4-BE49-F238E27FC236}">
                    <a16:creationId xmlns:a16="http://schemas.microsoft.com/office/drawing/2014/main" id="{61173D1E-50CD-474A-AE99-F480462D8C2D}"/>
                  </a:ext>
                </a:extLst>
              </p:cNvPr>
              <p:cNvGrpSpPr/>
              <p:nvPr/>
            </p:nvGrpSpPr>
            <p:grpSpPr>
              <a:xfrm>
                <a:off x="8077200" y="4800600"/>
                <a:ext cx="838200" cy="990600"/>
                <a:chOff x="7162800" y="4800600"/>
                <a:chExt cx="838200" cy="990600"/>
              </a:xfrm>
            </p:grpSpPr>
            <p:sp>
              <p:nvSpPr>
                <p:cNvPr id="38" name="Cross 37">
                  <a:extLst>
                    <a:ext uri="{FF2B5EF4-FFF2-40B4-BE49-F238E27FC236}">
                      <a16:creationId xmlns:a16="http://schemas.microsoft.com/office/drawing/2014/main" id="{94328C34-B139-4D60-BE75-0FA01658C486}"/>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F98A46A0-112F-4BD4-AEA5-3DE66B27BEF0}"/>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50">
                <a:extLst>
                  <a:ext uri="{FF2B5EF4-FFF2-40B4-BE49-F238E27FC236}">
                    <a16:creationId xmlns:a16="http://schemas.microsoft.com/office/drawing/2014/main" id="{84BE34B1-543A-4D4F-8AE0-D311FFD203FC}"/>
                  </a:ext>
                </a:extLst>
              </p:cNvPr>
              <p:cNvGrpSpPr/>
              <p:nvPr/>
            </p:nvGrpSpPr>
            <p:grpSpPr>
              <a:xfrm>
                <a:off x="9001593" y="4789357"/>
                <a:ext cx="838200" cy="990600"/>
                <a:chOff x="7162800" y="4800600"/>
                <a:chExt cx="838200" cy="990600"/>
              </a:xfrm>
            </p:grpSpPr>
            <p:sp>
              <p:nvSpPr>
                <p:cNvPr id="36" name="Cross 35">
                  <a:extLst>
                    <a:ext uri="{FF2B5EF4-FFF2-40B4-BE49-F238E27FC236}">
                      <a16:creationId xmlns:a16="http://schemas.microsoft.com/office/drawing/2014/main" id="{DA03FAB9-A04C-44BF-8A26-4CB13FA01D4C}"/>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6DF442A6-26B9-49AF-AA47-041DB1976448}"/>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67">
              <a:extLst>
                <a:ext uri="{FF2B5EF4-FFF2-40B4-BE49-F238E27FC236}">
                  <a16:creationId xmlns:a16="http://schemas.microsoft.com/office/drawing/2014/main" id="{97AC6212-5E05-4E0A-B2C9-4C26D0E15D63}"/>
                </a:ext>
              </a:extLst>
            </p:cNvPr>
            <p:cNvGrpSpPr/>
            <p:nvPr/>
          </p:nvGrpSpPr>
          <p:grpSpPr>
            <a:xfrm>
              <a:off x="5257800" y="5562600"/>
              <a:ext cx="1023079" cy="457199"/>
              <a:chOff x="7162800" y="4789357"/>
              <a:chExt cx="2676993" cy="1001843"/>
            </a:xfrm>
          </p:grpSpPr>
          <p:grpSp>
            <p:nvGrpSpPr>
              <p:cNvPr id="24" name="Group 146">
                <a:extLst>
                  <a:ext uri="{FF2B5EF4-FFF2-40B4-BE49-F238E27FC236}">
                    <a16:creationId xmlns:a16="http://schemas.microsoft.com/office/drawing/2014/main" id="{B0CA1EB9-EE3E-4EC8-BFA7-EDD5684BE207}"/>
                  </a:ext>
                </a:extLst>
              </p:cNvPr>
              <p:cNvGrpSpPr/>
              <p:nvPr/>
            </p:nvGrpSpPr>
            <p:grpSpPr>
              <a:xfrm>
                <a:off x="7162800" y="4800600"/>
                <a:ext cx="838200" cy="990600"/>
                <a:chOff x="7162800" y="4800600"/>
                <a:chExt cx="838200" cy="990600"/>
              </a:xfrm>
            </p:grpSpPr>
            <p:sp>
              <p:nvSpPr>
                <p:cNvPr id="31" name="Cross 30">
                  <a:extLst>
                    <a:ext uri="{FF2B5EF4-FFF2-40B4-BE49-F238E27FC236}">
                      <a16:creationId xmlns:a16="http://schemas.microsoft.com/office/drawing/2014/main" id="{BA0982E0-198E-4E94-8792-D464B08E71EA}"/>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4D959334-DC62-40B5-B280-764F588B8AEC}"/>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47">
                <a:extLst>
                  <a:ext uri="{FF2B5EF4-FFF2-40B4-BE49-F238E27FC236}">
                    <a16:creationId xmlns:a16="http://schemas.microsoft.com/office/drawing/2014/main" id="{3195C791-62D4-40D6-82AF-9790CEF67428}"/>
                  </a:ext>
                </a:extLst>
              </p:cNvPr>
              <p:cNvGrpSpPr/>
              <p:nvPr/>
            </p:nvGrpSpPr>
            <p:grpSpPr>
              <a:xfrm>
                <a:off x="8077200" y="4800600"/>
                <a:ext cx="838200" cy="990600"/>
                <a:chOff x="7162800" y="4800600"/>
                <a:chExt cx="838200" cy="990600"/>
              </a:xfrm>
            </p:grpSpPr>
            <p:sp>
              <p:nvSpPr>
                <p:cNvPr id="29" name="Cross 28">
                  <a:extLst>
                    <a:ext uri="{FF2B5EF4-FFF2-40B4-BE49-F238E27FC236}">
                      <a16:creationId xmlns:a16="http://schemas.microsoft.com/office/drawing/2014/main" id="{E26FCC05-3619-40D2-8B3C-BA54BAFCF749}"/>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E109F3EE-3583-424B-9181-9CDD2DA26BB6}"/>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50">
                <a:extLst>
                  <a:ext uri="{FF2B5EF4-FFF2-40B4-BE49-F238E27FC236}">
                    <a16:creationId xmlns:a16="http://schemas.microsoft.com/office/drawing/2014/main" id="{54DBD381-8E68-487B-A15C-469D1D82E167}"/>
                  </a:ext>
                </a:extLst>
              </p:cNvPr>
              <p:cNvGrpSpPr/>
              <p:nvPr/>
            </p:nvGrpSpPr>
            <p:grpSpPr>
              <a:xfrm>
                <a:off x="9001593" y="4789357"/>
                <a:ext cx="838200" cy="990600"/>
                <a:chOff x="7162800" y="4800600"/>
                <a:chExt cx="838200" cy="990600"/>
              </a:xfrm>
            </p:grpSpPr>
            <p:sp>
              <p:nvSpPr>
                <p:cNvPr id="27" name="Cross 26">
                  <a:extLst>
                    <a:ext uri="{FF2B5EF4-FFF2-40B4-BE49-F238E27FC236}">
                      <a16:creationId xmlns:a16="http://schemas.microsoft.com/office/drawing/2014/main" id="{7E937472-6719-40F5-92EC-D3A44743ED45}"/>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EA1AF360-CCB9-469E-B201-AD250AE1291E}"/>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 name="Group 1">
            <a:extLst>
              <a:ext uri="{FF2B5EF4-FFF2-40B4-BE49-F238E27FC236}">
                <a16:creationId xmlns:a16="http://schemas.microsoft.com/office/drawing/2014/main" id="{12276CBB-4E1C-0FBC-4333-64FEE4727E80}"/>
              </a:ext>
            </a:extLst>
          </p:cNvPr>
          <p:cNvGrpSpPr/>
          <p:nvPr/>
        </p:nvGrpSpPr>
        <p:grpSpPr>
          <a:xfrm>
            <a:off x="1325461" y="1581867"/>
            <a:ext cx="1852406" cy="4704214"/>
            <a:chOff x="426818" y="310295"/>
            <a:chExt cx="2511532" cy="6378075"/>
          </a:xfrm>
        </p:grpSpPr>
        <p:grpSp>
          <p:nvGrpSpPr>
            <p:cNvPr id="3" name="Group 49">
              <a:extLst>
                <a:ext uri="{FF2B5EF4-FFF2-40B4-BE49-F238E27FC236}">
                  <a16:creationId xmlns:a16="http://schemas.microsoft.com/office/drawing/2014/main" id="{E3B39D0F-3B34-E9F8-F59E-A222F968F92B}"/>
                </a:ext>
              </a:extLst>
            </p:cNvPr>
            <p:cNvGrpSpPr/>
            <p:nvPr/>
          </p:nvGrpSpPr>
          <p:grpSpPr>
            <a:xfrm rot="9550070">
              <a:off x="1689163" y="5651292"/>
              <a:ext cx="515004" cy="1037078"/>
              <a:chOff x="1295400" y="4546730"/>
              <a:chExt cx="409568" cy="689984"/>
            </a:xfrm>
          </p:grpSpPr>
          <p:sp>
            <p:nvSpPr>
              <p:cNvPr id="165" name="Oval 164">
                <a:extLst>
                  <a:ext uri="{FF2B5EF4-FFF2-40B4-BE49-F238E27FC236}">
                    <a16:creationId xmlns:a16="http://schemas.microsoft.com/office/drawing/2014/main" id="{A77260FD-C379-3CF4-0F56-21132973FA4D}"/>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8CAC20F5-17B4-13EA-2ED4-6216FD6E8845}"/>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2">
              <a:extLst>
                <a:ext uri="{FF2B5EF4-FFF2-40B4-BE49-F238E27FC236}">
                  <a16:creationId xmlns:a16="http://schemas.microsoft.com/office/drawing/2014/main" id="{3112B662-350A-82FA-935C-62AF68D69DE9}"/>
                </a:ext>
              </a:extLst>
            </p:cNvPr>
            <p:cNvGrpSpPr/>
            <p:nvPr/>
          </p:nvGrpSpPr>
          <p:grpSpPr>
            <a:xfrm rot="15885139">
              <a:off x="1288999" y="5636428"/>
              <a:ext cx="515004" cy="1037078"/>
              <a:chOff x="1295400" y="4546730"/>
              <a:chExt cx="409568" cy="689984"/>
            </a:xfrm>
          </p:grpSpPr>
          <p:sp>
            <p:nvSpPr>
              <p:cNvPr id="163" name="Oval 5">
                <a:extLst>
                  <a:ext uri="{FF2B5EF4-FFF2-40B4-BE49-F238E27FC236}">
                    <a16:creationId xmlns:a16="http://schemas.microsoft.com/office/drawing/2014/main" id="{8BA1683B-01C1-2534-E4E7-A4945ABAF93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5CEE4EE0-E096-2E6D-316D-2ECB23F571DB}"/>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rapezoid 4">
              <a:extLst>
                <a:ext uri="{FF2B5EF4-FFF2-40B4-BE49-F238E27FC236}">
                  <a16:creationId xmlns:a16="http://schemas.microsoft.com/office/drawing/2014/main" id="{69605DDE-2427-D202-F8FE-EBBEA4C8D70A}"/>
                </a:ext>
              </a:extLst>
            </p:cNvPr>
            <p:cNvSpPr/>
            <p:nvPr/>
          </p:nvSpPr>
          <p:spPr>
            <a:xfrm>
              <a:off x="795899" y="4239776"/>
              <a:ext cx="1884448" cy="1868842"/>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C0527F1-CF5D-DBB5-94AB-4BEAA0E23CB4}"/>
                </a:ext>
              </a:extLst>
            </p:cNvPr>
            <p:cNvSpPr/>
            <p:nvPr/>
          </p:nvSpPr>
          <p:spPr>
            <a:xfrm rot="20170494">
              <a:off x="2552097" y="3585760"/>
              <a:ext cx="386253" cy="7725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D2D03270-E6D3-5C7D-6D24-73D34309EFD3}"/>
                </a:ext>
              </a:extLst>
            </p:cNvPr>
            <p:cNvSpPr/>
            <p:nvPr/>
          </p:nvSpPr>
          <p:spPr>
            <a:xfrm rot="1293845">
              <a:off x="426818" y="3505427"/>
              <a:ext cx="386253" cy="7725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2F89D718-3E89-E471-CC7C-4A415CC477B6}"/>
                </a:ext>
              </a:extLst>
            </p:cNvPr>
            <p:cNvSpPr/>
            <p:nvPr/>
          </p:nvSpPr>
          <p:spPr>
            <a:xfrm>
              <a:off x="749080" y="1988586"/>
              <a:ext cx="1931267" cy="3605030"/>
            </a:xfrm>
            <a:prstGeom prst="trapezoid">
              <a:avLst>
                <a:gd name="adj" fmla="val 2670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E1970BB3-165D-BF19-D079-16366A97F1E6}"/>
                </a:ext>
              </a:extLst>
            </p:cNvPr>
            <p:cNvSpPr/>
            <p:nvPr/>
          </p:nvSpPr>
          <p:spPr>
            <a:xfrm>
              <a:off x="1135334" y="2117337"/>
              <a:ext cx="1158760" cy="888595"/>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0D72F406-80C9-7CDE-25E0-38569F0E4412}"/>
                </a:ext>
              </a:extLst>
            </p:cNvPr>
            <p:cNvSpPr/>
            <p:nvPr/>
          </p:nvSpPr>
          <p:spPr>
            <a:xfrm>
              <a:off x="1320506" y="1676461"/>
              <a:ext cx="883852" cy="8885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a:extLst>
                <a:ext uri="{FF2B5EF4-FFF2-40B4-BE49-F238E27FC236}">
                  <a16:creationId xmlns:a16="http://schemas.microsoft.com/office/drawing/2014/main" id="{A62EE327-107F-FF6D-6790-AF99DC9DCF5C}"/>
                </a:ext>
              </a:extLst>
            </p:cNvPr>
            <p:cNvSpPr/>
            <p:nvPr/>
          </p:nvSpPr>
          <p:spPr>
            <a:xfrm rot="20397331">
              <a:off x="1957239" y="2217815"/>
              <a:ext cx="931910" cy="1955516"/>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B3E7B364-8E73-57ED-83EA-D9E2BA262B5C}"/>
                </a:ext>
              </a:extLst>
            </p:cNvPr>
            <p:cNvSpPr/>
            <p:nvPr/>
          </p:nvSpPr>
          <p:spPr>
            <a:xfrm rot="1296214">
              <a:off x="580457" y="2093443"/>
              <a:ext cx="864167" cy="2033651"/>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DCD61885-9D12-216C-34E3-7126BB10AD01}"/>
                </a:ext>
              </a:extLst>
            </p:cNvPr>
            <p:cNvSpPr/>
            <p:nvPr/>
          </p:nvSpPr>
          <p:spPr>
            <a:xfrm rot="287694">
              <a:off x="865375" y="2113648"/>
              <a:ext cx="842066" cy="2981980"/>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a:extLst>
                <a:ext uri="{FF2B5EF4-FFF2-40B4-BE49-F238E27FC236}">
                  <a16:creationId xmlns:a16="http://schemas.microsoft.com/office/drawing/2014/main" id="{B55A96C6-156F-340F-7292-72DA51B6E56C}"/>
                </a:ext>
              </a:extLst>
            </p:cNvPr>
            <p:cNvSpPr/>
            <p:nvPr/>
          </p:nvSpPr>
          <p:spPr>
            <a:xfrm rot="21293170">
              <a:off x="1780105" y="2146429"/>
              <a:ext cx="784329" cy="2946778"/>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31">
              <a:extLst>
                <a:ext uri="{FF2B5EF4-FFF2-40B4-BE49-F238E27FC236}">
                  <a16:creationId xmlns:a16="http://schemas.microsoft.com/office/drawing/2014/main" id="{C30348E5-BE46-0DEE-B1CF-6E0F0792F3F5}"/>
                </a:ext>
              </a:extLst>
            </p:cNvPr>
            <p:cNvGrpSpPr/>
            <p:nvPr/>
          </p:nvGrpSpPr>
          <p:grpSpPr>
            <a:xfrm rot="21151532">
              <a:off x="2019815" y="905025"/>
              <a:ext cx="579894" cy="1279568"/>
              <a:chOff x="1434718" y="4935165"/>
              <a:chExt cx="343204" cy="757299"/>
            </a:xfrm>
            <a:solidFill>
              <a:schemeClr val="bg1">
                <a:lumMod val="65000"/>
              </a:schemeClr>
            </a:solidFill>
          </p:grpSpPr>
          <p:sp>
            <p:nvSpPr>
              <p:cNvPr id="160" name="Moon 159">
                <a:extLst>
                  <a:ext uri="{FF2B5EF4-FFF2-40B4-BE49-F238E27FC236}">
                    <a16:creationId xmlns:a16="http://schemas.microsoft.com/office/drawing/2014/main" id="{F3E21E47-EE9A-68B1-AA37-5F50938A5D9B}"/>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a:extLst>
                  <a:ext uri="{FF2B5EF4-FFF2-40B4-BE49-F238E27FC236}">
                    <a16:creationId xmlns:a16="http://schemas.microsoft.com/office/drawing/2014/main" id="{6E603DBD-1B71-88C5-8FFA-32E43D2083D6}"/>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a:extLst>
                  <a:ext uri="{FF2B5EF4-FFF2-40B4-BE49-F238E27FC236}">
                    <a16:creationId xmlns:a16="http://schemas.microsoft.com/office/drawing/2014/main" id="{5B7C050F-F0FF-955C-233D-552A810A4F76}"/>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29">
              <a:extLst>
                <a:ext uri="{FF2B5EF4-FFF2-40B4-BE49-F238E27FC236}">
                  <a16:creationId xmlns:a16="http://schemas.microsoft.com/office/drawing/2014/main" id="{E192BD43-7C07-7001-7D3D-0E64B7A0C5E5}"/>
                </a:ext>
              </a:extLst>
            </p:cNvPr>
            <p:cNvGrpSpPr/>
            <p:nvPr/>
          </p:nvGrpSpPr>
          <p:grpSpPr>
            <a:xfrm rot="1653802">
              <a:off x="825293" y="943069"/>
              <a:ext cx="595035" cy="1369118"/>
              <a:chOff x="1434718" y="4882166"/>
              <a:chExt cx="352165" cy="810298"/>
            </a:xfrm>
            <a:solidFill>
              <a:schemeClr val="bg1">
                <a:lumMod val="65000"/>
              </a:schemeClr>
            </a:solidFill>
          </p:grpSpPr>
          <p:sp>
            <p:nvSpPr>
              <p:cNvPr id="157" name="Moon 156">
                <a:extLst>
                  <a:ext uri="{FF2B5EF4-FFF2-40B4-BE49-F238E27FC236}">
                    <a16:creationId xmlns:a16="http://schemas.microsoft.com/office/drawing/2014/main" id="{F20CC56D-FF4D-C491-D3B5-D828E4F88EAA}"/>
                  </a:ext>
                </a:extLst>
              </p:cNvPr>
              <p:cNvSpPr/>
              <p:nvPr/>
            </p:nvSpPr>
            <p:spPr>
              <a:xfrm rot="21119020">
                <a:off x="1537110" y="4882166"/>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27">
                <a:extLst>
                  <a:ext uri="{FF2B5EF4-FFF2-40B4-BE49-F238E27FC236}">
                    <a16:creationId xmlns:a16="http://schemas.microsoft.com/office/drawing/2014/main" id="{0B98C540-30CB-AEE9-E776-C09B22B15770}"/>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28">
                <a:extLst>
                  <a:ext uri="{FF2B5EF4-FFF2-40B4-BE49-F238E27FC236}">
                    <a16:creationId xmlns:a16="http://schemas.microsoft.com/office/drawing/2014/main" id="{EDDEF28B-F9DC-D521-AA47-3388A27E02AB}"/>
                  </a:ext>
                </a:extLst>
              </p:cNvPr>
              <p:cNvSpPr/>
              <p:nvPr/>
            </p:nvSpPr>
            <p:spPr>
              <a:xfrm rot="21119020">
                <a:off x="1482176" y="5038592"/>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4">
              <a:extLst>
                <a:ext uri="{FF2B5EF4-FFF2-40B4-BE49-F238E27FC236}">
                  <a16:creationId xmlns:a16="http://schemas.microsoft.com/office/drawing/2014/main" id="{9A619476-ED83-C8D2-5B80-09536534C5AF}"/>
                </a:ext>
              </a:extLst>
            </p:cNvPr>
            <p:cNvSpPr/>
            <p:nvPr/>
          </p:nvSpPr>
          <p:spPr>
            <a:xfrm>
              <a:off x="1006583" y="391527"/>
              <a:ext cx="1473453" cy="1983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A541E7A6-9AE0-7145-3A30-6294F15AC8C0}"/>
                </a:ext>
              </a:extLst>
            </p:cNvPr>
            <p:cNvSpPr/>
            <p:nvPr/>
          </p:nvSpPr>
          <p:spPr>
            <a:xfrm rot="5412568">
              <a:off x="1350355" y="-77945"/>
              <a:ext cx="643755" cy="1448450"/>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2D26B655-321B-B7AD-D2EF-6F19BFA942C6}"/>
                </a:ext>
              </a:extLst>
            </p:cNvPr>
            <p:cNvSpPr/>
            <p:nvPr/>
          </p:nvSpPr>
          <p:spPr>
            <a:xfrm rot="4358243">
              <a:off x="1157656" y="443091"/>
              <a:ext cx="331717" cy="746359"/>
            </a:xfrm>
            <a:prstGeom prst="moon">
              <a:avLst>
                <a:gd name="adj" fmla="val 7878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2292B338-D564-0C09-B551-A75B7BB2B377}"/>
                </a:ext>
              </a:extLst>
            </p:cNvPr>
            <p:cNvSpPr/>
            <p:nvPr/>
          </p:nvSpPr>
          <p:spPr>
            <a:xfrm rot="5412568">
              <a:off x="1438473" y="-198953"/>
              <a:ext cx="377222" cy="1439530"/>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A0C23556-6709-65BA-D383-DE8DF1737D92}"/>
                </a:ext>
              </a:extLst>
            </p:cNvPr>
            <p:cNvSpPr/>
            <p:nvPr/>
          </p:nvSpPr>
          <p:spPr>
            <a:xfrm rot="5412568">
              <a:off x="1141072" y="182874"/>
              <a:ext cx="366827" cy="825362"/>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a:extLst>
                <a:ext uri="{FF2B5EF4-FFF2-40B4-BE49-F238E27FC236}">
                  <a16:creationId xmlns:a16="http://schemas.microsoft.com/office/drawing/2014/main" id="{DB163889-40AE-B100-B25F-51AFA7D366D3}"/>
                </a:ext>
              </a:extLst>
            </p:cNvPr>
            <p:cNvSpPr/>
            <p:nvPr/>
          </p:nvSpPr>
          <p:spPr>
            <a:xfrm rot="5412568">
              <a:off x="1648483" y="114010"/>
              <a:ext cx="318117" cy="71576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4E5B0299-559D-8162-1F43-AC97A84AFAC0}"/>
                </a:ext>
              </a:extLst>
            </p:cNvPr>
            <p:cNvSpPr/>
            <p:nvPr/>
          </p:nvSpPr>
          <p:spPr>
            <a:xfrm rot="14214603">
              <a:off x="1560733" y="345253"/>
              <a:ext cx="326430" cy="746359"/>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368D36C2-39CB-8735-221D-8EFD53A8322D}"/>
                </a:ext>
              </a:extLst>
            </p:cNvPr>
            <p:cNvSpPr/>
            <p:nvPr/>
          </p:nvSpPr>
          <p:spPr>
            <a:xfrm rot="7055208">
              <a:off x="1475031" y="284473"/>
              <a:ext cx="332979" cy="49026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a:extLst>
                <a:ext uri="{FF2B5EF4-FFF2-40B4-BE49-F238E27FC236}">
                  <a16:creationId xmlns:a16="http://schemas.microsoft.com/office/drawing/2014/main" id="{BC9AD4DC-5660-20EF-7990-C471F590682D}"/>
                </a:ext>
              </a:extLst>
            </p:cNvPr>
            <p:cNvSpPr/>
            <p:nvPr/>
          </p:nvSpPr>
          <p:spPr>
            <a:xfrm rot="14214603">
              <a:off x="1146542" y="300888"/>
              <a:ext cx="331717" cy="746359"/>
            </a:xfrm>
            <a:prstGeom prst="moon">
              <a:avLst>
                <a:gd name="adj" fmla="val 875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a:extLst>
                <a:ext uri="{FF2B5EF4-FFF2-40B4-BE49-F238E27FC236}">
                  <a16:creationId xmlns:a16="http://schemas.microsoft.com/office/drawing/2014/main" id="{486E175C-A8B1-23DC-DA6A-D1748EFAB255}"/>
                </a:ext>
              </a:extLst>
            </p:cNvPr>
            <p:cNvSpPr/>
            <p:nvPr/>
          </p:nvSpPr>
          <p:spPr>
            <a:xfrm rot="4382249">
              <a:off x="1297138" y="8655"/>
              <a:ext cx="161066" cy="764346"/>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a:extLst>
                <a:ext uri="{FF2B5EF4-FFF2-40B4-BE49-F238E27FC236}">
                  <a16:creationId xmlns:a16="http://schemas.microsoft.com/office/drawing/2014/main" id="{E12988FA-460A-A308-C0A9-90E1C0CE2989}"/>
                </a:ext>
              </a:extLst>
            </p:cNvPr>
            <p:cNvSpPr/>
            <p:nvPr/>
          </p:nvSpPr>
          <p:spPr>
            <a:xfrm rot="8248412">
              <a:off x="2052985" y="327668"/>
              <a:ext cx="275241" cy="561287"/>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48">
              <a:extLst>
                <a:ext uri="{FF2B5EF4-FFF2-40B4-BE49-F238E27FC236}">
                  <a16:creationId xmlns:a16="http://schemas.microsoft.com/office/drawing/2014/main" id="{B26D5C71-493E-0FA1-62F0-A410E676DF03}"/>
                </a:ext>
              </a:extLst>
            </p:cNvPr>
            <p:cNvGrpSpPr/>
            <p:nvPr/>
          </p:nvGrpSpPr>
          <p:grpSpPr>
            <a:xfrm>
              <a:off x="1143136" y="5250280"/>
              <a:ext cx="1030009" cy="277310"/>
              <a:chOff x="553453" y="4798401"/>
              <a:chExt cx="1858183" cy="519282"/>
            </a:xfrm>
          </p:grpSpPr>
          <p:sp>
            <p:nvSpPr>
              <p:cNvPr id="152" name="Frame 151">
                <a:extLst>
                  <a:ext uri="{FF2B5EF4-FFF2-40B4-BE49-F238E27FC236}">
                    <a16:creationId xmlns:a16="http://schemas.microsoft.com/office/drawing/2014/main" id="{777C7D8C-DE0D-7358-8F00-D0DBEB66F0D8}"/>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Frame 152">
                <a:extLst>
                  <a:ext uri="{FF2B5EF4-FFF2-40B4-BE49-F238E27FC236}">
                    <a16:creationId xmlns:a16="http://schemas.microsoft.com/office/drawing/2014/main" id="{23C51FEC-C509-6FBE-5C07-F1B8B8D42050}"/>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Frame 153">
                <a:extLst>
                  <a:ext uri="{FF2B5EF4-FFF2-40B4-BE49-F238E27FC236}">
                    <a16:creationId xmlns:a16="http://schemas.microsoft.com/office/drawing/2014/main" id="{E158DE01-FAA7-431E-1AA8-60040CD1E563}"/>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Frame 154">
                <a:extLst>
                  <a:ext uri="{FF2B5EF4-FFF2-40B4-BE49-F238E27FC236}">
                    <a16:creationId xmlns:a16="http://schemas.microsoft.com/office/drawing/2014/main" id="{4DC27D64-B5F0-775A-8771-F62E5B793FBD}"/>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Frame 155">
                <a:extLst>
                  <a:ext uri="{FF2B5EF4-FFF2-40B4-BE49-F238E27FC236}">
                    <a16:creationId xmlns:a16="http://schemas.microsoft.com/office/drawing/2014/main" id="{D0936D1D-3624-B704-DD19-010D4ADCA8DB}"/>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1" name="Group 53">
              <a:extLst>
                <a:ext uri="{FF2B5EF4-FFF2-40B4-BE49-F238E27FC236}">
                  <a16:creationId xmlns:a16="http://schemas.microsoft.com/office/drawing/2014/main" id="{61DBA7BF-82F1-3B80-3FF9-4E8621317F23}"/>
                </a:ext>
              </a:extLst>
            </p:cNvPr>
            <p:cNvGrpSpPr/>
            <p:nvPr/>
          </p:nvGrpSpPr>
          <p:grpSpPr>
            <a:xfrm rot="1653802">
              <a:off x="806851" y="744707"/>
              <a:ext cx="411052" cy="907009"/>
              <a:chOff x="1434718" y="4935165"/>
              <a:chExt cx="343204" cy="757299"/>
            </a:xfrm>
            <a:solidFill>
              <a:schemeClr val="bg1">
                <a:lumMod val="65000"/>
              </a:schemeClr>
            </a:solidFill>
          </p:grpSpPr>
          <p:sp>
            <p:nvSpPr>
              <p:cNvPr id="149" name="Moon 148">
                <a:extLst>
                  <a:ext uri="{FF2B5EF4-FFF2-40B4-BE49-F238E27FC236}">
                    <a16:creationId xmlns:a16="http://schemas.microsoft.com/office/drawing/2014/main" id="{B99BA8E2-5E1D-CA9A-F014-FF522DF03DF4}"/>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a:extLst>
                  <a:ext uri="{FF2B5EF4-FFF2-40B4-BE49-F238E27FC236}">
                    <a16:creationId xmlns:a16="http://schemas.microsoft.com/office/drawing/2014/main" id="{E2C14B41-808C-2187-2405-1FE29D373E9D}"/>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a:extLst>
                  <a:ext uri="{FF2B5EF4-FFF2-40B4-BE49-F238E27FC236}">
                    <a16:creationId xmlns:a16="http://schemas.microsoft.com/office/drawing/2014/main" id="{616E64EA-8BCA-AB36-7B16-1DB478AD9F03}"/>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57">
              <a:extLst>
                <a:ext uri="{FF2B5EF4-FFF2-40B4-BE49-F238E27FC236}">
                  <a16:creationId xmlns:a16="http://schemas.microsoft.com/office/drawing/2014/main" id="{58FBEEB9-2E38-2336-3DD5-CA6B93634E0E}"/>
                </a:ext>
              </a:extLst>
            </p:cNvPr>
            <p:cNvGrpSpPr/>
            <p:nvPr/>
          </p:nvGrpSpPr>
          <p:grpSpPr>
            <a:xfrm rot="20786874">
              <a:off x="1804487" y="537296"/>
              <a:ext cx="843569" cy="1154266"/>
              <a:chOff x="1073592" y="4728720"/>
              <a:chExt cx="704330" cy="963744"/>
            </a:xfrm>
            <a:solidFill>
              <a:schemeClr val="bg1">
                <a:lumMod val="65000"/>
              </a:schemeClr>
            </a:solidFill>
          </p:grpSpPr>
          <p:sp>
            <p:nvSpPr>
              <p:cNvPr id="146" name="Moon 145">
                <a:extLst>
                  <a:ext uri="{FF2B5EF4-FFF2-40B4-BE49-F238E27FC236}">
                    <a16:creationId xmlns:a16="http://schemas.microsoft.com/office/drawing/2014/main" id="{BCC86A89-DCB0-0297-7BF7-16450EBA7D43}"/>
                  </a:ext>
                </a:extLst>
              </p:cNvPr>
              <p:cNvSpPr/>
              <p:nvPr/>
            </p:nvSpPr>
            <p:spPr>
              <a:xfrm rot="10723579">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A8D756E1-2EED-AAA1-0A6C-2E8689349059}"/>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a:extLst>
                  <a:ext uri="{FF2B5EF4-FFF2-40B4-BE49-F238E27FC236}">
                    <a16:creationId xmlns:a16="http://schemas.microsoft.com/office/drawing/2014/main" id="{44B872D8-419D-33A1-38EF-185764EE3FCF}"/>
                  </a:ext>
                </a:extLst>
              </p:cNvPr>
              <p:cNvSpPr/>
              <p:nvPr/>
            </p:nvSpPr>
            <p:spPr>
              <a:xfrm rot="18872675">
                <a:off x="1191446" y="4610866"/>
                <a:ext cx="323520" cy="559228"/>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ounded Rectangle 330">
              <a:extLst>
                <a:ext uri="{FF2B5EF4-FFF2-40B4-BE49-F238E27FC236}">
                  <a16:creationId xmlns:a16="http://schemas.microsoft.com/office/drawing/2014/main" id="{95314A70-708F-FED7-E843-F94E2D62B518}"/>
                </a:ext>
              </a:extLst>
            </p:cNvPr>
            <p:cNvSpPr/>
            <p:nvPr/>
          </p:nvSpPr>
          <p:spPr>
            <a:xfrm>
              <a:off x="869215" y="738265"/>
              <a:ext cx="1673764" cy="128753"/>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Freeform: Shape 143">
              <a:extLst>
                <a:ext uri="{FF2B5EF4-FFF2-40B4-BE49-F238E27FC236}">
                  <a16:creationId xmlns:a16="http://schemas.microsoft.com/office/drawing/2014/main" id="{F1C7C655-5CBC-204C-22FC-F4133E250A31}"/>
                </a:ext>
              </a:extLst>
            </p:cNvPr>
            <p:cNvSpPr/>
            <p:nvPr/>
          </p:nvSpPr>
          <p:spPr>
            <a:xfrm rot="5002863">
              <a:off x="1210842" y="1985976"/>
              <a:ext cx="1076357" cy="680066"/>
            </a:xfrm>
            <a:custGeom>
              <a:avLst/>
              <a:gdLst>
                <a:gd name="connsiteX0" fmla="*/ 399870 w 1076357"/>
                <a:gd name="connsiteY0" fmla="*/ 327512 h 680066"/>
                <a:gd name="connsiteX1" fmla="*/ 399085 w 1076357"/>
                <a:gd name="connsiteY1" fmla="*/ 344247 h 680066"/>
                <a:gd name="connsiteX2" fmla="*/ 399157 w 1076357"/>
                <a:gd name="connsiteY2" fmla="*/ 343869 h 680066"/>
                <a:gd name="connsiteX3" fmla="*/ 780 w 1076357"/>
                <a:gd name="connsiteY3" fmla="*/ 309872 h 680066"/>
                <a:gd name="connsiteX4" fmla="*/ 312690 w 1076357"/>
                <a:gd name="connsiteY4" fmla="*/ 2976 h 680066"/>
                <a:gd name="connsiteX5" fmla="*/ 342025 w 1076357"/>
                <a:gd name="connsiteY5" fmla="*/ 2319 h 680066"/>
                <a:gd name="connsiteX6" fmla="*/ 341155 w 1076357"/>
                <a:gd name="connsiteY6" fmla="*/ 0 h 680066"/>
                <a:gd name="connsiteX7" fmla="*/ 353961 w 1076357"/>
                <a:gd name="connsiteY7" fmla="*/ 2052 h 680066"/>
                <a:gd name="connsiteX8" fmla="*/ 386067 w 1076357"/>
                <a:gd name="connsiteY8" fmla="*/ 1333 h 680066"/>
                <a:gd name="connsiteX9" fmla="*/ 382038 w 1076357"/>
                <a:gd name="connsiteY9" fmla="*/ 6551 h 680066"/>
                <a:gd name="connsiteX10" fmla="*/ 416838 w 1076357"/>
                <a:gd name="connsiteY10" fmla="*/ 12127 h 680066"/>
                <a:gd name="connsiteX11" fmla="*/ 430642 w 1076357"/>
                <a:gd name="connsiteY11" fmla="*/ 10284 h 680066"/>
                <a:gd name="connsiteX12" fmla="*/ 430077 w 1076357"/>
                <a:gd name="connsiteY12" fmla="*/ 14249 h 680066"/>
                <a:gd name="connsiteX13" fmla="*/ 496122 w 1076357"/>
                <a:gd name="connsiteY13" fmla="*/ 24832 h 680066"/>
                <a:gd name="connsiteX14" fmla="*/ 1075376 w 1076357"/>
                <a:gd name="connsiteY14" fmla="*/ 422337 h 680066"/>
                <a:gd name="connsiteX15" fmla="*/ 567803 w 1076357"/>
                <a:gd name="connsiteY15" fmla="*/ 674082 h 680066"/>
                <a:gd name="connsiteX16" fmla="*/ 430129 w 1076357"/>
                <a:gd name="connsiteY16" fmla="*/ 676466 h 680066"/>
                <a:gd name="connsiteX17" fmla="*/ 430642 w 1076357"/>
                <a:gd name="connsiteY17" fmla="*/ 680066 h 680066"/>
                <a:gd name="connsiteX18" fmla="*/ 386574 w 1076357"/>
                <a:gd name="connsiteY18" fmla="*/ 674181 h 680066"/>
                <a:gd name="connsiteX19" fmla="*/ 263953 w 1076357"/>
                <a:gd name="connsiteY19" fmla="*/ 665318 h 680066"/>
                <a:gd name="connsiteX20" fmla="*/ 268905 w 1076357"/>
                <a:gd name="connsiteY20" fmla="*/ 657918 h 680066"/>
                <a:gd name="connsiteX21" fmla="*/ 266508 w 1076357"/>
                <a:gd name="connsiteY21" fmla="*/ 657523 h 680066"/>
                <a:gd name="connsiteX22" fmla="*/ 780 w 1076357"/>
                <a:gd name="connsiteY22" fmla="*/ 309872 h 6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6357" h="680066">
                  <a:moveTo>
                    <a:pt x="399870" y="327512"/>
                  </a:moveTo>
                  <a:lnTo>
                    <a:pt x="399085" y="344247"/>
                  </a:lnTo>
                  <a:lnTo>
                    <a:pt x="399157" y="343869"/>
                  </a:lnTo>
                  <a:close/>
                  <a:moveTo>
                    <a:pt x="780" y="309872"/>
                  </a:moveTo>
                  <a:cubicBezTo>
                    <a:pt x="12170" y="148438"/>
                    <a:pt x="145664" y="22497"/>
                    <a:pt x="312690" y="2976"/>
                  </a:cubicBezTo>
                  <a:lnTo>
                    <a:pt x="342025" y="2319"/>
                  </a:lnTo>
                  <a:lnTo>
                    <a:pt x="341155" y="0"/>
                  </a:lnTo>
                  <a:lnTo>
                    <a:pt x="353961" y="2052"/>
                  </a:lnTo>
                  <a:lnTo>
                    <a:pt x="386067" y="1333"/>
                  </a:lnTo>
                  <a:lnTo>
                    <a:pt x="382038" y="6551"/>
                  </a:lnTo>
                  <a:lnTo>
                    <a:pt x="416838" y="12127"/>
                  </a:lnTo>
                  <a:lnTo>
                    <a:pt x="430642" y="10284"/>
                  </a:lnTo>
                  <a:lnTo>
                    <a:pt x="430077" y="14249"/>
                  </a:lnTo>
                  <a:lnTo>
                    <a:pt x="496122" y="24832"/>
                  </a:lnTo>
                  <a:cubicBezTo>
                    <a:pt x="844685" y="96715"/>
                    <a:pt x="1094030" y="261580"/>
                    <a:pt x="1075376" y="422337"/>
                  </a:cubicBezTo>
                  <a:cubicBezTo>
                    <a:pt x="1059387" y="560128"/>
                    <a:pt x="851041" y="655769"/>
                    <a:pt x="567803" y="674082"/>
                  </a:cubicBezTo>
                  <a:lnTo>
                    <a:pt x="430129" y="676466"/>
                  </a:lnTo>
                  <a:lnTo>
                    <a:pt x="430642" y="680066"/>
                  </a:lnTo>
                  <a:lnTo>
                    <a:pt x="386574" y="674181"/>
                  </a:lnTo>
                  <a:lnTo>
                    <a:pt x="263953" y="665318"/>
                  </a:lnTo>
                  <a:lnTo>
                    <a:pt x="268905" y="657918"/>
                  </a:lnTo>
                  <a:lnTo>
                    <a:pt x="266508" y="657523"/>
                  </a:lnTo>
                  <a:cubicBezTo>
                    <a:pt x="103877" y="614744"/>
                    <a:pt x="-10610" y="471306"/>
                    <a:pt x="780" y="309872"/>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Oval 14">
              <a:extLst>
                <a:ext uri="{FF2B5EF4-FFF2-40B4-BE49-F238E27FC236}">
                  <a16:creationId xmlns:a16="http://schemas.microsoft.com/office/drawing/2014/main" id="{35863ADE-3149-6386-9393-8BD4F91CEDAE}"/>
                </a:ext>
              </a:extLst>
            </p:cNvPr>
            <p:cNvSpPr/>
            <p:nvPr/>
          </p:nvSpPr>
          <p:spPr>
            <a:xfrm>
              <a:off x="1579118" y="2015537"/>
              <a:ext cx="272977" cy="1604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C74A8E11-5EC7-305E-EBFB-D754D582B847}"/>
              </a:ext>
            </a:extLst>
          </p:cNvPr>
          <p:cNvGrpSpPr/>
          <p:nvPr/>
        </p:nvGrpSpPr>
        <p:grpSpPr>
          <a:xfrm flipH="1">
            <a:off x="5599483" y="2255918"/>
            <a:ext cx="1706157" cy="4139359"/>
            <a:chOff x="990600" y="1295400"/>
            <a:chExt cx="2133600" cy="4621778"/>
          </a:xfrm>
        </p:grpSpPr>
        <p:grpSp>
          <p:nvGrpSpPr>
            <p:cNvPr id="168" name="Group 167">
              <a:extLst>
                <a:ext uri="{FF2B5EF4-FFF2-40B4-BE49-F238E27FC236}">
                  <a16:creationId xmlns:a16="http://schemas.microsoft.com/office/drawing/2014/main" id="{81EFCBE5-2B02-8EE5-424E-F1CD9B334632}"/>
                </a:ext>
              </a:extLst>
            </p:cNvPr>
            <p:cNvGrpSpPr/>
            <p:nvPr/>
          </p:nvGrpSpPr>
          <p:grpSpPr>
            <a:xfrm rot="16587449">
              <a:off x="984384" y="1591696"/>
              <a:ext cx="1245636" cy="898604"/>
              <a:chOff x="1194976" y="413613"/>
              <a:chExt cx="1458178" cy="898604"/>
            </a:xfrm>
          </p:grpSpPr>
          <p:sp>
            <p:nvSpPr>
              <p:cNvPr id="270" name="Teardrop 269">
                <a:extLst>
                  <a:ext uri="{FF2B5EF4-FFF2-40B4-BE49-F238E27FC236}">
                    <a16:creationId xmlns:a16="http://schemas.microsoft.com/office/drawing/2014/main" id="{10D7B682-7D83-E90A-107B-BDA0E0C1C504}"/>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78">
                <a:extLst>
                  <a:ext uri="{FF2B5EF4-FFF2-40B4-BE49-F238E27FC236}">
                    <a16:creationId xmlns:a16="http://schemas.microsoft.com/office/drawing/2014/main" id="{DDA03583-5261-869D-8657-5D3A7584DFA1}"/>
                  </a:ext>
                </a:extLst>
              </p:cNvPr>
              <p:cNvGrpSpPr/>
              <p:nvPr/>
            </p:nvGrpSpPr>
            <p:grpSpPr>
              <a:xfrm>
                <a:off x="1600200" y="489813"/>
                <a:ext cx="1052954" cy="822404"/>
                <a:chOff x="1600200" y="524225"/>
                <a:chExt cx="1052954" cy="822404"/>
              </a:xfrm>
            </p:grpSpPr>
            <p:sp>
              <p:nvSpPr>
                <p:cNvPr id="272" name="Teardrop 271">
                  <a:extLst>
                    <a:ext uri="{FF2B5EF4-FFF2-40B4-BE49-F238E27FC236}">
                      <a16:creationId xmlns:a16="http://schemas.microsoft.com/office/drawing/2014/main" id="{43E006D8-8DAF-DF6C-D979-A66FF3851F67}"/>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19D3C4AB-9A69-F7D0-7460-12901AF814B3}"/>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5A07DCD2-9202-9649-057E-E40928EC1FE8}"/>
                </a:ext>
              </a:extLst>
            </p:cNvPr>
            <p:cNvGrpSpPr/>
            <p:nvPr/>
          </p:nvGrpSpPr>
          <p:grpSpPr>
            <a:xfrm rot="3565139">
              <a:off x="1818712" y="1603047"/>
              <a:ext cx="1189701" cy="832440"/>
              <a:chOff x="1194976" y="413613"/>
              <a:chExt cx="1458178" cy="898604"/>
            </a:xfrm>
          </p:grpSpPr>
          <p:sp>
            <p:nvSpPr>
              <p:cNvPr id="266" name="Teardrop 265">
                <a:extLst>
                  <a:ext uri="{FF2B5EF4-FFF2-40B4-BE49-F238E27FC236}">
                    <a16:creationId xmlns:a16="http://schemas.microsoft.com/office/drawing/2014/main" id="{5E1F3E8F-134D-5393-4363-56C6BF7FC59C}"/>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78">
                <a:extLst>
                  <a:ext uri="{FF2B5EF4-FFF2-40B4-BE49-F238E27FC236}">
                    <a16:creationId xmlns:a16="http://schemas.microsoft.com/office/drawing/2014/main" id="{4C78B786-DA42-331E-C5B5-05BD46C2CC0A}"/>
                  </a:ext>
                </a:extLst>
              </p:cNvPr>
              <p:cNvGrpSpPr/>
              <p:nvPr/>
            </p:nvGrpSpPr>
            <p:grpSpPr>
              <a:xfrm>
                <a:off x="1600200" y="489813"/>
                <a:ext cx="1052954" cy="822404"/>
                <a:chOff x="1600200" y="524225"/>
                <a:chExt cx="1052954" cy="822404"/>
              </a:xfrm>
            </p:grpSpPr>
            <p:sp>
              <p:nvSpPr>
                <p:cNvPr id="268" name="Teardrop 267">
                  <a:extLst>
                    <a:ext uri="{FF2B5EF4-FFF2-40B4-BE49-F238E27FC236}">
                      <a16:creationId xmlns:a16="http://schemas.microsoft.com/office/drawing/2014/main" id="{3238DA28-8FEB-CE3B-E582-5F21336470C2}"/>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6F7EB947-573B-AD35-1595-451EB9D1AF36}"/>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 name="Oval 169">
              <a:extLst>
                <a:ext uri="{FF2B5EF4-FFF2-40B4-BE49-F238E27FC236}">
                  <a16:creationId xmlns:a16="http://schemas.microsoft.com/office/drawing/2014/main" id="{5167C53D-20CE-105E-20CB-5D9F9460B27E}"/>
                </a:ext>
              </a:extLst>
            </p:cNvPr>
            <p:cNvSpPr/>
            <p:nvPr/>
          </p:nvSpPr>
          <p:spPr>
            <a:xfrm>
              <a:off x="23622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6100FB05-AE9F-2C1B-A776-FD1ADC1FFBDF}"/>
                </a:ext>
              </a:extLst>
            </p:cNvPr>
            <p:cNvSpPr/>
            <p:nvPr/>
          </p:nvSpPr>
          <p:spPr>
            <a:xfrm>
              <a:off x="9906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87">
              <a:extLst>
                <a:ext uri="{FF2B5EF4-FFF2-40B4-BE49-F238E27FC236}">
                  <a16:creationId xmlns:a16="http://schemas.microsoft.com/office/drawing/2014/main" id="{23F326D2-5F6A-CE3E-1760-A5F8C013D99F}"/>
                </a:ext>
              </a:extLst>
            </p:cNvPr>
            <p:cNvGrpSpPr/>
            <p:nvPr/>
          </p:nvGrpSpPr>
          <p:grpSpPr>
            <a:xfrm rot="1905584" flipH="1">
              <a:off x="1599760" y="4893930"/>
              <a:ext cx="549476" cy="1023248"/>
              <a:chOff x="6213924" y="4956136"/>
              <a:chExt cx="549476" cy="1023248"/>
            </a:xfrm>
          </p:grpSpPr>
          <p:sp>
            <p:nvSpPr>
              <p:cNvPr id="264" name="Oval 263">
                <a:extLst>
                  <a:ext uri="{FF2B5EF4-FFF2-40B4-BE49-F238E27FC236}">
                    <a16:creationId xmlns:a16="http://schemas.microsoft.com/office/drawing/2014/main" id="{74DCF6B6-5F9F-3A05-BAE7-9F9501873702}"/>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B1164356-96A3-A9EE-A284-0A62E18E7C3F}"/>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86">
              <a:extLst>
                <a:ext uri="{FF2B5EF4-FFF2-40B4-BE49-F238E27FC236}">
                  <a16:creationId xmlns:a16="http://schemas.microsoft.com/office/drawing/2014/main" id="{D9BF680F-A024-12E8-6DA3-14CFCD285B36}"/>
                </a:ext>
              </a:extLst>
            </p:cNvPr>
            <p:cNvGrpSpPr/>
            <p:nvPr/>
          </p:nvGrpSpPr>
          <p:grpSpPr>
            <a:xfrm rot="19694416">
              <a:off x="2209800" y="4825928"/>
              <a:ext cx="549476" cy="1023248"/>
              <a:chOff x="6213924" y="4956136"/>
              <a:chExt cx="549476" cy="1023248"/>
            </a:xfrm>
          </p:grpSpPr>
          <p:sp>
            <p:nvSpPr>
              <p:cNvPr id="262" name="Oval 261">
                <a:extLst>
                  <a:ext uri="{FF2B5EF4-FFF2-40B4-BE49-F238E27FC236}">
                    <a16:creationId xmlns:a16="http://schemas.microsoft.com/office/drawing/2014/main" id="{59AAD7A4-1E6B-B707-8F6D-D52A1EB2B749}"/>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1D934281-B2EA-0DD7-4FEB-1E6994814DAD}"/>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 name="Trapezoid 173">
              <a:extLst>
                <a:ext uri="{FF2B5EF4-FFF2-40B4-BE49-F238E27FC236}">
                  <a16:creationId xmlns:a16="http://schemas.microsoft.com/office/drawing/2014/main" id="{6B01C5F2-0AAE-FD77-E27D-3D503B451D94}"/>
                </a:ext>
              </a:extLst>
            </p:cNvPr>
            <p:cNvSpPr/>
            <p:nvPr/>
          </p:nvSpPr>
          <p:spPr>
            <a:xfrm rot="20098521">
              <a:off x="2333103" y="2603725"/>
              <a:ext cx="733756" cy="1515458"/>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C5579199-C40E-C2E9-1527-00A54E2F7DD6}"/>
                </a:ext>
              </a:extLst>
            </p:cNvPr>
            <p:cNvSpPr/>
            <p:nvPr/>
          </p:nvSpPr>
          <p:spPr>
            <a:xfrm rot="1180462">
              <a:off x="1046149" y="2651392"/>
              <a:ext cx="619485" cy="1371600"/>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a:extLst>
                <a:ext uri="{FF2B5EF4-FFF2-40B4-BE49-F238E27FC236}">
                  <a16:creationId xmlns:a16="http://schemas.microsoft.com/office/drawing/2014/main" id="{0E3AB138-BF03-C008-9419-932556FFA8C2}"/>
                </a:ext>
              </a:extLst>
            </p:cNvPr>
            <p:cNvSpPr/>
            <p:nvPr/>
          </p:nvSpPr>
          <p:spPr>
            <a:xfrm>
              <a:off x="1143000" y="2692328"/>
              <a:ext cx="1828800" cy="2667000"/>
            </a:xfrm>
            <a:prstGeom prst="trapezoid">
              <a:avLst>
                <a:gd name="adj" fmla="val 268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Isosceles Triangle 227">
              <a:extLst>
                <a:ext uri="{FF2B5EF4-FFF2-40B4-BE49-F238E27FC236}">
                  <a16:creationId xmlns:a16="http://schemas.microsoft.com/office/drawing/2014/main" id="{963527C2-0B61-6CCB-F4D3-998DCE6599C4}"/>
                </a:ext>
              </a:extLst>
            </p:cNvPr>
            <p:cNvSpPr/>
            <p:nvPr/>
          </p:nvSpPr>
          <p:spPr>
            <a:xfrm rot="10800000">
              <a:off x="1771250" y="2433706"/>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a:extLst>
                <a:ext uri="{FF2B5EF4-FFF2-40B4-BE49-F238E27FC236}">
                  <a16:creationId xmlns:a16="http://schemas.microsoft.com/office/drawing/2014/main" id="{EF8D39F9-C2A5-874D-4ECE-CD67DEA8F9E6}"/>
                </a:ext>
              </a:extLst>
            </p:cNvPr>
            <p:cNvSpPr/>
            <p:nvPr/>
          </p:nvSpPr>
          <p:spPr>
            <a:xfrm rot="20080052">
              <a:off x="1406881" y="2695284"/>
              <a:ext cx="685800" cy="2288024"/>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48CD3491-C5BD-1273-AFEF-59329CFDF34A}"/>
                </a:ext>
              </a:extLst>
            </p:cNvPr>
            <p:cNvSpPr/>
            <p:nvPr/>
          </p:nvSpPr>
          <p:spPr>
            <a:xfrm>
              <a:off x="12954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159">
              <a:extLst>
                <a:ext uri="{FF2B5EF4-FFF2-40B4-BE49-F238E27FC236}">
                  <a16:creationId xmlns:a16="http://schemas.microsoft.com/office/drawing/2014/main" id="{B347BC4B-7EDC-0D7F-C3D8-94F7EFB8C49F}"/>
                </a:ext>
              </a:extLst>
            </p:cNvPr>
            <p:cNvGrpSpPr/>
            <p:nvPr/>
          </p:nvGrpSpPr>
          <p:grpSpPr>
            <a:xfrm>
              <a:off x="1247933" y="4967990"/>
              <a:ext cx="1600200" cy="381000"/>
              <a:chOff x="4495800" y="381000"/>
              <a:chExt cx="3094220" cy="703289"/>
            </a:xfrm>
          </p:grpSpPr>
          <p:sp>
            <p:nvSpPr>
              <p:cNvPr id="257" name="Left-Right Arrow 60">
                <a:extLst>
                  <a:ext uri="{FF2B5EF4-FFF2-40B4-BE49-F238E27FC236}">
                    <a16:creationId xmlns:a16="http://schemas.microsoft.com/office/drawing/2014/main" id="{E2B7212C-6F07-24F2-5A0A-67309A09F270}"/>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Left-Right Arrow 61">
                <a:extLst>
                  <a:ext uri="{FF2B5EF4-FFF2-40B4-BE49-F238E27FC236}">
                    <a16:creationId xmlns:a16="http://schemas.microsoft.com/office/drawing/2014/main" id="{1703B260-340B-D87A-C7BD-069265149984}"/>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5092635F-33C8-D69D-2E4F-1F7132ACD8CD}"/>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716FA6A4-79B2-9048-2583-18E7A81F1C79}"/>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68B4B55E-B1CD-FABA-0153-9140A3EBC7BA}"/>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Moon 231">
              <a:extLst>
                <a:ext uri="{FF2B5EF4-FFF2-40B4-BE49-F238E27FC236}">
                  <a16:creationId xmlns:a16="http://schemas.microsoft.com/office/drawing/2014/main" id="{74257ED5-173F-80AC-CB39-B2EC846F763D}"/>
                </a:ext>
              </a:extLst>
            </p:cNvPr>
            <p:cNvSpPr/>
            <p:nvPr/>
          </p:nvSpPr>
          <p:spPr>
            <a:xfrm rot="19884192">
              <a:off x="1796088" y="2673854"/>
              <a:ext cx="460324" cy="2943043"/>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Group 169">
              <a:extLst>
                <a:ext uri="{FF2B5EF4-FFF2-40B4-BE49-F238E27FC236}">
                  <a16:creationId xmlns:a16="http://schemas.microsoft.com/office/drawing/2014/main" id="{7DED1339-6268-B7D4-03D8-D66C0326523C}"/>
                </a:ext>
              </a:extLst>
            </p:cNvPr>
            <p:cNvGrpSpPr/>
            <p:nvPr/>
          </p:nvGrpSpPr>
          <p:grpSpPr>
            <a:xfrm rot="3570060">
              <a:off x="1427193" y="3943686"/>
              <a:ext cx="1170140" cy="166579"/>
              <a:chOff x="4953000" y="457200"/>
              <a:chExt cx="1321634" cy="647074"/>
            </a:xfrm>
          </p:grpSpPr>
          <p:sp>
            <p:nvSpPr>
              <p:cNvPr id="253" name="Diamond 252">
                <a:extLst>
                  <a:ext uri="{FF2B5EF4-FFF2-40B4-BE49-F238E27FC236}">
                    <a16:creationId xmlns:a16="http://schemas.microsoft.com/office/drawing/2014/main" id="{F18813EC-7B9D-22A7-4CEA-A142EEE5F001}"/>
                  </a:ext>
                </a:extLst>
              </p:cNvPr>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F0429664-6C07-157A-E3F4-8BEBA6697EC6}"/>
                  </a:ext>
                </a:extLst>
              </p:cNvPr>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41EF623D-28F0-D38D-DC6C-A8785A693FC8}"/>
                  </a:ext>
                </a:extLst>
              </p:cNvPr>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06BC9F28-094B-62AE-D42D-6FB4E3DF1A04}"/>
                  </a:ext>
                </a:extLst>
              </p:cNvPr>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4483AE71-525A-D7B3-6901-63D2EAF4D416}"/>
                </a:ext>
              </a:extLst>
            </p:cNvPr>
            <p:cNvGrpSpPr/>
            <p:nvPr/>
          </p:nvGrpSpPr>
          <p:grpSpPr>
            <a:xfrm>
              <a:off x="1295400" y="1295400"/>
              <a:ext cx="1458178" cy="898604"/>
              <a:chOff x="1194976" y="413613"/>
              <a:chExt cx="1458178" cy="898604"/>
            </a:xfrm>
          </p:grpSpPr>
          <p:sp>
            <p:nvSpPr>
              <p:cNvPr id="249" name="Teardrop 248">
                <a:extLst>
                  <a:ext uri="{FF2B5EF4-FFF2-40B4-BE49-F238E27FC236}">
                    <a16:creationId xmlns:a16="http://schemas.microsoft.com/office/drawing/2014/main" id="{8C482BD1-E992-E2C4-044D-FABD6FFC58D0}"/>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a:extLst>
                  <a:ext uri="{FF2B5EF4-FFF2-40B4-BE49-F238E27FC236}">
                    <a16:creationId xmlns:a16="http://schemas.microsoft.com/office/drawing/2014/main" id="{8ADFEED7-2F60-FA0A-7BE6-0005EEBDC8CF}"/>
                  </a:ext>
                </a:extLst>
              </p:cNvPr>
              <p:cNvGrpSpPr/>
              <p:nvPr/>
            </p:nvGrpSpPr>
            <p:grpSpPr>
              <a:xfrm>
                <a:off x="1600200" y="489813"/>
                <a:ext cx="1052954" cy="822404"/>
                <a:chOff x="1600200" y="524225"/>
                <a:chExt cx="1052954" cy="822404"/>
              </a:xfrm>
            </p:grpSpPr>
            <p:sp>
              <p:nvSpPr>
                <p:cNvPr id="251" name="Teardrop 250">
                  <a:extLst>
                    <a:ext uri="{FF2B5EF4-FFF2-40B4-BE49-F238E27FC236}">
                      <a16:creationId xmlns:a16="http://schemas.microsoft.com/office/drawing/2014/main" id="{4CA2D9EC-0315-FD45-6348-922E994B0642}"/>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D15FF45-3231-1C4C-0C54-46EFDBE4B916}"/>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5" name="Group 234">
              <a:extLst>
                <a:ext uri="{FF2B5EF4-FFF2-40B4-BE49-F238E27FC236}">
                  <a16:creationId xmlns:a16="http://schemas.microsoft.com/office/drawing/2014/main" id="{4DF1C9B8-43D5-2CE5-9794-DE811882DBFF}"/>
                </a:ext>
              </a:extLst>
            </p:cNvPr>
            <p:cNvGrpSpPr/>
            <p:nvPr/>
          </p:nvGrpSpPr>
          <p:grpSpPr>
            <a:xfrm>
              <a:off x="1295400" y="1752600"/>
              <a:ext cx="1447800" cy="296333"/>
              <a:chOff x="3429000" y="2209800"/>
              <a:chExt cx="2057400" cy="533400"/>
            </a:xfrm>
          </p:grpSpPr>
          <p:sp>
            <p:nvSpPr>
              <p:cNvPr id="242" name="Rounded Rectangle 90">
                <a:extLst>
                  <a:ext uri="{FF2B5EF4-FFF2-40B4-BE49-F238E27FC236}">
                    <a16:creationId xmlns:a16="http://schemas.microsoft.com/office/drawing/2014/main" id="{3D5242D9-6DF2-BFF9-8AD5-1CC4A843F5E2}"/>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158">
                <a:extLst>
                  <a:ext uri="{FF2B5EF4-FFF2-40B4-BE49-F238E27FC236}">
                    <a16:creationId xmlns:a16="http://schemas.microsoft.com/office/drawing/2014/main" id="{B013CC2B-CEFF-1F97-770E-6CE1F259CA4D}"/>
                  </a:ext>
                </a:extLst>
              </p:cNvPr>
              <p:cNvGrpSpPr/>
              <p:nvPr/>
            </p:nvGrpSpPr>
            <p:grpSpPr>
              <a:xfrm>
                <a:off x="3505200" y="2209800"/>
                <a:ext cx="1828799" cy="533400"/>
                <a:chOff x="4495800" y="381000"/>
                <a:chExt cx="3094220" cy="703289"/>
              </a:xfrm>
            </p:grpSpPr>
            <p:sp>
              <p:nvSpPr>
                <p:cNvPr id="244" name="Left-Right Arrow 65">
                  <a:extLst>
                    <a:ext uri="{FF2B5EF4-FFF2-40B4-BE49-F238E27FC236}">
                      <a16:creationId xmlns:a16="http://schemas.microsoft.com/office/drawing/2014/main" id="{0CD22C63-7E7D-45CA-C768-A21FEDEE364D}"/>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Left-Right Arrow 66">
                  <a:extLst>
                    <a:ext uri="{FF2B5EF4-FFF2-40B4-BE49-F238E27FC236}">
                      <a16:creationId xmlns:a16="http://schemas.microsoft.com/office/drawing/2014/main" id="{8CC746F5-5271-B479-EEE0-05C9083568C6}"/>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3A341215-9AB8-4255-DFF1-956B7C772DBF}"/>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B6FA7D63-F908-C638-B793-9FDD042CB902}"/>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355BC7AC-7BBB-6941-8123-830AADA472D6}"/>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6" name="Group 235">
              <a:extLst>
                <a:ext uri="{FF2B5EF4-FFF2-40B4-BE49-F238E27FC236}">
                  <a16:creationId xmlns:a16="http://schemas.microsoft.com/office/drawing/2014/main" id="{FB7150C8-ACEE-26C6-FA89-68C4BC0EEDE9}"/>
                </a:ext>
              </a:extLst>
            </p:cNvPr>
            <p:cNvGrpSpPr/>
            <p:nvPr/>
          </p:nvGrpSpPr>
          <p:grpSpPr>
            <a:xfrm>
              <a:off x="1219200" y="2667001"/>
              <a:ext cx="457200" cy="609600"/>
              <a:chOff x="3200400" y="2514600"/>
              <a:chExt cx="838200" cy="1295400"/>
            </a:xfrm>
          </p:grpSpPr>
          <p:sp>
            <p:nvSpPr>
              <p:cNvPr id="237" name="Diamond 236">
                <a:extLst>
                  <a:ext uri="{FF2B5EF4-FFF2-40B4-BE49-F238E27FC236}">
                    <a16:creationId xmlns:a16="http://schemas.microsoft.com/office/drawing/2014/main" id="{3F97D196-22E3-FEB4-216F-9BE44A1B6CE6}"/>
                  </a:ext>
                </a:extLst>
              </p:cNvPr>
              <p:cNvSpPr/>
              <p:nvPr/>
            </p:nvSpPr>
            <p:spPr>
              <a:xfrm>
                <a:off x="3200400" y="2514600"/>
                <a:ext cx="838200" cy="1143000"/>
              </a:xfrm>
              <a:prstGeom prst="diamon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3AD34173-79B1-50AA-BB93-F9CD94B10263}"/>
                  </a:ext>
                </a:extLst>
              </p:cNvPr>
              <p:cNvSpPr/>
              <p:nvPr/>
            </p:nvSpPr>
            <p:spPr>
              <a:xfrm>
                <a:off x="3389671" y="2762865"/>
                <a:ext cx="457200" cy="62345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1BE61618-F6A0-4E6B-ABD4-F17ED5E9ACCD}"/>
                  </a:ext>
                </a:extLst>
              </p:cNvPr>
              <p:cNvSpPr/>
              <p:nvPr/>
            </p:nvSpPr>
            <p:spPr>
              <a:xfrm>
                <a:off x="3505200" y="35814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F154DACC-768A-EE7F-2A80-67B8E41D2FCD}"/>
                  </a:ext>
                </a:extLst>
              </p:cNvPr>
              <p:cNvSpPr/>
              <p:nvPr/>
            </p:nvSpPr>
            <p:spPr>
              <a:xfrm>
                <a:off x="3751006" y="333559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4B85DB25-2D72-9B3E-4A63-6F888BF03149}"/>
                  </a:ext>
                </a:extLst>
              </p:cNvPr>
              <p:cNvSpPr/>
              <p:nvPr/>
            </p:nvSpPr>
            <p:spPr>
              <a:xfrm>
                <a:off x="3293806" y="336017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a:extLst>
              <a:ext uri="{FF2B5EF4-FFF2-40B4-BE49-F238E27FC236}">
                <a16:creationId xmlns:a16="http://schemas.microsoft.com/office/drawing/2014/main" id="{B83D6C4B-5AFF-4510-9480-1F4E299CC561}"/>
              </a:ext>
            </a:extLst>
          </p:cNvPr>
          <p:cNvGrpSpPr/>
          <p:nvPr/>
        </p:nvGrpSpPr>
        <p:grpSpPr>
          <a:xfrm rot="1687287">
            <a:off x="2559754" y="3763589"/>
            <a:ext cx="845356" cy="1113585"/>
            <a:chOff x="1600200" y="4111215"/>
            <a:chExt cx="1246315" cy="1641767"/>
          </a:xfrm>
        </p:grpSpPr>
        <p:grpSp>
          <p:nvGrpSpPr>
            <p:cNvPr id="54" name="Group 16">
              <a:extLst>
                <a:ext uri="{FF2B5EF4-FFF2-40B4-BE49-F238E27FC236}">
                  <a16:creationId xmlns:a16="http://schemas.microsoft.com/office/drawing/2014/main" id="{34E74FD0-5428-42AE-B782-67774537D899}"/>
                </a:ext>
              </a:extLst>
            </p:cNvPr>
            <p:cNvGrpSpPr/>
            <p:nvPr/>
          </p:nvGrpSpPr>
          <p:grpSpPr>
            <a:xfrm>
              <a:off x="1600200" y="4114800"/>
              <a:ext cx="1246315" cy="1638182"/>
              <a:chOff x="914400" y="1143000"/>
              <a:chExt cx="4572000" cy="6553200"/>
            </a:xfrm>
          </p:grpSpPr>
          <p:grpSp>
            <p:nvGrpSpPr>
              <p:cNvPr id="56" name="Group 1">
                <a:extLst>
                  <a:ext uri="{FF2B5EF4-FFF2-40B4-BE49-F238E27FC236}">
                    <a16:creationId xmlns:a16="http://schemas.microsoft.com/office/drawing/2014/main" id="{D902066A-E72D-4600-8DB8-3A3F46707289}"/>
                  </a:ext>
                </a:extLst>
              </p:cNvPr>
              <p:cNvGrpSpPr/>
              <p:nvPr/>
            </p:nvGrpSpPr>
            <p:grpSpPr>
              <a:xfrm>
                <a:off x="914400" y="1143000"/>
                <a:ext cx="4572000" cy="6553200"/>
                <a:chOff x="838200" y="1371600"/>
                <a:chExt cx="1524000" cy="1752600"/>
              </a:xfrm>
            </p:grpSpPr>
            <p:sp>
              <p:nvSpPr>
                <p:cNvPr id="61" name="Rounded Rectangle 2">
                  <a:extLst>
                    <a:ext uri="{FF2B5EF4-FFF2-40B4-BE49-F238E27FC236}">
                      <a16:creationId xmlns:a16="http://schemas.microsoft.com/office/drawing/2014/main" id="{BB174419-A00B-4D4A-8077-F12E7403F644}"/>
                    </a:ext>
                  </a:extLst>
                </p:cNvPr>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3">
                  <a:extLst>
                    <a:ext uri="{FF2B5EF4-FFF2-40B4-BE49-F238E27FC236}">
                      <a16:creationId xmlns:a16="http://schemas.microsoft.com/office/drawing/2014/main" id="{B4FDD8DE-151F-4CF7-8EE2-27B4FC019926}"/>
                    </a:ext>
                  </a:extLst>
                </p:cNvPr>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4">
                  <a:extLst>
                    <a:ext uri="{FF2B5EF4-FFF2-40B4-BE49-F238E27FC236}">
                      <a16:creationId xmlns:a16="http://schemas.microsoft.com/office/drawing/2014/main" id="{435D5139-1A55-4391-8578-DC42552F3103}"/>
                    </a:ext>
                  </a:extLst>
                </p:cNvPr>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nut 5">
                  <a:extLst>
                    <a:ext uri="{FF2B5EF4-FFF2-40B4-BE49-F238E27FC236}">
                      <a16:creationId xmlns:a16="http://schemas.microsoft.com/office/drawing/2014/main" id="{DC067A79-4209-437F-8F92-9A689F5192BE}"/>
                    </a:ext>
                  </a:extLst>
                </p:cNvPr>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
                  <a:extLst>
                    <a:ext uri="{FF2B5EF4-FFF2-40B4-BE49-F238E27FC236}">
                      <a16:creationId xmlns:a16="http://schemas.microsoft.com/office/drawing/2014/main" id="{64E3A452-1A9A-4958-B272-AAD9B20591C5}"/>
                    </a:ext>
                  </a:extLst>
                </p:cNvPr>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7">
                  <a:extLst>
                    <a:ext uri="{FF2B5EF4-FFF2-40B4-BE49-F238E27FC236}">
                      <a16:creationId xmlns:a16="http://schemas.microsoft.com/office/drawing/2014/main" id="{EFAB213F-EF39-48F9-B694-E036C2B769E8}"/>
                    </a:ext>
                  </a:extLst>
                </p:cNvPr>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7" name="Frame 12">
                <a:extLst>
                  <a:ext uri="{FF2B5EF4-FFF2-40B4-BE49-F238E27FC236}">
                    <a16:creationId xmlns:a16="http://schemas.microsoft.com/office/drawing/2014/main" id="{0C1DD7EA-AD4D-428C-AECB-1DB2ECC7A0A0}"/>
                  </a:ext>
                </a:extLst>
              </p:cNvPr>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a:extLst>
                  <a:ext uri="{FF2B5EF4-FFF2-40B4-BE49-F238E27FC236}">
                    <a16:creationId xmlns:a16="http://schemas.microsoft.com/office/drawing/2014/main" id="{BE8C7C81-AC2F-45A7-8D16-9787035F3F09}"/>
                  </a:ext>
                </a:extLst>
              </p:cNvPr>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a:extLst>
                  <a:ext uri="{FF2B5EF4-FFF2-40B4-BE49-F238E27FC236}">
                    <a16:creationId xmlns:a16="http://schemas.microsoft.com/office/drawing/2014/main" id="{4E3DD314-A09F-4FC6-A0BC-E48E041906B8}"/>
                  </a:ext>
                </a:extLst>
              </p:cNvPr>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Rectangle 59">
                <a:extLst>
                  <a:ext uri="{FF2B5EF4-FFF2-40B4-BE49-F238E27FC236}">
                    <a16:creationId xmlns:a16="http://schemas.microsoft.com/office/drawing/2014/main" id="{8F89907B-F111-4353-B5F1-6983CA33E6B3}"/>
                  </a:ext>
                </a:extLst>
              </p:cNvPr>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C191D96F-32A7-4F82-9427-94749AA6CD2D}"/>
                </a:ext>
              </a:extLst>
            </p:cNvPr>
            <p:cNvSpPr txBox="1"/>
            <p:nvPr/>
          </p:nvSpPr>
          <p:spPr>
            <a:xfrm>
              <a:off x="1988663" y="4111215"/>
              <a:ext cx="695994" cy="771388"/>
            </a:xfrm>
            <a:prstGeom prst="rect">
              <a:avLst/>
            </a:prstGeom>
            <a:noFill/>
          </p:spPr>
          <p:txBody>
            <a:bodyPr wrap="square" rtlCol="0">
              <a:spAutoFit/>
            </a:bodyPr>
            <a:lstStyle/>
            <a:p>
              <a:pPr algn="ctr"/>
              <a:endParaRPr lang="en-US" sz="2800" dirty="0">
                <a:latin typeface="Comic Sans MS" pitchFamily="66" charset="0"/>
              </a:endParaRPr>
            </a:p>
          </p:txBody>
        </p:sp>
      </p:grpSp>
    </p:spTree>
    <p:extLst>
      <p:ext uri="{BB962C8B-B14F-4D97-AF65-F5344CB8AC3E}">
        <p14:creationId xmlns:p14="http://schemas.microsoft.com/office/powerpoint/2010/main" val="69693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29 -0.03889 L 0.00729 -0.03889 C 0.04284 -0.12523 -0.00026 -0.01713 0.02735 -0.09653 C 0.02917 -0.10185 0.03203 -0.10579 0.03412 -0.11065 C 0.04557 -0.13773 0.03633 -0.12407 0.0543 -0.1544 C 0.07969 -0.19745 0.04766 -0.1368 0.0711 -0.17824 C 0.07305 -0.18194 0.07461 -0.18657 0.07669 -0.19028 C 0.07904 -0.19444 0.0819 -0.19792 0.08451 -0.20208 C 0.08646 -0.20532 0.08789 -0.20949 0.09011 -0.21204 C 0.09583 -0.21944 0.10195 -0.22546 0.10794 -0.23194 C 0.11914 -0.24444 0.11576 -0.24167 0.1293 -0.25185 C 0.14063 -0.26065 0.13724 -0.2588 0.1461 -0.2618 C 0.15495 -0.26805 0.15091 -0.2662 0.16393 -0.26991 C 0.17787 -0.27384 0.17839 -0.27361 0.19089 -0.27569 L 0.23008 -0.27384 C 0.23333 -0.27361 0.23685 -0.27292 0.24011 -0.27176 C 0.24245 -0.27106 0.24453 -0.26875 0.24688 -0.26782 C 0.25235 -0.26551 0.25807 -0.26389 0.26367 -0.2618 C 0.2655 -0.26065 0.26745 -0.25949 0.26927 -0.25787 C 0.27617 -0.25116 0.27617 -0.24861 0.28268 -0.24005 C 0.28477 -0.23704 0.28737 -0.23518 0.28932 -0.23194 C 0.29076 -0.22986 0.29141 -0.22639 0.29271 -0.22407 C 0.29818 -0.21389 0.30508 -0.20579 0.30951 -0.19421 C 0.31172 -0.18819 0.31302 -0.18518 0.31511 -0.17824 C 0.31823 -0.16829 0.32083 -0.1581 0.32409 -0.14838 C 0.32643 -0.14143 0.33008 -0.13588 0.3319 -0.12847 C 0.33333 -0.12245 0.33477 -0.11643 0.33633 -0.11065 C 0.34193 -0.09097 0.33776 -0.11088 0.3431 -0.08866 C 0.3444 -0.08356 0.34518 -0.07801 0.34649 -0.07268 C 0.34974 -0.0588 0.35378 -0.04537 0.35651 -0.03102 C 0.35925 -0.01667 0.35742 -0.02245 0.36107 -0.01296 C 0.3737 -0.05185 0.36393 -0.02454 0.37331 -0.04699 C 0.37409 -0.04884 0.37474 -0.05116 0.37552 -0.05278 C 0.37735 -0.05648 0.37943 -0.05926 0.38112 -0.06273 C 0.38542 -0.0713 0.38464 -0.07361 0.39011 -0.08264 C 0.39245 -0.08657 0.39557 -0.08889 0.39792 -0.09259 C 0.40013 -0.09606 0.40143 -0.10092 0.40352 -0.10463 C 0.40521 -0.10764 0.40729 -0.10995 0.40912 -0.1125 C 0.41471 -0.11991 0.42018 -0.12755 0.42591 -0.13449 C 0.42813 -0.13704 0.43034 -0.14005 0.43268 -0.14236 C 0.43516 -0.14491 0.43802 -0.14583 0.4405 -0.14838 C 0.44401 -0.15185 0.44701 -0.15717 0.45052 -0.16042 C 0.46771 -0.17546 0.46524 -0.17338 0.47969 -0.17616 C 0.48229 -0.17755 0.4849 -0.1794 0.4875 -0.18032 C 0.50365 -0.18565 0.53555 -0.18055 0.54349 -0.18032 C 0.54831 -0.17893 0.55326 -0.17824 0.55807 -0.17616 C 0.56966 -0.17153 0.57461 -0.16342 0.58607 -0.15231 C 0.58828 -0.15023 0.59076 -0.14907 0.59271 -0.1463 C 0.5957 -0.14259 0.60182 -0.13449 0.60391 -0.13055 C 0.60807 -0.12268 0.61445 -0.10648 0.61745 -0.09653 C 0.62305 -0.07778 0.62513 -0.05926 0.62969 -0.03889 C 0.63763 -0.00347 0.63373 -0.01875 0.64089 0.00695 C 0.64167 0.01273 0.64232 0.01898 0.6431 0.02477 C 0.64779 0.05579 0.64544 0.03333 0.6487 0.0625 C 0.64922 0.06667 0.65052 0.07083 0.64987 0.07454 C 0.64922 0.07778 0.64688 0.07847 0.64544 0.08056 L 0.64544 0.08264 " pathEditMode="relative" ptsTypes="AAAAAAAAAAAAAAAAAAAAAAAAAAAAAAAAAAAAAAAAAAAAAAAAAAAAAAAAA">
                                      <p:cBhvr>
                                        <p:cTn id="6" dur="4000" fill="hold"/>
                                        <p:tgtEl>
                                          <p:spTgt spid="5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170">
            <a:extLst>
              <a:ext uri="{FF2B5EF4-FFF2-40B4-BE49-F238E27FC236}">
                <a16:creationId xmlns:a16="http://schemas.microsoft.com/office/drawing/2014/main" id="{A5EBF587-5723-457D-95B1-F0030ABC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TextBox 84"/>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Migrating Northward</a:t>
            </a:r>
          </a:p>
        </p:txBody>
      </p:sp>
      <p:sp>
        <p:nvSpPr>
          <p:cNvPr id="86" name="Rectangle 85"/>
          <p:cNvSpPr/>
          <p:nvPr/>
        </p:nvSpPr>
        <p:spPr>
          <a:xfrm>
            <a:off x="735105" y="1371601"/>
            <a:ext cx="6705851" cy="1754326"/>
          </a:xfrm>
          <a:prstGeom prst="rect">
            <a:avLst/>
          </a:prstGeom>
        </p:spPr>
        <p:txBody>
          <a:bodyPr wrap="square">
            <a:spAutoFit/>
          </a:bodyPr>
          <a:lstStyle/>
          <a:p>
            <a:pPr fontAlgn="base"/>
            <a:r>
              <a:rPr lang="en-US" dirty="0">
                <a:solidFill>
                  <a:schemeClr val="bg1"/>
                </a:solidFill>
                <a:latin typeface="Abadi" panose="020B0604020104020204" pitchFamily="34" charset="0"/>
              </a:rPr>
              <a:t>Many Nephites started to migrate northward, by land and by sea. </a:t>
            </a:r>
          </a:p>
          <a:p>
            <a:pPr fontAlgn="base"/>
            <a:endParaRPr lang="en-US" dirty="0">
              <a:solidFill>
                <a:schemeClr val="bg1"/>
              </a:solidFill>
              <a:latin typeface="Abadi" panose="020B0604020104020204" pitchFamily="34" charset="0"/>
            </a:endParaRPr>
          </a:p>
          <a:p>
            <a:pPr fontAlgn="base"/>
            <a:r>
              <a:rPr lang="en-US" dirty="0" err="1">
                <a:solidFill>
                  <a:schemeClr val="bg1"/>
                </a:solidFill>
                <a:latin typeface="Abadi" panose="020B0604020104020204" pitchFamily="34" charset="0"/>
              </a:rPr>
              <a:t>Shiblon</a:t>
            </a:r>
            <a:r>
              <a:rPr lang="en-US" dirty="0">
                <a:solidFill>
                  <a:schemeClr val="bg1"/>
                </a:solidFill>
                <a:latin typeface="Abadi" panose="020B0604020104020204" pitchFamily="34" charset="0"/>
              </a:rPr>
              <a:t> conferred the sacred records to Helaman. </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Captain Moroni died, and his son </a:t>
            </a:r>
            <a:r>
              <a:rPr lang="en-US" dirty="0" err="1">
                <a:solidFill>
                  <a:schemeClr val="bg1"/>
                </a:solidFill>
                <a:latin typeface="Abadi" panose="020B0604020104020204" pitchFamily="34" charset="0"/>
              </a:rPr>
              <a:t>Moronihah</a:t>
            </a:r>
            <a:r>
              <a:rPr lang="en-US" dirty="0">
                <a:solidFill>
                  <a:schemeClr val="bg1"/>
                </a:solidFill>
                <a:latin typeface="Abadi" panose="020B0604020104020204" pitchFamily="34" charset="0"/>
              </a:rPr>
              <a:t> led an army that drove back another Lamanite attack.</a:t>
            </a:r>
          </a:p>
        </p:txBody>
      </p:sp>
      <p:sp>
        <p:nvSpPr>
          <p:cNvPr id="88" name="TextBox 87"/>
          <p:cNvSpPr txBox="1"/>
          <p:nvPr/>
        </p:nvSpPr>
        <p:spPr>
          <a:xfrm>
            <a:off x="161364" y="6488668"/>
            <a:ext cx="2514600" cy="369332"/>
          </a:xfrm>
          <a:prstGeom prst="rect">
            <a:avLst/>
          </a:prstGeom>
          <a:noFill/>
        </p:spPr>
        <p:txBody>
          <a:bodyPr wrap="square" rtlCol="0">
            <a:spAutoFit/>
          </a:bodyPr>
          <a:lstStyle/>
          <a:p>
            <a:r>
              <a:rPr lang="en-US" dirty="0">
                <a:solidFill>
                  <a:schemeClr val="bg1"/>
                </a:solidFill>
              </a:rPr>
              <a:t>Alma 63</a:t>
            </a:r>
          </a:p>
        </p:txBody>
      </p:sp>
      <p:pic>
        <p:nvPicPr>
          <p:cNvPr id="6" name="Picture 5">
            <a:extLst>
              <a:ext uri="{FF2B5EF4-FFF2-40B4-BE49-F238E27FC236}">
                <a16:creationId xmlns:a16="http://schemas.microsoft.com/office/drawing/2014/main" id="{50456D11-7801-417D-996E-3D4170794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264" y="1048871"/>
            <a:ext cx="3599121" cy="3774141"/>
          </a:xfrm>
          <a:prstGeom prst="rect">
            <a:avLst/>
          </a:prstGeom>
        </p:spPr>
      </p:pic>
      <p:grpSp>
        <p:nvGrpSpPr>
          <p:cNvPr id="7" name="Group 6">
            <a:extLst>
              <a:ext uri="{FF2B5EF4-FFF2-40B4-BE49-F238E27FC236}">
                <a16:creationId xmlns:a16="http://schemas.microsoft.com/office/drawing/2014/main" id="{1FE54BA1-C730-471D-A34B-E326FDA84872}"/>
              </a:ext>
            </a:extLst>
          </p:cNvPr>
          <p:cNvGrpSpPr/>
          <p:nvPr/>
        </p:nvGrpSpPr>
        <p:grpSpPr>
          <a:xfrm>
            <a:off x="10454216" y="2348485"/>
            <a:ext cx="863946" cy="1198300"/>
            <a:chOff x="10454216" y="2348485"/>
            <a:chExt cx="863946" cy="1198300"/>
          </a:xfrm>
        </p:grpSpPr>
        <p:sp>
          <p:nvSpPr>
            <p:cNvPr id="1723" name="Arrow: Down 1722">
              <a:extLst>
                <a:ext uri="{FF2B5EF4-FFF2-40B4-BE49-F238E27FC236}">
                  <a16:creationId xmlns:a16="http://schemas.microsoft.com/office/drawing/2014/main" id="{8F423EAD-2B3C-429C-AC0D-70B55B54AD24}"/>
                </a:ext>
              </a:extLst>
            </p:cNvPr>
            <p:cNvSpPr/>
            <p:nvPr/>
          </p:nvSpPr>
          <p:spPr>
            <a:xfrm rot="10800000">
              <a:off x="10786493" y="2348485"/>
              <a:ext cx="271603" cy="88724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4" name="TextBox 1723">
              <a:extLst>
                <a:ext uri="{FF2B5EF4-FFF2-40B4-BE49-F238E27FC236}">
                  <a16:creationId xmlns:a16="http://schemas.microsoft.com/office/drawing/2014/main" id="{2E886F37-4601-45A6-8F24-20DA465467CE}"/>
                </a:ext>
              </a:extLst>
            </p:cNvPr>
            <p:cNvSpPr txBox="1"/>
            <p:nvPr/>
          </p:nvSpPr>
          <p:spPr>
            <a:xfrm>
              <a:off x="10454216" y="3208230"/>
              <a:ext cx="863946" cy="338555"/>
            </a:xfrm>
            <a:prstGeom prst="rect">
              <a:avLst/>
            </a:prstGeom>
            <a:noFill/>
          </p:spPr>
          <p:txBody>
            <a:bodyPr wrap="square" rtlCol="0">
              <a:spAutoFit/>
            </a:bodyPr>
            <a:lstStyle/>
            <a:p>
              <a:r>
                <a:rPr lang="en-US" sz="1600" dirty="0">
                  <a:solidFill>
                    <a:schemeClr val="bg1"/>
                  </a:solidFill>
                </a:rPr>
                <a:t>North</a:t>
              </a:r>
            </a:p>
          </p:txBody>
        </p:sp>
      </p:grpSp>
      <p:grpSp>
        <p:nvGrpSpPr>
          <p:cNvPr id="2" name="Group 1">
            <a:extLst>
              <a:ext uri="{FF2B5EF4-FFF2-40B4-BE49-F238E27FC236}">
                <a16:creationId xmlns:a16="http://schemas.microsoft.com/office/drawing/2014/main" id="{4B89ED4E-1261-A8DF-485C-5B8D9C295303}"/>
              </a:ext>
            </a:extLst>
          </p:cNvPr>
          <p:cNvGrpSpPr/>
          <p:nvPr/>
        </p:nvGrpSpPr>
        <p:grpSpPr>
          <a:xfrm>
            <a:off x="558426" y="3643362"/>
            <a:ext cx="1325261" cy="2737104"/>
            <a:chOff x="4701266" y="2590799"/>
            <a:chExt cx="2034737" cy="4217313"/>
          </a:xfrm>
        </p:grpSpPr>
        <p:sp>
          <p:nvSpPr>
            <p:cNvPr id="3" name="Oval 2">
              <a:extLst>
                <a:ext uri="{FF2B5EF4-FFF2-40B4-BE49-F238E27FC236}">
                  <a16:creationId xmlns:a16="http://schemas.microsoft.com/office/drawing/2014/main" id="{A5994015-71CD-4814-0F21-242C962C864C}"/>
                </a:ext>
              </a:extLst>
            </p:cNvPr>
            <p:cNvSpPr/>
            <p:nvPr/>
          </p:nvSpPr>
          <p:spPr>
            <a:xfrm rot="649721" flipH="1">
              <a:off x="5746727"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6E95378-31B0-DDFB-78B9-4BE2E3A5A71F}"/>
                </a:ext>
              </a:extLst>
            </p:cNvPr>
            <p:cNvSpPr/>
            <p:nvPr/>
          </p:nvSpPr>
          <p:spPr>
            <a:xfrm rot="649721" flipH="1">
              <a:off x="5289528"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FD9D16F4-D533-2746-5B75-EE4F8134BCA2}"/>
                </a:ext>
              </a:extLst>
            </p:cNvPr>
            <p:cNvSpPr/>
            <p:nvPr/>
          </p:nvSpPr>
          <p:spPr>
            <a:xfrm flipH="1">
              <a:off x="5099154" y="5621310"/>
              <a:ext cx="1301646" cy="1008089"/>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4AC664-1E24-FD47-C07B-FC0847DEC28C}"/>
                </a:ext>
              </a:extLst>
            </p:cNvPr>
            <p:cNvSpPr/>
            <p:nvPr/>
          </p:nvSpPr>
          <p:spPr>
            <a:xfrm rot="19151953">
              <a:off x="4701266" y="5247198"/>
              <a:ext cx="568191" cy="4267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950B16-3B14-32F6-882E-D5E8CCBDFFE6}"/>
                </a:ext>
              </a:extLst>
            </p:cNvPr>
            <p:cNvSpPr/>
            <p:nvPr/>
          </p:nvSpPr>
          <p:spPr>
            <a:xfrm rot="3335437" flipH="1">
              <a:off x="6234905" y="5245410"/>
              <a:ext cx="568191" cy="434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65FA8BE-A864-5509-A308-39404E5DDAEE}"/>
                </a:ext>
              </a:extLst>
            </p:cNvPr>
            <p:cNvSpPr/>
            <p:nvPr/>
          </p:nvSpPr>
          <p:spPr>
            <a:xfrm rot="1217087" flipH="1">
              <a:off x="5005369" y="4023940"/>
              <a:ext cx="508929" cy="1443043"/>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BBB067F8-5D82-8AB4-79EC-5C35663CE7D9}"/>
                </a:ext>
              </a:extLst>
            </p:cNvPr>
            <p:cNvSpPr/>
            <p:nvPr/>
          </p:nvSpPr>
          <p:spPr>
            <a:xfrm rot="20382913">
              <a:off x="6024655" y="4210879"/>
              <a:ext cx="553998" cy="1302569"/>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483E8199-F1CD-6522-141B-BFFB927DA900}"/>
                </a:ext>
              </a:extLst>
            </p:cNvPr>
            <p:cNvSpPr/>
            <p:nvPr/>
          </p:nvSpPr>
          <p:spPr>
            <a:xfrm rot="671737">
              <a:off x="4851529" y="3159253"/>
              <a:ext cx="715151" cy="1494971"/>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E808B672-48D4-7DF5-03B9-6AD4041D2FA8}"/>
                </a:ext>
              </a:extLst>
            </p:cNvPr>
            <p:cNvSpPr/>
            <p:nvPr/>
          </p:nvSpPr>
          <p:spPr>
            <a:xfrm rot="20706537">
              <a:off x="5937539" y="3224299"/>
              <a:ext cx="770051" cy="132998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BFE2912F-8906-E224-04F0-83F33B4EBFE7}"/>
                </a:ext>
              </a:extLst>
            </p:cNvPr>
            <p:cNvSpPr/>
            <p:nvPr/>
          </p:nvSpPr>
          <p:spPr>
            <a:xfrm flipH="1">
              <a:off x="5132714" y="4151853"/>
              <a:ext cx="1231208" cy="2171565"/>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a:extLst>
                <a:ext uri="{FF2B5EF4-FFF2-40B4-BE49-F238E27FC236}">
                  <a16:creationId xmlns:a16="http://schemas.microsoft.com/office/drawing/2014/main" id="{03C9C8E7-02BD-C136-6E6A-89FB426C8A71}"/>
                </a:ext>
              </a:extLst>
            </p:cNvPr>
            <p:cNvSpPr/>
            <p:nvPr/>
          </p:nvSpPr>
          <p:spPr>
            <a:xfrm rot="10800000" flipH="1">
              <a:off x="5543117" y="4364290"/>
              <a:ext cx="410403" cy="63730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4CA988E0-DDE5-0A1C-A4F6-4A26CEA55981}"/>
                </a:ext>
              </a:extLst>
            </p:cNvPr>
            <p:cNvSpPr/>
            <p:nvPr/>
          </p:nvSpPr>
          <p:spPr>
            <a:xfrm flipH="1">
              <a:off x="5229330" y="2877241"/>
              <a:ext cx="1134592" cy="15932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a:extLst>
                <a:ext uri="{FF2B5EF4-FFF2-40B4-BE49-F238E27FC236}">
                  <a16:creationId xmlns:a16="http://schemas.microsoft.com/office/drawing/2014/main" id="{3DF914D7-C97F-9A82-C998-E6D2F427EC4D}"/>
                </a:ext>
              </a:extLst>
            </p:cNvPr>
            <p:cNvSpPr/>
            <p:nvPr/>
          </p:nvSpPr>
          <p:spPr>
            <a:xfrm rot="16200000">
              <a:off x="5355663" y="2349749"/>
              <a:ext cx="863563" cy="134566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77">
              <a:extLst>
                <a:ext uri="{FF2B5EF4-FFF2-40B4-BE49-F238E27FC236}">
                  <a16:creationId xmlns:a16="http://schemas.microsoft.com/office/drawing/2014/main" id="{86B3638A-81D1-A8B8-AA8B-03DDCC094FDE}"/>
                </a:ext>
              </a:extLst>
            </p:cNvPr>
            <p:cNvGrpSpPr/>
            <p:nvPr/>
          </p:nvGrpSpPr>
          <p:grpSpPr>
            <a:xfrm>
              <a:off x="5029200" y="2971800"/>
              <a:ext cx="1383043" cy="381000"/>
              <a:chOff x="5017757" y="3048000"/>
              <a:chExt cx="1646535" cy="421433"/>
            </a:xfrm>
          </p:grpSpPr>
          <p:sp>
            <p:nvSpPr>
              <p:cNvPr id="158" name="Rounded Rectangle 47">
                <a:extLst>
                  <a:ext uri="{FF2B5EF4-FFF2-40B4-BE49-F238E27FC236}">
                    <a16:creationId xmlns:a16="http://schemas.microsoft.com/office/drawing/2014/main" id="{09006FA5-FA4F-566D-48F7-8F918D914056}"/>
                  </a:ext>
                </a:extLst>
              </p:cNvPr>
              <p:cNvSpPr/>
              <p:nvPr/>
            </p:nvSpPr>
            <p:spPr>
              <a:xfrm>
                <a:off x="5017757" y="3048000"/>
                <a:ext cx="1646535" cy="421433"/>
              </a:xfrm>
              <a:prstGeom prst="roundRect">
                <a:avLst>
                  <a:gd name="adj" fmla="val 25101"/>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53">
                <a:extLst>
                  <a:ext uri="{FF2B5EF4-FFF2-40B4-BE49-F238E27FC236}">
                    <a16:creationId xmlns:a16="http://schemas.microsoft.com/office/drawing/2014/main" id="{2E0629B6-156E-A0C4-0FD3-DDA05DD1235F}"/>
                  </a:ext>
                </a:extLst>
              </p:cNvPr>
              <p:cNvGrpSpPr/>
              <p:nvPr/>
            </p:nvGrpSpPr>
            <p:grpSpPr>
              <a:xfrm>
                <a:off x="5105400" y="3048000"/>
                <a:ext cx="1524000" cy="392243"/>
                <a:chOff x="7162800" y="4789357"/>
                <a:chExt cx="2676993" cy="1001843"/>
              </a:xfrm>
            </p:grpSpPr>
            <p:grpSp>
              <p:nvGrpSpPr>
                <p:cNvPr id="160" name="Group 146">
                  <a:extLst>
                    <a:ext uri="{FF2B5EF4-FFF2-40B4-BE49-F238E27FC236}">
                      <a16:creationId xmlns:a16="http://schemas.microsoft.com/office/drawing/2014/main" id="{6733948B-97BE-2E58-122B-394C9DE77629}"/>
                    </a:ext>
                  </a:extLst>
                </p:cNvPr>
                <p:cNvGrpSpPr/>
                <p:nvPr/>
              </p:nvGrpSpPr>
              <p:grpSpPr>
                <a:xfrm>
                  <a:off x="7162800" y="4800600"/>
                  <a:ext cx="838200" cy="990600"/>
                  <a:chOff x="7162800" y="4800600"/>
                  <a:chExt cx="838200" cy="990600"/>
                </a:xfrm>
              </p:grpSpPr>
              <p:sp>
                <p:nvSpPr>
                  <p:cNvPr id="167" name="Cross 166">
                    <a:extLst>
                      <a:ext uri="{FF2B5EF4-FFF2-40B4-BE49-F238E27FC236}">
                        <a16:creationId xmlns:a16="http://schemas.microsoft.com/office/drawing/2014/main" id="{0BBC098A-B1CB-CC4D-24EB-EE39A16CB483}"/>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a:extLst>
                      <a:ext uri="{FF2B5EF4-FFF2-40B4-BE49-F238E27FC236}">
                        <a16:creationId xmlns:a16="http://schemas.microsoft.com/office/drawing/2014/main" id="{03138D1E-0EB7-D6E6-E469-FD689CFD67CC}"/>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47">
                  <a:extLst>
                    <a:ext uri="{FF2B5EF4-FFF2-40B4-BE49-F238E27FC236}">
                      <a16:creationId xmlns:a16="http://schemas.microsoft.com/office/drawing/2014/main" id="{92D59551-1F5C-A566-DCCD-B140DAE25237}"/>
                    </a:ext>
                  </a:extLst>
                </p:cNvPr>
                <p:cNvGrpSpPr/>
                <p:nvPr/>
              </p:nvGrpSpPr>
              <p:grpSpPr>
                <a:xfrm>
                  <a:off x="8077200" y="4800600"/>
                  <a:ext cx="838200" cy="990600"/>
                  <a:chOff x="7162800" y="4800600"/>
                  <a:chExt cx="838200" cy="990600"/>
                </a:xfrm>
              </p:grpSpPr>
              <p:sp>
                <p:nvSpPr>
                  <p:cNvPr id="165" name="Cross 164">
                    <a:extLst>
                      <a:ext uri="{FF2B5EF4-FFF2-40B4-BE49-F238E27FC236}">
                        <a16:creationId xmlns:a16="http://schemas.microsoft.com/office/drawing/2014/main" id="{776A47C8-4735-C69A-B105-7757D6A08F30}"/>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4888CB26-0157-AE0B-24EA-9E17CD277A77}"/>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50">
                  <a:extLst>
                    <a:ext uri="{FF2B5EF4-FFF2-40B4-BE49-F238E27FC236}">
                      <a16:creationId xmlns:a16="http://schemas.microsoft.com/office/drawing/2014/main" id="{6D82631C-BF99-A629-BD68-CC28DC03AB89}"/>
                    </a:ext>
                  </a:extLst>
                </p:cNvPr>
                <p:cNvGrpSpPr/>
                <p:nvPr/>
              </p:nvGrpSpPr>
              <p:grpSpPr>
                <a:xfrm>
                  <a:off x="9001593" y="4789357"/>
                  <a:ext cx="838200" cy="990600"/>
                  <a:chOff x="7162800" y="4800600"/>
                  <a:chExt cx="838200" cy="990600"/>
                </a:xfrm>
              </p:grpSpPr>
              <p:sp>
                <p:nvSpPr>
                  <p:cNvPr id="163" name="Cross 162">
                    <a:extLst>
                      <a:ext uri="{FF2B5EF4-FFF2-40B4-BE49-F238E27FC236}">
                        <a16:creationId xmlns:a16="http://schemas.microsoft.com/office/drawing/2014/main" id="{4BC18188-27CA-E81C-A355-74E34E98525C}"/>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E6D929CB-E76F-8FDA-E03D-12B9383CBF17}"/>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8" name="Group 157">
              <a:extLst>
                <a:ext uri="{FF2B5EF4-FFF2-40B4-BE49-F238E27FC236}">
                  <a16:creationId xmlns:a16="http://schemas.microsoft.com/office/drawing/2014/main" id="{FFC93275-E523-DFAC-2674-55F0BE3F4D42}"/>
                </a:ext>
              </a:extLst>
            </p:cNvPr>
            <p:cNvGrpSpPr/>
            <p:nvPr/>
          </p:nvGrpSpPr>
          <p:grpSpPr>
            <a:xfrm>
              <a:off x="5257800" y="4953000"/>
              <a:ext cx="990600" cy="457199"/>
              <a:chOff x="7162800" y="4789357"/>
              <a:chExt cx="2676993" cy="1001843"/>
            </a:xfrm>
          </p:grpSpPr>
          <p:grpSp>
            <p:nvGrpSpPr>
              <p:cNvPr id="149" name="Group 146">
                <a:extLst>
                  <a:ext uri="{FF2B5EF4-FFF2-40B4-BE49-F238E27FC236}">
                    <a16:creationId xmlns:a16="http://schemas.microsoft.com/office/drawing/2014/main" id="{F4E345A1-6330-838E-DB41-85A871DB8F94}"/>
                  </a:ext>
                </a:extLst>
              </p:cNvPr>
              <p:cNvGrpSpPr/>
              <p:nvPr/>
            </p:nvGrpSpPr>
            <p:grpSpPr>
              <a:xfrm>
                <a:off x="7162800" y="4800600"/>
                <a:ext cx="838200" cy="990600"/>
                <a:chOff x="7162800" y="4800600"/>
                <a:chExt cx="838200" cy="990600"/>
              </a:xfrm>
            </p:grpSpPr>
            <p:sp>
              <p:nvSpPr>
                <p:cNvPr id="156" name="Cross 155">
                  <a:extLst>
                    <a:ext uri="{FF2B5EF4-FFF2-40B4-BE49-F238E27FC236}">
                      <a16:creationId xmlns:a16="http://schemas.microsoft.com/office/drawing/2014/main" id="{4D1E7ADB-A328-8B4A-4B8D-348EFA595B7B}"/>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C2AAA486-E9DC-D75F-15AC-E4985F5D0694}"/>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7">
                <a:extLst>
                  <a:ext uri="{FF2B5EF4-FFF2-40B4-BE49-F238E27FC236}">
                    <a16:creationId xmlns:a16="http://schemas.microsoft.com/office/drawing/2014/main" id="{3EA88A86-8F4E-16D1-1E8F-4D51D4DA0C94}"/>
                  </a:ext>
                </a:extLst>
              </p:cNvPr>
              <p:cNvGrpSpPr/>
              <p:nvPr/>
            </p:nvGrpSpPr>
            <p:grpSpPr>
              <a:xfrm>
                <a:off x="8077200" y="4800600"/>
                <a:ext cx="838200" cy="990600"/>
                <a:chOff x="7162800" y="4800600"/>
                <a:chExt cx="838200" cy="990600"/>
              </a:xfrm>
            </p:grpSpPr>
            <p:sp>
              <p:nvSpPr>
                <p:cNvPr id="154" name="Cross 153">
                  <a:extLst>
                    <a:ext uri="{FF2B5EF4-FFF2-40B4-BE49-F238E27FC236}">
                      <a16:creationId xmlns:a16="http://schemas.microsoft.com/office/drawing/2014/main" id="{60458666-29E6-9D33-5D4A-EC4A02569D5B}"/>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5B0CD80D-8ECB-A4A5-67C5-56D8518DB706}"/>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id="{10B53854-425E-9FBF-B062-B27A834A2531}"/>
                  </a:ext>
                </a:extLst>
              </p:cNvPr>
              <p:cNvGrpSpPr/>
              <p:nvPr/>
            </p:nvGrpSpPr>
            <p:grpSpPr>
              <a:xfrm>
                <a:off x="9001593" y="4789357"/>
                <a:ext cx="838200" cy="990600"/>
                <a:chOff x="7162800" y="4800600"/>
                <a:chExt cx="838200" cy="990600"/>
              </a:xfrm>
            </p:grpSpPr>
            <p:sp>
              <p:nvSpPr>
                <p:cNvPr id="152" name="Cross 151">
                  <a:extLst>
                    <a:ext uri="{FF2B5EF4-FFF2-40B4-BE49-F238E27FC236}">
                      <a16:creationId xmlns:a16="http://schemas.microsoft.com/office/drawing/2014/main" id="{FBB3F94A-4623-50AF-93FD-D804439B331D}"/>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A56726BA-AEF1-B0C2-C212-947D89EA054D}"/>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167">
              <a:extLst>
                <a:ext uri="{FF2B5EF4-FFF2-40B4-BE49-F238E27FC236}">
                  <a16:creationId xmlns:a16="http://schemas.microsoft.com/office/drawing/2014/main" id="{598DAD3F-98AE-D29F-36E1-CDAEC339434F}"/>
                </a:ext>
              </a:extLst>
            </p:cNvPr>
            <p:cNvGrpSpPr/>
            <p:nvPr/>
          </p:nvGrpSpPr>
          <p:grpSpPr>
            <a:xfrm>
              <a:off x="5257800" y="5562600"/>
              <a:ext cx="1023079" cy="457199"/>
              <a:chOff x="7162800" y="4789357"/>
              <a:chExt cx="2676993" cy="1001843"/>
            </a:xfrm>
          </p:grpSpPr>
          <p:grpSp>
            <p:nvGrpSpPr>
              <p:cNvPr id="140" name="Group 146">
                <a:extLst>
                  <a:ext uri="{FF2B5EF4-FFF2-40B4-BE49-F238E27FC236}">
                    <a16:creationId xmlns:a16="http://schemas.microsoft.com/office/drawing/2014/main" id="{3ECCAD8A-3235-7B62-F17F-E7B2D27A26D3}"/>
                  </a:ext>
                </a:extLst>
              </p:cNvPr>
              <p:cNvGrpSpPr/>
              <p:nvPr/>
            </p:nvGrpSpPr>
            <p:grpSpPr>
              <a:xfrm>
                <a:off x="7162800" y="4800600"/>
                <a:ext cx="838200" cy="990600"/>
                <a:chOff x="7162800" y="4800600"/>
                <a:chExt cx="838200" cy="990600"/>
              </a:xfrm>
            </p:grpSpPr>
            <p:sp>
              <p:nvSpPr>
                <p:cNvPr id="147" name="Cross 146">
                  <a:extLst>
                    <a:ext uri="{FF2B5EF4-FFF2-40B4-BE49-F238E27FC236}">
                      <a16:creationId xmlns:a16="http://schemas.microsoft.com/office/drawing/2014/main" id="{E34AA572-8CA7-D12B-42BE-E99CAA4442BF}"/>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B64A5DC4-770A-9D08-3298-15F43ECD5510}"/>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7">
                <a:extLst>
                  <a:ext uri="{FF2B5EF4-FFF2-40B4-BE49-F238E27FC236}">
                    <a16:creationId xmlns:a16="http://schemas.microsoft.com/office/drawing/2014/main" id="{AEDC19CE-1F39-C279-2BD5-C2BC55568E8A}"/>
                  </a:ext>
                </a:extLst>
              </p:cNvPr>
              <p:cNvGrpSpPr/>
              <p:nvPr/>
            </p:nvGrpSpPr>
            <p:grpSpPr>
              <a:xfrm>
                <a:off x="8077200" y="4800600"/>
                <a:ext cx="838200" cy="990600"/>
                <a:chOff x="7162800" y="4800600"/>
                <a:chExt cx="838200" cy="990600"/>
              </a:xfrm>
            </p:grpSpPr>
            <p:sp>
              <p:nvSpPr>
                <p:cNvPr id="145" name="Cross 144">
                  <a:extLst>
                    <a:ext uri="{FF2B5EF4-FFF2-40B4-BE49-F238E27FC236}">
                      <a16:creationId xmlns:a16="http://schemas.microsoft.com/office/drawing/2014/main" id="{F5C9C4E5-F03F-8C67-9FA7-1FC5C6508004}"/>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795443B1-37A4-3866-3213-E8DA1DCC8470}"/>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50">
                <a:extLst>
                  <a:ext uri="{FF2B5EF4-FFF2-40B4-BE49-F238E27FC236}">
                    <a16:creationId xmlns:a16="http://schemas.microsoft.com/office/drawing/2014/main" id="{74788FE5-BD52-34D1-23A1-C285E4C3F53B}"/>
                  </a:ext>
                </a:extLst>
              </p:cNvPr>
              <p:cNvGrpSpPr/>
              <p:nvPr/>
            </p:nvGrpSpPr>
            <p:grpSpPr>
              <a:xfrm>
                <a:off x="9001593" y="4789357"/>
                <a:ext cx="838200" cy="990600"/>
                <a:chOff x="7162800" y="4800600"/>
                <a:chExt cx="838200" cy="990600"/>
              </a:xfrm>
            </p:grpSpPr>
            <p:sp>
              <p:nvSpPr>
                <p:cNvPr id="143" name="Cross 142">
                  <a:extLst>
                    <a:ext uri="{FF2B5EF4-FFF2-40B4-BE49-F238E27FC236}">
                      <a16:creationId xmlns:a16="http://schemas.microsoft.com/office/drawing/2014/main" id="{A6F0BB73-D1A2-6955-6199-02413B2CCCB2}"/>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F782C61C-7942-A12C-A782-6CCCB121DC0D}"/>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9" name="Group 168">
            <a:extLst>
              <a:ext uri="{FF2B5EF4-FFF2-40B4-BE49-F238E27FC236}">
                <a16:creationId xmlns:a16="http://schemas.microsoft.com/office/drawing/2014/main" id="{1E6B27EC-4FC3-28E7-D71B-DC81A6773FB4}"/>
              </a:ext>
            </a:extLst>
          </p:cNvPr>
          <p:cNvGrpSpPr/>
          <p:nvPr/>
        </p:nvGrpSpPr>
        <p:grpSpPr>
          <a:xfrm flipH="1">
            <a:off x="3849084" y="3769496"/>
            <a:ext cx="1192988" cy="2894345"/>
            <a:chOff x="990600" y="1295400"/>
            <a:chExt cx="2133600" cy="4621778"/>
          </a:xfrm>
        </p:grpSpPr>
        <p:grpSp>
          <p:nvGrpSpPr>
            <p:cNvPr id="170" name="Group 169">
              <a:extLst>
                <a:ext uri="{FF2B5EF4-FFF2-40B4-BE49-F238E27FC236}">
                  <a16:creationId xmlns:a16="http://schemas.microsoft.com/office/drawing/2014/main" id="{C5CBA677-1548-3EAE-8959-5A8FFC510EE3}"/>
                </a:ext>
              </a:extLst>
            </p:cNvPr>
            <p:cNvGrpSpPr/>
            <p:nvPr/>
          </p:nvGrpSpPr>
          <p:grpSpPr>
            <a:xfrm rot="16587449">
              <a:off x="984384" y="1591696"/>
              <a:ext cx="1245636" cy="898604"/>
              <a:chOff x="1194976" y="413613"/>
              <a:chExt cx="1458178" cy="898604"/>
            </a:xfrm>
          </p:grpSpPr>
          <p:sp>
            <p:nvSpPr>
              <p:cNvPr id="1665" name="Teardrop 1664">
                <a:extLst>
                  <a:ext uri="{FF2B5EF4-FFF2-40B4-BE49-F238E27FC236}">
                    <a16:creationId xmlns:a16="http://schemas.microsoft.com/office/drawing/2014/main" id="{6877EF46-B26C-30DF-A2B0-45550CD1B6C6}"/>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6" name="Group 78">
                <a:extLst>
                  <a:ext uri="{FF2B5EF4-FFF2-40B4-BE49-F238E27FC236}">
                    <a16:creationId xmlns:a16="http://schemas.microsoft.com/office/drawing/2014/main" id="{5D6A8C1A-3DD6-AF6A-006F-B50163F45408}"/>
                  </a:ext>
                </a:extLst>
              </p:cNvPr>
              <p:cNvGrpSpPr/>
              <p:nvPr/>
            </p:nvGrpSpPr>
            <p:grpSpPr>
              <a:xfrm>
                <a:off x="1600200" y="489813"/>
                <a:ext cx="1052954" cy="822404"/>
                <a:chOff x="1600200" y="524225"/>
                <a:chExt cx="1052954" cy="822404"/>
              </a:xfrm>
            </p:grpSpPr>
            <p:sp>
              <p:nvSpPr>
                <p:cNvPr id="1667" name="Teardrop 1666">
                  <a:extLst>
                    <a:ext uri="{FF2B5EF4-FFF2-40B4-BE49-F238E27FC236}">
                      <a16:creationId xmlns:a16="http://schemas.microsoft.com/office/drawing/2014/main" id="{53CE0B02-06B8-E357-0E8A-F8C7E99DE266}"/>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8" name="Oval 1667">
                  <a:extLst>
                    <a:ext uri="{FF2B5EF4-FFF2-40B4-BE49-F238E27FC236}">
                      <a16:creationId xmlns:a16="http://schemas.microsoft.com/office/drawing/2014/main" id="{5BC13414-8CA5-A474-B2E8-CF5D5D925D78}"/>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Group 206">
              <a:extLst>
                <a:ext uri="{FF2B5EF4-FFF2-40B4-BE49-F238E27FC236}">
                  <a16:creationId xmlns:a16="http://schemas.microsoft.com/office/drawing/2014/main" id="{97CBB218-A88F-E24C-7AEF-652F27BDAFE2}"/>
                </a:ext>
              </a:extLst>
            </p:cNvPr>
            <p:cNvGrpSpPr/>
            <p:nvPr/>
          </p:nvGrpSpPr>
          <p:grpSpPr>
            <a:xfrm rot="3565139">
              <a:off x="1818712" y="1603047"/>
              <a:ext cx="1189701" cy="832440"/>
              <a:chOff x="1194976" y="413613"/>
              <a:chExt cx="1458178" cy="898604"/>
            </a:xfrm>
          </p:grpSpPr>
          <p:sp>
            <p:nvSpPr>
              <p:cNvPr id="253" name="Teardrop 252">
                <a:extLst>
                  <a:ext uri="{FF2B5EF4-FFF2-40B4-BE49-F238E27FC236}">
                    <a16:creationId xmlns:a16="http://schemas.microsoft.com/office/drawing/2014/main" id="{CC0359CB-A1E9-2CB6-3997-1F7BB63B9A2C}"/>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78">
                <a:extLst>
                  <a:ext uri="{FF2B5EF4-FFF2-40B4-BE49-F238E27FC236}">
                    <a16:creationId xmlns:a16="http://schemas.microsoft.com/office/drawing/2014/main" id="{21163434-2760-A84D-174D-01DEB1CAEBAA}"/>
                  </a:ext>
                </a:extLst>
              </p:cNvPr>
              <p:cNvGrpSpPr/>
              <p:nvPr/>
            </p:nvGrpSpPr>
            <p:grpSpPr>
              <a:xfrm>
                <a:off x="1600200" y="489813"/>
                <a:ext cx="1052954" cy="822404"/>
                <a:chOff x="1600200" y="524225"/>
                <a:chExt cx="1052954" cy="822404"/>
              </a:xfrm>
            </p:grpSpPr>
            <p:sp>
              <p:nvSpPr>
                <p:cNvPr id="255" name="Teardrop 254">
                  <a:extLst>
                    <a:ext uri="{FF2B5EF4-FFF2-40B4-BE49-F238E27FC236}">
                      <a16:creationId xmlns:a16="http://schemas.microsoft.com/office/drawing/2014/main" id="{5576E11A-EDA8-886F-8CC7-18E696200A43}"/>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Oval 1663">
                  <a:extLst>
                    <a:ext uri="{FF2B5EF4-FFF2-40B4-BE49-F238E27FC236}">
                      <a16:creationId xmlns:a16="http://schemas.microsoft.com/office/drawing/2014/main" id="{D72F3E03-52D4-207F-A93A-BEFCC15F8E23}"/>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8" name="Oval 207">
              <a:extLst>
                <a:ext uri="{FF2B5EF4-FFF2-40B4-BE49-F238E27FC236}">
                  <a16:creationId xmlns:a16="http://schemas.microsoft.com/office/drawing/2014/main" id="{CEC8ADB1-CE92-9E09-1AFF-70190B5FE926}"/>
                </a:ext>
              </a:extLst>
            </p:cNvPr>
            <p:cNvSpPr/>
            <p:nvPr/>
          </p:nvSpPr>
          <p:spPr>
            <a:xfrm>
              <a:off x="23622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1844C738-EA6D-A2A3-BDDB-6D9F8C378CEA}"/>
                </a:ext>
              </a:extLst>
            </p:cNvPr>
            <p:cNvSpPr/>
            <p:nvPr/>
          </p:nvSpPr>
          <p:spPr>
            <a:xfrm>
              <a:off x="990600" y="3429000"/>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87">
              <a:extLst>
                <a:ext uri="{FF2B5EF4-FFF2-40B4-BE49-F238E27FC236}">
                  <a16:creationId xmlns:a16="http://schemas.microsoft.com/office/drawing/2014/main" id="{CB47C14D-706A-0ACF-32FA-86362CDB34F0}"/>
                </a:ext>
              </a:extLst>
            </p:cNvPr>
            <p:cNvGrpSpPr/>
            <p:nvPr/>
          </p:nvGrpSpPr>
          <p:grpSpPr>
            <a:xfrm rot="1905584" flipH="1">
              <a:off x="1599760" y="4893930"/>
              <a:ext cx="549476" cy="1023248"/>
              <a:chOff x="6213924" y="4956136"/>
              <a:chExt cx="549476" cy="1023248"/>
            </a:xfrm>
          </p:grpSpPr>
          <p:sp>
            <p:nvSpPr>
              <p:cNvPr id="251" name="Oval 250">
                <a:extLst>
                  <a:ext uri="{FF2B5EF4-FFF2-40B4-BE49-F238E27FC236}">
                    <a16:creationId xmlns:a16="http://schemas.microsoft.com/office/drawing/2014/main" id="{9DF3B5F2-610E-C34D-A43C-E5294519AE2E}"/>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53F6CB16-3A8A-A844-6AC6-3FCF7FFCE193}"/>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86">
              <a:extLst>
                <a:ext uri="{FF2B5EF4-FFF2-40B4-BE49-F238E27FC236}">
                  <a16:creationId xmlns:a16="http://schemas.microsoft.com/office/drawing/2014/main" id="{203DFEBF-1B9A-FB8A-2756-C07213B4F000}"/>
                </a:ext>
              </a:extLst>
            </p:cNvPr>
            <p:cNvGrpSpPr/>
            <p:nvPr/>
          </p:nvGrpSpPr>
          <p:grpSpPr>
            <a:xfrm rot="19694416">
              <a:off x="2209800" y="4825928"/>
              <a:ext cx="549476" cy="1023248"/>
              <a:chOff x="6213924" y="4956136"/>
              <a:chExt cx="549476" cy="1023248"/>
            </a:xfrm>
          </p:grpSpPr>
          <p:sp>
            <p:nvSpPr>
              <p:cNvPr id="249" name="Oval 248">
                <a:extLst>
                  <a:ext uri="{FF2B5EF4-FFF2-40B4-BE49-F238E27FC236}">
                    <a16:creationId xmlns:a16="http://schemas.microsoft.com/office/drawing/2014/main" id="{ED954F5D-CDF1-290F-700F-06DBF6802C4F}"/>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EED4610E-699B-7120-60C4-5D9ACCECF151}"/>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Trapezoid 211">
              <a:extLst>
                <a:ext uri="{FF2B5EF4-FFF2-40B4-BE49-F238E27FC236}">
                  <a16:creationId xmlns:a16="http://schemas.microsoft.com/office/drawing/2014/main" id="{E73C43D7-B363-F6EB-7B24-EEA9813953D7}"/>
                </a:ext>
              </a:extLst>
            </p:cNvPr>
            <p:cNvSpPr/>
            <p:nvPr/>
          </p:nvSpPr>
          <p:spPr>
            <a:xfrm rot="20098521">
              <a:off x="2333103" y="2603725"/>
              <a:ext cx="733756" cy="1515458"/>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a:extLst>
                <a:ext uri="{FF2B5EF4-FFF2-40B4-BE49-F238E27FC236}">
                  <a16:creationId xmlns:a16="http://schemas.microsoft.com/office/drawing/2014/main" id="{65D7232D-FC2E-BEB1-B4D4-87A778FC00AA}"/>
                </a:ext>
              </a:extLst>
            </p:cNvPr>
            <p:cNvSpPr/>
            <p:nvPr/>
          </p:nvSpPr>
          <p:spPr>
            <a:xfrm rot="1180462">
              <a:off x="1046149" y="2651392"/>
              <a:ext cx="619485" cy="1371600"/>
            </a:xfrm>
            <a:prstGeom prst="trapezoid">
              <a:avLst>
                <a:gd name="adj" fmla="val 320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a:extLst>
                <a:ext uri="{FF2B5EF4-FFF2-40B4-BE49-F238E27FC236}">
                  <a16:creationId xmlns:a16="http://schemas.microsoft.com/office/drawing/2014/main" id="{6E58E08F-6896-8A96-8FDF-C2CCE94CC656}"/>
                </a:ext>
              </a:extLst>
            </p:cNvPr>
            <p:cNvSpPr/>
            <p:nvPr/>
          </p:nvSpPr>
          <p:spPr>
            <a:xfrm>
              <a:off x="1143000" y="2692328"/>
              <a:ext cx="1828800" cy="2667000"/>
            </a:xfrm>
            <a:prstGeom prst="trapezoid">
              <a:avLst>
                <a:gd name="adj" fmla="val 268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7C88777E-ED6D-1E80-2387-3E5877189003}"/>
                </a:ext>
              </a:extLst>
            </p:cNvPr>
            <p:cNvSpPr/>
            <p:nvPr/>
          </p:nvSpPr>
          <p:spPr>
            <a:xfrm rot="10800000">
              <a:off x="1771250" y="2433706"/>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3086EF8A-8353-1077-BCE2-5D9833E1AF09}"/>
                </a:ext>
              </a:extLst>
            </p:cNvPr>
            <p:cNvSpPr/>
            <p:nvPr/>
          </p:nvSpPr>
          <p:spPr>
            <a:xfrm rot="20080052">
              <a:off x="1406881" y="2695284"/>
              <a:ext cx="685800" cy="2288024"/>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6D68DD77-9211-F327-24E4-A58A52BC2C81}"/>
                </a:ext>
              </a:extLst>
            </p:cNvPr>
            <p:cNvSpPr/>
            <p:nvPr/>
          </p:nvSpPr>
          <p:spPr>
            <a:xfrm>
              <a:off x="12954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159">
              <a:extLst>
                <a:ext uri="{FF2B5EF4-FFF2-40B4-BE49-F238E27FC236}">
                  <a16:creationId xmlns:a16="http://schemas.microsoft.com/office/drawing/2014/main" id="{85A7DA9B-90A4-81E7-4B55-8CE7F1A53E6A}"/>
                </a:ext>
              </a:extLst>
            </p:cNvPr>
            <p:cNvGrpSpPr/>
            <p:nvPr/>
          </p:nvGrpSpPr>
          <p:grpSpPr>
            <a:xfrm>
              <a:off x="1247933" y="4967990"/>
              <a:ext cx="1600200" cy="381000"/>
              <a:chOff x="4495800" y="381000"/>
              <a:chExt cx="3094220" cy="703289"/>
            </a:xfrm>
          </p:grpSpPr>
          <p:sp>
            <p:nvSpPr>
              <p:cNvPr id="244" name="Left-Right Arrow 60">
                <a:extLst>
                  <a:ext uri="{FF2B5EF4-FFF2-40B4-BE49-F238E27FC236}">
                    <a16:creationId xmlns:a16="http://schemas.microsoft.com/office/drawing/2014/main" id="{ECDB008E-5113-8C32-B4CB-1D40FC1E9BA5}"/>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Left-Right Arrow 61">
                <a:extLst>
                  <a:ext uri="{FF2B5EF4-FFF2-40B4-BE49-F238E27FC236}">
                    <a16:creationId xmlns:a16="http://schemas.microsoft.com/office/drawing/2014/main" id="{43439DB6-8F68-4152-CEBD-D58187F99276}"/>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03182388-551B-39A1-12C8-7E32D4992AC1}"/>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EFA9BDC3-3314-1736-A3BA-8A0B5A4A32A8}"/>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C4C39F13-5174-6561-B9D0-73341CFB27EB}"/>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Moon 218">
              <a:extLst>
                <a:ext uri="{FF2B5EF4-FFF2-40B4-BE49-F238E27FC236}">
                  <a16:creationId xmlns:a16="http://schemas.microsoft.com/office/drawing/2014/main" id="{F82803F7-AC6C-9CEF-36D1-A69A4BF1A446}"/>
                </a:ext>
              </a:extLst>
            </p:cNvPr>
            <p:cNvSpPr/>
            <p:nvPr/>
          </p:nvSpPr>
          <p:spPr>
            <a:xfrm rot="19884192">
              <a:off x="1796088" y="2673854"/>
              <a:ext cx="460324" cy="2943043"/>
            </a:xfrm>
            <a:prstGeom prst="moon">
              <a:avLst>
                <a:gd name="adj" fmla="val 875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169">
              <a:extLst>
                <a:ext uri="{FF2B5EF4-FFF2-40B4-BE49-F238E27FC236}">
                  <a16:creationId xmlns:a16="http://schemas.microsoft.com/office/drawing/2014/main" id="{FD17A85B-04B8-F9EC-7FC6-AD87EFF6843F}"/>
                </a:ext>
              </a:extLst>
            </p:cNvPr>
            <p:cNvGrpSpPr/>
            <p:nvPr/>
          </p:nvGrpSpPr>
          <p:grpSpPr>
            <a:xfrm rot="3570060">
              <a:off x="1427193" y="3943686"/>
              <a:ext cx="1170140" cy="166579"/>
              <a:chOff x="4953000" y="457200"/>
              <a:chExt cx="1321634" cy="647074"/>
            </a:xfrm>
          </p:grpSpPr>
          <p:sp>
            <p:nvSpPr>
              <p:cNvPr id="240" name="Diamond 239">
                <a:extLst>
                  <a:ext uri="{FF2B5EF4-FFF2-40B4-BE49-F238E27FC236}">
                    <a16:creationId xmlns:a16="http://schemas.microsoft.com/office/drawing/2014/main" id="{A3593CB1-73D9-EAA5-9FFD-601DB73F36AB}"/>
                  </a:ext>
                </a:extLst>
              </p:cNvPr>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1276A33D-3999-0E11-EBD1-FA30D5F74D35}"/>
                  </a:ext>
                </a:extLst>
              </p:cNvPr>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317156C4-4621-B0EB-7FD8-7E3A7886994D}"/>
                  </a:ext>
                </a:extLst>
              </p:cNvPr>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7F764DEA-DF79-82DD-26B6-EAED953C30BC}"/>
                  </a:ext>
                </a:extLst>
              </p:cNvPr>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a16="http://schemas.microsoft.com/office/drawing/2014/main" id="{5FD0165C-11C2-A4F0-706A-61EC4F29DBC7}"/>
                </a:ext>
              </a:extLst>
            </p:cNvPr>
            <p:cNvGrpSpPr/>
            <p:nvPr/>
          </p:nvGrpSpPr>
          <p:grpSpPr>
            <a:xfrm>
              <a:off x="1295400" y="1295400"/>
              <a:ext cx="1458178" cy="898604"/>
              <a:chOff x="1194976" y="413613"/>
              <a:chExt cx="1458178" cy="898604"/>
            </a:xfrm>
          </p:grpSpPr>
          <p:sp>
            <p:nvSpPr>
              <p:cNvPr id="236" name="Teardrop 235">
                <a:extLst>
                  <a:ext uri="{FF2B5EF4-FFF2-40B4-BE49-F238E27FC236}">
                    <a16:creationId xmlns:a16="http://schemas.microsoft.com/office/drawing/2014/main" id="{22A7EB2D-2E75-F068-8E52-910411E525D0}"/>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36">
                <a:extLst>
                  <a:ext uri="{FF2B5EF4-FFF2-40B4-BE49-F238E27FC236}">
                    <a16:creationId xmlns:a16="http://schemas.microsoft.com/office/drawing/2014/main" id="{525C32F0-CC3A-2894-0187-44A0E9BBFB11}"/>
                  </a:ext>
                </a:extLst>
              </p:cNvPr>
              <p:cNvGrpSpPr/>
              <p:nvPr/>
            </p:nvGrpSpPr>
            <p:grpSpPr>
              <a:xfrm>
                <a:off x="1600200" y="489813"/>
                <a:ext cx="1052954" cy="822404"/>
                <a:chOff x="1600200" y="524225"/>
                <a:chExt cx="1052954" cy="822404"/>
              </a:xfrm>
            </p:grpSpPr>
            <p:sp>
              <p:nvSpPr>
                <p:cNvPr id="238" name="Teardrop 237">
                  <a:extLst>
                    <a:ext uri="{FF2B5EF4-FFF2-40B4-BE49-F238E27FC236}">
                      <a16:creationId xmlns:a16="http://schemas.microsoft.com/office/drawing/2014/main" id="{F4A98899-F202-28B7-AB6A-A839D4F2EC9E}"/>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EF413F43-076E-F6F4-57B2-8B75EE16B1D9}"/>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221">
              <a:extLst>
                <a:ext uri="{FF2B5EF4-FFF2-40B4-BE49-F238E27FC236}">
                  <a16:creationId xmlns:a16="http://schemas.microsoft.com/office/drawing/2014/main" id="{F7FC5179-9B6E-184E-F7B1-2CF842E4E5FF}"/>
                </a:ext>
              </a:extLst>
            </p:cNvPr>
            <p:cNvGrpSpPr/>
            <p:nvPr/>
          </p:nvGrpSpPr>
          <p:grpSpPr>
            <a:xfrm>
              <a:off x="1295400" y="1752600"/>
              <a:ext cx="1447800" cy="296333"/>
              <a:chOff x="3429000" y="2209800"/>
              <a:chExt cx="2057400" cy="533400"/>
            </a:xfrm>
          </p:grpSpPr>
          <p:sp>
            <p:nvSpPr>
              <p:cNvPr id="229" name="Rounded Rectangle 90">
                <a:extLst>
                  <a:ext uri="{FF2B5EF4-FFF2-40B4-BE49-F238E27FC236}">
                    <a16:creationId xmlns:a16="http://schemas.microsoft.com/office/drawing/2014/main" id="{A8518D94-593D-1D68-FD6F-D15E6B4D30D1}"/>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58">
                <a:extLst>
                  <a:ext uri="{FF2B5EF4-FFF2-40B4-BE49-F238E27FC236}">
                    <a16:creationId xmlns:a16="http://schemas.microsoft.com/office/drawing/2014/main" id="{B3DA1B8C-94D4-2A7F-756A-EFC9CD472E30}"/>
                  </a:ext>
                </a:extLst>
              </p:cNvPr>
              <p:cNvGrpSpPr/>
              <p:nvPr/>
            </p:nvGrpSpPr>
            <p:grpSpPr>
              <a:xfrm>
                <a:off x="3505200" y="2209800"/>
                <a:ext cx="1828799" cy="533400"/>
                <a:chOff x="4495800" y="381000"/>
                <a:chExt cx="3094220" cy="703289"/>
              </a:xfrm>
            </p:grpSpPr>
            <p:sp>
              <p:nvSpPr>
                <p:cNvPr id="231" name="Left-Right Arrow 65">
                  <a:extLst>
                    <a:ext uri="{FF2B5EF4-FFF2-40B4-BE49-F238E27FC236}">
                      <a16:creationId xmlns:a16="http://schemas.microsoft.com/office/drawing/2014/main" id="{DBC65BDF-FDB1-3DD2-C53C-76B00B1BFB3E}"/>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Left-Right Arrow 66">
                  <a:extLst>
                    <a:ext uri="{FF2B5EF4-FFF2-40B4-BE49-F238E27FC236}">
                      <a16:creationId xmlns:a16="http://schemas.microsoft.com/office/drawing/2014/main" id="{DB18C6F5-B27B-6462-F42C-208840AE13DD}"/>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0D2FFEB2-FCDA-264C-23F3-082CBD69F526}"/>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7A0977A8-8E61-195E-AEFF-55BE0AFDEC34}"/>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a:extLst>
                    <a:ext uri="{FF2B5EF4-FFF2-40B4-BE49-F238E27FC236}">
                      <a16:creationId xmlns:a16="http://schemas.microsoft.com/office/drawing/2014/main" id="{2997943B-942E-ED6B-6A96-B50D43F50F6B}"/>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3" name="Group 222">
              <a:extLst>
                <a:ext uri="{FF2B5EF4-FFF2-40B4-BE49-F238E27FC236}">
                  <a16:creationId xmlns:a16="http://schemas.microsoft.com/office/drawing/2014/main" id="{074D368D-5EDC-F846-8D96-C280AD82192A}"/>
                </a:ext>
              </a:extLst>
            </p:cNvPr>
            <p:cNvGrpSpPr/>
            <p:nvPr/>
          </p:nvGrpSpPr>
          <p:grpSpPr>
            <a:xfrm>
              <a:off x="1219200" y="2667001"/>
              <a:ext cx="457200" cy="609600"/>
              <a:chOff x="3200400" y="2514600"/>
              <a:chExt cx="838200" cy="1295400"/>
            </a:xfrm>
          </p:grpSpPr>
          <p:sp>
            <p:nvSpPr>
              <p:cNvPr id="224" name="Diamond 223">
                <a:extLst>
                  <a:ext uri="{FF2B5EF4-FFF2-40B4-BE49-F238E27FC236}">
                    <a16:creationId xmlns:a16="http://schemas.microsoft.com/office/drawing/2014/main" id="{17DD35E4-0159-8481-6227-378F5EE491A3}"/>
                  </a:ext>
                </a:extLst>
              </p:cNvPr>
              <p:cNvSpPr/>
              <p:nvPr/>
            </p:nvSpPr>
            <p:spPr>
              <a:xfrm>
                <a:off x="3200400" y="2514600"/>
                <a:ext cx="838200" cy="1143000"/>
              </a:xfrm>
              <a:prstGeom prst="diamon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a:extLst>
                  <a:ext uri="{FF2B5EF4-FFF2-40B4-BE49-F238E27FC236}">
                    <a16:creationId xmlns:a16="http://schemas.microsoft.com/office/drawing/2014/main" id="{C1DCE44B-8051-B5BA-819D-3461AD4E9CD4}"/>
                  </a:ext>
                </a:extLst>
              </p:cNvPr>
              <p:cNvSpPr/>
              <p:nvPr/>
            </p:nvSpPr>
            <p:spPr>
              <a:xfrm>
                <a:off x="3389671" y="2762865"/>
                <a:ext cx="457200" cy="62345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C5EA6CC6-E427-1CCD-2BCD-2E2929A6EC89}"/>
                  </a:ext>
                </a:extLst>
              </p:cNvPr>
              <p:cNvSpPr/>
              <p:nvPr/>
            </p:nvSpPr>
            <p:spPr>
              <a:xfrm>
                <a:off x="3505200" y="35814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29E342AC-4DE4-F8BA-CF1B-8FF5548FB1E5}"/>
                  </a:ext>
                </a:extLst>
              </p:cNvPr>
              <p:cNvSpPr/>
              <p:nvPr/>
            </p:nvSpPr>
            <p:spPr>
              <a:xfrm>
                <a:off x="3751006" y="333559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4EFEAF5F-FC02-31F2-A82F-BD3EC1BBD6B6}"/>
                  </a:ext>
                </a:extLst>
              </p:cNvPr>
              <p:cNvSpPr/>
              <p:nvPr/>
            </p:nvSpPr>
            <p:spPr>
              <a:xfrm>
                <a:off x="3293806" y="3360174"/>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58"/>
          <p:cNvGrpSpPr/>
          <p:nvPr/>
        </p:nvGrpSpPr>
        <p:grpSpPr>
          <a:xfrm rot="1687287">
            <a:off x="1366471" y="4895693"/>
            <a:ext cx="845356" cy="1113585"/>
            <a:chOff x="1600200" y="4111215"/>
            <a:chExt cx="1246315" cy="1641767"/>
          </a:xfrm>
        </p:grpSpPr>
        <p:grpSp>
          <p:nvGrpSpPr>
            <p:cNvPr id="60" name="Group 16"/>
            <p:cNvGrpSpPr/>
            <p:nvPr/>
          </p:nvGrpSpPr>
          <p:grpSpPr>
            <a:xfrm>
              <a:off x="1600200" y="4114800"/>
              <a:ext cx="1246315" cy="1638182"/>
              <a:chOff x="914400" y="1143000"/>
              <a:chExt cx="4572000" cy="6553200"/>
            </a:xfrm>
          </p:grpSpPr>
          <p:grpSp>
            <p:nvGrpSpPr>
              <p:cNvPr id="62" name="Group 1"/>
              <p:cNvGrpSpPr/>
              <p:nvPr/>
            </p:nvGrpSpPr>
            <p:grpSpPr>
              <a:xfrm>
                <a:off x="914400" y="1143000"/>
                <a:ext cx="4572000" cy="6553200"/>
                <a:chOff x="838200" y="1371600"/>
                <a:chExt cx="1524000" cy="1752600"/>
              </a:xfrm>
            </p:grpSpPr>
            <p:sp>
              <p:nvSpPr>
                <p:cNvPr id="6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4"/>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1988663" y="4111215"/>
              <a:ext cx="695994" cy="771388"/>
            </a:xfrm>
            <a:prstGeom prst="rect">
              <a:avLst/>
            </a:prstGeom>
            <a:noFill/>
          </p:spPr>
          <p:txBody>
            <a:bodyPr wrap="square" rtlCol="0">
              <a:spAutoFit/>
            </a:bodyPr>
            <a:lstStyle/>
            <a:p>
              <a:pPr algn="ctr"/>
              <a:endParaRPr lang="en-US" sz="2800" dirty="0">
                <a:latin typeface="Comic Sans MS" pitchFamily="66" charset="0"/>
              </a:endParaRPr>
            </a:p>
          </p:txBody>
        </p:sp>
      </p:grpSp>
      <p:grpSp>
        <p:nvGrpSpPr>
          <p:cNvPr id="1669" name="Group 1668">
            <a:extLst>
              <a:ext uri="{FF2B5EF4-FFF2-40B4-BE49-F238E27FC236}">
                <a16:creationId xmlns:a16="http://schemas.microsoft.com/office/drawing/2014/main" id="{66A38F3A-F52D-7026-858D-6997FC86EDFA}"/>
              </a:ext>
            </a:extLst>
          </p:cNvPr>
          <p:cNvGrpSpPr/>
          <p:nvPr/>
        </p:nvGrpSpPr>
        <p:grpSpPr>
          <a:xfrm>
            <a:off x="5385105" y="3691422"/>
            <a:ext cx="1438975" cy="2904132"/>
            <a:chOff x="416472" y="2209800"/>
            <a:chExt cx="1793328" cy="3505200"/>
          </a:xfrm>
        </p:grpSpPr>
        <p:sp>
          <p:nvSpPr>
            <p:cNvPr id="1670" name="Cloud 1669">
              <a:extLst>
                <a:ext uri="{FF2B5EF4-FFF2-40B4-BE49-F238E27FC236}">
                  <a16:creationId xmlns:a16="http://schemas.microsoft.com/office/drawing/2014/main" id="{C111F4E7-2F33-187C-DBC4-489DCE2AE741}"/>
                </a:ext>
              </a:extLst>
            </p:cNvPr>
            <p:cNvSpPr/>
            <p:nvPr/>
          </p:nvSpPr>
          <p:spPr>
            <a:xfrm>
              <a:off x="685800" y="2971800"/>
              <a:ext cx="1219200" cy="990600"/>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1" name="Oval 1670">
              <a:extLst>
                <a:ext uri="{FF2B5EF4-FFF2-40B4-BE49-F238E27FC236}">
                  <a16:creationId xmlns:a16="http://schemas.microsoft.com/office/drawing/2014/main" id="{DEB956A6-8962-F799-2D04-720FB1ADA165}"/>
                </a:ext>
              </a:extLst>
            </p:cNvPr>
            <p:cNvSpPr/>
            <p:nvPr/>
          </p:nvSpPr>
          <p:spPr>
            <a:xfrm rot="19437994">
              <a:off x="1344184" y="5119606"/>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2" name="Oval 1671">
              <a:extLst>
                <a:ext uri="{FF2B5EF4-FFF2-40B4-BE49-F238E27FC236}">
                  <a16:creationId xmlns:a16="http://schemas.microsoft.com/office/drawing/2014/main" id="{AF919FDC-869E-723A-BFF7-782E83C84651}"/>
                </a:ext>
              </a:extLst>
            </p:cNvPr>
            <p:cNvSpPr/>
            <p:nvPr/>
          </p:nvSpPr>
          <p:spPr>
            <a:xfrm rot="1955574">
              <a:off x="879257" y="5089678"/>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3" name="Pentagon 4">
              <a:extLst>
                <a:ext uri="{FF2B5EF4-FFF2-40B4-BE49-F238E27FC236}">
                  <a16:creationId xmlns:a16="http://schemas.microsoft.com/office/drawing/2014/main" id="{29CD62A2-2A51-129A-CA81-F519074FA5C6}"/>
                </a:ext>
              </a:extLst>
            </p:cNvPr>
            <p:cNvSpPr/>
            <p:nvPr/>
          </p:nvSpPr>
          <p:spPr>
            <a:xfrm rot="4714608">
              <a:off x="1112250" y="5057191"/>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4" name="Pentagon 5">
              <a:extLst>
                <a:ext uri="{FF2B5EF4-FFF2-40B4-BE49-F238E27FC236}">
                  <a16:creationId xmlns:a16="http://schemas.microsoft.com/office/drawing/2014/main" id="{CC315AC9-A6C1-FEF8-554A-D9CAE3DF7044}"/>
                </a:ext>
              </a:extLst>
            </p:cNvPr>
            <p:cNvSpPr/>
            <p:nvPr/>
          </p:nvSpPr>
          <p:spPr>
            <a:xfrm rot="6079541">
              <a:off x="743954" y="4997815"/>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5" name="Oval 1674">
              <a:extLst>
                <a:ext uri="{FF2B5EF4-FFF2-40B4-BE49-F238E27FC236}">
                  <a16:creationId xmlns:a16="http://schemas.microsoft.com/office/drawing/2014/main" id="{817C694D-8E50-82C3-02D9-2E6A22DADAFC}"/>
                </a:ext>
              </a:extLst>
            </p:cNvPr>
            <p:cNvSpPr/>
            <p:nvPr/>
          </p:nvSpPr>
          <p:spPr>
            <a:xfrm>
              <a:off x="1954115" y="4264418"/>
              <a:ext cx="255685"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6" name="Oval 1675">
              <a:extLst>
                <a:ext uri="{FF2B5EF4-FFF2-40B4-BE49-F238E27FC236}">
                  <a16:creationId xmlns:a16="http://schemas.microsoft.com/office/drawing/2014/main" id="{210109E6-EC82-CA7C-47BA-33BFB31D0198}"/>
                </a:ext>
              </a:extLst>
            </p:cNvPr>
            <p:cNvSpPr/>
            <p:nvPr/>
          </p:nvSpPr>
          <p:spPr>
            <a:xfrm>
              <a:off x="416472" y="4264418"/>
              <a:ext cx="321879"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7" name="Flowchart: Manual Operation 1676">
              <a:extLst>
                <a:ext uri="{FF2B5EF4-FFF2-40B4-BE49-F238E27FC236}">
                  <a16:creationId xmlns:a16="http://schemas.microsoft.com/office/drawing/2014/main" id="{26557916-251B-B205-2A12-E2075EFD4DDB}"/>
                </a:ext>
              </a:extLst>
            </p:cNvPr>
            <p:cNvSpPr/>
            <p:nvPr/>
          </p:nvSpPr>
          <p:spPr>
            <a:xfrm rot="8846634">
              <a:off x="1685412" y="35950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8" name="Flowchart: Manual Operation 1677">
              <a:extLst>
                <a:ext uri="{FF2B5EF4-FFF2-40B4-BE49-F238E27FC236}">
                  <a16:creationId xmlns:a16="http://schemas.microsoft.com/office/drawing/2014/main" id="{B02B5F1E-7332-7FC5-D697-8D3CB95AB689}"/>
                </a:ext>
              </a:extLst>
            </p:cNvPr>
            <p:cNvSpPr/>
            <p:nvPr/>
          </p:nvSpPr>
          <p:spPr>
            <a:xfrm rot="12773101">
              <a:off x="629017" y="35969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79" name="Flowchart: Manual Operation 1678">
              <a:extLst>
                <a:ext uri="{FF2B5EF4-FFF2-40B4-BE49-F238E27FC236}">
                  <a16:creationId xmlns:a16="http://schemas.microsoft.com/office/drawing/2014/main" id="{7CE324F1-40FB-74B8-F49C-A6C260B41BEF}"/>
                </a:ext>
              </a:extLst>
            </p:cNvPr>
            <p:cNvSpPr/>
            <p:nvPr/>
          </p:nvSpPr>
          <p:spPr>
            <a:xfrm rot="10800000">
              <a:off x="784334" y="3553960"/>
              <a:ext cx="1057603" cy="171694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0" name="Pentagon 11">
              <a:extLst>
                <a:ext uri="{FF2B5EF4-FFF2-40B4-BE49-F238E27FC236}">
                  <a16:creationId xmlns:a16="http://schemas.microsoft.com/office/drawing/2014/main" id="{CD3F26ED-0E55-3871-6DEC-9B921E880455}"/>
                </a:ext>
              </a:extLst>
            </p:cNvPr>
            <p:cNvSpPr/>
            <p:nvPr/>
          </p:nvSpPr>
          <p:spPr>
            <a:xfrm rot="5400000">
              <a:off x="69020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1" name="Pentagon 12">
              <a:extLst>
                <a:ext uri="{FF2B5EF4-FFF2-40B4-BE49-F238E27FC236}">
                  <a16:creationId xmlns:a16="http://schemas.microsoft.com/office/drawing/2014/main" id="{96116E27-0368-F69F-B069-CAAC11C158B1}"/>
                </a:ext>
              </a:extLst>
            </p:cNvPr>
            <p:cNvSpPr/>
            <p:nvPr/>
          </p:nvSpPr>
          <p:spPr>
            <a:xfrm rot="5400000">
              <a:off x="874132"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2" name="Pentagon 13">
              <a:extLst>
                <a:ext uri="{FF2B5EF4-FFF2-40B4-BE49-F238E27FC236}">
                  <a16:creationId xmlns:a16="http://schemas.microsoft.com/office/drawing/2014/main" id="{42C76CDE-5120-2DD1-6E6B-EA11A7A1F58C}"/>
                </a:ext>
              </a:extLst>
            </p:cNvPr>
            <p:cNvSpPr/>
            <p:nvPr/>
          </p:nvSpPr>
          <p:spPr>
            <a:xfrm rot="5400000">
              <a:off x="1012080"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3" name="Pentagon 14">
              <a:extLst>
                <a:ext uri="{FF2B5EF4-FFF2-40B4-BE49-F238E27FC236}">
                  <a16:creationId xmlns:a16="http://schemas.microsoft.com/office/drawing/2014/main" id="{BFB0ED89-6A4A-617E-D5F9-A0E8A99C3AC3}"/>
                </a:ext>
              </a:extLst>
            </p:cNvPr>
            <p:cNvSpPr/>
            <p:nvPr/>
          </p:nvSpPr>
          <p:spPr>
            <a:xfrm rot="5400000">
              <a:off x="119601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4" name="Pentagon 15">
              <a:extLst>
                <a:ext uri="{FF2B5EF4-FFF2-40B4-BE49-F238E27FC236}">
                  <a16:creationId xmlns:a16="http://schemas.microsoft.com/office/drawing/2014/main" id="{679B07F4-039E-7277-D312-9FE0D7761529}"/>
                </a:ext>
              </a:extLst>
            </p:cNvPr>
            <p:cNvSpPr/>
            <p:nvPr/>
          </p:nvSpPr>
          <p:spPr>
            <a:xfrm rot="5400000">
              <a:off x="598235"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5" name="Pentagon 16">
              <a:extLst>
                <a:ext uri="{FF2B5EF4-FFF2-40B4-BE49-F238E27FC236}">
                  <a16:creationId xmlns:a16="http://schemas.microsoft.com/office/drawing/2014/main" id="{E2E7D92B-78C3-2B56-271C-1AA4C746DDC5}"/>
                </a:ext>
              </a:extLst>
            </p:cNvPr>
            <p:cNvSpPr/>
            <p:nvPr/>
          </p:nvSpPr>
          <p:spPr>
            <a:xfrm rot="5400000">
              <a:off x="1287976"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6" name="Pentagon 17">
              <a:extLst>
                <a:ext uri="{FF2B5EF4-FFF2-40B4-BE49-F238E27FC236}">
                  <a16:creationId xmlns:a16="http://schemas.microsoft.com/office/drawing/2014/main" id="{CED3F645-F6B3-A0B1-2D94-B28E588B37D9}"/>
                </a:ext>
              </a:extLst>
            </p:cNvPr>
            <p:cNvSpPr/>
            <p:nvPr/>
          </p:nvSpPr>
          <p:spPr>
            <a:xfrm rot="6342749">
              <a:off x="518996" y="47317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7" name="Pentagon 18">
              <a:extLst>
                <a:ext uri="{FF2B5EF4-FFF2-40B4-BE49-F238E27FC236}">
                  <a16:creationId xmlns:a16="http://schemas.microsoft.com/office/drawing/2014/main" id="{FD920380-A14D-8070-3F09-911D5F4B249D}"/>
                </a:ext>
              </a:extLst>
            </p:cNvPr>
            <p:cNvSpPr/>
            <p:nvPr/>
          </p:nvSpPr>
          <p:spPr>
            <a:xfrm rot="4529732">
              <a:off x="1357024" y="4737961"/>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8" name="Oval 1687">
              <a:extLst>
                <a:ext uri="{FF2B5EF4-FFF2-40B4-BE49-F238E27FC236}">
                  <a16:creationId xmlns:a16="http://schemas.microsoft.com/office/drawing/2014/main" id="{3E102DD4-1102-1DB2-C8A9-E6AE8807398D}"/>
                </a:ext>
              </a:extLst>
            </p:cNvPr>
            <p:cNvSpPr/>
            <p:nvPr/>
          </p:nvSpPr>
          <p:spPr>
            <a:xfrm>
              <a:off x="1219200" y="3435550"/>
              <a:ext cx="228600"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89" name="Pentagon 20">
              <a:extLst>
                <a:ext uri="{FF2B5EF4-FFF2-40B4-BE49-F238E27FC236}">
                  <a16:creationId xmlns:a16="http://schemas.microsoft.com/office/drawing/2014/main" id="{3E569E3A-CCE2-FAE5-8548-636BA92E45CB}"/>
                </a:ext>
              </a:extLst>
            </p:cNvPr>
            <p:cNvSpPr/>
            <p:nvPr/>
          </p:nvSpPr>
          <p:spPr>
            <a:xfrm rot="7201658">
              <a:off x="395258" y="3716723"/>
              <a:ext cx="984266" cy="24883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90" name="Pentagon 22">
              <a:extLst>
                <a:ext uri="{FF2B5EF4-FFF2-40B4-BE49-F238E27FC236}">
                  <a16:creationId xmlns:a16="http://schemas.microsoft.com/office/drawing/2014/main" id="{5777046B-E494-C4B7-545A-AF63F1601348}"/>
                </a:ext>
              </a:extLst>
            </p:cNvPr>
            <p:cNvSpPr/>
            <p:nvPr/>
          </p:nvSpPr>
          <p:spPr>
            <a:xfrm rot="14398342" flipH="1">
              <a:off x="1322851" y="3815029"/>
              <a:ext cx="984266" cy="25823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91" name="Rectangle 1690">
              <a:extLst>
                <a:ext uri="{FF2B5EF4-FFF2-40B4-BE49-F238E27FC236}">
                  <a16:creationId xmlns:a16="http://schemas.microsoft.com/office/drawing/2014/main" id="{6905A753-12F5-6F25-248D-EE70D6B22338}"/>
                </a:ext>
              </a:extLst>
            </p:cNvPr>
            <p:cNvSpPr/>
            <p:nvPr/>
          </p:nvSpPr>
          <p:spPr>
            <a:xfrm>
              <a:off x="1014248" y="3790779"/>
              <a:ext cx="597776" cy="4736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92" name="Group 1691">
              <a:extLst>
                <a:ext uri="{FF2B5EF4-FFF2-40B4-BE49-F238E27FC236}">
                  <a16:creationId xmlns:a16="http://schemas.microsoft.com/office/drawing/2014/main" id="{9E52C8DC-1EE2-BE9F-FF75-828BA08C9316}"/>
                </a:ext>
              </a:extLst>
            </p:cNvPr>
            <p:cNvGrpSpPr/>
            <p:nvPr/>
          </p:nvGrpSpPr>
          <p:grpSpPr>
            <a:xfrm>
              <a:off x="609600" y="2209800"/>
              <a:ext cx="1253772" cy="1331342"/>
              <a:chOff x="803628" y="2281822"/>
              <a:chExt cx="952377" cy="1331342"/>
            </a:xfrm>
          </p:grpSpPr>
          <p:sp>
            <p:nvSpPr>
              <p:cNvPr id="1702" name="Oval 1701">
                <a:extLst>
                  <a:ext uri="{FF2B5EF4-FFF2-40B4-BE49-F238E27FC236}">
                    <a16:creationId xmlns:a16="http://schemas.microsoft.com/office/drawing/2014/main" id="{437FEB1C-235B-6EC7-A853-E313D635DB9C}"/>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03" name="Freeform: Shape 1702">
                <a:extLst>
                  <a:ext uri="{FF2B5EF4-FFF2-40B4-BE49-F238E27FC236}">
                    <a16:creationId xmlns:a16="http://schemas.microsoft.com/office/drawing/2014/main" id="{22B7554C-E949-8B35-FCA5-369DC02D12AA}"/>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693" name="Rounded Rectangle 29">
              <a:extLst>
                <a:ext uri="{FF2B5EF4-FFF2-40B4-BE49-F238E27FC236}">
                  <a16:creationId xmlns:a16="http://schemas.microsoft.com/office/drawing/2014/main" id="{EB3DD5B5-F883-52EA-6600-685AC7CAC7F3}"/>
                </a:ext>
              </a:extLst>
            </p:cNvPr>
            <p:cNvSpPr/>
            <p:nvPr/>
          </p:nvSpPr>
          <p:spPr>
            <a:xfrm>
              <a:off x="838200" y="2514601"/>
              <a:ext cx="9906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4" name="Cross 1693">
              <a:extLst>
                <a:ext uri="{FF2B5EF4-FFF2-40B4-BE49-F238E27FC236}">
                  <a16:creationId xmlns:a16="http://schemas.microsoft.com/office/drawing/2014/main" id="{77E1DDBC-E3E8-D385-980B-73045D447692}"/>
                </a:ext>
              </a:extLst>
            </p:cNvPr>
            <p:cNvSpPr/>
            <p:nvPr/>
          </p:nvSpPr>
          <p:spPr>
            <a:xfrm rot="2093903">
              <a:off x="1453639" y="3951710"/>
              <a:ext cx="363759" cy="3587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5" name="Pentagon 31">
              <a:extLst>
                <a:ext uri="{FF2B5EF4-FFF2-40B4-BE49-F238E27FC236}">
                  <a16:creationId xmlns:a16="http://schemas.microsoft.com/office/drawing/2014/main" id="{F64781A2-739A-85D0-E115-42F2D93C6880}"/>
                </a:ext>
              </a:extLst>
            </p:cNvPr>
            <p:cNvSpPr/>
            <p:nvPr/>
          </p:nvSpPr>
          <p:spPr>
            <a:xfrm rot="7482643">
              <a:off x="993021" y="4553274"/>
              <a:ext cx="740061" cy="114848"/>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96" name="Rectangle 1695">
              <a:extLst>
                <a:ext uri="{FF2B5EF4-FFF2-40B4-BE49-F238E27FC236}">
                  <a16:creationId xmlns:a16="http://schemas.microsoft.com/office/drawing/2014/main" id="{83D5B199-93D2-AC44-6F4D-F34BF883B01D}"/>
                </a:ext>
              </a:extLst>
            </p:cNvPr>
            <p:cNvSpPr/>
            <p:nvPr/>
          </p:nvSpPr>
          <p:spPr>
            <a:xfrm>
              <a:off x="876300" y="4264418"/>
              <a:ext cx="873672" cy="23681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97" name="Chevron 36">
              <a:extLst>
                <a:ext uri="{FF2B5EF4-FFF2-40B4-BE49-F238E27FC236}">
                  <a16:creationId xmlns:a16="http://schemas.microsoft.com/office/drawing/2014/main" id="{06403FAE-4556-D414-2F91-48AD1382EF68}"/>
                </a:ext>
              </a:extLst>
            </p:cNvPr>
            <p:cNvSpPr/>
            <p:nvPr/>
          </p:nvSpPr>
          <p:spPr>
            <a:xfrm rot="5400000">
              <a:off x="1103920" y="3559480"/>
              <a:ext cx="414434" cy="521804"/>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98" name="Regular Pentagon 21">
              <a:extLst>
                <a:ext uri="{FF2B5EF4-FFF2-40B4-BE49-F238E27FC236}">
                  <a16:creationId xmlns:a16="http://schemas.microsoft.com/office/drawing/2014/main" id="{EC1F0EFF-3A39-9B72-C831-89538204980D}"/>
                </a:ext>
              </a:extLst>
            </p:cNvPr>
            <p:cNvSpPr/>
            <p:nvPr/>
          </p:nvSpPr>
          <p:spPr>
            <a:xfrm rot="12688232">
              <a:off x="761941" y="3436032"/>
              <a:ext cx="43562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699" name="Regular Pentagon 23">
              <a:extLst>
                <a:ext uri="{FF2B5EF4-FFF2-40B4-BE49-F238E27FC236}">
                  <a16:creationId xmlns:a16="http://schemas.microsoft.com/office/drawing/2014/main" id="{F11D3A29-1E4B-D86F-5080-567BA87AF0F0}"/>
                </a:ext>
              </a:extLst>
            </p:cNvPr>
            <p:cNvSpPr/>
            <p:nvPr/>
          </p:nvSpPr>
          <p:spPr>
            <a:xfrm rot="8844381" flipH="1">
              <a:off x="1450893" y="3409100"/>
              <a:ext cx="41057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00" name="Oval 1699">
              <a:extLst>
                <a:ext uri="{FF2B5EF4-FFF2-40B4-BE49-F238E27FC236}">
                  <a16:creationId xmlns:a16="http://schemas.microsoft.com/office/drawing/2014/main" id="{75D7858E-90CA-F5D3-A217-1A733E2B5C99}"/>
                </a:ext>
              </a:extLst>
            </p:cNvPr>
            <p:cNvSpPr/>
            <p:nvPr/>
          </p:nvSpPr>
          <p:spPr>
            <a:xfrm>
              <a:off x="16764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1" name="Oval 1700">
              <a:extLst>
                <a:ext uri="{FF2B5EF4-FFF2-40B4-BE49-F238E27FC236}">
                  <a16:creationId xmlns:a16="http://schemas.microsoft.com/office/drawing/2014/main" id="{9672E233-5CB9-D3A0-00A3-D3C672447D4A}"/>
                </a:ext>
              </a:extLst>
            </p:cNvPr>
            <p:cNvSpPr/>
            <p:nvPr/>
          </p:nvSpPr>
          <p:spPr>
            <a:xfrm>
              <a:off x="6858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4" name="Group 1703">
            <a:extLst>
              <a:ext uri="{FF2B5EF4-FFF2-40B4-BE49-F238E27FC236}">
                <a16:creationId xmlns:a16="http://schemas.microsoft.com/office/drawing/2014/main" id="{199B8283-FB7A-56A2-0BF9-A466DEF6B371}"/>
              </a:ext>
            </a:extLst>
          </p:cNvPr>
          <p:cNvGrpSpPr/>
          <p:nvPr/>
        </p:nvGrpSpPr>
        <p:grpSpPr>
          <a:xfrm>
            <a:off x="7116646" y="3811185"/>
            <a:ext cx="1182360" cy="2805324"/>
            <a:chOff x="7467600" y="1066800"/>
            <a:chExt cx="1220409" cy="2895600"/>
          </a:xfrm>
        </p:grpSpPr>
        <p:grpSp>
          <p:nvGrpSpPr>
            <p:cNvPr id="1705" name="Group 47">
              <a:extLst>
                <a:ext uri="{FF2B5EF4-FFF2-40B4-BE49-F238E27FC236}">
                  <a16:creationId xmlns:a16="http://schemas.microsoft.com/office/drawing/2014/main" id="{729118CF-0DEE-E042-1DC0-3B1D3E7E5A9E}"/>
                </a:ext>
              </a:extLst>
            </p:cNvPr>
            <p:cNvGrpSpPr/>
            <p:nvPr/>
          </p:nvGrpSpPr>
          <p:grpSpPr>
            <a:xfrm>
              <a:off x="8024836" y="3593399"/>
              <a:ext cx="297530" cy="369001"/>
              <a:chOff x="6106804" y="4039302"/>
              <a:chExt cx="666047" cy="774146"/>
            </a:xfrm>
          </p:grpSpPr>
          <p:sp>
            <p:nvSpPr>
              <p:cNvPr id="1833" name="Oval 1832">
                <a:extLst>
                  <a:ext uri="{FF2B5EF4-FFF2-40B4-BE49-F238E27FC236}">
                    <a16:creationId xmlns:a16="http://schemas.microsoft.com/office/drawing/2014/main" id="{D97CB39A-E88E-21BF-3D6A-E241C04767F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4" name="Oval 1833">
                <a:extLst>
                  <a:ext uri="{FF2B5EF4-FFF2-40B4-BE49-F238E27FC236}">
                    <a16:creationId xmlns:a16="http://schemas.microsoft.com/office/drawing/2014/main" id="{C150FC87-0DD9-F81A-06E2-F2B22B3CD270}"/>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5" name="Oval 1834">
                <a:extLst>
                  <a:ext uri="{FF2B5EF4-FFF2-40B4-BE49-F238E27FC236}">
                    <a16:creationId xmlns:a16="http://schemas.microsoft.com/office/drawing/2014/main" id="{67B2F020-A913-E0D2-23BC-8F74A636D17A}"/>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6" name="Group 47">
              <a:extLst>
                <a:ext uri="{FF2B5EF4-FFF2-40B4-BE49-F238E27FC236}">
                  <a16:creationId xmlns:a16="http://schemas.microsoft.com/office/drawing/2014/main" id="{FAAF9E1F-1D2C-7C32-9C13-88B4C59A8EDE}"/>
                </a:ext>
              </a:extLst>
            </p:cNvPr>
            <p:cNvGrpSpPr/>
            <p:nvPr/>
          </p:nvGrpSpPr>
          <p:grpSpPr>
            <a:xfrm rot="2613352">
              <a:off x="7796672" y="3534812"/>
              <a:ext cx="297530" cy="369001"/>
              <a:chOff x="6106804" y="4039302"/>
              <a:chExt cx="666047" cy="774146"/>
            </a:xfrm>
          </p:grpSpPr>
          <p:sp>
            <p:nvSpPr>
              <p:cNvPr id="1830" name="Oval 1829">
                <a:extLst>
                  <a:ext uri="{FF2B5EF4-FFF2-40B4-BE49-F238E27FC236}">
                    <a16:creationId xmlns:a16="http://schemas.microsoft.com/office/drawing/2014/main" id="{0FD1F305-EFEF-536B-51AA-78B15993FE4D}"/>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1" name="Oval 1830">
                <a:extLst>
                  <a:ext uri="{FF2B5EF4-FFF2-40B4-BE49-F238E27FC236}">
                    <a16:creationId xmlns:a16="http://schemas.microsoft.com/office/drawing/2014/main" id="{A8A31B4C-6A52-754D-22A0-64186CB46C7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2" name="Oval 1831">
                <a:extLst>
                  <a:ext uri="{FF2B5EF4-FFF2-40B4-BE49-F238E27FC236}">
                    <a16:creationId xmlns:a16="http://schemas.microsoft.com/office/drawing/2014/main" id="{4DCB5AF1-340A-1937-445A-82BACE21E476}"/>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7" name="Trapezoid 1706">
              <a:extLst>
                <a:ext uri="{FF2B5EF4-FFF2-40B4-BE49-F238E27FC236}">
                  <a16:creationId xmlns:a16="http://schemas.microsoft.com/office/drawing/2014/main" id="{6A78AE18-C2B7-64BD-52C3-68BE4E73E0D9}"/>
                </a:ext>
              </a:extLst>
            </p:cNvPr>
            <p:cNvSpPr/>
            <p:nvPr/>
          </p:nvSpPr>
          <p:spPr>
            <a:xfrm>
              <a:off x="7608416" y="2788642"/>
              <a:ext cx="953102" cy="985715"/>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8" name="Rounded Rectangle 75">
              <a:extLst>
                <a:ext uri="{FF2B5EF4-FFF2-40B4-BE49-F238E27FC236}">
                  <a16:creationId xmlns:a16="http://schemas.microsoft.com/office/drawing/2014/main" id="{911502EF-ABB6-A211-2D6D-F24D317FAC59}"/>
                </a:ext>
              </a:extLst>
            </p:cNvPr>
            <p:cNvSpPr/>
            <p:nvPr/>
          </p:nvSpPr>
          <p:spPr>
            <a:xfrm>
              <a:off x="7684443" y="1201995"/>
              <a:ext cx="850983" cy="65378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9" name="Group 54">
              <a:extLst>
                <a:ext uri="{FF2B5EF4-FFF2-40B4-BE49-F238E27FC236}">
                  <a16:creationId xmlns:a16="http://schemas.microsoft.com/office/drawing/2014/main" id="{F5E513F5-7151-D055-C5BE-092AE8E944B5}"/>
                </a:ext>
              </a:extLst>
            </p:cNvPr>
            <p:cNvGrpSpPr/>
            <p:nvPr/>
          </p:nvGrpSpPr>
          <p:grpSpPr>
            <a:xfrm>
              <a:off x="7467600" y="1788789"/>
              <a:ext cx="1220409" cy="1354821"/>
              <a:chOff x="4543778" y="2060454"/>
              <a:chExt cx="2731990" cy="2857579"/>
            </a:xfrm>
          </p:grpSpPr>
          <p:sp>
            <p:nvSpPr>
              <p:cNvPr id="1824" name="Oval 1823">
                <a:extLst>
                  <a:ext uri="{FF2B5EF4-FFF2-40B4-BE49-F238E27FC236}">
                    <a16:creationId xmlns:a16="http://schemas.microsoft.com/office/drawing/2014/main" id="{14D148DE-3EC3-D895-2D02-92C216E27E97}"/>
                  </a:ext>
                </a:extLst>
              </p:cNvPr>
              <p:cNvSpPr/>
              <p:nvPr/>
            </p:nvSpPr>
            <p:spPr>
              <a:xfrm>
                <a:off x="6825327" y="3648474"/>
                <a:ext cx="450441"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5" name="Oval 1824">
                <a:extLst>
                  <a:ext uri="{FF2B5EF4-FFF2-40B4-BE49-F238E27FC236}">
                    <a16:creationId xmlns:a16="http://schemas.microsoft.com/office/drawing/2014/main" id="{80A39907-C4AF-BE25-F673-208DABD3DA5B}"/>
                  </a:ext>
                </a:extLst>
              </p:cNvPr>
              <p:cNvSpPr/>
              <p:nvPr/>
            </p:nvSpPr>
            <p:spPr>
              <a:xfrm>
                <a:off x="4543778" y="3560250"/>
                <a:ext cx="450444"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6" name="Trapezoid 1825">
                <a:extLst>
                  <a:ext uri="{FF2B5EF4-FFF2-40B4-BE49-F238E27FC236}">
                    <a16:creationId xmlns:a16="http://schemas.microsoft.com/office/drawing/2014/main" id="{F189A907-9328-6D88-6268-948A9C3B0402}"/>
                  </a:ext>
                </a:extLst>
              </p:cNvPr>
              <p:cNvSpPr/>
              <p:nvPr/>
            </p:nvSpPr>
            <p:spPr>
              <a:xfrm rot="20102191">
                <a:off x="6267526" y="2091421"/>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7" name="Trapezoid 1826">
                <a:extLst>
                  <a:ext uri="{FF2B5EF4-FFF2-40B4-BE49-F238E27FC236}">
                    <a16:creationId xmlns:a16="http://schemas.microsoft.com/office/drawing/2014/main" id="{12BF5D4F-537A-E979-7884-836B1B94E49A}"/>
                  </a:ext>
                </a:extLst>
              </p:cNvPr>
              <p:cNvSpPr/>
              <p:nvPr/>
            </p:nvSpPr>
            <p:spPr>
              <a:xfrm rot="1327004">
                <a:off x="4648115" y="2060454"/>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8" name="Trapezoid 1827">
                <a:extLst>
                  <a:ext uri="{FF2B5EF4-FFF2-40B4-BE49-F238E27FC236}">
                    <a16:creationId xmlns:a16="http://schemas.microsoft.com/office/drawing/2014/main" id="{0D0E4165-07A9-8946-58EE-A3220DD3DD72}"/>
                  </a:ext>
                </a:extLst>
              </p:cNvPr>
              <p:cNvSpPr/>
              <p:nvPr/>
            </p:nvSpPr>
            <p:spPr>
              <a:xfrm>
                <a:off x="4964084" y="2189276"/>
                <a:ext cx="1836163" cy="2728757"/>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9" name="Isosceles Triangle 1828">
                <a:extLst>
                  <a:ext uri="{FF2B5EF4-FFF2-40B4-BE49-F238E27FC236}">
                    <a16:creationId xmlns:a16="http://schemas.microsoft.com/office/drawing/2014/main" id="{6B2731D6-B104-70B1-ECE9-ECDC13263AAD}"/>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0" name="Group 1709">
              <a:extLst>
                <a:ext uri="{FF2B5EF4-FFF2-40B4-BE49-F238E27FC236}">
                  <a16:creationId xmlns:a16="http://schemas.microsoft.com/office/drawing/2014/main" id="{8507E098-87D1-CBE8-B8B1-58B74C3006AD}"/>
                </a:ext>
              </a:extLst>
            </p:cNvPr>
            <p:cNvGrpSpPr/>
            <p:nvPr/>
          </p:nvGrpSpPr>
          <p:grpSpPr>
            <a:xfrm>
              <a:off x="7730547" y="1811052"/>
              <a:ext cx="238814" cy="181676"/>
              <a:chOff x="5105400" y="914400"/>
              <a:chExt cx="685800" cy="569259"/>
            </a:xfrm>
          </p:grpSpPr>
          <p:sp>
            <p:nvSpPr>
              <p:cNvPr id="1814" name="Rounded Rectangle 130">
                <a:extLst>
                  <a:ext uri="{FF2B5EF4-FFF2-40B4-BE49-F238E27FC236}">
                    <a16:creationId xmlns:a16="http://schemas.microsoft.com/office/drawing/2014/main" id="{A5E45F94-AE5E-07BD-EE9D-7AC5A6FFD718}"/>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5" name="Group 1814">
                <a:extLst>
                  <a:ext uri="{FF2B5EF4-FFF2-40B4-BE49-F238E27FC236}">
                    <a16:creationId xmlns:a16="http://schemas.microsoft.com/office/drawing/2014/main" id="{69FC1C1E-97C4-1E79-8411-AD8C035075EC}"/>
                  </a:ext>
                </a:extLst>
              </p:cNvPr>
              <p:cNvGrpSpPr/>
              <p:nvPr/>
            </p:nvGrpSpPr>
            <p:grpSpPr>
              <a:xfrm>
                <a:off x="5105400" y="1066800"/>
                <a:ext cx="228600" cy="416859"/>
                <a:chOff x="5105400" y="1066800"/>
                <a:chExt cx="228600" cy="416859"/>
              </a:xfrm>
            </p:grpSpPr>
            <p:sp>
              <p:nvSpPr>
                <p:cNvPr id="1822" name="Trapezoid 1821">
                  <a:extLst>
                    <a:ext uri="{FF2B5EF4-FFF2-40B4-BE49-F238E27FC236}">
                      <a16:creationId xmlns:a16="http://schemas.microsoft.com/office/drawing/2014/main" id="{EA5D73AB-427C-61CD-9D55-790D366CAED5}"/>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3" name="Oval 1822">
                  <a:extLst>
                    <a:ext uri="{FF2B5EF4-FFF2-40B4-BE49-F238E27FC236}">
                      <a16:creationId xmlns:a16="http://schemas.microsoft.com/office/drawing/2014/main" id="{6B67AAC8-9691-4D73-56D2-B85F09BFB2DB}"/>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6" name="Group 1815">
                <a:extLst>
                  <a:ext uri="{FF2B5EF4-FFF2-40B4-BE49-F238E27FC236}">
                    <a16:creationId xmlns:a16="http://schemas.microsoft.com/office/drawing/2014/main" id="{91A299CA-163B-F0FC-9641-ECC0C6B5778E}"/>
                  </a:ext>
                </a:extLst>
              </p:cNvPr>
              <p:cNvGrpSpPr/>
              <p:nvPr/>
            </p:nvGrpSpPr>
            <p:grpSpPr>
              <a:xfrm>
                <a:off x="5311589" y="1066800"/>
                <a:ext cx="228600" cy="416859"/>
                <a:chOff x="5105400" y="1066800"/>
                <a:chExt cx="228600" cy="416859"/>
              </a:xfrm>
            </p:grpSpPr>
            <p:sp>
              <p:nvSpPr>
                <p:cNvPr id="1820" name="Trapezoid 1819">
                  <a:extLst>
                    <a:ext uri="{FF2B5EF4-FFF2-40B4-BE49-F238E27FC236}">
                      <a16:creationId xmlns:a16="http://schemas.microsoft.com/office/drawing/2014/main" id="{4333A491-7692-E00B-59E5-AB4CC01FCAAB}"/>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1" name="Oval 1820">
                  <a:extLst>
                    <a:ext uri="{FF2B5EF4-FFF2-40B4-BE49-F238E27FC236}">
                      <a16:creationId xmlns:a16="http://schemas.microsoft.com/office/drawing/2014/main" id="{3815CFD5-D4D2-E62A-5754-C74784D78E05}"/>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7" name="Group 1816">
                <a:extLst>
                  <a:ext uri="{FF2B5EF4-FFF2-40B4-BE49-F238E27FC236}">
                    <a16:creationId xmlns:a16="http://schemas.microsoft.com/office/drawing/2014/main" id="{18E207C9-7CDC-ED03-D002-9135CCE5B1C4}"/>
                  </a:ext>
                </a:extLst>
              </p:cNvPr>
              <p:cNvGrpSpPr/>
              <p:nvPr/>
            </p:nvGrpSpPr>
            <p:grpSpPr>
              <a:xfrm>
                <a:off x="5562600" y="1066800"/>
                <a:ext cx="228600" cy="416859"/>
                <a:chOff x="5105400" y="1066800"/>
                <a:chExt cx="228600" cy="416859"/>
              </a:xfrm>
            </p:grpSpPr>
            <p:sp>
              <p:nvSpPr>
                <p:cNvPr id="1818" name="Trapezoid 1817">
                  <a:extLst>
                    <a:ext uri="{FF2B5EF4-FFF2-40B4-BE49-F238E27FC236}">
                      <a16:creationId xmlns:a16="http://schemas.microsoft.com/office/drawing/2014/main" id="{7E301243-D85F-6E35-56BA-57660C854902}"/>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9" name="Oval 1818">
                  <a:extLst>
                    <a:ext uri="{FF2B5EF4-FFF2-40B4-BE49-F238E27FC236}">
                      <a16:creationId xmlns:a16="http://schemas.microsoft.com/office/drawing/2014/main" id="{BF5B1012-B058-2A7E-FCD2-3AFD6447F74D}"/>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1" name="Group 1710">
              <a:extLst>
                <a:ext uri="{FF2B5EF4-FFF2-40B4-BE49-F238E27FC236}">
                  <a16:creationId xmlns:a16="http://schemas.microsoft.com/office/drawing/2014/main" id="{5E0CAD53-99D3-E98D-2DCA-334C7F2C17C5}"/>
                </a:ext>
              </a:extLst>
            </p:cNvPr>
            <p:cNvGrpSpPr/>
            <p:nvPr/>
          </p:nvGrpSpPr>
          <p:grpSpPr>
            <a:xfrm>
              <a:off x="8212858" y="1806104"/>
              <a:ext cx="238814" cy="181676"/>
              <a:chOff x="5105400" y="914400"/>
              <a:chExt cx="685800" cy="569259"/>
            </a:xfrm>
          </p:grpSpPr>
          <p:sp>
            <p:nvSpPr>
              <p:cNvPr id="1804" name="Rounded Rectangle 145">
                <a:extLst>
                  <a:ext uri="{FF2B5EF4-FFF2-40B4-BE49-F238E27FC236}">
                    <a16:creationId xmlns:a16="http://schemas.microsoft.com/office/drawing/2014/main" id="{A79ECDBD-87C9-D3F6-4CAA-9A4F995EEA7B}"/>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5" name="Group 133">
                <a:extLst>
                  <a:ext uri="{FF2B5EF4-FFF2-40B4-BE49-F238E27FC236}">
                    <a16:creationId xmlns:a16="http://schemas.microsoft.com/office/drawing/2014/main" id="{86273E19-4407-F8D0-18D6-647448078E15}"/>
                  </a:ext>
                </a:extLst>
              </p:cNvPr>
              <p:cNvGrpSpPr/>
              <p:nvPr/>
            </p:nvGrpSpPr>
            <p:grpSpPr>
              <a:xfrm>
                <a:off x="5105400" y="1066800"/>
                <a:ext cx="228600" cy="416859"/>
                <a:chOff x="5105400" y="1066800"/>
                <a:chExt cx="228600" cy="416859"/>
              </a:xfrm>
            </p:grpSpPr>
            <p:sp>
              <p:nvSpPr>
                <p:cNvPr id="1812" name="Trapezoid 1811">
                  <a:extLst>
                    <a:ext uri="{FF2B5EF4-FFF2-40B4-BE49-F238E27FC236}">
                      <a16:creationId xmlns:a16="http://schemas.microsoft.com/office/drawing/2014/main" id="{25AC4EDC-1E79-701A-A15B-457BF992CEFE}"/>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3" name="Oval 1812">
                  <a:extLst>
                    <a:ext uri="{FF2B5EF4-FFF2-40B4-BE49-F238E27FC236}">
                      <a16:creationId xmlns:a16="http://schemas.microsoft.com/office/drawing/2014/main" id="{70E6924A-E341-5A19-2535-5AEB4A0F2388}"/>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6" name="Group 134">
                <a:extLst>
                  <a:ext uri="{FF2B5EF4-FFF2-40B4-BE49-F238E27FC236}">
                    <a16:creationId xmlns:a16="http://schemas.microsoft.com/office/drawing/2014/main" id="{480125D0-166B-ABB8-1282-1DD52F046FF4}"/>
                  </a:ext>
                </a:extLst>
              </p:cNvPr>
              <p:cNvGrpSpPr/>
              <p:nvPr/>
            </p:nvGrpSpPr>
            <p:grpSpPr>
              <a:xfrm>
                <a:off x="5311589" y="1066800"/>
                <a:ext cx="228600" cy="416859"/>
                <a:chOff x="5105400" y="1066800"/>
                <a:chExt cx="228600" cy="416859"/>
              </a:xfrm>
            </p:grpSpPr>
            <p:sp>
              <p:nvSpPr>
                <p:cNvPr id="1810" name="Trapezoid 1809">
                  <a:extLst>
                    <a:ext uri="{FF2B5EF4-FFF2-40B4-BE49-F238E27FC236}">
                      <a16:creationId xmlns:a16="http://schemas.microsoft.com/office/drawing/2014/main" id="{B6CE3765-7495-F797-DD23-7D70DADD2DD7}"/>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1" name="Oval 1810">
                  <a:extLst>
                    <a:ext uri="{FF2B5EF4-FFF2-40B4-BE49-F238E27FC236}">
                      <a16:creationId xmlns:a16="http://schemas.microsoft.com/office/drawing/2014/main" id="{5944C9A2-7265-56FA-EA4B-6F2AE39AE14A}"/>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7" name="Group 140">
                <a:extLst>
                  <a:ext uri="{FF2B5EF4-FFF2-40B4-BE49-F238E27FC236}">
                    <a16:creationId xmlns:a16="http://schemas.microsoft.com/office/drawing/2014/main" id="{CF1DA25E-24F1-A944-94BB-E3939B258B53}"/>
                  </a:ext>
                </a:extLst>
              </p:cNvPr>
              <p:cNvGrpSpPr/>
              <p:nvPr/>
            </p:nvGrpSpPr>
            <p:grpSpPr>
              <a:xfrm>
                <a:off x="5562600" y="1066800"/>
                <a:ext cx="228600" cy="416859"/>
                <a:chOff x="5105400" y="1066800"/>
                <a:chExt cx="228600" cy="416859"/>
              </a:xfrm>
            </p:grpSpPr>
            <p:sp>
              <p:nvSpPr>
                <p:cNvPr id="1808" name="Trapezoid 1807">
                  <a:extLst>
                    <a:ext uri="{FF2B5EF4-FFF2-40B4-BE49-F238E27FC236}">
                      <a16:creationId xmlns:a16="http://schemas.microsoft.com/office/drawing/2014/main" id="{B45364AC-EAFC-B443-796E-7BC2B6DC4A01}"/>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9" name="Oval 1808">
                  <a:extLst>
                    <a:ext uri="{FF2B5EF4-FFF2-40B4-BE49-F238E27FC236}">
                      <a16:creationId xmlns:a16="http://schemas.microsoft.com/office/drawing/2014/main" id="{300943D7-F7D3-0844-6DB5-434688630A19}"/>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2" name="Oval 1711">
              <a:extLst>
                <a:ext uri="{FF2B5EF4-FFF2-40B4-BE49-F238E27FC236}">
                  <a16:creationId xmlns:a16="http://schemas.microsoft.com/office/drawing/2014/main" id="{4E6344F7-A6A9-D68E-D3ED-91DE4E8D067E}"/>
                </a:ext>
              </a:extLst>
            </p:cNvPr>
            <p:cNvSpPr/>
            <p:nvPr/>
          </p:nvSpPr>
          <p:spPr>
            <a:xfrm>
              <a:off x="7786561" y="1073904"/>
              <a:ext cx="612709" cy="818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3" name="Freeform: Shape 1712">
              <a:extLst>
                <a:ext uri="{FF2B5EF4-FFF2-40B4-BE49-F238E27FC236}">
                  <a16:creationId xmlns:a16="http://schemas.microsoft.com/office/drawing/2014/main" id="{95C6FEF6-77FC-7013-0CB7-C84720F143E7}"/>
                </a:ext>
              </a:extLst>
            </p:cNvPr>
            <p:cNvSpPr/>
            <p:nvPr/>
          </p:nvSpPr>
          <p:spPr>
            <a:xfrm rot="15759005" flipV="1">
              <a:off x="7490671" y="1111671"/>
              <a:ext cx="1128931" cy="1039189"/>
            </a:xfrm>
            <a:custGeom>
              <a:avLst/>
              <a:gdLst>
                <a:gd name="connsiteX0" fmla="*/ 1811180 w 1832696"/>
                <a:gd name="connsiteY0" fmla="*/ 495470 h 1821694"/>
                <a:gd name="connsiteX1" fmla="*/ 1757410 w 1832696"/>
                <a:gd name="connsiteY1" fmla="*/ 389833 h 1821694"/>
                <a:gd name="connsiteX2" fmla="*/ 1714009 w 1832696"/>
                <a:gd name="connsiteY2" fmla="*/ 359054 h 1821694"/>
                <a:gd name="connsiteX3" fmla="*/ 1714009 w 1832696"/>
                <a:gd name="connsiteY3" fmla="*/ 193407 h 1821694"/>
                <a:gd name="connsiteX4" fmla="*/ 1520602 w 1832696"/>
                <a:gd name="connsiteY4" fmla="*/ 0 h 1821694"/>
                <a:gd name="connsiteX5" fmla="*/ 0 w 1832696"/>
                <a:gd name="connsiteY5" fmla="*/ 0 h 1821694"/>
                <a:gd name="connsiteX6" fmla="*/ 0 w 1832696"/>
                <a:gd name="connsiteY6" fmla="*/ 193407 h 1821694"/>
                <a:gd name="connsiteX7" fmla="*/ 193407 w 1832696"/>
                <a:gd name="connsiteY7" fmla="*/ 386814 h 1821694"/>
                <a:gd name="connsiteX8" fmla="*/ 1405084 w 1832696"/>
                <a:gd name="connsiteY8" fmla="*/ 386814 h 1821694"/>
                <a:gd name="connsiteX9" fmla="*/ 1395840 w 1832696"/>
                <a:gd name="connsiteY9" fmla="*/ 777686 h 1821694"/>
                <a:gd name="connsiteX10" fmla="*/ 1517353 w 1832696"/>
                <a:gd name="connsiteY10" fmla="*/ 970767 h 1821694"/>
                <a:gd name="connsiteX11" fmla="*/ 1519883 w 1832696"/>
                <a:gd name="connsiteY11" fmla="*/ 971619 h 1821694"/>
                <a:gd name="connsiteX12" fmla="*/ 342207 w 1832696"/>
                <a:gd name="connsiteY12" fmla="*/ 1392359 h 1821694"/>
                <a:gd name="connsiteX13" fmla="*/ 225144 w 1832696"/>
                <a:gd name="connsiteY13" fmla="*/ 1639562 h 1821694"/>
                <a:gd name="connsiteX14" fmla="*/ 290213 w 1832696"/>
                <a:gd name="connsiteY14" fmla="*/ 1821694 h 1821694"/>
                <a:gd name="connsiteX15" fmla="*/ 1704306 w 1832696"/>
                <a:gd name="connsiteY15" fmla="*/ 1316490 h 1821694"/>
                <a:gd name="connsiteX16" fmla="*/ 1821369 w 1832696"/>
                <a:gd name="connsiteY16" fmla="*/ 1069288 h 1821694"/>
                <a:gd name="connsiteX17" fmla="*/ 1794307 w 1832696"/>
                <a:gd name="connsiteY17" fmla="*/ 993539 h 1821694"/>
                <a:gd name="connsiteX18" fmla="*/ 1803590 w 1832696"/>
                <a:gd name="connsiteY18" fmla="*/ 993759 h 1821694"/>
                <a:gd name="connsiteX19" fmla="*/ 1814388 w 1832696"/>
                <a:gd name="connsiteY19" fmla="*/ 537149 h 1821694"/>
                <a:gd name="connsiteX20" fmla="*/ 1811180 w 1832696"/>
                <a:gd name="connsiteY20" fmla="*/ 495470 h 1821694"/>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2696" h="1945652">
                  <a:moveTo>
                    <a:pt x="1811180" y="619428"/>
                  </a:moveTo>
                  <a:cubicBezTo>
                    <a:pt x="1803888" y="578941"/>
                    <a:pt x="1784749" y="542455"/>
                    <a:pt x="1757410" y="513791"/>
                  </a:cubicBezTo>
                  <a:lnTo>
                    <a:pt x="1714009" y="483012"/>
                  </a:lnTo>
                  <a:lnTo>
                    <a:pt x="1714009" y="317365"/>
                  </a:lnTo>
                  <a:cubicBezTo>
                    <a:pt x="1714009" y="210549"/>
                    <a:pt x="1627418" y="123958"/>
                    <a:pt x="1520602" y="123958"/>
                  </a:cubicBezTo>
                  <a:cubicBezTo>
                    <a:pt x="1094126" y="-154948"/>
                    <a:pt x="506867" y="123958"/>
                    <a:pt x="0" y="123958"/>
                  </a:cubicBezTo>
                  <a:lnTo>
                    <a:pt x="0" y="317365"/>
                  </a:lnTo>
                  <a:cubicBezTo>
                    <a:pt x="0" y="424181"/>
                    <a:pt x="86591" y="510772"/>
                    <a:pt x="193407" y="510772"/>
                  </a:cubicBezTo>
                  <a:lnTo>
                    <a:pt x="1405084" y="510772"/>
                  </a:lnTo>
                  <a:lnTo>
                    <a:pt x="1395840" y="901644"/>
                  </a:lnTo>
                  <a:cubicBezTo>
                    <a:pt x="1393819" y="987102"/>
                    <a:pt x="1444044" y="1061654"/>
                    <a:pt x="1517353" y="1094725"/>
                  </a:cubicBezTo>
                  <a:lnTo>
                    <a:pt x="1519883" y="1095577"/>
                  </a:lnTo>
                  <a:lnTo>
                    <a:pt x="342207" y="1516317"/>
                  </a:lnTo>
                  <a:cubicBezTo>
                    <a:pt x="241618" y="1552254"/>
                    <a:pt x="189207" y="1662930"/>
                    <a:pt x="225144" y="1763520"/>
                  </a:cubicBezTo>
                  <a:lnTo>
                    <a:pt x="290213" y="1945652"/>
                  </a:lnTo>
                  <a:cubicBezTo>
                    <a:pt x="761577" y="1777251"/>
                    <a:pt x="1394541" y="1820735"/>
                    <a:pt x="1704306" y="1440448"/>
                  </a:cubicBezTo>
                  <a:cubicBezTo>
                    <a:pt x="1804895" y="1404511"/>
                    <a:pt x="1857306" y="1293835"/>
                    <a:pt x="1821369" y="1193246"/>
                  </a:cubicBezTo>
                  <a:lnTo>
                    <a:pt x="1794307" y="1117497"/>
                  </a:lnTo>
                  <a:lnTo>
                    <a:pt x="1803590" y="1117717"/>
                  </a:lnTo>
                  <a:lnTo>
                    <a:pt x="1814388" y="661107"/>
                  </a:lnTo>
                  <a:cubicBezTo>
                    <a:pt x="1814725" y="646863"/>
                    <a:pt x="1813611" y="632923"/>
                    <a:pt x="1811180" y="619428"/>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4" name="Double Wave 1713">
              <a:extLst>
                <a:ext uri="{FF2B5EF4-FFF2-40B4-BE49-F238E27FC236}">
                  <a16:creationId xmlns:a16="http://schemas.microsoft.com/office/drawing/2014/main" id="{14C5732C-FA5B-98B2-7A12-B797E628090B}"/>
                </a:ext>
              </a:extLst>
            </p:cNvPr>
            <p:cNvSpPr/>
            <p:nvPr/>
          </p:nvSpPr>
          <p:spPr>
            <a:xfrm rot="15446824">
              <a:off x="8231296"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5" name="Double Wave 1714">
              <a:extLst>
                <a:ext uri="{FF2B5EF4-FFF2-40B4-BE49-F238E27FC236}">
                  <a16:creationId xmlns:a16="http://schemas.microsoft.com/office/drawing/2014/main" id="{38FC3996-D5C5-C8AF-F6C2-72F9CE594F2C}"/>
                </a:ext>
              </a:extLst>
            </p:cNvPr>
            <p:cNvSpPr/>
            <p:nvPr/>
          </p:nvSpPr>
          <p:spPr>
            <a:xfrm rot="16509431">
              <a:off x="7386398"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6" name="Group 1715">
              <a:extLst>
                <a:ext uri="{FF2B5EF4-FFF2-40B4-BE49-F238E27FC236}">
                  <a16:creationId xmlns:a16="http://schemas.microsoft.com/office/drawing/2014/main" id="{12945CDA-EDD3-511E-BE7D-3B796099D623}"/>
                </a:ext>
              </a:extLst>
            </p:cNvPr>
            <p:cNvGrpSpPr/>
            <p:nvPr/>
          </p:nvGrpSpPr>
          <p:grpSpPr>
            <a:xfrm>
              <a:off x="7655355" y="1239662"/>
              <a:ext cx="844899" cy="93878"/>
              <a:chOff x="4572000" y="829236"/>
              <a:chExt cx="1066800" cy="322729"/>
            </a:xfrm>
          </p:grpSpPr>
          <p:sp>
            <p:nvSpPr>
              <p:cNvPr id="1798" name="Rectangle 1797">
                <a:extLst>
                  <a:ext uri="{FF2B5EF4-FFF2-40B4-BE49-F238E27FC236}">
                    <a16:creationId xmlns:a16="http://schemas.microsoft.com/office/drawing/2014/main" id="{F6554573-2E10-6636-EFC6-A1E08641B544}"/>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9" name="Diamond 1798">
                <a:extLst>
                  <a:ext uri="{FF2B5EF4-FFF2-40B4-BE49-F238E27FC236}">
                    <a16:creationId xmlns:a16="http://schemas.microsoft.com/office/drawing/2014/main" id="{886A35A1-D179-226C-D513-07CE930D1398}"/>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0" name="Diamond 1799">
                <a:extLst>
                  <a:ext uri="{FF2B5EF4-FFF2-40B4-BE49-F238E27FC236}">
                    <a16:creationId xmlns:a16="http://schemas.microsoft.com/office/drawing/2014/main" id="{E3DF4D36-7399-3864-0413-6C91656A0705}"/>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1" name="Diamond 1800">
                <a:extLst>
                  <a:ext uri="{FF2B5EF4-FFF2-40B4-BE49-F238E27FC236}">
                    <a16:creationId xmlns:a16="http://schemas.microsoft.com/office/drawing/2014/main" id="{F92C64AD-E931-5CFA-42DA-E5EBC33ED475}"/>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2" name="Diamond 1801">
                <a:extLst>
                  <a:ext uri="{FF2B5EF4-FFF2-40B4-BE49-F238E27FC236}">
                    <a16:creationId xmlns:a16="http://schemas.microsoft.com/office/drawing/2014/main" id="{578E500D-D727-E11A-1690-FE0F60B7F4A7}"/>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3" name="Diamond 1802">
                <a:extLst>
                  <a:ext uri="{FF2B5EF4-FFF2-40B4-BE49-F238E27FC236}">
                    <a16:creationId xmlns:a16="http://schemas.microsoft.com/office/drawing/2014/main" id="{0E8F4521-B74B-FA15-0384-6B7B50A7AC67}"/>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7" name="Group 1716">
              <a:extLst>
                <a:ext uri="{FF2B5EF4-FFF2-40B4-BE49-F238E27FC236}">
                  <a16:creationId xmlns:a16="http://schemas.microsoft.com/office/drawing/2014/main" id="{EEA7D26B-D4EB-F8A7-F4F1-6E9E3F123154}"/>
                </a:ext>
              </a:extLst>
            </p:cNvPr>
            <p:cNvGrpSpPr/>
            <p:nvPr/>
          </p:nvGrpSpPr>
          <p:grpSpPr>
            <a:xfrm>
              <a:off x="8001000" y="2514600"/>
              <a:ext cx="533400" cy="1154941"/>
              <a:chOff x="7359938" y="5006236"/>
              <a:chExt cx="620669" cy="1343900"/>
            </a:xfrm>
          </p:grpSpPr>
          <p:sp>
            <p:nvSpPr>
              <p:cNvPr id="1796" name="Pentagon 211">
                <a:extLst>
                  <a:ext uri="{FF2B5EF4-FFF2-40B4-BE49-F238E27FC236}">
                    <a16:creationId xmlns:a16="http://schemas.microsoft.com/office/drawing/2014/main" id="{A19A01C0-7CE1-3D9F-2ABE-0B04270FC60C}"/>
                  </a:ext>
                </a:extLst>
              </p:cNvPr>
              <p:cNvSpPr/>
              <p:nvPr/>
            </p:nvSpPr>
            <p:spPr>
              <a:xfrm rot="3832538">
                <a:off x="7391793" y="5761322"/>
                <a:ext cx="1038571" cy="139057"/>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97" name="Cross 1796">
                <a:extLst>
                  <a:ext uri="{FF2B5EF4-FFF2-40B4-BE49-F238E27FC236}">
                    <a16:creationId xmlns:a16="http://schemas.microsoft.com/office/drawing/2014/main" id="{4E66DCA8-A67C-6813-35F6-F4697CC86E39}"/>
                  </a:ext>
                </a:extLst>
              </p:cNvPr>
              <p:cNvSpPr/>
              <p:nvPr/>
            </p:nvSpPr>
            <p:spPr>
              <a:xfrm rot="19756258">
                <a:off x="7359938" y="5006236"/>
                <a:ext cx="450945" cy="38695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18" name="Group 1717">
              <a:extLst>
                <a:ext uri="{FF2B5EF4-FFF2-40B4-BE49-F238E27FC236}">
                  <a16:creationId xmlns:a16="http://schemas.microsoft.com/office/drawing/2014/main" id="{83EE29EF-FF2D-8CBE-1F2B-57676CA01A0A}"/>
                </a:ext>
              </a:extLst>
            </p:cNvPr>
            <p:cNvGrpSpPr/>
            <p:nvPr/>
          </p:nvGrpSpPr>
          <p:grpSpPr>
            <a:xfrm>
              <a:off x="7690745" y="2713935"/>
              <a:ext cx="796047" cy="84104"/>
              <a:chOff x="4572000" y="829236"/>
              <a:chExt cx="1066800" cy="322729"/>
            </a:xfrm>
          </p:grpSpPr>
          <p:sp>
            <p:nvSpPr>
              <p:cNvPr id="1790" name="Rectangle 1789">
                <a:extLst>
                  <a:ext uri="{FF2B5EF4-FFF2-40B4-BE49-F238E27FC236}">
                    <a16:creationId xmlns:a16="http://schemas.microsoft.com/office/drawing/2014/main" id="{D29D8535-5D1B-6F37-D764-3C7F2362D3CC}"/>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1" name="Diamond 1790">
                <a:extLst>
                  <a:ext uri="{FF2B5EF4-FFF2-40B4-BE49-F238E27FC236}">
                    <a16:creationId xmlns:a16="http://schemas.microsoft.com/office/drawing/2014/main" id="{614B93F9-83EC-DE55-3B24-F5731B8BF371}"/>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 name="Diamond 1791">
                <a:extLst>
                  <a:ext uri="{FF2B5EF4-FFF2-40B4-BE49-F238E27FC236}">
                    <a16:creationId xmlns:a16="http://schemas.microsoft.com/office/drawing/2014/main" id="{880CB6A9-8904-F517-23BE-18569B5353F6}"/>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3" name="Diamond 1792">
                <a:extLst>
                  <a:ext uri="{FF2B5EF4-FFF2-40B4-BE49-F238E27FC236}">
                    <a16:creationId xmlns:a16="http://schemas.microsoft.com/office/drawing/2014/main" id="{2DB8CF7C-09D5-0382-D940-8B9F07FB44B1}"/>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4" name="Diamond 1793">
                <a:extLst>
                  <a:ext uri="{FF2B5EF4-FFF2-40B4-BE49-F238E27FC236}">
                    <a16:creationId xmlns:a16="http://schemas.microsoft.com/office/drawing/2014/main" id="{31E86368-6BD7-AC22-A4D2-BC3353D67A8A}"/>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5" name="Diamond 1794">
                <a:extLst>
                  <a:ext uri="{FF2B5EF4-FFF2-40B4-BE49-F238E27FC236}">
                    <a16:creationId xmlns:a16="http://schemas.microsoft.com/office/drawing/2014/main" id="{5B4FD394-5324-DE1F-93AA-92CABEDE68D9}"/>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9" name="Group 1718">
              <a:extLst>
                <a:ext uri="{FF2B5EF4-FFF2-40B4-BE49-F238E27FC236}">
                  <a16:creationId xmlns:a16="http://schemas.microsoft.com/office/drawing/2014/main" id="{391A75E1-4C26-DA10-40D5-2DC4CE5B93AA}"/>
                </a:ext>
              </a:extLst>
            </p:cNvPr>
            <p:cNvGrpSpPr/>
            <p:nvPr/>
          </p:nvGrpSpPr>
          <p:grpSpPr>
            <a:xfrm>
              <a:off x="7690745" y="2713935"/>
              <a:ext cx="174685" cy="591335"/>
              <a:chOff x="5943600" y="4648200"/>
              <a:chExt cx="334427" cy="1071521"/>
            </a:xfrm>
          </p:grpSpPr>
          <p:sp>
            <p:nvSpPr>
              <p:cNvPr id="1720" name="Double Wave 1719">
                <a:extLst>
                  <a:ext uri="{FF2B5EF4-FFF2-40B4-BE49-F238E27FC236}">
                    <a16:creationId xmlns:a16="http://schemas.microsoft.com/office/drawing/2014/main" id="{E1A99873-9750-EEDF-33D0-C0615976C497}"/>
                  </a:ext>
                </a:extLst>
              </p:cNvPr>
              <p:cNvSpPr/>
              <p:nvPr/>
            </p:nvSpPr>
            <p:spPr>
              <a:xfrm rot="16200000">
                <a:off x="5524501" y="5143500"/>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1" name="Double Wave 1720">
                <a:extLst>
                  <a:ext uri="{FF2B5EF4-FFF2-40B4-BE49-F238E27FC236}">
                    <a16:creationId xmlns:a16="http://schemas.microsoft.com/office/drawing/2014/main" id="{99D77A49-D4F6-2E79-7912-794AAAE47659}"/>
                  </a:ext>
                </a:extLst>
              </p:cNvPr>
              <p:cNvSpPr/>
              <p:nvPr/>
            </p:nvSpPr>
            <p:spPr>
              <a:xfrm rot="15446824">
                <a:off x="5706528" y="5148221"/>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2" name="Rounded Rectangle 169">
                <a:extLst>
                  <a:ext uri="{FF2B5EF4-FFF2-40B4-BE49-F238E27FC236}">
                    <a16:creationId xmlns:a16="http://schemas.microsoft.com/office/drawing/2014/main" id="{DD024E88-6D29-6B7B-C528-D37A6F616AE9}"/>
                  </a:ext>
                </a:extLst>
              </p:cNvPr>
              <p:cNvSpPr/>
              <p:nvPr/>
            </p:nvSpPr>
            <p:spPr>
              <a:xfrm>
                <a:off x="5943600" y="4648200"/>
                <a:ext cx="228600" cy="2286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3778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3.7037E-7 L -0.00794 -0.51644 " pathEditMode="relative" rAng="0" ptsTypes="AA">
                                      <p:cBhvr>
                                        <p:cTn id="6" dur="2000" fill="hold"/>
                                        <p:tgtEl>
                                          <p:spTgt spid="7"/>
                                        </p:tgtEl>
                                        <p:attrNameLst>
                                          <p:attrName>ppt_x</p:attrName>
                                          <p:attrName>ppt_y</p:attrName>
                                        </p:attrNameLst>
                                      </p:cBhvr>
                                      <p:rCtr x="-404" y="-2583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xEl>
                                              <p:pRg st="2" end="2"/>
                                            </p:txEl>
                                          </p:spTgt>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4.79167E-6 2.59259E-6 L 0.225 2.59259E-6 " pathEditMode="relative" rAng="0" ptsTypes="AA">
                                      <p:cBhvr>
                                        <p:cTn id="12" dur="2000" fill="hold"/>
                                        <p:tgtEl>
                                          <p:spTgt spid="59"/>
                                        </p:tgtEl>
                                        <p:attrNameLst>
                                          <p:attrName>ppt_x</p:attrName>
                                          <p:attrName>ppt_y</p:attrName>
                                        </p:attrNameLst>
                                      </p:cBhvr>
                                      <p:rCtr x="11250" y="0"/>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xEl>
                                              <p:pRg st="4" end="4"/>
                                            </p:txEl>
                                          </p:spTgt>
                                        </p:tgtEl>
                                        <p:attrNameLst>
                                          <p:attrName>style.visibility</p:attrName>
                                        </p:attrNameLst>
                                      </p:cBhvr>
                                      <p:to>
                                        <p:strVal val="visible"/>
                                      </p:to>
                                    </p:set>
                                  </p:childTnLst>
                                </p:cTn>
                              </p:par>
                              <p:par>
                                <p:cTn id="17" presetID="42" presetClass="exit" presetSubtype="0" fill="hold" nodeType="withEffect">
                                  <p:stCondLst>
                                    <p:cond delay="0"/>
                                  </p:stCondLst>
                                  <p:childTnLst>
                                    <p:animEffect transition="out" filter="fade">
                                      <p:cBhvr>
                                        <p:cTn id="18" dur="1000"/>
                                        <p:tgtEl>
                                          <p:spTgt spid="1669"/>
                                        </p:tgtEl>
                                      </p:cBhvr>
                                    </p:animEffect>
                                    <p:anim calcmode="lin" valueType="num">
                                      <p:cBhvr>
                                        <p:cTn id="19" dur="1000"/>
                                        <p:tgtEl>
                                          <p:spTgt spid="1669"/>
                                        </p:tgtEl>
                                        <p:attrNameLst>
                                          <p:attrName>ppt_x</p:attrName>
                                        </p:attrNameLst>
                                      </p:cBhvr>
                                      <p:tavLst>
                                        <p:tav tm="0">
                                          <p:val>
                                            <p:strVal val="ppt_x"/>
                                          </p:val>
                                        </p:tav>
                                        <p:tav tm="100000">
                                          <p:val>
                                            <p:strVal val="ppt_x"/>
                                          </p:val>
                                        </p:tav>
                                      </p:tavLst>
                                    </p:anim>
                                    <p:anim calcmode="lin" valueType="num">
                                      <p:cBhvr>
                                        <p:cTn id="20" dur="1000"/>
                                        <p:tgtEl>
                                          <p:spTgt spid="1669"/>
                                        </p:tgtEl>
                                        <p:attrNameLst>
                                          <p:attrName>ppt_y</p:attrName>
                                        </p:attrNameLst>
                                      </p:cBhvr>
                                      <p:tavLst>
                                        <p:tav tm="0">
                                          <p:val>
                                            <p:strVal val="ppt_y"/>
                                          </p:val>
                                        </p:tav>
                                        <p:tav tm="100000">
                                          <p:val>
                                            <p:strVal val="ppt_y+.1"/>
                                          </p:val>
                                        </p:tav>
                                      </p:tavLst>
                                    </p:anim>
                                    <p:set>
                                      <p:cBhvr>
                                        <p:cTn id="21" dur="1" fill="hold">
                                          <p:stCondLst>
                                            <p:cond delay="999"/>
                                          </p:stCondLst>
                                        </p:cTn>
                                        <p:tgtEl>
                                          <p:spTgt spid="1669"/>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D7B730BE-C7D1-40D9-8351-A0ECF5B25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7" name="TextBox 66"/>
          <p:cNvSpPr txBox="1"/>
          <p:nvPr/>
        </p:nvSpPr>
        <p:spPr>
          <a:xfrm>
            <a:off x="1676400" y="1"/>
            <a:ext cx="8839200" cy="769441"/>
          </a:xfrm>
          <a:prstGeom prst="rect">
            <a:avLst/>
          </a:prstGeom>
          <a:noFill/>
        </p:spPr>
        <p:txBody>
          <a:bodyPr wrap="square" rtlCol="0">
            <a:spAutoFit/>
          </a:bodyPr>
          <a:lstStyle/>
          <a:p>
            <a:pPr algn="ctr"/>
            <a:r>
              <a:rPr lang="en-US" sz="4400" dirty="0" err="1">
                <a:solidFill>
                  <a:schemeClr val="bg1"/>
                </a:solidFill>
                <a:latin typeface="Arial" panose="020B0604020202020204" pitchFamily="34" charset="0"/>
              </a:rPr>
              <a:t>Moronihah</a:t>
            </a:r>
            <a:endParaRPr lang="en-US" sz="4400" dirty="0">
              <a:solidFill>
                <a:schemeClr val="bg1"/>
              </a:solidFill>
              <a:latin typeface="Arial" panose="020B0604020202020204" pitchFamily="34" charset="0"/>
            </a:endParaRPr>
          </a:p>
        </p:txBody>
      </p:sp>
      <p:sp>
        <p:nvSpPr>
          <p:cNvPr id="68" name="Rectangle 67"/>
          <p:cNvSpPr/>
          <p:nvPr/>
        </p:nvSpPr>
        <p:spPr>
          <a:xfrm>
            <a:off x="286870" y="1017494"/>
            <a:ext cx="7732059" cy="5016758"/>
          </a:xfrm>
          <a:prstGeom prst="rect">
            <a:avLst/>
          </a:prstGeom>
        </p:spPr>
        <p:txBody>
          <a:bodyPr wrap="square">
            <a:spAutoFit/>
          </a:bodyPr>
          <a:lstStyle/>
          <a:p>
            <a:pPr fontAlgn="base"/>
            <a:r>
              <a:rPr lang="en-US" sz="1600" dirty="0">
                <a:solidFill>
                  <a:schemeClr val="bg1"/>
                </a:solidFill>
              </a:rPr>
              <a:t>He was the son of Captain Moroni</a:t>
            </a:r>
          </a:p>
          <a:p>
            <a:pPr fontAlgn="base"/>
            <a:endParaRPr lang="en-US" sz="1600" dirty="0">
              <a:solidFill>
                <a:schemeClr val="bg1"/>
              </a:solidFill>
            </a:endParaRPr>
          </a:p>
          <a:p>
            <a:pPr fontAlgn="base"/>
            <a:r>
              <a:rPr lang="en-US" sz="1600" dirty="0">
                <a:solidFill>
                  <a:schemeClr val="bg1"/>
                </a:solidFill>
              </a:rPr>
              <a:t>He succeeded his father as commander of the Nephite armed forces around 60 BC</a:t>
            </a:r>
          </a:p>
          <a:p>
            <a:pPr fontAlgn="base"/>
            <a:endParaRPr lang="en-US" sz="1600" dirty="0">
              <a:solidFill>
                <a:schemeClr val="bg1"/>
              </a:solidFill>
            </a:endParaRPr>
          </a:p>
          <a:p>
            <a:pPr fontAlgn="base"/>
            <a:r>
              <a:rPr lang="en-US" sz="1600" dirty="0">
                <a:solidFill>
                  <a:schemeClr val="bg1"/>
                </a:solidFill>
              </a:rPr>
              <a:t>He received superior training from his father—in strategy, leadership, and love of God and liberty.</a:t>
            </a:r>
          </a:p>
          <a:p>
            <a:pPr fontAlgn="base"/>
            <a:endParaRPr lang="en-US" sz="1600" dirty="0">
              <a:solidFill>
                <a:schemeClr val="bg1"/>
              </a:solidFill>
            </a:endParaRPr>
          </a:p>
          <a:p>
            <a:pPr fontAlgn="base"/>
            <a:r>
              <a:rPr lang="en-US" sz="1600" dirty="0">
                <a:solidFill>
                  <a:schemeClr val="bg1"/>
                </a:solidFill>
              </a:rPr>
              <a:t>His initial battle came when the Lamanites, under the Nephite dissenter </a:t>
            </a:r>
            <a:r>
              <a:rPr lang="en-US" sz="1600" dirty="0" err="1">
                <a:solidFill>
                  <a:schemeClr val="bg1"/>
                </a:solidFill>
              </a:rPr>
              <a:t>Coriantum</a:t>
            </a:r>
            <a:r>
              <a:rPr lang="en-US" sz="1600" dirty="0">
                <a:solidFill>
                  <a:schemeClr val="bg1"/>
                </a:solidFill>
              </a:rPr>
              <a:t>, succeeded in overpowering the capital city of Zarahemla in the year 51 BC</a:t>
            </a:r>
          </a:p>
          <a:p>
            <a:pPr fontAlgn="base"/>
            <a:endParaRPr lang="en-US" sz="1600" dirty="0">
              <a:solidFill>
                <a:schemeClr val="bg1"/>
              </a:solidFill>
            </a:endParaRPr>
          </a:p>
          <a:p>
            <a:pPr fontAlgn="base"/>
            <a:r>
              <a:rPr lang="en-US" sz="1600" dirty="0">
                <a:solidFill>
                  <a:schemeClr val="bg1"/>
                </a:solidFill>
              </a:rPr>
              <a:t>He and Lehi were able to repel the Lamanites and expel them from the land, </a:t>
            </a:r>
            <a:r>
              <a:rPr lang="en-US" sz="1600" dirty="0" err="1">
                <a:solidFill>
                  <a:schemeClr val="bg1"/>
                </a:solidFill>
              </a:rPr>
              <a:t>Coriantum</a:t>
            </a:r>
            <a:r>
              <a:rPr lang="en-US" sz="1600" dirty="0">
                <a:solidFill>
                  <a:schemeClr val="bg1"/>
                </a:solidFill>
              </a:rPr>
              <a:t> was killed during this time</a:t>
            </a:r>
          </a:p>
          <a:p>
            <a:pPr fontAlgn="base"/>
            <a:endParaRPr lang="en-US" sz="1600" dirty="0">
              <a:solidFill>
                <a:schemeClr val="bg1"/>
              </a:solidFill>
            </a:endParaRPr>
          </a:p>
          <a:p>
            <a:pPr fontAlgn="base"/>
            <a:r>
              <a:rPr lang="en-US" sz="1600" dirty="0">
                <a:solidFill>
                  <a:schemeClr val="bg1"/>
                </a:solidFill>
              </a:rPr>
              <a:t>In 34 BC , again the dissenters and the Lamanites started to battle and forced </a:t>
            </a:r>
            <a:r>
              <a:rPr lang="en-US" sz="1600" dirty="0" err="1">
                <a:solidFill>
                  <a:schemeClr val="bg1"/>
                </a:solidFill>
              </a:rPr>
              <a:t>Moronihah</a:t>
            </a:r>
            <a:r>
              <a:rPr lang="en-US" sz="1600" dirty="0">
                <a:solidFill>
                  <a:schemeClr val="bg1"/>
                </a:solidFill>
              </a:rPr>
              <a:t> upward toward Bountiful</a:t>
            </a:r>
          </a:p>
          <a:p>
            <a:pPr fontAlgn="base"/>
            <a:endParaRPr lang="en-US" sz="1600" dirty="0">
              <a:solidFill>
                <a:schemeClr val="bg1"/>
              </a:solidFill>
            </a:endParaRPr>
          </a:p>
          <a:p>
            <a:pPr fontAlgn="base"/>
            <a:r>
              <a:rPr lang="en-US" sz="1600" dirty="0">
                <a:solidFill>
                  <a:schemeClr val="bg1"/>
                </a:solidFill>
              </a:rPr>
              <a:t>The Nephites were able to regain half of their cities</a:t>
            </a:r>
          </a:p>
          <a:p>
            <a:pPr fontAlgn="base"/>
            <a:endParaRPr lang="en-US" sz="1600" dirty="0">
              <a:solidFill>
                <a:schemeClr val="bg1"/>
              </a:solidFill>
            </a:endParaRPr>
          </a:p>
          <a:p>
            <a:pPr fontAlgn="base"/>
            <a:r>
              <a:rPr lang="en-US" sz="1600" dirty="0">
                <a:solidFill>
                  <a:schemeClr val="bg1"/>
                </a:solidFill>
              </a:rPr>
              <a:t>He and the sons of Helaman, Nephi and Lehi, preached repentance to the people---there was a decline of spirituality and faith among the Nephites</a:t>
            </a:r>
          </a:p>
        </p:txBody>
      </p:sp>
      <p:sp>
        <p:nvSpPr>
          <p:cNvPr id="69" name="TextBox 68"/>
          <p:cNvSpPr txBox="1"/>
          <p:nvPr/>
        </p:nvSpPr>
        <p:spPr>
          <a:xfrm>
            <a:off x="9354671" y="6488668"/>
            <a:ext cx="2514600" cy="369332"/>
          </a:xfrm>
          <a:prstGeom prst="rect">
            <a:avLst/>
          </a:prstGeom>
          <a:noFill/>
        </p:spPr>
        <p:txBody>
          <a:bodyPr wrap="square" rtlCol="0">
            <a:spAutoFit/>
          </a:bodyPr>
          <a:lstStyle/>
          <a:p>
            <a:pPr algn="r"/>
            <a:r>
              <a:rPr lang="en-US" dirty="0">
                <a:solidFill>
                  <a:schemeClr val="bg1"/>
                </a:solidFill>
              </a:rPr>
              <a:t>Who’s Who</a:t>
            </a:r>
          </a:p>
        </p:txBody>
      </p:sp>
      <p:grpSp>
        <p:nvGrpSpPr>
          <p:cNvPr id="2" name="Group 1">
            <a:extLst>
              <a:ext uri="{FF2B5EF4-FFF2-40B4-BE49-F238E27FC236}">
                <a16:creationId xmlns:a16="http://schemas.microsoft.com/office/drawing/2014/main" id="{D79200A8-8D66-102D-7A6C-0B1AE8995A15}"/>
              </a:ext>
            </a:extLst>
          </p:cNvPr>
          <p:cNvGrpSpPr/>
          <p:nvPr/>
        </p:nvGrpSpPr>
        <p:grpSpPr>
          <a:xfrm>
            <a:off x="8667060" y="1506427"/>
            <a:ext cx="1944911" cy="4614588"/>
            <a:chOff x="7467600" y="1066800"/>
            <a:chExt cx="1220409" cy="2895600"/>
          </a:xfrm>
        </p:grpSpPr>
        <p:grpSp>
          <p:nvGrpSpPr>
            <p:cNvPr id="3" name="Group 47">
              <a:extLst>
                <a:ext uri="{FF2B5EF4-FFF2-40B4-BE49-F238E27FC236}">
                  <a16:creationId xmlns:a16="http://schemas.microsoft.com/office/drawing/2014/main" id="{988FAB6F-9BCE-9956-803C-E9219A2DEB9D}"/>
                </a:ext>
              </a:extLst>
            </p:cNvPr>
            <p:cNvGrpSpPr/>
            <p:nvPr/>
          </p:nvGrpSpPr>
          <p:grpSpPr>
            <a:xfrm>
              <a:off x="8024836" y="3593399"/>
              <a:ext cx="297530" cy="369001"/>
              <a:chOff x="6106804" y="4039302"/>
              <a:chExt cx="666047" cy="774146"/>
            </a:xfrm>
          </p:grpSpPr>
          <p:sp>
            <p:nvSpPr>
              <p:cNvPr id="64" name="Oval 63">
                <a:extLst>
                  <a:ext uri="{FF2B5EF4-FFF2-40B4-BE49-F238E27FC236}">
                    <a16:creationId xmlns:a16="http://schemas.microsoft.com/office/drawing/2014/main" id="{C78E9518-A106-8A33-D825-1600D138307B}"/>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5300C92-3F06-8D21-7354-E7B94138667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A472763-351F-0D88-D9FD-728614A4076F}"/>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7">
              <a:extLst>
                <a:ext uri="{FF2B5EF4-FFF2-40B4-BE49-F238E27FC236}">
                  <a16:creationId xmlns:a16="http://schemas.microsoft.com/office/drawing/2014/main" id="{E06EDC9E-BD3E-1D91-A5D5-FC0D33EA3696}"/>
                </a:ext>
              </a:extLst>
            </p:cNvPr>
            <p:cNvGrpSpPr/>
            <p:nvPr/>
          </p:nvGrpSpPr>
          <p:grpSpPr>
            <a:xfrm rot="2613352">
              <a:off x="7796672" y="3534812"/>
              <a:ext cx="297530" cy="369001"/>
              <a:chOff x="6106804" y="4039302"/>
              <a:chExt cx="666047" cy="774146"/>
            </a:xfrm>
          </p:grpSpPr>
          <p:sp>
            <p:nvSpPr>
              <p:cNvPr id="61" name="Oval 60">
                <a:extLst>
                  <a:ext uri="{FF2B5EF4-FFF2-40B4-BE49-F238E27FC236}">
                    <a16:creationId xmlns:a16="http://schemas.microsoft.com/office/drawing/2014/main" id="{1C4792C9-5EBA-BC13-DC20-2BB83672B7E0}"/>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23B804C-7712-0478-5AD6-CF3A6A08BE2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52869F9F-4154-A0E5-7689-9F4989225CC0}"/>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rapezoid 4">
              <a:extLst>
                <a:ext uri="{FF2B5EF4-FFF2-40B4-BE49-F238E27FC236}">
                  <a16:creationId xmlns:a16="http://schemas.microsoft.com/office/drawing/2014/main" id="{2B923E00-4D00-E27E-F8D1-20E0CC71E63B}"/>
                </a:ext>
              </a:extLst>
            </p:cNvPr>
            <p:cNvSpPr/>
            <p:nvPr/>
          </p:nvSpPr>
          <p:spPr>
            <a:xfrm>
              <a:off x="7608416" y="2788642"/>
              <a:ext cx="953102" cy="985715"/>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75">
              <a:extLst>
                <a:ext uri="{FF2B5EF4-FFF2-40B4-BE49-F238E27FC236}">
                  <a16:creationId xmlns:a16="http://schemas.microsoft.com/office/drawing/2014/main" id="{BFCEA0A5-029A-1E23-163F-45F013AFA432}"/>
                </a:ext>
              </a:extLst>
            </p:cNvPr>
            <p:cNvSpPr/>
            <p:nvPr/>
          </p:nvSpPr>
          <p:spPr>
            <a:xfrm>
              <a:off x="7684443" y="1201995"/>
              <a:ext cx="850983" cy="65378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54">
              <a:extLst>
                <a:ext uri="{FF2B5EF4-FFF2-40B4-BE49-F238E27FC236}">
                  <a16:creationId xmlns:a16="http://schemas.microsoft.com/office/drawing/2014/main" id="{30FBD7D0-9443-FC79-17AC-6412E6E0B1C7}"/>
                </a:ext>
              </a:extLst>
            </p:cNvPr>
            <p:cNvGrpSpPr/>
            <p:nvPr/>
          </p:nvGrpSpPr>
          <p:grpSpPr>
            <a:xfrm>
              <a:off x="7467600" y="1788789"/>
              <a:ext cx="1220409" cy="1354821"/>
              <a:chOff x="4543778" y="2060454"/>
              <a:chExt cx="2731990" cy="2857579"/>
            </a:xfrm>
          </p:grpSpPr>
          <p:sp>
            <p:nvSpPr>
              <p:cNvPr id="55" name="Oval 54">
                <a:extLst>
                  <a:ext uri="{FF2B5EF4-FFF2-40B4-BE49-F238E27FC236}">
                    <a16:creationId xmlns:a16="http://schemas.microsoft.com/office/drawing/2014/main" id="{7CB50569-58AE-A449-CC3B-96AB196029E3}"/>
                  </a:ext>
                </a:extLst>
              </p:cNvPr>
              <p:cNvSpPr/>
              <p:nvPr/>
            </p:nvSpPr>
            <p:spPr>
              <a:xfrm>
                <a:off x="6825327" y="3648474"/>
                <a:ext cx="450441"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88170F5-683F-F668-8FD2-C2AE35C7DC71}"/>
                  </a:ext>
                </a:extLst>
              </p:cNvPr>
              <p:cNvSpPr/>
              <p:nvPr/>
            </p:nvSpPr>
            <p:spPr>
              <a:xfrm>
                <a:off x="4543778" y="3560250"/>
                <a:ext cx="450444"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021A100F-A64F-E2A9-6BF7-C9563552CB5E}"/>
                  </a:ext>
                </a:extLst>
              </p:cNvPr>
              <p:cNvSpPr/>
              <p:nvPr/>
            </p:nvSpPr>
            <p:spPr>
              <a:xfrm rot="20102191">
                <a:off x="6267526" y="2091421"/>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DB92B4F8-0FA5-B015-D484-9CF3B673BCE1}"/>
                  </a:ext>
                </a:extLst>
              </p:cNvPr>
              <p:cNvSpPr/>
              <p:nvPr/>
            </p:nvSpPr>
            <p:spPr>
              <a:xfrm rot="1327004">
                <a:off x="4648115" y="2060454"/>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apezoid 58">
                <a:extLst>
                  <a:ext uri="{FF2B5EF4-FFF2-40B4-BE49-F238E27FC236}">
                    <a16:creationId xmlns:a16="http://schemas.microsoft.com/office/drawing/2014/main" id="{AB9DB86B-9A6D-F45F-1397-14DF4261C848}"/>
                  </a:ext>
                </a:extLst>
              </p:cNvPr>
              <p:cNvSpPr/>
              <p:nvPr/>
            </p:nvSpPr>
            <p:spPr>
              <a:xfrm>
                <a:off x="4964084" y="2189276"/>
                <a:ext cx="1836163" cy="2728757"/>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A37FB5B6-32C7-18F2-859C-2AE69A5BA1ED}"/>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A5AC5327-CB38-46C5-59E8-F73652077827}"/>
                </a:ext>
              </a:extLst>
            </p:cNvPr>
            <p:cNvGrpSpPr/>
            <p:nvPr/>
          </p:nvGrpSpPr>
          <p:grpSpPr>
            <a:xfrm>
              <a:off x="7730547" y="1811052"/>
              <a:ext cx="238814" cy="181676"/>
              <a:chOff x="5105400" y="914400"/>
              <a:chExt cx="685800" cy="569259"/>
            </a:xfrm>
          </p:grpSpPr>
          <p:sp>
            <p:nvSpPr>
              <p:cNvPr id="45" name="Rounded Rectangle 130">
                <a:extLst>
                  <a:ext uri="{FF2B5EF4-FFF2-40B4-BE49-F238E27FC236}">
                    <a16:creationId xmlns:a16="http://schemas.microsoft.com/office/drawing/2014/main" id="{FDEF7876-5CEB-FCB2-03EE-97044DD12394}"/>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8B0063CD-7200-52F1-6380-8801FA5807C4}"/>
                  </a:ext>
                </a:extLst>
              </p:cNvPr>
              <p:cNvGrpSpPr/>
              <p:nvPr/>
            </p:nvGrpSpPr>
            <p:grpSpPr>
              <a:xfrm>
                <a:off x="5105400" y="1066800"/>
                <a:ext cx="228600" cy="416859"/>
                <a:chOff x="5105400" y="1066800"/>
                <a:chExt cx="228600" cy="416859"/>
              </a:xfrm>
            </p:grpSpPr>
            <p:sp>
              <p:nvSpPr>
                <p:cNvPr id="53" name="Trapezoid 52">
                  <a:extLst>
                    <a:ext uri="{FF2B5EF4-FFF2-40B4-BE49-F238E27FC236}">
                      <a16:creationId xmlns:a16="http://schemas.microsoft.com/office/drawing/2014/main" id="{30CBC455-6A6B-153B-5DDC-5BCA78485BE4}"/>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E205BA5-7E40-561D-11D4-A7453A23F847}"/>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0B2AB143-E772-FBAE-4F66-3BF730BC0A9F}"/>
                  </a:ext>
                </a:extLst>
              </p:cNvPr>
              <p:cNvGrpSpPr/>
              <p:nvPr/>
            </p:nvGrpSpPr>
            <p:grpSpPr>
              <a:xfrm>
                <a:off x="5311589" y="1066800"/>
                <a:ext cx="228600" cy="416859"/>
                <a:chOff x="5105400" y="1066800"/>
                <a:chExt cx="228600" cy="416859"/>
              </a:xfrm>
            </p:grpSpPr>
            <p:sp>
              <p:nvSpPr>
                <p:cNvPr id="51" name="Trapezoid 50">
                  <a:extLst>
                    <a:ext uri="{FF2B5EF4-FFF2-40B4-BE49-F238E27FC236}">
                      <a16:creationId xmlns:a16="http://schemas.microsoft.com/office/drawing/2014/main" id="{E4F9D4A7-B821-A8A7-DFBB-668F253A01A9}"/>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7239E4C-0001-C748-728C-0DBAA1F8905C}"/>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1C90FEC5-811F-EDC2-A082-342E5C3CC5AE}"/>
                  </a:ext>
                </a:extLst>
              </p:cNvPr>
              <p:cNvGrpSpPr/>
              <p:nvPr/>
            </p:nvGrpSpPr>
            <p:grpSpPr>
              <a:xfrm>
                <a:off x="5562600" y="1066800"/>
                <a:ext cx="228600" cy="416859"/>
                <a:chOff x="5105400" y="1066800"/>
                <a:chExt cx="228600" cy="416859"/>
              </a:xfrm>
            </p:grpSpPr>
            <p:sp>
              <p:nvSpPr>
                <p:cNvPr id="49" name="Trapezoid 48">
                  <a:extLst>
                    <a:ext uri="{FF2B5EF4-FFF2-40B4-BE49-F238E27FC236}">
                      <a16:creationId xmlns:a16="http://schemas.microsoft.com/office/drawing/2014/main" id="{C833D688-1BE4-EC4A-34BC-CB61A8586D02}"/>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130E253-94C5-C677-FBF1-9751DC2A7EBA}"/>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486799AB-30A3-2412-7ED2-558E22C1F136}"/>
                </a:ext>
              </a:extLst>
            </p:cNvPr>
            <p:cNvGrpSpPr/>
            <p:nvPr/>
          </p:nvGrpSpPr>
          <p:grpSpPr>
            <a:xfrm>
              <a:off x="8212858" y="1806104"/>
              <a:ext cx="238814" cy="181676"/>
              <a:chOff x="5105400" y="914400"/>
              <a:chExt cx="685800" cy="569259"/>
            </a:xfrm>
          </p:grpSpPr>
          <p:sp>
            <p:nvSpPr>
              <p:cNvPr id="35" name="Rounded Rectangle 145">
                <a:extLst>
                  <a:ext uri="{FF2B5EF4-FFF2-40B4-BE49-F238E27FC236}">
                    <a16:creationId xmlns:a16="http://schemas.microsoft.com/office/drawing/2014/main" id="{A1E83FC5-6F53-1F6E-E85A-62E230677A99}"/>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33">
                <a:extLst>
                  <a:ext uri="{FF2B5EF4-FFF2-40B4-BE49-F238E27FC236}">
                    <a16:creationId xmlns:a16="http://schemas.microsoft.com/office/drawing/2014/main" id="{ACCC144A-B788-3F4C-F6F5-BA46E92B2B65}"/>
                  </a:ext>
                </a:extLst>
              </p:cNvPr>
              <p:cNvGrpSpPr/>
              <p:nvPr/>
            </p:nvGrpSpPr>
            <p:grpSpPr>
              <a:xfrm>
                <a:off x="5105400" y="1066800"/>
                <a:ext cx="228600" cy="416859"/>
                <a:chOff x="5105400" y="1066800"/>
                <a:chExt cx="228600" cy="416859"/>
              </a:xfrm>
            </p:grpSpPr>
            <p:sp>
              <p:nvSpPr>
                <p:cNvPr id="43" name="Trapezoid 42">
                  <a:extLst>
                    <a:ext uri="{FF2B5EF4-FFF2-40B4-BE49-F238E27FC236}">
                      <a16:creationId xmlns:a16="http://schemas.microsoft.com/office/drawing/2014/main" id="{40FB6727-D8A8-878E-A03A-9332E2EEA620}"/>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41B05BA-2AD8-2B78-223C-0F0EBD8B37F1}"/>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34">
                <a:extLst>
                  <a:ext uri="{FF2B5EF4-FFF2-40B4-BE49-F238E27FC236}">
                    <a16:creationId xmlns:a16="http://schemas.microsoft.com/office/drawing/2014/main" id="{F80FAD9C-8FE3-9307-94D0-5BDB50248749}"/>
                  </a:ext>
                </a:extLst>
              </p:cNvPr>
              <p:cNvGrpSpPr/>
              <p:nvPr/>
            </p:nvGrpSpPr>
            <p:grpSpPr>
              <a:xfrm>
                <a:off x="5311589" y="1066800"/>
                <a:ext cx="228600" cy="416859"/>
                <a:chOff x="5105400" y="1066800"/>
                <a:chExt cx="228600" cy="416859"/>
              </a:xfrm>
            </p:grpSpPr>
            <p:sp>
              <p:nvSpPr>
                <p:cNvPr id="41" name="Trapezoid 40">
                  <a:extLst>
                    <a:ext uri="{FF2B5EF4-FFF2-40B4-BE49-F238E27FC236}">
                      <a16:creationId xmlns:a16="http://schemas.microsoft.com/office/drawing/2014/main" id="{68C26F47-14D3-B4FE-C8CF-FBE42C26A5CB}"/>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4D82413-76F3-5AC6-7AAD-CAD67536D690}"/>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40">
                <a:extLst>
                  <a:ext uri="{FF2B5EF4-FFF2-40B4-BE49-F238E27FC236}">
                    <a16:creationId xmlns:a16="http://schemas.microsoft.com/office/drawing/2014/main" id="{4CE7B8A5-E30A-F988-F243-FB13C9493C41}"/>
                  </a:ext>
                </a:extLst>
              </p:cNvPr>
              <p:cNvGrpSpPr/>
              <p:nvPr/>
            </p:nvGrpSpPr>
            <p:grpSpPr>
              <a:xfrm>
                <a:off x="5562600" y="1066800"/>
                <a:ext cx="228600" cy="416859"/>
                <a:chOff x="5105400" y="1066800"/>
                <a:chExt cx="228600" cy="416859"/>
              </a:xfrm>
            </p:grpSpPr>
            <p:sp>
              <p:nvSpPr>
                <p:cNvPr id="39" name="Trapezoid 38">
                  <a:extLst>
                    <a:ext uri="{FF2B5EF4-FFF2-40B4-BE49-F238E27FC236}">
                      <a16:creationId xmlns:a16="http://schemas.microsoft.com/office/drawing/2014/main" id="{3738CB6B-CDCF-5FDB-18E3-FD1F49BF9B80}"/>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7E8E6EB-E532-5748-23ED-75198EF28405}"/>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Oval 9">
              <a:extLst>
                <a:ext uri="{FF2B5EF4-FFF2-40B4-BE49-F238E27FC236}">
                  <a16:creationId xmlns:a16="http://schemas.microsoft.com/office/drawing/2014/main" id="{0FE5FD2D-46FE-21B2-5551-6599FA89C461}"/>
                </a:ext>
              </a:extLst>
            </p:cNvPr>
            <p:cNvSpPr/>
            <p:nvPr/>
          </p:nvSpPr>
          <p:spPr>
            <a:xfrm>
              <a:off x="7786561" y="1073904"/>
              <a:ext cx="612709" cy="818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2449B9E-5B3F-0D76-ECE0-913C60BD201D}"/>
                </a:ext>
              </a:extLst>
            </p:cNvPr>
            <p:cNvSpPr/>
            <p:nvPr/>
          </p:nvSpPr>
          <p:spPr>
            <a:xfrm rot="15759005" flipV="1">
              <a:off x="7490671" y="1111671"/>
              <a:ext cx="1128931" cy="1039189"/>
            </a:xfrm>
            <a:custGeom>
              <a:avLst/>
              <a:gdLst>
                <a:gd name="connsiteX0" fmla="*/ 1811180 w 1832696"/>
                <a:gd name="connsiteY0" fmla="*/ 495470 h 1821694"/>
                <a:gd name="connsiteX1" fmla="*/ 1757410 w 1832696"/>
                <a:gd name="connsiteY1" fmla="*/ 389833 h 1821694"/>
                <a:gd name="connsiteX2" fmla="*/ 1714009 w 1832696"/>
                <a:gd name="connsiteY2" fmla="*/ 359054 h 1821694"/>
                <a:gd name="connsiteX3" fmla="*/ 1714009 w 1832696"/>
                <a:gd name="connsiteY3" fmla="*/ 193407 h 1821694"/>
                <a:gd name="connsiteX4" fmla="*/ 1520602 w 1832696"/>
                <a:gd name="connsiteY4" fmla="*/ 0 h 1821694"/>
                <a:gd name="connsiteX5" fmla="*/ 0 w 1832696"/>
                <a:gd name="connsiteY5" fmla="*/ 0 h 1821694"/>
                <a:gd name="connsiteX6" fmla="*/ 0 w 1832696"/>
                <a:gd name="connsiteY6" fmla="*/ 193407 h 1821694"/>
                <a:gd name="connsiteX7" fmla="*/ 193407 w 1832696"/>
                <a:gd name="connsiteY7" fmla="*/ 386814 h 1821694"/>
                <a:gd name="connsiteX8" fmla="*/ 1405084 w 1832696"/>
                <a:gd name="connsiteY8" fmla="*/ 386814 h 1821694"/>
                <a:gd name="connsiteX9" fmla="*/ 1395840 w 1832696"/>
                <a:gd name="connsiteY9" fmla="*/ 777686 h 1821694"/>
                <a:gd name="connsiteX10" fmla="*/ 1517353 w 1832696"/>
                <a:gd name="connsiteY10" fmla="*/ 970767 h 1821694"/>
                <a:gd name="connsiteX11" fmla="*/ 1519883 w 1832696"/>
                <a:gd name="connsiteY11" fmla="*/ 971619 h 1821694"/>
                <a:gd name="connsiteX12" fmla="*/ 342207 w 1832696"/>
                <a:gd name="connsiteY12" fmla="*/ 1392359 h 1821694"/>
                <a:gd name="connsiteX13" fmla="*/ 225144 w 1832696"/>
                <a:gd name="connsiteY13" fmla="*/ 1639562 h 1821694"/>
                <a:gd name="connsiteX14" fmla="*/ 290213 w 1832696"/>
                <a:gd name="connsiteY14" fmla="*/ 1821694 h 1821694"/>
                <a:gd name="connsiteX15" fmla="*/ 1704306 w 1832696"/>
                <a:gd name="connsiteY15" fmla="*/ 1316490 h 1821694"/>
                <a:gd name="connsiteX16" fmla="*/ 1821369 w 1832696"/>
                <a:gd name="connsiteY16" fmla="*/ 1069288 h 1821694"/>
                <a:gd name="connsiteX17" fmla="*/ 1794307 w 1832696"/>
                <a:gd name="connsiteY17" fmla="*/ 993539 h 1821694"/>
                <a:gd name="connsiteX18" fmla="*/ 1803590 w 1832696"/>
                <a:gd name="connsiteY18" fmla="*/ 993759 h 1821694"/>
                <a:gd name="connsiteX19" fmla="*/ 1814388 w 1832696"/>
                <a:gd name="connsiteY19" fmla="*/ 537149 h 1821694"/>
                <a:gd name="connsiteX20" fmla="*/ 1811180 w 1832696"/>
                <a:gd name="connsiteY20" fmla="*/ 495470 h 1821694"/>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2696" h="1945652">
                  <a:moveTo>
                    <a:pt x="1811180" y="619428"/>
                  </a:moveTo>
                  <a:cubicBezTo>
                    <a:pt x="1803888" y="578941"/>
                    <a:pt x="1784749" y="542455"/>
                    <a:pt x="1757410" y="513791"/>
                  </a:cubicBezTo>
                  <a:lnTo>
                    <a:pt x="1714009" y="483012"/>
                  </a:lnTo>
                  <a:lnTo>
                    <a:pt x="1714009" y="317365"/>
                  </a:lnTo>
                  <a:cubicBezTo>
                    <a:pt x="1714009" y="210549"/>
                    <a:pt x="1627418" y="123958"/>
                    <a:pt x="1520602" y="123958"/>
                  </a:cubicBezTo>
                  <a:cubicBezTo>
                    <a:pt x="1094126" y="-154948"/>
                    <a:pt x="506867" y="123958"/>
                    <a:pt x="0" y="123958"/>
                  </a:cubicBezTo>
                  <a:lnTo>
                    <a:pt x="0" y="317365"/>
                  </a:lnTo>
                  <a:cubicBezTo>
                    <a:pt x="0" y="424181"/>
                    <a:pt x="86591" y="510772"/>
                    <a:pt x="193407" y="510772"/>
                  </a:cubicBezTo>
                  <a:lnTo>
                    <a:pt x="1405084" y="510772"/>
                  </a:lnTo>
                  <a:lnTo>
                    <a:pt x="1395840" y="901644"/>
                  </a:lnTo>
                  <a:cubicBezTo>
                    <a:pt x="1393819" y="987102"/>
                    <a:pt x="1444044" y="1061654"/>
                    <a:pt x="1517353" y="1094725"/>
                  </a:cubicBezTo>
                  <a:lnTo>
                    <a:pt x="1519883" y="1095577"/>
                  </a:lnTo>
                  <a:lnTo>
                    <a:pt x="342207" y="1516317"/>
                  </a:lnTo>
                  <a:cubicBezTo>
                    <a:pt x="241618" y="1552254"/>
                    <a:pt x="189207" y="1662930"/>
                    <a:pt x="225144" y="1763520"/>
                  </a:cubicBezTo>
                  <a:lnTo>
                    <a:pt x="290213" y="1945652"/>
                  </a:lnTo>
                  <a:cubicBezTo>
                    <a:pt x="761577" y="1777251"/>
                    <a:pt x="1394541" y="1820735"/>
                    <a:pt x="1704306" y="1440448"/>
                  </a:cubicBezTo>
                  <a:cubicBezTo>
                    <a:pt x="1804895" y="1404511"/>
                    <a:pt x="1857306" y="1293835"/>
                    <a:pt x="1821369" y="1193246"/>
                  </a:cubicBezTo>
                  <a:lnTo>
                    <a:pt x="1794307" y="1117497"/>
                  </a:lnTo>
                  <a:lnTo>
                    <a:pt x="1803590" y="1117717"/>
                  </a:lnTo>
                  <a:lnTo>
                    <a:pt x="1814388" y="661107"/>
                  </a:lnTo>
                  <a:cubicBezTo>
                    <a:pt x="1814725" y="646863"/>
                    <a:pt x="1813611" y="632923"/>
                    <a:pt x="1811180" y="619428"/>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Double Wave 11">
              <a:extLst>
                <a:ext uri="{FF2B5EF4-FFF2-40B4-BE49-F238E27FC236}">
                  <a16:creationId xmlns:a16="http://schemas.microsoft.com/office/drawing/2014/main" id="{B95B9DB4-CA5E-E9BB-2C24-676E5FB82B3B}"/>
                </a:ext>
              </a:extLst>
            </p:cNvPr>
            <p:cNvSpPr/>
            <p:nvPr/>
          </p:nvSpPr>
          <p:spPr>
            <a:xfrm rot="15446824">
              <a:off x="8231296"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Wave 12">
              <a:extLst>
                <a:ext uri="{FF2B5EF4-FFF2-40B4-BE49-F238E27FC236}">
                  <a16:creationId xmlns:a16="http://schemas.microsoft.com/office/drawing/2014/main" id="{3043D88E-E529-A73E-6457-36D5A002AFD3}"/>
                </a:ext>
              </a:extLst>
            </p:cNvPr>
            <p:cNvSpPr/>
            <p:nvPr/>
          </p:nvSpPr>
          <p:spPr>
            <a:xfrm rot="16509431">
              <a:off x="7386398"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19F7606-879D-1056-8E38-D2494B03060E}"/>
                </a:ext>
              </a:extLst>
            </p:cNvPr>
            <p:cNvGrpSpPr/>
            <p:nvPr/>
          </p:nvGrpSpPr>
          <p:grpSpPr>
            <a:xfrm>
              <a:off x="7655355" y="1239662"/>
              <a:ext cx="844899" cy="93878"/>
              <a:chOff x="4572000" y="829236"/>
              <a:chExt cx="1066800" cy="322729"/>
            </a:xfrm>
          </p:grpSpPr>
          <p:sp>
            <p:nvSpPr>
              <p:cNvPr id="29" name="Rectangle 28">
                <a:extLst>
                  <a:ext uri="{FF2B5EF4-FFF2-40B4-BE49-F238E27FC236}">
                    <a16:creationId xmlns:a16="http://schemas.microsoft.com/office/drawing/2014/main" id="{7BBA7109-769F-A548-076B-2DA56F0F8B8A}"/>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BADE9068-D372-D158-472F-46A4C97807A7}"/>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A911E217-8255-3F88-E140-61D37C4F7EF6}"/>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9FEB018-FB22-9D0A-3E2A-DB4B03313DBE}"/>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9F8E55F2-BC41-0010-DDC0-A1D35DCE48B5}"/>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EE4F1BB8-6BC4-5CEB-B670-8DF33B94D5A8}"/>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BAA15C8-29FE-BE77-118F-0BFECF820A90}"/>
                </a:ext>
              </a:extLst>
            </p:cNvPr>
            <p:cNvGrpSpPr/>
            <p:nvPr/>
          </p:nvGrpSpPr>
          <p:grpSpPr>
            <a:xfrm>
              <a:off x="8001000" y="2514600"/>
              <a:ext cx="533400" cy="1154941"/>
              <a:chOff x="7359938" y="5006236"/>
              <a:chExt cx="620669" cy="1343900"/>
            </a:xfrm>
          </p:grpSpPr>
          <p:sp>
            <p:nvSpPr>
              <p:cNvPr id="27" name="Pentagon 211">
                <a:extLst>
                  <a:ext uri="{FF2B5EF4-FFF2-40B4-BE49-F238E27FC236}">
                    <a16:creationId xmlns:a16="http://schemas.microsoft.com/office/drawing/2014/main" id="{1AC2A15D-A53F-24BD-A8BB-4751266A9D5E}"/>
                  </a:ext>
                </a:extLst>
              </p:cNvPr>
              <p:cNvSpPr/>
              <p:nvPr/>
            </p:nvSpPr>
            <p:spPr>
              <a:xfrm rot="3832538">
                <a:off x="7391793" y="5761322"/>
                <a:ext cx="1038571" cy="139057"/>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8" name="Cross 27">
                <a:extLst>
                  <a:ext uri="{FF2B5EF4-FFF2-40B4-BE49-F238E27FC236}">
                    <a16:creationId xmlns:a16="http://schemas.microsoft.com/office/drawing/2014/main" id="{B45E4898-F6B6-CC7E-A4DF-D541B7CA50FE}"/>
                  </a:ext>
                </a:extLst>
              </p:cNvPr>
              <p:cNvSpPr/>
              <p:nvPr/>
            </p:nvSpPr>
            <p:spPr>
              <a:xfrm rot="19756258">
                <a:off x="7359938" y="5006236"/>
                <a:ext cx="450945" cy="38695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6" name="Group 15">
              <a:extLst>
                <a:ext uri="{FF2B5EF4-FFF2-40B4-BE49-F238E27FC236}">
                  <a16:creationId xmlns:a16="http://schemas.microsoft.com/office/drawing/2014/main" id="{603CC3D1-B856-821E-F27D-2A3879193B77}"/>
                </a:ext>
              </a:extLst>
            </p:cNvPr>
            <p:cNvGrpSpPr/>
            <p:nvPr/>
          </p:nvGrpSpPr>
          <p:grpSpPr>
            <a:xfrm>
              <a:off x="7690745" y="2713935"/>
              <a:ext cx="796047" cy="84104"/>
              <a:chOff x="4572000" y="829236"/>
              <a:chExt cx="1066800" cy="322729"/>
            </a:xfrm>
          </p:grpSpPr>
          <p:sp>
            <p:nvSpPr>
              <p:cNvPr id="21" name="Rectangle 20">
                <a:extLst>
                  <a:ext uri="{FF2B5EF4-FFF2-40B4-BE49-F238E27FC236}">
                    <a16:creationId xmlns:a16="http://schemas.microsoft.com/office/drawing/2014/main" id="{12719441-3D29-ABA7-386D-5344E1DAB4B2}"/>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A862D965-F34B-1E71-67EA-E40B92CE31D2}"/>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BC65D1DD-0D11-04DA-A9D8-267CC43BB932}"/>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2D605D2-FCD0-6573-8CBC-134BF35BC76D}"/>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D8578E88-9DC3-9899-9E71-0A8521F17775}"/>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463E0055-4B49-9B83-FE1D-5CBD887C2531}"/>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EAE089A-AEE3-C76C-DD1D-D6E6439BCFAF}"/>
                </a:ext>
              </a:extLst>
            </p:cNvPr>
            <p:cNvGrpSpPr/>
            <p:nvPr/>
          </p:nvGrpSpPr>
          <p:grpSpPr>
            <a:xfrm>
              <a:off x="7690745" y="2713935"/>
              <a:ext cx="174685" cy="591335"/>
              <a:chOff x="5943600" y="4648200"/>
              <a:chExt cx="334427" cy="1071521"/>
            </a:xfrm>
          </p:grpSpPr>
          <p:sp>
            <p:nvSpPr>
              <p:cNvPr id="18" name="Double Wave 17">
                <a:extLst>
                  <a:ext uri="{FF2B5EF4-FFF2-40B4-BE49-F238E27FC236}">
                    <a16:creationId xmlns:a16="http://schemas.microsoft.com/office/drawing/2014/main" id="{E1AF568B-EFAD-EAEB-4998-05CEA201398F}"/>
                  </a:ext>
                </a:extLst>
              </p:cNvPr>
              <p:cNvSpPr/>
              <p:nvPr/>
            </p:nvSpPr>
            <p:spPr>
              <a:xfrm rot="16200000">
                <a:off x="5524501" y="5143500"/>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uble Wave 18">
                <a:extLst>
                  <a:ext uri="{FF2B5EF4-FFF2-40B4-BE49-F238E27FC236}">
                    <a16:creationId xmlns:a16="http://schemas.microsoft.com/office/drawing/2014/main" id="{AB542388-F695-C7AB-8C24-5513E098D0F5}"/>
                  </a:ext>
                </a:extLst>
              </p:cNvPr>
              <p:cNvSpPr/>
              <p:nvPr/>
            </p:nvSpPr>
            <p:spPr>
              <a:xfrm rot="15446824">
                <a:off x="5706528" y="5148221"/>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69">
                <a:extLst>
                  <a:ext uri="{FF2B5EF4-FFF2-40B4-BE49-F238E27FC236}">
                    <a16:creationId xmlns:a16="http://schemas.microsoft.com/office/drawing/2014/main" id="{ED71C74A-D72A-EBA1-DCE3-32A3163B94FB}"/>
                  </a:ext>
                </a:extLst>
              </p:cNvPr>
              <p:cNvSpPr/>
              <p:nvPr/>
            </p:nvSpPr>
            <p:spPr>
              <a:xfrm>
                <a:off x="5943600" y="4648200"/>
                <a:ext cx="228600" cy="2286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3434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B8A6F23-B194-4CC3-94B4-40E2F6464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412376" y="1268506"/>
            <a:ext cx="7619999" cy="4708981"/>
          </a:xfrm>
          <a:prstGeom prst="rect">
            <a:avLst/>
          </a:prstGeom>
          <a:noFill/>
        </p:spPr>
        <p:txBody>
          <a:bodyPr wrap="square" rtlCol="0">
            <a:spAutoFit/>
          </a:bodyPr>
          <a:lstStyle/>
          <a:p>
            <a:r>
              <a:rPr lang="en-US" sz="2000" dirty="0">
                <a:solidFill>
                  <a:schemeClr val="bg1"/>
                </a:solidFill>
              </a:rPr>
              <a:t>He was a Nephite who migrated with 4,400 men women and children north around 56 BC</a:t>
            </a:r>
          </a:p>
          <a:p>
            <a:endParaRPr lang="en-US" sz="2000" dirty="0">
              <a:solidFill>
                <a:schemeClr val="bg1"/>
              </a:solidFill>
            </a:endParaRPr>
          </a:p>
          <a:p>
            <a:r>
              <a:rPr lang="en-US" sz="2000" dirty="0">
                <a:solidFill>
                  <a:schemeClr val="bg1"/>
                </a:solidFill>
              </a:rPr>
              <a:t>He built a large ship on the borders of the land Bountiful by the land Desolation and launched it forth into the west sea</a:t>
            </a:r>
          </a:p>
          <a:p>
            <a:endParaRPr lang="en-US" sz="2000" dirty="0">
              <a:solidFill>
                <a:schemeClr val="bg1"/>
              </a:solidFill>
            </a:endParaRPr>
          </a:p>
          <a:p>
            <a:r>
              <a:rPr lang="en-US" sz="2000" dirty="0">
                <a:solidFill>
                  <a:schemeClr val="bg1"/>
                </a:solidFill>
              </a:rPr>
              <a:t>Many Nephites set sail northward on this ship, carrying abundant provisions.</a:t>
            </a:r>
          </a:p>
          <a:p>
            <a:endParaRPr lang="en-US" sz="2000" dirty="0">
              <a:solidFill>
                <a:schemeClr val="bg1"/>
              </a:solidFill>
            </a:endParaRPr>
          </a:p>
          <a:p>
            <a:r>
              <a:rPr lang="en-US" sz="2000" dirty="0">
                <a:solidFill>
                  <a:schemeClr val="bg1"/>
                </a:solidFill>
              </a:rPr>
              <a:t>1 year later he built other ships and carried many more people northward but was not heard from again. </a:t>
            </a:r>
          </a:p>
          <a:p>
            <a:endParaRPr lang="en-US" sz="2000" dirty="0">
              <a:solidFill>
                <a:schemeClr val="bg1"/>
              </a:solidFill>
            </a:endParaRPr>
          </a:p>
          <a:p>
            <a:r>
              <a:rPr lang="en-US" sz="2000" dirty="0">
                <a:solidFill>
                  <a:schemeClr val="bg1"/>
                </a:solidFill>
              </a:rPr>
              <a:t>It is not clear that he was among the passengers of the ships he built</a:t>
            </a:r>
          </a:p>
          <a:p>
            <a:endParaRPr lang="en-US" sz="2000" dirty="0">
              <a:solidFill>
                <a:schemeClr val="bg1"/>
              </a:solidFill>
            </a:endParaRPr>
          </a:p>
          <a:p>
            <a:endParaRPr lang="en-US" sz="2000" dirty="0">
              <a:solidFill>
                <a:schemeClr val="bg1"/>
              </a:solidFill>
            </a:endParaRPr>
          </a:p>
        </p:txBody>
      </p:sp>
      <p:grpSp>
        <p:nvGrpSpPr>
          <p:cNvPr id="65" name="Group 64"/>
          <p:cNvGrpSpPr/>
          <p:nvPr/>
        </p:nvGrpSpPr>
        <p:grpSpPr>
          <a:xfrm>
            <a:off x="8467165" y="1160930"/>
            <a:ext cx="2362200" cy="4572000"/>
            <a:chOff x="6172200" y="1752600"/>
            <a:chExt cx="2362200" cy="4572000"/>
          </a:xfrm>
        </p:grpSpPr>
        <p:sp>
          <p:nvSpPr>
            <p:cNvPr id="64" name="Rounded Rectangle 63"/>
            <p:cNvSpPr/>
            <p:nvPr/>
          </p:nvSpPr>
          <p:spPr>
            <a:xfrm>
              <a:off x="6172200" y="1752600"/>
              <a:ext cx="2362200" cy="4572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400800" y="1981200"/>
              <a:ext cx="1905000" cy="4232494"/>
              <a:chOff x="6400800" y="1981200"/>
              <a:chExt cx="1905000" cy="4232494"/>
            </a:xfrm>
          </p:grpSpPr>
          <p:sp>
            <p:nvSpPr>
              <p:cNvPr id="5" name="Cloud 4"/>
              <p:cNvSpPr/>
              <p:nvPr/>
            </p:nvSpPr>
            <p:spPr>
              <a:xfrm>
                <a:off x="6553200" y="1981200"/>
                <a:ext cx="1752600" cy="23622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912520" flipH="1">
                <a:off x="6400800" y="4114800"/>
                <a:ext cx="457200" cy="9906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324239" flipH="1">
                <a:off x="7862849" y="4073967"/>
                <a:ext cx="381000" cy="9906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493575">
                <a:off x="7073202" y="5723090"/>
                <a:ext cx="870848" cy="490604"/>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106425" flipH="1">
                <a:off x="6576612" y="5713260"/>
                <a:ext cx="870848" cy="490604"/>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501479" flipH="1">
                <a:off x="6451997" y="3289525"/>
                <a:ext cx="655139" cy="1515458"/>
              </a:xfrm>
              <a:prstGeom prst="trapezoid">
                <a:avLst>
                  <a:gd name="adj" fmla="val 32035"/>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20419538" flipH="1">
                <a:off x="7518238" y="3369245"/>
                <a:ext cx="743523" cy="1371600"/>
              </a:xfrm>
              <a:prstGeom prst="trapezoid">
                <a:avLst>
                  <a:gd name="adj" fmla="val 32035"/>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0800000" flipH="1">
                <a:off x="6553200" y="3505200"/>
                <a:ext cx="1616529" cy="1346272"/>
              </a:xfrm>
              <a:prstGeom prst="trapezoid">
                <a:avLst>
                  <a:gd name="adj" fmla="val 2684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800000" flipH="1">
                <a:off x="7148078" y="3286938"/>
                <a:ext cx="476250" cy="838200"/>
              </a:xfrm>
              <a:prstGeom prst="triangl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flipH="1">
                <a:off x="6740978" y="2209800"/>
                <a:ext cx="1292679" cy="15240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a:off x="6705600" y="2057400"/>
                <a:ext cx="12954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rot="18134786">
                <a:off x="6225847" y="2380375"/>
                <a:ext cx="12954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rot="4327093">
                <a:off x="7351525" y="2467783"/>
                <a:ext cx="12954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flipH="1">
                <a:off x="6476999" y="4648200"/>
                <a:ext cx="1707776" cy="1346272"/>
              </a:xfrm>
              <a:prstGeom prst="trapezoid">
                <a:avLst>
                  <a:gd name="adj" fmla="val 26844"/>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412949" flipH="1">
                <a:off x="6631943" y="4599110"/>
                <a:ext cx="533401" cy="1346272"/>
              </a:xfrm>
              <a:prstGeom prst="trapezoid">
                <a:avLst>
                  <a:gd name="adj" fmla="val 26844"/>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1403268" flipH="1">
                <a:off x="6954672" y="4617040"/>
                <a:ext cx="533401" cy="1346272"/>
              </a:xfrm>
              <a:prstGeom prst="trapezoid">
                <a:avLst>
                  <a:gd name="adj" fmla="val 26844"/>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0952197" flipH="1">
                <a:off x="7549996" y="4612876"/>
                <a:ext cx="533401" cy="1346272"/>
              </a:xfrm>
              <a:prstGeom prst="trapezoid">
                <a:avLst>
                  <a:gd name="adj" fmla="val 26844"/>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flipH="1">
                <a:off x="7160861" y="4634970"/>
                <a:ext cx="533401" cy="1346272"/>
              </a:xfrm>
              <a:prstGeom prst="trapezoid">
                <a:avLst>
                  <a:gd name="adj" fmla="val 26844"/>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87"/>
              <p:cNvGrpSpPr/>
              <p:nvPr/>
            </p:nvGrpSpPr>
            <p:grpSpPr>
              <a:xfrm>
                <a:off x="6781800" y="4495800"/>
                <a:ext cx="1066800" cy="228600"/>
                <a:chOff x="6172200" y="1219200"/>
                <a:chExt cx="2438400" cy="609600"/>
              </a:xfrm>
            </p:grpSpPr>
            <p:sp>
              <p:nvSpPr>
                <p:cNvPr id="49" name="Rounded Rectangle 48"/>
                <p:cNvSpPr/>
                <p:nvPr/>
              </p:nvSpPr>
              <p:spPr>
                <a:xfrm>
                  <a:off x="6172200" y="1219200"/>
                  <a:ext cx="2438400" cy="6096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hevron 49"/>
                <p:cNvSpPr/>
                <p:nvPr/>
              </p:nvSpPr>
              <p:spPr>
                <a:xfrm flipH="1">
                  <a:off x="7239000" y="1219200"/>
                  <a:ext cx="457200" cy="609600"/>
                </a:xfrm>
                <a:prstGeom prst="chevron">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50"/>
                <p:cNvSpPr/>
                <p:nvPr/>
              </p:nvSpPr>
              <p:spPr>
                <a:xfrm flipH="1">
                  <a:off x="7696200" y="1219200"/>
                  <a:ext cx="457200" cy="609600"/>
                </a:xfrm>
                <a:prstGeom prst="chevron">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ross 51"/>
                <p:cNvSpPr/>
                <p:nvPr/>
              </p:nvSpPr>
              <p:spPr>
                <a:xfrm>
                  <a:off x="6176682" y="1416424"/>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ross 52"/>
                <p:cNvSpPr/>
                <p:nvPr/>
              </p:nvSpPr>
              <p:spPr>
                <a:xfrm>
                  <a:off x="6580094" y="1416424"/>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ross 53"/>
                <p:cNvSpPr/>
                <p:nvPr/>
              </p:nvSpPr>
              <p:spPr>
                <a:xfrm>
                  <a:off x="6983505" y="1407459"/>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ross 54"/>
                <p:cNvSpPr/>
                <p:nvPr/>
              </p:nvSpPr>
              <p:spPr>
                <a:xfrm>
                  <a:off x="6409765" y="1228165"/>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ross 55"/>
                <p:cNvSpPr/>
                <p:nvPr/>
              </p:nvSpPr>
              <p:spPr>
                <a:xfrm>
                  <a:off x="6777317" y="1237130"/>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ross 56"/>
                <p:cNvSpPr/>
                <p:nvPr/>
              </p:nvSpPr>
              <p:spPr>
                <a:xfrm>
                  <a:off x="6776892" y="1565835"/>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ross 57"/>
                <p:cNvSpPr/>
                <p:nvPr/>
              </p:nvSpPr>
              <p:spPr>
                <a:xfrm>
                  <a:off x="6355549" y="1538941"/>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186"/>
                <p:cNvGrpSpPr/>
                <p:nvPr/>
              </p:nvGrpSpPr>
              <p:grpSpPr>
                <a:xfrm>
                  <a:off x="8077200" y="1371600"/>
                  <a:ext cx="479899" cy="304800"/>
                  <a:chOff x="6781800" y="2590800"/>
                  <a:chExt cx="663389" cy="421341"/>
                </a:xfrm>
              </p:grpSpPr>
              <p:sp>
                <p:nvSpPr>
                  <p:cNvPr id="60" name="Rectangle 59"/>
                  <p:cNvSpPr/>
                  <p:nvPr/>
                </p:nvSpPr>
                <p:spPr>
                  <a:xfrm>
                    <a:off x="6781800" y="2590800"/>
                    <a:ext cx="457200" cy="152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987989" y="2729754"/>
                    <a:ext cx="457200" cy="152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808694" y="2859741"/>
                    <a:ext cx="457200" cy="152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82"/>
              <p:cNvGrpSpPr/>
              <p:nvPr/>
            </p:nvGrpSpPr>
            <p:grpSpPr>
              <a:xfrm>
                <a:off x="7086599" y="3657600"/>
                <a:ext cx="609601" cy="744569"/>
                <a:chOff x="7010400" y="3505200"/>
                <a:chExt cx="790281" cy="744569"/>
              </a:xfrm>
            </p:grpSpPr>
            <p:cxnSp>
              <p:nvCxnSpPr>
                <p:cNvPr id="42" name="Straight Connector 41"/>
                <p:cNvCxnSpPr/>
                <p:nvPr/>
              </p:nvCxnSpPr>
              <p:spPr>
                <a:xfrm>
                  <a:off x="7010400" y="3505200"/>
                  <a:ext cx="259976" cy="4751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43800" y="3505200"/>
                  <a:ext cx="256881" cy="51044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257"/>
                <p:cNvGrpSpPr/>
                <p:nvPr/>
              </p:nvGrpSpPr>
              <p:grpSpPr>
                <a:xfrm>
                  <a:off x="7239000" y="3886200"/>
                  <a:ext cx="327212" cy="363569"/>
                  <a:chOff x="7162800" y="533400"/>
                  <a:chExt cx="685800" cy="762000"/>
                </a:xfrm>
              </p:grpSpPr>
              <p:sp>
                <p:nvSpPr>
                  <p:cNvPr id="45" name="Oval 44"/>
                  <p:cNvSpPr/>
                  <p:nvPr/>
                </p:nvSpPr>
                <p:spPr>
                  <a:xfrm>
                    <a:off x="7162800" y="533400"/>
                    <a:ext cx="685800" cy="762000"/>
                  </a:xfrm>
                  <a:prstGeom prst="ellipse">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315200" y="685800"/>
                    <a:ext cx="304800" cy="338667"/>
                  </a:xfrm>
                  <a:prstGeom prst="ellipse">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476565" y="699247"/>
                    <a:ext cx="304800" cy="338667"/>
                  </a:xfrm>
                  <a:prstGeom prst="ellipse">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324165" y="878541"/>
                    <a:ext cx="304800" cy="338667"/>
                  </a:xfrm>
                  <a:prstGeom prst="ellipse">
                    <a:avLst/>
                  </a:prstGeom>
                  <a:solidFill>
                    <a:srgbClr val="E854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7"/>
              <p:cNvGrpSpPr/>
              <p:nvPr/>
            </p:nvGrpSpPr>
            <p:grpSpPr>
              <a:xfrm>
                <a:off x="6705600" y="2362200"/>
                <a:ext cx="1524000" cy="228600"/>
                <a:chOff x="6172200" y="1219200"/>
                <a:chExt cx="2438400" cy="609600"/>
              </a:xfrm>
            </p:grpSpPr>
            <p:sp>
              <p:nvSpPr>
                <p:cNvPr id="28" name="Rounded Rectangle 27"/>
                <p:cNvSpPr/>
                <p:nvPr/>
              </p:nvSpPr>
              <p:spPr>
                <a:xfrm>
                  <a:off x="6172200" y="1219200"/>
                  <a:ext cx="2438400" cy="6096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evron 28"/>
                <p:cNvSpPr/>
                <p:nvPr/>
              </p:nvSpPr>
              <p:spPr>
                <a:xfrm flipH="1">
                  <a:off x="7239000" y="1219200"/>
                  <a:ext cx="457200" cy="609600"/>
                </a:xfrm>
                <a:prstGeom prst="chevron">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hevron 29"/>
                <p:cNvSpPr/>
                <p:nvPr/>
              </p:nvSpPr>
              <p:spPr>
                <a:xfrm flipH="1">
                  <a:off x="7696200" y="1219200"/>
                  <a:ext cx="457200" cy="609600"/>
                </a:xfrm>
                <a:prstGeom prst="chevron">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ross 30"/>
                <p:cNvSpPr/>
                <p:nvPr/>
              </p:nvSpPr>
              <p:spPr>
                <a:xfrm>
                  <a:off x="6176682" y="1416424"/>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ross 31"/>
                <p:cNvSpPr/>
                <p:nvPr/>
              </p:nvSpPr>
              <p:spPr>
                <a:xfrm>
                  <a:off x="6580094" y="1416424"/>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p:cNvSpPr/>
                <p:nvPr/>
              </p:nvSpPr>
              <p:spPr>
                <a:xfrm>
                  <a:off x="6983505" y="1407459"/>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p:cNvSpPr/>
                <p:nvPr/>
              </p:nvSpPr>
              <p:spPr>
                <a:xfrm>
                  <a:off x="6409765" y="1228165"/>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ross 34"/>
                <p:cNvSpPr/>
                <p:nvPr/>
              </p:nvSpPr>
              <p:spPr>
                <a:xfrm>
                  <a:off x="6777317" y="1237130"/>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ross 35"/>
                <p:cNvSpPr/>
                <p:nvPr/>
              </p:nvSpPr>
              <p:spPr>
                <a:xfrm>
                  <a:off x="6776892" y="1565835"/>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ross 36"/>
                <p:cNvSpPr/>
                <p:nvPr/>
              </p:nvSpPr>
              <p:spPr>
                <a:xfrm>
                  <a:off x="6355549" y="1538941"/>
                  <a:ext cx="261257" cy="228600"/>
                </a:xfrm>
                <a:prstGeom prst="plus">
                  <a:avLst>
                    <a:gd name="adj" fmla="val 3508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86"/>
                <p:cNvGrpSpPr/>
                <p:nvPr/>
              </p:nvGrpSpPr>
              <p:grpSpPr>
                <a:xfrm>
                  <a:off x="8077200" y="1371600"/>
                  <a:ext cx="479899" cy="304800"/>
                  <a:chOff x="6781800" y="2590800"/>
                  <a:chExt cx="663389" cy="421341"/>
                </a:xfrm>
              </p:grpSpPr>
              <p:sp>
                <p:nvSpPr>
                  <p:cNvPr id="39" name="Rectangle 38"/>
                  <p:cNvSpPr/>
                  <p:nvPr/>
                </p:nvSpPr>
                <p:spPr>
                  <a:xfrm>
                    <a:off x="6781800" y="2590800"/>
                    <a:ext cx="457200" cy="152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987989" y="2729754"/>
                    <a:ext cx="457200" cy="152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808694" y="2859741"/>
                    <a:ext cx="457200" cy="152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63" name="TextBox 62"/>
          <p:cNvSpPr txBox="1"/>
          <p:nvPr/>
        </p:nvSpPr>
        <p:spPr>
          <a:xfrm>
            <a:off x="1676400" y="1"/>
            <a:ext cx="8991600" cy="769441"/>
          </a:xfrm>
          <a:prstGeom prst="rect">
            <a:avLst/>
          </a:prstGeom>
          <a:noFill/>
        </p:spPr>
        <p:txBody>
          <a:bodyPr wrap="square" rtlCol="0">
            <a:spAutoFit/>
          </a:bodyPr>
          <a:lstStyle/>
          <a:p>
            <a:pPr algn="ctr"/>
            <a:r>
              <a:rPr lang="en-US" sz="4400" dirty="0" err="1">
                <a:solidFill>
                  <a:schemeClr val="bg1"/>
                </a:solidFill>
                <a:latin typeface="Arial" panose="020B0604020202020204" pitchFamily="34" charset="0"/>
              </a:rPr>
              <a:t>Hagoth</a:t>
            </a:r>
            <a:endParaRPr lang="en-US" sz="4400" dirty="0">
              <a:solidFill>
                <a:schemeClr val="bg1"/>
              </a:solidFill>
              <a:latin typeface="Arial" panose="020B0604020202020204" pitchFamily="34" charset="0"/>
            </a:endParaRPr>
          </a:p>
        </p:txBody>
      </p:sp>
      <p:sp>
        <p:nvSpPr>
          <p:cNvPr id="66" name="TextBox 65"/>
          <p:cNvSpPr txBox="1"/>
          <p:nvPr/>
        </p:nvSpPr>
        <p:spPr>
          <a:xfrm>
            <a:off x="9426388" y="6488668"/>
            <a:ext cx="2514600" cy="369332"/>
          </a:xfrm>
          <a:prstGeom prst="rect">
            <a:avLst/>
          </a:prstGeom>
          <a:noFill/>
        </p:spPr>
        <p:txBody>
          <a:bodyPr wrap="square" rtlCol="0">
            <a:spAutoFit/>
          </a:bodyPr>
          <a:lstStyle/>
          <a:p>
            <a:pPr algn="r"/>
            <a:r>
              <a:rPr lang="en-US" dirty="0">
                <a:solidFill>
                  <a:schemeClr val="bg1"/>
                </a:solidFill>
              </a:rPr>
              <a:t>Who’s Who</a:t>
            </a:r>
          </a:p>
        </p:txBody>
      </p:sp>
    </p:spTree>
    <p:extLst>
      <p:ext uri="{BB962C8B-B14F-4D97-AF65-F5344CB8AC3E}">
        <p14:creationId xmlns:p14="http://schemas.microsoft.com/office/powerpoint/2010/main" val="3704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animEffect transition="in" filter="wipe(down)">
                                      <p:cBhvr>
                                        <p:cTn id="9" dur="580">
                                          <p:stCondLst>
                                            <p:cond delay="0"/>
                                          </p:stCondLst>
                                        </p:cTn>
                                        <p:tgtEl>
                                          <p:spTgt spid="65"/>
                                        </p:tgtEl>
                                      </p:cBhvr>
                                    </p:animEffect>
                                    <p:anim calcmode="lin" valueType="num">
                                      <p:cBhvr>
                                        <p:cTn id="10"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15" dur="26">
                                          <p:stCondLst>
                                            <p:cond delay="650"/>
                                          </p:stCondLst>
                                        </p:cTn>
                                        <p:tgtEl>
                                          <p:spTgt spid="65"/>
                                        </p:tgtEl>
                                      </p:cBhvr>
                                      <p:to x="100000" y="60000"/>
                                    </p:animScale>
                                    <p:animScale>
                                      <p:cBhvr>
                                        <p:cTn id="16" dur="166" decel="50000">
                                          <p:stCondLst>
                                            <p:cond delay="676"/>
                                          </p:stCondLst>
                                        </p:cTn>
                                        <p:tgtEl>
                                          <p:spTgt spid="65"/>
                                        </p:tgtEl>
                                      </p:cBhvr>
                                      <p:to x="100000" y="100000"/>
                                    </p:animScale>
                                    <p:animScale>
                                      <p:cBhvr>
                                        <p:cTn id="17" dur="26">
                                          <p:stCondLst>
                                            <p:cond delay="1312"/>
                                          </p:stCondLst>
                                        </p:cTn>
                                        <p:tgtEl>
                                          <p:spTgt spid="65"/>
                                        </p:tgtEl>
                                      </p:cBhvr>
                                      <p:to x="100000" y="80000"/>
                                    </p:animScale>
                                    <p:animScale>
                                      <p:cBhvr>
                                        <p:cTn id="18" dur="166" decel="50000">
                                          <p:stCondLst>
                                            <p:cond delay="1338"/>
                                          </p:stCondLst>
                                        </p:cTn>
                                        <p:tgtEl>
                                          <p:spTgt spid="65"/>
                                        </p:tgtEl>
                                      </p:cBhvr>
                                      <p:to x="100000" y="100000"/>
                                    </p:animScale>
                                    <p:animScale>
                                      <p:cBhvr>
                                        <p:cTn id="19" dur="26">
                                          <p:stCondLst>
                                            <p:cond delay="1642"/>
                                          </p:stCondLst>
                                        </p:cTn>
                                        <p:tgtEl>
                                          <p:spTgt spid="65"/>
                                        </p:tgtEl>
                                      </p:cBhvr>
                                      <p:to x="100000" y="90000"/>
                                    </p:animScale>
                                    <p:animScale>
                                      <p:cBhvr>
                                        <p:cTn id="20" dur="166" decel="50000">
                                          <p:stCondLst>
                                            <p:cond delay="1668"/>
                                          </p:stCondLst>
                                        </p:cTn>
                                        <p:tgtEl>
                                          <p:spTgt spid="65"/>
                                        </p:tgtEl>
                                      </p:cBhvr>
                                      <p:to x="100000" y="100000"/>
                                    </p:animScale>
                                    <p:animScale>
                                      <p:cBhvr>
                                        <p:cTn id="21" dur="26">
                                          <p:stCondLst>
                                            <p:cond delay="1808"/>
                                          </p:stCondLst>
                                        </p:cTn>
                                        <p:tgtEl>
                                          <p:spTgt spid="65"/>
                                        </p:tgtEl>
                                      </p:cBhvr>
                                      <p:to x="100000" y="95000"/>
                                    </p:animScale>
                                    <p:animScale>
                                      <p:cBhvr>
                                        <p:cTn id="22" dur="166" decel="50000">
                                          <p:stCondLst>
                                            <p:cond delay="1834"/>
                                          </p:stCondLst>
                                        </p:cTn>
                                        <p:tgtEl>
                                          <p:spTgt spid="6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D55E9-24E9-4534-8EA2-03DE2D24F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95834" y="927847"/>
            <a:ext cx="6472518" cy="5016758"/>
          </a:xfrm>
          <a:prstGeom prst="rect">
            <a:avLst/>
          </a:prstGeom>
        </p:spPr>
        <p:txBody>
          <a:bodyPr wrap="square">
            <a:spAutoFit/>
          </a:bodyPr>
          <a:lstStyle/>
          <a:p>
            <a:pPr fontAlgn="base"/>
            <a:r>
              <a:rPr lang="en-US" sz="1600" dirty="0">
                <a:solidFill>
                  <a:schemeClr val="bg1"/>
                </a:solidFill>
              </a:rPr>
              <a:t>Latter-day prophets have said that </a:t>
            </a:r>
            <a:r>
              <a:rPr lang="en-US" sz="1600" dirty="0" err="1">
                <a:solidFill>
                  <a:schemeClr val="bg1"/>
                </a:solidFill>
              </a:rPr>
              <a:t>Hagoth’s</a:t>
            </a:r>
            <a:r>
              <a:rPr lang="en-US" sz="1600" dirty="0">
                <a:solidFill>
                  <a:schemeClr val="bg1"/>
                </a:solidFill>
              </a:rPr>
              <a:t> people settled on the islands that are now known as New Zealand.</a:t>
            </a:r>
          </a:p>
          <a:p>
            <a:pPr fontAlgn="base"/>
            <a:endParaRPr lang="en-US" sz="1600" dirty="0">
              <a:solidFill>
                <a:schemeClr val="bg1"/>
              </a:solidFill>
            </a:endParaRPr>
          </a:p>
          <a:p>
            <a:pPr fontAlgn="base"/>
            <a:r>
              <a:rPr lang="en-US" sz="1600" dirty="0">
                <a:solidFill>
                  <a:schemeClr val="bg1"/>
                </a:solidFill>
              </a:rPr>
              <a:t>To Saints in New Zealand:</a:t>
            </a:r>
          </a:p>
          <a:p>
            <a:pPr fontAlgn="base"/>
            <a:r>
              <a:rPr lang="en-US" sz="1600" dirty="0">
                <a:solidFill>
                  <a:schemeClr val="bg1"/>
                </a:solidFill>
              </a:rPr>
              <a:t> “You brothers and sisters from New Zealand, I want you to know that you are from the people of </a:t>
            </a:r>
            <a:r>
              <a:rPr lang="en-US" sz="1600" dirty="0" err="1">
                <a:solidFill>
                  <a:schemeClr val="bg1"/>
                </a:solidFill>
              </a:rPr>
              <a:t>Hagoth</a:t>
            </a:r>
            <a:r>
              <a:rPr lang="en-US" sz="1600" dirty="0">
                <a:solidFill>
                  <a:schemeClr val="bg1"/>
                </a:solidFill>
              </a:rPr>
              <a:t>” </a:t>
            </a:r>
          </a:p>
          <a:p>
            <a:pPr fontAlgn="base"/>
            <a:r>
              <a:rPr lang="en-US" sz="1600" dirty="0">
                <a:solidFill>
                  <a:schemeClr val="bg1"/>
                </a:solidFill>
              </a:rPr>
              <a:t>Joseph F. Smith</a:t>
            </a:r>
          </a:p>
          <a:p>
            <a:pPr fontAlgn="base"/>
            <a:endParaRPr lang="en-US" sz="1600" dirty="0">
              <a:solidFill>
                <a:schemeClr val="bg1"/>
              </a:solidFill>
            </a:endParaRPr>
          </a:p>
          <a:p>
            <a:pPr fontAlgn="base"/>
            <a:r>
              <a:rPr lang="en-US" sz="1600" dirty="0">
                <a:solidFill>
                  <a:schemeClr val="bg1"/>
                </a:solidFill>
              </a:rPr>
              <a:t>In the dedicatory prayer for the Hamilton New Zealand Temple: “We express gratitude that to these fertile Islands Thou didst guide descendants of Father Lehi, and hast enabled them to prosper” </a:t>
            </a:r>
          </a:p>
          <a:p>
            <a:pPr fontAlgn="base"/>
            <a:r>
              <a:rPr lang="en-US" sz="1600" dirty="0">
                <a:solidFill>
                  <a:schemeClr val="bg1"/>
                </a:solidFill>
              </a:rPr>
              <a:t>President David O. McKay</a:t>
            </a:r>
          </a:p>
          <a:p>
            <a:pPr fontAlgn="base"/>
            <a:endParaRPr lang="en-US" sz="1600" dirty="0">
              <a:solidFill>
                <a:schemeClr val="bg1"/>
              </a:solidFill>
            </a:endParaRPr>
          </a:p>
          <a:p>
            <a:pPr fontAlgn="base"/>
            <a:endParaRPr lang="en-US" sz="1600" dirty="0">
              <a:solidFill>
                <a:schemeClr val="bg1"/>
              </a:solidFill>
            </a:endParaRPr>
          </a:p>
          <a:p>
            <a:pPr fontAlgn="base"/>
            <a:r>
              <a:rPr lang="en-US" sz="1600" dirty="0">
                <a:solidFill>
                  <a:schemeClr val="bg1"/>
                </a:solidFill>
              </a:rPr>
              <a:t>“It is reasonable to conclude that </a:t>
            </a:r>
            <a:r>
              <a:rPr lang="en-US" sz="1600" dirty="0" err="1">
                <a:solidFill>
                  <a:schemeClr val="bg1"/>
                </a:solidFill>
              </a:rPr>
              <a:t>Hagoth</a:t>
            </a:r>
            <a:r>
              <a:rPr lang="en-US" sz="1600" dirty="0">
                <a:solidFill>
                  <a:schemeClr val="bg1"/>
                </a:solidFill>
              </a:rPr>
              <a:t> and his associates were about nineteen centuries on the islands, from about 55 B.C. to 1854 before the gospel began to reach them. They had lost all the plain and precious things which the Savior brought to the earth, for they were likely on the islands when the Christ was born in Jerusalem.” </a:t>
            </a:r>
          </a:p>
          <a:p>
            <a:pPr fontAlgn="base"/>
            <a:r>
              <a:rPr lang="en-US" sz="1600" dirty="0">
                <a:solidFill>
                  <a:schemeClr val="bg1"/>
                </a:solidFill>
              </a:rPr>
              <a:t>President Spencer W. Kimball </a:t>
            </a:r>
          </a:p>
        </p:txBody>
      </p:sp>
      <p:sp>
        <p:nvSpPr>
          <p:cNvPr id="4" name="TextBox 3"/>
          <p:cNvSpPr txBox="1"/>
          <p:nvPr/>
        </p:nvSpPr>
        <p:spPr>
          <a:xfrm>
            <a:off x="0" y="6488668"/>
            <a:ext cx="2514600" cy="369332"/>
          </a:xfrm>
          <a:prstGeom prst="rect">
            <a:avLst/>
          </a:prstGeom>
          <a:noFill/>
        </p:spPr>
        <p:txBody>
          <a:bodyPr wrap="square" rtlCol="0">
            <a:spAutoFit/>
          </a:bodyPr>
          <a:lstStyle/>
          <a:p>
            <a:r>
              <a:rPr lang="en-US" dirty="0">
                <a:solidFill>
                  <a:schemeClr val="bg1"/>
                </a:solidFill>
              </a:rPr>
              <a:t>Alma 63:4-10</a:t>
            </a:r>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err="1">
                <a:solidFill>
                  <a:schemeClr val="bg1"/>
                </a:solidFill>
                <a:latin typeface="Arial" panose="020B0604020202020204" pitchFamily="34" charset="0"/>
              </a:rPr>
              <a:t>Hagoth</a:t>
            </a:r>
            <a:r>
              <a:rPr lang="en-US" sz="4400" dirty="0">
                <a:solidFill>
                  <a:schemeClr val="bg1"/>
                </a:solidFill>
                <a:latin typeface="Arial" panose="020B0604020202020204" pitchFamily="34" charset="0"/>
              </a:rPr>
              <a:t> and His Descendant</a:t>
            </a:r>
          </a:p>
        </p:txBody>
      </p:sp>
      <p:pic>
        <p:nvPicPr>
          <p:cNvPr id="7" name="Picture 6">
            <a:extLst>
              <a:ext uri="{FF2B5EF4-FFF2-40B4-BE49-F238E27FC236}">
                <a16:creationId xmlns:a16="http://schemas.microsoft.com/office/drawing/2014/main" id="{9F09BF9A-8317-4657-80A7-24852EFA0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754" y="760509"/>
            <a:ext cx="1844207" cy="2650609"/>
          </a:xfrm>
          <a:prstGeom prst="rect">
            <a:avLst/>
          </a:prstGeom>
        </p:spPr>
      </p:pic>
      <p:pic>
        <p:nvPicPr>
          <p:cNvPr id="10" name="Picture 9">
            <a:extLst>
              <a:ext uri="{FF2B5EF4-FFF2-40B4-BE49-F238E27FC236}">
                <a16:creationId xmlns:a16="http://schemas.microsoft.com/office/drawing/2014/main" id="{3A2A4344-00E7-4EBD-AEB9-AF4D4192D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1883" y="2323197"/>
            <a:ext cx="2066176" cy="2287280"/>
          </a:xfrm>
          <a:prstGeom prst="rect">
            <a:avLst/>
          </a:prstGeom>
        </p:spPr>
      </p:pic>
      <p:pic>
        <p:nvPicPr>
          <p:cNvPr id="12" name="Picture 11">
            <a:extLst>
              <a:ext uri="{FF2B5EF4-FFF2-40B4-BE49-F238E27FC236}">
                <a16:creationId xmlns:a16="http://schemas.microsoft.com/office/drawing/2014/main" id="{0330A627-7258-4F96-BABB-3306BA37CE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12" y="4971547"/>
            <a:ext cx="4955202" cy="1689471"/>
          </a:xfrm>
          <a:prstGeom prst="rect">
            <a:avLst/>
          </a:prstGeom>
        </p:spPr>
      </p:pic>
      <p:pic>
        <p:nvPicPr>
          <p:cNvPr id="14" name="Picture 13">
            <a:extLst>
              <a:ext uri="{FF2B5EF4-FFF2-40B4-BE49-F238E27FC236}">
                <a16:creationId xmlns:a16="http://schemas.microsoft.com/office/drawing/2014/main" id="{F2F19388-3D03-401F-9EE5-63B139CBA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8657" y="154193"/>
            <a:ext cx="927669" cy="1232713"/>
          </a:xfrm>
          <a:prstGeom prst="rect">
            <a:avLst/>
          </a:prstGeom>
        </p:spPr>
      </p:pic>
      <p:pic>
        <p:nvPicPr>
          <p:cNvPr id="16" name="Picture 15">
            <a:extLst>
              <a:ext uri="{FF2B5EF4-FFF2-40B4-BE49-F238E27FC236}">
                <a16:creationId xmlns:a16="http://schemas.microsoft.com/office/drawing/2014/main" id="{0C31489C-C69F-40CE-864E-D47ED3CA29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4288" y="163223"/>
            <a:ext cx="911968" cy="1219451"/>
          </a:xfrm>
          <a:prstGeom prst="rect">
            <a:avLst/>
          </a:prstGeom>
        </p:spPr>
      </p:pic>
      <p:pic>
        <p:nvPicPr>
          <p:cNvPr id="18" name="Picture 17">
            <a:extLst>
              <a:ext uri="{FF2B5EF4-FFF2-40B4-BE49-F238E27FC236}">
                <a16:creationId xmlns:a16="http://schemas.microsoft.com/office/drawing/2014/main" id="{3D09E3A3-812F-462B-9622-76817C4C6C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5683" y="1494890"/>
            <a:ext cx="1008665" cy="1438382"/>
          </a:xfrm>
          <a:prstGeom prst="rect">
            <a:avLst/>
          </a:prstGeom>
        </p:spPr>
      </p:pic>
    </p:spTree>
    <p:extLst>
      <p:ext uri="{BB962C8B-B14F-4D97-AF65-F5344CB8AC3E}">
        <p14:creationId xmlns:p14="http://schemas.microsoft.com/office/powerpoint/2010/main" val="427958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Picture 318">
            <a:extLst>
              <a:ext uri="{FF2B5EF4-FFF2-40B4-BE49-F238E27FC236}">
                <a16:creationId xmlns:a16="http://schemas.microsoft.com/office/drawing/2014/main" id="{1D396A13-87B6-4D3A-BCBF-7A1C4749D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55811" y="959224"/>
            <a:ext cx="6297706" cy="1815882"/>
          </a:xfrm>
          <a:prstGeom prst="rect">
            <a:avLst/>
          </a:prstGeom>
        </p:spPr>
        <p:txBody>
          <a:bodyPr wrap="square">
            <a:spAutoFit/>
          </a:bodyPr>
          <a:lstStyle/>
          <a:p>
            <a:pPr fontAlgn="base"/>
            <a:r>
              <a:rPr lang="en-US" sz="1600" dirty="0">
                <a:solidFill>
                  <a:schemeClr val="bg1"/>
                </a:solidFill>
              </a:rPr>
              <a:t>Many people went forth into the land northward.</a:t>
            </a:r>
          </a:p>
          <a:p>
            <a:pPr fontAlgn="base"/>
            <a:endParaRPr lang="en-US" sz="1600" dirty="0">
              <a:solidFill>
                <a:schemeClr val="bg1"/>
              </a:solidFill>
            </a:endParaRPr>
          </a:p>
          <a:p>
            <a:pPr fontAlgn="base"/>
            <a:r>
              <a:rPr lang="en-US" sz="1600" dirty="0" err="1">
                <a:solidFill>
                  <a:schemeClr val="bg1"/>
                </a:solidFill>
              </a:rPr>
              <a:t>Shiblon</a:t>
            </a:r>
            <a:r>
              <a:rPr lang="en-US" sz="1600" dirty="0">
                <a:solidFill>
                  <a:schemeClr val="bg1"/>
                </a:solidFill>
              </a:rPr>
              <a:t> died</a:t>
            </a:r>
          </a:p>
          <a:p>
            <a:pPr fontAlgn="base"/>
            <a:endParaRPr lang="en-US" sz="1600" dirty="0">
              <a:solidFill>
                <a:schemeClr val="bg1"/>
              </a:solidFill>
            </a:endParaRPr>
          </a:p>
          <a:p>
            <a:pPr fontAlgn="base"/>
            <a:r>
              <a:rPr lang="en-US" sz="1600" dirty="0" err="1">
                <a:solidFill>
                  <a:schemeClr val="bg1"/>
                </a:solidFill>
              </a:rPr>
              <a:t>Corianton</a:t>
            </a:r>
            <a:r>
              <a:rPr lang="en-US" sz="1600" dirty="0">
                <a:solidFill>
                  <a:schemeClr val="bg1"/>
                </a:solidFill>
              </a:rPr>
              <a:t> had gone northward also in a ship carrying provisions</a:t>
            </a:r>
          </a:p>
          <a:p>
            <a:pPr fontAlgn="base"/>
            <a:endParaRPr lang="en-US" sz="1600" dirty="0">
              <a:solidFill>
                <a:schemeClr val="bg1"/>
              </a:solidFill>
            </a:endParaRPr>
          </a:p>
          <a:p>
            <a:pPr fontAlgn="base"/>
            <a:r>
              <a:rPr lang="en-US" sz="1600" dirty="0">
                <a:solidFill>
                  <a:schemeClr val="bg1"/>
                </a:solidFill>
              </a:rPr>
              <a:t>There were numerous wars against the people of </a:t>
            </a:r>
            <a:r>
              <a:rPr lang="en-US" sz="1600" dirty="0" err="1">
                <a:solidFill>
                  <a:schemeClr val="bg1"/>
                </a:solidFill>
              </a:rPr>
              <a:t>Moronihah</a:t>
            </a:r>
            <a:endParaRPr lang="en-US" sz="1600" dirty="0">
              <a:solidFill>
                <a:schemeClr val="bg1"/>
              </a:solidFill>
            </a:endParaRPr>
          </a:p>
        </p:txBody>
      </p:sp>
      <p:sp>
        <p:nvSpPr>
          <p:cNvPr id="4" name="TextBox 3"/>
          <p:cNvSpPr txBox="1"/>
          <p:nvPr/>
        </p:nvSpPr>
        <p:spPr>
          <a:xfrm>
            <a:off x="98612" y="6488668"/>
            <a:ext cx="2514600" cy="369332"/>
          </a:xfrm>
          <a:prstGeom prst="rect">
            <a:avLst/>
          </a:prstGeom>
          <a:noFill/>
        </p:spPr>
        <p:txBody>
          <a:bodyPr wrap="square" rtlCol="0">
            <a:spAutoFit/>
          </a:bodyPr>
          <a:lstStyle/>
          <a:p>
            <a:r>
              <a:rPr lang="en-US" dirty="0">
                <a:solidFill>
                  <a:schemeClr val="bg1"/>
                </a:solidFill>
              </a:rPr>
              <a:t>Alma 63:9-17</a:t>
            </a:r>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rPr>
              <a:t>The End of the Account of Alma</a:t>
            </a:r>
          </a:p>
        </p:txBody>
      </p:sp>
      <p:grpSp>
        <p:nvGrpSpPr>
          <p:cNvPr id="70" name="Group 69"/>
          <p:cNvGrpSpPr/>
          <p:nvPr/>
        </p:nvGrpSpPr>
        <p:grpSpPr>
          <a:xfrm>
            <a:off x="3200400" y="3581400"/>
            <a:ext cx="1371600" cy="2590800"/>
            <a:chOff x="5181600" y="457201"/>
            <a:chExt cx="1904282" cy="3276599"/>
          </a:xfrm>
        </p:grpSpPr>
        <p:sp>
          <p:nvSpPr>
            <p:cNvPr id="71" name="Oval 70"/>
            <p:cNvSpPr/>
            <p:nvPr/>
          </p:nvSpPr>
          <p:spPr>
            <a:xfrm rot="649721" flipH="1">
              <a:off x="6094507" y="3397014"/>
              <a:ext cx="529005" cy="33678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649721" flipH="1">
              <a:off x="5683027" y="3397014"/>
              <a:ext cx="529005" cy="33678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p:cNvSpPr/>
            <p:nvPr/>
          </p:nvSpPr>
          <p:spPr>
            <a:xfrm rot="671737">
              <a:off x="5332272" y="743955"/>
              <a:ext cx="539412" cy="67433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20706537">
              <a:off x="6302782" y="802413"/>
              <a:ext cx="616594" cy="613153"/>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18905227">
              <a:off x="5181600" y="2505517"/>
              <a:ext cx="529005" cy="2976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2323083" flipH="1">
              <a:off x="6556877" y="2572328"/>
              <a:ext cx="529005" cy="2867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flipH="1">
              <a:off x="5528611" y="1603110"/>
              <a:ext cx="1146297" cy="1867546"/>
            </a:xfrm>
            <a:prstGeom prst="trapezoid">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1217087" flipH="1">
              <a:off x="5410049" y="1493105"/>
              <a:ext cx="473830" cy="1241017"/>
            </a:xfrm>
            <a:prstGeom prst="trapezoid">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20382913">
              <a:off x="6359039" y="1653872"/>
              <a:ext cx="515791" cy="1120209"/>
            </a:xfrm>
            <a:prstGeom prst="trapezoid">
              <a:avLst/>
            </a:prstGeom>
            <a:solidFill>
              <a:srgbClr val="977C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rot="10800000" flipH="1">
              <a:off x="5910711" y="1785806"/>
              <a:ext cx="382099" cy="54808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flipH="1">
              <a:off x="5618564" y="506944"/>
              <a:ext cx="1056344" cy="13702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p:cNvSpPr/>
            <p:nvPr/>
          </p:nvSpPr>
          <p:spPr>
            <a:xfrm rot="16200000">
              <a:off x="5865154" y="103805"/>
              <a:ext cx="546068" cy="1252859"/>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271"/>
            <p:cNvGrpSpPr/>
            <p:nvPr/>
          </p:nvGrpSpPr>
          <p:grpSpPr>
            <a:xfrm>
              <a:off x="5410200" y="685800"/>
              <a:ext cx="1447800" cy="381000"/>
              <a:chOff x="7086600" y="914400"/>
              <a:chExt cx="1828800" cy="472130"/>
            </a:xfrm>
          </p:grpSpPr>
          <p:sp>
            <p:nvSpPr>
              <p:cNvPr id="109" name="Rounded Rectangle 108"/>
              <p:cNvSpPr/>
              <p:nvPr/>
            </p:nvSpPr>
            <p:spPr>
              <a:xfrm>
                <a:off x="7086600" y="990600"/>
                <a:ext cx="1828800" cy="304800"/>
              </a:xfrm>
              <a:prstGeom prst="roundRect">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269"/>
              <p:cNvGrpSpPr/>
              <p:nvPr/>
            </p:nvGrpSpPr>
            <p:grpSpPr>
              <a:xfrm>
                <a:off x="7086600" y="914400"/>
                <a:ext cx="1828800" cy="472130"/>
                <a:chOff x="1578077" y="297425"/>
                <a:chExt cx="3603523" cy="958646"/>
              </a:xfrm>
            </p:grpSpPr>
            <p:grpSp>
              <p:nvGrpSpPr>
                <p:cNvPr id="111" name="Group 259"/>
                <p:cNvGrpSpPr/>
                <p:nvPr/>
              </p:nvGrpSpPr>
              <p:grpSpPr>
                <a:xfrm>
                  <a:off x="3352800" y="304800"/>
                  <a:ext cx="1828800" cy="951271"/>
                  <a:chOff x="3352800" y="304800"/>
                  <a:chExt cx="1828800" cy="951271"/>
                </a:xfrm>
              </p:grpSpPr>
              <p:grpSp>
                <p:nvGrpSpPr>
                  <p:cNvPr id="121" name="Group 256"/>
                  <p:cNvGrpSpPr/>
                  <p:nvPr/>
                </p:nvGrpSpPr>
                <p:grpSpPr>
                  <a:xfrm>
                    <a:off x="4267200" y="341671"/>
                    <a:ext cx="914400" cy="914400"/>
                    <a:chOff x="3352800" y="304800"/>
                    <a:chExt cx="914400" cy="914400"/>
                  </a:xfrm>
                </p:grpSpPr>
                <p:sp>
                  <p:nvSpPr>
                    <p:cNvPr id="126" name="Quad Arrow Callout 125"/>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126"/>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54"/>
                  <p:cNvGrpSpPr/>
                  <p:nvPr/>
                </p:nvGrpSpPr>
                <p:grpSpPr>
                  <a:xfrm>
                    <a:off x="3352800" y="304800"/>
                    <a:ext cx="914400" cy="914400"/>
                    <a:chOff x="3352800" y="304800"/>
                    <a:chExt cx="914400" cy="914400"/>
                  </a:xfrm>
                </p:grpSpPr>
                <p:sp>
                  <p:nvSpPr>
                    <p:cNvPr id="124" name="Quad Arrow Callout 123"/>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124"/>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Quad Arrow 122"/>
                  <p:cNvSpPr/>
                  <p:nvPr/>
                </p:nvSpPr>
                <p:spPr>
                  <a:xfrm>
                    <a:off x="41148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260"/>
                <p:cNvGrpSpPr/>
                <p:nvPr/>
              </p:nvGrpSpPr>
              <p:grpSpPr>
                <a:xfrm>
                  <a:off x="1578077" y="297425"/>
                  <a:ext cx="1828800" cy="951271"/>
                  <a:chOff x="3352800" y="304800"/>
                  <a:chExt cx="1828800" cy="951271"/>
                </a:xfrm>
              </p:grpSpPr>
              <p:grpSp>
                <p:nvGrpSpPr>
                  <p:cNvPr id="114" name="Group 256"/>
                  <p:cNvGrpSpPr/>
                  <p:nvPr/>
                </p:nvGrpSpPr>
                <p:grpSpPr>
                  <a:xfrm>
                    <a:off x="4267200" y="341671"/>
                    <a:ext cx="914400" cy="914400"/>
                    <a:chOff x="3352800" y="304800"/>
                    <a:chExt cx="914400" cy="914400"/>
                  </a:xfrm>
                </p:grpSpPr>
                <p:sp>
                  <p:nvSpPr>
                    <p:cNvPr id="119" name="Quad Arrow Callout 118"/>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119"/>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254"/>
                  <p:cNvGrpSpPr/>
                  <p:nvPr/>
                </p:nvGrpSpPr>
                <p:grpSpPr>
                  <a:xfrm>
                    <a:off x="3352800" y="304800"/>
                    <a:ext cx="914400" cy="914400"/>
                    <a:chOff x="3352800" y="304800"/>
                    <a:chExt cx="914400" cy="914400"/>
                  </a:xfrm>
                </p:grpSpPr>
                <p:sp>
                  <p:nvSpPr>
                    <p:cNvPr id="117" name="Quad Arrow Callout 116"/>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117"/>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Quad Arrow 115"/>
                  <p:cNvSpPr/>
                  <p:nvPr/>
                </p:nvSpPr>
                <p:spPr>
                  <a:xfrm>
                    <a:off x="41148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Quad Arrow 112"/>
                <p:cNvSpPr/>
                <p:nvPr/>
              </p:nvSpPr>
              <p:spPr>
                <a:xfrm>
                  <a:off x="3220065" y="528484"/>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269"/>
            <p:cNvGrpSpPr/>
            <p:nvPr/>
          </p:nvGrpSpPr>
          <p:grpSpPr>
            <a:xfrm>
              <a:off x="5562600" y="3124200"/>
              <a:ext cx="1066800" cy="304800"/>
              <a:chOff x="1578077" y="297425"/>
              <a:chExt cx="3603523" cy="958646"/>
            </a:xfrm>
          </p:grpSpPr>
          <p:grpSp>
            <p:nvGrpSpPr>
              <p:cNvPr id="92" name="Group 259"/>
              <p:cNvGrpSpPr/>
              <p:nvPr/>
            </p:nvGrpSpPr>
            <p:grpSpPr>
              <a:xfrm>
                <a:off x="3352800" y="304800"/>
                <a:ext cx="1828800" cy="951271"/>
                <a:chOff x="3352800" y="304800"/>
                <a:chExt cx="1828800" cy="951271"/>
              </a:xfrm>
            </p:grpSpPr>
            <p:grpSp>
              <p:nvGrpSpPr>
                <p:cNvPr id="102" name="Group 256"/>
                <p:cNvGrpSpPr/>
                <p:nvPr/>
              </p:nvGrpSpPr>
              <p:grpSpPr>
                <a:xfrm>
                  <a:off x="4267200" y="341671"/>
                  <a:ext cx="914400" cy="914400"/>
                  <a:chOff x="3352800" y="304800"/>
                  <a:chExt cx="914400" cy="914400"/>
                </a:xfrm>
              </p:grpSpPr>
              <p:sp>
                <p:nvSpPr>
                  <p:cNvPr id="107" name="Quad Arrow Callout 106"/>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107"/>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254"/>
                <p:cNvGrpSpPr/>
                <p:nvPr/>
              </p:nvGrpSpPr>
              <p:grpSpPr>
                <a:xfrm>
                  <a:off x="3352800" y="304800"/>
                  <a:ext cx="914400" cy="914400"/>
                  <a:chOff x="3352800" y="304800"/>
                  <a:chExt cx="914400" cy="914400"/>
                </a:xfrm>
              </p:grpSpPr>
              <p:sp>
                <p:nvSpPr>
                  <p:cNvPr id="105" name="Quad Arrow Callout 104"/>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105"/>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Quad Arrow 103"/>
                <p:cNvSpPr/>
                <p:nvPr/>
              </p:nvSpPr>
              <p:spPr>
                <a:xfrm>
                  <a:off x="41148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260"/>
              <p:cNvGrpSpPr/>
              <p:nvPr/>
            </p:nvGrpSpPr>
            <p:grpSpPr>
              <a:xfrm>
                <a:off x="1578077" y="297425"/>
                <a:ext cx="1828800" cy="951271"/>
                <a:chOff x="3352800" y="304800"/>
                <a:chExt cx="1828800" cy="951271"/>
              </a:xfrm>
            </p:grpSpPr>
            <p:grpSp>
              <p:nvGrpSpPr>
                <p:cNvPr id="95" name="Group 256"/>
                <p:cNvGrpSpPr/>
                <p:nvPr/>
              </p:nvGrpSpPr>
              <p:grpSpPr>
                <a:xfrm>
                  <a:off x="4267200" y="341671"/>
                  <a:ext cx="914400" cy="914400"/>
                  <a:chOff x="3352800" y="304800"/>
                  <a:chExt cx="914400" cy="914400"/>
                </a:xfrm>
              </p:grpSpPr>
              <p:sp>
                <p:nvSpPr>
                  <p:cNvPr id="100" name="Quad Arrow Callout 99"/>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100"/>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254"/>
                <p:cNvGrpSpPr/>
                <p:nvPr/>
              </p:nvGrpSpPr>
              <p:grpSpPr>
                <a:xfrm>
                  <a:off x="3352800" y="304800"/>
                  <a:ext cx="914400" cy="914400"/>
                  <a:chOff x="3352800" y="304800"/>
                  <a:chExt cx="914400" cy="914400"/>
                </a:xfrm>
              </p:grpSpPr>
              <p:sp>
                <p:nvSpPr>
                  <p:cNvPr id="98" name="Quad Arrow Callout 97"/>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98"/>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Quad Arrow 96"/>
                <p:cNvSpPr/>
                <p:nvPr/>
              </p:nvSpPr>
              <p:spPr>
                <a:xfrm>
                  <a:off x="41148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Quad Arrow 93"/>
              <p:cNvSpPr/>
              <p:nvPr/>
            </p:nvSpPr>
            <p:spPr>
              <a:xfrm>
                <a:off x="3220065" y="528484"/>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Moon 84"/>
            <p:cNvSpPr/>
            <p:nvPr/>
          </p:nvSpPr>
          <p:spPr>
            <a:xfrm rot="16200000">
              <a:off x="5910416" y="1861984"/>
              <a:ext cx="381000" cy="619432"/>
            </a:xfrm>
            <a:prstGeom prst="moon">
              <a:avLst>
                <a:gd name="adj" fmla="val 61693"/>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293"/>
            <p:cNvGrpSpPr/>
            <p:nvPr/>
          </p:nvGrpSpPr>
          <p:grpSpPr>
            <a:xfrm>
              <a:off x="5715000" y="1828800"/>
              <a:ext cx="228600" cy="304800"/>
              <a:chOff x="3352800" y="304800"/>
              <a:chExt cx="914400" cy="914400"/>
            </a:xfrm>
          </p:grpSpPr>
          <p:sp>
            <p:nvSpPr>
              <p:cNvPr id="90" name="Quad Arrow Callout 89"/>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90"/>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296"/>
            <p:cNvGrpSpPr/>
            <p:nvPr/>
          </p:nvGrpSpPr>
          <p:grpSpPr>
            <a:xfrm>
              <a:off x="6248400" y="1828800"/>
              <a:ext cx="228600" cy="304800"/>
              <a:chOff x="3352800" y="304800"/>
              <a:chExt cx="914400" cy="914400"/>
            </a:xfrm>
          </p:grpSpPr>
          <p:sp>
            <p:nvSpPr>
              <p:cNvPr id="88" name="Quad Arrow Callout 87"/>
              <p:cNvSpPr/>
              <p:nvPr/>
            </p:nvSpPr>
            <p:spPr>
              <a:xfrm>
                <a:off x="3352800" y="304800"/>
                <a:ext cx="914400" cy="914400"/>
              </a:xfrm>
              <a:prstGeom prst="quadArrowCallout">
                <a:avLst>
                  <a:gd name="adj1" fmla="val 18515"/>
                  <a:gd name="adj2" fmla="val 26042"/>
                  <a:gd name="adj3" fmla="val 18515"/>
                  <a:gd name="adj4" fmla="val 48123"/>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88"/>
              <p:cNvSpPr/>
              <p:nvPr/>
            </p:nvSpPr>
            <p:spPr>
              <a:xfrm>
                <a:off x="3657600" y="533400"/>
                <a:ext cx="304800" cy="457200"/>
              </a:xfrm>
              <a:prstGeom prst="quadArrow">
                <a:avLst/>
              </a:prstGeom>
              <a:solidFill>
                <a:srgbClr val="FFDD7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2" name="Rectangle 191"/>
          <p:cNvSpPr/>
          <p:nvPr/>
        </p:nvSpPr>
        <p:spPr>
          <a:xfrm>
            <a:off x="7543800" y="609601"/>
            <a:ext cx="2971800" cy="954107"/>
          </a:xfrm>
          <a:prstGeom prst="rect">
            <a:avLst/>
          </a:prstGeom>
        </p:spPr>
        <p:txBody>
          <a:bodyPr wrap="square">
            <a:spAutoFit/>
          </a:bodyPr>
          <a:lstStyle/>
          <a:p>
            <a:pPr algn="ctr" fontAlgn="base"/>
            <a:r>
              <a:rPr lang="en-US" sz="2800" dirty="0">
                <a:solidFill>
                  <a:srgbClr val="FFFF00"/>
                </a:solidFill>
              </a:rPr>
              <a:t>39</a:t>
            </a:r>
            <a:r>
              <a:rPr lang="en-US" sz="2800" baseline="30000" dirty="0">
                <a:solidFill>
                  <a:srgbClr val="FFFF00"/>
                </a:solidFill>
              </a:rPr>
              <a:t>th</a:t>
            </a:r>
            <a:r>
              <a:rPr lang="en-US" sz="2800" dirty="0">
                <a:solidFill>
                  <a:srgbClr val="FFFF00"/>
                </a:solidFill>
              </a:rPr>
              <a:t> Year of the Reign of the Judges</a:t>
            </a:r>
          </a:p>
        </p:txBody>
      </p:sp>
      <p:sp>
        <p:nvSpPr>
          <p:cNvPr id="194" name="Rectangle 193"/>
          <p:cNvSpPr/>
          <p:nvPr/>
        </p:nvSpPr>
        <p:spPr>
          <a:xfrm>
            <a:off x="7010399" y="1828801"/>
            <a:ext cx="4084377" cy="923330"/>
          </a:xfrm>
          <a:prstGeom prst="rect">
            <a:avLst/>
          </a:prstGeom>
        </p:spPr>
        <p:txBody>
          <a:bodyPr wrap="square">
            <a:spAutoFit/>
          </a:bodyPr>
          <a:lstStyle/>
          <a:p>
            <a:r>
              <a:rPr lang="en-US" dirty="0">
                <a:solidFill>
                  <a:schemeClr val="bg1"/>
                </a:solidFill>
              </a:rPr>
              <a:t>“And thus ended the account of Alma, and Helaman his son, and also </a:t>
            </a:r>
            <a:r>
              <a:rPr lang="en-US" dirty="0" err="1">
                <a:solidFill>
                  <a:schemeClr val="bg1"/>
                </a:solidFill>
              </a:rPr>
              <a:t>Shiblon</a:t>
            </a:r>
            <a:r>
              <a:rPr lang="en-US" dirty="0">
                <a:solidFill>
                  <a:schemeClr val="bg1"/>
                </a:solidFill>
              </a:rPr>
              <a:t>, who was his son.”</a:t>
            </a:r>
          </a:p>
        </p:txBody>
      </p:sp>
      <p:grpSp>
        <p:nvGrpSpPr>
          <p:cNvPr id="3" name="Group 2">
            <a:extLst>
              <a:ext uri="{FF2B5EF4-FFF2-40B4-BE49-F238E27FC236}">
                <a16:creationId xmlns:a16="http://schemas.microsoft.com/office/drawing/2014/main" id="{46F0DD5C-385C-526A-3A7A-380101C9785B}"/>
              </a:ext>
            </a:extLst>
          </p:cNvPr>
          <p:cNvGrpSpPr/>
          <p:nvPr/>
        </p:nvGrpSpPr>
        <p:grpSpPr>
          <a:xfrm>
            <a:off x="1367578" y="3266047"/>
            <a:ext cx="1409662" cy="2911419"/>
            <a:chOff x="4701266" y="2590799"/>
            <a:chExt cx="2034737" cy="4217313"/>
          </a:xfrm>
        </p:grpSpPr>
        <p:sp>
          <p:nvSpPr>
            <p:cNvPr id="6" name="Oval 5">
              <a:extLst>
                <a:ext uri="{FF2B5EF4-FFF2-40B4-BE49-F238E27FC236}">
                  <a16:creationId xmlns:a16="http://schemas.microsoft.com/office/drawing/2014/main" id="{08A0E7AE-56C6-923D-E4D1-4355F9DA9B2D}"/>
                </a:ext>
              </a:extLst>
            </p:cNvPr>
            <p:cNvSpPr/>
            <p:nvPr/>
          </p:nvSpPr>
          <p:spPr>
            <a:xfrm rot="649721" flipH="1">
              <a:off x="5746727"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DB0D5AA-ED10-2907-969C-4DEE6E4EB997}"/>
                </a:ext>
              </a:extLst>
            </p:cNvPr>
            <p:cNvSpPr/>
            <p:nvPr/>
          </p:nvSpPr>
          <p:spPr>
            <a:xfrm rot="649721" flipH="1">
              <a:off x="5289528"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29D1472-399E-8619-AF9A-E2BB99814C8C}"/>
                </a:ext>
              </a:extLst>
            </p:cNvPr>
            <p:cNvSpPr/>
            <p:nvPr/>
          </p:nvSpPr>
          <p:spPr>
            <a:xfrm flipH="1">
              <a:off x="5099154" y="5621310"/>
              <a:ext cx="1301646" cy="1008089"/>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8283E6B-802B-9CFE-1C1F-6C0A18985D12}"/>
                </a:ext>
              </a:extLst>
            </p:cNvPr>
            <p:cNvSpPr/>
            <p:nvPr/>
          </p:nvSpPr>
          <p:spPr>
            <a:xfrm rot="19151953">
              <a:off x="4701266" y="5247198"/>
              <a:ext cx="568191" cy="4267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435664B-247B-D905-F4DA-C1AF2BC8DC27}"/>
                </a:ext>
              </a:extLst>
            </p:cNvPr>
            <p:cNvSpPr/>
            <p:nvPr/>
          </p:nvSpPr>
          <p:spPr>
            <a:xfrm rot="3335437" flipH="1">
              <a:off x="6234905" y="5245410"/>
              <a:ext cx="568191" cy="434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1EF73B5-8B14-8D07-AAB3-792069CAF6A6}"/>
                </a:ext>
              </a:extLst>
            </p:cNvPr>
            <p:cNvSpPr/>
            <p:nvPr/>
          </p:nvSpPr>
          <p:spPr>
            <a:xfrm rot="1217087" flipH="1">
              <a:off x="5005369" y="4023940"/>
              <a:ext cx="508929" cy="1443043"/>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BB9A282-49C2-4A73-76D3-472013C4D016}"/>
                </a:ext>
              </a:extLst>
            </p:cNvPr>
            <p:cNvSpPr/>
            <p:nvPr/>
          </p:nvSpPr>
          <p:spPr>
            <a:xfrm rot="20382913">
              <a:off x="6024655" y="4210879"/>
              <a:ext cx="553998" cy="1302569"/>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02F329C3-094D-CF15-C1BC-B34B0FC48BC1}"/>
                </a:ext>
              </a:extLst>
            </p:cNvPr>
            <p:cNvSpPr/>
            <p:nvPr/>
          </p:nvSpPr>
          <p:spPr>
            <a:xfrm rot="671737">
              <a:off x="4851529" y="3159253"/>
              <a:ext cx="715151" cy="1494971"/>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6102E5B4-3B78-9B29-3C58-0A3EA88B0194}"/>
                </a:ext>
              </a:extLst>
            </p:cNvPr>
            <p:cNvSpPr/>
            <p:nvPr/>
          </p:nvSpPr>
          <p:spPr>
            <a:xfrm rot="20706537">
              <a:off x="5937539" y="3224299"/>
              <a:ext cx="770051" cy="132998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10245BF1-E5F1-C373-FF88-7270D554DF73}"/>
                </a:ext>
              </a:extLst>
            </p:cNvPr>
            <p:cNvSpPr/>
            <p:nvPr/>
          </p:nvSpPr>
          <p:spPr>
            <a:xfrm flipH="1">
              <a:off x="5132714" y="4151853"/>
              <a:ext cx="1231208" cy="2171565"/>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DDD4639-D1DE-61EB-0F3F-C0D6DF01F204}"/>
                </a:ext>
              </a:extLst>
            </p:cNvPr>
            <p:cNvSpPr/>
            <p:nvPr/>
          </p:nvSpPr>
          <p:spPr>
            <a:xfrm rot="10800000" flipH="1">
              <a:off x="5543117" y="4364290"/>
              <a:ext cx="410403" cy="63730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EAE9C6-BA9E-94E5-DB19-8D01E8788255}"/>
                </a:ext>
              </a:extLst>
            </p:cNvPr>
            <p:cNvSpPr/>
            <p:nvPr/>
          </p:nvSpPr>
          <p:spPr>
            <a:xfrm flipH="1">
              <a:off x="5229330" y="2877241"/>
              <a:ext cx="1134592" cy="15932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963128B7-924D-89E4-A45E-B834C6CB4713}"/>
                </a:ext>
              </a:extLst>
            </p:cNvPr>
            <p:cNvSpPr/>
            <p:nvPr/>
          </p:nvSpPr>
          <p:spPr>
            <a:xfrm rot="16200000">
              <a:off x="5355663" y="2349749"/>
              <a:ext cx="863563" cy="134566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77">
              <a:extLst>
                <a:ext uri="{FF2B5EF4-FFF2-40B4-BE49-F238E27FC236}">
                  <a16:creationId xmlns:a16="http://schemas.microsoft.com/office/drawing/2014/main" id="{F1F0DF8C-A199-6440-E8C2-AA5BB8B45A13}"/>
                </a:ext>
              </a:extLst>
            </p:cNvPr>
            <p:cNvGrpSpPr/>
            <p:nvPr/>
          </p:nvGrpSpPr>
          <p:grpSpPr>
            <a:xfrm>
              <a:off x="5029200" y="2971800"/>
              <a:ext cx="1383043" cy="381000"/>
              <a:chOff x="5017757" y="3048000"/>
              <a:chExt cx="1646535" cy="421433"/>
            </a:xfrm>
          </p:grpSpPr>
          <p:sp>
            <p:nvSpPr>
              <p:cNvPr id="400" name="Rounded Rectangle 47">
                <a:extLst>
                  <a:ext uri="{FF2B5EF4-FFF2-40B4-BE49-F238E27FC236}">
                    <a16:creationId xmlns:a16="http://schemas.microsoft.com/office/drawing/2014/main" id="{EA94BC7F-029C-B7E0-3AB0-B740178A2803}"/>
                  </a:ext>
                </a:extLst>
              </p:cNvPr>
              <p:cNvSpPr/>
              <p:nvPr/>
            </p:nvSpPr>
            <p:spPr>
              <a:xfrm>
                <a:off x="5017757" y="3048000"/>
                <a:ext cx="1646535" cy="421433"/>
              </a:xfrm>
              <a:prstGeom prst="roundRect">
                <a:avLst>
                  <a:gd name="adj" fmla="val 25101"/>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1" name="Group 153">
                <a:extLst>
                  <a:ext uri="{FF2B5EF4-FFF2-40B4-BE49-F238E27FC236}">
                    <a16:creationId xmlns:a16="http://schemas.microsoft.com/office/drawing/2014/main" id="{8C77E281-D642-E9A5-2A72-5683B67B2B00}"/>
                  </a:ext>
                </a:extLst>
              </p:cNvPr>
              <p:cNvGrpSpPr/>
              <p:nvPr/>
            </p:nvGrpSpPr>
            <p:grpSpPr>
              <a:xfrm>
                <a:off x="5105400" y="3048000"/>
                <a:ext cx="1524000" cy="392243"/>
                <a:chOff x="7162800" y="4789357"/>
                <a:chExt cx="2676993" cy="1001843"/>
              </a:xfrm>
            </p:grpSpPr>
            <p:grpSp>
              <p:nvGrpSpPr>
                <p:cNvPr id="402" name="Group 146">
                  <a:extLst>
                    <a:ext uri="{FF2B5EF4-FFF2-40B4-BE49-F238E27FC236}">
                      <a16:creationId xmlns:a16="http://schemas.microsoft.com/office/drawing/2014/main" id="{9600567E-DA92-F849-3400-AE8FF4A6BF33}"/>
                    </a:ext>
                  </a:extLst>
                </p:cNvPr>
                <p:cNvGrpSpPr/>
                <p:nvPr/>
              </p:nvGrpSpPr>
              <p:grpSpPr>
                <a:xfrm>
                  <a:off x="7162800" y="4800600"/>
                  <a:ext cx="838200" cy="990600"/>
                  <a:chOff x="7162800" y="4800600"/>
                  <a:chExt cx="838200" cy="990600"/>
                </a:xfrm>
              </p:grpSpPr>
              <p:sp>
                <p:nvSpPr>
                  <p:cNvPr id="409" name="Cross 408">
                    <a:extLst>
                      <a:ext uri="{FF2B5EF4-FFF2-40B4-BE49-F238E27FC236}">
                        <a16:creationId xmlns:a16="http://schemas.microsoft.com/office/drawing/2014/main" id="{CCA75FAF-EDCD-317B-36B5-E1DE7D4B1769}"/>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iamond 409">
                    <a:extLst>
                      <a:ext uri="{FF2B5EF4-FFF2-40B4-BE49-F238E27FC236}">
                        <a16:creationId xmlns:a16="http://schemas.microsoft.com/office/drawing/2014/main" id="{81E030A8-A784-601F-580C-9763038B1ABF}"/>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3" name="Group 147">
                  <a:extLst>
                    <a:ext uri="{FF2B5EF4-FFF2-40B4-BE49-F238E27FC236}">
                      <a16:creationId xmlns:a16="http://schemas.microsoft.com/office/drawing/2014/main" id="{1DAA5364-4525-A222-F66E-C7E0CEA92024}"/>
                    </a:ext>
                  </a:extLst>
                </p:cNvPr>
                <p:cNvGrpSpPr/>
                <p:nvPr/>
              </p:nvGrpSpPr>
              <p:grpSpPr>
                <a:xfrm>
                  <a:off x="8077200" y="4800600"/>
                  <a:ext cx="838200" cy="990600"/>
                  <a:chOff x="7162800" y="4800600"/>
                  <a:chExt cx="838200" cy="990600"/>
                </a:xfrm>
              </p:grpSpPr>
              <p:sp>
                <p:nvSpPr>
                  <p:cNvPr id="407" name="Cross 406">
                    <a:extLst>
                      <a:ext uri="{FF2B5EF4-FFF2-40B4-BE49-F238E27FC236}">
                        <a16:creationId xmlns:a16="http://schemas.microsoft.com/office/drawing/2014/main" id="{74284D8D-BA5C-4270-9D41-8738B3AE6171}"/>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Diamond 407">
                    <a:extLst>
                      <a:ext uri="{FF2B5EF4-FFF2-40B4-BE49-F238E27FC236}">
                        <a16:creationId xmlns:a16="http://schemas.microsoft.com/office/drawing/2014/main" id="{30FBF112-5440-1C1D-53C8-01E84FD39B35}"/>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4" name="Group 150">
                  <a:extLst>
                    <a:ext uri="{FF2B5EF4-FFF2-40B4-BE49-F238E27FC236}">
                      <a16:creationId xmlns:a16="http://schemas.microsoft.com/office/drawing/2014/main" id="{BE4324AF-B15D-8BFB-CFD3-05CCF7887088}"/>
                    </a:ext>
                  </a:extLst>
                </p:cNvPr>
                <p:cNvGrpSpPr/>
                <p:nvPr/>
              </p:nvGrpSpPr>
              <p:grpSpPr>
                <a:xfrm>
                  <a:off x="9001593" y="4789357"/>
                  <a:ext cx="838200" cy="990600"/>
                  <a:chOff x="7162800" y="4800600"/>
                  <a:chExt cx="838200" cy="990600"/>
                </a:xfrm>
              </p:grpSpPr>
              <p:sp>
                <p:nvSpPr>
                  <p:cNvPr id="405" name="Cross 404">
                    <a:extLst>
                      <a:ext uri="{FF2B5EF4-FFF2-40B4-BE49-F238E27FC236}">
                        <a16:creationId xmlns:a16="http://schemas.microsoft.com/office/drawing/2014/main" id="{1BAE9A48-F7EA-0E29-D23C-9D2E938DEA48}"/>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Diamond 405">
                    <a:extLst>
                      <a:ext uri="{FF2B5EF4-FFF2-40B4-BE49-F238E27FC236}">
                        <a16:creationId xmlns:a16="http://schemas.microsoft.com/office/drawing/2014/main" id="{B1DEBDA9-FED3-14C2-8E88-74D946C13D55}"/>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 name="Group 157">
              <a:extLst>
                <a:ext uri="{FF2B5EF4-FFF2-40B4-BE49-F238E27FC236}">
                  <a16:creationId xmlns:a16="http://schemas.microsoft.com/office/drawing/2014/main" id="{075B9D1D-9DC8-3105-F826-F0ECF6EA14BD}"/>
                </a:ext>
              </a:extLst>
            </p:cNvPr>
            <p:cNvGrpSpPr/>
            <p:nvPr/>
          </p:nvGrpSpPr>
          <p:grpSpPr>
            <a:xfrm>
              <a:off x="5257800" y="4953000"/>
              <a:ext cx="990600" cy="457199"/>
              <a:chOff x="7162800" y="4789357"/>
              <a:chExt cx="2676993" cy="1001843"/>
            </a:xfrm>
          </p:grpSpPr>
          <p:grpSp>
            <p:nvGrpSpPr>
              <p:cNvPr id="391" name="Group 146">
                <a:extLst>
                  <a:ext uri="{FF2B5EF4-FFF2-40B4-BE49-F238E27FC236}">
                    <a16:creationId xmlns:a16="http://schemas.microsoft.com/office/drawing/2014/main" id="{1C5DE5BD-EDF2-DA84-103E-076D45220878}"/>
                  </a:ext>
                </a:extLst>
              </p:cNvPr>
              <p:cNvGrpSpPr/>
              <p:nvPr/>
            </p:nvGrpSpPr>
            <p:grpSpPr>
              <a:xfrm>
                <a:off x="7162800" y="4800600"/>
                <a:ext cx="838200" cy="990600"/>
                <a:chOff x="7162800" y="4800600"/>
                <a:chExt cx="838200" cy="990600"/>
              </a:xfrm>
            </p:grpSpPr>
            <p:sp>
              <p:nvSpPr>
                <p:cNvPr id="398" name="Cross 397">
                  <a:extLst>
                    <a:ext uri="{FF2B5EF4-FFF2-40B4-BE49-F238E27FC236}">
                      <a16:creationId xmlns:a16="http://schemas.microsoft.com/office/drawing/2014/main" id="{677B8064-5779-B738-A65E-A721B095CEFA}"/>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Diamond 398">
                  <a:extLst>
                    <a:ext uri="{FF2B5EF4-FFF2-40B4-BE49-F238E27FC236}">
                      <a16:creationId xmlns:a16="http://schemas.microsoft.com/office/drawing/2014/main" id="{1A279732-AA1A-D8BB-8B57-ED5A518B63D3}"/>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147">
                <a:extLst>
                  <a:ext uri="{FF2B5EF4-FFF2-40B4-BE49-F238E27FC236}">
                    <a16:creationId xmlns:a16="http://schemas.microsoft.com/office/drawing/2014/main" id="{B5D23E3F-530B-0780-388A-E4E9DFA5F0DE}"/>
                  </a:ext>
                </a:extLst>
              </p:cNvPr>
              <p:cNvGrpSpPr/>
              <p:nvPr/>
            </p:nvGrpSpPr>
            <p:grpSpPr>
              <a:xfrm>
                <a:off x="8077200" y="4800600"/>
                <a:ext cx="838200" cy="990600"/>
                <a:chOff x="7162800" y="4800600"/>
                <a:chExt cx="838200" cy="990600"/>
              </a:xfrm>
            </p:grpSpPr>
            <p:sp>
              <p:nvSpPr>
                <p:cNvPr id="396" name="Cross 395">
                  <a:extLst>
                    <a:ext uri="{FF2B5EF4-FFF2-40B4-BE49-F238E27FC236}">
                      <a16:creationId xmlns:a16="http://schemas.microsoft.com/office/drawing/2014/main" id="{785F0878-3C9E-C486-B518-AF405773FF60}"/>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Diamond 396">
                  <a:extLst>
                    <a:ext uri="{FF2B5EF4-FFF2-40B4-BE49-F238E27FC236}">
                      <a16:creationId xmlns:a16="http://schemas.microsoft.com/office/drawing/2014/main" id="{8EBEEC28-B88F-F235-91C9-28C1BE36126E}"/>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150">
                <a:extLst>
                  <a:ext uri="{FF2B5EF4-FFF2-40B4-BE49-F238E27FC236}">
                    <a16:creationId xmlns:a16="http://schemas.microsoft.com/office/drawing/2014/main" id="{B8B9B812-2229-5F62-A55E-7D7CD760B037}"/>
                  </a:ext>
                </a:extLst>
              </p:cNvPr>
              <p:cNvGrpSpPr/>
              <p:nvPr/>
            </p:nvGrpSpPr>
            <p:grpSpPr>
              <a:xfrm>
                <a:off x="9001593" y="4789357"/>
                <a:ext cx="838200" cy="990600"/>
                <a:chOff x="7162800" y="4800600"/>
                <a:chExt cx="838200" cy="990600"/>
              </a:xfrm>
            </p:grpSpPr>
            <p:sp>
              <p:nvSpPr>
                <p:cNvPr id="394" name="Cross 393">
                  <a:extLst>
                    <a:ext uri="{FF2B5EF4-FFF2-40B4-BE49-F238E27FC236}">
                      <a16:creationId xmlns:a16="http://schemas.microsoft.com/office/drawing/2014/main" id="{F2649AEE-287E-D72E-5D5A-A6030BF1ADC2}"/>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Diamond 394">
                  <a:extLst>
                    <a:ext uri="{FF2B5EF4-FFF2-40B4-BE49-F238E27FC236}">
                      <a16:creationId xmlns:a16="http://schemas.microsoft.com/office/drawing/2014/main" id="{2D6449B1-38B6-7D4F-11A4-569CA769978F}"/>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167">
              <a:extLst>
                <a:ext uri="{FF2B5EF4-FFF2-40B4-BE49-F238E27FC236}">
                  <a16:creationId xmlns:a16="http://schemas.microsoft.com/office/drawing/2014/main" id="{6D15B777-CA65-3E39-F63C-A5A872832D56}"/>
                </a:ext>
              </a:extLst>
            </p:cNvPr>
            <p:cNvGrpSpPr/>
            <p:nvPr/>
          </p:nvGrpSpPr>
          <p:grpSpPr>
            <a:xfrm>
              <a:off x="5257800" y="5562600"/>
              <a:ext cx="1023079" cy="457199"/>
              <a:chOff x="7162800" y="4789357"/>
              <a:chExt cx="2676993" cy="1001843"/>
            </a:xfrm>
          </p:grpSpPr>
          <p:grpSp>
            <p:nvGrpSpPr>
              <p:cNvPr id="23" name="Group 146">
                <a:extLst>
                  <a:ext uri="{FF2B5EF4-FFF2-40B4-BE49-F238E27FC236}">
                    <a16:creationId xmlns:a16="http://schemas.microsoft.com/office/drawing/2014/main" id="{A5B15FA9-5115-1539-0C07-DA518019B6B3}"/>
                  </a:ext>
                </a:extLst>
              </p:cNvPr>
              <p:cNvGrpSpPr/>
              <p:nvPr/>
            </p:nvGrpSpPr>
            <p:grpSpPr>
              <a:xfrm>
                <a:off x="7162800" y="4800600"/>
                <a:ext cx="838200" cy="990600"/>
                <a:chOff x="7162800" y="4800600"/>
                <a:chExt cx="838200" cy="990600"/>
              </a:xfrm>
            </p:grpSpPr>
            <p:sp>
              <p:nvSpPr>
                <p:cNvPr id="389" name="Cross 388">
                  <a:extLst>
                    <a:ext uri="{FF2B5EF4-FFF2-40B4-BE49-F238E27FC236}">
                      <a16:creationId xmlns:a16="http://schemas.microsoft.com/office/drawing/2014/main" id="{84755932-DA60-B1B3-668D-109DDF544DB7}"/>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Diamond 389">
                  <a:extLst>
                    <a:ext uri="{FF2B5EF4-FFF2-40B4-BE49-F238E27FC236}">
                      <a16:creationId xmlns:a16="http://schemas.microsoft.com/office/drawing/2014/main" id="{E9E94872-B0E5-1687-A75A-CDBC28BBF5C0}"/>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47">
                <a:extLst>
                  <a:ext uri="{FF2B5EF4-FFF2-40B4-BE49-F238E27FC236}">
                    <a16:creationId xmlns:a16="http://schemas.microsoft.com/office/drawing/2014/main" id="{8329D245-E84B-A3D2-5CAE-8A8A1CEBEED4}"/>
                  </a:ext>
                </a:extLst>
              </p:cNvPr>
              <p:cNvGrpSpPr/>
              <p:nvPr/>
            </p:nvGrpSpPr>
            <p:grpSpPr>
              <a:xfrm>
                <a:off x="8077200" y="4800600"/>
                <a:ext cx="838200" cy="990600"/>
                <a:chOff x="7162800" y="4800600"/>
                <a:chExt cx="838200" cy="990600"/>
              </a:xfrm>
            </p:grpSpPr>
            <p:sp>
              <p:nvSpPr>
                <p:cNvPr id="387" name="Cross 386">
                  <a:extLst>
                    <a:ext uri="{FF2B5EF4-FFF2-40B4-BE49-F238E27FC236}">
                      <a16:creationId xmlns:a16="http://schemas.microsoft.com/office/drawing/2014/main" id="{19F385F0-476F-DA71-FE3B-9227E6FF0EB4}"/>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Diamond 387">
                  <a:extLst>
                    <a:ext uri="{FF2B5EF4-FFF2-40B4-BE49-F238E27FC236}">
                      <a16:creationId xmlns:a16="http://schemas.microsoft.com/office/drawing/2014/main" id="{5B2216E1-FBCC-2267-EB2E-B0F940BF8940}"/>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50">
                <a:extLst>
                  <a:ext uri="{FF2B5EF4-FFF2-40B4-BE49-F238E27FC236}">
                    <a16:creationId xmlns:a16="http://schemas.microsoft.com/office/drawing/2014/main" id="{E6A4519D-BB10-EA00-DD4C-067190689F49}"/>
                  </a:ext>
                </a:extLst>
              </p:cNvPr>
              <p:cNvGrpSpPr/>
              <p:nvPr/>
            </p:nvGrpSpPr>
            <p:grpSpPr>
              <a:xfrm>
                <a:off x="9001593" y="4789357"/>
                <a:ext cx="838200" cy="990600"/>
                <a:chOff x="7162800" y="4800600"/>
                <a:chExt cx="838200" cy="990600"/>
              </a:xfrm>
            </p:grpSpPr>
            <p:sp>
              <p:nvSpPr>
                <p:cNvPr id="385" name="Cross 384">
                  <a:extLst>
                    <a:ext uri="{FF2B5EF4-FFF2-40B4-BE49-F238E27FC236}">
                      <a16:creationId xmlns:a16="http://schemas.microsoft.com/office/drawing/2014/main" id="{F9E17D64-3C33-A77A-C093-7042B060D237}"/>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Diamond 385">
                  <a:extLst>
                    <a:ext uri="{FF2B5EF4-FFF2-40B4-BE49-F238E27FC236}">
                      <a16:creationId xmlns:a16="http://schemas.microsoft.com/office/drawing/2014/main" id="{FFD22762-E9A3-3D3C-D63C-5C95B4075414}"/>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11" name="Group 410">
            <a:extLst>
              <a:ext uri="{FF2B5EF4-FFF2-40B4-BE49-F238E27FC236}">
                <a16:creationId xmlns:a16="http://schemas.microsoft.com/office/drawing/2014/main" id="{72D34822-742F-4128-912A-FBFD69448EC2}"/>
              </a:ext>
            </a:extLst>
          </p:cNvPr>
          <p:cNvGrpSpPr/>
          <p:nvPr/>
        </p:nvGrpSpPr>
        <p:grpSpPr>
          <a:xfrm>
            <a:off x="4898601" y="3077277"/>
            <a:ext cx="1347636" cy="3248802"/>
            <a:chOff x="7467600" y="1066800"/>
            <a:chExt cx="1220409" cy="2895600"/>
          </a:xfrm>
        </p:grpSpPr>
        <p:grpSp>
          <p:nvGrpSpPr>
            <p:cNvPr id="412" name="Group 47">
              <a:extLst>
                <a:ext uri="{FF2B5EF4-FFF2-40B4-BE49-F238E27FC236}">
                  <a16:creationId xmlns:a16="http://schemas.microsoft.com/office/drawing/2014/main" id="{38937F8A-86E9-A219-A12B-EE121F2EE457}"/>
                </a:ext>
              </a:extLst>
            </p:cNvPr>
            <p:cNvGrpSpPr/>
            <p:nvPr/>
          </p:nvGrpSpPr>
          <p:grpSpPr>
            <a:xfrm>
              <a:off x="8024836" y="3593399"/>
              <a:ext cx="297530" cy="369001"/>
              <a:chOff x="6106804" y="4039302"/>
              <a:chExt cx="666047" cy="774146"/>
            </a:xfrm>
          </p:grpSpPr>
          <p:sp>
            <p:nvSpPr>
              <p:cNvPr id="473" name="Oval 472">
                <a:extLst>
                  <a:ext uri="{FF2B5EF4-FFF2-40B4-BE49-F238E27FC236}">
                    <a16:creationId xmlns:a16="http://schemas.microsoft.com/office/drawing/2014/main" id="{20F6D854-C396-C282-6383-5D1C8BA7E3C8}"/>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01159E44-A05F-F283-717A-D2D5EE500273}"/>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0D7A498A-5CBF-FE2E-525B-58152B52F771}"/>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3" name="Group 47">
              <a:extLst>
                <a:ext uri="{FF2B5EF4-FFF2-40B4-BE49-F238E27FC236}">
                  <a16:creationId xmlns:a16="http://schemas.microsoft.com/office/drawing/2014/main" id="{8107976F-8C97-C4D5-2F88-441DB50B6C92}"/>
                </a:ext>
              </a:extLst>
            </p:cNvPr>
            <p:cNvGrpSpPr/>
            <p:nvPr/>
          </p:nvGrpSpPr>
          <p:grpSpPr>
            <a:xfrm rot="2613352">
              <a:off x="7796672" y="3534812"/>
              <a:ext cx="297530" cy="369001"/>
              <a:chOff x="6106804" y="4039302"/>
              <a:chExt cx="666047" cy="774146"/>
            </a:xfrm>
          </p:grpSpPr>
          <p:sp>
            <p:nvSpPr>
              <p:cNvPr id="470" name="Oval 469">
                <a:extLst>
                  <a:ext uri="{FF2B5EF4-FFF2-40B4-BE49-F238E27FC236}">
                    <a16:creationId xmlns:a16="http://schemas.microsoft.com/office/drawing/2014/main" id="{B031BADA-241B-849C-C343-065F7555202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E8574C1-4442-F82B-2019-7E5D51F5482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18E21ABE-6456-2C70-922C-319AEB3FDE2F}"/>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4" name="Trapezoid 413">
              <a:extLst>
                <a:ext uri="{FF2B5EF4-FFF2-40B4-BE49-F238E27FC236}">
                  <a16:creationId xmlns:a16="http://schemas.microsoft.com/office/drawing/2014/main" id="{A3592C0A-F154-A81F-E6A2-43AA3DAB8D89}"/>
                </a:ext>
              </a:extLst>
            </p:cNvPr>
            <p:cNvSpPr/>
            <p:nvPr/>
          </p:nvSpPr>
          <p:spPr>
            <a:xfrm>
              <a:off x="7608416" y="2788642"/>
              <a:ext cx="953102" cy="985715"/>
            </a:xfrm>
            <a:prstGeom prst="trapezoid">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ed Rectangle 75">
              <a:extLst>
                <a:ext uri="{FF2B5EF4-FFF2-40B4-BE49-F238E27FC236}">
                  <a16:creationId xmlns:a16="http://schemas.microsoft.com/office/drawing/2014/main" id="{1DBE40DD-142E-B872-C78C-D4DF7CF1D9A5}"/>
                </a:ext>
              </a:extLst>
            </p:cNvPr>
            <p:cNvSpPr/>
            <p:nvPr/>
          </p:nvSpPr>
          <p:spPr>
            <a:xfrm>
              <a:off x="7684443" y="1201995"/>
              <a:ext cx="850983" cy="65378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oup 54">
              <a:extLst>
                <a:ext uri="{FF2B5EF4-FFF2-40B4-BE49-F238E27FC236}">
                  <a16:creationId xmlns:a16="http://schemas.microsoft.com/office/drawing/2014/main" id="{64C7794C-F2B1-9A05-A4DC-F7CBC9DEC284}"/>
                </a:ext>
              </a:extLst>
            </p:cNvPr>
            <p:cNvGrpSpPr/>
            <p:nvPr/>
          </p:nvGrpSpPr>
          <p:grpSpPr>
            <a:xfrm>
              <a:off x="7467600" y="1788789"/>
              <a:ext cx="1220409" cy="1354821"/>
              <a:chOff x="4543778" y="2060454"/>
              <a:chExt cx="2731990" cy="2857579"/>
            </a:xfrm>
          </p:grpSpPr>
          <p:sp>
            <p:nvSpPr>
              <p:cNvPr id="464" name="Oval 463">
                <a:extLst>
                  <a:ext uri="{FF2B5EF4-FFF2-40B4-BE49-F238E27FC236}">
                    <a16:creationId xmlns:a16="http://schemas.microsoft.com/office/drawing/2014/main" id="{82D04E48-10FE-8348-466F-101DE44E0A7D}"/>
                  </a:ext>
                </a:extLst>
              </p:cNvPr>
              <p:cNvSpPr/>
              <p:nvPr/>
            </p:nvSpPr>
            <p:spPr>
              <a:xfrm>
                <a:off x="6825327" y="3648474"/>
                <a:ext cx="450441"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F97BA1C7-FEA0-080C-FD32-6A673079AC46}"/>
                  </a:ext>
                </a:extLst>
              </p:cNvPr>
              <p:cNvSpPr/>
              <p:nvPr/>
            </p:nvSpPr>
            <p:spPr>
              <a:xfrm>
                <a:off x="4543778" y="3560250"/>
                <a:ext cx="450444" cy="844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Trapezoid 465">
                <a:extLst>
                  <a:ext uri="{FF2B5EF4-FFF2-40B4-BE49-F238E27FC236}">
                    <a16:creationId xmlns:a16="http://schemas.microsoft.com/office/drawing/2014/main" id="{18A8F5C0-56B3-238F-9A54-2FDD29DAB538}"/>
                  </a:ext>
                </a:extLst>
              </p:cNvPr>
              <p:cNvSpPr/>
              <p:nvPr/>
            </p:nvSpPr>
            <p:spPr>
              <a:xfrm rot="20102191">
                <a:off x="6267526" y="2091421"/>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Trapezoid 466">
                <a:extLst>
                  <a:ext uri="{FF2B5EF4-FFF2-40B4-BE49-F238E27FC236}">
                    <a16:creationId xmlns:a16="http://schemas.microsoft.com/office/drawing/2014/main" id="{91D0A07A-0672-EE52-CCCB-6069043F3D4B}"/>
                  </a:ext>
                </a:extLst>
              </p:cNvPr>
              <p:cNvSpPr/>
              <p:nvPr/>
            </p:nvSpPr>
            <p:spPr>
              <a:xfrm rot="1327004">
                <a:off x="4648115" y="2060454"/>
                <a:ext cx="990600" cy="2115430"/>
              </a:xfrm>
              <a:prstGeom prst="trapezoid">
                <a:avLst>
                  <a:gd name="adj" fmla="val 34133"/>
                </a:avLst>
              </a:prstGeom>
              <a:solidFill>
                <a:srgbClr val="B388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apezoid 467">
                <a:extLst>
                  <a:ext uri="{FF2B5EF4-FFF2-40B4-BE49-F238E27FC236}">
                    <a16:creationId xmlns:a16="http://schemas.microsoft.com/office/drawing/2014/main" id="{CAE42D1A-BB06-27B8-A878-2FB58D019597}"/>
                  </a:ext>
                </a:extLst>
              </p:cNvPr>
              <p:cNvSpPr/>
              <p:nvPr/>
            </p:nvSpPr>
            <p:spPr>
              <a:xfrm>
                <a:off x="4964084" y="2189276"/>
                <a:ext cx="1836163" cy="2728757"/>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Isosceles Triangle 468">
                <a:extLst>
                  <a:ext uri="{FF2B5EF4-FFF2-40B4-BE49-F238E27FC236}">
                    <a16:creationId xmlns:a16="http://schemas.microsoft.com/office/drawing/2014/main" id="{CD2F7CA0-7CF9-F7E2-714B-9D996970D41C}"/>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3C49FC63-8AAE-92AD-78EC-001C570D1463}"/>
                </a:ext>
              </a:extLst>
            </p:cNvPr>
            <p:cNvGrpSpPr/>
            <p:nvPr/>
          </p:nvGrpSpPr>
          <p:grpSpPr>
            <a:xfrm>
              <a:off x="7730547" y="1811052"/>
              <a:ext cx="238814" cy="181676"/>
              <a:chOff x="5105400" y="914400"/>
              <a:chExt cx="685800" cy="569259"/>
            </a:xfrm>
          </p:grpSpPr>
          <p:sp>
            <p:nvSpPr>
              <p:cNvPr id="454" name="Rounded Rectangle 130">
                <a:extLst>
                  <a:ext uri="{FF2B5EF4-FFF2-40B4-BE49-F238E27FC236}">
                    <a16:creationId xmlns:a16="http://schemas.microsoft.com/office/drawing/2014/main" id="{5905BB1F-2E88-4DFF-527F-3266ABF5D2B9}"/>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5" name="Group 454">
                <a:extLst>
                  <a:ext uri="{FF2B5EF4-FFF2-40B4-BE49-F238E27FC236}">
                    <a16:creationId xmlns:a16="http://schemas.microsoft.com/office/drawing/2014/main" id="{E121D12C-2AA0-BB06-7913-C451B10CDA71}"/>
                  </a:ext>
                </a:extLst>
              </p:cNvPr>
              <p:cNvGrpSpPr/>
              <p:nvPr/>
            </p:nvGrpSpPr>
            <p:grpSpPr>
              <a:xfrm>
                <a:off x="5105400" y="1066800"/>
                <a:ext cx="228600" cy="416859"/>
                <a:chOff x="5105400" y="1066800"/>
                <a:chExt cx="228600" cy="416859"/>
              </a:xfrm>
            </p:grpSpPr>
            <p:sp>
              <p:nvSpPr>
                <p:cNvPr id="462" name="Trapezoid 461">
                  <a:extLst>
                    <a:ext uri="{FF2B5EF4-FFF2-40B4-BE49-F238E27FC236}">
                      <a16:creationId xmlns:a16="http://schemas.microsoft.com/office/drawing/2014/main" id="{62838FC4-614E-2F26-CEBA-A5CF0A881FD5}"/>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921CB144-CAB1-3A30-C3B5-E1E435509BC1}"/>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455">
                <a:extLst>
                  <a:ext uri="{FF2B5EF4-FFF2-40B4-BE49-F238E27FC236}">
                    <a16:creationId xmlns:a16="http://schemas.microsoft.com/office/drawing/2014/main" id="{28E7801C-C5D9-0EFA-BECC-E343B997B7CE}"/>
                  </a:ext>
                </a:extLst>
              </p:cNvPr>
              <p:cNvGrpSpPr/>
              <p:nvPr/>
            </p:nvGrpSpPr>
            <p:grpSpPr>
              <a:xfrm>
                <a:off x="5311589" y="1066800"/>
                <a:ext cx="228600" cy="416859"/>
                <a:chOff x="5105400" y="1066800"/>
                <a:chExt cx="228600" cy="416859"/>
              </a:xfrm>
            </p:grpSpPr>
            <p:sp>
              <p:nvSpPr>
                <p:cNvPr id="460" name="Trapezoid 459">
                  <a:extLst>
                    <a:ext uri="{FF2B5EF4-FFF2-40B4-BE49-F238E27FC236}">
                      <a16:creationId xmlns:a16="http://schemas.microsoft.com/office/drawing/2014/main" id="{12A8636C-8414-4D75-EAF2-B64F8A81361A}"/>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DBB7F753-1B55-3C8D-BB13-BFCE9F279976}"/>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456">
                <a:extLst>
                  <a:ext uri="{FF2B5EF4-FFF2-40B4-BE49-F238E27FC236}">
                    <a16:creationId xmlns:a16="http://schemas.microsoft.com/office/drawing/2014/main" id="{67407259-CB6E-76EF-0647-466CB985DD70}"/>
                  </a:ext>
                </a:extLst>
              </p:cNvPr>
              <p:cNvGrpSpPr/>
              <p:nvPr/>
            </p:nvGrpSpPr>
            <p:grpSpPr>
              <a:xfrm>
                <a:off x="5562600" y="1066800"/>
                <a:ext cx="228600" cy="416859"/>
                <a:chOff x="5105400" y="1066800"/>
                <a:chExt cx="228600" cy="416859"/>
              </a:xfrm>
            </p:grpSpPr>
            <p:sp>
              <p:nvSpPr>
                <p:cNvPr id="458" name="Trapezoid 457">
                  <a:extLst>
                    <a:ext uri="{FF2B5EF4-FFF2-40B4-BE49-F238E27FC236}">
                      <a16:creationId xmlns:a16="http://schemas.microsoft.com/office/drawing/2014/main" id="{9B80523F-3E70-29E7-7D07-BBC99AFAE26C}"/>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B1E632CB-B052-C997-5A66-57E23BDD46EA}"/>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8" name="Group 417">
              <a:extLst>
                <a:ext uri="{FF2B5EF4-FFF2-40B4-BE49-F238E27FC236}">
                  <a16:creationId xmlns:a16="http://schemas.microsoft.com/office/drawing/2014/main" id="{DAE67658-9A8F-D97D-8049-5783890154FA}"/>
                </a:ext>
              </a:extLst>
            </p:cNvPr>
            <p:cNvGrpSpPr/>
            <p:nvPr/>
          </p:nvGrpSpPr>
          <p:grpSpPr>
            <a:xfrm>
              <a:off x="8212858" y="1806104"/>
              <a:ext cx="238814" cy="181676"/>
              <a:chOff x="5105400" y="914400"/>
              <a:chExt cx="685800" cy="569259"/>
            </a:xfrm>
          </p:grpSpPr>
          <p:sp>
            <p:nvSpPr>
              <p:cNvPr id="444" name="Rounded Rectangle 145">
                <a:extLst>
                  <a:ext uri="{FF2B5EF4-FFF2-40B4-BE49-F238E27FC236}">
                    <a16:creationId xmlns:a16="http://schemas.microsoft.com/office/drawing/2014/main" id="{18423B8B-0307-F773-A85F-5E108F0F4716}"/>
                  </a:ext>
                </a:extLst>
              </p:cNvPr>
              <p:cNvSpPr/>
              <p:nvPr/>
            </p:nvSpPr>
            <p:spPr>
              <a:xfrm>
                <a:off x="5105400" y="914400"/>
                <a:ext cx="685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5" name="Group 133">
                <a:extLst>
                  <a:ext uri="{FF2B5EF4-FFF2-40B4-BE49-F238E27FC236}">
                    <a16:creationId xmlns:a16="http://schemas.microsoft.com/office/drawing/2014/main" id="{B8318798-6623-B312-23D0-3E6D8604CC21}"/>
                  </a:ext>
                </a:extLst>
              </p:cNvPr>
              <p:cNvGrpSpPr/>
              <p:nvPr/>
            </p:nvGrpSpPr>
            <p:grpSpPr>
              <a:xfrm>
                <a:off x="5105400" y="1066800"/>
                <a:ext cx="228600" cy="416859"/>
                <a:chOff x="5105400" y="1066800"/>
                <a:chExt cx="228600" cy="416859"/>
              </a:xfrm>
            </p:grpSpPr>
            <p:sp>
              <p:nvSpPr>
                <p:cNvPr id="452" name="Trapezoid 451">
                  <a:extLst>
                    <a:ext uri="{FF2B5EF4-FFF2-40B4-BE49-F238E27FC236}">
                      <a16:creationId xmlns:a16="http://schemas.microsoft.com/office/drawing/2014/main" id="{CAC878D2-B347-AE8D-543D-2C0A63860936}"/>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B8557AAB-69B9-63D2-9C56-10109910544D}"/>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134">
                <a:extLst>
                  <a:ext uri="{FF2B5EF4-FFF2-40B4-BE49-F238E27FC236}">
                    <a16:creationId xmlns:a16="http://schemas.microsoft.com/office/drawing/2014/main" id="{2BFD287F-9780-667F-BB38-328256858D0D}"/>
                  </a:ext>
                </a:extLst>
              </p:cNvPr>
              <p:cNvGrpSpPr/>
              <p:nvPr/>
            </p:nvGrpSpPr>
            <p:grpSpPr>
              <a:xfrm>
                <a:off x="5311589" y="1066800"/>
                <a:ext cx="228600" cy="416859"/>
                <a:chOff x="5105400" y="1066800"/>
                <a:chExt cx="228600" cy="416859"/>
              </a:xfrm>
            </p:grpSpPr>
            <p:sp>
              <p:nvSpPr>
                <p:cNvPr id="450" name="Trapezoid 449">
                  <a:extLst>
                    <a:ext uri="{FF2B5EF4-FFF2-40B4-BE49-F238E27FC236}">
                      <a16:creationId xmlns:a16="http://schemas.microsoft.com/office/drawing/2014/main" id="{048EC981-4DAA-EB01-693C-E2CCBC6A52B9}"/>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185250AF-27EC-D38E-19E9-B0F803176A2E}"/>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7" name="Group 140">
                <a:extLst>
                  <a:ext uri="{FF2B5EF4-FFF2-40B4-BE49-F238E27FC236}">
                    <a16:creationId xmlns:a16="http://schemas.microsoft.com/office/drawing/2014/main" id="{7FC59787-22A7-A91C-0238-13567C0C324A}"/>
                  </a:ext>
                </a:extLst>
              </p:cNvPr>
              <p:cNvGrpSpPr/>
              <p:nvPr/>
            </p:nvGrpSpPr>
            <p:grpSpPr>
              <a:xfrm>
                <a:off x="5562600" y="1066800"/>
                <a:ext cx="228600" cy="416859"/>
                <a:chOff x="5105400" y="1066800"/>
                <a:chExt cx="228600" cy="416859"/>
              </a:xfrm>
            </p:grpSpPr>
            <p:sp>
              <p:nvSpPr>
                <p:cNvPr id="448" name="Trapezoid 447">
                  <a:extLst>
                    <a:ext uri="{FF2B5EF4-FFF2-40B4-BE49-F238E27FC236}">
                      <a16:creationId xmlns:a16="http://schemas.microsoft.com/office/drawing/2014/main" id="{524C9F4C-7261-725B-4AEC-88E0E20B1EC6}"/>
                    </a:ext>
                  </a:extLst>
                </p:cNvPr>
                <p:cNvSpPr/>
                <p:nvPr/>
              </p:nvSpPr>
              <p:spPr>
                <a:xfrm>
                  <a:off x="5159188" y="1178859"/>
                  <a:ext cx="1524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F2D71BBF-0C89-20A4-70AA-D27EEB545330}"/>
                    </a:ext>
                  </a:extLst>
                </p:cNvPr>
                <p:cNvSpPr/>
                <p:nvPr/>
              </p:nvSpPr>
              <p:spPr>
                <a:xfrm>
                  <a:off x="5105400" y="1066800"/>
                  <a:ext cx="2286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9" name="Oval 418">
              <a:extLst>
                <a:ext uri="{FF2B5EF4-FFF2-40B4-BE49-F238E27FC236}">
                  <a16:creationId xmlns:a16="http://schemas.microsoft.com/office/drawing/2014/main" id="{4879D17B-8C95-EE58-C772-F5AF2CC66BB7}"/>
                </a:ext>
              </a:extLst>
            </p:cNvPr>
            <p:cNvSpPr/>
            <p:nvPr/>
          </p:nvSpPr>
          <p:spPr>
            <a:xfrm>
              <a:off x="7786561" y="1073904"/>
              <a:ext cx="612709" cy="818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Freeform: Shape 419">
              <a:extLst>
                <a:ext uri="{FF2B5EF4-FFF2-40B4-BE49-F238E27FC236}">
                  <a16:creationId xmlns:a16="http://schemas.microsoft.com/office/drawing/2014/main" id="{C6780428-1EEC-8887-8B00-0D47542895B5}"/>
                </a:ext>
              </a:extLst>
            </p:cNvPr>
            <p:cNvSpPr/>
            <p:nvPr/>
          </p:nvSpPr>
          <p:spPr>
            <a:xfrm rot="15759005" flipV="1">
              <a:off x="7490671" y="1111671"/>
              <a:ext cx="1128931" cy="1039189"/>
            </a:xfrm>
            <a:custGeom>
              <a:avLst/>
              <a:gdLst>
                <a:gd name="connsiteX0" fmla="*/ 1811180 w 1832696"/>
                <a:gd name="connsiteY0" fmla="*/ 495470 h 1821694"/>
                <a:gd name="connsiteX1" fmla="*/ 1757410 w 1832696"/>
                <a:gd name="connsiteY1" fmla="*/ 389833 h 1821694"/>
                <a:gd name="connsiteX2" fmla="*/ 1714009 w 1832696"/>
                <a:gd name="connsiteY2" fmla="*/ 359054 h 1821694"/>
                <a:gd name="connsiteX3" fmla="*/ 1714009 w 1832696"/>
                <a:gd name="connsiteY3" fmla="*/ 193407 h 1821694"/>
                <a:gd name="connsiteX4" fmla="*/ 1520602 w 1832696"/>
                <a:gd name="connsiteY4" fmla="*/ 0 h 1821694"/>
                <a:gd name="connsiteX5" fmla="*/ 0 w 1832696"/>
                <a:gd name="connsiteY5" fmla="*/ 0 h 1821694"/>
                <a:gd name="connsiteX6" fmla="*/ 0 w 1832696"/>
                <a:gd name="connsiteY6" fmla="*/ 193407 h 1821694"/>
                <a:gd name="connsiteX7" fmla="*/ 193407 w 1832696"/>
                <a:gd name="connsiteY7" fmla="*/ 386814 h 1821694"/>
                <a:gd name="connsiteX8" fmla="*/ 1405084 w 1832696"/>
                <a:gd name="connsiteY8" fmla="*/ 386814 h 1821694"/>
                <a:gd name="connsiteX9" fmla="*/ 1395840 w 1832696"/>
                <a:gd name="connsiteY9" fmla="*/ 777686 h 1821694"/>
                <a:gd name="connsiteX10" fmla="*/ 1517353 w 1832696"/>
                <a:gd name="connsiteY10" fmla="*/ 970767 h 1821694"/>
                <a:gd name="connsiteX11" fmla="*/ 1519883 w 1832696"/>
                <a:gd name="connsiteY11" fmla="*/ 971619 h 1821694"/>
                <a:gd name="connsiteX12" fmla="*/ 342207 w 1832696"/>
                <a:gd name="connsiteY12" fmla="*/ 1392359 h 1821694"/>
                <a:gd name="connsiteX13" fmla="*/ 225144 w 1832696"/>
                <a:gd name="connsiteY13" fmla="*/ 1639562 h 1821694"/>
                <a:gd name="connsiteX14" fmla="*/ 290213 w 1832696"/>
                <a:gd name="connsiteY14" fmla="*/ 1821694 h 1821694"/>
                <a:gd name="connsiteX15" fmla="*/ 1704306 w 1832696"/>
                <a:gd name="connsiteY15" fmla="*/ 1316490 h 1821694"/>
                <a:gd name="connsiteX16" fmla="*/ 1821369 w 1832696"/>
                <a:gd name="connsiteY16" fmla="*/ 1069288 h 1821694"/>
                <a:gd name="connsiteX17" fmla="*/ 1794307 w 1832696"/>
                <a:gd name="connsiteY17" fmla="*/ 993539 h 1821694"/>
                <a:gd name="connsiteX18" fmla="*/ 1803590 w 1832696"/>
                <a:gd name="connsiteY18" fmla="*/ 993759 h 1821694"/>
                <a:gd name="connsiteX19" fmla="*/ 1814388 w 1832696"/>
                <a:gd name="connsiteY19" fmla="*/ 537149 h 1821694"/>
                <a:gd name="connsiteX20" fmla="*/ 1811180 w 1832696"/>
                <a:gd name="connsiteY20" fmla="*/ 495470 h 1821694"/>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 name="connsiteX0" fmla="*/ 1811180 w 1832696"/>
                <a:gd name="connsiteY0" fmla="*/ 619428 h 1945652"/>
                <a:gd name="connsiteX1" fmla="*/ 1757410 w 1832696"/>
                <a:gd name="connsiteY1" fmla="*/ 513791 h 1945652"/>
                <a:gd name="connsiteX2" fmla="*/ 1714009 w 1832696"/>
                <a:gd name="connsiteY2" fmla="*/ 483012 h 1945652"/>
                <a:gd name="connsiteX3" fmla="*/ 1714009 w 1832696"/>
                <a:gd name="connsiteY3" fmla="*/ 317365 h 1945652"/>
                <a:gd name="connsiteX4" fmla="*/ 1520602 w 1832696"/>
                <a:gd name="connsiteY4" fmla="*/ 123958 h 1945652"/>
                <a:gd name="connsiteX5" fmla="*/ 0 w 1832696"/>
                <a:gd name="connsiteY5" fmla="*/ 123958 h 1945652"/>
                <a:gd name="connsiteX6" fmla="*/ 0 w 1832696"/>
                <a:gd name="connsiteY6" fmla="*/ 317365 h 1945652"/>
                <a:gd name="connsiteX7" fmla="*/ 193407 w 1832696"/>
                <a:gd name="connsiteY7" fmla="*/ 510772 h 1945652"/>
                <a:gd name="connsiteX8" fmla="*/ 1405084 w 1832696"/>
                <a:gd name="connsiteY8" fmla="*/ 510772 h 1945652"/>
                <a:gd name="connsiteX9" fmla="*/ 1395840 w 1832696"/>
                <a:gd name="connsiteY9" fmla="*/ 901644 h 1945652"/>
                <a:gd name="connsiteX10" fmla="*/ 1517353 w 1832696"/>
                <a:gd name="connsiteY10" fmla="*/ 1094725 h 1945652"/>
                <a:gd name="connsiteX11" fmla="*/ 1519883 w 1832696"/>
                <a:gd name="connsiteY11" fmla="*/ 1095577 h 1945652"/>
                <a:gd name="connsiteX12" fmla="*/ 342207 w 1832696"/>
                <a:gd name="connsiteY12" fmla="*/ 1516317 h 1945652"/>
                <a:gd name="connsiteX13" fmla="*/ 225144 w 1832696"/>
                <a:gd name="connsiteY13" fmla="*/ 1763520 h 1945652"/>
                <a:gd name="connsiteX14" fmla="*/ 290213 w 1832696"/>
                <a:gd name="connsiteY14" fmla="*/ 1945652 h 1945652"/>
                <a:gd name="connsiteX15" fmla="*/ 1704306 w 1832696"/>
                <a:gd name="connsiteY15" fmla="*/ 1440448 h 1945652"/>
                <a:gd name="connsiteX16" fmla="*/ 1821369 w 1832696"/>
                <a:gd name="connsiteY16" fmla="*/ 1193246 h 1945652"/>
                <a:gd name="connsiteX17" fmla="*/ 1794307 w 1832696"/>
                <a:gd name="connsiteY17" fmla="*/ 1117497 h 1945652"/>
                <a:gd name="connsiteX18" fmla="*/ 1803590 w 1832696"/>
                <a:gd name="connsiteY18" fmla="*/ 1117717 h 1945652"/>
                <a:gd name="connsiteX19" fmla="*/ 1814388 w 1832696"/>
                <a:gd name="connsiteY19" fmla="*/ 661107 h 1945652"/>
                <a:gd name="connsiteX20" fmla="*/ 1811180 w 1832696"/>
                <a:gd name="connsiteY20" fmla="*/ 619428 h 194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2696" h="1945652">
                  <a:moveTo>
                    <a:pt x="1811180" y="619428"/>
                  </a:moveTo>
                  <a:cubicBezTo>
                    <a:pt x="1803888" y="578941"/>
                    <a:pt x="1784749" y="542455"/>
                    <a:pt x="1757410" y="513791"/>
                  </a:cubicBezTo>
                  <a:lnTo>
                    <a:pt x="1714009" y="483012"/>
                  </a:lnTo>
                  <a:lnTo>
                    <a:pt x="1714009" y="317365"/>
                  </a:lnTo>
                  <a:cubicBezTo>
                    <a:pt x="1714009" y="210549"/>
                    <a:pt x="1627418" y="123958"/>
                    <a:pt x="1520602" y="123958"/>
                  </a:cubicBezTo>
                  <a:cubicBezTo>
                    <a:pt x="1094126" y="-154948"/>
                    <a:pt x="506867" y="123958"/>
                    <a:pt x="0" y="123958"/>
                  </a:cubicBezTo>
                  <a:lnTo>
                    <a:pt x="0" y="317365"/>
                  </a:lnTo>
                  <a:cubicBezTo>
                    <a:pt x="0" y="424181"/>
                    <a:pt x="86591" y="510772"/>
                    <a:pt x="193407" y="510772"/>
                  </a:cubicBezTo>
                  <a:lnTo>
                    <a:pt x="1405084" y="510772"/>
                  </a:lnTo>
                  <a:lnTo>
                    <a:pt x="1395840" y="901644"/>
                  </a:lnTo>
                  <a:cubicBezTo>
                    <a:pt x="1393819" y="987102"/>
                    <a:pt x="1444044" y="1061654"/>
                    <a:pt x="1517353" y="1094725"/>
                  </a:cubicBezTo>
                  <a:lnTo>
                    <a:pt x="1519883" y="1095577"/>
                  </a:lnTo>
                  <a:lnTo>
                    <a:pt x="342207" y="1516317"/>
                  </a:lnTo>
                  <a:cubicBezTo>
                    <a:pt x="241618" y="1552254"/>
                    <a:pt x="189207" y="1662930"/>
                    <a:pt x="225144" y="1763520"/>
                  </a:cubicBezTo>
                  <a:lnTo>
                    <a:pt x="290213" y="1945652"/>
                  </a:lnTo>
                  <a:cubicBezTo>
                    <a:pt x="761577" y="1777251"/>
                    <a:pt x="1394541" y="1820735"/>
                    <a:pt x="1704306" y="1440448"/>
                  </a:cubicBezTo>
                  <a:cubicBezTo>
                    <a:pt x="1804895" y="1404511"/>
                    <a:pt x="1857306" y="1293835"/>
                    <a:pt x="1821369" y="1193246"/>
                  </a:cubicBezTo>
                  <a:lnTo>
                    <a:pt x="1794307" y="1117497"/>
                  </a:lnTo>
                  <a:lnTo>
                    <a:pt x="1803590" y="1117717"/>
                  </a:lnTo>
                  <a:lnTo>
                    <a:pt x="1814388" y="661107"/>
                  </a:lnTo>
                  <a:cubicBezTo>
                    <a:pt x="1814725" y="646863"/>
                    <a:pt x="1813611" y="632923"/>
                    <a:pt x="1811180" y="619428"/>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1" name="Double Wave 420">
              <a:extLst>
                <a:ext uri="{FF2B5EF4-FFF2-40B4-BE49-F238E27FC236}">
                  <a16:creationId xmlns:a16="http://schemas.microsoft.com/office/drawing/2014/main" id="{4FFF26FE-0738-39E9-58A9-6FE69E5F6FD7}"/>
                </a:ext>
              </a:extLst>
            </p:cNvPr>
            <p:cNvSpPr/>
            <p:nvPr/>
          </p:nvSpPr>
          <p:spPr>
            <a:xfrm rot="15446824">
              <a:off x="8231296"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Double Wave 421">
              <a:extLst>
                <a:ext uri="{FF2B5EF4-FFF2-40B4-BE49-F238E27FC236}">
                  <a16:creationId xmlns:a16="http://schemas.microsoft.com/office/drawing/2014/main" id="{BE43DA4B-5098-10F2-2213-220297711E94}"/>
                </a:ext>
              </a:extLst>
            </p:cNvPr>
            <p:cNvSpPr/>
            <p:nvPr/>
          </p:nvSpPr>
          <p:spPr>
            <a:xfrm rot="16509431">
              <a:off x="7386398" y="1475315"/>
              <a:ext cx="546677" cy="79604"/>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3" name="Group 422">
              <a:extLst>
                <a:ext uri="{FF2B5EF4-FFF2-40B4-BE49-F238E27FC236}">
                  <a16:creationId xmlns:a16="http://schemas.microsoft.com/office/drawing/2014/main" id="{D0CE624A-5CF6-3AB9-18A6-C70C0E98372F}"/>
                </a:ext>
              </a:extLst>
            </p:cNvPr>
            <p:cNvGrpSpPr/>
            <p:nvPr/>
          </p:nvGrpSpPr>
          <p:grpSpPr>
            <a:xfrm>
              <a:off x="7655355" y="1239662"/>
              <a:ext cx="844899" cy="93878"/>
              <a:chOff x="4572000" y="829236"/>
              <a:chExt cx="1066800" cy="322729"/>
            </a:xfrm>
          </p:grpSpPr>
          <p:sp>
            <p:nvSpPr>
              <p:cNvPr id="438" name="Rectangle 437">
                <a:extLst>
                  <a:ext uri="{FF2B5EF4-FFF2-40B4-BE49-F238E27FC236}">
                    <a16:creationId xmlns:a16="http://schemas.microsoft.com/office/drawing/2014/main" id="{F0D87BCA-35D9-9222-FB35-F8C5B894908F}"/>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Diamond 438">
                <a:extLst>
                  <a:ext uri="{FF2B5EF4-FFF2-40B4-BE49-F238E27FC236}">
                    <a16:creationId xmlns:a16="http://schemas.microsoft.com/office/drawing/2014/main" id="{27F44A2E-E72F-E4F7-325E-58186B7ED71A}"/>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Diamond 439">
                <a:extLst>
                  <a:ext uri="{FF2B5EF4-FFF2-40B4-BE49-F238E27FC236}">
                    <a16:creationId xmlns:a16="http://schemas.microsoft.com/office/drawing/2014/main" id="{A32D3E84-7972-1C2E-5688-09D89784C451}"/>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Diamond 440">
                <a:extLst>
                  <a:ext uri="{FF2B5EF4-FFF2-40B4-BE49-F238E27FC236}">
                    <a16:creationId xmlns:a16="http://schemas.microsoft.com/office/drawing/2014/main" id="{968C18CC-43DF-D6D7-206F-C9325EC34C05}"/>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Diamond 441">
                <a:extLst>
                  <a:ext uri="{FF2B5EF4-FFF2-40B4-BE49-F238E27FC236}">
                    <a16:creationId xmlns:a16="http://schemas.microsoft.com/office/drawing/2014/main" id="{79CD2632-E709-917F-CBFC-8D0BCEC96B8B}"/>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Diamond 442">
                <a:extLst>
                  <a:ext uri="{FF2B5EF4-FFF2-40B4-BE49-F238E27FC236}">
                    <a16:creationId xmlns:a16="http://schemas.microsoft.com/office/drawing/2014/main" id="{628BCE5D-C835-A050-BC2B-948CAE05D2B9}"/>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423">
              <a:extLst>
                <a:ext uri="{FF2B5EF4-FFF2-40B4-BE49-F238E27FC236}">
                  <a16:creationId xmlns:a16="http://schemas.microsoft.com/office/drawing/2014/main" id="{00C7735F-F787-43C2-D10C-1ADC700E4AA7}"/>
                </a:ext>
              </a:extLst>
            </p:cNvPr>
            <p:cNvGrpSpPr/>
            <p:nvPr/>
          </p:nvGrpSpPr>
          <p:grpSpPr>
            <a:xfrm>
              <a:off x="8001000" y="2514600"/>
              <a:ext cx="533400" cy="1154941"/>
              <a:chOff x="7359938" y="5006236"/>
              <a:chExt cx="620669" cy="1343900"/>
            </a:xfrm>
          </p:grpSpPr>
          <p:sp>
            <p:nvSpPr>
              <p:cNvPr id="436" name="Pentagon 211">
                <a:extLst>
                  <a:ext uri="{FF2B5EF4-FFF2-40B4-BE49-F238E27FC236}">
                    <a16:creationId xmlns:a16="http://schemas.microsoft.com/office/drawing/2014/main" id="{F64D9C4B-440A-9A38-A5EE-A0725386040B}"/>
                  </a:ext>
                </a:extLst>
              </p:cNvPr>
              <p:cNvSpPr/>
              <p:nvPr/>
            </p:nvSpPr>
            <p:spPr>
              <a:xfrm rot="3832538">
                <a:off x="7391793" y="5761322"/>
                <a:ext cx="1038571" cy="139057"/>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437" name="Cross 436">
                <a:extLst>
                  <a:ext uri="{FF2B5EF4-FFF2-40B4-BE49-F238E27FC236}">
                    <a16:creationId xmlns:a16="http://schemas.microsoft.com/office/drawing/2014/main" id="{652FD9B0-6578-C58D-4D38-433D6A6F7E8B}"/>
                  </a:ext>
                </a:extLst>
              </p:cNvPr>
              <p:cNvSpPr/>
              <p:nvPr/>
            </p:nvSpPr>
            <p:spPr>
              <a:xfrm rot="19756258">
                <a:off x="7359938" y="5006236"/>
                <a:ext cx="450945" cy="38695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25" name="Group 424">
              <a:extLst>
                <a:ext uri="{FF2B5EF4-FFF2-40B4-BE49-F238E27FC236}">
                  <a16:creationId xmlns:a16="http://schemas.microsoft.com/office/drawing/2014/main" id="{50461E51-95B0-2AA3-5367-9D24E8636890}"/>
                </a:ext>
              </a:extLst>
            </p:cNvPr>
            <p:cNvGrpSpPr/>
            <p:nvPr/>
          </p:nvGrpSpPr>
          <p:grpSpPr>
            <a:xfrm>
              <a:off x="7690745" y="2713935"/>
              <a:ext cx="796047" cy="84104"/>
              <a:chOff x="4572000" y="829236"/>
              <a:chExt cx="1066800" cy="322729"/>
            </a:xfrm>
          </p:grpSpPr>
          <p:sp>
            <p:nvSpPr>
              <p:cNvPr id="430" name="Rectangle 429">
                <a:extLst>
                  <a:ext uri="{FF2B5EF4-FFF2-40B4-BE49-F238E27FC236}">
                    <a16:creationId xmlns:a16="http://schemas.microsoft.com/office/drawing/2014/main" id="{74CC36FD-CEBA-DA0E-60E3-3801E77A715B}"/>
                  </a:ext>
                </a:extLst>
              </p:cNvPr>
              <p:cNvSpPr/>
              <p:nvPr/>
            </p:nvSpPr>
            <p:spPr>
              <a:xfrm>
                <a:off x="4572000" y="838200"/>
                <a:ext cx="1066800" cy="3048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Diamond 430">
                <a:extLst>
                  <a:ext uri="{FF2B5EF4-FFF2-40B4-BE49-F238E27FC236}">
                    <a16:creationId xmlns:a16="http://schemas.microsoft.com/office/drawing/2014/main" id="{AC528A6C-C0D7-5CD7-69D2-D588E5C618B6}"/>
                  </a:ext>
                </a:extLst>
              </p:cNvPr>
              <p:cNvSpPr/>
              <p:nvPr/>
            </p:nvSpPr>
            <p:spPr>
              <a:xfrm>
                <a:off x="4648200"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Diamond 431">
                <a:extLst>
                  <a:ext uri="{FF2B5EF4-FFF2-40B4-BE49-F238E27FC236}">
                    <a16:creationId xmlns:a16="http://schemas.microsoft.com/office/drawing/2014/main" id="{5F6654D8-1A8C-E6A7-3303-2081CA801857}"/>
                  </a:ext>
                </a:extLst>
              </p:cNvPr>
              <p:cNvSpPr/>
              <p:nvPr/>
            </p:nvSpPr>
            <p:spPr>
              <a:xfrm>
                <a:off x="4836459" y="829236"/>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Diamond 432">
                <a:extLst>
                  <a:ext uri="{FF2B5EF4-FFF2-40B4-BE49-F238E27FC236}">
                    <a16:creationId xmlns:a16="http://schemas.microsoft.com/office/drawing/2014/main" id="{BB573154-D2AC-464C-7A2D-74F5963C7A61}"/>
                  </a:ext>
                </a:extLst>
              </p:cNvPr>
              <p:cNvSpPr/>
              <p:nvPr/>
            </p:nvSpPr>
            <p:spPr>
              <a:xfrm>
                <a:off x="5024718"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Diamond 433">
                <a:extLst>
                  <a:ext uri="{FF2B5EF4-FFF2-40B4-BE49-F238E27FC236}">
                    <a16:creationId xmlns:a16="http://schemas.microsoft.com/office/drawing/2014/main" id="{EA33EF85-F5D3-F1B6-0C3C-CF055D301FCF}"/>
                  </a:ext>
                </a:extLst>
              </p:cNvPr>
              <p:cNvSpPr/>
              <p:nvPr/>
            </p:nvSpPr>
            <p:spPr>
              <a:xfrm>
                <a:off x="5195047" y="847165"/>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Diamond 434">
                <a:extLst>
                  <a:ext uri="{FF2B5EF4-FFF2-40B4-BE49-F238E27FC236}">
                    <a16:creationId xmlns:a16="http://schemas.microsoft.com/office/drawing/2014/main" id="{A1C3ABD9-3243-F941-830E-5B22D108EA32}"/>
                  </a:ext>
                </a:extLst>
              </p:cNvPr>
              <p:cNvSpPr/>
              <p:nvPr/>
            </p:nvSpPr>
            <p:spPr>
              <a:xfrm>
                <a:off x="5356412" y="838200"/>
                <a:ext cx="152400" cy="304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6" name="Group 425">
              <a:extLst>
                <a:ext uri="{FF2B5EF4-FFF2-40B4-BE49-F238E27FC236}">
                  <a16:creationId xmlns:a16="http://schemas.microsoft.com/office/drawing/2014/main" id="{83B4439B-DD71-29E0-0837-D340880C5502}"/>
                </a:ext>
              </a:extLst>
            </p:cNvPr>
            <p:cNvGrpSpPr/>
            <p:nvPr/>
          </p:nvGrpSpPr>
          <p:grpSpPr>
            <a:xfrm>
              <a:off x="7690745" y="2713935"/>
              <a:ext cx="174685" cy="591335"/>
              <a:chOff x="5943600" y="4648200"/>
              <a:chExt cx="334427" cy="1071521"/>
            </a:xfrm>
          </p:grpSpPr>
          <p:sp>
            <p:nvSpPr>
              <p:cNvPr id="427" name="Double Wave 426">
                <a:extLst>
                  <a:ext uri="{FF2B5EF4-FFF2-40B4-BE49-F238E27FC236}">
                    <a16:creationId xmlns:a16="http://schemas.microsoft.com/office/drawing/2014/main" id="{39FFA8EB-5267-ACA8-2EFF-D580D983B437}"/>
                  </a:ext>
                </a:extLst>
              </p:cNvPr>
              <p:cNvSpPr/>
              <p:nvPr/>
            </p:nvSpPr>
            <p:spPr>
              <a:xfrm rot="16200000">
                <a:off x="5524501" y="5143500"/>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Double Wave 427">
                <a:extLst>
                  <a:ext uri="{FF2B5EF4-FFF2-40B4-BE49-F238E27FC236}">
                    <a16:creationId xmlns:a16="http://schemas.microsoft.com/office/drawing/2014/main" id="{86ADA1F5-3C8B-24B6-3221-C5D298FFED58}"/>
                  </a:ext>
                </a:extLst>
              </p:cNvPr>
              <p:cNvSpPr/>
              <p:nvPr/>
            </p:nvSpPr>
            <p:spPr>
              <a:xfrm rot="15446824">
                <a:off x="5706528" y="5148221"/>
                <a:ext cx="990600" cy="152399"/>
              </a:xfrm>
              <a:prstGeom prst="doubleWave">
                <a:avLst>
                  <a:gd name="adj1" fmla="val 8403"/>
                  <a:gd name="adj2" fmla="val 1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ounded Rectangle 169">
                <a:extLst>
                  <a:ext uri="{FF2B5EF4-FFF2-40B4-BE49-F238E27FC236}">
                    <a16:creationId xmlns:a16="http://schemas.microsoft.com/office/drawing/2014/main" id="{C6832CFB-2FEC-2447-2CC6-506F733FC205}"/>
                  </a:ext>
                </a:extLst>
              </p:cNvPr>
              <p:cNvSpPr/>
              <p:nvPr/>
            </p:nvSpPr>
            <p:spPr>
              <a:xfrm>
                <a:off x="5943600" y="4648200"/>
                <a:ext cx="228600" cy="2286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6" name="Group 475">
            <a:extLst>
              <a:ext uri="{FF2B5EF4-FFF2-40B4-BE49-F238E27FC236}">
                <a16:creationId xmlns:a16="http://schemas.microsoft.com/office/drawing/2014/main" id="{ED8B3DFB-6B5A-84DD-0C3B-0EC1F611ED94}"/>
              </a:ext>
            </a:extLst>
          </p:cNvPr>
          <p:cNvGrpSpPr/>
          <p:nvPr/>
        </p:nvGrpSpPr>
        <p:grpSpPr>
          <a:xfrm>
            <a:off x="7414643" y="2842798"/>
            <a:ext cx="1465915" cy="3722714"/>
            <a:chOff x="426818" y="310295"/>
            <a:chExt cx="2511532" cy="6378075"/>
          </a:xfrm>
        </p:grpSpPr>
        <p:grpSp>
          <p:nvGrpSpPr>
            <p:cNvPr id="477" name="Group 49">
              <a:extLst>
                <a:ext uri="{FF2B5EF4-FFF2-40B4-BE49-F238E27FC236}">
                  <a16:creationId xmlns:a16="http://schemas.microsoft.com/office/drawing/2014/main" id="{0829F300-7C30-D906-4CCB-7C7AE47E36E9}"/>
                </a:ext>
              </a:extLst>
            </p:cNvPr>
            <p:cNvGrpSpPr/>
            <p:nvPr/>
          </p:nvGrpSpPr>
          <p:grpSpPr>
            <a:xfrm rot="9550070">
              <a:off x="1689163" y="5651292"/>
              <a:ext cx="515004" cy="1037078"/>
              <a:chOff x="1295400" y="4546730"/>
              <a:chExt cx="409568" cy="689984"/>
            </a:xfrm>
          </p:grpSpPr>
          <p:sp>
            <p:nvSpPr>
              <p:cNvPr id="527" name="Oval 526">
                <a:extLst>
                  <a:ext uri="{FF2B5EF4-FFF2-40B4-BE49-F238E27FC236}">
                    <a16:creationId xmlns:a16="http://schemas.microsoft.com/office/drawing/2014/main" id="{51CDC737-0FA3-BAD7-FCD0-F106B70B2CC9}"/>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4D046135-B2B2-B595-092B-34D66630482D}"/>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2">
              <a:extLst>
                <a:ext uri="{FF2B5EF4-FFF2-40B4-BE49-F238E27FC236}">
                  <a16:creationId xmlns:a16="http://schemas.microsoft.com/office/drawing/2014/main" id="{A835D8D5-0623-A6B1-FB46-2D77808AA913}"/>
                </a:ext>
              </a:extLst>
            </p:cNvPr>
            <p:cNvGrpSpPr/>
            <p:nvPr/>
          </p:nvGrpSpPr>
          <p:grpSpPr>
            <a:xfrm rot="15885139">
              <a:off x="1288999" y="5636428"/>
              <a:ext cx="515004" cy="1037078"/>
              <a:chOff x="1295400" y="4546730"/>
              <a:chExt cx="409568" cy="689984"/>
            </a:xfrm>
          </p:grpSpPr>
          <p:sp>
            <p:nvSpPr>
              <p:cNvPr id="525" name="Oval 5">
                <a:extLst>
                  <a:ext uri="{FF2B5EF4-FFF2-40B4-BE49-F238E27FC236}">
                    <a16:creationId xmlns:a16="http://schemas.microsoft.com/office/drawing/2014/main" id="{D21B6F8F-AD77-4941-B8E8-1745A3986FE9}"/>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69BA6EE1-086C-E1CC-E790-A40F696AA025}"/>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9" name="Trapezoid 478">
              <a:extLst>
                <a:ext uri="{FF2B5EF4-FFF2-40B4-BE49-F238E27FC236}">
                  <a16:creationId xmlns:a16="http://schemas.microsoft.com/office/drawing/2014/main" id="{ED186D54-3D1B-D2DE-29F3-46663F3AB16F}"/>
                </a:ext>
              </a:extLst>
            </p:cNvPr>
            <p:cNvSpPr/>
            <p:nvPr/>
          </p:nvSpPr>
          <p:spPr>
            <a:xfrm>
              <a:off x="795899" y="4239776"/>
              <a:ext cx="1884448" cy="1868842"/>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77ACC9B8-C78D-0EDF-5154-8144144ED486}"/>
                </a:ext>
              </a:extLst>
            </p:cNvPr>
            <p:cNvSpPr/>
            <p:nvPr/>
          </p:nvSpPr>
          <p:spPr>
            <a:xfrm rot="20170494">
              <a:off x="2552097" y="3585760"/>
              <a:ext cx="386253" cy="7725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D729556B-8E82-A21D-1D75-FA533E98D5C4}"/>
                </a:ext>
              </a:extLst>
            </p:cNvPr>
            <p:cNvSpPr/>
            <p:nvPr/>
          </p:nvSpPr>
          <p:spPr>
            <a:xfrm rot="1293845">
              <a:off x="426818" y="3505427"/>
              <a:ext cx="386253" cy="7725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Trapezoid 481">
              <a:extLst>
                <a:ext uri="{FF2B5EF4-FFF2-40B4-BE49-F238E27FC236}">
                  <a16:creationId xmlns:a16="http://schemas.microsoft.com/office/drawing/2014/main" id="{3E7AB5F2-2D31-9CFF-CFAD-9C501ED1C234}"/>
                </a:ext>
              </a:extLst>
            </p:cNvPr>
            <p:cNvSpPr/>
            <p:nvPr/>
          </p:nvSpPr>
          <p:spPr>
            <a:xfrm>
              <a:off x="749080" y="1988586"/>
              <a:ext cx="1931267" cy="3605030"/>
            </a:xfrm>
            <a:prstGeom prst="trapezoid">
              <a:avLst>
                <a:gd name="adj" fmla="val 2670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560C04F8-8FC3-29E1-CD44-739DF847A22E}"/>
                </a:ext>
              </a:extLst>
            </p:cNvPr>
            <p:cNvSpPr/>
            <p:nvPr/>
          </p:nvSpPr>
          <p:spPr>
            <a:xfrm>
              <a:off x="1135334" y="2117337"/>
              <a:ext cx="1158760" cy="888595"/>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C9B38081-555A-DF26-5718-06B8B7541E0F}"/>
                </a:ext>
              </a:extLst>
            </p:cNvPr>
            <p:cNvSpPr/>
            <p:nvPr/>
          </p:nvSpPr>
          <p:spPr>
            <a:xfrm>
              <a:off x="1320506" y="1676461"/>
              <a:ext cx="883852" cy="8885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Trapezoid 484">
              <a:extLst>
                <a:ext uri="{FF2B5EF4-FFF2-40B4-BE49-F238E27FC236}">
                  <a16:creationId xmlns:a16="http://schemas.microsoft.com/office/drawing/2014/main" id="{CBB0A67F-FBBC-E778-163C-E91FE85D6A17}"/>
                </a:ext>
              </a:extLst>
            </p:cNvPr>
            <p:cNvSpPr/>
            <p:nvPr/>
          </p:nvSpPr>
          <p:spPr>
            <a:xfrm rot="20397331">
              <a:off x="1957239" y="2217815"/>
              <a:ext cx="931910" cy="1955516"/>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Trapezoid 485">
              <a:extLst>
                <a:ext uri="{FF2B5EF4-FFF2-40B4-BE49-F238E27FC236}">
                  <a16:creationId xmlns:a16="http://schemas.microsoft.com/office/drawing/2014/main" id="{A6C9F25B-3C4A-206F-194F-BB59DC6C96EE}"/>
                </a:ext>
              </a:extLst>
            </p:cNvPr>
            <p:cNvSpPr/>
            <p:nvPr/>
          </p:nvSpPr>
          <p:spPr>
            <a:xfrm rot="1296214">
              <a:off x="580457" y="2093443"/>
              <a:ext cx="864167" cy="2033651"/>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Trapezoid 486">
              <a:extLst>
                <a:ext uri="{FF2B5EF4-FFF2-40B4-BE49-F238E27FC236}">
                  <a16:creationId xmlns:a16="http://schemas.microsoft.com/office/drawing/2014/main" id="{6704434D-4B70-0C16-49FB-6735347BDF83}"/>
                </a:ext>
              </a:extLst>
            </p:cNvPr>
            <p:cNvSpPr/>
            <p:nvPr/>
          </p:nvSpPr>
          <p:spPr>
            <a:xfrm rot="287694">
              <a:off x="865375" y="2113648"/>
              <a:ext cx="842066" cy="2981980"/>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Trapezoid 487">
              <a:extLst>
                <a:ext uri="{FF2B5EF4-FFF2-40B4-BE49-F238E27FC236}">
                  <a16:creationId xmlns:a16="http://schemas.microsoft.com/office/drawing/2014/main" id="{7F38C086-0380-40FC-4C51-EAF68A54B659}"/>
                </a:ext>
              </a:extLst>
            </p:cNvPr>
            <p:cNvSpPr/>
            <p:nvPr/>
          </p:nvSpPr>
          <p:spPr>
            <a:xfrm rot="21293170">
              <a:off x="1780105" y="2146429"/>
              <a:ext cx="784329" cy="2946778"/>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9" name="Group 31">
              <a:extLst>
                <a:ext uri="{FF2B5EF4-FFF2-40B4-BE49-F238E27FC236}">
                  <a16:creationId xmlns:a16="http://schemas.microsoft.com/office/drawing/2014/main" id="{5A91991A-5E2F-713D-BBC5-54EA34AE82E0}"/>
                </a:ext>
              </a:extLst>
            </p:cNvPr>
            <p:cNvGrpSpPr/>
            <p:nvPr/>
          </p:nvGrpSpPr>
          <p:grpSpPr>
            <a:xfrm rot="21151532">
              <a:off x="2019815" y="905025"/>
              <a:ext cx="579894" cy="1279568"/>
              <a:chOff x="1434718" y="4935165"/>
              <a:chExt cx="343204" cy="757299"/>
            </a:xfrm>
            <a:solidFill>
              <a:schemeClr val="bg1">
                <a:lumMod val="65000"/>
              </a:schemeClr>
            </a:solidFill>
          </p:grpSpPr>
          <p:sp>
            <p:nvSpPr>
              <p:cNvPr id="522" name="Moon 521">
                <a:extLst>
                  <a:ext uri="{FF2B5EF4-FFF2-40B4-BE49-F238E27FC236}">
                    <a16:creationId xmlns:a16="http://schemas.microsoft.com/office/drawing/2014/main" id="{BCCC2782-25A8-8712-CF07-84D129D42BBA}"/>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Moon 522">
                <a:extLst>
                  <a:ext uri="{FF2B5EF4-FFF2-40B4-BE49-F238E27FC236}">
                    <a16:creationId xmlns:a16="http://schemas.microsoft.com/office/drawing/2014/main" id="{1E10C8F3-7408-0889-0513-EA452BA2D6BE}"/>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Moon 523">
                <a:extLst>
                  <a:ext uri="{FF2B5EF4-FFF2-40B4-BE49-F238E27FC236}">
                    <a16:creationId xmlns:a16="http://schemas.microsoft.com/office/drawing/2014/main" id="{454E6113-5CA3-0688-522C-5BDC148A1377}"/>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29">
              <a:extLst>
                <a:ext uri="{FF2B5EF4-FFF2-40B4-BE49-F238E27FC236}">
                  <a16:creationId xmlns:a16="http://schemas.microsoft.com/office/drawing/2014/main" id="{499C357F-C920-AC0A-EBE1-CAE9B1FAD10C}"/>
                </a:ext>
              </a:extLst>
            </p:cNvPr>
            <p:cNvGrpSpPr/>
            <p:nvPr/>
          </p:nvGrpSpPr>
          <p:grpSpPr>
            <a:xfrm rot="1653802">
              <a:off x="825293" y="943069"/>
              <a:ext cx="595035" cy="1369118"/>
              <a:chOff x="1434718" y="4882166"/>
              <a:chExt cx="352165" cy="810298"/>
            </a:xfrm>
            <a:solidFill>
              <a:schemeClr val="bg1">
                <a:lumMod val="65000"/>
              </a:schemeClr>
            </a:solidFill>
          </p:grpSpPr>
          <p:sp>
            <p:nvSpPr>
              <p:cNvPr id="519" name="Moon 518">
                <a:extLst>
                  <a:ext uri="{FF2B5EF4-FFF2-40B4-BE49-F238E27FC236}">
                    <a16:creationId xmlns:a16="http://schemas.microsoft.com/office/drawing/2014/main" id="{94D57F82-0B9D-82B5-4E9C-DA5AB3757F91}"/>
                  </a:ext>
                </a:extLst>
              </p:cNvPr>
              <p:cNvSpPr/>
              <p:nvPr/>
            </p:nvSpPr>
            <p:spPr>
              <a:xfrm rot="21119020">
                <a:off x="1537110" y="4882166"/>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27">
                <a:extLst>
                  <a:ext uri="{FF2B5EF4-FFF2-40B4-BE49-F238E27FC236}">
                    <a16:creationId xmlns:a16="http://schemas.microsoft.com/office/drawing/2014/main" id="{C4519272-354F-1B7D-0407-05C4D6681DCE}"/>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Moon 28">
                <a:extLst>
                  <a:ext uri="{FF2B5EF4-FFF2-40B4-BE49-F238E27FC236}">
                    <a16:creationId xmlns:a16="http://schemas.microsoft.com/office/drawing/2014/main" id="{905A3E73-6566-9E7B-CED8-44AFAC6E57BE}"/>
                  </a:ext>
                </a:extLst>
              </p:cNvPr>
              <p:cNvSpPr/>
              <p:nvPr/>
            </p:nvSpPr>
            <p:spPr>
              <a:xfrm rot="21119020">
                <a:off x="1482176" y="5038592"/>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1" name="Oval 14">
              <a:extLst>
                <a:ext uri="{FF2B5EF4-FFF2-40B4-BE49-F238E27FC236}">
                  <a16:creationId xmlns:a16="http://schemas.microsoft.com/office/drawing/2014/main" id="{A5AF313F-AD1D-D5F0-EE65-07E8BF4D8058}"/>
                </a:ext>
              </a:extLst>
            </p:cNvPr>
            <p:cNvSpPr/>
            <p:nvPr/>
          </p:nvSpPr>
          <p:spPr>
            <a:xfrm>
              <a:off x="1006583" y="391527"/>
              <a:ext cx="1473453" cy="1983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Moon 491">
              <a:extLst>
                <a:ext uri="{FF2B5EF4-FFF2-40B4-BE49-F238E27FC236}">
                  <a16:creationId xmlns:a16="http://schemas.microsoft.com/office/drawing/2014/main" id="{BBC180BE-B5D5-CBC1-CBE0-58525E25F5BA}"/>
                </a:ext>
              </a:extLst>
            </p:cNvPr>
            <p:cNvSpPr/>
            <p:nvPr/>
          </p:nvSpPr>
          <p:spPr>
            <a:xfrm rot="5412568">
              <a:off x="1350355" y="-77945"/>
              <a:ext cx="643755" cy="1448450"/>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Moon 492">
              <a:extLst>
                <a:ext uri="{FF2B5EF4-FFF2-40B4-BE49-F238E27FC236}">
                  <a16:creationId xmlns:a16="http://schemas.microsoft.com/office/drawing/2014/main" id="{1390C47B-0237-E513-8DFF-EEEB22F8EB3C}"/>
                </a:ext>
              </a:extLst>
            </p:cNvPr>
            <p:cNvSpPr/>
            <p:nvPr/>
          </p:nvSpPr>
          <p:spPr>
            <a:xfrm rot="4358243">
              <a:off x="1157656" y="443091"/>
              <a:ext cx="331717" cy="746359"/>
            </a:xfrm>
            <a:prstGeom prst="moon">
              <a:avLst>
                <a:gd name="adj" fmla="val 7878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Moon 493">
              <a:extLst>
                <a:ext uri="{FF2B5EF4-FFF2-40B4-BE49-F238E27FC236}">
                  <a16:creationId xmlns:a16="http://schemas.microsoft.com/office/drawing/2014/main" id="{91A26C7F-F566-3CF8-2A59-0E87284FC716}"/>
                </a:ext>
              </a:extLst>
            </p:cNvPr>
            <p:cNvSpPr/>
            <p:nvPr/>
          </p:nvSpPr>
          <p:spPr>
            <a:xfrm rot="5412568">
              <a:off x="1438473" y="-198953"/>
              <a:ext cx="377222" cy="1439530"/>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Moon 494">
              <a:extLst>
                <a:ext uri="{FF2B5EF4-FFF2-40B4-BE49-F238E27FC236}">
                  <a16:creationId xmlns:a16="http://schemas.microsoft.com/office/drawing/2014/main" id="{7B019EDB-BBDD-475A-39C0-767DF3AF4F4C}"/>
                </a:ext>
              </a:extLst>
            </p:cNvPr>
            <p:cNvSpPr/>
            <p:nvPr/>
          </p:nvSpPr>
          <p:spPr>
            <a:xfrm rot="5412568">
              <a:off x="1141072" y="182874"/>
              <a:ext cx="366827" cy="825362"/>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495">
              <a:extLst>
                <a:ext uri="{FF2B5EF4-FFF2-40B4-BE49-F238E27FC236}">
                  <a16:creationId xmlns:a16="http://schemas.microsoft.com/office/drawing/2014/main" id="{0C1B1310-A772-B189-9024-D8115EB4B19B}"/>
                </a:ext>
              </a:extLst>
            </p:cNvPr>
            <p:cNvSpPr/>
            <p:nvPr/>
          </p:nvSpPr>
          <p:spPr>
            <a:xfrm rot="5412568">
              <a:off x="1648483" y="114010"/>
              <a:ext cx="318117" cy="71576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Moon 496">
              <a:extLst>
                <a:ext uri="{FF2B5EF4-FFF2-40B4-BE49-F238E27FC236}">
                  <a16:creationId xmlns:a16="http://schemas.microsoft.com/office/drawing/2014/main" id="{0FC227A3-7A75-75D2-F125-F5F9DE256C3A}"/>
                </a:ext>
              </a:extLst>
            </p:cNvPr>
            <p:cNvSpPr/>
            <p:nvPr/>
          </p:nvSpPr>
          <p:spPr>
            <a:xfrm rot="14214603">
              <a:off x="1560733" y="345253"/>
              <a:ext cx="326430" cy="746359"/>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Moon 497">
              <a:extLst>
                <a:ext uri="{FF2B5EF4-FFF2-40B4-BE49-F238E27FC236}">
                  <a16:creationId xmlns:a16="http://schemas.microsoft.com/office/drawing/2014/main" id="{1A767154-B20A-2D90-CCCC-15F35F2FA692}"/>
                </a:ext>
              </a:extLst>
            </p:cNvPr>
            <p:cNvSpPr/>
            <p:nvPr/>
          </p:nvSpPr>
          <p:spPr>
            <a:xfrm rot="7055208">
              <a:off x="1475031" y="284473"/>
              <a:ext cx="332979" cy="49026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Moon 498">
              <a:extLst>
                <a:ext uri="{FF2B5EF4-FFF2-40B4-BE49-F238E27FC236}">
                  <a16:creationId xmlns:a16="http://schemas.microsoft.com/office/drawing/2014/main" id="{08F43D63-9FE5-D94E-8FCD-58CA2C4CB761}"/>
                </a:ext>
              </a:extLst>
            </p:cNvPr>
            <p:cNvSpPr/>
            <p:nvPr/>
          </p:nvSpPr>
          <p:spPr>
            <a:xfrm rot="14214603">
              <a:off x="1146542" y="300888"/>
              <a:ext cx="331717" cy="746359"/>
            </a:xfrm>
            <a:prstGeom prst="moon">
              <a:avLst>
                <a:gd name="adj" fmla="val 875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Moon 499">
              <a:extLst>
                <a:ext uri="{FF2B5EF4-FFF2-40B4-BE49-F238E27FC236}">
                  <a16:creationId xmlns:a16="http://schemas.microsoft.com/office/drawing/2014/main" id="{DF773006-94FE-73C8-9139-B504835DF790}"/>
                </a:ext>
              </a:extLst>
            </p:cNvPr>
            <p:cNvSpPr/>
            <p:nvPr/>
          </p:nvSpPr>
          <p:spPr>
            <a:xfrm rot="4382249">
              <a:off x="1297138" y="8655"/>
              <a:ext cx="161066" cy="764346"/>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Moon 500">
              <a:extLst>
                <a:ext uri="{FF2B5EF4-FFF2-40B4-BE49-F238E27FC236}">
                  <a16:creationId xmlns:a16="http://schemas.microsoft.com/office/drawing/2014/main" id="{02DDDE50-8039-6C51-11E7-EA53BC7A7B46}"/>
                </a:ext>
              </a:extLst>
            </p:cNvPr>
            <p:cNvSpPr/>
            <p:nvPr/>
          </p:nvSpPr>
          <p:spPr>
            <a:xfrm rot="8248412">
              <a:off x="2052985" y="327668"/>
              <a:ext cx="275241" cy="561287"/>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2" name="Group 48">
              <a:extLst>
                <a:ext uri="{FF2B5EF4-FFF2-40B4-BE49-F238E27FC236}">
                  <a16:creationId xmlns:a16="http://schemas.microsoft.com/office/drawing/2014/main" id="{86ADB5E6-41B6-C64B-2870-5BCD3389026F}"/>
                </a:ext>
              </a:extLst>
            </p:cNvPr>
            <p:cNvGrpSpPr/>
            <p:nvPr/>
          </p:nvGrpSpPr>
          <p:grpSpPr>
            <a:xfrm>
              <a:off x="1143136" y="5250280"/>
              <a:ext cx="1030009" cy="277310"/>
              <a:chOff x="553453" y="4798401"/>
              <a:chExt cx="1858183" cy="519282"/>
            </a:xfrm>
          </p:grpSpPr>
          <p:sp>
            <p:nvSpPr>
              <p:cNvPr id="514" name="Frame 513">
                <a:extLst>
                  <a:ext uri="{FF2B5EF4-FFF2-40B4-BE49-F238E27FC236}">
                    <a16:creationId xmlns:a16="http://schemas.microsoft.com/office/drawing/2014/main" id="{CB267E0D-6126-8671-0297-D29B3FB50786}"/>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5" name="Frame 514">
                <a:extLst>
                  <a:ext uri="{FF2B5EF4-FFF2-40B4-BE49-F238E27FC236}">
                    <a16:creationId xmlns:a16="http://schemas.microsoft.com/office/drawing/2014/main" id="{6BB2DA7B-4B40-F3DF-90BB-6F0AF3BF8C6E}"/>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6" name="Frame 515">
                <a:extLst>
                  <a:ext uri="{FF2B5EF4-FFF2-40B4-BE49-F238E27FC236}">
                    <a16:creationId xmlns:a16="http://schemas.microsoft.com/office/drawing/2014/main" id="{3F62631A-850D-5F57-824A-9ECA36560AA1}"/>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7" name="Frame 516">
                <a:extLst>
                  <a:ext uri="{FF2B5EF4-FFF2-40B4-BE49-F238E27FC236}">
                    <a16:creationId xmlns:a16="http://schemas.microsoft.com/office/drawing/2014/main" id="{3065909E-A143-451A-3603-206EC41426DC}"/>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8" name="Frame 517">
                <a:extLst>
                  <a:ext uri="{FF2B5EF4-FFF2-40B4-BE49-F238E27FC236}">
                    <a16:creationId xmlns:a16="http://schemas.microsoft.com/office/drawing/2014/main" id="{008CAACC-653A-7237-D3FB-FF4EA17642AF}"/>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3" name="Group 53">
              <a:extLst>
                <a:ext uri="{FF2B5EF4-FFF2-40B4-BE49-F238E27FC236}">
                  <a16:creationId xmlns:a16="http://schemas.microsoft.com/office/drawing/2014/main" id="{1DA1C42B-9C5A-3DFF-4EB9-803C4BD6A2EC}"/>
                </a:ext>
              </a:extLst>
            </p:cNvPr>
            <p:cNvGrpSpPr/>
            <p:nvPr/>
          </p:nvGrpSpPr>
          <p:grpSpPr>
            <a:xfrm rot="1653802">
              <a:off x="806851" y="744707"/>
              <a:ext cx="411052" cy="907009"/>
              <a:chOff x="1434718" y="4935165"/>
              <a:chExt cx="343204" cy="757299"/>
            </a:xfrm>
            <a:solidFill>
              <a:schemeClr val="bg1">
                <a:lumMod val="65000"/>
              </a:schemeClr>
            </a:solidFill>
          </p:grpSpPr>
          <p:sp>
            <p:nvSpPr>
              <p:cNvPr id="511" name="Moon 510">
                <a:extLst>
                  <a:ext uri="{FF2B5EF4-FFF2-40B4-BE49-F238E27FC236}">
                    <a16:creationId xmlns:a16="http://schemas.microsoft.com/office/drawing/2014/main" id="{B7D5302B-9E2F-1462-5564-88777AC48B48}"/>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Moon 511">
                <a:extLst>
                  <a:ext uri="{FF2B5EF4-FFF2-40B4-BE49-F238E27FC236}">
                    <a16:creationId xmlns:a16="http://schemas.microsoft.com/office/drawing/2014/main" id="{167ACBA7-EF96-6077-DE0E-DF34CD016B22}"/>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Moon 512">
                <a:extLst>
                  <a:ext uri="{FF2B5EF4-FFF2-40B4-BE49-F238E27FC236}">
                    <a16:creationId xmlns:a16="http://schemas.microsoft.com/office/drawing/2014/main" id="{9F05E94A-97E2-5161-5AEE-D460FABCEBB5}"/>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57">
              <a:extLst>
                <a:ext uri="{FF2B5EF4-FFF2-40B4-BE49-F238E27FC236}">
                  <a16:creationId xmlns:a16="http://schemas.microsoft.com/office/drawing/2014/main" id="{0382EF71-AE38-57A0-303D-66179D166A8F}"/>
                </a:ext>
              </a:extLst>
            </p:cNvPr>
            <p:cNvGrpSpPr/>
            <p:nvPr/>
          </p:nvGrpSpPr>
          <p:grpSpPr>
            <a:xfrm rot="20786874">
              <a:off x="1804487" y="537296"/>
              <a:ext cx="843569" cy="1154266"/>
              <a:chOff x="1073592" y="4728720"/>
              <a:chExt cx="704330" cy="963744"/>
            </a:xfrm>
            <a:solidFill>
              <a:schemeClr val="bg1">
                <a:lumMod val="65000"/>
              </a:schemeClr>
            </a:solidFill>
          </p:grpSpPr>
          <p:sp>
            <p:nvSpPr>
              <p:cNvPr id="508" name="Moon 507">
                <a:extLst>
                  <a:ext uri="{FF2B5EF4-FFF2-40B4-BE49-F238E27FC236}">
                    <a16:creationId xmlns:a16="http://schemas.microsoft.com/office/drawing/2014/main" id="{1609F061-FDFD-2F88-CED9-DDAD71A4E0E2}"/>
                  </a:ext>
                </a:extLst>
              </p:cNvPr>
              <p:cNvSpPr/>
              <p:nvPr/>
            </p:nvSpPr>
            <p:spPr>
              <a:xfrm rot="10723579">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Moon 508">
                <a:extLst>
                  <a:ext uri="{FF2B5EF4-FFF2-40B4-BE49-F238E27FC236}">
                    <a16:creationId xmlns:a16="http://schemas.microsoft.com/office/drawing/2014/main" id="{38193A9C-EA5E-3B19-6B2D-62D1C6635E98}"/>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Moon 509">
                <a:extLst>
                  <a:ext uri="{FF2B5EF4-FFF2-40B4-BE49-F238E27FC236}">
                    <a16:creationId xmlns:a16="http://schemas.microsoft.com/office/drawing/2014/main" id="{2B697D94-5F6E-DD55-E474-94802525C2B2}"/>
                  </a:ext>
                </a:extLst>
              </p:cNvPr>
              <p:cNvSpPr/>
              <p:nvPr/>
            </p:nvSpPr>
            <p:spPr>
              <a:xfrm rot="18872675">
                <a:off x="1191446" y="4610866"/>
                <a:ext cx="323520" cy="559228"/>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5" name="Rounded Rectangle 330">
              <a:extLst>
                <a:ext uri="{FF2B5EF4-FFF2-40B4-BE49-F238E27FC236}">
                  <a16:creationId xmlns:a16="http://schemas.microsoft.com/office/drawing/2014/main" id="{9D502886-755D-C0CE-0A05-999AE75DE979}"/>
                </a:ext>
              </a:extLst>
            </p:cNvPr>
            <p:cNvSpPr/>
            <p:nvPr/>
          </p:nvSpPr>
          <p:spPr>
            <a:xfrm>
              <a:off x="869215" y="738265"/>
              <a:ext cx="1673764" cy="128753"/>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Freeform: Shape 505">
              <a:extLst>
                <a:ext uri="{FF2B5EF4-FFF2-40B4-BE49-F238E27FC236}">
                  <a16:creationId xmlns:a16="http://schemas.microsoft.com/office/drawing/2014/main" id="{710EBD68-1500-C4C2-7D03-837FC89FDA76}"/>
                </a:ext>
              </a:extLst>
            </p:cNvPr>
            <p:cNvSpPr/>
            <p:nvPr/>
          </p:nvSpPr>
          <p:spPr>
            <a:xfrm rot="5002863">
              <a:off x="1210842" y="1985976"/>
              <a:ext cx="1076357" cy="680066"/>
            </a:xfrm>
            <a:custGeom>
              <a:avLst/>
              <a:gdLst>
                <a:gd name="connsiteX0" fmla="*/ 399870 w 1076357"/>
                <a:gd name="connsiteY0" fmla="*/ 327512 h 680066"/>
                <a:gd name="connsiteX1" fmla="*/ 399085 w 1076357"/>
                <a:gd name="connsiteY1" fmla="*/ 344247 h 680066"/>
                <a:gd name="connsiteX2" fmla="*/ 399157 w 1076357"/>
                <a:gd name="connsiteY2" fmla="*/ 343869 h 680066"/>
                <a:gd name="connsiteX3" fmla="*/ 780 w 1076357"/>
                <a:gd name="connsiteY3" fmla="*/ 309872 h 680066"/>
                <a:gd name="connsiteX4" fmla="*/ 312690 w 1076357"/>
                <a:gd name="connsiteY4" fmla="*/ 2976 h 680066"/>
                <a:gd name="connsiteX5" fmla="*/ 342025 w 1076357"/>
                <a:gd name="connsiteY5" fmla="*/ 2319 h 680066"/>
                <a:gd name="connsiteX6" fmla="*/ 341155 w 1076357"/>
                <a:gd name="connsiteY6" fmla="*/ 0 h 680066"/>
                <a:gd name="connsiteX7" fmla="*/ 353961 w 1076357"/>
                <a:gd name="connsiteY7" fmla="*/ 2052 h 680066"/>
                <a:gd name="connsiteX8" fmla="*/ 386067 w 1076357"/>
                <a:gd name="connsiteY8" fmla="*/ 1333 h 680066"/>
                <a:gd name="connsiteX9" fmla="*/ 382038 w 1076357"/>
                <a:gd name="connsiteY9" fmla="*/ 6551 h 680066"/>
                <a:gd name="connsiteX10" fmla="*/ 416838 w 1076357"/>
                <a:gd name="connsiteY10" fmla="*/ 12127 h 680066"/>
                <a:gd name="connsiteX11" fmla="*/ 430642 w 1076357"/>
                <a:gd name="connsiteY11" fmla="*/ 10284 h 680066"/>
                <a:gd name="connsiteX12" fmla="*/ 430077 w 1076357"/>
                <a:gd name="connsiteY12" fmla="*/ 14249 h 680066"/>
                <a:gd name="connsiteX13" fmla="*/ 496122 w 1076357"/>
                <a:gd name="connsiteY13" fmla="*/ 24832 h 680066"/>
                <a:gd name="connsiteX14" fmla="*/ 1075376 w 1076357"/>
                <a:gd name="connsiteY14" fmla="*/ 422337 h 680066"/>
                <a:gd name="connsiteX15" fmla="*/ 567803 w 1076357"/>
                <a:gd name="connsiteY15" fmla="*/ 674082 h 680066"/>
                <a:gd name="connsiteX16" fmla="*/ 430129 w 1076357"/>
                <a:gd name="connsiteY16" fmla="*/ 676466 h 680066"/>
                <a:gd name="connsiteX17" fmla="*/ 430642 w 1076357"/>
                <a:gd name="connsiteY17" fmla="*/ 680066 h 680066"/>
                <a:gd name="connsiteX18" fmla="*/ 386574 w 1076357"/>
                <a:gd name="connsiteY18" fmla="*/ 674181 h 680066"/>
                <a:gd name="connsiteX19" fmla="*/ 263953 w 1076357"/>
                <a:gd name="connsiteY19" fmla="*/ 665318 h 680066"/>
                <a:gd name="connsiteX20" fmla="*/ 268905 w 1076357"/>
                <a:gd name="connsiteY20" fmla="*/ 657918 h 680066"/>
                <a:gd name="connsiteX21" fmla="*/ 266508 w 1076357"/>
                <a:gd name="connsiteY21" fmla="*/ 657523 h 680066"/>
                <a:gd name="connsiteX22" fmla="*/ 780 w 1076357"/>
                <a:gd name="connsiteY22" fmla="*/ 309872 h 6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6357" h="680066">
                  <a:moveTo>
                    <a:pt x="399870" y="327512"/>
                  </a:moveTo>
                  <a:lnTo>
                    <a:pt x="399085" y="344247"/>
                  </a:lnTo>
                  <a:lnTo>
                    <a:pt x="399157" y="343869"/>
                  </a:lnTo>
                  <a:close/>
                  <a:moveTo>
                    <a:pt x="780" y="309872"/>
                  </a:moveTo>
                  <a:cubicBezTo>
                    <a:pt x="12170" y="148438"/>
                    <a:pt x="145664" y="22497"/>
                    <a:pt x="312690" y="2976"/>
                  </a:cubicBezTo>
                  <a:lnTo>
                    <a:pt x="342025" y="2319"/>
                  </a:lnTo>
                  <a:lnTo>
                    <a:pt x="341155" y="0"/>
                  </a:lnTo>
                  <a:lnTo>
                    <a:pt x="353961" y="2052"/>
                  </a:lnTo>
                  <a:lnTo>
                    <a:pt x="386067" y="1333"/>
                  </a:lnTo>
                  <a:lnTo>
                    <a:pt x="382038" y="6551"/>
                  </a:lnTo>
                  <a:lnTo>
                    <a:pt x="416838" y="12127"/>
                  </a:lnTo>
                  <a:lnTo>
                    <a:pt x="430642" y="10284"/>
                  </a:lnTo>
                  <a:lnTo>
                    <a:pt x="430077" y="14249"/>
                  </a:lnTo>
                  <a:lnTo>
                    <a:pt x="496122" y="24832"/>
                  </a:lnTo>
                  <a:cubicBezTo>
                    <a:pt x="844685" y="96715"/>
                    <a:pt x="1094030" y="261580"/>
                    <a:pt x="1075376" y="422337"/>
                  </a:cubicBezTo>
                  <a:cubicBezTo>
                    <a:pt x="1059387" y="560128"/>
                    <a:pt x="851041" y="655769"/>
                    <a:pt x="567803" y="674082"/>
                  </a:cubicBezTo>
                  <a:lnTo>
                    <a:pt x="430129" y="676466"/>
                  </a:lnTo>
                  <a:lnTo>
                    <a:pt x="430642" y="680066"/>
                  </a:lnTo>
                  <a:lnTo>
                    <a:pt x="386574" y="674181"/>
                  </a:lnTo>
                  <a:lnTo>
                    <a:pt x="263953" y="665318"/>
                  </a:lnTo>
                  <a:lnTo>
                    <a:pt x="268905" y="657918"/>
                  </a:lnTo>
                  <a:lnTo>
                    <a:pt x="266508" y="657523"/>
                  </a:lnTo>
                  <a:cubicBezTo>
                    <a:pt x="103877" y="614744"/>
                    <a:pt x="-10610" y="471306"/>
                    <a:pt x="780" y="309872"/>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7" name="Oval 14">
              <a:extLst>
                <a:ext uri="{FF2B5EF4-FFF2-40B4-BE49-F238E27FC236}">
                  <a16:creationId xmlns:a16="http://schemas.microsoft.com/office/drawing/2014/main" id="{76DB52FC-AF47-7915-EBB0-BD70BEAECB26}"/>
                </a:ext>
              </a:extLst>
            </p:cNvPr>
            <p:cNvSpPr/>
            <p:nvPr/>
          </p:nvSpPr>
          <p:spPr>
            <a:xfrm>
              <a:off x="1579118" y="2015537"/>
              <a:ext cx="272977" cy="1604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3" name="Group 592">
            <a:extLst>
              <a:ext uri="{FF2B5EF4-FFF2-40B4-BE49-F238E27FC236}">
                <a16:creationId xmlns:a16="http://schemas.microsoft.com/office/drawing/2014/main" id="{74DF54D8-2507-0931-9B05-8DD6CFF72A8E}"/>
              </a:ext>
            </a:extLst>
          </p:cNvPr>
          <p:cNvGrpSpPr/>
          <p:nvPr/>
        </p:nvGrpSpPr>
        <p:grpSpPr>
          <a:xfrm>
            <a:off x="9132735" y="2532545"/>
            <a:ext cx="1855987" cy="4010955"/>
            <a:chOff x="1143000" y="1219200"/>
            <a:chExt cx="2203010" cy="4760902"/>
          </a:xfrm>
        </p:grpSpPr>
        <p:grpSp>
          <p:nvGrpSpPr>
            <p:cNvPr id="594" name="Group 39">
              <a:extLst>
                <a:ext uri="{FF2B5EF4-FFF2-40B4-BE49-F238E27FC236}">
                  <a16:creationId xmlns:a16="http://schemas.microsoft.com/office/drawing/2014/main" id="{B26ADD4C-3E3D-4F1D-1347-A44D4F24AAFA}"/>
                </a:ext>
              </a:extLst>
            </p:cNvPr>
            <p:cNvGrpSpPr/>
            <p:nvPr/>
          </p:nvGrpSpPr>
          <p:grpSpPr>
            <a:xfrm rot="20172554">
              <a:off x="2130838" y="5085804"/>
              <a:ext cx="457200" cy="838200"/>
              <a:chOff x="3352800" y="2667000"/>
              <a:chExt cx="457200" cy="838200"/>
            </a:xfrm>
          </p:grpSpPr>
          <p:sp>
            <p:nvSpPr>
              <p:cNvPr id="664" name="Oval 40">
                <a:extLst>
                  <a:ext uri="{FF2B5EF4-FFF2-40B4-BE49-F238E27FC236}">
                    <a16:creationId xmlns:a16="http://schemas.microsoft.com/office/drawing/2014/main" id="{68D002E4-6107-75AD-89BB-E4D1D69CD0A8}"/>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egular Pentagon 41">
                <a:extLst>
                  <a:ext uri="{FF2B5EF4-FFF2-40B4-BE49-F238E27FC236}">
                    <a16:creationId xmlns:a16="http://schemas.microsoft.com/office/drawing/2014/main" id="{92BBF027-804A-9737-5A22-7242C16F4692}"/>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38">
              <a:extLst>
                <a:ext uri="{FF2B5EF4-FFF2-40B4-BE49-F238E27FC236}">
                  <a16:creationId xmlns:a16="http://schemas.microsoft.com/office/drawing/2014/main" id="{FB4B25EE-03EB-B569-1DBC-2D64AF180DC4}"/>
                </a:ext>
              </a:extLst>
            </p:cNvPr>
            <p:cNvGrpSpPr/>
            <p:nvPr/>
          </p:nvGrpSpPr>
          <p:grpSpPr>
            <a:xfrm rot="2289593">
              <a:off x="1689496" y="5227970"/>
              <a:ext cx="410254" cy="752132"/>
              <a:chOff x="3352800" y="2667000"/>
              <a:chExt cx="457200" cy="838200"/>
            </a:xfrm>
          </p:grpSpPr>
          <p:sp>
            <p:nvSpPr>
              <p:cNvPr id="662" name="Oval 36">
                <a:extLst>
                  <a:ext uri="{FF2B5EF4-FFF2-40B4-BE49-F238E27FC236}">
                    <a16:creationId xmlns:a16="http://schemas.microsoft.com/office/drawing/2014/main" id="{CD59DBF6-563C-586D-2C4B-A4E534F1D032}"/>
                  </a:ext>
                </a:extLst>
              </p:cNvPr>
              <p:cNvSpPr/>
              <p:nvPr/>
            </p:nvSpPr>
            <p:spPr>
              <a:xfrm>
                <a:off x="3352800" y="2819400"/>
                <a:ext cx="4572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Regular Pentagon 37">
                <a:extLst>
                  <a:ext uri="{FF2B5EF4-FFF2-40B4-BE49-F238E27FC236}">
                    <a16:creationId xmlns:a16="http://schemas.microsoft.com/office/drawing/2014/main" id="{747D6E8F-1BD2-E92F-EF5F-239677F0E4C9}"/>
                  </a:ext>
                </a:extLst>
              </p:cNvPr>
              <p:cNvSpPr/>
              <p:nvPr/>
            </p:nvSpPr>
            <p:spPr>
              <a:xfrm rot="10800000">
                <a:off x="3429000" y="2667000"/>
                <a:ext cx="304800" cy="685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6" name="Cloud 595">
              <a:extLst>
                <a:ext uri="{FF2B5EF4-FFF2-40B4-BE49-F238E27FC236}">
                  <a16:creationId xmlns:a16="http://schemas.microsoft.com/office/drawing/2014/main" id="{C85E8B53-5688-8A00-F8BC-54AA2C0C9600}"/>
                </a:ext>
              </a:extLst>
            </p:cNvPr>
            <p:cNvSpPr/>
            <p:nvPr/>
          </p:nvSpPr>
          <p:spPr>
            <a:xfrm rot="4934802">
              <a:off x="2200154" y="2774821"/>
              <a:ext cx="756701" cy="64118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D86090DE-1BAA-1D70-7FC6-485739ADA397}"/>
                </a:ext>
              </a:extLst>
            </p:cNvPr>
            <p:cNvSpPr/>
            <p:nvPr/>
          </p:nvSpPr>
          <p:spPr>
            <a:xfrm>
              <a:off x="1143000" y="3886200"/>
              <a:ext cx="336884"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Trapezoid 597">
              <a:extLst>
                <a:ext uri="{FF2B5EF4-FFF2-40B4-BE49-F238E27FC236}">
                  <a16:creationId xmlns:a16="http://schemas.microsoft.com/office/drawing/2014/main" id="{A18287E9-8B09-D0CF-8687-5EDBC1E06A0B}"/>
                </a:ext>
              </a:extLst>
            </p:cNvPr>
            <p:cNvSpPr/>
            <p:nvPr/>
          </p:nvSpPr>
          <p:spPr>
            <a:xfrm rot="1477580">
              <a:off x="1269761" y="3195489"/>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A57ADFE8-BCCF-EE54-21DC-36A90CF51D22}"/>
                </a:ext>
              </a:extLst>
            </p:cNvPr>
            <p:cNvSpPr/>
            <p:nvPr/>
          </p:nvSpPr>
          <p:spPr>
            <a:xfrm>
              <a:off x="2743201" y="3886200"/>
              <a:ext cx="3810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Trapezoid 599">
              <a:extLst>
                <a:ext uri="{FF2B5EF4-FFF2-40B4-BE49-F238E27FC236}">
                  <a16:creationId xmlns:a16="http://schemas.microsoft.com/office/drawing/2014/main" id="{30F5E3F1-8042-505E-9559-21B2C152B1F3}"/>
                </a:ext>
              </a:extLst>
            </p:cNvPr>
            <p:cNvSpPr/>
            <p:nvPr/>
          </p:nvSpPr>
          <p:spPr>
            <a:xfrm rot="20129341">
              <a:off x="2479523" y="3195346"/>
              <a:ext cx="582550" cy="1101298"/>
            </a:xfrm>
            <a:prstGeom prst="trapezoid">
              <a:avLst>
                <a:gd name="adj" fmla="val 31348"/>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Trapezoid 600">
              <a:extLst>
                <a:ext uri="{FF2B5EF4-FFF2-40B4-BE49-F238E27FC236}">
                  <a16:creationId xmlns:a16="http://schemas.microsoft.com/office/drawing/2014/main" id="{FC2FF21E-0335-51FF-929A-3C63F0D106B9}"/>
                </a:ext>
              </a:extLst>
            </p:cNvPr>
            <p:cNvSpPr/>
            <p:nvPr/>
          </p:nvSpPr>
          <p:spPr>
            <a:xfrm>
              <a:off x="1600200" y="4343400"/>
              <a:ext cx="1066800" cy="1219200"/>
            </a:xfrm>
            <a:prstGeom prst="trapezoid">
              <a:avLst>
                <a:gd name="adj" fmla="val 1209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Trapezoid 601">
              <a:extLst>
                <a:ext uri="{FF2B5EF4-FFF2-40B4-BE49-F238E27FC236}">
                  <a16:creationId xmlns:a16="http://schemas.microsoft.com/office/drawing/2014/main" id="{98CB75C6-29A5-3D85-12C3-B4CA5A2B18B8}"/>
                </a:ext>
              </a:extLst>
            </p:cNvPr>
            <p:cNvSpPr/>
            <p:nvPr/>
          </p:nvSpPr>
          <p:spPr>
            <a:xfrm rot="10800000">
              <a:off x="1654277" y="3217606"/>
              <a:ext cx="990600" cy="1219200"/>
            </a:xfrm>
            <a:prstGeom prst="trapezoid">
              <a:avLst>
                <a:gd name="adj" fmla="val 6142"/>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3" name="Group 12">
              <a:extLst>
                <a:ext uri="{FF2B5EF4-FFF2-40B4-BE49-F238E27FC236}">
                  <a16:creationId xmlns:a16="http://schemas.microsoft.com/office/drawing/2014/main" id="{A01CE442-9595-D1BA-30AD-56C97A67B588}"/>
                </a:ext>
              </a:extLst>
            </p:cNvPr>
            <p:cNvGrpSpPr/>
            <p:nvPr/>
          </p:nvGrpSpPr>
          <p:grpSpPr>
            <a:xfrm>
              <a:off x="1609209" y="3134032"/>
              <a:ext cx="1089745" cy="641448"/>
              <a:chOff x="1066800" y="3441504"/>
              <a:chExt cx="2133600" cy="1435296"/>
            </a:xfrm>
          </p:grpSpPr>
          <p:sp>
            <p:nvSpPr>
              <p:cNvPr id="652" name="Moon 11">
                <a:extLst>
                  <a:ext uri="{FF2B5EF4-FFF2-40B4-BE49-F238E27FC236}">
                    <a16:creationId xmlns:a16="http://schemas.microsoft.com/office/drawing/2014/main" id="{94C359C2-B3D3-4656-1AA9-2BE8A6338818}"/>
                  </a:ext>
                </a:extLst>
              </p:cNvPr>
              <p:cNvSpPr/>
              <p:nvPr/>
            </p:nvSpPr>
            <p:spPr>
              <a:xfrm rot="16200000">
                <a:off x="1524000" y="3200400"/>
                <a:ext cx="1219200" cy="2133600"/>
              </a:xfrm>
              <a:prstGeom prst="moon">
                <a:avLst>
                  <a:gd name="adj" fmla="val 6885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Trapezoid 2">
                <a:extLst>
                  <a:ext uri="{FF2B5EF4-FFF2-40B4-BE49-F238E27FC236}">
                    <a16:creationId xmlns:a16="http://schemas.microsoft.com/office/drawing/2014/main" id="{3CC3E1E3-9588-AA47-A57A-B1DD1BB390D6}"/>
                  </a:ext>
                </a:extLst>
              </p:cNvPr>
              <p:cNvSpPr/>
              <p:nvPr/>
            </p:nvSpPr>
            <p:spPr>
              <a:xfrm rot="3542795">
                <a:off x="1230885" y="3418950"/>
                <a:ext cx="381000" cy="575911"/>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Trapezoid 3">
                <a:extLst>
                  <a:ext uri="{FF2B5EF4-FFF2-40B4-BE49-F238E27FC236}">
                    <a16:creationId xmlns:a16="http://schemas.microsoft.com/office/drawing/2014/main" id="{8BAB4C93-4289-FB0F-0AA0-81EAA4A674FC}"/>
                  </a:ext>
                </a:extLst>
              </p:cNvPr>
              <p:cNvSpPr/>
              <p:nvPr/>
            </p:nvSpPr>
            <p:spPr>
              <a:xfrm rot="2603598">
                <a:off x="1340097" y="3520311"/>
                <a:ext cx="381000" cy="685125"/>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Trapezoid 4">
                <a:extLst>
                  <a:ext uri="{FF2B5EF4-FFF2-40B4-BE49-F238E27FC236}">
                    <a16:creationId xmlns:a16="http://schemas.microsoft.com/office/drawing/2014/main" id="{FC876375-4B1F-4D38-5291-63B2F71E48A1}"/>
                  </a:ext>
                </a:extLst>
              </p:cNvPr>
              <p:cNvSpPr/>
              <p:nvPr/>
            </p:nvSpPr>
            <p:spPr>
              <a:xfrm rot="18001276">
                <a:off x="2713295" y="3369235"/>
                <a:ext cx="381000" cy="525538"/>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Trapezoid 5">
                <a:extLst>
                  <a:ext uri="{FF2B5EF4-FFF2-40B4-BE49-F238E27FC236}">
                    <a16:creationId xmlns:a16="http://schemas.microsoft.com/office/drawing/2014/main" id="{EDBC4E23-2D71-E4E9-FA09-09013F2B420A}"/>
                  </a:ext>
                </a:extLst>
              </p:cNvPr>
              <p:cNvSpPr/>
              <p:nvPr/>
            </p:nvSpPr>
            <p:spPr>
              <a:xfrm rot="18514807">
                <a:off x="2613085" y="3459290"/>
                <a:ext cx="381000" cy="63036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Trapezoid 6">
                <a:extLst>
                  <a:ext uri="{FF2B5EF4-FFF2-40B4-BE49-F238E27FC236}">
                    <a16:creationId xmlns:a16="http://schemas.microsoft.com/office/drawing/2014/main" id="{082E18C2-6EA4-4011-41D8-AE3E20434C7D}"/>
                  </a:ext>
                </a:extLst>
              </p:cNvPr>
              <p:cNvSpPr/>
              <p:nvPr/>
            </p:nvSpPr>
            <p:spPr>
              <a:xfrm rot="1670667">
                <a:off x="1533099" y="3614497"/>
                <a:ext cx="333644" cy="77424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Trapezoid 7">
                <a:extLst>
                  <a:ext uri="{FF2B5EF4-FFF2-40B4-BE49-F238E27FC236}">
                    <a16:creationId xmlns:a16="http://schemas.microsoft.com/office/drawing/2014/main" id="{0F848B08-0A38-D1E8-DA3E-99996D16ED42}"/>
                  </a:ext>
                </a:extLst>
              </p:cNvPr>
              <p:cNvSpPr/>
              <p:nvPr/>
            </p:nvSpPr>
            <p:spPr>
              <a:xfrm rot="19700909">
                <a:off x="2491107" y="3605358"/>
                <a:ext cx="319972" cy="731362"/>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Trapezoid 8">
                <a:extLst>
                  <a:ext uri="{FF2B5EF4-FFF2-40B4-BE49-F238E27FC236}">
                    <a16:creationId xmlns:a16="http://schemas.microsoft.com/office/drawing/2014/main" id="{7799D9D2-D032-EED6-C6D6-B8B4C659D1C8}"/>
                  </a:ext>
                </a:extLst>
              </p:cNvPr>
              <p:cNvSpPr/>
              <p:nvPr/>
            </p:nvSpPr>
            <p:spPr>
              <a:xfrm rot="623602">
                <a:off x="1748881" y="3685091"/>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Trapezoid 9">
                <a:extLst>
                  <a:ext uri="{FF2B5EF4-FFF2-40B4-BE49-F238E27FC236}">
                    <a16:creationId xmlns:a16="http://schemas.microsoft.com/office/drawing/2014/main" id="{9D374967-07F1-2F7F-E02D-0B579CE9EE33}"/>
                  </a:ext>
                </a:extLst>
              </p:cNvPr>
              <p:cNvSpPr/>
              <p:nvPr/>
            </p:nvSpPr>
            <p:spPr>
              <a:xfrm rot="20671516">
                <a:off x="2238515" y="3693235"/>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Trapezoid 10">
                <a:extLst>
                  <a:ext uri="{FF2B5EF4-FFF2-40B4-BE49-F238E27FC236}">
                    <a16:creationId xmlns:a16="http://schemas.microsoft.com/office/drawing/2014/main" id="{5F1849D9-8306-7742-36B7-D494EFB1023C}"/>
                  </a:ext>
                </a:extLst>
              </p:cNvPr>
              <p:cNvSpPr/>
              <p:nvPr/>
            </p:nvSpPr>
            <p:spPr>
              <a:xfrm>
                <a:off x="1981200" y="3733800"/>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4" name="Regular Pentagon 110">
              <a:extLst>
                <a:ext uri="{FF2B5EF4-FFF2-40B4-BE49-F238E27FC236}">
                  <a16:creationId xmlns:a16="http://schemas.microsoft.com/office/drawing/2014/main" id="{A0226EE2-46C0-C490-19D8-EDDC817A1871}"/>
                </a:ext>
              </a:extLst>
            </p:cNvPr>
            <p:cNvSpPr/>
            <p:nvPr/>
          </p:nvSpPr>
          <p:spPr>
            <a:xfrm rot="11112827">
              <a:off x="1891149" y="2886780"/>
              <a:ext cx="587566" cy="5334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Cloud 604">
              <a:extLst>
                <a:ext uri="{FF2B5EF4-FFF2-40B4-BE49-F238E27FC236}">
                  <a16:creationId xmlns:a16="http://schemas.microsoft.com/office/drawing/2014/main" id="{82A6799A-3DB0-F926-252C-FF4F1405D1C9}"/>
                </a:ext>
              </a:extLst>
            </p:cNvPr>
            <p:cNvSpPr/>
            <p:nvPr/>
          </p:nvSpPr>
          <p:spPr>
            <a:xfrm rot="4934802">
              <a:off x="1531673" y="1750212"/>
              <a:ext cx="1353992" cy="11049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BAE69F9E-91C5-6C41-E5E4-0FD1499B0500}"/>
                </a:ext>
              </a:extLst>
            </p:cNvPr>
            <p:cNvSpPr/>
            <p:nvPr/>
          </p:nvSpPr>
          <p:spPr>
            <a:xfrm>
              <a:off x="1752600" y="16764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Moon 606">
              <a:extLst>
                <a:ext uri="{FF2B5EF4-FFF2-40B4-BE49-F238E27FC236}">
                  <a16:creationId xmlns:a16="http://schemas.microsoft.com/office/drawing/2014/main" id="{63666D1A-89DB-FD7A-6900-8FD337A909EA}"/>
                </a:ext>
              </a:extLst>
            </p:cNvPr>
            <p:cNvSpPr/>
            <p:nvPr/>
          </p:nvSpPr>
          <p:spPr>
            <a:xfrm>
              <a:off x="19812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Moon 607">
              <a:extLst>
                <a:ext uri="{FF2B5EF4-FFF2-40B4-BE49-F238E27FC236}">
                  <a16:creationId xmlns:a16="http://schemas.microsoft.com/office/drawing/2014/main" id="{5A13873D-AE63-D216-E470-CCCB4CC41210}"/>
                </a:ext>
              </a:extLst>
            </p:cNvPr>
            <p:cNvSpPr/>
            <p:nvPr/>
          </p:nvSpPr>
          <p:spPr>
            <a:xfrm>
              <a:off x="21336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Moon 608">
              <a:extLst>
                <a:ext uri="{FF2B5EF4-FFF2-40B4-BE49-F238E27FC236}">
                  <a16:creationId xmlns:a16="http://schemas.microsoft.com/office/drawing/2014/main" id="{53762D96-7560-87CD-BF38-23CBB0C242C0}"/>
                </a:ext>
              </a:extLst>
            </p:cNvPr>
            <p:cNvSpPr/>
            <p:nvPr/>
          </p:nvSpPr>
          <p:spPr>
            <a:xfrm>
              <a:off x="2286000" y="1600200"/>
              <a:ext cx="301121" cy="50007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0" name="Group 17">
              <a:extLst>
                <a:ext uri="{FF2B5EF4-FFF2-40B4-BE49-F238E27FC236}">
                  <a16:creationId xmlns:a16="http://schemas.microsoft.com/office/drawing/2014/main" id="{4019D613-A507-4FA1-F886-400440F5BA6F}"/>
                </a:ext>
              </a:extLst>
            </p:cNvPr>
            <p:cNvGrpSpPr/>
            <p:nvPr/>
          </p:nvGrpSpPr>
          <p:grpSpPr>
            <a:xfrm>
              <a:off x="1799303" y="1580535"/>
              <a:ext cx="914400" cy="476865"/>
              <a:chOff x="1321514" y="1295400"/>
              <a:chExt cx="1301944" cy="1057417"/>
            </a:xfrm>
          </p:grpSpPr>
          <p:sp>
            <p:nvSpPr>
              <p:cNvPr id="649" name="Teardrop 648">
                <a:extLst>
                  <a:ext uri="{FF2B5EF4-FFF2-40B4-BE49-F238E27FC236}">
                    <a16:creationId xmlns:a16="http://schemas.microsoft.com/office/drawing/2014/main" id="{D7A49A71-47F3-9059-2F62-AD17E4D40346}"/>
                  </a:ext>
                </a:extLst>
              </p:cNvPr>
              <p:cNvSpPr/>
              <p:nvPr/>
            </p:nvSpPr>
            <p:spPr>
              <a:xfrm rot="20352811" flipH="1">
                <a:off x="1934455" y="1295400"/>
                <a:ext cx="68900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Teardrop 649">
                <a:extLst>
                  <a:ext uri="{FF2B5EF4-FFF2-40B4-BE49-F238E27FC236}">
                    <a16:creationId xmlns:a16="http://schemas.microsoft.com/office/drawing/2014/main" id="{02C386E9-C178-697D-BF6B-A70E991958AB}"/>
                  </a:ext>
                </a:extLst>
              </p:cNvPr>
              <p:cNvSpPr/>
              <p:nvPr/>
            </p:nvSpPr>
            <p:spPr>
              <a:xfrm rot="5053131" flipH="1">
                <a:off x="1321335" y="1422500"/>
                <a:ext cx="771683" cy="771325"/>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A6EF34DA-4DA5-9FC7-1FAF-DA8EC7E284C0}"/>
                  </a:ext>
                </a:extLst>
              </p:cNvPr>
              <p:cNvSpPr/>
              <p:nvPr/>
            </p:nvSpPr>
            <p:spPr>
              <a:xfrm flipH="1">
                <a:off x="1853433" y="1371598"/>
                <a:ext cx="703527" cy="981219"/>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1" name="Oval 610">
              <a:extLst>
                <a:ext uri="{FF2B5EF4-FFF2-40B4-BE49-F238E27FC236}">
                  <a16:creationId xmlns:a16="http://schemas.microsoft.com/office/drawing/2014/main" id="{60E4F232-7786-EC2B-CDBD-128357334E2B}"/>
                </a:ext>
              </a:extLst>
            </p:cNvPr>
            <p:cNvSpPr/>
            <p:nvPr/>
          </p:nvSpPr>
          <p:spPr>
            <a:xfrm flipH="1">
              <a:off x="2590797" y="2743200"/>
              <a:ext cx="152402" cy="3048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roup 47">
              <a:extLst>
                <a:ext uri="{FF2B5EF4-FFF2-40B4-BE49-F238E27FC236}">
                  <a16:creationId xmlns:a16="http://schemas.microsoft.com/office/drawing/2014/main" id="{F0D4D476-F182-44A2-260F-169395BBECA2}"/>
                </a:ext>
              </a:extLst>
            </p:cNvPr>
            <p:cNvGrpSpPr/>
            <p:nvPr/>
          </p:nvGrpSpPr>
          <p:grpSpPr>
            <a:xfrm>
              <a:off x="1676400" y="4419600"/>
              <a:ext cx="914400" cy="946905"/>
              <a:chOff x="3505200" y="4643217"/>
              <a:chExt cx="712203" cy="1106281"/>
            </a:xfrm>
          </p:grpSpPr>
          <p:sp>
            <p:nvSpPr>
              <p:cNvPr id="644" name="Trapezoid 643">
                <a:extLst>
                  <a:ext uri="{FF2B5EF4-FFF2-40B4-BE49-F238E27FC236}">
                    <a16:creationId xmlns:a16="http://schemas.microsoft.com/office/drawing/2014/main" id="{F5140E43-8C03-D65C-F13D-A072B679310D}"/>
                  </a:ext>
                </a:extLst>
              </p:cNvPr>
              <p:cNvSpPr/>
              <p:nvPr/>
            </p:nvSpPr>
            <p:spPr>
              <a:xfrm>
                <a:off x="3631197" y="4643217"/>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Trapezoid 644">
                <a:extLst>
                  <a:ext uri="{FF2B5EF4-FFF2-40B4-BE49-F238E27FC236}">
                    <a16:creationId xmlns:a16="http://schemas.microsoft.com/office/drawing/2014/main" id="{1256982B-FE8C-22DE-8FBE-B19C674FC0E0}"/>
                  </a:ext>
                </a:extLst>
              </p:cNvPr>
              <p:cNvSpPr/>
              <p:nvPr/>
            </p:nvSpPr>
            <p:spPr>
              <a:xfrm>
                <a:off x="38100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Trapezoid 645">
                <a:extLst>
                  <a:ext uri="{FF2B5EF4-FFF2-40B4-BE49-F238E27FC236}">
                    <a16:creationId xmlns:a16="http://schemas.microsoft.com/office/drawing/2014/main" id="{84627089-5491-DBA2-A1A9-26EB61EDCB5E}"/>
                  </a:ext>
                </a:extLst>
              </p:cNvPr>
              <p:cNvSpPr/>
              <p:nvPr/>
            </p:nvSpPr>
            <p:spPr>
              <a:xfrm rot="21175091">
                <a:off x="39624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Trapezoid 646">
                <a:extLst>
                  <a:ext uri="{FF2B5EF4-FFF2-40B4-BE49-F238E27FC236}">
                    <a16:creationId xmlns:a16="http://schemas.microsoft.com/office/drawing/2014/main" id="{A10AA61A-4E73-E5AF-C4F0-C97C81A2F61D}"/>
                  </a:ext>
                </a:extLst>
              </p:cNvPr>
              <p:cNvSpPr/>
              <p:nvPr/>
            </p:nvSpPr>
            <p:spPr>
              <a:xfrm rot="166085">
                <a:off x="35052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Trapezoid 647">
                <a:extLst>
                  <a:ext uri="{FF2B5EF4-FFF2-40B4-BE49-F238E27FC236}">
                    <a16:creationId xmlns:a16="http://schemas.microsoft.com/office/drawing/2014/main" id="{EB221FEF-35CD-4D5C-DDD7-861C5B6893B2}"/>
                  </a:ext>
                </a:extLst>
              </p:cNvPr>
              <p:cNvSpPr/>
              <p:nvPr/>
            </p:nvSpPr>
            <p:spPr>
              <a:xfrm>
                <a:off x="3733800" y="4648200"/>
                <a:ext cx="255003" cy="1101298"/>
              </a:xfrm>
              <a:prstGeom prst="trapezoid">
                <a:avLst>
                  <a:gd name="adj" fmla="val 3134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3" name="Trapezoid 612">
              <a:extLst>
                <a:ext uri="{FF2B5EF4-FFF2-40B4-BE49-F238E27FC236}">
                  <a16:creationId xmlns:a16="http://schemas.microsoft.com/office/drawing/2014/main" id="{FEF92CEF-3103-6070-AA69-7B4FD94DDF58}"/>
                </a:ext>
              </a:extLst>
            </p:cNvPr>
            <p:cNvSpPr/>
            <p:nvPr/>
          </p:nvSpPr>
          <p:spPr>
            <a:xfrm rot="5615113">
              <a:off x="1806712"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Trapezoid 613">
              <a:extLst>
                <a:ext uri="{FF2B5EF4-FFF2-40B4-BE49-F238E27FC236}">
                  <a16:creationId xmlns:a16="http://schemas.microsoft.com/office/drawing/2014/main" id="{A566C773-A388-3F1C-B72D-815A0707879B}"/>
                </a:ext>
              </a:extLst>
            </p:cNvPr>
            <p:cNvSpPr/>
            <p:nvPr/>
          </p:nvSpPr>
          <p:spPr>
            <a:xfrm rot="15984887" flipH="1">
              <a:off x="2259411" y="4161090"/>
              <a:ext cx="205413" cy="44506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ounded Rectangle 121">
              <a:extLst>
                <a:ext uri="{FF2B5EF4-FFF2-40B4-BE49-F238E27FC236}">
                  <a16:creationId xmlns:a16="http://schemas.microsoft.com/office/drawing/2014/main" id="{501B79A5-F32D-6828-8175-012889D880C2}"/>
                </a:ext>
              </a:extLst>
            </p:cNvPr>
            <p:cNvSpPr/>
            <p:nvPr/>
          </p:nvSpPr>
          <p:spPr>
            <a:xfrm>
              <a:off x="2047567" y="4257368"/>
              <a:ext cx="228600" cy="30480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 name="Group 127">
              <a:extLst>
                <a:ext uri="{FF2B5EF4-FFF2-40B4-BE49-F238E27FC236}">
                  <a16:creationId xmlns:a16="http://schemas.microsoft.com/office/drawing/2014/main" id="{261D0AB1-A297-7C88-019D-BAE667AE61B0}"/>
                </a:ext>
              </a:extLst>
            </p:cNvPr>
            <p:cNvGrpSpPr/>
            <p:nvPr/>
          </p:nvGrpSpPr>
          <p:grpSpPr>
            <a:xfrm>
              <a:off x="1676400" y="1219200"/>
              <a:ext cx="1143000" cy="1066801"/>
              <a:chOff x="3047999" y="533400"/>
              <a:chExt cx="838201" cy="1066801"/>
            </a:xfrm>
          </p:grpSpPr>
          <p:sp>
            <p:nvSpPr>
              <p:cNvPr id="636" name="Moon 635">
                <a:extLst>
                  <a:ext uri="{FF2B5EF4-FFF2-40B4-BE49-F238E27FC236}">
                    <a16:creationId xmlns:a16="http://schemas.microsoft.com/office/drawing/2014/main" id="{087C2BC9-13B8-96A6-41CD-C0A11A39929C}"/>
                  </a:ext>
                </a:extLst>
              </p:cNvPr>
              <p:cNvSpPr/>
              <p:nvPr/>
            </p:nvSpPr>
            <p:spPr>
              <a:xfrm rot="11575000">
                <a:off x="3374734" y="625777"/>
                <a:ext cx="317013" cy="750848"/>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Moon 636">
                <a:extLst>
                  <a:ext uri="{FF2B5EF4-FFF2-40B4-BE49-F238E27FC236}">
                    <a16:creationId xmlns:a16="http://schemas.microsoft.com/office/drawing/2014/main" id="{9E054FDD-6378-A729-2FA2-72773FF0941D}"/>
                  </a:ext>
                </a:extLst>
              </p:cNvPr>
              <p:cNvSpPr/>
              <p:nvPr/>
            </p:nvSpPr>
            <p:spPr>
              <a:xfrm rot="12577107">
                <a:off x="3441193" y="816531"/>
                <a:ext cx="317013" cy="5966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Moon 637">
                <a:extLst>
                  <a:ext uri="{FF2B5EF4-FFF2-40B4-BE49-F238E27FC236}">
                    <a16:creationId xmlns:a16="http://schemas.microsoft.com/office/drawing/2014/main" id="{E969DF2B-FBDC-8F86-35C2-6FB4CF2682F9}"/>
                  </a:ext>
                </a:extLst>
              </p:cNvPr>
              <p:cNvSpPr/>
              <p:nvPr/>
            </p:nvSpPr>
            <p:spPr>
              <a:xfrm rot="10800000">
                <a:off x="3217596" y="533400"/>
                <a:ext cx="317013" cy="8252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Moon 638">
                <a:extLst>
                  <a:ext uri="{FF2B5EF4-FFF2-40B4-BE49-F238E27FC236}">
                    <a16:creationId xmlns:a16="http://schemas.microsoft.com/office/drawing/2014/main" id="{3909B95A-8430-EAFD-13FE-0FD62A8CD532}"/>
                  </a:ext>
                </a:extLst>
              </p:cNvPr>
              <p:cNvSpPr/>
              <p:nvPr/>
            </p:nvSpPr>
            <p:spPr>
              <a:xfrm rot="10800000">
                <a:off x="3352800" y="685800"/>
                <a:ext cx="152400" cy="55909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Moon 639">
                <a:extLst>
                  <a:ext uri="{FF2B5EF4-FFF2-40B4-BE49-F238E27FC236}">
                    <a16:creationId xmlns:a16="http://schemas.microsoft.com/office/drawing/2014/main" id="{84BAC6F0-0C39-5413-7123-EEC9FD311331}"/>
                  </a:ext>
                </a:extLst>
              </p:cNvPr>
              <p:cNvSpPr/>
              <p:nvPr/>
            </p:nvSpPr>
            <p:spPr>
              <a:xfrm rot="10456809">
                <a:off x="3229503" y="773085"/>
                <a:ext cx="252260" cy="596636"/>
              </a:xfrm>
              <a:prstGeom prst="moon">
                <a:avLst>
                  <a:gd name="adj" fmla="val 87500"/>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ounded Rectangle 147">
                <a:extLst>
                  <a:ext uri="{FF2B5EF4-FFF2-40B4-BE49-F238E27FC236}">
                    <a16:creationId xmlns:a16="http://schemas.microsoft.com/office/drawing/2014/main" id="{E6A2054E-E222-50D3-7C84-561EA4F77787}"/>
                  </a:ext>
                </a:extLst>
              </p:cNvPr>
              <p:cNvSpPr/>
              <p:nvPr/>
            </p:nvSpPr>
            <p:spPr>
              <a:xfrm rot="5400000">
                <a:off x="3611033" y="1325033"/>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ounded Rectangle 148">
                <a:extLst>
                  <a:ext uri="{FF2B5EF4-FFF2-40B4-BE49-F238E27FC236}">
                    <a16:creationId xmlns:a16="http://schemas.microsoft.com/office/drawing/2014/main" id="{8945ADAA-72A6-CB7F-4D6A-07DC8B1C7E66}"/>
                  </a:ext>
                </a:extLst>
              </p:cNvPr>
              <p:cNvSpPr/>
              <p:nvPr/>
            </p:nvSpPr>
            <p:spPr>
              <a:xfrm rot="5400000">
                <a:off x="2942166" y="1325034"/>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Rounded Rectangle 149">
                <a:extLst>
                  <a:ext uri="{FF2B5EF4-FFF2-40B4-BE49-F238E27FC236}">
                    <a16:creationId xmlns:a16="http://schemas.microsoft.com/office/drawing/2014/main" id="{2D4F4795-0DA0-D90D-D7BB-4208E0BC75DA}"/>
                  </a:ext>
                </a:extLst>
              </p:cNvPr>
              <p:cNvSpPr/>
              <p:nvPr/>
            </p:nvSpPr>
            <p:spPr>
              <a:xfrm>
                <a:off x="3048000" y="1143000"/>
                <a:ext cx="838200" cy="304800"/>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 name="Trapezoid 616">
              <a:extLst>
                <a:ext uri="{FF2B5EF4-FFF2-40B4-BE49-F238E27FC236}">
                  <a16:creationId xmlns:a16="http://schemas.microsoft.com/office/drawing/2014/main" id="{1F4B5C24-50A6-1440-6D44-6701D91C1BE0}"/>
                </a:ext>
              </a:extLst>
            </p:cNvPr>
            <p:cNvSpPr/>
            <p:nvPr/>
          </p:nvSpPr>
          <p:spPr>
            <a:xfrm rot="10115727">
              <a:off x="1867183" y="1728204"/>
              <a:ext cx="191729" cy="40736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Trapezoid 617">
              <a:extLst>
                <a:ext uri="{FF2B5EF4-FFF2-40B4-BE49-F238E27FC236}">
                  <a16:creationId xmlns:a16="http://schemas.microsoft.com/office/drawing/2014/main" id="{15D75DAF-46A3-3974-F99F-D52E8CFB12C7}"/>
                </a:ext>
              </a:extLst>
            </p:cNvPr>
            <p:cNvSpPr/>
            <p:nvPr/>
          </p:nvSpPr>
          <p:spPr>
            <a:xfrm rot="10800000">
              <a:off x="2145890" y="1649361"/>
              <a:ext cx="191729" cy="49080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Trapezoid 618">
              <a:extLst>
                <a:ext uri="{FF2B5EF4-FFF2-40B4-BE49-F238E27FC236}">
                  <a16:creationId xmlns:a16="http://schemas.microsoft.com/office/drawing/2014/main" id="{B5FA58B2-D6F2-40B9-5E0C-4524E3DFFFA7}"/>
                </a:ext>
              </a:extLst>
            </p:cNvPr>
            <p:cNvSpPr/>
            <p:nvPr/>
          </p:nvSpPr>
          <p:spPr>
            <a:xfrm rot="11326737">
              <a:off x="2405236" y="1720540"/>
              <a:ext cx="191729" cy="41762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0" name="Group 133">
              <a:extLst>
                <a:ext uri="{FF2B5EF4-FFF2-40B4-BE49-F238E27FC236}">
                  <a16:creationId xmlns:a16="http://schemas.microsoft.com/office/drawing/2014/main" id="{1B501832-BC02-4737-70E7-4D2682313A7F}"/>
                </a:ext>
              </a:extLst>
            </p:cNvPr>
            <p:cNvGrpSpPr/>
            <p:nvPr/>
          </p:nvGrpSpPr>
          <p:grpSpPr>
            <a:xfrm>
              <a:off x="2819400" y="1524000"/>
              <a:ext cx="526610" cy="4290291"/>
              <a:chOff x="4132973" y="1752600"/>
              <a:chExt cx="526610" cy="4290291"/>
            </a:xfrm>
          </p:grpSpPr>
          <p:sp>
            <p:nvSpPr>
              <p:cNvPr id="622" name="Rectangle 621">
                <a:extLst>
                  <a:ext uri="{FF2B5EF4-FFF2-40B4-BE49-F238E27FC236}">
                    <a16:creationId xmlns:a16="http://schemas.microsoft.com/office/drawing/2014/main" id="{D3D2551B-C50F-2D53-32F3-444941237561}"/>
                  </a:ext>
                </a:extLst>
              </p:cNvPr>
              <p:cNvSpPr/>
              <p:nvPr/>
            </p:nvSpPr>
            <p:spPr>
              <a:xfrm>
                <a:off x="4343400" y="2209800"/>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ectangle 622">
                <a:extLst>
                  <a:ext uri="{FF2B5EF4-FFF2-40B4-BE49-F238E27FC236}">
                    <a16:creationId xmlns:a16="http://schemas.microsoft.com/office/drawing/2014/main" id="{6BBC7086-5F6E-8AF9-B688-AFE361BB0E54}"/>
                  </a:ext>
                </a:extLst>
              </p:cNvPr>
              <p:cNvSpPr/>
              <p:nvPr/>
            </p:nvSpPr>
            <p:spPr>
              <a:xfrm>
                <a:off x="4343400" y="3147291"/>
                <a:ext cx="76200" cy="28956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4" name="Group 210">
                <a:extLst>
                  <a:ext uri="{FF2B5EF4-FFF2-40B4-BE49-F238E27FC236}">
                    <a16:creationId xmlns:a16="http://schemas.microsoft.com/office/drawing/2014/main" id="{191075C5-E551-9F9F-4D6B-6D6B20390B6A}"/>
                  </a:ext>
                </a:extLst>
              </p:cNvPr>
              <p:cNvGrpSpPr/>
              <p:nvPr/>
            </p:nvGrpSpPr>
            <p:grpSpPr>
              <a:xfrm rot="14240719">
                <a:off x="4138261" y="3120138"/>
                <a:ext cx="582298" cy="460347"/>
                <a:chOff x="1077041" y="3083173"/>
                <a:chExt cx="1451068" cy="1576735"/>
              </a:xfrm>
              <a:solidFill>
                <a:srgbClr val="C00000"/>
              </a:solidFill>
            </p:grpSpPr>
            <p:sp>
              <p:nvSpPr>
                <p:cNvPr id="634" name="Moon 633">
                  <a:extLst>
                    <a:ext uri="{FF2B5EF4-FFF2-40B4-BE49-F238E27FC236}">
                      <a16:creationId xmlns:a16="http://schemas.microsoft.com/office/drawing/2014/main" id="{59E5E731-DF65-6A6D-A039-53C6389BC14E}"/>
                    </a:ext>
                  </a:extLst>
                </p:cNvPr>
                <p:cNvSpPr/>
                <p:nvPr/>
              </p:nvSpPr>
              <p:spPr>
                <a:xfrm rot="15564222">
                  <a:off x="1558954" y="3683209"/>
                  <a:ext cx="487241" cy="1451068"/>
                </a:xfrm>
                <a:prstGeom prst="moon">
                  <a:avLst>
                    <a:gd name="adj" fmla="val 5141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Moon 634">
                  <a:extLst>
                    <a:ext uri="{FF2B5EF4-FFF2-40B4-BE49-F238E27FC236}">
                      <a16:creationId xmlns:a16="http://schemas.microsoft.com/office/drawing/2014/main" id="{18D31174-AAE4-582E-6667-F286089BBC0D}"/>
                    </a:ext>
                  </a:extLst>
                </p:cNvPr>
                <p:cNvSpPr/>
                <p:nvPr/>
              </p:nvSpPr>
              <p:spPr>
                <a:xfrm rot="8599183">
                  <a:off x="1956781" y="3083173"/>
                  <a:ext cx="385316" cy="1576735"/>
                </a:xfrm>
                <a:prstGeom prst="moon">
                  <a:avLst>
                    <a:gd name="adj" fmla="val 573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5" name="Moon 624">
                <a:extLst>
                  <a:ext uri="{FF2B5EF4-FFF2-40B4-BE49-F238E27FC236}">
                    <a16:creationId xmlns:a16="http://schemas.microsoft.com/office/drawing/2014/main" id="{B994B867-664D-71E4-E638-3A813EC16FC0}"/>
                  </a:ext>
                </a:extLst>
              </p:cNvPr>
              <p:cNvSpPr/>
              <p:nvPr/>
            </p:nvSpPr>
            <p:spPr>
              <a:xfrm rot="1702267">
                <a:off x="4132973" y="2979380"/>
                <a:ext cx="192253" cy="766528"/>
              </a:xfrm>
              <a:prstGeom prst="moon">
                <a:avLst>
                  <a:gd name="adj" fmla="val 2898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6" name="Group 215">
                <a:extLst>
                  <a:ext uri="{FF2B5EF4-FFF2-40B4-BE49-F238E27FC236}">
                    <a16:creationId xmlns:a16="http://schemas.microsoft.com/office/drawing/2014/main" id="{C73562DA-41C0-8AB3-5FC4-34DD0CACF236}"/>
                  </a:ext>
                </a:extLst>
              </p:cNvPr>
              <p:cNvGrpSpPr/>
              <p:nvPr/>
            </p:nvGrpSpPr>
            <p:grpSpPr>
              <a:xfrm>
                <a:off x="4343398" y="2842914"/>
                <a:ext cx="309754" cy="328802"/>
                <a:chOff x="2465395" y="1637223"/>
                <a:chExt cx="533400" cy="655781"/>
              </a:xfrm>
            </p:grpSpPr>
            <p:sp>
              <p:nvSpPr>
                <p:cNvPr id="632" name="Trapezoid 631">
                  <a:extLst>
                    <a:ext uri="{FF2B5EF4-FFF2-40B4-BE49-F238E27FC236}">
                      <a16:creationId xmlns:a16="http://schemas.microsoft.com/office/drawing/2014/main" id="{E6CF13D2-2F2B-7906-E5CE-E66584E1D4FA}"/>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Trapezoid 632">
                  <a:extLst>
                    <a:ext uri="{FF2B5EF4-FFF2-40B4-BE49-F238E27FC236}">
                      <a16:creationId xmlns:a16="http://schemas.microsoft.com/office/drawing/2014/main" id="{F58C02EC-A450-B7CE-C950-4F25579A8A0D}"/>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7" name="Group 216">
                <a:extLst>
                  <a:ext uri="{FF2B5EF4-FFF2-40B4-BE49-F238E27FC236}">
                    <a16:creationId xmlns:a16="http://schemas.microsoft.com/office/drawing/2014/main" id="{7E16B16B-5074-E6BF-0B12-D29D8DCF8F85}"/>
                  </a:ext>
                </a:extLst>
              </p:cNvPr>
              <p:cNvGrpSpPr/>
              <p:nvPr/>
            </p:nvGrpSpPr>
            <p:grpSpPr>
              <a:xfrm flipH="1">
                <a:off x="4159053" y="2842914"/>
                <a:ext cx="309754" cy="328802"/>
                <a:chOff x="2465395" y="1637223"/>
                <a:chExt cx="533400" cy="655781"/>
              </a:xfrm>
            </p:grpSpPr>
            <p:sp>
              <p:nvSpPr>
                <p:cNvPr id="630" name="Trapezoid 629">
                  <a:extLst>
                    <a:ext uri="{FF2B5EF4-FFF2-40B4-BE49-F238E27FC236}">
                      <a16:creationId xmlns:a16="http://schemas.microsoft.com/office/drawing/2014/main" id="{6BB09365-A176-B6EB-5F78-AC34215463A5}"/>
                    </a:ext>
                  </a:extLst>
                </p:cNvPr>
                <p:cNvSpPr/>
                <p:nvPr/>
              </p:nvSpPr>
              <p:spPr>
                <a:xfrm rot="6014075">
                  <a:off x="2594704" y="1584114"/>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Trapezoid 630">
                  <a:extLst>
                    <a:ext uri="{FF2B5EF4-FFF2-40B4-BE49-F238E27FC236}">
                      <a16:creationId xmlns:a16="http://schemas.microsoft.com/office/drawing/2014/main" id="{59A99169-CBD9-6136-7120-A251576D07AC}"/>
                    </a:ext>
                  </a:extLst>
                </p:cNvPr>
                <p:cNvSpPr/>
                <p:nvPr/>
              </p:nvSpPr>
              <p:spPr>
                <a:xfrm rot="5999871">
                  <a:off x="2518504" y="1888913"/>
                  <a:ext cx="350982" cy="4572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8" name="Trapezoid 627">
                <a:extLst>
                  <a:ext uri="{FF2B5EF4-FFF2-40B4-BE49-F238E27FC236}">
                    <a16:creationId xmlns:a16="http://schemas.microsoft.com/office/drawing/2014/main" id="{B7F69929-2929-D8A7-3652-2F9B2FCAB48B}"/>
                  </a:ext>
                </a:extLst>
              </p:cNvPr>
              <p:cNvSpPr/>
              <p:nvPr/>
            </p:nvSpPr>
            <p:spPr>
              <a:xfrm rot="10800000">
                <a:off x="4221018" y="2819400"/>
                <a:ext cx="350982" cy="304800"/>
              </a:xfrm>
              <a:prstGeom prst="trapezoid">
                <a:avLst>
                  <a:gd name="adj" fmla="val 159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Flowchart: Extract 628">
                <a:extLst>
                  <a:ext uri="{FF2B5EF4-FFF2-40B4-BE49-F238E27FC236}">
                    <a16:creationId xmlns:a16="http://schemas.microsoft.com/office/drawing/2014/main" id="{5A735E39-70B9-1F26-7BB5-8B14DA94930D}"/>
                  </a:ext>
                </a:extLst>
              </p:cNvPr>
              <p:cNvSpPr/>
              <p:nvPr/>
            </p:nvSpPr>
            <p:spPr>
              <a:xfrm>
                <a:off x="4343400" y="1752600"/>
                <a:ext cx="76200" cy="457200"/>
              </a:xfrm>
              <a:prstGeom prst="flowChartExtra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1" name="Oval 620">
              <a:extLst>
                <a:ext uri="{FF2B5EF4-FFF2-40B4-BE49-F238E27FC236}">
                  <a16:creationId xmlns:a16="http://schemas.microsoft.com/office/drawing/2014/main" id="{0C83983F-2901-D9E2-5A4D-A5C2FF13874F}"/>
                </a:ext>
              </a:extLst>
            </p:cNvPr>
            <p:cNvSpPr/>
            <p:nvPr/>
          </p:nvSpPr>
          <p:spPr>
            <a:xfrm>
              <a:off x="2971800" y="4114801"/>
              <a:ext cx="2286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33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2" presetClass="exit" presetSubtype="9" fill="hold" nodeType="withEffect">
                                  <p:stCondLst>
                                    <p:cond delay="0"/>
                                  </p:stCondLst>
                                  <p:childTnLst>
                                    <p:anim calcmode="lin" valueType="num">
                                      <p:cBhvr additive="base">
                                        <p:cTn id="19" dur="2000"/>
                                        <p:tgtEl>
                                          <p:spTgt spid="70"/>
                                        </p:tgtEl>
                                        <p:attrNameLst>
                                          <p:attrName>ppt_x</p:attrName>
                                        </p:attrNameLst>
                                      </p:cBhvr>
                                      <p:tavLst>
                                        <p:tav tm="0">
                                          <p:val>
                                            <p:strVal val="ppt_x"/>
                                          </p:val>
                                        </p:tav>
                                        <p:tav tm="100000">
                                          <p:val>
                                            <p:strVal val="0-ppt_w/2"/>
                                          </p:val>
                                        </p:tav>
                                      </p:tavLst>
                                    </p:anim>
                                    <p:anim calcmode="lin" valueType="num">
                                      <p:cBhvr additive="base">
                                        <p:cTn id="20" dur="2000"/>
                                        <p:tgtEl>
                                          <p:spTgt spid="70"/>
                                        </p:tgtEl>
                                        <p:attrNameLst>
                                          <p:attrName>ppt_y</p:attrName>
                                        </p:attrNameLst>
                                      </p:cBhvr>
                                      <p:tavLst>
                                        <p:tav tm="0">
                                          <p:val>
                                            <p:strVal val="ppt_y"/>
                                          </p:val>
                                        </p:tav>
                                        <p:tav tm="100000">
                                          <p:val>
                                            <p:strVal val="0-ppt_h/2"/>
                                          </p:val>
                                        </p:tav>
                                      </p:tavLst>
                                    </p:anim>
                                    <p:set>
                                      <p:cBhvr>
                                        <p:cTn id="21" dur="1" fill="hold">
                                          <p:stCondLst>
                                            <p:cond delay="1999"/>
                                          </p:stCondLst>
                                        </p:cTn>
                                        <p:tgtEl>
                                          <p:spTgt spid="7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4"/>
                                        </p:tgtEl>
                                        <p:attrNameLst>
                                          <p:attrName>style.visibility</p:attrName>
                                        </p:attrNameLst>
                                      </p:cBhvr>
                                      <p:to>
                                        <p:strVal val="visible"/>
                                      </p:to>
                                    </p:set>
                                  </p:childTnLst>
                                </p:cTn>
                              </p:par>
                              <p:par>
                                <p:cTn id="30" presetID="16" presetClass="exit" presetSubtype="21" fill="hold" nodeType="withEffect">
                                  <p:stCondLst>
                                    <p:cond delay="0"/>
                                  </p:stCondLst>
                                  <p:childTnLst>
                                    <p:animEffect transition="out" filter="barn(inVertical)">
                                      <p:cBhvr>
                                        <p:cTn id="31" dur="500"/>
                                        <p:tgtEl>
                                          <p:spTgt spid="476"/>
                                        </p:tgtEl>
                                      </p:cBhvr>
                                    </p:animEffect>
                                    <p:set>
                                      <p:cBhvr>
                                        <p:cTn id="32" dur="1" fill="hold">
                                          <p:stCondLst>
                                            <p:cond delay="499"/>
                                          </p:stCondLst>
                                        </p:cTn>
                                        <p:tgtEl>
                                          <p:spTgt spid="476"/>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593"/>
                                        </p:tgtEl>
                                      </p:cBhvr>
                                    </p:animEffect>
                                    <p:set>
                                      <p:cBhvr>
                                        <p:cTn id="35" dur="1" fill="hold">
                                          <p:stCondLst>
                                            <p:cond delay="499"/>
                                          </p:stCondLst>
                                        </p:cTn>
                                        <p:tgtEl>
                                          <p:spTgt spid="5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C7338D-CF36-46F3-B286-2756E3092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268941" y="224119"/>
            <a:ext cx="11636188"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Book of Mormon Who’s Who by Ed J. </a:t>
            </a:r>
            <a:r>
              <a:rPr lang="en-US" dirty="0" err="1">
                <a:solidFill>
                  <a:schemeClr val="bg1"/>
                </a:solidFill>
              </a:rPr>
              <a:t>Pinegar</a:t>
            </a:r>
            <a:r>
              <a:rPr lang="en-US" dirty="0">
                <a:solidFill>
                  <a:schemeClr val="bg1"/>
                </a:solidFill>
              </a:rPr>
              <a:t> and Richard J. Allen pg. 61, 129-130, 152-153</a:t>
            </a:r>
          </a:p>
          <a:p>
            <a:endParaRPr lang="en-US" dirty="0">
              <a:solidFill>
                <a:schemeClr val="bg1"/>
              </a:solidFill>
            </a:endParaRPr>
          </a:p>
          <a:p>
            <a:r>
              <a:rPr lang="en-US" b="0" i="0" dirty="0">
                <a:solidFill>
                  <a:schemeClr val="bg1"/>
                </a:solidFill>
                <a:effectLst/>
                <a:latin typeface="Abadi" panose="020B0604020104020204" pitchFamily="34" charset="0"/>
              </a:rPr>
              <a:t>David A. Bednar, </a:t>
            </a:r>
            <a:r>
              <a:rPr lang="en-US" dirty="0">
                <a:solidFill>
                  <a:schemeClr val="bg1"/>
                </a:solidFill>
                <a:latin typeface="Abadi" panose="020B0604020104020204" pitchFamily="34" charset="0"/>
              </a:rPr>
              <a:t>“And Nothing Shall Offend Them,” </a:t>
            </a:r>
            <a:r>
              <a:rPr lang="en-US" b="0" i="1" dirty="0">
                <a:solidFill>
                  <a:schemeClr val="bg1"/>
                </a:solidFill>
                <a:effectLst/>
                <a:latin typeface="Abadi" panose="020B0604020104020204" pitchFamily="34" charset="0"/>
              </a:rPr>
              <a:t> 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Nov. 2006, 91, 92</a:t>
            </a:r>
          </a:p>
          <a:p>
            <a:r>
              <a:rPr lang="en-US" b="0" i="0" dirty="0">
                <a:solidFill>
                  <a:schemeClr val="bg1"/>
                </a:solidFill>
                <a:effectLst/>
                <a:latin typeface="Abadi" panose="020B0604020104020204" pitchFamily="34" charset="0"/>
              </a:rPr>
              <a:t>Dallin H. Oaks, </a:t>
            </a:r>
            <a:r>
              <a:rPr lang="en-US" dirty="0">
                <a:solidFill>
                  <a:schemeClr val="bg1"/>
                </a:solidFill>
                <a:latin typeface="Abadi" panose="020B0604020104020204" pitchFamily="34" charset="0"/>
              </a:rPr>
              <a:t>“Adversity,”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July 1998, 8.</a:t>
            </a:r>
            <a:endParaRPr lang="en-US" dirty="0">
              <a:solidFill>
                <a:schemeClr val="bg1"/>
              </a:solidFill>
            </a:endParaRPr>
          </a:p>
          <a:p>
            <a:endParaRPr lang="en-US" dirty="0">
              <a:solidFill>
                <a:schemeClr val="bg1"/>
              </a:solidFill>
            </a:endParaRPr>
          </a:p>
          <a:p>
            <a:r>
              <a:rPr lang="en-US" dirty="0">
                <a:solidFill>
                  <a:schemeClr val="bg1"/>
                </a:solidFill>
              </a:rPr>
              <a:t>Artist: James H. </a:t>
            </a:r>
            <a:r>
              <a:rPr lang="en-US" dirty="0" err="1">
                <a:solidFill>
                  <a:schemeClr val="bg1"/>
                </a:solidFill>
              </a:rPr>
              <a:t>Fullmer</a:t>
            </a:r>
            <a:endParaRPr lang="en-US" dirty="0">
              <a:solidFill>
                <a:schemeClr val="bg1"/>
              </a:solidFill>
            </a:endParaRPr>
          </a:p>
          <a:p>
            <a:endParaRPr lang="en-US" dirty="0">
              <a:solidFill>
                <a:schemeClr val="bg1"/>
              </a:solidFill>
            </a:endParaRPr>
          </a:p>
          <a:p>
            <a:r>
              <a:rPr lang="en-US" dirty="0">
                <a:solidFill>
                  <a:schemeClr val="bg1"/>
                </a:solidFill>
              </a:rPr>
              <a:t>Joseph F. Smith about New Zealand (quoted by Spencer W. Kimball in Joseph Fielding McConkie and Robert L. Millet, </a:t>
            </a:r>
            <a:r>
              <a:rPr lang="en-US" i="1" dirty="0">
                <a:solidFill>
                  <a:schemeClr val="bg1"/>
                </a:solidFill>
              </a:rPr>
              <a:t>Doctrinal Commentary on the Book of Mormon,</a:t>
            </a:r>
            <a:r>
              <a:rPr lang="en-US" dirty="0">
                <a:solidFill>
                  <a:schemeClr val="bg1"/>
                </a:solidFill>
              </a:rPr>
              <a:t> vol. 3 [1991], 329).</a:t>
            </a:r>
          </a:p>
          <a:p>
            <a:endParaRPr lang="en-US" dirty="0">
              <a:solidFill>
                <a:schemeClr val="bg1"/>
              </a:solidFill>
            </a:endParaRPr>
          </a:p>
          <a:p>
            <a:r>
              <a:rPr lang="en-US" dirty="0">
                <a:solidFill>
                  <a:schemeClr val="bg1"/>
                </a:solidFill>
              </a:rPr>
              <a:t>David O. McKay (“Dedicatory Prayer Delivered by Pres. McKay at New Zealand Temple,” </a:t>
            </a:r>
            <a:r>
              <a:rPr lang="en-US" i="1" dirty="0">
                <a:solidFill>
                  <a:schemeClr val="bg1"/>
                </a:solidFill>
              </a:rPr>
              <a:t>Church News,</a:t>
            </a:r>
            <a:r>
              <a:rPr lang="en-US" dirty="0">
                <a:solidFill>
                  <a:schemeClr val="bg1"/>
                </a:solidFill>
              </a:rPr>
              <a:t> May 10, 1958, 2).</a:t>
            </a:r>
          </a:p>
          <a:p>
            <a:endParaRPr lang="en-US" dirty="0">
              <a:solidFill>
                <a:schemeClr val="bg1"/>
              </a:solidFill>
            </a:endParaRPr>
          </a:p>
          <a:p>
            <a:r>
              <a:rPr lang="en-US" dirty="0">
                <a:solidFill>
                  <a:schemeClr val="bg1"/>
                </a:solidFill>
              </a:rPr>
              <a:t>President Spencer W. Kimball (Temple View Area Conference Report, February 1976, 3; quoted in Joseph Fielding McConkie and Robert L. Millet, </a:t>
            </a:r>
            <a:r>
              <a:rPr lang="en-US" i="1" dirty="0">
                <a:solidFill>
                  <a:schemeClr val="bg1"/>
                </a:solidFill>
              </a:rPr>
              <a:t>Doctrinal Commentary on the Book of Mormon,</a:t>
            </a:r>
            <a:r>
              <a:rPr lang="en-US" dirty="0">
                <a:solidFill>
                  <a:schemeClr val="bg1"/>
                </a:solidFill>
              </a:rPr>
              <a:t> vol. 3, 329).</a:t>
            </a:r>
          </a:p>
        </p:txBody>
      </p:sp>
      <p:sp>
        <p:nvSpPr>
          <p:cNvPr id="26" name="Footer Placeholder 14">
            <a:extLst>
              <a:ext uri="{FF2B5EF4-FFF2-40B4-BE49-F238E27FC236}">
                <a16:creationId xmlns:a16="http://schemas.microsoft.com/office/drawing/2014/main" id="{D3B5D366-1622-41DC-A7A8-317655DCD996}"/>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255565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record keepers of the book of mormon.jpg"/>
          <p:cNvPicPr>
            <a:picLocks noChangeAspect="1"/>
          </p:cNvPicPr>
          <p:nvPr/>
        </p:nvPicPr>
        <p:blipFill>
          <a:blip r:embed="rId2" cstate="print"/>
          <a:stretch>
            <a:fillRect/>
          </a:stretch>
        </p:blipFill>
        <p:spPr>
          <a:xfrm>
            <a:off x="2266950" y="552450"/>
            <a:ext cx="7658100" cy="5753100"/>
          </a:xfrm>
          <a:prstGeom prst="rect">
            <a:avLst/>
          </a:prstGeom>
        </p:spPr>
      </p:pic>
      <p:sp>
        <p:nvSpPr>
          <p:cNvPr id="3" name="5-Point Star 2"/>
          <p:cNvSpPr/>
          <p:nvPr/>
        </p:nvSpPr>
        <p:spPr>
          <a:xfrm>
            <a:off x="2743200" y="4267200"/>
            <a:ext cx="304800" cy="304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611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9519621" y="6488668"/>
            <a:ext cx="2514600" cy="369332"/>
          </a:xfrm>
          <a:prstGeom prst="rect">
            <a:avLst/>
          </a:prstGeom>
          <a:noFill/>
        </p:spPr>
        <p:txBody>
          <a:bodyPr wrap="square" rtlCol="0">
            <a:spAutoFit/>
          </a:bodyPr>
          <a:lstStyle/>
          <a:p>
            <a:pPr algn="r"/>
            <a:r>
              <a:rPr lang="en-US" dirty="0">
                <a:solidFill>
                  <a:schemeClr val="bg1"/>
                </a:solidFill>
              </a:rPr>
              <a:t>Alma 53:22</a:t>
            </a:r>
          </a:p>
        </p:txBody>
      </p:sp>
      <p:sp>
        <p:nvSpPr>
          <p:cNvPr id="49" name="TextBox 48"/>
          <p:cNvSpPr txBox="1"/>
          <p:nvPr/>
        </p:nvSpPr>
        <p:spPr>
          <a:xfrm>
            <a:off x="1524000" y="1"/>
            <a:ext cx="9144000" cy="1200329"/>
          </a:xfrm>
          <a:prstGeom prst="rect">
            <a:avLst/>
          </a:prstGeom>
          <a:noFill/>
        </p:spPr>
        <p:txBody>
          <a:bodyPr wrap="square" rtlCol="0">
            <a:spAutoFit/>
          </a:bodyPr>
          <a:lstStyle/>
          <a:p>
            <a:pPr algn="ctr"/>
            <a:r>
              <a:rPr lang="en-US" sz="3600" dirty="0">
                <a:solidFill>
                  <a:schemeClr val="bg1"/>
                </a:solidFill>
                <a:latin typeface="Copperplate Gothic Bold" pitchFamily="34" charset="0"/>
              </a:rPr>
              <a:t>Ending of the 28</a:t>
            </a:r>
            <a:r>
              <a:rPr lang="en-US" sz="3600" baseline="30000" dirty="0">
                <a:solidFill>
                  <a:schemeClr val="bg1"/>
                </a:solidFill>
                <a:latin typeface="Copperplate Gothic Bold" pitchFamily="34" charset="0"/>
              </a:rPr>
              <a:t>th</a:t>
            </a:r>
            <a:r>
              <a:rPr lang="en-US" sz="3600" dirty="0">
                <a:solidFill>
                  <a:schemeClr val="bg1"/>
                </a:solidFill>
                <a:latin typeface="Copperplate Gothic Bold" pitchFamily="34" charset="0"/>
              </a:rPr>
              <a:t> Year of the Reign of the Judges</a:t>
            </a:r>
          </a:p>
        </p:txBody>
      </p:sp>
      <p:sp>
        <p:nvSpPr>
          <p:cNvPr id="53" name="TextBox 52"/>
          <p:cNvSpPr txBox="1"/>
          <p:nvPr/>
        </p:nvSpPr>
        <p:spPr>
          <a:xfrm>
            <a:off x="1669358" y="1952153"/>
            <a:ext cx="5748170" cy="2677656"/>
          </a:xfrm>
          <a:prstGeom prst="rect">
            <a:avLst/>
          </a:prstGeom>
          <a:noFill/>
        </p:spPr>
        <p:txBody>
          <a:bodyPr wrap="square" rtlCol="0">
            <a:spAutoFit/>
          </a:bodyPr>
          <a:lstStyle/>
          <a:p>
            <a:r>
              <a:rPr lang="en-US" sz="2800" i="1" dirty="0">
                <a:solidFill>
                  <a:srgbClr val="FFFF00"/>
                </a:solidFill>
              </a:rPr>
              <a:t>“And now it came to pass that Helaman did march at the head of his two thousand stripling soldiers, to the support of the people in the borders of the land on the south by the west sea.”</a:t>
            </a:r>
          </a:p>
        </p:txBody>
      </p:sp>
      <p:grpSp>
        <p:nvGrpSpPr>
          <p:cNvPr id="50" name="Group 49">
            <a:extLst>
              <a:ext uri="{FF2B5EF4-FFF2-40B4-BE49-F238E27FC236}">
                <a16:creationId xmlns:a16="http://schemas.microsoft.com/office/drawing/2014/main" id="{B6677ADF-6960-420C-9112-206BB91C9604}"/>
              </a:ext>
            </a:extLst>
          </p:cNvPr>
          <p:cNvGrpSpPr/>
          <p:nvPr/>
        </p:nvGrpSpPr>
        <p:grpSpPr>
          <a:xfrm>
            <a:off x="161365" y="300318"/>
            <a:ext cx="609600" cy="6096000"/>
            <a:chOff x="1676400" y="228600"/>
            <a:chExt cx="609600" cy="6096000"/>
          </a:xfrm>
        </p:grpSpPr>
        <p:grpSp>
          <p:nvGrpSpPr>
            <p:cNvPr id="51" name="Group 50">
              <a:extLst>
                <a:ext uri="{FF2B5EF4-FFF2-40B4-BE49-F238E27FC236}">
                  <a16:creationId xmlns:a16="http://schemas.microsoft.com/office/drawing/2014/main" id="{FEE32E67-6F31-422A-8BD9-67016657595E}"/>
                </a:ext>
              </a:extLst>
            </p:cNvPr>
            <p:cNvGrpSpPr/>
            <p:nvPr/>
          </p:nvGrpSpPr>
          <p:grpSpPr>
            <a:xfrm>
              <a:off x="1752601" y="1295400"/>
              <a:ext cx="415533" cy="3962400"/>
              <a:chOff x="2286000" y="1349828"/>
              <a:chExt cx="609600" cy="5812972"/>
            </a:xfrm>
          </p:grpSpPr>
          <p:sp>
            <p:nvSpPr>
              <p:cNvPr id="89" name="Pentagon 6">
                <a:extLst>
                  <a:ext uri="{FF2B5EF4-FFF2-40B4-BE49-F238E27FC236}">
                    <a16:creationId xmlns:a16="http://schemas.microsoft.com/office/drawing/2014/main" id="{1B5D56BF-1969-4689-B2CA-814C3455B599}"/>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48421FB-AC96-4E2A-910E-963FBD594777}"/>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ross 90">
                <a:extLst>
                  <a:ext uri="{FF2B5EF4-FFF2-40B4-BE49-F238E27FC236}">
                    <a16:creationId xmlns:a16="http://schemas.microsoft.com/office/drawing/2014/main" id="{12ABF8FD-013F-458F-8075-2FBCCC8CD30B}"/>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nut 9">
                <a:extLst>
                  <a:ext uri="{FF2B5EF4-FFF2-40B4-BE49-F238E27FC236}">
                    <a16:creationId xmlns:a16="http://schemas.microsoft.com/office/drawing/2014/main" id="{A31196FD-0D10-4A40-92B9-D44A4092B3A5}"/>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10">
                <a:extLst>
                  <a:ext uri="{FF2B5EF4-FFF2-40B4-BE49-F238E27FC236}">
                    <a16:creationId xmlns:a16="http://schemas.microsoft.com/office/drawing/2014/main" id="{9216D79D-7E80-48EE-B5F8-673D8ECF7FE1}"/>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51">
              <a:extLst>
                <a:ext uri="{FF2B5EF4-FFF2-40B4-BE49-F238E27FC236}">
                  <a16:creationId xmlns:a16="http://schemas.microsoft.com/office/drawing/2014/main" id="{40038093-9F39-456C-853D-F643D5624686}"/>
                </a:ext>
              </a:extLst>
            </p:cNvPr>
            <p:cNvGrpSpPr/>
            <p:nvPr/>
          </p:nvGrpSpPr>
          <p:grpSpPr>
            <a:xfrm>
              <a:off x="1676400" y="5410200"/>
              <a:ext cx="609600" cy="914400"/>
              <a:chOff x="2209800" y="5562600"/>
              <a:chExt cx="1676400" cy="2514600"/>
            </a:xfrm>
          </p:grpSpPr>
          <p:sp>
            <p:nvSpPr>
              <p:cNvPr id="72" name="Hexagon 71">
                <a:extLst>
                  <a:ext uri="{FF2B5EF4-FFF2-40B4-BE49-F238E27FC236}">
                    <a16:creationId xmlns:a16="http://schemas.microsoft.com/office/drawing/2014/main" id="{FA4EAA7C-C7FF-4441-AABF-6F97A35ACF3A}"/>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a:extLst>
                  <a:ext uri="{FF2B5EF4-FFF2-40B4-BE49-F238E27FC236}">
                    <a16:creationId xmlns:a16="http://schemas.microsoft.com/office/drawing/2014/main" id="{C2370893-1037-4306-95D4-5D82B907FC58}"/>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a:extLst>
                  <a:ext uri="{FF2B5EF4-FFF2-40B4-BE49-F238E27FC236}">
                    <a16:creationId xmlns:a16="http://schemas.microsoft.com/office/drawing/2014/main" id="{4BBB2F13-F42A-4C5D-9D48-6BBD75077110}"/>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78">
                <a:extLst>
                  <a:ext uri="{FF2B5EF4-FFF2-40B4-BE49-F238E27FC236}">
                    <a16:creationId xmlns:a16="http://schemas.microsoft.com/office/drawing/2014/main" id="{B55B7235-1706-4FBE-9185-C97751E9AF3E}"/>
                  </a:ext>
                </a:extLst>
              </p:cNvPr>
              <p:cNvGrpSpPr/>
              <p:nvPr/>
            </p:nvGrpSpPr>
            <p:grpSpPr>
              <a:xfrm>
                <a:off x="2627416" y="5583382"/>
                <a:ext cx="838200" cy="279400"/>
                <a:chOff x="2895600" y="4648200"/>
                <a:chExt cx="1600200" cy="533400"/>
              </a:xfrm>
            </p:grpSpPr>
            <p:sp>
              <p:nvSpPr>
                <p:cNvPr id="84" name="Quad Arrow 24">
                  <a:extLst>
                    <a:ext uri="{FF2B5EF4-FFF2-40B4-BE49-F238E27FC236}">
                      <a16:creationId xmlns:a16="http://schemas.microsoft.com/office/drawing/2014/main" id="{5EACFCEE-CE09-4C6A-91A0-A83E2565784B}"/>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25">
                  <a:extLst>
                    <a:ext uri="{FF2B5EF4-FFF2-40B4-BE49-F238E27FC236}">
                      <a16:creationId xmlns:a16="http://schemas.microsoft.com/office/drawing/2014/main" id="{5FDC8758-B997-4A22-B11A-329CB690739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26">
                  <a:extLst>
                    <a:ext uri="{FF2B5EF4-FFF2-40B4-BE49-F238E27FC236}">
                      <a16:creationId xmlns:a16="http://schemas.microsoft.com/office/drawing/2014/main" id="{382A64F9-51DE-4EA2-9CE3-F82C48C2831A}"/>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A3D4EDC4-C21E-43B5-961F-255CB36B665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6D5A70D6-A4FF-4C89-9E6C-06CA239AFD8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79">
                <a:extLst>
                  <a:ext uri="{FF2B5EF4-FFF2-40B4-BE49-F238E27FC236}">
                    <a16:creationId xmlns:a16="http://schemas.microsoft.com/office/drawing/2014/main" id="{6929B8AE-5331-4506-9339-3164E96C24F4}"/>
                  </a:ext>
                </a:extLst>
              </p:cNvPr>
              <p:cNvGrpSpPr/>
              <p:nvPr/>
            </p:nvGrpSpPr>
            <p:grpSpPr>
              <a:xfrm>
                <a:off x="2590800" y="7772400"/>
                <a:ext cx="838200" cy="279400"/>
                <a:chOff x="2895600" y="4648200"/>
                <a:chExt cx="1600200" cy="533400"/>
              </a:xfrm>
            </p:grpSpPr>
            <p:sp>
              <p:nvSpPr>
                <p:cNvPr id="79" name="Quad Arrow 19">
                  <a:extLst>
                    <a:ext uri="{FF2B5EF4-FFF2-40B4-BE49-F238E27FC236}">
                      <a16:creationId xmlns:a16="http://schemas.microsoft.com/office/drawing/2014/main" id="{A1FBD9CF-B40D-40E0-BD4F-0AFF4A87FD9D}"/>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20">
                  <a:extLst>
                    <a:ext uri="{FF2B5EF4-FFF2-40B4-BE49-F238E27FC236}">
                      <a16:creationId xmlns:a16="http://schemas.microsoft.com/office/drawing/2014/main" id="{A8FA51E3-471F-4069-B87F-14C15942464F}"/>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21">
                  <a:extLst>
                    <a:ext uri="{FF2B5EF4-FFF2-40B4-BE49-F238E27FC236}">
                      <a16:creationId xmlns:a16="http://schemas.microsoft.com/office/drawing/2014/main" id="{3F8FCCBE-DCFE-4BF8-8444-272F3E844A2A}"/>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C5A5D031-AB90-4BA4-A8B0-CBEADDB3BCF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1DFD1D0C-7656-451E-8181-1BDE35FD766F}"/>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Donut 17">
                <a:extLst>
                  <a:ext uri="{FF2B5EF4-FFF2-40B4-BE49-F238E27FC236}">
                    <a16:creationId xmlns:a16="http://schemas.microsoft.com/office/drawing/2014/main" id="{683AB971-C106-4C90-89C0-131D1465D6C9}"/>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Quad Arrow 18">
                <a:extLst>
                  <a:ext uri="{FF2B5EF4-FFF2-40B4-BE49-F238E27FC236}">
                    <a16:creationId xmlns:a16="http://schemas.microsoft.com/office/drawing/2014/main" id="{0AADF04C-0D7C-4BEC-90D9-DF9ECEAF4B7B}"/>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2BDBE49-1061-44F4-80AB-81FADE45D66E}"/>
                </a:ext>
              </a:extLst>
            </p:cNvPr>
            <p:cNvGrpSpPr/>
            <p:nvPr/>
          </p:nvGrpSpPr>
          <p:grpSpPr>
            <a:xfrm>
              <a:off x="1676400" y="228600"/>
              <a:ext cx="609600" cy="914400"/>
              <a:chOff x="2209800" y="5562600"/>
              <a:chExt cx="1676400" cy="2514600"/>
            </a:xfrm>
          </p:grpSpPr>
          <p:sp>
            <p:nvSpPr>
              <p:cNvPr id="55" name="Hexagon 54">
                <a:extLst>
                  <a:ext uri="{FF2B5EF4-FFF2-40B4-BE49-F238E27FC236}">
                    <a16:creationId xmlns:a16="http://schemas.microsoft.com/office/drawing/2014/main" id="{AA859E9C-1DF4-470F-A246-8B655800ABAA}"/>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a:extLst>
                  <a:ext uri="{FF2B5EF4-FFF2-40B4-BE49-F238E27FC236}">
                    <a16:creationId xmlns:a16="http://schemas.microsoft.com/office/drawing/2014/main" id="{66421745-D483-4F75-A1F9-CB0DF4C5C3C1}"/>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a:extLst>
                  <a:ext uri="{FF2B5EF4-FFF2-40B4-BE49-F238E27FC236}">
                    <a16:creationId xmlns:a16="http://schemas.microsoft.com/office/drawing/2014/main" id="{5E4459CE-329E-487A-9937-94B2CC7CEF85}"/>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78">
                <a:extLst>
                  <a:ext uri="{FF2B5EF4-FFF2-40B4-BE49-F238E27FC236}">
                    <a16:creationId xmlns:a16="http://schemas.microsoft.com/office/drawing/2014/main" id="{55808B6E-0CC9-4684-B1F4-498A8A332BD9}"/>
                  </a:ext>
                </a:extLst>
              </p:cNvPr>
              <p:cNvGrpSpPr/>
              <p:nvPr/>
            </p:nvGrpSpPr>
            <p:grpSpPr>
              <a:xfrm>
                <a:off x="2627416" y="5583382"/>
                <a:ext cx="838200" cy="279400"/>
                <a:chOff x="2895600" y="4648200"/>
                <a:chExt cx="1600200" cy="533400"/>
              </a:xfrm>
            </p:grpSpPr>
            <p:sp>
              <p:nvSpPr>
                <p:cNvPr id="67" name="Quad Arrow 42">
                  <a:extLst>
                    <a:ext uri="{FF2B5EF4-FFF2-40B4-BE49-F238E27FC236}">
                      <a16:creationId xmlns:a16="http://schemas.microsoft.com/office/drawing/2014/main" id="{4488214E-B6F8-43EB-BD0E-2FD19121ACFA}"/>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43">
                  <a:extLst>
                    <a:ext uri="{FF2B5EF4-FFF2-40B4-BE49-F238E27FC236}">
                      <a16:creationId xmlns:a16="http://schemas.microsoft.com/office/drawing/2014/main" id="{BE708F1E-D71B-48CC-B0A6-4F2BD2079F28}"/>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44">
                  <a:extLst>
                    <a:ext uri="{FF2B5EF4-FFF2-40B4-BE49-F238E27FC236}">
                      <a16:creationId xmlns:a16="http://schemas.microsoft.com/office/drawing/2014/main" id="{46A8D194-9660-48D9-9F36-C278CA696389}"/>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31E42410-FBDA-4DCE-9A4E-58955A7F6F1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7A796235-7792-441D-96E4-906E546D0609}"/>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79">
                <a:extLst>
                  <a:ext uri="{FF2B5EF4-FFF2-40B4-BE49-F238E27FC236}">
                    <a16:creationId xmlns:a16="http://schemas.microsoft.com/office/drawing/2014/main" id="{0D82807B-3756-4A95-AE75-E34F62FBF981}"/>
                  </a:ext>
                </a:extLst>
              </p:cNvPr>
              <p:cNvGrpSpPr/>
              <p:nvPr/>
            </p:nvGrpSpPr>
            <p:grpSpPr>
              <a:xfrm>
                <a:off x="2590800" y="7772400"/>
                <a:ext cx="838200" cy="279400"/>
                <a:chOff x="2895600" y="4648200"/>
                <a:chExt cx="1600200" cy="533400"/>
              </a:xfrm>
            </p:grpSpPr>
            <p:sp>
              <p:nvSpPr>
                <p:cNvPr id="62" name="Quad Arrow 37">
                  <a:extLst>
                    <a:ext uri="{FF2B5EF4-FFF2-40B4-BE49-F238E27FC236}">
                      <a16:creationId xmlns:a16="http://schemas.microsoft.com/office/drawing/2014/main" id="{67FAD274-CCFC-4477-8C6C-5CB7AFB8D0FA}"/>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38">
                  <a:extLst>
                    <a:ext uri="{FF2B5EF4-FFF2-40B4-BE49-F238E27FC236}">
                      <a16:creationId xmlns:a16="http://schemas.microsoft.com/office/drawing/2014/main" id="{465EADD9-CB92-4523-9BE5-F11374E139C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39">
                  <a:extLst>
                    <a:ext uri="{FF2B5EF4-FFF2-40B4-BE49-F238E27FC236}">
                      <a16:creationId xmlns:a16="http://schemas.microsoft.com/office/drawing/2014/main" id="{42E3B5D7-9336-4457-9379-D833622EDE90}"/>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292C616C-D955-412A-B79C-2A23D7F223FE}"/>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54E310A-5CF9-4AC1-B869-433D3668F3AF}"/>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Donut 35">
                <a:extLst>
                  <a:ext uri="{FF2B5EF4-FFF2-40B4-BE49-F238E27FC236}">
                    <a16:creationId xmlns:a16="http://schemas.microsoft.com/office/drawing/2014/main" id="{B32394E4-14FD-41BD-B3E5-25B31861EB2C}"/>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Quad Arrow 36">
                <a:extLst>
                  <a:ext uri="{FF2B5EF4-FFF2-40B4-BE49-F238E27FC236}">
                    <a16:creationId xmlns:a16="http://schemas.microsoft.com/office/drawing/2014/main" id="{36E04552-99CB-41EC-91BC-0B13C6B3E71C}"/>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F0C132C3-12AB-4466-A12B-5EB786AAACB2}"/>
              </a:ext>
            </a:extLst>
          </p:cNvPr>
          <p:cNvSpPr/>
          <p:nvPr/>
        </p:nvSpPr>
        <p:spPr>
          <a:xfrm>
            <a:off x="1455869" y="5570687"/>
            <a:ext cx="6096000" cy="1015663"/>
          </a:xfrm>
          <a:prstGeom prst="rect">
            <a:avLst/>
          </a:prstGeom>
        </p:spPr>
        <p:txBody>
          <a:bodyPr>
            <a:spAutoFit/>
          </a:bodyPr>
          <a:lstStyle/>
          <a:p>
            <a:r>
              <a:rPr lang="en-US" sz="1200" b="0" i="0" dirty="0">
                <a:solidFill>
                  <a:schemeClr val="bg1"/>
                </a:solidFill>
                <a:effectLst/>
                <a:latin typeface="Verdana" panose="020B0604030504040204" pitchFamily="34" charset="0"/>
              </a:rPr>
              <a:t>Stripling: "a youth," late 14c., possibly from </a:t>
            </a:r>
            <a:r>
              <a:rPr lang="en-US" sz="1200" b="0" i="1" dirty="0">
                <a:solidFill>
                  <a:schemeClr val="bg1"/>
                </a:solidFill>
                <a:effectLst/>
                <a:latin typeface="Verdana" panose="020B0604030504040204" pitchFamily="34" charset="0"/>
              </a:rPr>
              <a:t>strip </a:t>
            </a:r>
            <a:r>
              <a:rPr lang="en-US" sz="1200" b="0" i="0" dirty="0">
                <a:solidFill>
                  <a:schemeClr val="bg1"/>
                </a:solidFill>
                <a:effectLst/>
                <a:latin typeface="Verdana" panose="020B0604030504040204" pitchFamily="34" charset="0"/>
              </a:rPr>
              <a:t>(n.) "long, narrow piece," on the</a:t>
            </a:r>
          </a:p>
          <a:p>
            <a:r>
              <a:rPr lang="en-US" sz="1200" b="0" i="0" dirty="0">
                <a:solidFill>
                  <a:schemeClr val="bg1"/>
                </a:solidFill>
                <a:effectLst/>
                <a:latin typeface="Verdana" panose="020B0604030504040204" pitchFamily="34" charset="0"/>
              </a:rPr>
              <a:t>notion of "one who is slender as a strip, whose figure is not yet filled out.“</a:t>
            </a:r>
          </a:p>
          <a:p>
            <a:r>
              <a:rPr lang="en-US" sz="1200" dirty="0">
                <a:solidFill>
                  <a:schemeClr val="bg1"/>
                </a:solidFill>
                <a:latin typeface="Verdana" panose="020B0604030504040204" pitchFamily="34" charset="0"/>
              </a:rPr>
              <a:t>Etymology: Middle English 1350-1400</a:t>
            </a:r>
          </a:p>
          <a:p>
            <a:r>
              <a:rPr lang="en-US" sz="1200" dirty="0">
                <a:solidFill>
                  <a:schemeClr val="bg1"/>
                </a:solidFill>
                <a:latin typeface="Verdana" panose="020B0604030504040204" pitchFamily="34" charset="0"/>
              </a:rPr>
              <a:t>See notes*</a:t>
            </a:r>
            <a:endParaRPr lang="en-US" sz="1200" dirty="0">
              <a:solidFill>
                <a:schemeClr val="bg1"/>
              </a:solidFill>
            </a:endParaRPr>
          </a:p>
        </p:txBody>
      </p:sp>
      <p:pic>
        <p:nvPicPr>
          <p:cNvPr id="12" name="Picture 11">
            <a:extLst>
              <a:ext uri="{FF2B5EF4-FFF2-40B4-BE49-F238E27FC236}">
                <a16:creationId xmlns:a16="http://schemas.microsoft.com/office/drawing/2014/main" id="{02F66A3E-35EC-4437-82EC-41DAFF0A5696}"/>
              </a:ext>
            </a:extLst>
          </p:cNvPr>
          <p:cNvPicPr>
            <a:picLocks noChangeAspect="1"/>
          </p:cNvPicPr>
          <p:nvPr/>
        </p:nvPicPr>
        <p:blipFill rotWithShape="1">
          <a:blip r:embed="rId2">
            <a:extLst>
              <a:ext uri="{28A0092B-C50C-407E-A947-70E740481C1C}">
                <a14:useLocalDpi xmlns:a14="http://schemas.microsoft.com/office/drawing/2010/main" val="0"/>
              </a:ext>
            </a:extLst>
          </a:blip>
          <a:srcRect b="2758"/>
          <a:stretch/>
        </p:blipFill>
        <p:spPr>
          <a:xfrm>
            <a:off x="8131195" y="1411011"/>
            <a:ext cx="3274328" cy="4646951"/>
          </a:xfrm>
          <a:prstGeom prst="rect">
            <a:avLst/>
          </a:prstGeom>
        </p:spPr>
      </p:pic>
    </p:spTree>
    <p:extLst>
      <p:ext uri="{BB962C8B-B14F-4D97-AF65-F5344CB8AC3E}">
        <p14:creationId xmlns:p14="http://schemas.microsoft.com/office/powerpoint/2010/main" val="2119381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6355586"/>
          </a:xfrm>
          <a:prstGeom prst="rect">
            <a:avLst/>
          </a:prstGeom>
          <a:ln>
            <a:solidFill>
              <a:schemeClr val="tx1"/>
            </a:solidFill>
          </a:ln>
        </p:spPr>
        <p:txBody>
          <a:bodyPr wrap="square">
            <a:spAutoFit/>
          </a:bodyPr>
          <a:lstStyle/>
          <a:p>
            <a:pPr fontAlgn="base"/>
            <a:r>
              <a:rPr lang="en-US" sz="1100" b="1" dirty="0"/>
              <a:t>Referring to Alma 62:39–41</a:t>
            </a:r>
            <a:r>
              <a:rPr lang="en-US" sz="1100" dirty="0"/>
              <a:t>, President Boyd K. Packer of the Quorum of the Twelve Apostles taught:</a:t>
            </a:r>
          </a:p>
          <a:p>
            <a:pPr fontAlgn="base"/>
            <a:r>
              <a:rPr lang="en-US" sz="1100" dirty="0"/>
              <a:t>“The same testing in troubled times can have quite opposite effects on individuals. …</a:t>
            </a:r>
          </a:p>
          <a:p>
            <a:pPr fontAlgn="base"/>
            <a:r>
              <a:rPr lang="en-US" sz="1100" dirty="0"/>
              <a:t>“Surely you know some whose lives have been filled with adversity who have been mellowed and strengthened and refined by it, while others have come away from the same test bitter and blistered and unhappy” (“The Mystery of Life,” </a:t>
            </a:r>
            <a:r>
              <a:rPr lang="en-US" sz="1100" i="1" dirty="0"/>
              <a:t>Ensign,</a:t>
            </a:r>
            <a:r>
              <a:rPr lang="en-US" sz="1100" dirty="0"/>
              <a:t> Nov. 1983, 18).</a:t>
            </a:r>
          </a:p>
          <a:p>
            <a:pPr fontAlgn="base"/>
            <a:r>
              <a:rPr lang="en-US" sz="1100" dirty="0"/>
              <a:t>Elder </a:t>
            </a:r>
            <a:r>
              <a:rPr lang="en-US" sz="1100" dirty="0" err="1"/>
              <a:t>Dallin</a:t>
            </a:r>
            <a:r>
              <a:rPr lang="en-US" sz="1100" dirty="0"/>
              <a:t> H. Oaks of the Quorum of the Twelve Apostles explained that we choose how we will respond to adversity:</a:t>
            </a:r>
          </a:p>
          <a:p>
            <a:pPr fontAlgn="base"/>
            <a:r>
              <a:rPr lang="en-US" sz="1100" dirty="0"/>
              <a:t>“Surely these great adversities are not without some eternal purpose or effect. They can turn our hearts to God. … Even as adversities inflict mortal hardships, they can also be the means of leading men and women to eternal blessings.</a:t>
            </a:r>
          </a:p>
          <a:p>
            <a:pPr fontAlgn="base"/>
            <a:r>
              <a:rPr lang="en-US" sz="1100" dirty="0"/>
              <a:t>“Such large-scale adversities as natural disasters and wars seem to be inherent in the mortal experience. We cannot entirely prevent them, but we can determine how we will react to them. For example, the adversities of war and military service, which have been the spiritual destruction of some, have been the spiritual awakening of others. The Book of Mormon describes the contrast:</a:t>
            </a:r>
          </a:p>
          <a:p>
            <a:pPr fontAlgn="base"/>
            <a:r>
              <a:rPr lang="en-US" sz="1100" dirty="0"/>
              <a:t>“‘But behold, because of the exceedingly great length of the war between the Nephites and the Lamanites many had become hardened, because of the exceedingly great length of the war; and many were softened because of their afflictions, insomuch that they did humble themselves before God, even in the depth of humility’ (Alma 62:41).</a:t>
            </a:r>
          </a:p>
          <a:p>
            <a:pPr fontAlgn="base"/>
            <a:r>
              <a:rPr lang="en-US" sz="1100" dirty="0"/>
              <a:t>“I read of a similar contrast after the devastating hurricane that destroyed thousands of homes in Florida some years ago. A news account quoted two different persons who had suffered the same tragedy and received the same blessing: each of their homes had been totally destroyed, but each of their family members had been spared death or injury. One said that this tragedy had destroyed his faith; how, he asked, could God allow this to happen? The other said that the experience had strengthened his faith. God had been good to him, he said. Though the family’s home and possessions were lost, their lives were spared and they could rebuild the home. For one, the glass was half empty. For the other, the glass was half full. The gift of moral agency empowers each of us to choose how we will act when we suffer adversity” (“Adversity,” </a:t>
            </a:r>
            <a:r>
              <a:rPr lang="en-US" sz="1100" i="1" dirty="0"/>
              <a:t>Ensign,</a:t>
            </a:r>
            <a:r>
              <a:rPr lang="en-US" sz="1100" dirty="0"/>
              <a:t> July 1998, 7–8).</a:t>
            </a:r>
          </a:p>
        </p:txBody>
      </p:sp>
      <p:sp>
        <p:nvSpPr>
          <p:cNvPr id="3" name="Rectangle 2">
            <a:extLst>
              <a:ext uri="{FF2B5EF4-FFF2-40B4-BE49-F238E27FC236}">
                <a16:creationId xmlns:a16="http://schemas.microsoft.com/office/drawing/2014/main" id="{D479A089-A18E-442D-A254-07401C3D36A2}"/>
              </a:ext>
            </a:extLst>
          </p:cNvPr>
          <p:cNvSpPr/>
          <p:nvPr/>
        </p:nvSpPr>
        <p:spPr>
          <a:xfrm>
            <a:off x="5396753" y="377441"/>
            <a:ext cx="6096000" cy="1754326"/>
          </a:xfrm>
          <a:prstGeom prst="rect">
            <a:avLst/>
          </a:prstGeom>
        </p:spPr>
        <p:txBody>
          <a:bodyPr>
            <a:spAutoFit/>
          </a:bodyPr>
          <a:lstStyle/>
          <a:p>
            <a:r>
              <a:rPr lang="en-US" b="0" i="0" dirty="0">
                <a:solidFill>
                  <a:srgbClr val="333333"/>
                </a:solidFill>
                <a:effectLst/>
                <a:latin typeface="Abadi" panose="020B0604020104020204" pitchFamily="34" charset="0"/>
              </a:rPr>
              <a:t>Dedication of Hamilton New Zealand Temple:</a:t>
            </a:r>
          </a:p>
          <a:p>
            <a:r>
              <a:rPr lang="en-US" b="0" i="0" dirty="0">
                <a:solidFill>
                  <a:srgbClr val="333333"/>
                </a:solidFill>
                <a:effectLst/>
                <a:latin typeface="Abadi" panose="020B0604020104020204" pitchFamily="34" charset="0"/>
              </a:rPr>
              <a:t>“We express </a:t>
            </a:r>
            <a:r>
              <a:rPr lang="en-US" dirty="0">
                <a:solidFill>
                  <a:srgbClr val="2F393A"/>
                </a:solidFill>
                <a:latin typeface="Abadi" panose="020B0604020104020204" pitchFamily="34" charset="0"/>
              </a:rPr>
              <a:t>gratitude</a:t>
            </a:r>
            <a:r>
              <a:rPr lang="en-US" b="0" i="0" dirty="0">
                <a:solidFill>
                  <a:srgbClr val="333333"/>
                </a:solidFill>
                <a:effectLst/>
                <a:latin typeface="Abadi" panose="020B0604020104020204" pitchFamily="34" charset="0"/>
              </a:rPr>
              <a:t> that to these fertile Islands Thou didst guide descendants of Father Lehi, and hast enabled them to prosper” (David O. McKay, “Dedicatory Prayer Delivered by Pres. McKay at New Zealand Temple,” </a:t>
            </a:r>
            <a:r>
              <a:rPr lang="en-US" b="0" i="1" dirty="0">
                <a:solidFill>
                  <a:srgbClr val="333333"/>
                </a:solidFill>
                <a:effectLst/>
                <a:latin typeface="Abadi" panose="020B0604020104020204" pitchFamily="34" charset="0"/>
              </a:rPr>
              <a:t>Church News,</a:t>
            </a:r>
            <a:r>
              <a:rPr lang="en-US" b="0" i="0" dirty="0">
                <a:solidFill>
                  <a:srgbClr val="333333"/>
                </a:solidFill>
                <a:effectLst/>
                <a:latin typeface="Abadi" panose="020B0604020104020204" pitchFamily="34" charset="0"/>
              </a:rPr>
              <a:t> May 10, 1958, 2).</a:t>
            </a:r>
            <a:endParaRPr lang="en-US" dirty="0"/>
          </a:p>
        </p:txBody>
      </p:sp>
      <p:pic>
        <p:nvPicPr>
          <p:cNvPr id="5" name="Picture 4">
            <a:extLst>
              <a:ext uri="{FF2B5EF4-FFF2-40B4-BE49-F238E27FC236}">
                <a16:creationId xmlns:a16="http://schemas.microsoft.com/office/drawing/2014/main" id="{DBDC78BD-6B3E-4702-AECE-9D91F2325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496333"/>
            <a:ext cx="5360893" cy="3585097"/>
          </a:xfrm>
          <a:prstGeom prst="rect">
            <a:avLst/>
          </a:prstGeom>
        </p:spPr>
      </p:pic>
    </p:spTree>
    <p:extLst>
      <p:ext uri="{BB962C8B-B14F-4D97-AF65-F5344CB8AC3E}">
        <p14:creationId xmlns:p14="http://schemas.microsoft.com/office/powerpoint/2010/main" val="14336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139850" y="425470"/>
            <a:ext cx="7033708" cy="6432530"/>
          </a:xfrm>
          <a:prstGeom prst="rect">
            <a:avLst/>
          </a:prstGeom>
          <a:noFill/>
        </p:spPr>
        <p:txBody>
          <a:bodyPr wrap="square" rtlCol="0">
            <a:spAutoFit/>
          </a:bodyPr>
          <a:lstStyle/>
          <a:p>
            <a:r>
              <a:rPr lang="en-US" dirty="0">
                <a:solidFill>
                  <a:schemeClr val="bg1"/>
                </a:solidFill>
              </a:rPr>
              <a:t>“Throughout history it has been commonplace for many of the men in the military to engage in wickedness both in and out of battle. </a:t>
            </a:r>
          </a:p>
          <a:p>
            <a:endParaRPr lang="en-US" dirty="0">
              <a:solidFill>
                <a:schemeClr val="bg1"/>
              </a:solidFill>
            </a:endParaRPr>
          </a:p>
          <a:p>
            <a:r>
              <a:rPr lang="en-US" dirty="0">
                <a:solidFill>
                  <a:schemeClr val="bg1"/>
                </a:solidFill>
              </a:rPr>
              <a:t>But the young Ammonite warriors who went to battle in place of their fathers were exemplary in many ways.</a:t>
            </a:r>
          </a:p>
          <a:p>
            <a:endParaRPr lang="en-US" dirty="0">
              <a:solidFill>
                <a:schemeClr val="bg1"/>
              </a:solidFill>
            </a:endParaRPr>
          </a:p>
          <a:p>
            <a:r>
              <a:rPr lang="en-US" dirty="0">
                <a:solidFill>
                  <a:schemeClr val="bg1"/>
                </a:solidFill>
              </a:rPr>
              <a:t>They were men of trust, truth, and righteousness.</a:t>
            </a:r>
          </a:p>
          <a:p>
            <a:endParaRPr lang="en-US" dirty="0">
              <a:solidFill>
                <a:schemeClr val="bg1"/>
              </a:solidFill>
            </a:endParaRPr>
          </a:p>
          <a:p>
            <a:r>
              <a:rPr lang="en-US" dirty="0">
                <a:solidFill>
                  <a:schemeClr val="bg1"/>
                </a:solidFill>
              </a:rPr>
              <a:t>They were committed to the defense of their country.</a:t>
            </a:r>
          </a:p>
          <a:p>
            <a:endParaRPr lang="en-US" dirty="0">
              <a:solidFill>
                <a:schemeClr val="bg1"/>
              </a:solidFill>
            </a:endParaRPr>
          </a:p>
          <a:p>
            <a:r>
              <a:rPr lang="en-US" dirty="0">
                <a:solidFill>
                  <a:schemeClr val="bg1"/>
                </a:solidFill>
              </a:rPr>
              <a:t>They were fearless in the face of death and courageous in battle.</a:t>
            </a:r>
          </a:p>
          <a:p>
            <a:endParaRPr lang="en-US" dirty="0">
              <a:solidFill>
                <a:schemeClr val="bg1"/>
              </a:solidFill>
            </a:endParaRPr>
          </a:p>
          <a:p>
            <a:r>
              <a:rPr lang="en-US" dirty="0">
                <a:solidFill>
                  <a:schemeClr val="bg1"/>
                </a:solidFill>
              </a:rPr>
              <a:t>God rewarded them their faith with amazing protection. Not one of them died in battle</a:t>
            </a:r>
          </a:p>
          <a:p>
            <a:endParaRPr lang="en-US" dirty="0">
              <a:solidFill>
                <a:schemeClr val="bg1"/>
              </a:solidFill>
            </a:endParaRPr>
          </a:p>
          <a:p>
            <a:r>
              <a:rPr lang="en-US" dirty="0">
                <a:solidFill>
                  <a:schemeClr val="bg1"/>
                </a:solidFill>
              </a:rPr>
              <a:t>This is not always the case with righteous </a:t>
            </a:r>
          </a:p>
          <a:p>
            <a:r>
              <a:rPr lang="en-US" dirty="0">
                <a:solidFill>
                  <a:schemeClr val="bg1"/>
                </a:solidFill>
              </a:rPr>
              <a:t>young men in war. Sometimes they must </a:t>
            </a:r>
          </a:p>
          <a:p>
            <a:r>
              <a:rPr lang="en-US" dirty="0">
                <a:solidFill>
                  <a:schemeClr val="bg1"/>
                </a:solidFill>
              </a:rPr>
              <a:t>give their lives…</a:t>
            </a:r>
          </a:p>
          <a:p>
            <a:endParaRPr lang="en-US" dirty="0">
              <a:solidFill>
                <a:schemeClr val="bg1"/>
              </a:solidFill>
            </a:endParaRPr>
          </a:p>
          <a:p>
            <a:r>
              <a:rPr lang="en-US" dirty="0">
                <a:solidFill>
                  <a:schemeClr val="bg1"/>
                </a:solidFill>
              </a:rPr>
              <a:t>They exemplified the type of manhood </a:t>
            </a:r>
          </a:p>
          <a:p>
            <a:r>
              <a:rPr lang="en-US" dirty="0">
                <a:solidFill>
                  <a:schemeClr val="bg1"/>
                </a:solidFill>
              </a:rPr>
              <a:t>which all of God’s sons should emulate.”</a:t>
            </a:r>
          </a:p>
          <a:p>
            <a:r>
              <a:rPr lang="en-US" sz="1600" dirty="0">
                <a:solidFill>
                  <a:schemeClr val="bg1"/>
                </a:solidFill>
              </a:rPr>
              <a:t>Student Manual 121-122</a:t>
            </a:r>
          </a:p>
          <a:p>
            <a:endParaRPr lang="en-US" dirty="0">
              <a:solidFill>
                <a:schemeClr val="bg1"/>
              </a:solidFill>
            </a:endParaRPr>
          </a:p>
        </p:txBody>
      </p:sp>
      <p:pic>
        <p:nvPicPr>
          <p:cNvPr id="3" name="Picture 2">
            <a:extLst>
              <a:ext uri="{FF2B5EF4-FFF2-40B4-BE49-F238E27FC236}">
                <a16:creationId xmlns:a16="http://schemas.microsoft.com/office/drawing/2014/main" id="{7B622B6C-1FCA-47DB-A2AA-132920CFD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8838" y="418148"/>
            <a:ext cx="4034397" cy="2337218"/>
          </a:xfrm>
          <a:prstGeom prst="rect">
            <a:avLst/>
          </a:prstGeom>
        </p:spPr>
      </p:pic>
      <p:pic>
        <p:nvPicPr>
          <p:cNvPr id="6" name="Picture 5">
            <a:extLst>
              <a:ext uri="{FF2B5EF4-FFF2-40B4-BE49-F238E27FC236}">
                <a16:creationId xmlns:a16="http://schemas.microsoft.com/office/drawing/2014/main" id="{C2C99462-52A5-40F0-8DA5-5D47DAB3B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724" y="4167142"/>
            <a:ext cx="3789435" cy="2524116"/>
          </a:xfrm>
          <a:prstGeom prst="rect">
            <a:avLst/>
          </a:prstGeom>
        </p:spPr>
      </p:pic>
      <p:pic>
        <p:nvPicPr>
          <p:cNvPr id="8" name="Picture 7">
            <a:extLst>
              <a:ext uri="{FF2B5EF4-FFF2-40B4-BE49-F238E27FC236}">
                <a16:creationId xmlns:a16="http://schemas.microsoft.com/office/drawing/2014/main" id="{FA9F7FA7-6FAF-4C60-9682-7AEC618D8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027" y="3227295"/>
            <a:ext cx="2764715" cy="2719638"/>
          </a:xfrm>
          <a:prstGeom prst="rect">
            <a:avLst/>
          </a:prstGeom>
        </p:spPr>
      </p:pic>
      <p:sp>
        <p:nvSpPr>
          <p:cNvPr id="12" name="TextBox 11">
            <a:extLst>
              <a:ext uri="{FF2B5EF4-FFF2-40B4-BE49-F238E27FC236}">
                <a16:creationId xmlns:a16="http://schemas.microsoft.com/office/drawing/2014/main" id="{48B2DB98-926F-4445-8916-B4425382BBD9}"/>
              </a:ext>
            </a:extLst>
          </p:cNvPr>
          <p:cNvSpPr txBox="1"/>
          <p:nvPr/>
        </p:nvSpPr>
        <p:spPr>
          <a:xfrm>
            <a:off x="1524000" y="0"/>
            <a:ext cx="9144000" cy="400110"/>
          </a:xfrm>
          <a:prstGeom prst="rect">
            <a:avLst/>
          </a:prstGeom>
          <a:noFill/>
        </p:spPr>
        <p:txBody>
          <a:bodyPr wrap="square" rtlCol="0">
            <a:spAutoFit/>
          </a:bodyPr>
          <a:lstStyle/>
          <a:p>
            <a:pPr algn="ctr"/>
            <a:r>
              <a:rPr lang="en-US" sz="2000" dirty="0">
                <a:solidFill>
                  <a:schemeClr val="bg1"/>
                </a:solidFill>
                <a:latin typeface="Copperplate Gothic Bold" pitchFamily="34" charset="0"/>
              </a:rPr>
              <a:t>Young Soldiers</a:t>
            </a:r>
          </a:p>
        </p:txBody>
      </p:sp>
    </p:spTree>
    <p:extLst>
      <p:ext uri="{BB962C8B-B14F-4D97-AF65-F5344CB8AC3E}">
        <p14:creationId xmlns:p14="http://schemas.microsoft.com/office/powerpoint/2010/main" val="283778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xEl>
                                              <p:pRg st="2" end="2"/>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3">
                                            <p:txEl>
                                              <p:pRg st="4" end="4"/>
                                            </p:txEl>
                                          </p:spTgt>
                                        </p:tgtEl>
                                        <p:attrNameLst>
                                          <p:attrName>style.visibility</p:attrName>
                                        </p:attrNameLst>
                                      </p:cBhvr>
                                      <p:to>
                                        <p:strVal val="visible"/>
                                      </p:to>
                                    </p:set>
                                  </p:childTnLst>
                                </p:cTn>
                              </p:par>
                              <p:par>
                                <p:cTn id="24" presetID="10" presetClass="exit" presetSubtype="0" fill="hold" nodeType="withEffect">
                                  <p:stCondLst>
                                    <p:cond delay="0"/>
                                  </p:stCondLst>
                                  <p:childTnLst>
                                    <p:animEffect transition="out" filter="fade">
                                      <p:cBhvr>
                                        <p:cTn id="25" dur="2000"/>
                                        <p:tgtEl>
                                          <p:spTgt spid="53">
                                            <p:txEl>
                                              <p:pRg st="0" end="0"/>
                                            </p:txEl>
                                          </p:spTgt>
                                        </p:tgtEl>
                                      </p:cBhvr>
                                    </p:animEffect>
                                    <p:set>
                                      <p:cBhvr>
                                        <p:cTn id="26" dur="1" fill="hold">
                                          <p:stCondLst>
                                            <p:cond delay="1999"/>
                                          </p:stCondLst>
                                        </p:cTn>
                                        <p:tgtEl>
                                          <p:spTgt spid="53">
                                            <p:txEl>
                                              <p:pRg st="0" end="0"/>
                                            </p:txEl>
                                          </p:spTgt>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53">
                                            <p:txEl>
                                              <p:pRg st="2" end="2"/>
                                            </p:txEl>
                                          </p:spTgt>
                                        </p:tgtEl>
                                      </p:cBhvr>
                                    </p:animEffect>
                                    <p:set>
                                      <p:cBhvr>
                                        <p:cTn id="29" dur="1" fill="hold">
                                          <p:stCondLst>
                                            <p:cond delay="1999"/>
                                          </p:stCondLst>
                                        </p:cTn>
                                        <p:tgtEl>
                                          <p:spTgt spid="53">
                                            <p:txEl>
                                              <p:pRg st="2" end="2"/>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3">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3">
                                            <p:txEl>
                                              <p:pRg st="10" end="10"/>
                                            </p:txEl>
                                          </p:spTgt>
                                        </p:tgtEl>
                                        <p:attrNameLst>
                                          <p:attrName>style.visibility</p:attrName>
                                        </p:attrNameLst>
                                      </p:cBhvr>
                                      <p:to>
                                        <p:strVal val="visible"/>
                                      </p:to>
                                    </p:set>
                                  </p:childTnLst>
                                </p:cTn>
                              </p:par>
                              <p:par>
                                <p:cTn id="42" presetID="10" presetClass="exit" presetSubtype="0" fill="hold" nodeType="withEffect">
                                  <p:stCondLst>
                                    <p:cond delay="0"/>
                                  </p:stCondLst>
                                  <p:childTnLst>
                                    <p:animEffect transition="out" filter="fade">
                                      <p:cBhvr>
                                        <p:cTn id="43" dur="2000"/>
                                        <p:tgtEl>
                                          <p:spTgt spid="53">
                                            <p:txEl>
                                              <p:pRg st="4" end="4"/>
                                            </p:txEl>
                                          </p:spTgt>
                                        </p:tgtEl>
                                      </p:cBhvr>
                                    </p:animEffect>
                                    <p:set>
                                      <p:cBhvr>
                                        <p:cTn id="44" dur="1" fill="hold">
                                          <p:stCondLst>
                                            <p:cond delay="1999"/>
                                          </p:stCondLst>
                                        </p:cTn>
                                        <p:tgtEl>
                                          <p:spTgt spid="53">
                                            <p:txEl>
                                              <p:pRg st="4" end="4"/>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53">
                                            <p:txEl>
                                              <p:pRg st="6" end="6"/>
                                            </p:txEl>
                                          </p:spTgt>
                                        </p:tgtEl>
                                      </p:cBhvr>
                                    </p:animEffect>
                                    <p:set>
                                      <p:cBhvr>
                                        <p:cTn id="47" dur="1" fill="hold">
                                          <p:stCondLst>
                                            <p:cond delay="1999"/>
                                          </p:stCondLst>
                                        </p:cTn>
                                        <p:tgtEl>
                                          <p:spTgt spid="53">
                                            <p:txEl>
                                              <p:pRg st="6" end="6"/>
                                            </p:txEl>
                                          </p:spTgt>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53">
                                            <p:txEl>
                                              <p:pRg st="8" end="8"/>
                                            </p:txEl>
                                          </p:spTgt>
                                        </p:tgtEl>
                                      </p:cBhvr>
                                    </p:animEffect>
                                    <p:set>
                                      <p:cBhvr>
                                        <p:cTn id="50" dur="1" fill="hold">
                                          <p:stCondLst>
                                            <p:cond delay="1999"/>
                                          </p:stCondLst>
                                        </p:cTn>
                                        <p:tgtEl>
                                          <p:spTgt spid="53">
                                            <p:txEl>
                                              <p:pRg st="8" end="8"/>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3">
                                            <p:txEl>
                                              <p:pRg st="16" end="1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3">
                                            <p:txEl>
                                              <p:pRg st="17" end="1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xEl>
                                              <p:pRg st="18" end="18"/>
                                            </p:txEl>
                                          </p:spTgt>
                                        </p:tgtEl>
                                        <p:attrNameLst>
                                          <p:attrName>style.visibility</p:attrName>
                                        </p:attrNameLst>
                                      </p:cBhvr>
                                      <p:to>
                                        <p:strVal val="visible"/>
                                      </p:to>
                                    </p:set>
                                  </p:childTnLst>
                                </p:cTn>
                              </p:par>
                              <p:par>
                                <p:cTn id="67" presetID="10" presetClass="exit" presetSubtype="0" fill="hold" nodeType="withEffect">
                                  <p:stCondLst>
                                    <p:cond delay="0"/>
                                  </p:stCondLst>
                                  <p:childTnLst>
                                    <p:animEffect transition="out" filter="fade">
                                      <p:cBhvr>
                                        <p:cTn id="68" dur="2000"/>
                                        <p:tgtEl>
                                          <p:spTgt spid="53">
                                            <p:txEl>
                                              <p:pRg st="10" end="10"/>
                                            </p:txEl>
                                          </p:spTgt>
                                        </p:tgtEl>
                                      </p:cBhvr>
                                    </p:animEffect>
                                    <p:set>
                                      <p:cBhvr>
                                        <p:cTn id="69" dur="1" fill="hold">
                                          <p:stCondLst>
                                            <p:cond delay="1999"/>
                                          </p:stCondLst>
                                        </p:cTn>
                                        <p:tgtEl>
                                          <p:spTgt spid="53">
                                            <p:txEl>
                                              <p:pRg st="10" end="10"/>
                                            </p:txEl>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53">
                                            <p:txEl>
                                              <p:pRg st="12" end="12"/>
                                            </p:txEl>
                                          </p:spTgt>
                                        </p:tgtEl>
                                      </p:cBhvr>
                                    </p:animEffect>
                                    <p:set>
                                      <p:cBhvr>
                                        <p:cTn id="72" dur="1" fill="hold">
                                          <p:stCondLst>
                                            <p:cond delay="1999"/>
                                          </p:stCondLst>
                                        </p:cTn>
                                        <p:tgtEl>
                                          <p:spTgt spid="53">
                                            <p:txEl>
                                              <p:pRg st="12" end="12"/>
                                            </p:txEl>
                                          </p:spTgt>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0"/>
                                        <p:tgtEl>
                                          <p:spTgt spid="53">
                                            <p:txEl>
                                              <p:pRg st="13" end="13"/>
                                            </p:txEl>
                                          </p:spTgt>
                                        </p:tgtEl>
                                      </p:cBhvr>
                                    </p:animEffect>
                                    <p:set>
                                      <p:cBhvr>
                                        <p:cTn id="75" dur="1" fill="hold">
                                          <p:stCondLst>
                                            <p:cond delay="1999"/>
                                          </p:stCondLst>
                                        </p:cTn>
                                        <p:tgtEl>
                                          <p:spTgt spid="53">
                                            <p:txEl>
                                              <p:pRg st="13" end="13"/>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0"/>
                                        <p:tgtEl>
                                          <p:spTgt spid="53">
                                            <p:txEl>
                                              <p:pRg st="14" end="14"/>
                                            </p:txEl>
                                          </p:spTgt>
                                        </p:tgtEl>
                                      </p:cBhvr>
                                    </p:animEffect>
                                    <p:set>
                                      <p:cBhvr>
                                        <p:cTn id="78" dur="1" fill="hold">
                                          <p:stCondLst>
                                            <p:cond delay="1999"/>
                                          </p:stCondLst>
                                        </p:cTn>
                                        <p:tgtEl>
                                          <p:spTgt spid="53">
                                            <p:txEl>
                                              <p:pRg st="14" end="1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6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5791200" y="6457890"/>
            <a:ext cx="4876800" cy="400110"/>
          </a:xfrm>
          <a:prstGeom prst="rect">
            <a:avLst/>
          </a:prstGeom>
          <a:noFill/>
        </p:spPr>
        <p:txBody>
          <a:bodyPr wrap="square" rtlCol="0">
            <a:spAutoFit/>
          </a:bodyPr>
          <a:lstStyle/>
          <a:p>
            <a:pPr algn="r"/>
            <a:r>
              <a:rPr lang="en-US" sz="2000" dirty="0">
                <a:solidFill>
                  <a:schemeClr val="bg1"/>
                </a:solidFill>
              </a:rPr>
              <a:t>Alma 54:1-3</a:t>
            </a:r>
          </a:p>
        </p:txBody>
      </p:sp>
      <p:sp>
        <p:nvSpPr>
          <p:cNvPr id="46" name="TextBox 4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opperplate Gothic Bold" pitchFamily="34" charset="0"/>
              </a:rPr>
              <a:t>An Exchange of Prisoners</a:t>
            </a:r>
          </a:p>
        </p:txBody>
      </p:sp>
      <p:sp>
        <p:nvSpPr>
          <p:cNvPr id="47" name="TextBox 46"/>
          <p:cNvSpPr txBox="1"/>
          <p:nvPr/>
        </p:nvSpPr>
        <p:spPr>
          <a:xfrm>
            <a:off x="2424953" y="642771"/>
            <a:ext cx="7310718" cy="523220"/>
          </a:xfrm>
          <a:prstGeom prst="rect">
            <a:avLst/>
          </a:prstGeom>
          <a:noFill/>
        </p:spPr>
        <p:txBody>
          <a:bodyPr wrap="square" rtlCol="0">
            <a:spAutoFit/>
          </a:bodyPr>
          <a:lstStyle/>
          <a:p>
            <a:pPr algn="ctr"/>
            <a:r>
              <a:rPr lang="en-US" sz="2800" dirty="0">
                <a:solidFill>
                  <a:srgbClr val="FFFF00"/>
                </a:solidFill>
              </a:rPr>
              <a:t>The 29</a:t>
            </a:r>
            <a:r>
              <a:rPr lang="en-US" sz="2800" baseline="30000" dirty="0">
                <a:solidFill>
                  <a:srgbClr val="FFFF00"/>
                </a:solidFill>
              </a:rPr>
              <a:t>th</a:t>
            </a:r>
            <a:r>
              <a:rPr lang="en-US" sz="2800" dirty="0">
                <a:solidFill>
                  <a:srgbClr val="FFFF00"/>
                </a:solidFill>
              </a:rPr>
              <a:t> Year of the Reign of the Judges</a:t>
            </a:r>
          </a:p>
        </p:txBody>
      </p:sp>
      <p:sp>
        <p:nvSpPr>
          <p:cNvPr id="48" name="TextBox 47"/>
          <p:cNvSpPr txBox="1"/>
          <p:nvPr/>
        </p:nvSpPr>
        <p:spPr>
          <a:xfrm>
            <a:off x="4230445" y="1883484"/>
            <a:ext cx="3073998" cy="1323439"/>
          </a:xfrm>
          <a:prstGeom prst="rect">
            <a:avLst/>
          </a:prstGeom>
          <a:noFill/>
        </p:spPr>
        <p:txBody>
          <a:bodyPr wrap="square" rtlCol="0">
            <a:spAutoFit/>
          </a:bodyPr>
          <a:lstStyle/>
          <a:p>
            <a:r>
              <a:rPr lang="en-US" sz="2000" dirty="0" err="1">
                <a:solidFill>
                  <a:schemeClr val="bg1"/>
                </a:solidFill>
              </a:rPr>
              <a:t>Ammoron</a:t>
            </a:r>
            <a:r>
              <a:rPr lang="en-US" sz="2000" dirty="0">
                <a:solidFill>
                  <a:schemeClr val="bg1"/>
                </a:solidFill>
              </a:rPr>
              <a:t> desires an exchange of prisoners—They had taken many women and children</a:t>
            </a:r>
          </a:p>
        </p:txBody>
      </p:sp>
      <p:sp>
        <p:nvSpPr>
          <p:cNvPr id="218" name="TextBox 217"/>
          <p:cNvSpPr txBox="1"/>
          <p:nvPr/>
        </p:nvSpPr>
        <p:spPr>
          <a:xfrm>
            <a:off x="5257800" y="3962401"/>
            <a:ext cx="2133600" cy="1323439"/>
          </a:xfrm>
          <a:prstGeom prst="rect">
            <a:avLst/>
          </a:prstGeom>
          <a:noFill/>
        </p:spPr>
        <p:txBody>
          <a:bodyPr wrap="square" rtlCol="0">
            <a:spAutoFit/>
          </a:bodyPr>
          <a:lstStyle/>
          <a:p>
            <a:r>
              <a:rPr lang="en-US" sz="2000" dirty="0">
                <a:solidFill>
                  <a:schemeClr val="bg1"/>
                </a:solidFill>
              </a:rPr>
              <a:t>Moroni desires to get as many Nephites back as possible</a:t>
            </a:r>
          </a:p>
        </p:txBody>
      </p:sp>
      <p:grpSp>
        <p:nvGrpSpPr>
          <p:cNvPr id="219" name="Group 218">
            <a:extLst>
              <a:ext uri="{FF2B5EF4-FFF2-40B4-BE49-F238E27FC236}">
                <a16:creationId xmlns:a16="http://schemas.microsoft.com/office/drawing/2014/main" id="{204B3C54-9980-49EC-878C-BEA08FB2B38F}"/>
              </a:ext>
            </a:extLst>
          </p:cNvPr>
          <p:cNvGrpSpPr/>
          <p:nvPr/>
        </p:nvGrpSpPr>
        <p:grpSpPr>
          <a:xfrm>
            <a:off x="161365" y="300318"/>
            <a:ext cx="609600" cy="6096000"/>
            <a:chOff x="1676400" y="228600"/>
            <a:chExt cx="609600" cy="6096000"/>
          </a:xfrm>
        </p:grpSpPr>
        <p:grpSp>
          <p:nvGrpSpPr>
            <p:cNvPr id="220" name="Group 219">
              <a:extLst>
                <a:ext uri="{FF2B5EF4-FFF2-40B4-BE49-F238E27FC236}">
                  <a16:creationId xmlns:a16="http://schemas.microsoft.com/office/drawing/2014/main" id="{605E7FA8-1E8B-4FD3-97F0-6F1A81746EC9}"/>
                </a:ext>
              </a:extLst>
            </p:cNvPr>
            <p:cNvGrpSpPr/>
            <p:nvPr/>
          </p:nvGrpSpPr>
          <p:grpSpPr>
            <a:xfrm>
              <a:off x="1752601" y="1295400"/>
              <a:ext cx="415533" cy="3962400"/>
              <a:chOff x="2286000" y="1349828"/>
              <a:chExt cx="609600" cy="5812972"/>
            </a:xfrm>
          </p:grpSpPr>
          <p:sp>
            <p:nvSpPr>
              <p:cNvPr id="257" name="Pentagon 6">
                <a:extLst>
                  <a:ext uri="{FF2B5EF4-FFF2-40B4-BE49-F238E27FC236}">
                    <a16:creationId xmlns:a16="http://schemas.microsoft.com/office/drawing/2014/main" id="{0B501A04-2C67-434E-814E-E93D80853F66}"/>
                  </a:ext>
                </a:extLst>
              </p:cNvPr>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A629BA5A-6508-467A-8AD2-F728315F85DC}"/>
                  </a:ext>
                </a:extLst>
              </p:cNvPr>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ross 258">
                <a:extLst>
                  <a:ext uri="{FF2B5EF4-FFF2-40B4-BE49-F238E27FC236}">
                    <a16:creationId xmlns:a16="http://schemas.microsoft.com/office/drawing/2014/main" id="{B31DBEDB-4D34-47A4-B135-CDF961964F4A}"/>
                  </a:ext>
                </a:extLst>
              </p:cNvPr>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onut 9">
                <a:extLst>
                  <a:ext uri="{FF2B5EF4-FFF2-40B4-BE49-F238E27FC236}">
                    <a16:creationId xmlns:a16="http://schemas.microsoft.com/office/drawing/2014/main" id="{A4FF6E5D-202B-445A-959C-FF82ECE862B5}"/>
                  </a:ext>
                </a:extLst>
              </p:cNvPr>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Donut 10">
                <a:extLst>
                  <a:ext uri="{FF2B5EF4-FFF2-40B4-BE49-F238E27FC236}">
                    <a16:creationId xmlns:a16="http://schemas.microsoft.com/office/drawing/2014/main" id="{D78C4589-58D4-47A3-8093-C086C3365778}"/>
                  </a:ext>
                </a:extLst>
              </p:cNvPr>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1" name="Group 220">
              <a:extLst>
                <a:ext uri="{FF2B5EF4-FFF2-40B4-BE49-F238E27FC236}">
                  <a16:creationId xmlns:a16="http://schemas.microsoft.com/office/drawing/2014/main" id="{24D0A4F4-D7E2-4C7B-AB6A-B3FBB7085E9C}"/>
                </a:ext>
              </a:extLst>
            </p:cNvPr>
            <p:cNvGrpSpPr/>
            <p:nvPr/>
          </p:nvGrpSpPr>
          <p:grpSpPr>
            <a:xfrm>
              <a:off x="1676400" y="5410200"/>
              <a:ext cx="609600" cy="914400"/>
              <a:chOff x="2209800" y="5562600"/>
              <a:chExt cx="1676400" cy="2514600"/>
            </a:xfrm>
          </p:grpSpPr>
          <p:sp>
            <p:nvSpPr>
              <p:cNvPr id="240" name="Hexagon 239">
                <a:extLst>
                  <a:ext uri="{FF2B5EF4-FFF2-40B4-BE49-F238E27FC236}">
                    <a16:creationId xmlns:a16="http://schemas.microsoft.com/office/drawing/2014/main" id="{4116879C-EA8D-4252-AD55-4EAD9AE4CF57}"/>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Hexagon 240">
                <a:extLst>
                  <a:ext uri="{FF2B5EF4-FFF2-40B4-BE49-F238E27FC236}">
                    <a16:creationId xmlns:a16="http://schemas.microsoft.com/office/drawing/2014/main" id="{43CB75DE-67F2-47D5-B50D-33FD4CC069F7}"/>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Hexagon 241">
                <a:extLst>
                  <a:ext uri="{FF2B5EF4-FFF2-40B4-BE49-F238E27FC236}">
                    <a16:creationId xmlns:a16="http://schemas.microsoft.com/office/drawing/2014/main" id="{03625666-3BCE-415A-B292-A3525A2B8049}"/>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178">
                <a:extLst>
                  <a:ext uri="{FF2B5EF4-FFF2-40B4-BE49-F238E27FC236}">
                    <a16:creationId xmlns:a16="http://schemas.microsoft.com/office/drawing/2014/main" id="{9F595802-0088-4376-8222-98C931CD2805}"/>
                  </a:ext>
                </a:extLst>
              </p:cNvPr>
              <p:cNvGrpSpPr/>
              <p:nvPr/>
            </p:nvGrpSpPr>
            <p:grpSpPr>
              <a:xfrm>
                <a:off x="2627416" y="5583382"/>
                <a:ext cx="838200" cy="279400"/>
                <a:chOff x="2895600" y="4648200"/>
                <a:chExt cx="1600200" cy="533400"/>
              </a:xfrm>
            </p:grpSpPr>
            <p:sp>
              <p:nvSpPr>
                <p:cNvPr id="252" name="Quad Arrow 24">
                  <a:extLst>
                    <a:ext uri="{FF2B5EF4-FFF2-40B4-BE49-F238E27FC236}">
                      <a16:creationId xmlns:a16="http://schemas.microsoft.com/office/drawing/2014/main" id="{7A8BBFAD-28BD-4CAD-8B02-92E72463A58F}"/>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25">
                  <a:extLst>
                    <a:ext uri="{FF2B5EF4-FFF2-40B4-BE49-F238E27FC236}">
                      <a16:creationId xmlns:a16="http://schemas.microsoft.com/office/drawing/2014/main" id="{7E94DF5B-2E43-4504-A9D7-C9E704AE3898}"/>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Quad Arrow 26">
                  <a:extLst>
                    <a:ext uri="{FF2B5EF4-FFF2-40B4-BE49-F238E27FC236}">
                      <a16:creationId xmlns:a16="http://schemas.microsoft.com/office/drawing/2014/main" id="{A990FE10-B071-4BF0-9D30-081AB41E1629}"/>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8E097F34-A6C1-4CB2-A04D-B1109D0E3718}"/>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D6621F66-FE7F-45B8-826D-FC5EF2E4459F}"/>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179">
                <a:extLst>
                  <a:ext uri="{FF2B5EF4-FFF2-40B4-BE49-F238E27FC236}">
                    <a16:creationId xmlns:a16="http://schemas.microsoft.com/office/drawing/2014/main" id="{0DEAEF8A-93E7-47DF-9002-CE777BBA0A4E}"/>
                  </a:ext>
                </a:extLst>
              </p:cNvPr>
              <p:cNvGrpSpPr/>
              <p:nvPr/>
            </p:nvGrpSpPr>
            <p:grpSpPr>
              <a:xfrm>
                <a:off x="2590800" y="7772400"/>
                <a:ext cx="838200" cy="279400"/>
                <a:chOff x="2895600" y="4648200"/>
                <a:chExt cx="1600200" cy="533400"/>
              </a:xfrm>
            </p:grpSpPr>
            <p:sp>
              <p:nvSpPr>
                <p:cNvPr id="247" name="Quad Arrow 19">
                  <a:extLst>
                    <a:ext uri="{FF2B5EF4-FFF2-40B4-BE49-F238E27FC236}">
                      <a16:creationId xmlns:a16="http://schemas.microsoft.com/office/drawing/2014/main" id="{BC94DB9B-D454-40A0-A4C8-AB127288282A}"/>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Quad Arrow 20">
                  <a:extLst>
                    <a:ext uri="{FF2B5EF4-FFF2-40B4-BE49-F238E27FC236}">
                      <a16:creationId xmlns:a16="http://schemas.microsoft.com/office/drawing/2014/main" id="{9BA266A6-32F4-4635-A523-FE26F0564D1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21">
                  <a:extLst>
                    <a:ext uri="{FF2B5EF4-FFF2-40B4-BE49-F238E27FC236}">
                      <a16:creationId xmlns:a16="http://schemas.microsoft.com/office/drawing/2014/main" id="{BADD472D-22E9-4524-8028-955A344C6D85}"/>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E19EA101-F476-404E-8436-68EC9288E97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790CBDE9-5123-45D4-AA63-115744027C1F}"/>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Donut 17">
                <a:extLst>
                  <a:ext uri="{FF2B5EF4-FFF2-40B4-BE49-F238E27FC236}">
                    <a16:creationId xmlns:a16="http://schemas.microsoft.com/office/drawing/2014/main" id="{C1E40C96-1DF1-4A5A-9A80-DE487170E78E}"/>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Quad Arrow 18">
                <a:extLst>
                  <a:ext uri="{FF2B5EF4-FFF2-40B4-BE49-F238E27FC236}">
                    <a16:creationId xmlns:a16="http://schemas.microsoft.com/office/drawing/2014/main" id="{2C89188E-7F1C-4F7E-9843-F2DE26308DBE}"/>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a:extLst>
                <a:ext uri="{FF2B5EF4-FFF2-40B4-BE49-F238E27FC236}">
                  <a16:creationId xmlns:a16="http://schemas.microsoft.com/office/drawing/2014/main" id="{C953D190-C6B6-4CB8-AAC2-1B1E15FF9C74}"/>
                </a:ext>
              </a:extLst>
            </p:cNvPr>
            <p:cNvGrpSpPr/>
            <p:nvPr/>
          </p:nvGrpSpPr>
          <p:grpSpPr>
            <a:xfrm>
              <a:off x="1676400" y="228600"/>
              <a:ext cx="609600" cy="914400"/>
              <a:chOff x="2209800" y="5562600"/>
              <a:chExt cx="1676400" cy="2514600"/>
            </a:xfrm>
          </p:grpSpPr>
          <p:sp>
            <p:nvSpPr>
              <p:cNvPr id="223" name="Hexagon 222">
                <a:extLst>
                  <a:ext uri="{FF2B5EF4-FFF2-40B4-BE49-F238E27FC236}">
                    <a16:creationId xmlns:a16="http://schemas.microsoft.com/office/drawing/2014/main" id="{7424D1C0-1539-4AC4-A034-CAE3A249DE88}"/>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Hexagon 223">
                <a:extLst>
                  <a:ext uri="{FF2B5EF4-FFF2-40B4-BE49-F238E27FC236}">
                    <a16:creationId xmlns:a16="http://schemas.microsoft.com/office/drawing/2014/main" id="{6618AF15-5BE6-482D-8411-A5B0A34E16B0}"/>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Hexagon 224">
                <a:extLst>
                  <a:ext uri="{FF2B5EF4-FFF2-40B4-BE49-F238E27FC236}">
                    <a16:creationId xmlns:a16="http://schemas.microsoft.com/office/drawing/2014/main" id="{4DA61166-9560-434B-B70F-F57C3811DD62}"/>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178">
                <a:extLst>
                  <a:ext uri="{FF2B5EF4-FFF2-40B4-BE49-F238E27FC236}">
                    <a16:creationId xmlns:a16="http://schemas.microsoft.com/office/drawing/2014/main" id="{6E58B346-BAC0-4C08-93F0-6DB88C12213D}"/>
                  </a:ext>
                </a:extLst>
              </p:cNvPr>
              <p:cNvGrpSpPr/>
              <p:nvPr/>
            </p:nvGrpSpPr>
            <p:grpSpPr>
              <a:xfrm>
                <a:off x="2627416" y="5583382"/>
                <a:ext cx="838200" cy="279400"/>
                <a:chOff x="2895600" y="4648200"/>
                <a:chExt cx="1600200" cy="533400"/>
              </a:xfrm>
            </p:grpSpPr>
            <p:sp>
              <p:nvSpPr>
                <p:cNvPr id="235" name="Quad Arrow 42">
                  <a:extLst>
                    <a:ext uri="{FF2B5EF4-FFF2-40B4-BE49-F238E27FC236}">
                      <a16:creationId xmlns:a16="http://schemas.microsoft.com/office/drawing/2014/main" id="{CDF2C487-63D9-40CA-BE74-4C1A4051DD17}"/>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43">
                  <a:extLst>
                    <a:ext uri="{FF2B5EF4-FFF2-40B4-BE49-F238E27FC236}">
                      <a16:creationId xmlns:a16="http://schemas.microsoft.com/office/drawing/2014/main" id="{56ECB8E4-C2AF-4FE9-B176-DFA18D6A270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Quad Arrow 44">
                  <a:extLst>
                    <a:ext uri="{FF2B5EF4-FFF2-40B4-BE49-F238E27FC236}">
                      <a16:creationId xmlns:a16="http://schemas.microsoft.com/office/drawing/2014/main" id="{698052DC-D1EB-471D-AE64-EFB7D90A9961}"/>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3031AD0F-0D66-4A99-B661-575994CFE001}"/>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a:extLst>
                    <a:ext uri="{FF2B5EF4-FFF2-40B4-BE49-F238E27FC236}">
                      <a16:creationId xmlns:a16="http://schemas.microsoft.com/office/drawing/2014/main" id="{77CA92B4-46B0-4369-8CF0-3D08D25B5F30}"/>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179">
                <a:extLst>
                  <a:ext uri="{FF2B5EF4-FFF2-40B4-BE49-F238E27FC236}">
                    <a16:creationId xmlns:a16="http://schemas.microsoft.com/office/drawing/2014/main" id="{5214D08F-8413-4D90-98EA-A32237EA0DC7}"/>
                  </a:ext>
                </a:extLst>
              </p:cNvPr>
              <p:cNvGrpSpPr/>
              <p:nvPr/>
            </p:nvGrpSpPr>
            <p:grpSpPr>
              <a:xfrm>
                <a:off x="2590800" y="7772400"/>
                <a:ext cx="838200" cy="279400"/>
                <a:chOff x="2895600" y="4648200"/>
                <a:chExt cx="1600200" cy="533400"/>
              </a:xfrm>
            </p:grpSpPr>
            <p:sp>
              <p:nvSpPr>
                <p:cNvPr id="230" name="Quad Arrow 37">
                  <a:extLst>
                    <a:ext uri="{FF2B5EF4-FFF2-40B4-BE49-F238E27FC236}">
                      <a16:creationId xmlns:a16="http://schemas.microsoft.com/office/drawing/2014/main" id="{F1F54431-3D55-4C6D-B3D8-2E36EA39973C}"/>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38">
                  <a:extLst>
                    <a:ext uri="{FF2B5EF4-FFF2-40B4-BE49-F238E27FC236}">
                      <a16:creationId xmlns:a16="http://schemas.microsoft.com/office/drawing/2014/main" id="{2A675A87-56CE-4C40-A728-98A28DA4F50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Quad Arrow 39">
                  <a:extLst>
                    <a:ext uri="{FF2B5EF4-FFF2-40B4-BE49-F238E27FC236}">
                      <a16:creationId xmlns:a16="http://schemas.microsoft.com/office/drawing/2014/main" id="{E38A7235-7454-47A0-B8AD-46EA66B78DF7}"/>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a:extLst>
                    <a:ext uri="{FF2B5EF4-FFF2-40B4-BE49-F238E27FC236}">
                      <a16:creationId xmlns:a16="http://schemas.microsoft.com/office/drawing/2014/main" id="{F3FD59F7-686D-47B3-8CAC-5150CDAD74C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F373ADB5-38F6-4B9D-A429-505D6608BD74}"/>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Donut 35">
                <a:extLst>
                  <a:ext uri="{FF2B5EF4-FFF2-40B4-BE49-F238E27FC236}">
                    <a16:creationId xmlns:a16="http://schemas.microsoft.com/office/drawing/2014/main" id="{B53DDBDB-E14A-46BB-BB54-E7CECC521DC1}"/>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Quad Arrow 36">
                <a:extLst>
                  <a:ext uri="{FF2B5EF4-FFF2-40B4-BE49-F238E27FC236}">
                    <a16:creationId xmlns:a16="http://schemas.microsoft.com/office/drawing/2014/main" id="{5A02CF76-1A83-487C-9703-DBB0EDD1BE5E}"/>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4A1A142C-0320-FE0A-BDE2-7406A988F8EB}"/>
              </a:ext>
            </a:extLst>
          </p:cNvPr>
          <p:cNvGrpSpPr/>
          <p:nvPr/>
        </p:nvGrpSpPr>
        <p:grpSpPr>
          <a:xfrm>
            <a:off x="1877273" y="1916274"/>
            <a:ext cx="2016512" cy="4480044"/>
            <a:chOff x="838200" y="609779"/>
            <a:chExt cx="2457746" cy="5105221"/>
          </a:xfrm>
        </p:grpSpPr>
        <p:sp>
          <p:nvSpPr>
            <p:cNvPr id="3" name="Oval 4">
              <a:extLst>
                <a:ext uri="{FF2B5EF4-FFF2-40B4-BE49-F238E27FC236}">
                  <a16:creationId xmlns:a16="http://schemas.microsoft.com/office/drawing/2014/main" id="{66C31E0B-8CB4-DF56-EF99-7709701B0642}"/>
                </a:ext>
              </a:extLst>
            </p:cNvPr>
            <p:cNvSpPr/>
            <p:nvPr/>
          </p:nvSpPr>
          <p:spPr>
            <a:xfrm rot="6957280">
              <a:off x="672379" y="3117091"/>
              <a:ext cx="1161182" cy="5268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9">
              <a:extLst>
                <a:ext uri="{FF2B5EF4-FFF2-40B4-BE49-F238E27FC236}">
                  <a16:creationId xmlns:a16="http://schemas.microsoft.com/office/drawing/2014/main" id="{628F5CA4-2267-383A-B533-CFF415638DA3}"/>
                </a:ext>
              </a:extLst>
            </p:cNvPr>
            <p:cNvGrpSpPr/>
            <p:nvPr/>
          </p:nvGrpSpPr>
          <p:grpSpPr>
            <a:xfrm flipH="1">
              <a:off x="1666148" y="4299343"/>
              <a:ext cx="602145" cy="1378904"/>
              <a:chOff x="4222137" y="4305789"/>
              <a:chExt cx="609601" cy="1447801"/>
            </a:xfrm>
          </p:grpSpPr>
          <p:sp>
            <p:nvSpPr>
              <p:cNvPr id="205" name="Oval 204">
                <a:extLst>
                  <a:ext uri="{FF2B5EF4-FFF2-40B4-BE49-F238E27FC236}">
                    <a16:creationId xmlns:a16="http://schemas.microsoft.com/office/drawing/2014/main" id="{724CDC48-269E-C3DC-0C52-66310079F6DE}"/>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F159EEF3-4F51-E5F1-2F88-E8E589111A2B}"/>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68">
              <a:extLst>
                <a:ext uri="{FF2B5EF4-FFF2-40B4-BE49-F238E27FC236}">
                  <a16:creationId xmlns:a16="http://schemas.microsoft.com/office/drawing/2014/main" id="{2A1C3839-2072-ED7E-EF89-00717FE00DB6}"/>
                </a:ext>
              </a:extLst>
            </p:cNvPr>
            <p:cNvGrpSpPr/>
            <p:nvPr/>
          </p:nvGrpSpPr>
          <p:grpSpPr>
            <a:xfrm>
              <a:off x="2073244" y="4336096"/>
              <a:ext cx="602145" cy="1378904"/>
              <a:chOff x="4222137" y="4305789"/>
              <a:chExt cx="609601" cy="1447801"/>
            </a:xfrm>
          </p:grpSpPr>
          <p:sp>
            <p:nvSpPr>
              <p:cNvPr id="203" name="Oval 66">
                <a:extLst>
                  <a:ext uri="{FF2B5EF4-FFF2-40B4-BE49-F238E27FC236}">
                    <a16:creationId xmlns:a16="http://schemas.microsoft.com/office/drawing/2014/main" id="{2F99E537-865A-1E4E-09FD-8C571C8D236B}"/>
                  </a:ext>
                </a:extLst>
              </p:cNvPr>
              <p:cNvSpPr/>
              <p:nvPr/>
            </p:nvSpPr>
            <p:spPr>
              <a:xfrm rot="3012038">
                <a:off x="3955438" y="4877290"/>
                <a:ext cx="12192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67">
                <a:extLst>
                  <a:ext uri="{FF2B5EF4-FFF2-40B4-BE49-F238E27FC236}">
                    <a16:creationId xmlns:a16="http://schemas.microsoft.com/office/drawing/2014/main" id="{B5F46B03-A6E9-3BD1-948F-53F463A6616A}"/>
                  </a:ext>
                </a:extLst>
              </p:cNvPr>
              <p:cNvSpPr/>
              <p:nvPr/>
            </p:nvSpPr>
            <p:spPr>
              <a:xfrm rot="3399159">
                <a:off x="3879237" y="4648689"/>
                <a:ext cx="1219200" cy="5334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4">
              <a:extLst>
                <a:ext uri="{FF2B5EF4-FFF2-40B4-BE49-F238E27FC236}">
                  <a16:creationId xmlns:a16="http://schemas.microsoft.com/office/drawing/2014/main" id="{8C66DFC3-6943-1C3D-5E15-C0F7A23E4893}"/>
                </a:ext>
              </a:extLst>
            </p:cNvPr>
            <p:cNvSpPr/>
            <p:nvPr/>
          </p:nvSpPr>
          <p:spPr>
            <a:xfrm rot="4765551">
              <a:off x="2451917" y="3098837"/>
              <a:ext cx="1161182" cy="52687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4">
              <a:extLst>
                <a:ext uri="{FF2B5EF4-FFF2-40B4-BE49-F238E27FC236}">
                  <a16:creationId xmlns:a16="http://schemas.microsoft.com/office/drawing/2014/main" id="{749663FB-568D-987F-1F2D-3E4C3FAB02C4}"/>
                </a:ext>
              </a:extLst>
            </p:cNvPr>
            <p:cNvGrpSpPr/>
            <p:nvPr/>
          </p:nvGrpSpPr>
          <p:grpSpPr>
            <a:xfrm rot="18918069">
              <a:off x="2269718" y="2298157"/>
              <a:ext cx="980570" cy="1384138"/>
              <a:chOff x="1977877" y="1457884"/>
              <a:chExt cx="992712" cy="1453296"/>
            </a:xfrm>
          </p:grpSpPr>
          <p:sp>
            <p:nvSpPr>
              <p:cNvPr id="191" name="Trapezoid 35">
                <a:extLst>
                  <a:ext uri="{FF2B5EF4-FFF2-40B4-BE49-F238E27FC236}">
                    <a16:creationId xmlns:a16="http://schemas.microsoft.com/office/drawing/2014/main" id="{8128BC72-3315-3291-8766-D3D3182C6B01}"/>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32">
                <a:extLst>
                  <a:ext uri="{FF2B5EF4-FFF2-40B4-BE49-F238E27FC236}">
                    <a16:creationId xmlns:a16="http://schemas.microsoft.com/office/drawing/2014/main" id="{A743C5B6-FD07-CB0C-BBD3-EC6603753F08}"/>
                  </a:ext>
                </a:extLst>
              </p:cNvPr>
              <p:cNvGrpSpPr/>
              <p:nvPr/>
            </p:nvGrpSpPr>
            <p:grpSpPr>
              <a:xfrm rot="1329619">
                <a:off x="1977877" y="2670865"/>
                <a:ext cx="750562" cy="222094"/>
                <a:chOff x="1398494" y="4038600"/>
                <a:chExt cx="1192306" cy="434340"/>
              </a:xfrm>
            </p:grpSpPr>
            <p:sp>
              <p:nvSpPr>
                <p:cNvPr id="193" name="Pentagon 199">
                  <a:extLst>
                    <a:ext uri="{FF2B5EF4-FFF2-40B4-BE49-F238E27FC236}">
                      <a16:creationId xmlns:a16="http://schemas.microsoft.com/office/drawing/2014/main" id="{DD61028A-52E1-95CA-2BB1-212ACE3179B9}"/>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Pentagon 69">
                  <a:extLst>
                    <a:ext uri="{FF2B5EF4-FFF2-40B4-BE49-F238E27FC236}">
                      <a16:creationId xmlns:a16="http://schemas.microsoft.com/office/drawing/2014/main" id="{34BB817A-89EF-8D9C-D8C0-8270F95CD531}"/>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a:extLst>
                    <a:ext uri="{FF2B5EF4-FFF2-40B4-BE49-F238E27FC236}">
                      <a16:creationId xmlns:a16="http://schemas.microsoft.com/office/drawing/2014/main" id="{A047420B-DE91-4D47-BF2B-C55858C28498}"/>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15">
                  <a:extLst>
                    <a:ext uri="{FF2B5EF4-FFF2-40B4-BE49-F238E27FC236}">
                      <a16:creationId xmlns:a16="http://schemas.microsoft.com/office/drawing/2014/main" id="{462DD06D-E6D7-3AA8-AAF5-6D4D3182467C}"/>
                    </a:ext>
                  </a:extLst>
                </p:cNvPr>
                <p:cNvGrpSpPr/>
                <p:nvPr/>
              </p:nvGrpSpPr>
              <p:grpSpPr>
                <a:xfrm>
                  <a:off x="1909482" y="4043875"/>
                  <a:ext cx="681318" cy="429065"/>
                  <a:chOff x="685800" y="1524000"/>
                  <a:chExt cx="1219200" cy="609600"/>
                </a:xfrm>
              </p:grpSpPr>
              <p:sp>
                <p:nvSpPr>
                  <p:cNvPr id="198" name="Pentagon 10">
                    <a:extLst>
                      <a:ext uri="{FF2B5EF4-FFF2-40B4-BE49-F238E27FC236}">
                        <a16:creationId xmlns:a16="http://schemas.microsoft.com/office/drawing/2014/main" id="{EA84F068-AFC9-9E3F-61C5-47D11DFCDBCA}"/>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Pentagon 205">
                    <a:extLst>
                      <a:ext uri="{FF2B5EF4-FFF2-40B4-BE49-F238E27FC236}">
                        <a16:creationId xmlns:a16="http://schemas.microsoft.com/office/drawing/2014/main" id="{CA780CD2-30EB-0A15-A5B2-5C10E6369A12}"/>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Pentagon 206">
                    <a:extLst>
                      <a:ext uri="{FF2B5EF4-FFF2-40B4-BE49-F238E27FC236}">
                        <a16:creationId xmlns:a16="http://schemas.microsoft.com/office/drawing/2014/main" id="{8A243BE2-BE7F-9ABF-EAE1-4EF121DDE857}"/>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a:extLst>
                      <a:ext uri="{FF2B5EF4-FFF2-40B4-BE49-F238E27FC236}">
                        <a16:creationId xmlns:a16="http://schemas.microsoft.com/office/drawing/2014/main" id="{5E1F93C4-130D-F686-A320-FAD3FE93CEBB}"/>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77">
                    <a:extLst>
                      <a:ext uri="{FF2B5EF4-FFF2-40B4-BE49-F238E27FC236}">
                        <a16:creationId xmlns:a16="http://schemas.microsoft.com/office/drawing/2014/main" id="{B0B82FD7-3209-BFAD-D63C-324169427B6E}"/>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Diamond 196">
                  <a:extLst>
                    <a:ext uri="{FF2B5EF4-FFF2-40B4-BE49-F238E27FC236}">
                      <a16:creationId xmlns:a16="http://schemas.microsoft.com/office/drawing/2014/main" id="{9F51105C-225D-9223-35AA-5C53E842C052}"/>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33">
              <a:extLst>
                <a:ext uri="{FF2B5EF4-FFF2-40B4-BE49-F238E27FC236}">
                  <a16:creationId xmlns:a16="http://schemas.microsoft.com/office/drawing/2014/main" id="{A0915072-12EE-D760-42C1-A81A49D7AAA7}"/>
                </a:ext>
              </a:extLst>
            </p:cNvPr>
            <p:cNvGrpSpPr/>
            <p:nvPr/>
          </p:nvGrpSpPr>
          <p:grpSpPr>
            <a:xfrm>
              <a:off x="838200" y="2194701"/>
              <a:ext cx="980570" cy="1384138"/>
              <a:chOff x="1977877" y="1457884"/>
              <a:chExt cx="992712" cy="1453296"/>
            </a:xfrm>
          </p:grpSpPr>
          <p:sp>
            <p:nvSpPr>
              <p:cNvPr id="168" name="Trapezoid 18">
                <a:extLst>
                  <a:ext uri="{FF2B5EF4-FFF2-40B4-BE49-F238E27FC236}">
                    <a16:creationId xmlns:a16="http://schemas.microsoft.com/office/drawing/2014/main" id="{FCBA1268-7FA2-7A39-12A6-E6A716F6CABD}"/>
                  </a:ext>
                </a:extLst>
              </p:cNvPr>
              <p:cNvSpPr/>
              <p:nvPr/>
            </p:nvSpPr>
            <p:spPr>
              <a:xfrm rot="1340719">
                <a:off x="2229644" y="1457884"/>
                <a:ext cx="740945" cy="1453296"/>
              </a:xfrm>
              <a:prstGeom prst="trapezoid">
                <a:avLst>
                  <a:gd name="adj" fmla="val 248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32">
                <a:extLst>
                  <a:ext uri="{FF2B5EF4-FFF2-40B4-BE49-F238E27FC236}">
                    <a16:creationId xmlns:a16="http://schemas.microsoft.com/office/drawing/2014/main" id="{E8179F81-4097-80CE-0831-97418A35255A}"/>
                  </a:ext>
                </a:extLst>
              </p:cNvPr>
              <p:cNvGrpSpPr/>
              <p:nvPr/>
            </p:nvGrpSpPr>
            <p:grpSpPr>
              <a:xfrm rot="1329619">
                <a:off x="1977877" y="2670865"/>
                <a:ext cx="750562" cy="222094"/>
                <a:chOff x="1398494" y="4038600"/>
                <a:chExt cx="1192306" cy="434340"/>
              </a:xfrm>
            </p:grpSpPr>
            <p:sp>
              <p:nvSpPr>
                <p:cNvPr id="170" name="Pentagon 21">
                  <a:extLst>
                    <a:ext uri="{FF2B5EF4-FFF2-40B4-BE49-F238E27FC236}">
                      <a16:creationId xmlns:a16="http://schemas.microsoft.com/office/drawing/2014/main" id="{855701CA-845A-7EAA-FA8E-A48ACAE9C7F3}"/>
                    </a:ext>
                  </a:extLst>
                </p:cNvPr>
                <p:cNvSpPr/>
                <p:nvPr/>
              </p:nvSpPr>
              <p:spPr>
                <a:xfrm rot="5400000">
                  <a:off x="1269126"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Pentagon 22">
                  <a:extLst>
                    <a:ext uri="{FF2B5EF4-FFF2-40B4-BE49-F238E27FC236}">
                      <a16:creationId xmlns:a16="http://schemas.microsoft.com/office/drawing/2014/main" id="{CE649EEB-52B0-C587-1893-750F2CFD2C5D}"/>
                    </a:ext>
                  </a:extLst>
                </p:cNvPr>
                <p:cNvSpPr/>
                <p:nvPr/>
              </p:nvSpPr>
              <p:spPr>
                <a:xfrm rot="5400000">
                  <a:off x="1524621" y="4173243"/>
                  <a:ext cx="429065" cy="170329"/>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24">
                  <a:extLst>
                    <a:ext uri="{FF2B5EF4-FFF2-40B4-BE49-F238E27FC236}">
                      <a16:creationId xmlns:a16="http://schemas.microsoft.com/office/drawing/2014/main" id="{B3176989-1FA9-6DCB-16DF-3E6ACECBC451}"/>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5">
                  <a:extLst>
                    <a:ext uri="{FF2B5EF4-FFF2-40B4-BE49-F238E27FC236}">
                      <a16:creationId xmlns:a16="http://schemas.microsoft.com/office/drawing/2014/main" id="{C0EB1294-4659-E445-C00F-EF42406E1AED}"/>
                    </a:ext>
                  </a:extLst>
                </p:cNvPr>
                <p:cNvGrpSpPr/>
                <p:nvPr/>
              </p:nvGrpSpPr>
              <p:grpSpPr>
                <a:xfrm>
                  <a:off x="1909482" y="4043875"/>
                  <a:ext cx="681318" cy="429065"/>
                  <a:chOff x="685800" y="1524000"/>
                  <a:chExt cx="1219200" cy="609600"/>
                </a:xfrm>
              </p:grpSpPr>
              <p:sp>
                <p:nvSpPr>
                  <p:cNvPr id="186" name="Pentagon 10">
                    <a:extLst>
                      <a:ext uri="{FF2B5EF4-FFF2-40B4-BE49-F238E27FC236}">
                        <a16:creationId xmlns:a16="http://schemas.microsoft.com/office/drawing/2014/main" id="{56422035-BAF4-712A-D347-6E02C048EBEC}"/>
                      </a:ext>
                    </a:extLst>
                  </p:cNvPr>
                  <p:cNvSpPr/>
                  <p:nvPr/>
                </p:nvSpPr>
                <p:spPr>
                  <a:xfrm rot="5400000">
                    <a:off x="5334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entagon 28">
                    <a:extLst>
                      <a:ext uri="{FF2B5EF4-FFF2-40B4-BE49-F238E27FC236}">
                        <a16:creationId xmlns:a16="http://schemas.microsoft.com/office/drawing/2014/main" id="{2598FC17-F80B-D220-B519-891D1776F2F3}"/>
                      </a:ext>
                    </a:extLst>
                  </p:cNvPr>
                  <p:cNvSpPr/>
                  <p:nvPr/>
                </p:nvSpPr>
                <p:spPr>
                  <a:xfrm rot="5400000">
                    <a:off x="9906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Pentagon 29">
                    <a:extLst>
                      <a:ext uri="{FF2B5EF4-FFF2-40B4-BE49-F238E27FC236}">
                        <a16:creationId xmlns:a16="http://schemas.microsoft.com/office/drawing/2014/main" id="{D6038F4D-82BE-53D0-5492-00D75D1921E3}"/>
                      </a:ext>
                    </a:extLst>
                  </p:cNvPr>
                  <p:cNvSpPr/>
                  <p:nvPr/>
                </p:nvSpPr>
                <p:spPr>
                  <a:xfrm rot="5400000">
                    <a:off x="1447800" y="1676400"/>
                    <a:ext cx="609600" cy="304800"/>
                  </a:xfrm>
                  <a:prstGeom prst="homePlate">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30">
                    <a:extLst>
                      <a:ext uri="{FF2B5EF4-FFF2-40B4-BE49-F238E27FC236}">
                        <a16:creationId xmlns:a16="http://schemas.microsoft.com/office/drawing/2014/main" id="{8C292DF1-6C6B-B6BE-3C9A-514716460802}"/>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31">
                    <a:extLst>
                      <a:ext uri="{FF2B5EF4-FFF2-40B4-BE49-F238E27FC236}">
                        <a16:creationId xmlns:a16="http://schemas.microsoft.com/office/drawing/2014/main" id="{6E1AF173-6FFC-DD49-518A-21BD95E90459}"/>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Diamond 26">
                  <a:extLst>
                    <a:ext uri="{FF2B5EF4-FFF2-40B4-BE49-F238E27FC236}">
                      <a16:creationId xmlns:a16="http://schemas.microsoft.com/office/drawing/2014/main" id="{202BA1B6-B244-BD5C-1804-EC45D9911A9B}"/>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rapezoid 3">
              <a:extLst>
                <a:ext uri="{FF2B5EF4-FFF2-40B4-BE49-F238E27FC236}">
                  <a16:creationId xmlns:a16="http://schemas.microsoft.com/office/drawing/2014/main" id="{17FA6FBB-A7ED-E5DA-E551-E08C42C99676}"/>
                </a:ext>
              </a:extLst>
            </p:cNvPr>
            <p:cNvSpPr/>
            <p:nvPr/>
          </p:nvSpPr>
          <p:spPr>
            <a:xfrm>
              <a:off x="1440344" y="2267275"/>
              <a:ext cx="1430092" cy="2540085"/>
            </a:xfrm>
            <a:prstGeom prst="trapezoid">
              <a:avLst>
                <a:gd name="adj" fmla="val 24385"/>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7">
              <a:extLst>
                <a:ext uri="{FF2B5EF4-FFF2-40B4-BE49-F238E27FC236}">
                  <a16:creationId xmlns:a16="http://schemas.microsoft.com/office/drawing/2014/main" id="{38F3E037-614E-3B93-464E-4B0372895BD1}"/>
                </a:ext>
              </a:extLst>
            </p:cNvPr>
            <p:cNvGrpSpPr/>
            <p:nvPr/>
          </p:nvGrpSpPr>
          <p:grpSpPr>
            <a:xfrm>
              <a:off x="1440344" y="4734786"/>
              <a:ext cx="1430092" cy="413671"/>
              <a:chOff x="533400" y="1364105"/>
              <a:chExt cx="2590800" cy="617095"/>
            </a:xfrm>
          </p:grpSpPr>
          <p:sp>
            <p:nvSpPr>
              <p:cNvPr id="153" name="Pentagon 173">
                <a:extLst>
                  <a:ext uri="{FF2B5EF4-FFF2-40B4-BE49-F238E27FC236}">
                    <a16:creationId xmlns:a16="http://schemas.microsoft.com/office/drawing/2014/main" id="{119D12E5-C73F-4921-6F3B-43461D841A2A}"/>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entagon 174">
                <a:extLst>
                  <a:ext uri="{FF2B5EF4-FFF2-40B4-BE49-F238E27FC236}">
                    <a16:creationId xmlns:a16="http://schemas.microsoft.com/office/drawing/2014/main" id="{3412D66B-750B-8EDE-DAF7-DD9038ADCE78}"/>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entagon 7">
                <a:extLst>
                  <a:ext uri="{FF2B5EF4-FFF2-40B4-BE49-F238E27FC236}">
                    <a16:creationId xmlns:a16="http://schemas.microsoft.com/office/drawing/2014/main" id="{EB1F0153-6A0D-2766-2773-39372F9793AE}"/>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8">
                <a:extLst>
                  <a:ext uri="{FF2B5EF4-FFF2-40B4-BE49-F238E27FC236}">
                    <a16:creationId xmlns:a16="http://schemas.microsoft.com/office/drawing/2014/main" id="{2A73FEE6-1801-8D45-1FF0-734AF6B76275}"/>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9">
                <a:extLst>
                  <a:ext uri="{FF2B5EF4-FFF2-40B4-BE49-F238E27FC236}">
                    <a16:creationId xmlns:a16="http://schemas.microsoft.com/office/drawing/2014/main" id="{6B7D7B16-680D-B28B-F6CC-46619DE9C20F}"/>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5">
                <a:extLst>
                  <a:ext uri="{FF2B5EF4-FFF2-40B4-BE49-F238E27FC236}">
                    <a16:creationId xmlns:a16="http://schemas.microsoft.com/office/drawing/2014/main" id="{800AD0BF-F10C-081C-A7A0-AC139451844B}"/>
                  </a:ext>
                </a:extLst>
              </p:cNvPr>
              <p:cNvGrpSpPr/>
              <p:nvPr/>
            </p:nvGrpSpPr>
            <p:grpSpPr>
              <a:xfrm>
                <a:off x="1905000" y="1371600"/>
                <a:ext cx="1219200" cy="609600"/>
                <a:chOff x="685800" y="1524000"/>
                <a:chExt cx="1219200" cy="609600"/>
              </a:xfrm>
            </p:grpSpPr>
            <p:sp>
              <p:nvSpPr>
                <p:cNvPr id="163" name="Pentagon 10">
                  <a:extLst>
                    <a:ext uri="{FF2B5EF4-FFF2-40B4-BE49-F238E27FC236}">
                      <a16:creationId xmlns:a16="http://schemas.microsoft.com/office/drawing/2014/main" id="{BE08B84A-9F67-F9AD-5191-A8292EA22AF8}"/>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Pentagon 11">
                  <a:extLst>
                    <a:ext uri="{FF2B5EF4-FFF2-40B4-BE49-F238E27FC236}">
                      <a16:creationId xmlns:a16="http://schemas.microsoft.com/office/drawing/2014/main" id="{E7192ACE-7EFA-5651-82E1-0F67CDF96F5A}"/>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Pentagon 12">
                  <a:extLst>
                    <a:ext uri="{FF2B5EF4-FFF2-40B4-BE49-F238E27FC236}">
                      <a16:creationId xmlns:a16="http://schemas.microsoft.com/office/drawing/2014/main" id="{E570E87A-A95E-57BD-C048-453494215A6D}"/>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3">
                  <a:extLst>
                    <a:ext uri="{FF2B5EF4-FFF2-40B4-BE49-F238E27FC236}">
                      <a16:creationId xmlns:a16="http://schemas.microsoft.com/office/drawing/2014/main" id="{E1D2FFDB-E933-45E9-AB35-186CAD7A61E3}"/>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4">
                  <a:extLst>
                    <a:ext uri="{FF2B5EF4-FFF2-40B4-BE49-F238E27FC236}">
                      <a16:creationId xmlns:a16="http://schemas.microsoft.com/office/drawing/2014/main" id="{AAE08F70-1892-4156-607A-3642E2EC72A4}"/>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Diamond 16">
                <a:extLst>
                  <a:ext uri="{FF2B5EF4-FFF2-40B4-BE49-F238E27FC236}">
                    <a16:creationId xmlns:a16="http://schemas.microsoft.com/office/drawing/2014/main" id="{25B4807B-8E3F-FBA8-0E4C-982008602057}"/>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87">
              <a:extLst>
                <a:ext uri="{FF2B5EF4-FFF2-40B4-BE49-F238E27FC236}">
                  <a16:creationId xmlns:a16="http://schemas.microsoft.com/office/drawing/2014/main" id="{A64C597C-C7E9-762C-65FA-4C07DABDF721}"/>
                </a:ext>
              </a:extLst>
            </p:cNvPr>
            <p:cNvGrpSpPr/>
            <p:nvPr/>
          </p:nvGrpSpPr>
          <p:grpSpPr>
            <a:xfrm rot="5076103">
              <a:off x="1982831" y="3812298"/>
              <a:ext cx="1088608" cy="564510"/>
              <a:chOff x="4572000" y="3733800"/>
              <a:chExt cx="2133600" cy="1066800"/>
            </a:xfrm>
          </p:grpSpPr>
          <p:sp>
            <p:nvSpPr>
              <p:cNvPr id="151" name="Moon 150">
                <a:extLst>
                  <a:ext uri="{FF2B5EF4-FFF2-40B4-BE49-F238E27FC236}">
                    <a16:creationId xmlns:a16="http://schemas.microsoft.com/office/drawing/2014/main" id="{17E8AA22-9D1E-FCBF-7DD0-802D3F1C698F}"/>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a:extLst>
                  <a:ext uri="{FF2B5EF4-FFF2-40B4-BE49-F238E27FC236}">
                    <a16:creationId xmlns:a16="http://schemas.microsoft.com/office/drawing/2014/main" id="{44C8B897-52B8-C785-78DE-955E50BC2CAF}"/>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6">
              <a:extLst>
                <a:ext uri="{FF2B5EF4-FFF2-40B4-BE49-F238E27FC236}">
                  <a16:creationId xmlns:a16="http://schemas.microsoft.com/office/drawing/2014/main" id="{09A13C38-932E-7ECE-6B17-A5A9AB98D477}"/>
                </a:ext>
              </a:extLst>
            </p:cNvPr>
            <p:cNvGrpSpPr/>
            <p:nvPr/>
          </p:nvGrpSpPr>
          <p:grpSpPr>
            <a:xfrm>
              <a:off x="1590880" y="3527059"/>
              <a:ext cx="1129020" cy="544304"/>
              <a:chOff x="4572000" y="3733800"/>
              <a:chExt cx="2133600" cy="1066800"/>
            </a:xfrm>
          </p:grpSpPr>
          <p:sp>
            <p:nvSpPr>
              <p:cNvPr id="149" name="Moon 148">
                <a:extLst>
                  <a:ext uri="{FF2B5EF4-FFF2-40B4-BE49-F238E27FC236}">
                    <a16:creationId xmlns:a16="http://schemas.microsoft.com/office/drawing/2014/main" id="{CA3C5800-A2D6-9116-1C46-F9CC4CC0E4DA}"/>
                  </a:ext>
                </a:extLst>
              </p:cNvPr>
              <p:cNvSpPr/>
              <p:nvPr/>
            </p:nvSpPr>
            <p:spPr>
              <a:xfrm rot="16200000">
                <a:off x="5181600" y="3276600"/>
                <a:ext cx="914400" cy="2133600"/>
              </a:xfrm>
              <a:prstGeom prst="mo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a:extLst>
                  <a:ext uri="{FF2B5EF4-FFF2-40B4-BE49-F238E27FC236}">
                    <a16:creationId xmlns:a16="http://schemas.microsoft.com/office/drawing/2014/main" id="{8370A210-1D41-E3FD-B944-4AEB4F71A64E}"/>
                  </a:ext>
                </a:extLst>
              </p:cNvPr>
              <p:cNvSpPr/>
              <p:nvPr/>
            </p:nvSpPr>
            <p:spPr>
              <a:xfrm rot="16200000">
                <a:off x="5295900" y="3009900"/>
                <a:ext cx="685800"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93">
              <a:extLst>
                <a:ext uri="{FF2B5EF4-FFF2-40B4-BE49-F238E27FC236}">
                  <a16:creationId xmlns:a16="http://schemas.microsoft.com/office/drawing/2014/main" id="{4CDD8096-2405-630E-EF88-D421A80DDABF}"/>
                </a:ext>
              </a:extLst>
            </p:cNvPr>
            <p:cNvGrpSpPr/>
            <p:nvPr/>
          </p:nvGrpSpPr>
          <p:grpSpPr>
            <a:xfrm>
              <a:off x="2268292" y="3454485"/>
              <a:ext cx="602144" cy="611148"/>
              <a:chOff x="3200400" y="1524000"/>
              <a:chExt cx="1447800" cy="1524000"/>
            </a:xfrm>
          </p:grpSpPr>
          <p:sp>
            <p:nvSpPr>
              <p:cNvPr id="146" name="Oval 145">
                <a:extLst>
                  <a:ext uri="{FF2B5EF4-FFF2-40B4-BE49-F238E27FC236}">
                    <a16:creationId xmlns:a16="http://schemas.microsoft.com/office/drawing/2014/main" id="{51F3C4C2-4C62-F361-5E28-701B3303C7F5}"/>
                  </a:ext>
                </a:extLst>
              </p:cNvPr>
              <p:cNvSpPr/>
              <p:nvPr/>
            </p:nvSpPr>
            <p:spPr>
              <a:xfrm>
                <a:off x="3200400" y="1524000"/>
                <a:ext cx="14478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ross 146">
                <a:extLst>
                  <a:ext uri="{FF2B5EF4-FFF2-40B4-BE49-F238E27FC236}">
                    <a16:creationId xmlns:a16="http://schemas.microsoft.com/office/drawing/2014/main" id="{2FABD6A7-24BB-F7EB-7F48-FD0C48027AD9}"/>
                  </a:ext>
                </a:extLst>
              </p:cNvPr>
              <p:cNvSpPr/>
              <p:nvPr/>
            </p:nvSpPr>
            <p:spPr>
              <a:xfrm>
                <a:off x="3352800" y="1828800"/>
                <a:ext cx="1143000" cy="838200"/>
              </a:xfrm>
              <a:prstGeom prst="plus">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145">
                <a:extLst>
                  <a:ext uri="{FF2B5EF4-FFF2-40B4-BE49-F238E27FC236}">
                    <a16:creationId xmlns:a16="http://schemas.microsoft.com/office/drawing/2014/main" id="{EE027209-FA6B-873F-41F9-DE1279E6BA81}"/>
                  </a:ext>
                </a:extLst>
              </p:cNvPr>
              <p:cNvSpPr/>
              <p:nvPr/>
            </p:nvSpPr>
            <p:spPr>
              <a:xfrm>
                <a:off x="3657600" y="1828800"/>
                <a:ext cx="533400" cy="762000"/>
              </a:xfrm>
              <a:prstGeom prst="quadArrow">
                <a:avLst/>
              </a:prstGeom>
              <a:solidFill>
                <a:srgbClr val="D4A9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entagon 214">
              <a:extLst>
                <a:ext uri="{FF2B5EF4-FFF2-40B4-BE49-F238E27FC236}">
                  <a16:creationId xmlns:a16="http://schemas.microsoft.com/office/drawing/2014/main" id="{9E83AB89-4530-EB55-8939-D767E6DDA88A}"/>
                </a:ext>
              </a:extLst>
            </p:cNvPr>
            <p:cNvSpPr/>
            <p:nvPr/>
          </p:nvSpPr>
          <p:spPr>
            <a:xfrm rot="5400000">
              <a:off x="1524000" y="1371600"/>
              <a:ext cx="1219200" cy="1371600"/>
            </a:xfrm>
            <a:prstGeom prst="homePlate">
              <a:avLst>
                <a:gd name="adj" fmla="val 40769"/>
              </a:avLst>
            </a:prstGeom>
            <a:solidFill>
              <a:srgbClr val="F8AB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C7D281D-C21B-51E9-8BD6-75D624C249A7}"/>
                </a:ext>
              </a:extLst>
            </p:cNvPr>
            <p:cNvGrpSpPr/>
            <p:nvPr/>
          </p:nvGrpSpPr>
          <p:grpSpPr>
            <a:xfrm>
              <a:off x="1676400" y="2362200"/>
              <a:ext cx="838200" cy="1295813"/>
              <a:chOff x="3886200" y="1752600"/>
              <a:chExt cx="1650516" cy="2551611"/>
            </a:xfrm>
          </p:grpSpPr>
          <p:grpSp>
            <p:nvGrpSpPr>
              <p:cNvPr id="42" name="Group 179">
                <a:extLst>
                  <a:ext uri="{FF2B5EF4-FFF2-40B4-BE49-F238E27FC236}">
                    <a16:creationId xmlns:a16="http://schemas.microsoft.com/office/drawing/2014/main" id="{7345C34B-4914-654C-C62A-A6828DAE0562}"/>
                  </a:ext>
                </a:extLst>
              </p:cNvPr>
              <p:cNvGrpSpPr/>
              <p:nvPr/>
            </p:nvGrpSpPr>
            <p:grpSpPr>
              <a:xfrm rot="4546340">
                <a:off x="3362823" y="2275977"/>
                <a:ext cx="1441131" cy="394377"/>
                <a:chOff x="3200400" y="381000"/>
                <a:chExt cx="2057400" cy="304800"/>
              </a:xfrm>
            </p:grpSpPr>
            <p:sp>
              <p:nvSpPr>
                <p:cNvPr id="141" name="Donut 158">
                  <a:extLst>
                    <a:ext uri="{FF2B5EF4-FFF2-40B4-BE49-F238E27FC236}">
                      <a16:creationId xmlns:a16="http://schemas.microsoft.com/office/drawing/2014/main" id="{1424DE67-F477-7C67-9F8E-945B1DE0FD7D}"/>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onut 159">
                  <a:extLst>
                    <a:ext uri="{FF2B5EF4-FFF2-40B4-BE49-F238E27FC236}">
                      <a16:creationId xmlns:a16="http://schemas.microsoft.com/office/drawing/2014/main" id="{55A2B2D2-E2C1-8309-D0BE-A52F1BB59497}"/>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Donut 160">
                  <a:extLst>
                    <a:ext uri="{FF2B5EF4-FFF2-40B4-BE49-F238E27FC236}">
                      <a16:creationId xmlns:a16="http://schemas.microsoft.com/office/drawing/2014/main" id="{54EB2621-0238-499B-8B2E-08F4A0BA033B}"/>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180">
                <a:extLst>
                  <a:ext uri="{FF2B5EF4-FFF2-40B4-BE49-F238E27FC236}">
                    <a16:creationId xmlns:a16="http://schemas.microsoft.com/office/drawing/2014/main" id="{E69809C8-157A-6369-838D-2122811BF808}"/>
                  </a:ext>
                </a:extLst>
              </p:cNvPr>
              <p:cNvGrpSpPr/>
              <p:nvPr/>
            </p:nvGrpSpPr>
            <p:grpSpPr>
              <a:xfrm rot="6411433">
                <a:off x="4618962" y="2306108"/>
                <a:ext cx="1441131" cy="394377"/>
                <a:chOff x="3200400" y="381000"/>
                <a:chExt cx="2057400" cy="304800"/>
              </a:xfrm>
            </p:grpSpPr>
            <p:sp>
              <p:nvSpPr>
                <p:cNvPr id="137" name="Donut 155">
                  <a:extLst>
                    <a:ext uri="{FF2B5EF4-FFF2-40B4-BE49-F238E27FC236}">
                      <a16:creationId xmlns:a16="http://schemas.microsoft.com/office/drawing/2014/main" id="{273CB7C9-EE88-8C3B-6BF5-A1EC044B85E2}"/>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Donut 156">
                  <a:extLst>
                    <a:ext uri="{FF2B5EF4-FFF2-40B4-BE49-F238E27FC236}">
                      <a16:creationId xmlns:a16="http://schemas.microsoft.com/office/drawing/2014/main" id="{7F2BBE45-A61C-DEE8-5E97-A935853178EB}"/>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Donut 157">
                  <a:extLst>
                    <a:ext uri="{FF2B5EF4-FFF2-40B4-BE49-F238E27FC236}">
                      <a16:creationId xmlns:a16="http://schemas.microsoft.com/office/drawing/2014/main" id="{0809C3B8-3797-A30A-7E73-F5755AE47BD7}"/>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Quad Arrow 216">
                <a:extLst>
                  <a:ext uri="{FF2B5EF4-FFF2-40B4-BE49-F238E27FC236}">
                    <a16:creationId xmlns:a16="http://schemas.microsoft.com/office/drawing/2014/main" id="{6F7B4A77-1B73-DF27-6843-1EA621AF5128}"/>
                  </a:ext>
                </a:extLst>
              </p:cNvPr>
              <p:cNvSpPr/>
              <p:nvPr/>
            </p:nvSpPr>
            <p:spPr>
              <a:xfrm>
                <a:off x="4114800" y="2743200"/>
                <a:ext cx="1143000" cy="1143000"/>
              </a:xfrm>
              <a:prstGeom prst="quad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C2DF9ADD-7602-BB79-6895-DD2C0F189BFF}"/>
                  </a:ext>
                </a:extLst>
              </p:cNvPr>
              <p:cNvSpPr/>
              <p:nvPr/>
            </p:nvSpPr>
            <p:spPr>
              <a:xfrm>
                <a:off x="4495800" y="3124200"/>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59A40924-0947-E92E-F63F-389664D3EEE6}"/>
                  </a:ext>
                </a:extLst>
              </p:cNvPr>
              <p:cNvSpPr/>
              <p:nvPr/>
            </p:nvSpPr>
            <p:spPr>
              <a:xfrm>
                <a:off x="4286794" y="3374571"/>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370E5E8F-1CBA-C988-D36D-A9CDA4E0F513}"/>
                  </a:ext>
                </a:extLst>
              </p:cNvPr>
              <p:cNvSpPr/>
              <p:nvPr/>
            </p:nvSpPr>
            <p:spPr>
              <a:xfrm>
                <a:off x="4713515" y="3381103"/>
                <a:ext cx="3810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52917C0E-5805-2156-F8F0-5C1C6A0AC10D}"/>
                  </a:ext>
                </a:extLst>
              </p:cNvPr>
              <p:cNvSpPr/>
              <p:nvPr/>
            </p:nvSpPr>
            <p:spPr>
              <a:xfrm>
                <a:off x="4506686" y="3694611"/>
                <a:ext cx="3810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Quad Arrow 221">
                <a:extLst>
                  <a:ext uri="{FF2B5EF4-FFF2-40B4-BE49-F238E27FC236}">
                    <a16:creationId xmlns:a16="http://schemas.microsoft.com/office/drawing/2014/main" id="{77DBE201-73F4-296E-B1E2-83BBAF5746D4}"/>
                  </a:ext>
                </a:extLst>
              </p:cNvPr>
              <p:cNvSpPr/>
              <p:nvPr/>
            </p:nvSpPr>
            <p:spPr>
              <a:xfrm>
                <a:off x="4513217" y="3807823"/>
                <a:ext cx="383177" cy="383177"/>
              </a:xfrm>
              <a:prstGeom prst="quad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7BA87C3-06E8-9122-3FB3-98725F424306}"/>
                </a:ext>
              </a:extLst>
            </p:cNvPr>
            <p:cNvGrpSpPr/>
            <p:nvPr/>
          </p:nvGrpSpPr>
          <p:grpSpPr>
            <a:xfrm rot="350532">
              <a:off x="1146491" y="609779"/>
              <a:ext cx="1903597" cy="1662240"/>
              <a:chOff x="3241986" y="2057400"/>
              <a:chExt cx="1738067" cy="1517697"/>
            </a:xfrm>
          </p:grpSpPr>
          <p:sp>
            <p:nvSpPr>
              <p:cNvPr id="33" name="Moon 32">
                <a:extLst>
                  <a:ext uri="{FF2B5EF4-FFF2-40B4-BE49-F238E27FC236}">
                    <a16:creationId xmlns:a16="http://schemas.microsoft.com/office/drawing/2014/main" id="{677EF950-8FB5-C263-E30E-35BAAE9B0E48}"/>
                  </a:ext>
                </a:extLst>
              </p:cNvPr>
              <p:cNvSpPr/>
              <p:nvPr/>
            </p:nvSpPr>
            <p:spPr>
              <a:xfrm rot="9623410">
                <a:off x="4528258" y="2125819"/>
                <a:ext cx="381000" cy="130492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EB0BD440-8A99-5256-E6D6-C452B5BCEF60}"/>
                  </a:ext>
                </a:extLst>
              </p:cNvPr>
              <p:cNvSpPr/>
              <p:nvPr/>
            </p:nvSpPr>
            <p:spPr>
              <a:xfrm rot="653547">
                <a:off x="3241986" y="2266121"/>
                <a:ext cx="609600" cy="1308976"/>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67CCB1F9-200C-0D3F-8123-A4547948E86F}"/>
                  </a:ext>
                </a:extLst>
              </p:cNvPr>
              <p:cNvSpPr/>
              <p:nvPr/>
            </p:nvSpPr>
            <p:spPr>
              <a:xfrm>
                <a:off x="38862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EA90FAAA-0CA7-35BA-576C-2AB976951B06}"/>
                  </a:ext>
                </a:extLst>
              </p:cNvPr>
              <p:cNvSpPr/>
              <p:nvPr/>
            </p:nvSpPr>
            <p:spPr>
              <a:xfrm rot="19921131">
                <a:off x="4096317" y="208888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9F9799E7-30A1-1B84-7589-C0DD1C640CEA}"/>
                  </a:ext>
                </a:extLst>
              </p:cNvPr>
              <p:cNvSpPr/>
              <p:nvPr/>
            </p:nvSpPr>
            <p:spPr>
              <a:xfrm rot="1183723">
                <a:off x="3657600" y="205740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6880CF18-0E03-3AFC-CA99-2F3272B2533C}"/>
                  </a:ext>
                </a:extLst>
              </p:cNvPr>
              <p:cNvSpPr/>
              <p:nvPr/>
            </p:nvSpPr>
            <p:spPr>
              <a:xfrm rot="18071744">
                <a:off x="4294253" y="1981602"/>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AE14DA08-F06A-3040-5C4E-0F807E72F638}"/>
                  </a:ext>
                </a:extLst>
              </p:cNvPr>
              <p:cNvSpPr/>
              <p:nvPr/>
            </p:nvSpPr>
            <p:spPr>
              <a:xfrm rot="6870827">
                <a:off x="4346602" y="1808593"/>
                <a:ext cx="304078" cy="802413"/>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31D52AC2-0234-3FF2-1798-A55FEC7909CA}"/>
                  </a:ext>
                </a:extLst>
              </p:cNvPr>
              <p:cNvSpPr/>
              <p:nvPr/>
            </p:nvSpPr>
            <p:spPr>
              <a:xfrm rot="4002517">
                <a:off x="3616360" y="1780520"/>
                <a:ext cx="381000" cy="990600"/>
              </a:xfrm>
              <a:prstGeom prst="moon">
                <a:avLst>
                  <a:gd name="adj" fmla="val 875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1A02821-1DD6-29E3-A25E-1EFA3589C6FD}"/>
                  </a:ext>
                </a:extLst>
              </p:cNvPr>
              <p:cNvSpPr/>
              <p:nvPr/>
            </p:nvSpPr>
            <p:spPr>
              <a:xfrm>
                <a:off x="3520282" y="2133600"/>
                <a:ext cx="1204118" cy="762000"/>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1F27094-CEC3-DD75-3670-46DE703ED425}"/>
                </a:ext>
              </a:extLst>
            </p:cNvPr>
            <p:cNvGrpSpPr/>
            <p:nvPr/>
          </p:nvGrpSpPr>
          <p:grpSpPr>
            <a:xfrm>
              <a:off x="1295400" y="914400"/>
              <a:ext cx="1731164" cy="413671"/>
              <a:chOff x="1289808" y="1323815"/>
              <a:chExt cx="1731164" cy="413671"/>
            </a:xfrm>
          </p:grpSpPr>
          <p:sp>
            <p:nvSpPr>
              <p:cNvPr id="19" name="Rounded Rectangle 133">
                <a:extLst>
                  <a:ext uri="{FF2B5EF4-FFF2-40B4-BE49-F238E27FC236}">
                    <a16:creationId xmlns:a16="http://schemas.microsoft.com/office/drawing/2014/main" id="{7B4C9499-72EE-B314-C029-3B8D8081D295}"/>
                  </a:ext>
                </a:extLst>
              </p:cNvPr>
              <p:cNvSpPr/>
              <p:nvPr/>
            </p:nvSpPr>
            <p:spPr>
              <a:xfrm>
                <a:off x="1289808" y="1323815"/>
                <a:ext cx="1731164" cy="362869"/>
              </a:xfrm>
              <a:prstGeom prst="roundRect">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0">
                <a:extLst>
                  <a:ext uri="{FF2B5EF4-FFF2-40B4-BE49-F238E27FC236}">
                    <a16:creationId xmlns:a16="http://schemas.microsoft.com/office/drawing/2014/main" id="{89E7E3F1-B31D-84B5-A760-2EE508EEDFB2}"/>
                  </a:ext>
                </a:extLst>
              </p:cNvPr>
              <p:cNvGrpSpPr/>
              <p:nvPr/>
            </p:nvGrpSpPr>
            <p:grpSpPr>
              <a:xfrm>
                <a:off x="1440344" y="1323815"/>
                <a:ext cx="1430092" cy="413671"/>
                <a:chOff x="533400" y="1364105"/>
                <a:chExt cx="2590800" cy="617095"/>
              </a:xfrm>
            </p:grpSpPr>
            <p:sp>
              <p:nvSpPr>
                <p:cNvPr id="21" name="Pentagon 161">
                  <a:extLst>
                    <a:ext uri="{FF2B5EF4-FFF2-40B4-BE49-F238E27FC236}">
                      <a16:creationId xmlns:a16="http://schemas.microsoft.com/office/drawing/2014/main" id="{158C8606-B564-38FD-A6E0-5B66BB55E168}"/>
                    </a:ext>
                  </a:extLst>
                </p:cNvPr>
                <p:cNvSpPr/>
                <p:nvPr/>
              </p:nvSpPr>
              <p:spPr>
                <a:xfrm rot="5400000">
                  <a:off x="3810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162">
                  <a:extLst>
                    <a:ext uri="{FF2B5EF4-FFF2-40B4-BE49-F238E27FC236}">
                      <a16:creationId xmlns:a16="http://schemas.microsoft.com/office/drawing/2014/main" id="{A5C402F8-B67C-CBB9-42EF-CFB750DA5DD7}"/>
                    </a:ext>
                  </a:extLst>
                </p:cNvPr>
                <p:cNvSpPr/>
                <p:nvPr/>
              </p:nvSpPr>
              <p:spPr>
                <a:xfrm rot="5400000">
                  <a:off x="8382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163">
                  <a:extLst>
                    <a:ext uri="{FF2B5EF4-FFF2-40B4-BE49-F238E27FC236}">
                      <a16:creationId xmlns:a16="http://schemas.microsoft.com/office/drawing/2014/main" id="{8E4A95E4-4DC1-90E2-5771-E18ED151C278}"/>
                    </a:ext>
                  </a:extLst>
                </p:cNvPr>
                <p:cNvSpPr/>
                <p:nvPr/>
              </p:nvSpPr>
              <p:spPr>
                <a:xfrm rot="5400000">
                  <a:off x="1295400" y="15240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34EA404B-2C30-D639-A538-8B1953D55CAD}"/>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7C6F5A88-3BB6-69C6-5BD6-655AF2CC3EEA}"/>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5">
                  <a:extLst>
                    <a:ext uri="{FF2B5EF4-FFF2-40B4-BE49-F238E27FC236}">
                      <a16:creationId xmlns:a16="http://schemas.microsoft.com/office/drawing/2014/main" id="{6F2D3DC8-6947-2A86-095C-2BCF4783640D}"/>
                    </a:ext>
                  </a:extLst>
                </p:cNvPr>
                <p:cNvGrpSpPr/>
                <p:nvPr/>
              </p:nvGrpSpPr>
              <p:grpSpPr>
                <a:xfrm>
                  <a:off x="1905000" y="1371600"/>
                  <a:ext cx="1219200" cy="609600"/>
                  <a:chOff x="685800" y="1524000"/>
                  <a:chExt cx="1219200" cy="609600"/>
                </a:xfrm>
              </p:grpSpPr>
              <p:sp>
                <p:nvSpPr>
                  <p:cNvPr id="28" name="Pentagon 10">
                    <a:extLst>
                      <a:ext uri="{FF2B5EF4-FFF2-40B4-BE49-F238E27FC236}">
                        <a16:creationId xmlns:a16="http://schemas.microsoft.com/office/drawing/2014/main" id="{F53CC1D8-840A-E382-5677-54DB7049FEF9}"/>
                      </a:ext>
                    </a:extLst>
                  </p:cNvPr>
                  <p:cNvSpPr/>
                  <p:nvPr/>
                </p:nvSpPr>
                <p:spPr>
                  <a:xfrm rot="5400000">
                    <a:off x="5334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169">
                    <a:extLst>
                      <a:ext uri="{FF2B5EF4-FFF2-40B4-BE49-F238E27FC236}">
                        <a16:creationId xmlns:a16="http://schemas.microsoft.com/office/drawing/2014/main" id="{D7FACE6B-930E-19BC-40CE-D355B60E2A69}"/>
                      </a:ext>
                    </a:extLst>
                  </p:cNvPr>
                  <p:cNvSpPr/>
                  <p:nvPr/>
                </p:nvSpPr>
                <p:spPr>
                  <a:xfrm rot="5400000">
                    <a:off x="9906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170">
                    <a:extLst>
                      <a:ext uri="{FF2B5EF4-FFF2-40B4-BE49-F238E27FC236}">
                        <a16:creationId xmlns:a16="http://schemas.microsoft.com/office/drawing/2014/main" id="{999102D1-5771-F7F5-4F95-B67212DF821B}"/>
                      </a:ext>
                    </a:extLst>
                  </p:cNvPr>
                  <p:cNvSpPr/>
                  <p:nvPr/>
                </p:nvSpPr>
                <p:spPr>
                  <a:xfrm rot="5400000">
                    <a:off x="1447800" y="1676400"/>
                    <a:ext cx="609600" cy="304800"/>
                  </a:xfrm>
                  <a:prstGeom prst="homePlat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505613CC-509B-B33B-7340-C1F2520A637D}"/>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B8DBEF78-5A04-50F7-BEB7-D6FAE83E99BC}"/>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Diamond 26">
                  <a:extLst>
                    <a:ext uri="{FF2B5EF4-FFF2-40B4-BE49-F238E27FC236}">
                      <a16:creationId xmlns:a16="http://schemas.microsoft.com/office/drawing/2014/main" id="{BF165DA2-8920-BFB2-4D5C-748AFB5F2C84}"/>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 name="Group 48">
            <a:extLst>
              <a:ext uri="{FF2B5EF4-FFF2-40B4-BE49-F238E27FC236}">
                <a16:creationId xmlns:a16="http://schemas.microsoft.com/office/drawing/2014/main" id="{15C72698-2849-4419-0194-E10103A25543}"/>
              </a:ext>
            </a:extLst>
          </p:cNvPr>
          <p:cNvGrpSpPr/>
          <p:nvPr/>
        </p:nvGrpSpPr>
        <p:grpSpPr>
          <a:xfrm>
            <a:off x="8156766" y="1852284"/>
            <a:ext cx="2152497" cy="4426135"/>
            <a:chOff x="754212" y="982878"/>
            <a:chExt cx="2749563" cy="5653869"/>
          </a:xfrm>
        </p:grpSpPr>
        <p:sp>
          <p:nvSpPr>
            <p:cNvPr id="50" name="Cloud 49">
              <a:extLst>
                <a:ext uri="{FF2B5EF4-FFF2-40B4-BE49-F238E27FC236}">
                  <a16:creationId xmlns:a16="http://schemas.microsoft.com/office/drawing/2014/main" id="{356985C9-FEC1-1863-BA23-4E48B3697381}"/>
                </a:ext>
              </a:extLst>
            </p:cNvPr>
            <p:cNvSpPr/>
            <p:nvPr/>
          </p:nvSpPr>
          <p:spPr>
            <a:xfrm>
              <a:off x="1205370" y="2532063"/>
              <a:ext cx="1838724" cy="1542587"/>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436877C-E5F9-A7FD-67B1-644C9C118C19}"/>
                </a:ext>
              </a:extLst>
            </p:cNvPr>
            <p:cNvSpPr/>
            <p:nvPr/>
          </p:nvSpPr>
          <p:spPr>
            <a:xfrm rot="19437994">
              <a:off x="2181678" y="5709584"/>
              <a:ext cx="567412" cy="92716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2" name="Oval 51">
              <a:extLst>
                <a:ext uri="{FF2B5EF4-FFF2-40B4-BE49-F238E27FC236}">
                  <a16:creationId xmlns:a16="http://schemas.microsoft.com/office/drawing/2014/main" id="{48487894-B482-99EF-DF73-2CD756CA7E78}"/>
                </a:ext>
              </a:extLst>
            </p:cNvPr>
            <p:cNvSpPr/>
            <p:nvPr/>
          </p:nvSpPr>
          <p:spPr>
            <a:xfrm rot="1955574">
              <a:off x="1582122" y="5687005"/>
              <a:ext cx="567412" cy="92716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4" name="Pentagon 4">
              <a:extLst>
                <a:ext uri="{FF2B5EF4-FFF2-40B4-BE49-F238E27FC236}">
                  <a16:creationId xmlns:a16="http://schemas.microsoft.com/office/drawing/2014/main" id="{7EEF3DE3-FE47-3D8D-71C6-94A4C8D3E5E8}"/>
                </a:ext>
              </a:extLst>
            </p:cNvPr>
            <p:cNvSpPr/>
            <p:nvPr/>
          </p:nvSpPr>
          <p:spPr>
            <a:xfrm rot="4714608">
              <a:off x="1813726" y="5619161"/>
              <a:ext cx="1152442" cy="41609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5" name="Pentagon 5">
              <a:extLst>
                <a:ext uri="{FF2B5EF4-FFF2-40B4-BE49-F238E27FC236}">
                  <a16:creationId xmlns:a16="http://schemas.microsoft.com/office/drawing/2014/main" id="{03E042A3-6F54-AA4B-F0B5-89C9D4EF8197}"/>
                </a:ext>
              </a:extLst>
            </p:cNvPr>
            <p:cNvSpPr/>
            <p:nvPr/>
          </p:nvSpPr>
          <p:spPr>
            <a:xfrm rot="6079541">
              <a:off x="1359903" y="5550725"/>
              <a:ext cx="1152442" cy="41609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6" name="Oval 55">
              <a:extLst>
                <a:ext uri="{FF2B5EF4-FFF2-40B4-BE49-F238E27FC236}">
                  <a16:creationId xmlns:a16="http://schemas.microsoft.com/office/drawing/2014/main" id="{E4B04DA2-D4FD-05AA-E905-930B55D1C9D7}"/>
                </a:ext>
              </a:extLst>
            </p:cNvPr>
            <p:cNvSpPr/>
            <p:nvPr/>
          </p:nvSpPr>
          <p:spPr>
            <a:xfrm>
              <a:off x="3118166" y="4544960"/>
              <a:ext cx="385609" cy="4609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7" name="Oval 56">
              <a:extLst>
                <a:ext uri="{FF2B5EF4-FFF2-40B4-BE49-F238E27FC236}">
                  <a16:creationId xmlns:a16="http://schemas.microsoft.com/office/drawing/2014/main" id="{0EFBE2B0-C6F3-96BA-9642-A80020428923}"/>
                </a:ext>
              </a:extLst>
            </p:cNvPr>
            <p:cNvSpPr/>
            <p:nvPr/>
          </p:nvSpPr>
          <p:spPr>
            <a:xfrm>
              <a:off x="799186" y="4544960"/>
              <a:ext cx="485438" cy="4609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8" name="Flowchart: Manual Operation 57">
              <a:extLst>
                <a:ext uri="{FF2B5EF4-FFF2-40B4-BE49-F238E27FC236}">
                  <a16:creationId xmlns:a16="http://schemas.microsoft.com/office/drawing/2014/main" id="{B49C381D-C356-0090-070B-DA9694C008DB}"/>
                </a:ext>
              </a:extLst>
            </p:cNvPr>
            <p:cNvSpPr/>
            <p:nvPr/>
          </p:nvSpPr>
          <p:spPr>
            <a:xfrm rot="8846634">
              <a:off x="2712925" y="3502610"/>
              <a:ext cx="491439" cy="142296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59" name="Flowchart: Manual Operation 58">
              <a:extLst>
                <a:ext uri="{FF2B5EF4-FFF2-40B4-BE49-F238E27FC236}">
                  <a16:creationId xmlns:a16="http://schemas.microsoft.com/office/drawing/2014/main" id="{4A031596-2595-BE5F-3A6B-70D8113E5735}"/>
                </a:ext>
              </a:extLst>
            </p:cNvPr>
            <p:cNvSpPr/>
            <p:nvPr/>
          </p:nvSpPr>
          <p:spPr>
            <a:xfrm rot="12773101">
              <a:off x="1119734" y="3505568"/>
              <a:ext cx="491439" cy="142296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0" name="Flowchart: Manual Operation 59">
              <a:extLst>
                <a:ext uri="{FF2B5EF4-FFF2-40B4-BE49-F238E27FC236}">
                  <a16:creationId xmlns:a16="http://schemas.microsoft.com/office/drawing/2014/main" id="{EFA18CE6-B068-D209-57B0-F84B086CC7CC}"/>
                </a:ext>
              </a:extLst>
            </p:cNvPr>
            <p:cNvSpPr/>
            <p:nvPr/>
          </p:nvSpPr>
          <p:spPr>
            <a:xfrm rot="10800000">
              <a:off x="1353973" y="3438617"/>
              <a:ext cx="1595013" cy="2673664"/>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1" name="Pentagon 11">
              <a:extLst>
                <a:ext uri="{FF2B5EF4-FFF2-40B4-BE49-F238E27FC236}">
                  <a16:creationId xmlns:a16="http://schemas.microsoft.com/office/drawing/2014/main" id="{B915C635-A36F-2501-E7B6-99FEB2D75C98}"/>
                </a:ext>
              </a:extLst>
            </p:cNvPr>
            <p:cNvSpPr/>
            <p:nvPr/>
          </p:nvSpPr>
          <p:spPr>
            <a:xfrm rot="5400000">
              <a:off x="1193844" y="5259071"/>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2" name="Pentagon 12">
              <a:extLst>
                <a:ext uri="{FF2B5EF4-FFF2-40B4-BE49-F238E27FC236}">
                  <a16:creationId xmlns:a16="http://schemas.microsoft.com/office/drawing/2014/main" id="{DDEBF35A-1A1A-5D6E-4AD9-F309FC072E5B}"/>
                </a:ext>
              </a:extLst>
            </p:cNvPr>
            <p:cNvSpPr/>
            <p:nvPr/>
          </p:nvSpPr>
          <p:spPr>
            <a:xfrm rot="5400000">
              <a:off x="1471238" y="5259071"/>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63" name="Pentagon 13">
              <a:extLst>
                <a:ext uri="{FF2B5EF4-FFF2-40B4-BE49-F238E27FC236}">
                  <a16:creationId xmlns:a16="http://schemas.microsoft.com/office/drawing/2014/main" id="{EB77F18C-63A5-735D-1068-6BA55DFFDCA0}"/>
                </a:ext>
              </a:extLst>
            </p:cNvPr>
            <p:cNvSpPr/>
            <p:nvPr/>
          </p:nvSpPr>
          <p:spPr>
            <a:xfrm rot="5400000">
              <a:off x="1679283" y="5259071"/>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28" name="Pentagon 14">
              <a:extLst>
                <a:ext uri="{FF2B5EF4-FFF2-40B4-BE49-F238E27FC236}">
                  <a16:creationId xmlns:a16="http://schemas.microsoft.com/office/drawing/2014/main" id="{586A14BD-5524-30DE-1EC7-D2A175250080}"/>
                </a:ext>
              </a:extLst>
            </p:cNvPr>
            <p:cNvSpPr/>
            <p:nvPr/>
          </p:nvSpPr>
          <p:spPr>
            <a:xfrm rot="5400000">
              <a:off x="1956676" y="5259071"/>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29" name="Pentagon 15">
              <a:extLst>
                <a:ext uri="{FF2B5EF4-FFF2-40B4-BE49-F238E27FC236}">
                  <a16:creationId xmlns:a16="http://schemas.microsoft.com/office/drawing/2014/main" id="{5D4BFB18-27F6-BACD-E788-8776D3BBBB8E}"/>
                </a:ext>
              </a:extLst>
            </p:cNvPr>
            <p:cNvSpPr/>
            <p:nvPr/>
          </p:nvSpPr>
          <p:spPr>
            <a:xfrm rot="5400000">
              <a:off x="1055147" y="5351266"/>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30" name="Pentagon 16">
              <a:extLst>
                <a:ext uri="{FF2B5EF4-FFF2-40B4-BE49-F238E27FC236}">
                  <a16:creationId xmlns:a16="http://schemas.microsoft.com/office/drawing/2014/main" id="{4A921502-7695-3845-2C16-ECBA098EC0F5}"/>
                </a:ext>
              </a:extLst>
            </p:cNvPr>
            <p:cNvSpPr/>
            <p:nvPr/>
          </p:nvSpPr>
          <p:spPr>
            <a:xfrm rot="5400000">
              <a:off x="2095373" y="5351266"/>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31" name="Pentagon 17">
              <a:extLst>
                <a:ext uri="{FF2B5EF4-FFF2-40B4-BE49-F238E27FC236}">
                  <a16:creationId xmlns:a16="http://schemas.microsoft.com/office/drawing/2014/main" id="{766820BF-CEFA-6747-39B2-2D53A188107A}"/>
                </a:ext>
              </a:extLst>
            </p:cNvPr>
            <p:cNvSpPr/>
            <p:nvPr/>
          </p:nvSpPr>
          <p:spPr>
            <a:xfrm rot="6342749">
              <a:off x="935643" y="5277142"/>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32" name="Pentagon 18">
              <a:extLst>
                <a:ext uri="{FF2B5EF4-FFF2-40B4-BE49-F238E27FC236}">
                  <a16:creationId xmlns:a16="http://schemas.microsoft.com/office/drawing/2014/main" id="{343A5013-3879-E820-BF5E-3F0F81DE18AF}"/>
                </a:ext>
              </a:extLst>
            </p:cNvPr>
            <p:cNvSpPr/>
            <p:nvPr/>
          </p:nvSpPr>
          <p:spPr>
            <a:xfrm rot="4529732">
              <a:off x="2199507" y="5286887"/>
              <a:ext cx="1152442" cy="27739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38" name="Oval 137">
              <a:extLst>
                <a:ext uri="{FF2B5EF4-FFF2-40B4-BE49-F238E27FC236}">
                  <a16:creationId xmlns:a16="http://schemas.microsoft.com/office/drawing/2014/main" id="{80B36AFF-A395-E0C2-9637-F08E279EC130}"/>
                </a:ext>
              </a:extLst>
            </p:cNvPr>
            <p:cNvSpPr/>
            <p:nvPr/>
          </p:nvSpPr>
          <p:spPr>
            <a:xfrm>
              <a:off x="2009812" y="3254226"/>
              <a:ext cx="344761" cy="4609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42" name="Pentagon 20">
              <a:extLst>
                <a:ext uri="{FF2B5EF4-FFF2-40B4-BE49-F238E27FC236}">
                  <a16:creationId xmlns:a16="http://schemas.microsoft.com/office/drawing/2014/main" id="{9FF3E52E-F425-B25A-2A26-4A9176B55DCD}"/>
                </a:ext>
              </a:extLst>
            </p:cNvPr>
            <p:cNvSpPr/>
            <p:nvPr/>
          </p:nvSpPr>
          <p:spPr>
            <a:xfrm rot="7201658">
              <a:off x="743036" y="3698183"/>
              <a:ext cx="1532724" cy="37528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43" name="Pentagon 22">
              <a:extLst>
                <a:ext uri="{FF2B5EF4-FFF2-40B4-BE49-F238E27FC236}">
                  <a16:creationId xmlns:a16="http://schemas.microsoft.com/office/drawing/2014/main" id="{5611A69E-E229-B0C0-5248-0E129E4CF522}"/>
                </a:ext>
              </a:extLst>
            </p:cNvPr>
            <p:cNvSpPr/>
            <p:nvPr/>
          </p:nvSpPr>
          <p:spPr>
            <a:xfrm rot="14398342" flipH="1">
              <a:off x="2141975" y="3851498"/>
              <a:ext cx="1532724" cy="38945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56" name="Rectangle 155">
              <a:extLst>
                <a:ext uri="{FF2B5EF4-FFF2-40B4-BE49-F238E27FC236}">
                  <a16:creationId xmlns:a16="http://schemas.microsoft.com/office/drawing/2014/main" id="{57F26207-DE59-8609-5639-7DDA8DA9D82B}"/>
                </a:ext>
              </a:extLst>
            </p:cNvPr>
            <p:cNvSpPr/>
            <p:nvPr/>
          </p:nvSpPr>
          <p:spPr>
            <a:xfrm>
              <a:off x="1700716" y="3807397"/>
              <a:ext cx="901530" cy="73756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0" name="Group 159">
              <a:extLst>
                <a:ext uri="{FF2B5EF4-FFF2-40B4-BE49-F238E27FC236}">
                  <a16:creationId xmlns:a16="http://schemas.microsoft.com/office/drawing/2014/main" id="{4E96B994-94B2-B586-68D9-859C47E2B294}"/>
                </a:ext>
              </a:extLst>
            </p:cNvPr>
            <p:cNvGrpSpPr/>
            <p:nvPr/>
          </p:nvGrpSpPr>
          <p:grpSpPr>
            <a:xfrm>
              <a:off x="1083599" y="1387562"/>
              <a:ext cx="1890863" cy="2073199"/>
              <a:chOff x="803628" y="2281822"/>
              <a:chExt cx="952377" cy="1331342"/>
            </a:xfrm>
          </p:grpSpPr>
          <p:sp>
            <p:nvSpPr>
              <p:cNvPr id="272" name="Oval 271">
                <a:extLst>
                  <a:ext uri="{FF2B5EF4-FFF2-40B4-BE49-F238E27FC236}">
                    <a16:creationId xmlns:a16="http://schemas.microsoft.com/office/drawing/2014/main" id="{AB7D5821-3210-53F1-6179-5BF24DE0E172}"/>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273" name="Freeform: Shape 272">
                <a:extLst>
                  <a:ext uri="{FF2B5EF4-FFF2-40B4-BE49-F238E27FC236}">
                    <a16:creationId xmlns:a16="http://schemas.microsoft.com/office/drawing/2014/main" id="{E524C00E-9DF5-12D9-26D8-D5C4027006A8}"/>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61" name="Rounded Rectangle 29">
              <a:extLst>
                <a:ext uri="{FF2B5EF4-FFF2-40B4-BE49-F238E27FC236}">
                  <a16:creationId xmlns:a16="http://schemas.microsoft.com/office/drawing/2014/main" id="{70E6BB20-C5E8-3D3C-6DC5-7BA7702DB43B}"/>
                </a:ext>
              </a:extLst>
            </p:cNvPr>
            <p:cNvSpPr/>
            <p:nvPr/>
          </p:nvSpPr>
          <p:spPr>
            <a:xfrm>
              <a:off x="1435211" y="1820101"/>
              <a:ext cx="1493963" cy="237321"/>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 name="Cross 173">
              <a:extLst>
                <a:ext uri="{FF2B5EF4-FFF2-40B4-BE49-F238E27FC236}">
                  <a16:creationId xmlns:a16="http://schemas.microsoft.com/office/drawing/2014/main" id="{EBFE131A-2F1E-6787-1F3A-A2085B679493}"/>
                </a:ext>
              </a:extLst>
            </p:cNvPr>
            <p:cNvSpPr/>
            <p:nvPr/>
          </p:nvSpPr>
          <p:spPr>
            <a:xfrm rot="2093903">
              <a:off x="2363379" y="4058003"/>
              <a:ext cx="548599" cy="558578"/>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 name="Pentagon 31">
              <a:extLst>
                <a:ext uri="{FF2B5EF4-FFF2-40B4-BE49-F238E27FC236}">
                  <a16:creationId xmlns:a16="http://schemas.microsoft.com/office/drawing/2014/main" id="{AF9C9D70-9A33-4AF1-8A7F-59C4A9596EFE}"/>
                </a:ext>
              </a:extLst>
            </p:cNvPr>
            <p:cNvSpPr/>
            <p:nvPr/>
          </p:nvSpPr>
          <p:spPr>
            <a:xfrm rot="7482643">
              <a:off x="1650539" y="4997593"/>
              <a:ext cx="1152442" cy="173207"/>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6" name="Rectangle 175">
              <a:extLst>
                <a:ext uri="{FF2B5EF4-FFF2-40B4-BE49-F238E27FC236}">
                  <a16:creationId xmlns:a16="http://schemas.microsoft.com/office/drawing/2014/main" id="{D1B66004-2265-1CCC-7EB7-18177F70BFF5}"/>
                </a:ext>
              </a:extLst>
            </p:cNvPr>
            <p:cNvSpPr/>
            <p:nvPr/>
          </p:nvSpPr>
          <p:spPr>
            <a:xfrm>
              <a:off x="1492671" y="4544960"/>
              <a:ext cx="1317619" cy="368781"/>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7" name="Chevron 36">
              <a:extLst>
                <a:ext uri="{FF2B5EF4-FFF2-40B4-BE49-F238E27FC236}">
                  <a16:creationId xmlns:a16="http://schemas.microsoft.com/office/drawing/2014/main" id="{08CA2DE1-4976-E3BC-AB6F-A69014CA95CA}"/>
                </a:ext>
              </a:extLst>
            </p:cNvPr>
            <p:cNvSpPr/>
            <p:nvPr/>
          </p:nvSpPr>
          <p:spPr>
            <a:xfrm rot="5400000">
              <a:off x="1825782" y="3460019"/>
              <a:ext cx="645367" cy="786953"/>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78" name="Regular Pentagon 21">
              <a:extLst>
                <a:ext uri="{FF2B5EF4-FFF2-40B4-BE49-F238E27FC236}">
                  <a16:creationId xmlns:a16="http://schemas.microsoft.com/office/drawing/2014/main" id="{0013C174-77E1-50CD-1D2D-431EAFAB2B31}"/>
                </a:ext>
              </a:extLst>
            </p:cNvPr>
            <p:cNvSpPr/>
            <p:nvPr/>
          </p:nvSpPr>
          <p:spPr>
            <a:xfrm rot="12688232">
              <a:off x="1320201" y="3254976"/>
              <a:ext cx="656988" cy="645367"/>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79" name="Regular Pentagon 23">
              <a:extLst>
                <a:ext uri="{FF2B5EF4-FFF2-40B4-BE49-F238E27FC236}">
                  <a16:creationId xmlns:a16="http://schemas.microsoft.com/office/drawing/2014/main" id="{4DA4A043-9802-02CC-393A-878416F6177B}"/>
                </a:ext>
              </a:extLst>
            </p:cNvPr>
            <p:cNvSpPr/>
            <p:nvPr/>
          </p:nvSpPr>
          <p:spPr>
            <a:xfrm rot="8844381" flipH="1">
              <a:off x="2359237" y="3213037"/>
              <a:ext cx="619209" cy="645367"/>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180" name="Oval 179">
              <a:extLst>
                <a:ext uri="{FF2B5EF4-FFF2-40B4-BE49-F238E27FC236}">
                  <a16:creationId xmlns:a16="http://schemas.microsoft.com/office/drawing/2014/main" id="{BD3673E9-1155-9917-FAE6-D32AF39642A0}"/>
                </a:ext>
              </a:extLst>
            </p:cNvPr>
            <p:cNvSpPr/>
            <p:nvPr/>
          </p:nvSpPr>
          <p:spPr>
            <a:xfrm>
              <a:off x="2699333" y="2888044"/>
              <a:ext cx="344761" cy="355982"/>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B3F0B72A-D40C-10E1-2D08-9B897F847129}"/>
                </a:ext>
              </a:extLst>
            </p:cNvPr>
            <p:cNvSpPr/>
            <p:nvPr/>
          </p:nvSpPr>
          <p:spPr>
            <a:xfrm>
              <a:off x="1205370" y="2888044"/>
              <a:ext cx="344761" cy="355982"/>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326408BC-0C13-485D-FB0B-1A21FB5F39F8}"/>
                </a:ext>
              </a:extLst>
            </p:cNvPr>
            <p:cNvGrpSpPr/>
            <p:nvPr/>
          </p:nvGrpSpPr>
          <p:grpSpPr>
            <a:xfrm>
              <a:off x="1306948" y="982878"/>
              <a:ext cx="1700636" cy="1287432"/>
              <a:chOff x="4805009" y="1218566"/>
              <a:chExt cx="1387544" cy="1177611"/>
            </a:xfrm>
          </p:grpSpPr>
          <p:grpSp>
            <p:nvGrpSpPr>
              <p:cNvPr id="212" name="Group 211">
                <a:extLst>
                  <a:ext uri="{FF2B5EF4-FFF2-40B4-BE49-F238E27FC236}">
                    <a16:creationId xmlns:a16="http://schemas.microsoft.com/office/drawing/2014/main" id="{66729F7B-393C-4C70-AEAA-422E5D1DE610}"/>
                  </a:ext>
                </a:extLst>
              </p:cNvPr>
              <p:cNvGrpSpPr/>
              <p:nvPr/>
            </p:nvGrpSpPr>
            <p:grpSpPr>
              <a:xfrm>
                <a:off x="4805009" y="1400927"/>
                <a:ext cx="1387544" cy="995250"/>
                <a:chOff x="5093048" y="279354"/>
                <a:chExt cx="880064" cy="710190"/>
              </a:xfrm>
              <a:solidFill>
                <a:schemeClr val="tx1">
                  <a:lumMod val="50000"/>
                  <a:lumOff val="50000"/>
                </a:schemeClr>
              </a:solidFill>
            </p:grpSpPr>
            <p:sp>
              <p:nvSpPr>
                <p:cNvPr id="263" name="Chord 262">
                  <a:extLst>
                    <a:ext uri="{FF2B5EF4-FFF2-40B4-BE49-F238E27FC236}">
                      <a16:creationId xmlns:a16="http://schemas.microsoft.com/office/drawing/2014/main" id="{24C95491-E100-DA2D-D1A7-AA9087D1E9B1}"/>
                    </a:ext>
                  </a:extLst>
                </p:cNvPr>
                <p:cNvSpPr/>
                <p:nvPr/>
              </p:nvSpPr>
              <p:spPr>
                <a:xfrm rot="5701646">
                  <a:off x="5184525" y="273580"/>
                  <a:ext cx="706316" cy="717864"/>
                </a:xfrm>
                <a:prstGeom prst="chord">
                  <a:avLst>
                    <a:gd name="adj1" fmla="val 4837513"/>
                    <a:gd name="adj2" fmla="val 1620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a:extLst>
                    <a:ext uri="{FF2B5EF4-FFF2-40B4-BE49-F238E27FC236}">
                      <a16:creationId xmlns:a16="http://schemas.microsoft.com/office/drawing/2014/main" id="{A3FA50D5-0BC0-5387-0FD8-F3DAD421B05E}"/>
                    </a:ext>
                  </a:extLst>
                </p:cNvPr>
                <p:cNvSpPr/>
                <p:nvPr/>
              </p:nvSpPr>
              <p:spPr>
                <a:xfrm>
                  <a:off x="5093048" y="661139"/>
                  <a:ext cx="880064" cy="328405"/>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3" name="Flowchart: Stored Data 212">
                <a:extLst>
                  <a:ext uri="{FF2B5EF4-FFF2-40B4-BE49-F238E27FC236}">
                    <a16:creationId xmlns:a16="http://schemas.microsoft.com/office/drawing/2014/main" id="{E87863E4-89EA-3D47-94ED-012C62AA2163}"/>
                  </a:ext>
                </a:extLst>
              </p:cNvPr>
              <p:cNvSpPr/>
              <p:nvPr/>
            </p:nvSpPr>
            <p:spPr>
              <a:xfrm rot="5400000">
                <a:off x="5272903" y="1343025"/>
                <a:ext cx="407283" cy="1294005"/>
              </a:xfrm>
              <a:prstGeom prst="flowChartOnlineStorag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Left-Right-Up Arrow 222">
                <a:extLst>
                  <a:ext uri="{FF2B5EF4-FFF2-40B4-BE49-F238E27FC236}">
                    <a16:creationId xmlns:a16="http://schemas.microsoft.com/office/drawing/2014/main" id="{F03DD1EF-D922-43C0-5C57-8030CFE93BE2}"/>
                  </a:ext>
                </a:extLst>
              </p:cNvPr>
              <p:cNvSpPr/>
              <p:nvPr/>
            </p:nvSpPr>
            <p:spPr>
              <a:xfrm>
                <a:off x="4994039" y="1218566"/>
                <a:ext cx="989951" cy="594263"/>
              </a:xfrm>
              <a:prstGeom prst="leftRightUpArrow">
                <a:avLst>
                  <a:gd name="adj1" fmla="val 50000"/>
                  <a:gd name="adj2" fmla="val 25000"/>
                  <a:gd name="adj3" fmla="val 2500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05E7A1ED-F0C9-D4CF-FE52-78D1ABF7EE07}"/>
                  </a:ext>
                </a:extLst>
              </p:cNvPr>
              <p:cNvSpPr/>
              <p:nvPr/>
            </p:nvSpPr>
            <p:spPr>
              <a:xfrm>
                <a:off x="5279550" y="1555055"/>
                <a:ext cx="393334" cy="583348"/>
              </a:xfrm>
              <a:prstGeom prst="diamon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a:extLst>
                <a:ext uri="{FF2B5EF4-FFF2-40B4-BE49-F238E27FC236}">
                  <a16:creationId xmlns:a16="http://schemas.microsoft.com/office/drawing/2014/main" id="{F97FA7E0-7DA9-68D3-501A-64A218E9CD67}"/>
                </a:ext>
              </a:extLst>
            </p:cNvPr>
            <p:cNvGrpSpPr/>
            <p:nvPr/>
          </p:nvGrpSpPr>
          <p:grpSpPr>
            <a:xfrm>
              <a:off x="754212" y="4009665"/>
              <a:ext cx="1189836" cy="1621722"/>
              <a:chOff x="3657600" y="1676400"/>
              <a:chExt cx="1219200" cy="2057400"/>
            </a:xfrm>
          </p:grpSpPr>
          <p:sp>
            <p:nvSpPr>
              <p:cNvPr id="184" name="Oval 183">
                <a:extLst>
                  <a:ext uri="{FF2B5EF4-FFF2-40B4-BE49-F238E27FC236}">
                    <a16:creationId xmlns:a16="http://schemas.microsoft.com/office/drawing/2014/main" id="{A35FEF4B-403C-13AA-4B32-A7C11B07E12C}"/>
                  </a:ext>
                </a:extLst>
              </p:cNvPr>
              <p:cNvSpPr/>
              <p:nvPr/>
            </p:nvSpPr>
            <p:spPr>
              <a:xfrm>
                <a:off x="3657600" y="1676400"/>
                <a:ext cx="1219200" cy="2057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Quad Arrow 227">
                <a:extLst>
                  <a:ext uri="{FF2B5EF4-FFF2-40B4-BE49-F238E27FC236}">
                    <a16:creationId xmlns:a16="http://schemas.microsoft.com/office/drawing/2014/main" id="{92C55598-ACEA-969E-E0F4-88C0BF847F80}"/>
                  </a:ext>
                </a:extLst>
              </p:cNvPr>
              <p:cNvSpPr/>
              <p:nvPr/>
            </p:nvSpPr>
            <p:spPr>
              <a:xfrm>
                <a:off x="3962400" y="1981200"/>
                <a:ext cx="304800" cy="1447800"/>
              </a:xfrm>
              <a:prstGeom prst="quadArrow">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Quad Arrow 228">
                <a:extLst>
                  <a:ext uri="{FF2B5EF4-FFF2-40B4-BE49-F238E27FC236}">
                    <a16:creationId xmlns:a16="http://schemas.microsoft.com/office/drawing/2014/main" id="{8A46046C-FFC8-3CC9-1374-E2BA70E902DA}"/>
                  </a:ext>
                </a:extLst>
              </p:cNvPr>
              <p:cNvSpPr/>
              <p:nvPr/>
            </p:nvSpPr>
            <p:spPr>
              <a:xfrm>
                <a:off x="4291149" y="1992086"/>
                <a:ext cx="304800" cy="1447800"/>
              </a:xfrm>
              <a:prstGeom prst="quadArrow">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Quad Arrow 229">
                <a:extLst>
                  <a:ext uri="{FF2B5EF4-FFF2-40B4-BE49-F238E27FC236}">
                    <a16:creationId xmlns:a16="http://schemas.microsoft.com/office/drawing/2014/main" id="{E929B7E1-0146-89F5-DC36-910B8CE0C501}"/>
                  </a:ext>
                </a:extLst>
              </p:cNvPr>
              <p:cNvSpPr/>
              <p:nvPr/>
            </p:nvSpPr>
            <p:spPr>
              <a:xfrm>
                <a:off x="4056017" y="2764971"/>
                <a:ext cx="449179" cy="609600"/>
              </a:xfrm>
              <a:prstGeom prst="quadArrow">
                <a:avLst>
                  <a:gd name="adj1" fmla="val 45000"/>
                  <a:gd name="adj2" fmla="val 22500"/>
                  <a:gd name="adj3" fmla="val 22500"/>
                </a:avLst>
              </a:prstGeom>
              <a:solidFill>
                <a:schemeClr val="bg1">
                  <a:lumMod val="85000"/>
                </a:schemeClr>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Quad Arrow 230">
                <a:extLst>
                  <a:ext uri="{FF2B5EF4-FFF2-40B4-BE49-F238E27FC236}">
                    <a16:creationId xmlns:a16="http://schemas.microsoft.com/office/drawing/2014/main" id="{1121E689-0560-3092-EC4C-16F08AC10566}"/>
                  </a:ext>
                </a:extLst>
              </p:cNvPr>
              <p:cNvSpPr/>
              <p:nvPr/>
            </p:nvSpPr>
            <p:spPr>
              <a:xfrm>
                <a:off x="4051663" y="2068285"/>
                <a:ext cx="449179" cy="609600"/>
              </a:xfrm>
              <a:prstGeom prst="quadArrow">
                <a:avLst>
                  <a:gd name="adj1" fmla="val 45000"/>
                  <a:gd name="adj2" fmla="val 22500"/>
                  <a:gd name="adj3" fmla="val 22500"/>
                </a:avLst>
              </a:prstGeom>
              <a:solidFill>
                <a:schemeClr val="bg1">
                  <a:lumMod val="85000"/>
                </a:schemeClr>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327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8251</Words>
  <Application>Microsoft Office PowerPoint</Application>
  <PresentationFormat>Widescreen</PresentationFormat>
  <Paragraphs>599</Paragraphs>
  <Slides>70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Roboto</vt:lpstr>
      <vt:lpstr>Comic Sans MS</vt:lpstr>
      <vt:lpstr>MS UI Gothic</vt:lpstr>
      <vt:lpstr>Euphemia</vt:lpstr>
      <vt:lpstr>Arial</vt:lpstr>
      <vt:lpstr>Copperplate Gothic Bold</vt:lpstr>
      <vt:lpstr>Calibri Light</vt:lpstr>
      <vt:lpstr>Tempus Sans ITC</vt:lpstr>
      <vt:lpstr>Abadi</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5</cp:revision>
  <dcterms:created xsi:type="dcterms:W3CDTF">2023-12-12T17:20:43Z</dcterms:created>
  <dcterms:modified xsi:type="dcterms:W3CDTF">2024-01-19T16:37:34Z</dcterms:modified>
</cp:coreProperties>
</file>