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338" r:id="rId3"/>
    <p:sldId id="258" r:id="rId4"/>
    <p:sldId id="259" r:id="rId5"/>
    <p:sldId id="260" r:id="rId6"/>
    <p:sldId id="261" r:id="rId7"/>
    <p:sldId id="272" r:id="rId8"/>
    <p:sldId id="273" r:id="rId9"/>
    <p:sldId id="262" r:id="rId10"/>
    <p:sldId id="263" r:id="rId11"/>
    <p:sldId id="271" r:id="rId12"/>
    <p:sldId id="264" r:id="rId13"/>
    <p:sldId id="265" r:id="rId14"/>
    <p:sldId id="266" r:id="rId15"/>
    <p:sldId id="267" r:id="rId16"/>
    <p:sldId id="269" r:id="rId17"/>
    <p:sldId id="270" r:id="rId18"/>
    <p:sldId id="341" r:id="rId19"/>
    <p:sldId id="275" r:id="rId20"/>
    <p:sldId id="276" r:id="rId21"/>
    <p:sldId id="277" r:id="rId22"/>
    <p:sldId id="278" r:id="rId23"/>
    <p:sldId id="279" r:id="rId24"/>
    <p:sldId id="280" r:id="rId25"/>
    <p:sldId id="281" r:id="rId26"/>
    <p:sldId id="282" r:id="rId27"/>
    <p:sldId id="283" r:id="rId28"/>
    <p:sldId id="268" r:id="rId29"/>
    <p:sldId id="284" r:id="rId30"/>
    <p:sldId id="285" r:id="rId31"/>
    <p:sldId id="286" r:id="rId32"/>
    <p:sldId id="287" r:id="rId33"/>
    <p:sldId id="288" r:id="rId34"/>
    <p:sldId id="289" r:id="rId35"/>
    <p:sldId id="290" r:id="rId36"/>
    <p:sldId id="291" r:id="rId37"/>
    <p:sldId id="292" r:id="rId38"/>
    <p:sldId id="294" r:id="rId39"/>
    <p:sldId id="295" r:id="rId40"/>
    <p:sldId id="340"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39" r:id="rId64"/>
    <p:sldId id="320" r:id="rId65"/>
    <p:sldId id="321" r:id="rId66"/>
    <p:sldId id="322" r:id="rId67"/>
    <p:sldId id="342" r:id="rId68"/>
    <p:sldId id="323" r:id="rId69"/>
    <p:sldId id="324" r:id="rId70"/>
    <p:sldId id="343" r:id="rId71"/>
    <p:sldId id="34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Lst>
  <p:sldSz cx="12192000" cy="6858000"/>
  <p:notesSz cx="6858000" cy="9144000"/>
  <p:embeddedFontLst>
    <p:embeddedFont>
      <p:font typeface="Abadi" panose="020B0604020104020204" pitchFamily="34" charset="0"/>
      <p:regular r:id="rId86"/>
    </p:embeddedFont>
    <p:embeddedFont>
      <p:font typeface="Arabic Typesetting" panose="03020402040406030203" pitchFamily="66" charset="-78"/>
      <p:regular r:id="rId87"/>
    </p:embeddedFont>
    <p:embeddedFont>
      <p:font typeface="Batang" panose="02030600000101010101" pitchFamily="18" charset="-127"/>
      <p:regular r:id="rId88"/>
    </p:embeddedFont>
    <p:embeddedFont>
      <p:font typeface="Britannic Bold" panose="020B0903060703020204" pitchFamily="34" charset="0"/>
      <p:regular r:id="rId89"/>
    </p:embeddedFont>
    <p:embeddedFont>
      <p:font typeface="Cavolini" panose="03000502040302020204" pitchFamily="66" charset="0"/>
      <p:regular r:id="rId90"/>
      <p:bold r:id="rId91"/>
      <p:italic r:id="rId92"/>
      <p:boldItalic r:id="rId93"/>
    </p:embeddedFont>
    <p:embeddedFont>
      <p:font typeface="Tempus Sans ITC" panose="04020404030D07020202" pitchFamily="82" charset="0"/>
      <p:regular r:id="rId9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138"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5.fntdata"/><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1.fntdata"/><Relationship Id="rId9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8.fntdata"/><Relationship Id="rId9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B5BA4-72B8-D86F-1563-A85F32A499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AE5FA6-C905-8023-828E-54F5E674B9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EE3961-9832-EB8A-4C01-E357F7C8BD33}"/>
              </a:ext>
            </a:extLst>
          </p:cNvPr>
          <p:cNvSpPr>
            <a:spLocks noGrp="1"/>
          </p:cNvSpPr>
          <p:nvPr>
            <p:ph type="dt" sz="half" idx="10"/>
          </p:nvPr>
        </p:nvSpPr>
        <p:spPr/>
        <p:txBody>
          <a:bodyPr/>
          <a:lstStyle/>
          <a:p>
            <a:fld id="{2ECD4433-04CD-404B-8EE7-30CA49759F42}" type="datetimeFigureOut">
              <a:rPr lang="en-US" smtClean="0"/>
              <a:t>1/15/2024</a:t>
            </a:fld>
            <a:endParaRPr lang="en-US"/>
          </a:p>
        </p:txBody>
      </p:sp>
      <p:sp>
        <p:nvSpPr>
          <p:cNvPr id="5" name="Footer Placeholder 4">
            <a:extLst>
              <a:ext uri="{FF2B5EF4-FFF2-40B4-BE49-F238E27FC236}">
                <a16:creationId xmlns:a16="http://schemas.microsoft.com/office/drawing/2014/main" id="{9F75C00D-D589-BC7F-E5E9-1A5AD0C63C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69A36-ED01-A773-4646-4808DC161944}"/>
              </a:ext>
            </a:extLst>
          </p:cNvPr>
          <p:cNvSpPr>
            <a:spLocks noGrp="1"/>
          </p:cNvSpPr>
          <p:nvPr>
            <p:ph type="sldNum" sz="quarter" idx="12"/>
          </p:nvPr>
        </p:nvSpPr>
        <p:spPr/>
        <p:txBody>
          <a:bodyPr/>
          <a:lstStyle/>
          <a:p>
            <a:fld id="{BD989ED6-A67C-450B-AD60-B8CEACADD346}" type="slidenum">
              <a:rPr lang="en-US" smtClean="0"/>
              <a:t>‹#›</a:t>
            </a:fld>
            <a:endParaRPr lang="en-US"/>
          </a:p>
        </p:txBody>
      </p:sp>
    </p:spTree>
    <p:extLst>
      <p:ext uri="{BB962C8B-B14F-4D97-AF65-F5344CB8AC3E}">
        <p14:creationId xmlns:p14="http://schemas.microsoft.com/office/powerpoint/2010/main" val="2092766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65DEA-B344-E34F-7675-DDCE9E66C5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6ED2D2-BA18-F052-7118-BEE13E79D2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78A23-5F36-9191-6037-6FCFCD763C78}"/>
              </a:ext>
            </a:extLst>
          </p:cNvPr>
          <p:cNvSpPr>
            <a:spLocks noGrp="1"/>
          </p:cNvSpPr>
          <p:nvPr>
            <p:ph type="dt" sz="half" idx="10"/>
          </p:nvPr>
        </p:nvSpPr>
        <p:spPr/>
        <p:txBody>
          <a:bodyPr/>
          <a:lstStyle/>
          <a:p>
            <a:fld id="{2ECD4433-04CD-404B-8EE7-30CA49759F42}" type="datetimeFigureOut">
              <a:rPr lang="en-US" smtClean="0"/>
              <a:t>1/15/2024</a:t>
            </a:fld>
            <a:endParaRPr lang="en-US"/>
          </a:p>
        </p:txBody>
      </p:sp>
      <p:sp>
        <p:nvSpPr>
          <p:cNvPr id="5" name="Footer Placeholder 4">
            <a:extLst>
              <a:ext uri="{FF2B5EF4-FFF2-40B4-BE49-F238E27FC236}">
                <a16:creationId xmlns:a16="http://schemas.microsoft.com/office/drawing/2014/main" id="{26009D0D-B60C-C972-7DC7-65BB8DCDE2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F7EB93-4E18-F93B-2527-FDE5DB475980}"/>
              </a:ext>
            </a:extLst>
          </p:cNvPr>
          <p:cNvSpPr>
            <a:spLocks noGrp="1"/>
          </p:cNvSpPr>
          <p:nvPr>
            <p:ph type="sldNum" sz="quarter" idx="12"/>
          </p:nvPr>
        </p:nvSpPr>
        <p:spPr/>
        <p:txBody>
          <a:bodyPr/>
          <a:lstStyle/>
          <a:p>
            <a:fld id="{BD989ED6-A67C-450B-AD60-B8CEACADD346}" type="slidenum">
              <a:rPr lang="en-US" smtClean="0"/>
              <a:t>‹#›</a:t>
            </a:fld>
            <a:endParaRPr lang="en-US"/>
          </a:p>
        </p:txBody>
      </p:sp>
    </p:spTree>
    <p:extLst>
      <p:ext uri="{BB962C8B-B14F-4D97-AF65-F5344CB8AC3E}">
        <p14:creationId xmlns:p14="http://schemas.microsoft.com/office/powerpoint/2010/main" val="4152016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EC92B1-F999-8A51-8ADB-436C891C23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67F1C8-FE76-F24B-4FCA-7EFBD6CC5F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A945DF-AAAB-244F-244D-6ED09D6193B3}"/>
              </a:ext>
            </a:extLst>
          </p:cNvPr>
          <p:cNvSpPr>
            <a:spLocks noGrp="1"/>
          </p:cNvSpPr>
          <p:nvPr>
            <p:ph type="dt" sz="half" idx="10"/>
          </p:nvPr>
        </p:nvSpPr>
        <p:spPr/>
        <p:txBody>
          <a:bodyPr/>
          <a:lstStyle/>
          <a:p>
            <a:fld id="{2ECD4433-04CD-404B-8EE7-30CA49759F42}" type="datetimeFigureOut">
              <a:rPr lang="en-US" smtClean="0"/>
              <a:t>1/15/2024</a:t>
            </a:fld>
            <a:endParaRPr lang="en-US"/>
          </a:p>
        </p:txBody>
      </p:sp>
      <p:sp>
        <p:nvSpPr>
          <p:cNvPr id="5" name="Footer Placeholder 4">
            <a:extLst>
              <a:ext uri="{FF2B5EF4-FFF2-40B4-BE49-F238E27FC236}">
                <a16:creationId xmlns:a16="http://schemas.microsoft.com/office/drawing/2014/main" id="{51D02730-77FE-1164-0D16-094666F560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AD478F-31F8-B281-1BF1-2265BC088EEF}"/>
              </a:ext>
            </a:extLst>
          </p:cNvPr>
          <p:cNvSpPr>
            <a:spLocks noGrp="1"/>
          </p:cNvSpPr>
          <p:nvPr>
            <p:ph type="sldNum" sz="quarter" idx="12"/>
          </p:nvPr>
        </p:nvSpPr>
        <p:spPr/>
        <p:txBody>
          <a:bodyPr/>
          <a:lstStyle/>
          <a:p>
            <a:fld id="{BD989ED6-A67C-450B-AD60-B8CEACADD346}" type="slidenum">
              <a:rPr lang="en-US" smtClean="0"/>
              <a:t>‹#›</a:t>
            </a:fld>
            <a:endParaRPr lang="en-US"/>
          </a:p>
        </p:txBody>
      </p:sp>
    </p:spTree>
    <p:extLst>
      <p:ext uri="{BB962C8B-B14F-4D97-AF65-F5344CB8AC3E}">
        <p14:creationId xmlns:p14="http://schemas.microsoft.com/office/powerpoint/2010/main" val="3251581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A5D25-7BF0-5304-1AE9-79435EC4C7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52FECB-D2F8-467D-5254-DEEA3532D3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8E4C50-B224-BD1B-5370-D668A7A5BF1D}"/>
              </a:ext>
            </a:extLst>
          </p:cNvPr>
          <p:cNvSpPr>
            <a:spLocks noGrp="1"/>
          </p:cNvSpPr>
          <p:nvPr>
            <p:ph type="dt" sz="half" idx="10"/>
          </p:nvPr>
        </p:nvSpPr>
        <p:spPr/>
        <p:txBody>
          <a:bodyPr/>
          <a:lstStyle/>
          <a:p>
            <a:fld id="{2ECD4433-04CD-404B-8EE7-30CA49759F42}" type="datetimeFigureOut">
              <a:rPr lang="en-US" smtClean="0"/>
              <a:t>1/15/2024</a:t>
            </a:fld>
            <a:endParaRPr lang="en-US"/>
          </a:p>
        </p:txBody>
      </p:sp>
      <p:sp>
        <p:nvSpPr>
          <p:cNvPr id="5" name="Footer Placeholder 4">
            <a:extLst>
              <a:ext uri="{FF2B5EF4-FFF2-40B4-BE49-F238E27FC236}">
                <a16:creationId xmlns:a16="http://schemas.microsoft.com/office/drawing/2014/main" id="{17A9D999-DA64-3D0B-0E19-B8DE06DF3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4617B-DD3D-8667-95E3-9824785A7ED3}"/>
              </a:ext>
            </a:extLst>
          </p:cNvPr>
          <p:cNvSpPr>
            <a:spLocks noGrp="1"/>
          </p:cNvSpPr>
          <p:nvPr>
            <p:ph type="sldNum" sz="quarter" idx="12"/>
          </p:nvPr>
        </p:nvSpPr>
        <p:spPr/>
        <p:txBody>
          <a:bodyPr/>
          <a:lstStyle/>
          <a:p>
            <a:fld id="{BD989ED6-A67C-450B-AD60-B8CEACADD346}" type="slidenum">
              <a:rPr lang="en-US" smtClean="0"/>
              <a:t>‹#›</a:t>
            </a:fld>
            <a:endParaRPr lang="en-US"/>
          </a:p>
        </p:txBody>
      </p:sp>
    </p:spTree>
    <p:extLst>
      <p:ext uri="{BB962C8B-B14F-4D97-AF65-F5344CB8AC3E}">
        <p14:creationId xmlns:p14="http://schemas.microsoft.com/office/powerpoint/2010/main" val="133857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16625-27DE-82C1-66C4-A5D3320A8A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547DAA-C53F-9F3B-3B9D-388CAAACBF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46C878-3577-ECC2-7727-486F4E7AA01E}"/>
              </a:ext>
            </a:extLst>
          </p:cNvPr>
          <p:cNvSpPr>
            <a:spLocks noGrp="1"/>
          </p:cNvSpPr>
          <p:nvPr>
            <p:ph type="dt" sz="half" idx="10"/>
          </p:nvPr>
        </p:nvSpPr>
        <p:spPr/>
        <p:txBody>
          <a:bodyPr/>
          <a:lstStyle/>
          <a:p>
            <a:fld id="{2ECD4433-04CD-404B-8EE7-30CA49759F42}" type="datetimeFigureOut">
              <a:rPr lang="en-US" smtClean="0"/>
              <a:t>1/15/2024</a:t>
            </a:fld>
            <a:endParaRPr lang="en-US"/>
          </a:p>
        </p:txBody>
      </p:sp>
      <p:sp>
        <p:nvSpPr>
          <p:cNvPr id="5" name="Footer Placeholder 4">
            <a:extLst>
              <a:ext uri="{FF2B5EF4-FFF2-40B4-BE49-F238E27FC236}">
                <a16:creationId xmlns:a16="http://schemas.microsoft.com/office/drawing/2014/main" id="{1778C392-2181-7990-4A19-814562470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AD7D-EAC5-4254-55A0-A8123FDB224F}"/>
              </a:ext>
            </a:extLst>
          </p:cNvPr>
          <p:cNvSpPr>
            <a:spLocks noGrp="1"/>
          </p:cNvSpPr>
          <p:nvPr>
            <p:ph type="sldNum" sz="quarter" idx="12"/>
          </p:nvPr>
        </p:nvSpPr>
        <p:spPr/>
        <p:txBody>
          <a:bodyPr/>
          <a:lstStyle/>
          <a:p>
            <a:fld id="{BD989ED6-A67C-450B-AD60-B8CEACADD346}" type="slidenum">
              <a:rPr lang="en-US" smtClean="0"/>
              <a:t>‹#›</a:t>
            </a:fld>
            <a:endParaRPr lang="en-US"/>
          </a:p>
        </p:txBody>
      </p:sp>
    </p:spTree>
    <p:extLst>
      <p:ext uri="{BB962C8B-B14F-4D97-AF65-F5344CB8AC3E}">
        <p14:creationId xmlns:p14="http://schemas.microsoft.com/office/powerpoint/2010/main" val="100452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7D2F6-C39D-017C-8ABF-F3AE8C9B60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F7AF9F-4059-DB49-FC96-AD7BCFEADF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CB68A0-F6E6-AC5E-C5B4-7DA190A84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77F076-F1AD-0A7B-FA70-FB54A86C3BF1}"/>
              </a:ext>
            </a:extLst>
          </p:cNvPr>
          <p:cNvSpPr>
            <a:spLocks noGrp="1"/>
          </p:cNvSpPr>
          <p:nvPr>
            <p:ph type="dt" sz="half" idx="10"/>
          </p:nvPr>
        </p:nvSpPr>
        <p:spPr/>
        <p:txBody>
          <a:bodyPr/>
          <a:lstStyle/>
          <a:p>
            <a:fld id="{2ECD4433-04CD-404B-8EE7-30CA49759F42}" type="datetimeFigureOut">
              <a:rPr lang="en-US" smtClean="0"/>
              <a:t>1/15/2024</a:t>
            </a:fld>
            <a:endParaRPr lang="en-US"/>
          </a:p>
        </p:txBody>
      </p:sp>
      <p:sp>
        <p:nvSpPr>
          <p:cNvPr id="6" name="Footer Placeholder 5">
            <a:extLst>
              <a:ext uri="{FF2B5EF4-FFF2-40B4-BE49-F238E27FC236}">
                <a16:creationId xmlns:a16="http://schemas.microsoft.com/office/drawing/2014/main" id="{491EC7EF-0487-03BE-5A3E-B02A7A867F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CE83F-4CEE-F208-A75E-6757DE4B7CE9}"/>
              </a:ext>
            </a:extLst>
          </p:cNvPr>
          <p:cNvSpPr>
            <a:spLocks noGrp="1"/>
          </p:cNvSpPr>
          <p:nvPr>
            <p:ph type="sldNum" sz="quarter" idx="12"/>
          </p:nvPr>
        </p:nvSpPr>
        <p:spPr/>
        <p:txBody>
          <a:bodyPr/>
          <a:lstStyle/>
          <a:p>
            <a:fld id="{BD989ED6-A67C-450B-AD60-B8CEACADD346}" type="slidenum">
              <a:rPr lang="en-US" smtClean="0"/>
              <a:t>‹#›</a:t>
            </a:fld>
            <a:endParaRPr lang="en-US"/>
          </a:p>
        </p:txBody>
      </p:sp>
    </p:spTree>
    <p:extLst>
      <p:ext uri="{BB962C8B-B14F-4D97-AF65-F5344CB8AC3E}">
        <p14:creationId xmlns:p14="http://schemas.microsoft.com/office/powerpoint/2010/main" val="292881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CEA14-18F8-B2FB-E5D7-8E0B6ABF49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4BD73C-8D6A-C979-6D0B-50E62D748A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2D7391-8343-B4E7-C213-80EBF23E49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D0E66A-DAFD-F1DD-D5BC-601F123D01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26E49F-4B9C-6001-DB06-A4B61350CC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C99AB6-DBF1-6604-2D23-EA4E05EF2B7D}"/>
              </a:ext>
            </a:extLst>
          </p:cNvPr>
          <p:cNvSpPr>
            <a:spLocks noGrp="1"/>
          </p:cNvSpPr>
          <p:nvPr>
            <p:ph type="dt" sz="half" idx="10"/>
          </p:nvPr>
        </p:nvSpPr>
        <p:spPr/>
        <p:txBody>
          <a:bodyPr/>
          <a:lstStyle/>
          <a:p>
            <a:fld id="{2ECD4433-04CD-404B-8EE7-30CA49759F42}" type="datetimeFigureOut">
              <a:rPr lang="en-US" smtClean="0"/>
              <a:t>1/15/2024</a:t>
            </a:fld>
            <a:endParaRPr lang="en-US"/>
          </a:p>
        </p:txBody>
      </p:sp>
      <p:sp>
        <p:nvSpPr>
          <p:cNvPr id="8" name="Footer Placeholder 7">
            <a:extLst>
              <a:ext uri="{FF2B5EF4-FFF2-40B4-BE49-F238E27FC236}">
                <a16:creationId xmlns:a16="http://schemas.microsoft.com/office/drawing/2014/main" id="{2831DE4C-A17A-2799-BF10-078F02F94F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1C2077-C465-1777-3C4B-5B6D9E10D095}"/>
              </a:ext>
            </a:extLst>
          </p:cNvPr>
          <p:cNvSpPr>
            <a:spLocks noGrp="1"/>
          </p:cNvSpPr>
          <p:nvPr>
            <p:ph type="sldNum" sz="quarter" idx="12"/>
          </p:nvPr>
        </p:nvSpPr>
        <p:spPr/>
        <p:txBody>
          <a:bodyPr/>
          <a:lstStyle/>
          <a:p>
            <a:fld id="{BD989ED6-A67C-450B-AD60-B8CEACADD346}" type="slidenum">
              <a:rPr lang="en-US" smtClean="0"/>
              <a:t>‹#›</a:t>
            </a:fld>
            <a:endParaRPr lang="en-US"/>
          </a:p>
        </p:txBody>
      </p:sp>
    </p:spTree>
    <p:extLst>
      <p:ext uri="{BB962C8B-B14F-4D97-AF65-F5344CB8AC3E}">
        <p14:creationId xmlns:p14="http://schemas.microsoft.com/office/powerpoint/2010/main" val="2198428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6AA79-AD2B-CFD1-0234-B498CDF46E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B52292-44CC-7FDD-B307-7B698D75C983}"/>
              </a:ext>
            </a:extLst>
          </p:cNvPr>
          <p:cNvSpPr>
            <a:spLocks noGrp="1"/>
          </p:cNvSpPr>
          <p:nvPr>
            <p:ph type="dt" sz="half" idx="10"/>
          </p:nvPr>
        </p:nvSpPr>
        <p:spPr/>
        <p:txBody>
          <a:bodyPr/>
          <a:lstStyle/>
          <a:p>
            <a:fld id="{2ECD4433-04CD-404B-8EE7-30CA49759F42}" type="datetimeFigureOut">
              <a:rPr lang="en-US" smtClean="0"/>
              <a:t>1/15/2024</a:t>
            </a:fld>
            <a:endParaRPr lang="en-US"/>
          </a:p>
        </p:txBody>
      </p:sp>
      <p:sp>
        <p:nvSpPr>
          <p:cNvPr id="4" name="Footer Placeholder 3">
            <a:extLst>
              <a:ext uri="{FF2B5EF4-FFF2-40B4-BE49-F238E27FC236}">
                <a16:creationId xmlns:a16="http://schemas.microsoft.com/office/drawing/2014/main" id="{050418C2-0894-8E99-2E0C-E9B38A63AD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83CC67-6FE3-949B-B640-6344CEDE7ABE}"/>
              </a:ext>
            </a:extLst>
          </p:cNvPr>
          <p:cNvSpPr>
            <a:spLocks noGrp="1"/>
          </p:cNvSpPr>
          <p:nvPr>
            <p:ph type="sldNum" sz="quarter" idx="12"/>
          </p:nvPr>
        </p:nvSpPr>
        <p:spPr/>
        <p:txBody>
          <a:bodyPr/>
          <a:lstStyle/>
          <a:p>
            <a:fld id="{BD989ED6-A67C-450B-AD60-B8CEACADD346}" type="slidenum">
              <a:rPr lang="en-US" smtClean="0"/>
              <a:t>‹#›</a:t>
            </a:fld>
            <a:endParaRPr lang="en-US"/>
          </a:p>
        </p:txBody>
      </p:sp>
    </p:spTree>
    <p:extLst>
      <p:ext uri="{BB962C8B-B14F-4D97-AF65-F5344CB8AC3E}">
        <p14:creationId xmlns:p14="http://schemas.microsoft.com/office/powerpoint/2010/main" val="3995566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1FA646-EAF6-E490-D591-99C605B35141}"/>
              </a:ext>
            </a:extLst>
          </p:cNvPr>
          <p:cNvSpPr>
            <a:spLocks noGrp="1"/>
          </p:cNvSpPr>
          <p:nvPr>
            <p:ph type="dt" sz="half" idx="10"/>
          </p:nvPr>
        </p:nvSpPr>
        <p:spPr/>
        <p:txBody>
          <a:bodyPr/>
          <a:lstStyle/>
          <a:p>
            <a:fld id="{2ECD4433-04CD-404B-8EE7-30CA49759F42}" type="datetimeFigureOut">
              <a:rPr lang="en-US" smtClean="0"/>
              <a:t>1/15/2024</a:t>
            </a:fld>
            <a:endParaRPr lang="en-US"/>
          </a:p>
        </p:txBody>
      </p:sp>
      <p:sp>
        <p:nvSpPr>
          <p:cNvPr id="3" name="Footer Placeholder 2">
            <a:extLst>
              <a:ext uri="{FF2B5EF4-FFF2-40B4-BE49-F238E27FC236}">
                <a16:creationId xmlns:a16="http://schemas.microsoft.com/office/drawing/2014/main" id="{D4FAFEE0-28F6-A0C0-B564-E69E3D6659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B818BE-6D76-6259-A9C1-B7D950BBDEEE}"/>
              </a:ext>
            </a:extLst>
          </p:cNvPr>
          <p:cNvSpPr>
            <a:spLocks noGrp="1"/>
          </p:cNvSpPr>
          <p:nvPr>
            <p:ph type="sldNum" sz="quarter" idx="12"/>
          </p:nvPr>
        </p:nvSpPr>
        <p:spPr/>
        <p:txBody>
          <a:bodyPr/>
          <a:lstStyle/>
          <a:p>
            <a:fld id="{BD989ED6-A67C-450B-AD60-B8CEACADD346}" type="slidenum">
              <a:rPr lang="en-US" smtClean="0"/>
              <a:t>‹#›</a:t>
            </a:fld>
            <a:endParaRPr lang="en-US"/>
          </a:p>
        </p:txBody>
      </p:sp>
    </p:spTree>
    <p:extLst>
      <p:ext uri="{BB962C8B-B14F-4D97-AF65-F5344CB8AC3E}">
        <p14:creationId xmlns:p14="http://schemas.microsoft.com/office/powerpoint/2010/main" val="3029799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E96D0-B0FA-3B27-C761-C3BEFB5CDE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4CAB29-B6A0-D733-CA78-219790E81F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1DDD9A-464D-5B90-DE50-9CA14B6CA2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0C7EF0-8D7E-7E2B-3201-77570441CE29}"/>
              </a:ext>
            </a:extLst>
          </p:cNvPr>
          <p:cNvSpPr>
            <a:spLocks noGrp="1"/>
          </p:cNvSpPr>
          <p:nvPr>
            <p:ph type="dt" sz="half" idx="10"/>
          </p:nvPr>
        </p:nvSpPr>
        <p:spPr/>
        <p:txBody>
          <a:bodyPr/>
          <a:lstStyle/>
          <a:p>
            <a:fld id="{2ECD4433-04CD-404B-8EE7-30CA49759F42}" type="datetimeFigureOut">
              <a:rPr lang="en-US" smtClean="0"/>
              <a:t>1/15/2024</a:t>
            </a:fld>
            <a:endParaRPr lang="en-US"/>
          </a:p>
        </p:txBody>
      </p:sp>
      <p:sp>
        <p:nvSpPr>
          <p:cNvPr id="6" name="Footer Placeholder 5">
            <a:extLst>
              <a:ext uri="{FF2B5EF4-FFF2-40B4-BE49-F238E27FC236}">
                <a16:creationId xmlns:a16="http://schemas.microsoft.com/office/drawing/2014/main" id="{D1C791D8-F79F-6B96-013E-53C408C241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62E9B-A2D5-33B6-00A9-85433D12EBB3}"/>
              </a:ext>
            </a:extLst>
          </p:cNvPr>
          <p:cNvSpPr>
            <a:spLocks noGrp="1"/>
          </p:cNvSpPr>
          <p:nvPr>
            <p:ph type="sldNum" sz="quarter" idx="12"/>
          </p:nvPr>
        </p:nvSpPr>
        <p:spPr/>
        <p:txBody>
          <a:bodyPr/>
          <a:lstStyle/>
          <a:p>
            <a:fld id="{BD989ED6-A67C-450B-AD60-B8CEACADD346}" type="slidenum">
              <a:rPr lang="en-US" smtClean="0"/>
              <a:t>‹#›</a:t>
            </a:fld>
            <a:endParaRPr lang="en-US"/>
          </a:p>
        </p:txBody>
      </p:sp>
    </p:spTree>
    <p:extLst>
      <p:ext uri="{BB962C8B-B14F-4D97-AF65-F5344CB8AC3E}">
        <p14:creationId xmlns:p14="http://schemas.microsoft.com/office/powerpoint/2010/main" val="1285237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F83AE-A126-D263-5F07-9282BFA018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7984CE-2434-2324-3C61-D1B66BAD95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8AF849-30C7-9757-AAF9-ECBB66C3D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8DF0D7-565B-1560-0679-C5DAEF18FCB9}"/>
              </a:ext>
            </a:extLst>
          </p:cNvPr>
          <p:cNvSpPr>
            <a:spLocks noGrp="1"/>
          </p:cNvSpPr>
          <p:nvPr>
            <p:ph type="dt" sz="half" idx="10"/>
          </p:nvPr>
        </p:nvSpPr>
        <p:spPr/>
        <p:txBody>
          <a:bodyPr/>
          <a:lstStyle/>
          <a:p>
            <a:fld id="{2ECD4433-04CD-404B-8EE7-30CA49759F42}" type="datetimeFigureOut">
              <a:rPr lang="en-US" smtClean="0"/>
              <a:t>1/15/2024</a:t>
            </a:fld>
            <a:endParaRPr lang="en-US"/>
          </a:p>
        </p:txBody>
      </p:sp>
      <p:sp>
        <p:nvSpPr>
          <p:cNvPr id="6" name="Footer Placeholder 5">
            <a:extLst>
              <a:ext uri="{FF2B5EF4-FFF2-40B4-BE49-F238E27FC236}">
                <a16:creationId xmlns:a16="http://schemas.microsoft.com/office/drawing/2014/main" id="{10D24ED5-1C6D-599D-36B5-EF2F40EC71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EB8659-133D-8D52-3377-8A3C053BDFC9}"/>
              </a:ext>
            </a:extLst>
          </p:cNvPr>
          <p:cNvSpPr>
            <a:spLocks noGrp="1"/>
          </p:cNvSpPr>
          <p:nvPr>
            <p:ph type="sldNum" sz="quarter" idx="12"/>
          </p:nvPr>
        </p:nvSpPr>
        <p:spPr/>
        <p:txBody>
          <a:bodyPr/>
          <a:lstStyle/>
          <a:p>
            <a:fld id="{BD989ED6-A67C-450B-AD60-B8CEACADD346}" type="slidenum">
              <a:rPr lang="en-US" smtClean="0"/>
              <a:t>‹#›</a:t>
            </a:fld>
            <a:endParaRPr lang="en-US"/>
          </a:p>
        </p:txBody>
      </p:sp>
    </p:spTree>
    <p:extLst>
      <p:ext uri="{BB962C8B-B14F-4D97-AF65-F5344CB8AC3E}">
        <p14:creationId xmlns:p14="http://schemas.microsoft.com/office/powerpoint/2010/main" val="1411254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508608-417F-82E4-8812-CC65288EE0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D777CB-15CD-9616-E705-868D73D9D5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AC239-C558-9343-F299-9C358A18B4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CD4433-04CD-404B-8EE7-30CA49759F42}" type="datetimeFigureOut">
              <a:rPr lang="en-US" smtClean="0"/>
              <a:t>1/15/2024</a:t>
            </a:fld>
            <a:endParaRPr lang="en-US"/>
          </a:p>
        </p:txBody>
      </p:sp>
      <p:sp>
        <p:nvSpPr>
          <p:cNvPr id="5" name="Footer Placeholder 4">
            <a:extLst>
              <a:ext uri="{FF2B5EF4-FFF2-40B4-BE49-F238E27FC236}">
                <a16:creationId xmlns:a16="http://schemas.microsoft.com/office/drawing/2014/main" id="{C97946B2-130A-F274-6A2F-E026AA3466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48963F-9020-63EB-2219-ED29E4BA1A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989ED6-A67C-450B-AD60-B8CEACADD346}" type="slidenum">
              <a:rPr lang="en-US" smtClean="0"/>
              <a:t>‹#›</a:t>
            </a:fld>
            <a:endParaRPr lang="en-US"/>
          </a:p>
        </p:txBody>
      </p:sp>
    </p:spTree>
    <p:extLst>
      <p:ext uri="{BB962C8B-B14F-4D97-AF65-F5344CB8AC3E}">
        <p14:creationId xmlns:p14="http://schemas.microsoft.com/office/powerpoint/2010/main" val="927079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gif"/><Relationship Id="rId5" Type="http://schemas.openxmlformats.org/officeDocument/2006/relationships/image" Target="../media/image20.jp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6.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jp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6.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6.wdp"/><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jp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6.jp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jpeg"/><Relationship Id="rId2" Type="http://schemas.openxmlformats.org/officeDocument/2006/relationships/image" Target="../media/image26.jp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45.pn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6.jpg"/><Relationship Id="rId1" Type="http://schemas.openxmlformats.org/officeDocument/2006/relationships/slideLayout" Target="../slideLayouts/slideLayout7.xml"/><Relationship Id="rId4" Type="http://schemas.microsoft.com/office/2007/relationships/hdphoto" Target="../media/hdphoto10.wdp"/></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microsoft.com/office/2007/relationships/hdphoto" Target="../media/hdphoto12.wdp"/><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jpg"/><Relationship Id="rId4" Type="http://schemas.microsoft.com/office/2007/relationships/hdphoto" Target="../media/hdphoto11.wdp"/><Relationship Id="rId9" Type="http://schemas.microsoft.com/office/2007/relationships/hdphoto" Target="../media/hdphoto13.wdp"/></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6.jp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microsoft.com/office/2007/relationships/hdphoto" Target="../media/hdphoto15.wdp"/></Relationships>
</file>

<file path=ppt/slides/_rels/slide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byustudies.byu.edu/book_of_mormon_charts/charts/111.aspx" TargetMode="External"/><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7.jpg"/><Relationship Id="rId1" Type="http://schemas.openxmlformats.org/officeDocument/2006/relationships/slideLayout" Target="../slideLayouts/slideLayout7.xml"/><Relationship Id="rId4" Type="http://schemas.openxmlformats.org/officeDocument/2006/relationships/image" Target="../media/image81.jpg"/></Relationships>
</file>

<file path=ppt/slides/_rels/slide6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77.jpg"/><Relationship Id="rId1" Type="http://schemas.openxmlformats.org/officeDocument/2006/relationships/slideLayout" Target="../slideLayouts/slideLayout7.xml"/><Relationship Id="rId5" Type="http://schemas.openxmlformats.org/officeDocument/2006/relationships/image" Target="../media/image84.jpg"/><Relationship Id="rId4" Type="http://schemas.openxmlformats.org/officeDocument/2006/relationships/image" Target="../media/image83.jpg"/></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7.jpg"/><Relationship Id="rId1" Type="http://schemas.openxmlformats.org/officeDocument/2006/relationships/slideLayout" Target="../slideLayouts/slideLayout7.xml"/><Relationship Id="rId4" Type="http://schemas.openxmlformats.org/officeDocument/2006/relationships/image" Target="../media/image86.jp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gif"/></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7.jpg"/><Relationship Id="rId1" Type="http://schemas.openxmlformats.org/officeDocument/2006/relationships/slideLayout" Target="../slideLayouts/slideLayout7.xml"/><Relationship Id="rId5" Type="http://schemas.microsoft.com/office/2007/relationships/hdphoto" Target="../media/hdphoto16.wdp"/><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77.jpg"/><Relationship Id="rId1" Type="http://schemas.openxmlformats.org/officeDocument/2006/relationships/slideLayout" Target="../slideLayouts/slideLayout7.xml"/><Relationship Id="rId5" Type="http://schemas.openxmlformats.org/officeDocument/2006/relationships/image" Target="../media/image91.jpg"/><Relationship Id="rId4" Type="http://schemas.openxmlformats.org/officeDocument/2006/relationships/image" Target="../media/image90.jpg"/></Relationships>
</file>

<file path=ppt/slides/_rels/slide7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77.jpg"/><Relationship Id="rId1" Type="http://schemas.openxmlformats.org/officeDocument/2006/relationships/slideLayout" Target="../slideLayouts/slideLayout7.xml"/><Relationship Id="rId5" Type="http://schemas.openxmlformats.org/officeDocument/2006/relationships/image" Target="../media/image94.jpg"/><Relationship Id="rId4" Type="http://schemas.openxmlformats.org/officeDocument/2006/relationships/image" Target="../media/image93.jpg"/></Relationships>
</file>

<file path=ppt/slides/_rels/slide7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77.jpg"/><Relationship Id="rId1" Type="http://schemas.openxmlformats.org/officeDocument/2006/relationships/slideLayout" Target="../slideLayouts/slideLayout7.xml"/><Relationship Id="rId5" Type="http://schemas.openxmlformats.org/officeDocument/2006/relationships/image" Target="../media/image97.jpg"/><Relationship Id="rId4" Type="http://schemas.openxmlformats.org/officeDocument/2006/relationships/image" Target="../media/image96.jpg"/></Relationships>
</file>

<file path=ppt/slides/_rels/slide7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77.jpg"/><Relationship Id="rId1" Type="http://schemas.openxmlformats.org/officeDocument/2006/relationships/slideLayout" Target="../slideLayouts/slideLayout7.xml"/><Relationship Id="rId4" Type="http://schemas.openxmlformats.org/officeDocument/2006/relationships/image" Target="../media/image99.jpg"/></Relationships>
</file>

<file path=ppt/slides/_rels/slide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77.jpg"/><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7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77.jpg"/><Relationship Id="rId1" Type="http://schemas.openxmlformats.org/officeDocument/2006/relationships/slideLayout" Target="../slideLayouts/slideLayout7.xml"/><Relationship Id="rId5" Type="http://schemas.openxmlformats.org/officeDocument/2006/relationships/image" Target="../media/image105.jpg"/><Relationship Id="rId4" Type="http://schemas.openxmlformats.org/officeDocument/2006/relationships/image" Target="../media/image104.jp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gif"/><Relationship Id="rId4" Type="http://schemas.openxmlformats.org/officeDocument/2006/relationships/image" Target="../media/image7.gif"/></Relationships>
</file>

<file path=ppt/slides/_rels/slide8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77.jp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8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77.jpg"/><Relationship Id="rId1" Type="http://schemas.openxmlformats.org/officeDocument/2006/relationships/slideLayout" Target="../slideLayouts/slideLayout7.xml"/><Relationship Id="rId4" Type="http://schemas.openxmlformats.org/officeDocument/2006/relationships/image" Target="../media/image110.jpg"/></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7.jpg"/><Relationship Id="rId1" Type="http://schemas.openxmlformats.org/officeDocument/2006/relationships/slideLayout" Target="../slideLayouts/slideLayout7.xml"/><Relationship Id="rId4" Type="http://schemas.openxmlformats.org/officeDocument/2006/relationships/image" Target="../media/image111.jpg"/></Relationships>
</file>

<file path=ppt/slides/_rels/slide8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77.jpg"/><Relationship Id="rId1" Type="http://schemas.openxmlformats.org/officeDocument/2006/relationships/slideLayout" Target="../slideLayouts/slideLayout7.xml"/><Relationship Id="rId4" Type="http://schemas.openxmlformats.org/officeDocument/2006/relationships/image" Target="../media/image112.jpg"/></Relationships>
</file>

<file path=ppt/slides/_rels/slide8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979F92-260F-75CF-2AF3-B4A098F0FF4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36286" t="39799" r="36250" b="36268"/>
          <a:stretch/>
        </p:blipFill>
        <p:spPr>
          <a:xfrm>
            <a:off x="0" y="0"/>
            <a:ext cx="12213132" cy="6858000"/>
          </a:xfrm>
          <a:prstGeom prst="rect">
            <a:avLst/>
          </a:prstGeom>
        </p:spPr>
      </p:pic>
      <p:sp>
        <p:nvSpPr>
          <p:cNvPr id="5" name="TextBox 4">
            <a:extLst>
              <a:ext uri="{FF2B5EF4-FFF2-40B4-BE49-F238E27FC236}">
                <a16:creationId xmlns:a16="http://schemas.microsoft.com/office/drawing/2014/main" id="{1BD60F5B-AC2D-E1F1-8FBD-F2FD5CE1EE3B}"/>
              </a:ext>
            </a:extLst>
          </p:cNvPr>
          <p:cNvSpPr txBox="1"/>
          <p:nvPr/>
        </p:nvSpPr>
        <p:spPr>
          <a:xfrm>
            <a:off x="1599501" y="1057014"/>
            <a:ext cx="9144000" cy="1107996"/>
          </a:xfrm>
          <a:prstGeom prst="rect">
            <a:avLst/>
          </a:prstGeom>
          <a:noFill/>
        </p:spPr>
        <p:txBody>
          <a:bodyPr wrap="square" rtlCol="0">
            <a:spAutoFit/>
          </a:bodyPr>
          <a:lstStyle/>
          <a:p>
            <a:pPr algn="ctr"/>
            <a:r>
              <a:rPr lang="en-US" sz="6600" dirty="0">
                <a:solidFill>
                  <a:schemeClr val="bg1"/>
                </a:solidFill>
                <a:latin typeface="Arabic Typesetting" pitchFamily="66" charset="-78"/>
                <a:cs typeface="Arabic Typesetting" pitchFamily="66" charset="-78"/>
              </a:rPr>
              <a:t>Alma 8-12</a:t>
            </a:r>
          </a:p>
        </p:txBody>
      </p:sp>
      <p:grpSp>
        <p:nvGrpSpPr>
          <p:cNvPr id="6" name="Group 5">
            <a:extLst>
              <a:ext uri="{FF2B5EF4-FFF2-40B4-BE49-F238E27FC236}">
                <a16:creationId xmlns:a16="http://schemas.microsoft.com/office/drawing/2014/main" id="{B9F27D0A-E475-31F5-1512-D620B5AB7927}"/>
              </a:ext>
            </a:extLst>
          </p:cNvPr>
          <p:cNvGrpSpPr/>
          <p:nvPr/>
        </p:nvGrpSpPr>
        <p:grpSpPr>
          <a:xfrm>
            <a:off x="1396863" y="2122498"/>
            <a:ext cx="1618358" cy="3996001"/>
            <a:chOff x="3464143" y="1066800"/>
            <a:chExt cx="1525391" cy="3766449"/>
          </a:xfrm>
        </p:grpSpPr>
        <p:grpSp>
          <p:nvGrpSpPr>
            <p:cNvPr id="7" name="Group 49">
              <a:extLst>
                <a:ext uri="{FF2B5EF4-FFF2-40B4-BE49-F238E27FC236}">
                  <a16:creationId xmlns:a16="http://schemas.microsoft.com/office/drawing/2014/main" id="{0FD547FD-7118-376D-4A76-295570F1391D}"/>
                </a:ext>
              </a:extLst>
            </p:cNvPr>
            <p:cNvGrpSpPr/>
            <p:nvPr/>
          </p:nvGrpSpPr>
          <p:grpSpPr>
            <a:xfrm rot="9550070">
              <a:off x="4213978" y="4219465"/>
              <a:ext cx="304800" cy="613784"/>
              <a:chOff x="1295400" y="4546730"/>
              <a:chExt cx="409568" cy="689984"/>
            </a:xfrm>
          </p:grpSpPr>
          <p:sp>
            <p:nvSpPr>
              <p:cNvPr id="55" name="Oval 54">
                <a:extLst>
                  <a:ext uri="{FF2B5EF4-FFF2-40B4-BE49-F238E27FC236}">
                    <a16:creationId xmlns:a16="http://schemas.microsoft.com/office/drawing/2014/main" id="{C7D345F6-67E2-18AA-F5C7-BDB4CE17FC71}"/>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327A539-E957-34DD-2966-0E64BDF7B19A}"/>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42">
              <a:extLst>
                <a:ext uri="{FF2B5EF4-FFF2-40B4-BE49-F238E27FC236}">
                  <a16:creationId xmlns:a16="http://schemas.microsoft.com/office/drawing/2014/main" id="{AD54E7AA-8AF8-4FE8-2F29-1ACC88012DE8}"/>
                </a:ext>
              </a:extLst>
            </p:cNvPr>
            <p:cNvGrpSpPr/>
            <p:nvPr/>
          </p:nvGrpSpPr>
          <p:grpSpPr>
            <a:xfrm rot="15885139">
              <a:off x="3977145" y="4210668"/>
              <a:ext cx="304800" cy="613784"/>
              <a:chOff x="1295400" y="4546730"/>
              <a:chExt cx="409568" cy="689984"/>
            </a:xfrm>
          </p:grpSpPr>
          <p:sp>
            <p:nvSpPr>
              <p:cNvPr id="53" name="Oval 5">
                <a:extLst>
                  <a:ext uri="{FF2B5EF4-FFF2-40B4-BE49-F238E27FC236}">
                    <a16:creationId xmlns:a16="http://schemas.microsoft.com/office/drawing/2014/main" id="{05F8CDE2-334E-E028-95BF-807C986F5E57}"/>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F47E71C-A6B6-F94B-9BB6-71052A2CEF6F}"/>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rapezoid 8">
              <a:extLst>
                <a:ext uri="{FF2B5EF4-FFF2-40B4-BE49-F238E27FC236}">
                  <a16:creationId xmlns:a16="http://schemas.microsoft.com/office/drawing/2014/main" id="{925A080E-A1C0-C1D0-C6E7-42479724BED6}"/>
                </a:ext>
              </a:extLst>
            </p:cNvPr>
            <p:cNvSpPr/>
            <p:nvPr/>
          </p:nvSpPr>
          <p:spPr>
            <a:xfrm>
              <a:off x="3685309" y="3384074"/>
              <a:ext cx="1115291" cy="1106055"/>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398BB1B-B4A9-81B0-645A-56DB3D032D49}"/>
                </a:ext>
              </a:extLst>
            </p:cNvPr>
            <p:cNvSpPr/>
            <p:nvPr/>
          </p:nvSpPr>
          <p:spPr>
            <a:xfrm rot="20545553">
              <a:off x="4760934" y="3031463"/>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17C0CFF-ECDB-3175-19D5-D156D4FA1297}"/>
                </a:ext>
              </a:extLst>
            </p:cNvPr>
            <p:cNvSpPr/>
            <p:nvPr/>
          </p:nvSpPr>
          <p:spPr>
            <a:xfrm rot="951259">
              <a:off x="3464143" y="3013451"/>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4A6F0E34-F5C7-AB79-6318-C29EB68F1B95}"/>
                </a:ext>
              </a:extLst>
            </p:cNvPr>
            <p:cNvSpPr/>
            <p:nvPr/>
          </p:nvSpPr>
          <p:spPr>
            <a:xfrm>
              <a:off x="3657600" y="2051730"/>
              <a:ext cx="1143000" cy="2133600"/>
            </a:xfrm>
            <a:prstGeom prst="trapezoid">
              <a:avLst>
                <a:gd name="adj" fmla="val 33721"/>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6915247-A12F-D116-5346-FF4A3AB3A8A3}"/>
                </a:ext>
              </a:extLst>
            </p:cNvPr>
            <p:cNvSpPr/>
            <p:nvPr/>
          </p:nvSpPr>
          <p:spPr>
            <a:xfrm>
              <a:off x="3886200" y="2127930"/>
              <a:ext cx="685800" cy="52590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97112CB-D827-D2A7-8331-EF0A257CBD55}"/>
                </a:ext>
              </a:extLst>
            </p:cNvPr>
            <p:cNvSpPr/>
            <p:nvPr/>
          </p:nvSpPr>
          <p:spPr>
            <a:xfrm>
              <a:off x="3965462" y="1871625"/>
              <a:ext cx="536855" cy="5259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6BF88FA5-03DC-9FAF-2D82-9BB2C3BA284B}"/>
                </a:ext>
              </a:extLst>
            </p:cNvPr>
            <p:cNvSpPr/>
            <p:nvPr/>
          </p:nvSpPr>
          <p:spPr>
            <a:xfrm rot="20397331">
              <a:off x="4376761" y="2186791"/>
              <a:ext cx="551541" cy="1157352"/>
            </a:xfrm>
            <a:prstGeom prst="trapezoid">
              <a:avLst>
                <a:gd name="adj" fmla="val 35984"/>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7810E5C1-C6CD-B203-1C19-6BAB9AB62183}"/>
                </a:ext>
              </a:extLst>
            </p:cNvPr>
            <p:cNvSpPr/>
            <p:nvPr/>
          </p:nvSpPr>
          <p:spPr>
            <a:xfrm rot="1296214">
              <a:off x="3556298" y="2121670"/>
              <a:ext cx="511448" cy="1195428"/>
            </a:xfrm>
            <a:prstGeom prst="trapezoid">
              <a:avLst>
                <a:gd name="adj" fmla="val 32075"/>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F9B76CF9-A707-D8B9-8ABD-7E567907C3CE}"/>
                </a:ext>
              </a:extLst>
            </p:cNvPr>
            <p:cNvSpPr/>
            <p:nvPr/>
          </p:nvSpPr>
          <p:spPr>
            <a:xfrm rot="287694">
              <a:off x="3726428" y="2125747"/>
              <a:ext cx="498368" cy="1764854"/>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29B7F063-E0C3-7E11-ED65-1F46F427D779}"/>
                </a:ext>
              </a:extLst>
            </p:cNvPr>
            <p:cNvSpPr/>
            <p:nvPr/>
          </p:nvSpPr>
          <p:spPr>
            <a:xfrm rot="21293170">
              <a:off x="4267801" y="2145148"/>
              <a:ext cx="464197" cy="1744020"/>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31">
              <a:extLst>
                <a:ext uri="{FF2B5EF4-FFF2-40B4-BE49-F238E27FC236}">
                  <a16:creationId xmlns:a16="http://schemas.microsoft.com/office/drawing/2014/main" id="{58530896-A8EF-A5DE-E37A-3BEBC898900A}"/>
                </a:ext>
              </a:extLst>
            </p:cNvPr>
            <p:cNvGrpSpPr/>
            <p:nvPr/>
          </p:nvGrpSpPr>
          <p:grpSpPr>
            <a:xfrm rot="21151532">
              <a:off x="4409671" y="1410436"/>
              <a:ext cx="343204" cy="757299"/>
              <a:chOff x="1434718" y="4935165"/>
              <a:chExt cx="343204" cy="757299"/>
            </a:xfrm>
          </p:grpSpPr>
          <p:sp>
            <p:nvSpPr>
              <p:cNvPr id="50" name="Moon 49">
                <a:extLst>
                  <a:ext uri="{FF2B5EF4-FFF2-40B4-BE49-F238E27FC236}">
                    <a16:creationId xmlns:a16="http://schemas.microsoft.com/office/drawing/2014/main" id="{1309D05A-6586-308C-DD9E-C5B1FB8CF3CA}"/>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oon 50">
                <a:extLst>
                  <a:ext uri="{FF2B5EF4-FFF2-40B4-BE49-F238E27FC236}">
                    <a16:creationId xmlns:a16="http://schemas.microsoft.com/office/drawing/2014/main" id="{F55FA725-896E-38AF-4ECA-1A970726F4D8}"/>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oon 51">
                <a:extLst>
                  <a:ext uri="{FF2B5EF4-FFF2-40B4-BE49-F238E27FC236}">
                    <a16:creationId xmlns:a16="http://schemas.microsoft.com/office/drawing/2014/main" id="{D2EBFE59-419B-6F84-51D5-01741474F599}"/>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29">
              <a:extLst>
                <a:ext uri="{FF2B5EF4-FFF2-40B4-BE49-F238E27FC236}">
                  <a16:creationId xmlns:a16="http://schemas.microsoft.com/office/drawing/2014/main" id="{30962176-09F6-6D1C-26BC-19ACF01D3E6C}"/>
                </a:ext>
              </a:extLst>
            </p:cNvPr>
            <p:cNvGrpSpPr/>
            <p:nvPr/>
          </p:nvGrpSpPr>
          <p:grpSpPr>
            <a:xfrm rot="1653802">
              <a:off x="3690953" y="1480868"/>
              <a:ext cx="343204" cy="757299"/>
              <a:chOff x="1434718" y="4935165"/>
              <a:chExt cx="343204" cy="757299"/>
            </a:xfrm>
          </p:grpSpPr>
          <p:sp>
            <p:nvSpPr>
              <p:cNvPr id="47" name="Moon 46">
                <a:extLst>
                  <a:ext uri="{FF2B5EF4-FFF2-40B4-BE49-F238E27FC236}">
                    <a16:creationId xmlns:a16="http://schemas.microsoft.com/office/drawing/2014/main" id="{D9BB3E70-0374-0F50-B32B-0E2CE77F0739}"/>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27">
                <a:extLst>
                  <a:ext uri="{FF2B5EF4-FFF2-40B4-BE49-F238E27FC236}">
                    <a16:creationId xmlns:a16="http://schemas.microsoft.com/office/drawing/2014/main" id="{80917933-536D-D55E-FAC0-8193D25D6B61}"/>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28">
                <a:extLst>
                  <a:ext uri="{FF2B5EF4-FFF2-40B4-BE49-F238E27FC236}">
                    <a16:creationId xmlns:a16="http://schemas.microsoft.com/office/drawing/2014/main" id="{D4062A3F-B902-1DE7-21F1-E866EF8C6CDE}"/>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14">
              <a:extLst>
                <a:ext uri="{FF2B5EF4-FFF2-40B4-BE49-F238E27FC236}">
                  <a16:creationId xmlns:a16="http://schemas.microsoft.com/office/drawing/2014/main" id="{28239E4C-B184-609E-E4DC-118E254B7D93}"/>
                </a:ext>
              </a:extLst>
            </p:cNvPr>
            <p:cNvSpPr/>
            <p:nvPr/>
          </p:nvSpPr>
          <p:spPr>
            <a:xfrm>
              <a:off x="3810000" y="110652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oon 21">
              <a:extLst>
                <a:ext uri="{FF2B5EF4-FFF2-40B4-BE49-F238E27FC236}">
                  <a16:creationId xmlns:a16="http://schemas.microsoft.com/office/drawing/2014/main" id="{5F950490-7C2B-D23C-73DF-0886DD43701C}"/>
                </a:ext>
              </a:extLst>
            </p:cNvPr>
            <p:cNvSpPr/>
            <p:nvPr/>
          </p:nvSpPr>
          <p:spPr>
            <a:xfrm rot="5412568">
              <a:off x="4013458" y="828675"/>
              <a:ext cx="381000" cy="85725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oon 22">
              <a:extLst>
                <a:ext uri="{FF2B5EF4-FFF2-40B4-BE49-F238E27FC236}">
                  <a16:creationId xmlns:a16="http://schemas.microsoft.com/office/drawing/2014/main" id="{955D6202-C61B-46B8-C5AD-65AAD00C5DE4}"/>
                </a:ext>
              </a:extLst>
            </p:cNvPr>
            <p:cNvSpPr/>
            <p:nvPr/>
          </p:nvSpPr>
          <p:spPr>
            <a:xfrm rot="4358243">
              <a:off x="3899411" y="1137045"/>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oon 23">
              <a:extLst>
                <a:ext uri="{FF2B5EF4-FFF2-40B4-BE49-F238E27FC236}">
                  <a16:creationId xmlns:a16="http://schemas.microsoft.com/office/drawing/2014/main" id="{93A2929B-A4C4-B277-181E-1254F7123CB2}"/>
                </a:ext>
              </a:extLst>
            </p:cNvPr>
            <p:cNvSpPr/>
            <p:nvPr/>
          </p:nvSpPr>
          <p:spPr>
            <a:xfrm rot="5412568">
              <a:off x="4065610" y="757058"/>
              <a:ext cx="223255" cy="85197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a:extLst>
                <a:ext uri="{FF2B5EF4-FFF2-40B4-BE49-F238E27FC236}">
                  <a16:creationId xmlns:a16="http://schemas.microsoft.com/office/drawing/2014/main" id="{B59EE76F-EA84-B64C-BC9A-178D90F8EFF0}"/>
                </a:ext>
              </a:extLst>
            </p:cNvPr>
            <p:cNvSpPr/>
            <p:nvPr/>
          </p:nvSpPr>
          <p:spPr>
            <a:xfrm rot="5412568">
              <a:off x="3889596" y="983038"/>
              <a:ext cx="217103" cy="48848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a:extLst>
                <a:ext uri="{FF2B5EF4-FFF2-40B4-BE49-F238E27FC236}">
                  <a16:creationId xmlns:a16="http://schemas.microsoft.com/office/drawing/2014/main" id="{8CD50E74-DB58-B8D8-E523-0F9AD59CFC66}"/>
                </a:ext>
              </a:extLst>
            </p:cNvPr>
            <p:cNvSpPr/>
            <p:nvPr/>
          </p:nvSpPr>
          <p:spPr>
            <a:xfrm rot="5412568">
              <a:off x="4351905" y="1006711"/>
              <a:ext cx="188274" cy="42361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oon 26">
              <a:extLst>
                <a:ext uri="{FF2B5EF4-FFF2-40B4-BE49-F238E27FC236}">
                  <a16:creationId xmlns:a16="http://schemas.microsoft.com/office/drawing/2014/main" id="{3EEE9FDC-04AF-46C0-3DD5-22879CEACB94}"/>
                </a:ext>
              </a:extLst>
            </p:cNvPr>
            <p:cNvSpPr/>
            <p:nvPr/>
          </p:nvSpPr>
          <p:spPr>
            <a:xfrm rot="14214603">
              <a:off x="4128820" y="1096021"/>
              <a:ext cx="233489"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oon 27">
              <a:extLst>
                <a:ext uri="{FF2B5EF4-FFF2-40B4-BE49-F238E27FC236}">
                  <a16:creationId xmlns:a16="http://schemas.microsoft.com/office/drawing/2014/main" id="{66AD1202-85E1-41AE-6449-6300A5253120}"/>
                </a:ext>
              </a:extLst>
            </p:cNvPr>
            <p:cNvSpPr/>
            <p:nvPr/>
          </p:nvSpPr>
          <p:spPr>
            <a:xfrm rot="14214603">
              <a:off x="4125101" y="1103909"/>
              <a:ext cx="128959" cy="29015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oon 28">
              <a:extLst>
                <a:ext uri="{FF2B5EF4-FFF2-40B4-BE49-F238E27FC236}">
                  <a16:creationId xmlns:a16="http://schemas.microsoft.com/office/drawing/2014/main" id="{B4F2CBE5-2AC5-5C61-6877-E748A79C9A80}"/>
                </a:ext>
              </a:extLst>
            </p:cNvPr>
            <p:cNvSpPr/>
            <p:nvPr/>
          </p:nvSpPr>
          <p:spPr>
            <a:xfrm rot="14214603">
              <a:off x="3941218" y="1069196"/>
              <a:ext cx="196323"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oon 29">
              <a:extLst>
                <a:ext uri="{FF2B5EF4-FFF2-40B4-BE49-F238E27FC236}">
                  <a16:creationId xmlns:a16="http://schemas.microsoft.com/office/drawing/2014/main" id="{425331A2-AC09-BB44-DE07-729F3110245C}"/>
                </a:ext>
              </a:extLst>
            </p:cNvPr>
            <p:cNvSpPr/>
            <p:nvPr/>
          </p:nvSpPr>
          <p:spPr>
            <a:xfrm rot="3904094">
              <a:off x="4052332" y="929465"/>
              <a:ext cx="95325" cy="45237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a:extLst>
                <a:ext uri="{FF2B5EF4-FFF2-40B4-BE49-F238E27FC236}">
                  <a16:creationId xmlns:a16="http://schemas.microsoft.com/office/drawing/2014/main" id="{24A415FD-C3C2-11C2-797A-9B36498522EF}"/>
                </a:ext>
              </a:extLst>
            </p:cNvPr>
            <p:cNvSpPr/>
            <p:nvPr/>
          </p:nvSpPr>
          <p:spPr>
            <a:xfrm rot="20210230">
              <a:off x="4404440" y="1144891"/>
              <a:ext cx="106521" cy="33219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48">
              <a:extLst>
                <a:ext uri="{FF2B5EF4-FFF2-40B4-BE49-F238E27FC236}">
                  <a16:creationId xmlns:a16="http://schemas.microsoft.com/office/drawing/2014/main" id="{9B939235-1AA9-C96E-E4EF-340D80CC8EA2}"/>
                </a:ext>
              </a:extLst>
            </p:cNvPr>
            <p:cNvGrpSpPr/>
            <p:nvPr/>
          </p:nvGrpSpPr>
          <p:grpSpPr>
            <a:xfrm>
              <a:off x="3890818" y="3982130"/>
              <a:ext cx="609600" cy="164123"/>
              <a:chOff x="553453" y="4798401"/>
              <a:chExt cx="1858183" cy="519282"/>
            </a:xfrm>
          </p:grpSpPr>
          <p:sp>
            <p:nvSpPr>
              <p:cNvPr id="42" name="Frame 41">
                <a:extLst>
                  <a:ext uri="{FF2B5EF4-FFF2-40B4-BE49-F238E27FC236}">
                    <a16:creationId xmlns:a16="http://schemas.microsoft.com/office/drawing/2014/main" id="{BEA038C2-7CEC-C067-6852-269FFCA8B397}"/>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Frame 42">
                <a:extLst>
                  <a:ext uri="{FF2B5EF4-FFF2-40B4-BE49-F238E27FC236}">
                    <a16:creationId xmlns:a16="http://schemas.microsoft.com/office/drawing/2014/main" id="{D23FA1EC-B64E-F5C7-F88D-8D374E9460AF}"/>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Frame 43">
                <a:extLst>
                  <a:ext uri="{FF2B5EF4-FFF2-40B4-BE49-F238E27FC236}">
                    <a16:creationId xmlns:a16="http://schemas.microsoft.com/office/drawing/2014/main" id="{80A05A2C-348A-D4CC-E3C3-4592E6A03DC8}"/>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Frame 44">
                <a:extLst>
                  <a:ext uri="{FF2B5EF4-FFF2-40B4-BE49-F238E27FC236}">
                    <a16:creationId xmlns:a16="http://schemas.microsoft.com/office/drawing/2014/main" id="{9FCA7D35-53A9-3416-09CF-945515A6ADF1}"/>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Frame 45">
                <a:extLst>
                  <a:ext uri="{FF2B5EF4-FFF2-40B4-BE49-F238E27FC236}">
                    <a16:creationId xmlns:a16="http://schemas.microsoft.com/office/drawing/2014/main" id="{E604BC0B-54B2-EBE8-6A2D-8FFA195B80F6}"/>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3" name="Group 53">
              <a:extLst>
                <a:ext uri="{FF2B5EF4-FFF2-40B4-BE49-F238E27FC236}">
                  <a16:creationId xmlns:a16="http://schemas.microsoft.com/office/drawing/2014/main" id="{611AE7DE-CE02-0A18-2FE3-C718CFD78F5F}"/>
                </a:ext>
              </a:extLst>
            </p:cNvPr>
            <p:cNvGrpSpPr/>
            <p:nvPr/>
          </p:nvGrpSpPr>
          <p:grpSpPr>
            <a:xfrm rot="1653802">
              <a:off x="3691791" y="1315553"/>
              <a:ext cx="243277" cy="536804"/>
              <a:chOff x="1434718" y="4935165"/>
              <a:chExt cx="343204" cy="757299"/>
            </a:xfrm>
          </p:grpSpPr>
          <p:sp>
            <p:nvSpPr>
              <p:cNvPr id="39" name="Moon 38">
                <a:extLst>
                  <a:ext uri="{FF2B5EF4-FFF2-40B4-BE49-F238E27FC236}">
                    <a16:creationId xmlns:a16="http://schemas.microsoft.com/office/drawing/2014/main" id="{1F18A8B8-88EB-5210-11F8-4DEF6B814246}"/>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a:extLst>
                  <a:ext uri="{FF2B5EF4-FFF2-40B4-BE49-F238E27FC236}">
                    <a16:creationId xmlns:a16="http://schemas.microsoft.com/office/drawing/2014/main" id="{FB60DE63-092E-6478-F1D7-20E53619586D}"/>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a:extLst>
                  <a:ext uri="{FF2B5EF4-FFF2-40B4-BE49-F238E27FC236}">
                    <a16:creationId xmlns:a16="http://schemas.microsoft.com/office/drawing/2014/main" id="{F343D23F-9F19-1E49-6EB5-CA3506A16004}"/>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57">
              <a:extLst>
                <a:ext uri="{FF2B5EF4-FFF2-40B4-BE49-F238E27FC236}">
                  <a16:creationId xmlns:a16="http://schemas.microsoft.com/office/drawing/2014/main" id="{4F93FA46-05D5-450B-3B94-D25C014E16F1}"/>
                </a:ext>
              </a:extLst>
            </p:cNvPr>
            <p:cNvGrpSpPr/>
            <p:nvPr/>
          </p:nvGrpSpPr>
          <p:grpSpPr>
            <a:xfrm rot="20849912">
              <a:off x="4551016" y="1309696"/>
              <a:ext cx="243277" cy="536804"/>
              <a:chOff x="1434718" y="4935165"/>
              <a:chExt cx="343204" cy="757299"/>
            </a:xfrm>
          </p:grpSpPr>
          <p:sp>
            <p:nvSpPr>
              <p:cNvPr id="36" name="Moon 35">
                <a:extLst>
                  <a:ext uri="{FF2B5EF4-FFF2-40B4-BE49-F238E27FC236}">
                    <a16:creationId xmlns:a16="http://schemas.microsoft.com/office/drawing/2014/main" id="{F1C91953-8FAC-303E-6E58-D8B47AFF412D}"/>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Moon 36">
                <a:extLst>
                  <a:ext uri="{FF2B5EF4-FFF2-40B4-BE49-F238E27FC236}">
                    <a16:creationId xmlns:a16="http://schemas.microsoft.com/office/drawing/2014/main" id="{DA56FDE6-3955-5A0E-C68F-05345D2077CD}"/>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a:extLst>
                  <a:ext uri="{FF2B5EF4-FFF2-40B4-BE49-F238E27FC236}">
                    <a16:creationId xmlns:a16="http://schemas.microsoft.com/office/drawing/2014/main" id="{D35A108C-8A1F-50E2-1A54-A6BC28DA4457}"/>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ounded Rectangle 30">
              <a:extLst>
                <a:ext uri="{FF2B5EF4-FFF2-40B4-BE49-F238E27FC236}">
                  <a16:creationId xmlns:a16="http://schemas.microsoft.com/office/drawing/2014/main" id="{C08EAB18-809E-B53D-53AF-E968DE297B8E}"/>
                </a:ext>
              </a:extLst>
            </p:cNvPr>
            <p:cNvSpPr/>
            <p:nvPr/>
          </p:nvSpPr>
          <p:spPr>
            <a:xfrm>
              <a:off x="3724514" y="1289149"/>
              <a:ext cx="990600" cy="76201"/>
            </a:xfrm>
            <a:prstGeom prst="round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FD22C317-52C1-7E6C-6481-693B073588C3}"/>
              </a:ext>
            </a:extLst>
          </p:cNvPr>
          <p:cNvGrpSpPr/>
          <p:nvPr/>
        </p:nvGrpSpPr>
        <p:grpSpPr>
          <a:xfrm>
            <a:off x="4079533" y="2288531"/>
            <a:ext cx="1562467" cy="3665195"/>
            <a:chOff x="2640425" y="914400"/>
            <a:chExt cx="1542152" cy="3617540"/>
          </a:xfrm>
        </p:grpSpPr>
        <p:sp>
          <p:nvSpPr>
            <p:cNvPr id="58" name="Cloud 57">
              <a:extLst>
                <a:ext uri="{FF2B5EF4-FFF2-40B4-BE49-F238E27FC236}">
                  <a16:creationId xmlns:a16="http://schemas.microsoft.com/office/drawing/2014/main" id="{BB5E97ED-3305-3321-428A-F0459FBCF3AC}"/>
                </a:ext>
              </a:extLst>
            </p:cNvPr>
            <p:cNvSpPr/>
            <p:nvPr/>
          </p:nvSpPr>
          <p:spPr>
            <a:xfrm>
              <a:off x="2895600" y="16002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a:extLst>
                <a:ext uri="{FF2B5EF4-FFF2-40B4-BE49-F238E27FC236}">
                  <a16:creationId xmlns:a16="http://schemas.microsoft.com/office/drawing/2014/main" id="{D6A5AED4-2C07-15B5-E368-96AFA8E9E65D}"/>
                </a:ext>
              </a:extLst>
            </p:cNvPr>
            <p:cNvSpPr/>
            <p:nvPr/>
          </p:nvSpPr>
          <p:spPr>
            <a:xfrm>
              <a:off x="3657600" y="15240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EFDD11BD-72EA-5717-BBD2-9F641468498D}"/>
                </a:ext>
              </a:extLst>
            </p:cNvPr>
            <p:cNvSpPr/>
            <p:nvPr/>
          </p:nvSpPr>
          <p:spPr>
            <a:xfrm rot="18773865">
              <a:off x="2482755" y="2680605"/>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A65149A-F11B-D795-E7C3-A7CCA31F6C48}"/>
                </a:ext>
              </a:extLst>
            </p:cNvPr>
            <p:cNvSpPr/>
            <p:nvPr/>
          </p:nvSpPr>
          <p:spPr>
            <a:xfrm rot="3375388">
              <a:off x="3741841" y="2692493"/>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1B7AFF69-DA39-89FF-30DB-0ED5BCC2FC19}"/>
                </a:ext>
              </a:extLst>
            </p:cNvPr>
            <p:cNvSpPr/>
            <p:nvPr/>
          </p:nvSpPr>
          <p:spPr>
            <a:xfrm rot="1753374" flipH="1">
              <a:off x="27516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2E0BBCB9-BABE-50DA-D0BD-4FFC26C09CB0}"/>
                </a:ext>
              </a:extLst>
            </p:cNvPr>
            <p:cNvSpPr/>
            <p:nvPr/>
          </p:nvSpPr>
          <p:spPr>
            <a:xfrm rot="19846626">
              <a:off x="35898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5069C50-BB47-402A-5745-8E0DDF9C52BE}"/>
                </a:ext>
              </a:extLst>
            </p:cNvPr>
            <p:cNvSpPr/>
            <p:nvPr/>
          </p:nvSpPr>
          <p:spPr>
            <a:xfrm rot="20950279">
              <a:off x="3000640" y="416710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9AFF7AE0-60D2-360F-6DDB-3D7055D56A97}"/>
                </a:ext>
              </a:extLst>
            </p:cNvPr>
            <p:cNvSpPr/>
            <p:nvPr/>
          </p:nvSpPr>
          <p:spPr>
            <a:xfrm rot="1946972">
              <a:off x="3404043" y="416887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a:extLst>
                <a:ext uri="{FF2B5EF4-FFF2-40B4-BE49-F238E27FC236}">
                  <a16:creationId xmlns:a16="http://schemas.microsoft.com/office/drawing/2014/main" id="{422A9432-C642-0FBE-EFAE-3802EDD82488}"/>
                </a:ext>
              </a:extLst>
            </p:cNvPr>
            <p:cNvSpPr/>
            <p:nvPr/>
          </p:nvSpPr>
          <p:spPr>
            <a:xfrm>
              <a:off x="2895600" y="2057400"/>
              <a:ext cx="1090635" cy="2286000"/>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9AE1A301-92A7-4A6F-6B39-06203008577A}"/>
                </a:ext>
              </a:extLst>
            </p:cNvPr>
            <p:cNvSpPr/>
            <p:nvPr/>
          </p:nvSpPr>
          <p:spPr>
            <a:xfrm>
              <a:off x="2895600" y="1676400"/>
              <a:ext cx="1038968" cy="2133600"/>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C32E15CD-F7F3-1615-D5BA-D134C4271C82}"/>
                </a:ext>
              </a:extLst>
            </p:cNvPr>
            <p:cNvSpPr/>
            <p:nvPr/>
          </p:nvSpPr>
          <p:spPr>
            <a:xfrm>
              <a:off x="3200400" y="1981200"/>
              <a:ext cx="384930" cy="3665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oon 68">
              <a:extLst>
                <a:ext uri="{FF2B5EF4-FFF2-40B4-BE49-F238E27FC236}">
                  <a16:creationId xmlns:a16="http://schemas.microsoft.com/office/drawing/2014/main" id="{92D4BA0D-EA14-C211-B97F-8914BDFC8201}"/>
                </a:ext>
              </a:extLst>
            </p:cNvPr>
            <p:cNvSpPr/>
            <p:nvPr/>
          </p:nvSpPr>
          <p:spPr>
            <a:xfrm rot="463348">
              <a:off x="3272137" y="206798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oon 69">
              <a:extLst>
                <a:ext uri="{FF2B5EF4-FFF2-40B4-BE49-F238E27FC236}">
                  <a16:creationId xmlns:a16="http://schemas.microsoft.com/office/drawing/2014/main" id="{8061E09F-DD15-B0F6-2956-560841498E07}"/>
                </a:ext>
              </a:extLst>
            </p:cNvPr>
            <p:cNvSpPr/>
            <p:nvPr/>
          </p:nvSpPr>
          <p:spPr>
            <a:xfrm rot="10991834">
              <a:off x="3563875" y="214032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FC7BF1D1-4E43-7A23-FB3E-B6F05622D73A}"/>
                </a:ext>
              </a:extLst>
            </p:cNvPr>
            <p:cNvSpPr/>
            <p:nvPr/>
          </p:nvSpPr>
          <p:spPr>
            <a:xfrm rot="582184">
              <a:off x="3308344" y="2128164"/>
              <a:ext cx="457349" cy="2092182"/>
            </a:xfrm>
            <a:prstGeom prst="trapezoid">
              <a:avLst>
                <a:gd name="adj" fmla="val 3296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95">
              <a:extLst>
                <a:ext uri="{FF2B5EF4-FFF2-40B4-BE49-F238E27FC236}">
                  <a16:creationId xmlns:a16="http://schemas.microsoft.com/office/drawing/2014/main" id="{F587480D-3098-4A18-6F02-A8ABB56DEEDB}"/>
                </a:ext>
              </a:extLst>
            </p:cNvPr>
            <p:cNvGrpSpPr/>
            <p:nvPr/>
          </p:nvGrpSpPr>
          <p:grpSpPr>
            <a:xfrm>
              <a:off x="3581400" y="2057400"/>
              <a:ext cx="228600" cy="250371"/>
              <a:chOff x="1447800" y="4343400"/>
              <a:chExt cx="914400" cy="979714"/>
            </a:xfrm>
          </p:grpSpPr>
          <p:sp>
            <p:nvSpPr>
              <p:cNvPr id="76" name="Oval 75">
                <a:extLst>
                  <a:ext uri="{FF2B5EF4-FFF2-40B4-BE49-F238E27FC236}">
                    <a16:creationId xmlns:a16="http://schemas.microsoft.com/office/drawing/2014/main" id="{BDBD5B03-4A3F-7A85-582E-FF92E3E6D6D5}"/>
                  </a:ext>
                </a:extLst>
              </p:cNvPr>
              <p:cNvSpPr/>
              <p:nvPr/>
            </p:nvSpPr>
            <p:spPr>
              <a:xfrm>
                <a:off x="1447800" y="4343400"/>
                <a:ext cx="914400" cy="979714"/>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Quad Arrow Callout 203">
                <a:extLst>
                  <a:ext uri="{FF2B5EF4-FFF2-40B4-BE49-F238E27FC236}">
                    <a16:creationId xmlns:a16="http://schemas.microsoft.com/office/drawing/2014/main" id="{F72D0AEF-470F-9F00-1D4E-46E021F92C6E}"/>
                  </a:ext>
                </a:extLst>
              </p:cNvPr>
              <p:cNvSpPr/>
              <p:nvPr/>
            </p:nvSpPr>
            <p:spPr>
              <a:xfrm>
                <a:off x="1524000" y="4419600"/>
                <a:ext cx="762000" cy="838200"/>
              </a:xfrm>
              <a:prstGeom prst="quadArrowCallout">
                <a:avLst>
                  <a:gd name="adj1" fmla="val 16091"/>
                  <a:gd name="adj2" fmla="val 18515"/>
                  <a:gd name="adj3" fmla="val 18515"/>
                  <a:gd name="adj4" fmla="val 481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Oval 72">
              <a:extLst>
                <a:ext uri="{FF2B5EF4-FFF2-40B4-BE49-F238E27FC236}">
                  <a16:creationId xmlns:a16="http://schemas.microsoft.com/office/drawing/2014/main" id="{FA627CDF-EC37-5C34-EA91-7293BC03772D}"/>
                </a:ext>
              </a:extLst>
            </p:cNvPr>
            <p:cNvSpPr/>
            <p:nvPr/>
          </p:nvSpPr>
          <p:spPr>
            <a:xfrm>
              <a:off x="2895600" y="914400"/>
              <a:ext cx="990600"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4DFA5D4-065B-887D-CEE9-1DAC93A528A7}"/>
                </a:ext>
              </a:extLst>
            </p:cNvPr>
            <p:cNvSpPr/>
            <p:nvPr/>
          </p:nvSpPr>
          <p:spPr>
            <a:xfrm>
              <a:off x="3048000" y="1066800"/>
              <a:ext cx="719259"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AD3EEEAB-6762-0B26-D8FB-F129F2BDAA92}"/>
                </a:ext>
              </a:extLst>
            </p:cNvPr>
            <p:cNvSpPr/>
            <p:nvPr/>
          </p:nvSpPr>
          <p:spPr>
            <a:xfrm>
              <a:off x="3048000" y="1219200"/>
              <a:ext cx="719259" cy="10147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8" name="Group 77">
            <a:extLst>
              <a:ext uri="{FF2B5EF4-FFF2-40B4-BE49-F238E27FC236}">
                <a16:creationId xmlns:a16="http://schemas.microsoft.com/office/drawing/2014/main" id="{E7F1204D-9B35-E2A6-5729-5F0E1234F596}"/>
              </a:ext>
            </a:extLst>
          </p:cNvPr>
          <p:cNvGrpSpPr/>
          <p:nvPr/>
        </p:nvGrpSpPr>
        <p:grpSpPr>
          <a:xfrm>
            <a:off x="6862831" y="2523363"/>
            <a:ext cx="1700604" cy="3481568"/>
            <a:chOff x="8724014" y="1057702"/>
            <a:chExt cx="2452862" cy="5283426"/>
          </a:xfrm>
        </p:grpSpPr>
        <p:sp>
          <p:nvSpPr>
            <p:cNvPr id="79" name="Oval 78">
              <a:extLst>
                <a:ext uri="{FF2B5EF4-FFF2-40B4-BE49-F238E27FC236}">
                  <a16:creationId xmlns:a16="http://schemas.microsoft.com/office/drawing/2014/main" id="{487DA467-FC01-A385-C5B0-68420B8FE5EF}"/>
                </a:ext>
              </a:extLst>
            </p:cNvPr>
            <p:cNvSpPr/>
            <p:nvPr/>
          </p:nvSpPr>
          <p:spPr>
            <a:xfrm rot="2648374">
              <a:off x="9428880" y="5042881"/>
              <a:ext cx="597325" cy="129824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82C15061-762D-63CA-CC63-DA1A6786EE72}"/>
                </a:ext>
              </a:extLst>
            </p:cNvPr>
            <p:cNvSpPr/>
            <p:nvPr/>
          </p:nvSpPr>
          <p:spPr>
            <a:xfrm rot="19444033">
              <a:off x="9884687" y="5044159"/>
              <a:ext cx="621455" cy="126674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DE7518AC-44A1-1801-2D16-249AE3DD7731}"/>
                </a:ext>
              </a:extLst>
            </p:cNvPr>
            <p:cNvSpPr/>
            <p:nvPr/>
          </p:nvSpPr>
          <p:spPr>
            <a:xfrm rot="1346075">
              <a:off x="8747860" y="3395421"/>
              <a:ext cx="626587" cy="11602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ADF0C8A-E6BC-7060-0BF9-D33A30D463B3}"/>
                </a:ext>
              </a:extLst>
            </p:cNvPr>
            <p:cNvSpPr/>
            <p:nvPr/>
          </p:nvSpPr>
          <p:spPr>
            <a:xfrm rot="19749742">
              <a:off x="10503633" y="3742914"/>
              <a:ext cx="558414" cy="9550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a:extLst>
                <a:ext uri="{FF2B5EF4-FFF2-40B4-BE49-F238E27FC236}">
                  <a16:creationId xmlns:a16="http://schemas.microsoft.com/office/drawing/2014/main" id="{F3130C2E-14EC-DEC1-A5B0-14E194DF0DA2}"/>
                </a:ext>
              </a:extLst>
            </p:cNvPr>
            <p:cNvSpPr/>
            <p:nvPr/>
          </p:nvSpPr>
          <p:spPr>
            <a:xfrm>
              <a:off x="9141319" y="5071119"/>
              <a:ext cx="1483180" cy="657855"/>
            </a:xfrm>
            <a:prstGeom prst="trapezoid">
              <a:avLst>
                <a:gd name="adj" fmla="val 3598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a:extLst>
                <a:ext uri="{FF2B5EF4-FFF2-40B4-BE49-F238E27FC236}">
                  <a16:creationId xmlns:a16="http://schemas.microsoft.com/office/drawing/2014/main" id="{F3CBE175-16CA-9807-7F6F-EE66A7CFD5AB}"/>
                </a:ext>
              </a:extLst>
            </p:cNvPr>
            <p:cNvSpPr/>
            <p:nvPr/>
          </p:nvSpPr>
          <p:spPr>
            <a:xfrm rot="19932635">
              <a:off x="9677197" y="1870135"/>
              <a:ext cx="1010459" cy="257257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a:extLst>
                <a:ext uri="{FF2B5EF4-FFF2-40B4-BE49-F238E27FC236}">
                  <a16:creationId xmlns:a16="http://schemas.microsoft.com/office/drawing/2014/main" id="{E8486503-608D-95A6-712E-F0FF28DE6AAB}"/>
                </a:ext>
              </a:extLst>
            </p:cNvPr>
            <p:cNvSpPr/>
            <p:nvPr/>
          </p:nvSpPr>
          <p:spPr>
            <a:xfrm>
              <a:off x="9141318" y="2374761"/>
              <a:ext cx="1483180" cy="299595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6915350E-9311-B7B4-10D0-B854FEF7D2FE}"/>
                </a:ext>
              </a:extLst>
            </p:cNvPr>
            <p:cNvSpPr/>
            <p:nvPr/>
          </p:nvSpPr>
          <p:spPr>
            <a:xfrm>
              <a:off x="9609689" y="1975300"/>
              <a:ext cx="676956" cy="1207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a:extLst>
                <a:ext uri="{FF2B5EF4-FFF2-40B4-BE49-F238E27FC236}">
                  <a16:creationId xmlns:a16="http://schemas.microsoft.com/office/drawing/2014/main" id="{150A5CE1-0B3F-A01A-66F5-10BDF5F57E94}"/>
                </a:ext>
              </a:extLst>
            </p:cNvPr>
            <p:cNvSpPr/>
            <p:nvPr/>
          </p:nvSpPr>
          <p:spPr>
            <a:xfrm rot="2088477">
              <a:off x="8942829" y="2549404"/>
              <a:ext cx="872511" cy="1705448"/>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a:extLst>
                <a:ext uri="{FF2B5EF4-FFF2-40B4-BE49-F238E27FC236}">
                  <a16:creationId xmlns:a16="http://schemas.microsoft.com/office/drawing/2014/main" id="{2781F8EC-161F-0ACB-C2A3-3B93FD2EC28B}"/>
                </a:ext>
              </a:extLst>
            </p:cNvPr>
            <p:cNvSpPr/>
            <p:nvPr/>
          </p:nvSpPr>
          <p:spPr>
            <a:xfrm rot="10800000">
              <a:off x="9588628" y="2704801"/>
              <a:ext cx="698017" cy="111416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99">
              <a:extLst>
                <a:ext uri="{FF2B5EF4-FFF2-40B4-BE49-F238E27FC236}">
                  <a16:creationId xmlns:a16="http://schemas.microsoft.com/office/drawing/2014/main" id="{B22AFEA5-AEC2-6777-A345-0DC0454B42B4}"/>
                </a:ext>
              </a:extLst>
            </p:cNvPr>
            <p:cNvSpPr/>
            <p:nvPr/>
          </p:nvSpPr>
          <p:spPr>
            <a:xfrm rot="1343500">
              <a:off x="9100760" y="2476399"/>
              <a:ext cx="1141137" cy="3590876"/>
            </a:xfrm>
            <a:custGeom>
              <a:avLst/>
              <a:gdLst>
                <a:gd name="connsiteX0" fmla="*/ 0 w 1141137"/>
                <a:gd name="connsiteY0" fmla="*/ 3383458 h 3383458"/>
                <a:gd name="connsiteX1" fmla="*/ 410627 w 1141137"/>
                <a:gd name="connsiteY1" fmla="*/ 0 h 3383458"/>
                <a:gd name="connsiteX2" fmla="*/ 730510 w 1141137"/>
                <a:gd name="connsiteY2" fmla="*/ 0 h 3383458"/>
                <a:gd name="connsiteX3" fmla="*/ 1141137 w 1141137"/>
                <a:gd name="connsiteY3" fmla="*/ 3383458 h 3383458"/>
                <a:gd name="connsiteX4" fmla="*/ 0 w 1141137"/>
                <a:gd name="connsiteY4" fmla="*/ 3383458 h 3383458"/>
                <a:gd name="connsiteX0" fmla="*/ 0 w 1141137"/>
                <a:gd name="connsiteY0" fmla="*/ 3383458 h 3383458"/>
                <a:gd name="connsiteX1" fmla="*/ 410627 w 1141137"/>
                <a:gd name="connsiteY1" fmla="*/ 0 h 3383458"/>
                <a:gd name="connsiteX2" fmla="*/ 617291 w 1141137"/>
                <a:gd name="connsiteY2" fmla="*/ 57168 h 3383458"/>
                <a:gd name="connsiteX3" fmla="*/ 1141137 w 1141137"/>
                <a:gd name="connsiteY3" fmla="*/ 3383458 h 3383458"/>
                <a:gd name="connsiteX4" fmla="*/ 0 w 1141137"/>
                <a:gd name="connsiteY4" fmla="*/ 3383458 h 3383458"/>
                <a:gd name="connsiteX0" fmla="*/ 0 w 1141137"/>
                <a:gd name="connsiteY0" fmla="*/ 3383458 h 3590876"/>
                <a:gd name="connsiteX1" fmla="*/ 410627 w 1141137"/>
                <a:gd name="connsiteY1" fmla="*/ 0 h 3590876"/>
                <a:gd name="connsiteX2" fmla="*/ 617291 w 1141137"/>
                <a:gd name="connsiteY2" fmla="*/ 57168 h 3590876"/>
                <a:gd name="connsiteX3" fmla="*/ 1141137 w 1141137"/>
                <a:gd name="connsiteY3" fmla="*/ 3383458 h 3590876"/>
                <a:gd name="connsiteX4" fmla="*/ 0 w 1141137"/>
                <a:gd name="connsiteY4" fmla="*/ 3383458 h 3590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137" h="3590876">
                  <a:moveTo>
                    <a:pt x="0" y="3383458"/>
                  </a:moveTo>
                  <a:lnTo>
                    <a:pt x="410627" y="0"/>
                  </a:lnTo>
                  <a:lnTo>
                    <a:pt x="617291" y="57168"/>
                  </a:lnTo>
                  <a:lnTo>
                    <a:pt x="1141137" y="3383458"/>
                  </a:lnTo>
                  <a:cubicBezTo>
                    <a:pt x="760758" y="3383458"/>
                    <a:pt x="320153" y="3850150"/>
                    <a:pt x="0" y="3383458"/>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47">
              <a:extLst>
                <a:ext uri="{FF2B5EF4-FFF2-40B4-BE49-F238E27FC236}">
                  <a16:creationId xmlns:a16="http://schemas.microsoft.com/office/drawing/2014/main" id="{029C3324-B2D1-AFC6-EE43-41CEEABD8AA0}"/>
                </a:ext>
              </a:extLst>
            </p:cNvPr>
            <p:cNvGrpSpPr/>
            <p:nvPr/>
          </p:nvGrpSpPr>
          <p:grpSpPr>
            <a:xfrm rot="20000033">
              <a:off x="10411570" y="3951496"/>
              <a:ext cx="765306" cy="329378"/>
              <a:chOff x="5638800" y="2514600"/>
              <a:chExt cx="1810870" cy="304800"/>
            </a:xfrm>
          </p:grpSpPr>
          <p:sp>
            <p:nvSpPr>
              <p:cNvPr id="99" name="Left-Right-Up Arrow 233">
                <a:extLst>
                  <a:ext uri="{FF2B5EF4-FFF2-40B4-BE49-F238E27FC236}">
                    <a16:creationId xmlns:a16="http://schemas.microsoft.com/office/drawing/2014/main" id="{3E74D0CA-D611-D7E0-7447-987E47335AC1}"/>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Left-Right-Up Arrow 234">
                <a:extLst>
                  <a:ext uri="{FF2B5EF4-FFF2-40B4-BE49-F238E27FC236}">
                    <a16:creationId xmlns:a16="http://schemas.microsoft.com/office/drawing/2014/main" id="{CAD1296C-D2EE-04B5-BD2F-50653509633B}"/>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Left-Right-Up Arrow 235">
                <a:extLst>
                  <a:ext uri="{FF2B5EF4-FFF2-40B4-BE49-F238E27FC236}">
                    <a16:creationId xmlns:a16="http://schemas.microsoft.com/office/drawing/2014/main" id="{42D903E2-1F0D-64BB-8F54-9D14ED94680A}"/>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Left-Right-Up Arrow 236">
                <a:extLst>
                  <a:ext uri="{FF2B5EF4-FFF2-40B4-BE49-F238E27FC236}">
                    <a16:creationId xmlns:a16="http://schemas.microsoft.com/office/drawing/2014/main" id="{C9018888-FFD3-3D51-CC4D-46436B338AA9}"/>
                  </a:ext>
                </a:extLst>
              </p:cNvPr>
              <p:cNvSpPr/>
              <p:nvPr/>
            </p:nvSpPr>
            <p:spPr>
              <a:xfrm>
                <a:off x="699247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1" name="Group 48">
              <a:extLst>
                <a:ext uri="{FF2B5EF4-FFF2-40B4-BE49-F238E27FC236}">
                  <a16:creationId xmlns:a16="http://schemas.microsoft.com/office/drawing/2014/main" id="{579F1B94-2518-B3E8-5FF3-3A945421CC99}"/>
                </a:ext>
              </a:extLst>
            </p:cNvPr>
            <p:cNvGrpSpPr/>
            <p:nvPr/>
          </p:nvGrpSpPr>
          <p:grpSpPr>
            <a:xfrm rot="2421609">
              <a:off x="8724014" y="3784767"/>
              <a:ext cx="627201" cy="358736"/>
              <a:chOff x="5638800" y="2514600"/>
              <a:chExt cx="1362635" cy="304800"/>
            </a:xfrm>
          </p:grpSpPr>
          <p:sp>
            <p:nvSpPr>
              <p:cNvPr id="96" name="Left-Right-Up Arrow 230">
                <a:extLst>
                  <a:ext uri="{FF2B5EF4-FFF2-40B4-BE49-F238E27FC236}">
                    <a16:creationId xmlns:a16="http://schemas.microsoft.com/office/drawing/2014/main" id="{BE172F49-3F73-B862-F542-9D5927377E80}"/>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Left-Right-Up Arrow 231">
                <a:extLst>
                  <a:ext uri="{FF2B5EF4-FFF2-40B4-BE49-F238E27FC236}">
                    <a16:creationId xmlns:a16="http://schemas.microsoft.com/office/drawing/2014/main" id="{16476C77-CE2D-00BE-C230-105CE8426580}"/>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Left-Right-Up Arrow 232">
                <a:extLst>
                  <a:ext uri="{FF2B5EF4-FFF2-40B4-BE49-F238E27FC236}">
                    <a16:creationId xmlns:a16="http://schemas.microsoft.com/office/drawing/2014/main" id="{9BD99F23-0BAF-953B-2910-448DF0559DF0}"/>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2" name="Trapezoid 105">
              <a:extLst>
                <a:ext uri="{FF2B5EF4-FFF2-40B4-BE49-F238E27FC236}">
                  <a16:creationId xmlns:a16="http://schemas.microsoft.com/office/drawing/2014/main" id="{2F27A780-2932-232B-482F-1993EC50CA73}"/>
                </a:ext>
              </a:extLst>
            </p:cNvPr>
            <p:cNvSpPr/>
            <p:nvPr/>
          </p:nvSpPr>
          <p:spPr>
            <a:xfrm rot="1130737">
              <a:off x="9504910" y="2609283"/>
              <a:ext cx="739656" cy="3319628"/>
            </a:xfrm>
            <a:custGeom>
              <a:avLst/>
              <a:gdLst>
                <a:gd name="connsiteX0" fmla="*/ 0 w 739656"/>
                <a:gd name="connsiteY0" fmla="*/ 3105450 h 3105450"/>
                <a:gd name="connsiteX1" fmla="*/ 266158 w 739656"/>
                <a:gd name="connsiteY1" fmla="*/ 0 h 3105450"/>
                <a:gd name="connsiteX2" fmla="*/ 473498 w 739656"/>
                <a:gd name="connsiteY2" fmla="*/ 0 h 3105450"/>
                <a:gd name="connsiteX3" fmla="*/ 739656 w 739656"/>
                <a:gd name="connsiteY3" fmla="*/ 3105450 h 3105450"/>
                <a:gd name="connsiteX4" fmla="*/ 0 w 739656"/>
                <a:gd name="connsiteY4" fmla="*/ 3105450 h 3105450"/>
                <a:gd name="connsiteX0" fmla="*/ 0 w 739656"/>
                <a:gd name="connsiteY0" fmla="*/ 3120237 h 3120237"/>
                <a:gd name="connsiteX1" fmla="*/ 266158 w 739656"/>
                <a:gd name="connsiteY1" fmla="*/ 14787 h 3120237"/>
                <a:gd name="connsiteX2" fmla="*/ 330635 w 739656"/>
                <a:gd name="connsiteY2" fmla="*/ 0 h 3120237"/>
                <a:gd name="connsiteX3" fmla="*/ 739656 w 739656"/>
                <a:gd name="connsiteY3" fmla="*/ 3120237 h 3120237"/>
                <a:gd name="connsiteX4" fmla="*/ 0 w 739656"/>
                <a:gd name="connsiteY4" fmla="*/ 3120237 h 3120237"/>
                <a:gd name="connsiteX0" fmla="*/ 0 w 739656"/>
                <a:gd name="connsiteY0" fmla="*/ 3120237 h 3319628"/>
                <a:gd name="connsiteX1" fmla="*/ 266158 w 739656"/>
                <a:gd name="connsiteY1" fmla="*/ 14787 h 3319628"/>
                <a:gd name="connsiteX2" fmla="*/ 330635 w 739656"/>
                <a:gd name="connsiteY2" fmla="*/ 0 h 3319628"/>
                <a:gd name="connsiteX3" fmla="*/ 739656 w 739656"/>
                <a:gd name="connsiteY3" fmla="*/ 3120237 h 3319628"/>
                <a:gd name="connsiteX4" fmla="*/ 0 w 739656"/>
                <a:gd name="connsiteY4" fmla="*/ 3120237 h 331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656" h="3319628">
                  <a:moveTo>
                    <a:pt x="0" y="3120237"/>
                  </a:moveTo>
                  <a:lnTo>
                    <a:pt x="266158" y="14787"/>
                  </a:lnTo>
                  <a:lnTo>
                    <a:pt x="330635" y="0"/>
                  </a:lnTo>
                  <a:lnTo>
                    <a:pt x="739656" y="3120237"/>
                  </a:lnTo>
                  <a:cubicBezTo>
                    <a:pt x="493104" y="3120237"/>
                    <a:pt x="536597" y="3568868"/>
                    <a:pt x="0" y="3120237"/>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2DCCD6D-3C3C-ADD4-2DAC-6892A2BFC61F}"/>
                </a:ext>
              </a:extLst>
            </p:cNvPr>
            <p:cNvSpPr/>
            <p:nvPr/>
          </p:nvSpPr>
          <p:spPr>
            <a:xfrm>
              <a:off x="9280418" y="1397530"/>
              <a:ext cx="1285436" cy="15145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93">
              <a:extLst>
                <a:ext uri="{FF2B5EF4-FFF2-40B4-BE49-F238E27FC236}">
                  <a16:creationId xmlns:a16="http://schemas.microsoft.com/office/drawing/2014/main" id="{3AD8DCB0-448A-2DBA-E124-A35AD633E312}"/>
                </a:ext>
              </a:extLst>
            </p:cNvPr>
            <p:cNvSpPr/>
            <p:nvPr/>
          </p:nvSpPr>
          <p:spPr>
            <a:xfrm rot="1424257">
              <a:off x="9041348" y="1057702"/>
              <a:ext cx="1813636" cy="1358914"/>
            </a:xfrm>
            <a:custGeom>
              <a:avLst/>
              <a:gdLst>
                <a:gd name="connsiteX0" fmla="*/ 727104 w 2466507"/>
                <a:gd name="connsiteY0" fmla="*/ 35015 h 1848095"/>
                <a:gd name="connsiteX1" fmla="*/ 1382000 w 2466507"/>
                <a:gd name="connsiteY1" fmla="*/ 96914 h 1848095"/>
                <a:gd name="connsiteX2" fmla="*/ 1515770 w 2466507"/>
                <a:gd name="connsiteY2" fmla="*/ 156589 h 1848095"/>
                <a:gd name="connsiteX3" fmla="*/ 1523803 w 2466507"/>
                <a:gd name="connsiteY3" fmla="*/ 157852 h 1848095"/>
                <a:gd name="connsiteX4" fmla="*/ 1636485 w 2466507"/>
                <a:gd name="connsiteY4" fmla="*/ 85919 h 1848095"/>
                <a:gd name="connsiteX5" fmla="*/ 2401174 w 2466507"/>
                <a:gd name="connsiteY5" fmla="*/ 161628 h 1848095"/>
                <a:gd name="connsiteX6" fmla="*/ 1905700 w 2466507"/>
                <a:gd name="connsiteY6" fmla="*/ 287661 h 1848095"/>
                <a:gd name="connsiteX7" fmla="*/ 1886767 w 2466507"/>
                <a:gd name="connsiteY7" fmla="*/ 299994 h 1848095"/>
                <a:gd name="connsiteX8" fmla="*/ 1927697 w 2466507"/>
                <a:gd name="connsiteY8" fmla="*/ 338204 h 1848095"/>
                <a:gd name="connsiteX9" fmla="*/ 1977065 w 2466507"/>
                <a:gd name="connsiteY9" fmla="*/ 462114 h 1848095"/>
                <a:gd name="connsiteX10" fmla="*/ 1971632 w 2466507"/>
                <a:gd name="connsiteY10" fmla="*/ 489425 h 1848095"/>
                <a:gd name="connsiteX11" fmla="*/ 1990586 w 2466507"/>
                <a:gd name="connsiteY11" fmla="*/ 493369 h 1848095"/>
                <a:gd name="connsiteX12" fmla="*/ 2466507 w 2466507"/>
                <a:gd name="connsiteY12" fmla="*/ 1075310 h 1848095"/>
                <a:gd name="connsiteX13" fmla="*/ 1747914 w 2466507"/>
                <a:gd name="connsiteY13" fmla="*/ 800685 h 1848095"/>
                <a:gd name="connsiteX14" fmla="*/ 1458389 w 2466507"/>
                <a:gd name="connsiteY14" fmla="*/ 877549 h 1848095"/>
                <a:gd name="connsiteX15" fmla="*/ 1445535 w 2466507"/>
                <a:gd name="connsiteY15" fmla="*/ 884352 h 1848095"/>
                <a:gd name="connsiteX16" fmla="*/ 1411928 w 2466507"/>
                <a:gd name="connsiteY16" fmla="*/ 1061020 h 1848095"/>
                <a:gd name="connsiteX17" fmla="*/ 1420013 w 2466507"/>
                <a:gd name="connsiteY17" fmla="*/ 1266323 h 1848095"/>
                <a:gd name="connsiteX18" fmla="*/ 1276240 w 2466507"/>
                <a:gd name="connsiteY18" fmla="*/ 1078670 h 1848095"/>
                <a:gd name="connsiteX19" fmla="*/ 1250664 w 2466507"/>
                <a:gd name="connsiteY19" fmla="*/ 1013220 h 1848095"/>
                <a:gd name="connsiteX20" fmla="*/ 1214823 w 2466507"/>
                <a:gd name="connsiteY20" fmla="*/ 1044284 h 1848095"/>
                <a:gd name="connsiteX21" fmla="*/ 1205896 w 2466507"/>
                <a:gd name="connsiteY21" fmla="*/ 1054033 h 1848095"/>
                <a:gd name="connsiteX22" fmla="*/ 1203901 w 2466507"/>
                <a:gd name="connsiteY22" fmla="*/ 1115789 h 1848095"/>
                <a:gd name="connsiteX23" fmla="*/ 1181997 w 2466507"/>
                <a:gd name="connsiteY23" fmla="*/ 1234837 h 1848095"/>
                <a:gd name="connsiteX24" fmla="*/ 1230730 w 2466507"/>
                <a:gd name="connsiteY24" fmla="*/ 1309155 h 1848095"/>
                <a:gd name="connsiteX25" fmla="*/ 1173799 w 2466507"/>
                <a:gd name="connsiteY25" fmla="*/ 1279387 h 1848095"/>
                <a:gd name="connsiteX26" fmla="*/ 1172022 w 2466507"/>
                <a:gd name="connsiteY26" fmla="*/ 1289044 h 1848095"/>
                <a:gd name="connsiteX27" fmla="*/ 1114262 w 2466507"/>
                <a:gd name="connsiteY27" fmla="*/ 1465608 h 1848095"/>
                <a:gd name="connsiteX28" fmla="*/ 1099070 w 2466507"/>
                <a:gd name="connsiteY28" fmla="*/ 1343352 h 1848095"/>
                <a:gd name="connsiteX29" fmla="*/ 1073940 w 2466507"/>
                <a:gd name="connsiteY29" fmla="*/ 1236928 h 1848095"/>
                <a:gd name="connsiteX30" fmla="*/ 1059964 w 2466507"/>
                <a:gd name="connsiteY30" fmla="*/ 1231513 h 1848095"/>
                <a:gd name="connsiteX31" fmla="*/ 567819 w 2466507"/>
                <a:gd name="connsiteY31" fmla="*/ 1266474 h 1848095"/>
                <a:gd name="connsiteX32" fmla="*/ 246903 w 2466507"/>
                <a:gd name="connsiteY32" fmla="*/ 1848095 h 1848095"/>
                <a:gd name="connsiteX33" fmla="*/ 304633 w 2466507"/>
                <a:gd name="connsiteY33" fmla="*/ 1021313 h 1848095"/>
                <a:gd name="connsiteX34" fmla="*/ 313780 w 2466507"/>
                <a:gd name="connsiteY34" fmla="*/ 1014666 h 1848095"/>
                <a:gd name="connsiteX35" fmla="*/ 287941 w 2466507"/>
                <a:gd name="connsiteY35" fmla="*/ 991709 h 1848095"/>
                <a:gd name="connsiteX36" fmla="*/ 257091 w 2466507"/>
                <a:gd name="connsiteY36" fmla="*/ 934028 h 1848095"/>
                <a:gd name="connsiteX37" fmla="*/ 250665 w 2466507"/>
                <a:gd name="connsiteY37" fmla="*/ 868932 h 1848095"/>
                <a:gd name="connsiteX38" fmla="*/ 256844 w 2466507"/>
                <a:gd name="connsiteY38" fmla="*/ 845214 h 1848095"/>
                <a:gd name="connsiteX39" fmla="*/ 246688 w 2466507"/>
                <a:gd name="connsiteY39" fmla="*/ 849247 h 1848095"/>
                <a:gd name="connsiteX40" fmla="*/ 215698 w 2466507"/>
                <a:gd name="connsiteY40" fmla="*/ 866152 h 1848095"/>
                <a:gd name="connsiteX41" fmla="*/ 167119 w 2466507"/>
                <a:gd name="connsiteY41" fmla="*/ 950064 h 1848095"/>
                <a:gd name="connsiteX42" fmla="*/ 75756 w 2466507"/>
                <a:gd name="connsiteY42" fmla="*/ 1303354 h 1848095"/>
                <a:gd name="connsiteX43" fmla="*/ 75753 w 2466507"/>
                <a:gd name="connsiteY43" fmla="*/ 1303355 h 1848095"/>
                <a:gd name="connsiteX44" fmla="*/ 73176 w 2466507"/>
                <a:gd name="connsiteY44" fmla="*/ 983534 h 1848095"/>
                <a:gd name="connsiteX45" fmla="*/ 79558 w 2466507"/>
                <a:gd name="connsiteY45" fmla="*/ 952396 h 1848095"/>
                <a:gd name="connsiteX46" fmla="*/ 0 w 2466507"/>
                <a:gd name="connsiteY46" fmla="*/ 1018139 h 1848095"/>
                <a:gd name="connsiteX47" fmla="*/ 103201 w 2466507"/>
                <a:gd name="connsiteY47" fmla="*/ 811869 h 1848095"/>
                <a:gd name="connsiteX48" fmla="*/ 125188 w 2466507"/>
                <a:gd name="connsiteY48" fmla="*/ 779072 h 1848095"/>
                <a:gd name="connsiteX49" fmla="*/ 150419 w 2466507"/>
                <a:gd name="connsiteY49" fmla="*/ 711219 h 1848095"/>
                <a:gd name="connsiteX50" fmla="*/ 490926 w 2466507"/>
                <a:gd name="connsiteY50" fmla="*/ 422461 h 1848095"/>
                <a:gd name="connsiteX51" fmla="*/ 506054 w 2466507"/>
                <a:gd name="connsiteY51" fmla="*/ 421512 h 1848095"/>
                <a:gd name="connsiteX52" fmla="*/ 529861 w 2466507"/>
                <a:gd name="connsiteY52" fmla="*/ 409009 h 1848095"/>
                <a:gd name="connsiteX53" fmla="*/ 535794 w 2466507"/>
                <a:gd name="connsiteY53" fmla="*/ 406909 h 1848095"/>
                <a:gd name="connsiteX54" fmla="*/ 528949 w 2466507"/>
                <a:gd name="connsiteY54" fmla="*/ 374290 h 1848095"/>
                <a:gd name="connsiteX55" fmla="*/ 585500 w 2466507"/>
                <a:gd name="connsiteY55" fmla="*/ 141461 h 1848095"/>
                <a:gd name="connsiteX56" fmla="*/ 727104 w 2466507"/>
                <a:gd name="connsiteY56" fmla="*/ 35015 h 184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66507" h="1848095">
                  <a:moveTo>
                    <a:pt x="727104" y="35015"/>
                  </a:moveTo>
                  <a:cubicBezTo>
                    <a:pt x="886367" y="-28392"/>
                    <a:pt x="1123712" y="-4471"/>
                    <a:pt x="1382000" y="96914"/>
                  </a:cubicBezTo>
                  <a:lnTo>
                    <a:pt x="1515770" y="156589"/>
                  </a:lnTo>
                  <a:lnTo>
                    <a:pt x="1523803" y="157852"/>
                  </a:lnTo>
                  <a:lnTo>
                    <a:pt x="1636485" y="85919"/>
                  </a:lnTo>
                  <a:cubicBezTo>
                    <a:pt x="1889184" y="-44273"/>
                    <a:pt x="2192109" y="-24059"/>
                    <a:pt x="2401174" y="161628"/>
                  </a:cubicBezTo>
                  <a:cubicBezTo>
                    <a:pt x="2229500" y="154934"/>
                    <a:pt x="2057604" y="199922"/>
                    <a:pt x="1905700" y="287661"/>
                  </a:cubicBezTo>
                  <a:lnTo>
                    <a:pt x="1886767" y="299994"/>
                  </a:lnTo>
                  <a:lnTo>
                    <a:pt x="1927697" y="338204"/>
                  </a:lnTo>
                  <a:cubicBezTo>
                    <a:pt x="1959486" y="376289"/>
                    <a:pt x="1977065" y="418161"/>
                    <a:pt x="1977065" y="462114"/>
                  </a:cubicBezTo>
                  <a:lnTo>
                    <a:pt x="1971632" y="489425"/>
                  </a:lnTo>
                  <a:lnTo>
                    <a:pt x="1990586" y="493369"/>
                  </a:lnTo>
                  <a:cubicBezTo>
                    <a:pt x="2246837" y="573345"/>
                    <a:pt x="2441604" y="796801"/>
                    <a:pt x="2466507" y="1075310"/>
                  </a:cubicBezTo>
                  <a:cubicBezTo>
                    <a:pt x="2285044" y="878207"/>
                    <a:pt x="2018815" y="776463"/>
                    <a:pt x="1747914" y="800685"/>
                  </a:cubicBezTo>
                  <a:cubicBezTo>
                    <a:pt x="1646327" y="809769"/>
                    <a:pt x="1548530" y="836169"/>
                    <a:pt x="1458389" y="877549"/>
                  </a:cubicBezTo>
                  <a:lnTo>
                    <a:pt x="1445535" y="884352"/>
                  </a:lnTo>
                  <a:lnTo>
                    <a:pt x="1411928" y="1061020"/>
                  </a:lnTo>
                  <a:cubicBezTo>
                    <a:pt x="1406693" y="1129564"/>
                    <a:pt x="1409250" y="1198449"/>
                    <a:pt x="1420013" y="1266323"/>
                  </a:cubicBezTo>
                  <a:cubicBezTo>
                    <a:pt x="1359037" y="1212164"/>
                    <a:pt x="1311095" y="1148415"/>
                    <a:pt x="1276240" y="1078670"/>
                  </a:cubicBezTo>
                  <a:lnTo>
                    <a:pt x="1250664" y="1013220"/>
                  </a:lnTo>
                  <a:lnTo>
                    <a:pt x="1214823" y="1044284"/>
                  </a:lnTo>
                  <a:lnTo>
                    <a:pt x="1205896" y="1054033"/>
                  </a:lnTo>
                  <a:lnTo>
                    <a:pt x="1203901" y="1115789"/>
                  </a:lnTo>
                  <a:lnTo>
                    <a:pt x="1181997" y="1234837"/>
                  </a:lnTo>
                  <a:lnTo>
                    <a:pt x="1230730" y="1309155"/>
                  </a:lnTo>
                  <a:lnTo>
                    <a:pt x="1173799" y="1279387"/>
                  </a:lnTo>
                  <a:lnTo>
                    <a:pt x="1172022" y="1289044"/>
                  </a:lnTo>
                  <a:cubicBezTo>
                    <a:pt x="1157131" y="1347587"/>
                    <a:pt x="1137925" y="1406683"/>
                    <a:pt x="1114262" y="1465608"/>
                  </a:cubicBezTo>
                  <a:cubicBezTo>
                    <a:pt x="1111134" y="1423051"/>
                    <a:pt x="1106024" y="1382281"/>
                    <a:pt x="1099070" y="1343352"/>
                  </a:cubicBezTo>
                  <a:lnTo>
                    <a:pt x="1073940" y="1236928"/>
                  </a:lnTo>
                  <a:lnTo>
                    <a:pt x="1059964" y="1231513"/>
                  </a:lnTo>
                  <a:cubicBezTo>
                    <a:pt x="887414" y="1175974"/>
                    <a:pt x="712975" y="1186958"/>
                    <a:pt x="567819" y="1266474"/>
                  </a:cubicBezTo>
                  <a:cubicBezTo>
                    <a:pt x="374278" y="1372496"/>
                    <a:pt x="255383" y="1587977"/>
                    <a:pt x="246903" y="1848095"/>
                  </a:cubicBezTo>
                  <a:cubicBezTo>
                    <a:pt x="81634" y="1546401"/>
                    <a:pt x="112366" y="1202321"/>
                    <a:pt x="304633" y="1021313"/>
                  </a:cubicBezTo>
                  <a:lnTo>
                    <a:pt x="313780" y="1014666"/>
                  </a:lnTo>
                  <a:lnTo>
                    <a:pt x="287941" y="991709"/>
                  </a:lnTo>
                  <a:cubicBezTo>
                    <a:pt x="273914" y="974311"/>
                    <a:pt x="263475" y="955056"/>
                    <a:pt x="257091" y="934028"/>
                  </a:cubicBezTo>
                  <a:cubicBezTo>
                    <a:pt x="250706" y="913000"/>
                    <a:pt x="248678" y="891192"/>
                    <a:pt x="250665" y="868932"/>
                  </a:cubicBezTo>
                  <a:lnTo>
                    <a:pt x="256844" y="845214"/>
                  </a:lnTo>
                  <a:lnTo>
                    <a:pt x="246688" y="849247"/>
                  </a:lnTo>
                  <a:lnTo>
                    <a:pt x="215698" y="866152"/>
                  </a:lnTo>
                  <a:lnTo>
                    <a:pt x="167119" y="950064"/>
                  </a:lnTo>
                  <a:cubicBezTo>
                    <a:pt x="118680" y="1049881"/>
                    <a:pt x="86608" y="1169995"/>
                    <a:pt x="75756" y="1303354"/>
                  </a:cubicBezTo>
                  <a:lnTo>
                    <a:pt x="75753" y="1303355"/>
                  </a:lnTo>
                  <a:cubicBezTo>
                    <a:pt x="60108" y="1191978"/>
                    <a:pt x="59991" y="1083798"/>
                    <a:pt x="73176" y="983534"/>
                  </a:cubicBezTo>
                  <a:lnTo>
                    <a:pt x="79558" y="952396"/>
                  </a:lnTo>
                  <a:lnTo>
                    <a:pt x="0" y="1018139"/>
                  </a:lnTo>
                  <a:cubicBezTo>
                    <a:pt x="29579" y="944482"/>
                    <a:pt x="64372" y="875451"/>
                    <a:pt x="103201" y="811869"/>
                  </a:cubicBezTo>
                  <a:lnTo>
                    <a:pt x="125188" y="779072"/>
                  </a:lnTo>
                  <a:lnTo>
                    <a:pt x="150419" y="711219"/>
                  </a:lnTo>
                  <a:cubicBezTo>
                    <a:pt x="225550" y="551809"/>
                    <a:pt x="344988" y="442962"/>
                    <a:pt x="490926" y="422461"/>
                  </a:cubicBezTo>
                  <a:lnTo>
                    <a:pt x="506054" y="421512"/>
                  </a:lnTo>
                  <a:lnTo>
                    <a:pt x="529861" y="409009"/>
                  </a:lnTo>
                  <a:lnTo>
                    <a:pt x="535794" y="406909"/>
                  </a:lnTo>
                  <a:lnTo>
                    <a:pt x="528949" y="374290"/>
                  </a:lnTo>
                  <a:cubicBezTo>
                    <a:pt x="521544" y="284735"/>
                    <a:pt x="539318" y="205086"/>
                    <a:pt x="585500" y="141461"/>
                  </a:cubicBezTo>
                  <a:cubicBezTo>
                    <a:pt x="620140" y="93744"/>
                    <a:pt x="668299" y="58427"/>
                    <a:pt x="727104" y="35015"/>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Rectangle 94">
              <a:extLst>
                <a:ext uri="{FF2B5EF4-FFF2-40B4-BE49-F238E27FC236}">
                  <a16:creationId xmlns:a16="http://schemas.microsoft.com/office/drawing/2014/main" id="{1BDA9ABE-B43E-C8D1-6E8E-ECD8E2CCDEA6}"/>
                </a:ext>
              </a:extLst>
            </p:cNvPr>
            <p:cNvSpPr/>
            <p:nvPr/>
          </p:nvSpPr>
          <p:spPr>
            <a:xfrm>
              <a:off x="9264082" y="1490091"/>
              <a:ext cx="1353770" cy="263514"/>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a:extLst>
              <a:ext uri="{FF2B5EF4-FFF2-40B4-BE49-F238E27FC236}">
                <a16:creationId xmlns:a16="http://schemas.microsoft.com/office/drawing/2014/main" id="{F53D9996-7C3F-2858-7ABB-C52E4FC798DC}"/>
              </a:ext>
            </a:extLst>
          </p:cNvPr>
          <p:cNvGrpSpPr/>
          <p:nvPr/>
        </p:nvGrpSpPr>
        <p:grpSpPr>
          <a:xfrm>
            <a:off x="9545751" y="3040390"/>
            <a:ext cx="1214736" cy="2883891"/>
            <a:chOff x="8598869" y="425606"/>
            <a:chExt cx="1214736" cy="2883891"/>
          </a:xfrm>
        </p:grpSpPr>
        <p:grpSp>
          <p:nvGrpSpPr>
            <p:cNvPr id="3" name="Group 61">
              <a:extLst>
                <a:ext uri="{FF2B5EF4-FFF2-40B4-BE49-F238E27FC236}">
                  <a16:creationId xmlns:a16="http://schemas.microsoft.com/office/drawing/2014/main" id="{DAED51C2-3A5C-24F7-466B-8F8FEDA054CF}"/>
                </a:ext>
              </a:extLst>
            </p:cNvPr>
            <p:cNvGrpSpPr/>
            <p:nvPr/>
          </p:nvGrpSpPr>
          <p:grpSpPr>
            <a:xfrm>
              <a:off x="8598869" y="425606"/>
              <a:ext cx="1214736" cy="2743200"/>
              <a:chOff x="3962400" y="1219200"/>
              <a:chExt cx="1978594" cy="4468196"/>
            </a:xfrm>
            <a:solidFill>
              <a:schemeClr val="bg1">
                <a:lumMod val="65000"/>
              </a:schemeClr>
            </a:solidFill>
          </p:grpSpPr>
          <p:sp>
            <p:nvSpPr>
              <p:cNvPr id="134" name="Oval 2">
                <a:extLst>
                  <a:ext uri="{FF2B5EF4-FFF2-40B4-BE49-F238E27FC236}">
                    <a16:creationId xmlns:a16="http://schemas.microsoft.com/office/drawing/2014/main" id="{567CBC6C-0ABD-B6B7-795A-6502978D534E}"/>
                  </a:ext>
                </a:extLst>
              </p:cNvPr>
              <p:cNvSpPr/>
              <p:nvPr/>
            </p:nvSpPr>
            <p:spPr>
              <a:xfrm rot="1267050">
                <a:off x="4539126" y="4933829"/>
                <a:ext cx="456113" cy="748528"/>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3573E1DF-C65F-8C5C-130B-30A1362A5A33}"/>
                  </a:ext>
                </a:extLst>
              </p:cNvPr>
              <p:cNvSpPr/>
              <p:nvPr/>
            </p:nvSpPr>
            <p:spPr>
              <a:xfrm rot="19394983">
                <a:off x="4979207" y="4938868"/>
                <a:ext cx="456113" cy="748528"/>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6">
                <a:extLst>
                  <a:ext uri="{FF2B5EF4-FFF2-40B4-BE49-F238E27FC236}">
                    <a16:creationId xmlns:a16="http://schemas.microsoft.com/office/drawing/2014/main" id="{E05A732E-F605-1C7B-593F-8F9C288BCDBD}"/>
                  </a:ext>
                </a:extLst>
              </p:cNvPr>
              <p:cNvSpPr/>
              <p:nvPr/>
            </p:nvSpPr>
            <p:spPr>
              <a:xfrm>
                <a:off x="4267200" y="3505200"/>
                <a:ext cx="1436077" cy="1773529"/>
              </a:xfrm>
              <a:prstGeom prst="trapezoid">
                <a:avLst>
                  <a:gd name="adj" fmla="val 2547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74">
                <a:extLst>
                  <a:ext uri="{FF2B5EF4-FFF2-40B4-BE49-F238E27FC236}">
                    <a16:creationId xmlns:a16="http://schemas.microsoft.com/office/drawing/2014/main" id="{4CD34DA5-4145-1CA2-AB9E-9EC1F933C37C}"/>
                  </a:ext>
                </a:extLst>
              </p:cNvPr>
              <p:cNvGrpSpPr/>
              <p:nvPr/>
            </p:nvGrpSpPr>
            <p:grpSpPr>
              <a:xfrm>
                <a:off x="4572000" y="2514600"/>
                <a:ext cx="762000" cy="1600200"/>
                <a:chOff x="6629400" y="2667000"/>
                <a:chExt cx="762000" cy="1600200"/>
              </a:xfrm>
              <a:grpFill/>
            </p:grpSpPr>
            <p:sp>
              <p:nvSpPr>
                <p:cNvPr id="159" name="Oval 158">
                  <a:extLst>
                    <a:ext uri="{FF2B5EF4-FFF2-40B4-BE49-F238E27FC236}">
                      <a16:creationId xmlns:a16="http://schemas.microsoft.com/office/drawing/2014/main" id="{F37C0234-D751-FCC0-79EA-698E8C5C24C2}"/>
                    </a:ext>
                  </a:extLst>
                </p:cNvPr>
                <p:cNvSpPr/>
                <p:nvPr/>
              </p:nvSpPr>
              <p:spPr>
                <a:xfrm>
                  <a:off x="6705600" y="2743200"/>
                  <a:ext cx="533400" cy="15240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Moon 159">
                  <a:extLst>
                    <a:ext uri="{FF2B5EF4-FFF2-40B4-BE49-F238E27FC236}">
                      <a16:creationId xmlns:a16="http://schemas.microsoft.com/office/drawing/2014/main" id="{92708AE2-2A8C-9758-0D91-09B1C1D8615D}"/>
                    </a:ext>
                  </a:extLst>
                </p:cNvPr>
                <p:cNvSpPr/>
                <p:nvPr/>
              </p:nvSpPr>
              <p:spPr>
                <a:xfrm>
                  <a:off x="6629400" y="2743200"/>
                  <a:ext cx="381000" cy="1524000"/>
                </a:xfrm>
                <a:prstGeom prst="moon">
                  <a:avLst>
                    <a:gd name="adj" fmla="val 815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Moon 160">
                  <a:extLst>
                    <a:ext uri="{FF2B5EF4-FFF2-40B4-BE49-F238E27FC236}">
                      <a16:creationId xmlns:a16="http://schemas.microsoft.com/office/drawing/2014/main" id="{9044D597-7007-ADCB-8452-E67A923CCAFD}"/>
                    </a:ext>
                  </a:extLst>
                </p:cNvPr>
                <p:cNvSpPr/>
                <p:nvPr/>
              </p:nvSpPr>
              <p:spPr>
                <a:xfrm rot="10800000">
                  <a:off x="7010400" y="2743200"/>
                  <a:ext cx="381000" cy="1447800"/>
                </a:xfrm>
                <a:prstGeom prst="moon">
                  <a:avLst>
                    <a:gd name="adj" fmla="val 815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Isosceles Triangle 161">
                  <a:extLst>
                    <a:ext uri="{FF2B5EF4-FFF2-40B4-BE49-F238E27FC236}">
                      <a16:creationId xmlns:a16="http://schemas.microsoft.com/office/drawing/2014/main" id="{2F6C062A-4D5F-1766-F5B7-195D107A88F2}"/>
                    </a:ext>
                  </a:extLst>
                </p:cNvPr>
                <p:cNvSpPr/>
                <p:nvPr/>
              </p:nvSpPr>
              <p:spPr>
                <a:xfrm rot="10800000">
                  <a:off x="6781800" y="2667000"/>
                  <a:ext cx="457200" cy="609600"/>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86">
                <a:extLst>
                  <a:ext uri="{FF2B5EF4-FFF2-40B4-BE49-F238E27FC236}">
                    <a16:creationId xmlns:a16="http://schemas.microsoft.com/office/drawing/2014/main" id="{4078797B-8160-4E49-62DA-84FADE44D5D4}"/>
                  </a:ext>
                </a:extLst>
              </p:cNvPr>
              <p:cNvGrpSpPr/>
              <p:nvPr/>
            </p:nvGrpSpPr>
            <p:grpSpPr>
              <a:xfrm>
                <a:off x="4495800" y="3581400"/>
                <a:ext cx="990600" cy="533400"/>
                <a:chOff x="6324600" y="2362200"/>
                <a:chExt cx="990600" cy="457200"/>
              </a:xfrm>
              <a:grpFill/>
            </p:grpSpPr>
            <p:sp>
              <p:nvSpPr>
                <p:cNvPr id="148" name="Rounded Rectangle 76">
                  <a:extLst>
                    <a:ext uri="{FF2B5EF4-FFF2-40B4-BE49-F238E27FC236}">
                      <a16:creationId xmlns:a16="http://schemas.microsoft.com/office/drawing/2014/main" id="{92A9D0F8-037B-18D5-F14F-F42D453CEC25}"/>
                    </a:ext>
                  </a:extLst>
                </p:cNvPr>
                <p:cNvSpPr/>
                <p:nvPr/>
              </p:nvSpPr>
              <p:spPr>
                <a:xfrm>
                  <a:off x="6324600" y="2362200"/>
                  <a:ext cx="990600" cy="4572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185">
                  <a:extLst>
                    <a:ext uri="{FF2B5EF4-FFF2-40B4-BE49-F238E27FC236}">
                      <a16:creationId xmlns:a16="http://schemas.microsoft.com/office/drawing/2014/main" id="{8CF230FB-BFA2-DD6A-4E47-FD17B5E77CA4}"/>
                    </a:ext>
                  </a:extLst>
                </p:cNvPr>
                <p:cNvGrpSpPr/>
                <p:nvPr/>
              </p:nvGrpSpPr>
              <p:grpSpPr>
                <a:xfrm>
                  <a:off x="6324600" y="2362200"/>
                  <a:ext cx="990600" cy="457200"/>
                  <a:chOff x="6248400" y="3733800"/>
                  <a:chExt cx="2514600" cy="1143000"/>
                </a:xfrm>
                <a:grpFill/>
              </p:grpSpPr>
              <p:sp>
                <p:nvSpPr>
                  <p:cNvPr id="150" name="Notched Right Arrow 78">
                    <a:extLst>
                      <a:ext uri="{FF2B5EF4-FFF2-40B4-BE49-F238E27FC236}">
                        <a16:creationId xmlns:a16="http://schemas.microsoft.com/office/drawing/2014/main" id="{7417B298-F0C9-7823-414C-B4ABBC1E4C1B}"/>
                      </a:ext>
                    </a:extLst>
                  </p:cNvPr>
                  <p:cNvSpPr/>
                  <p:nvPr/>
                </p:nvSpPr>
                <p:spPr>
                  <a:xfrm rot="5400000">
                    <a:off x="6172200" y="3810000"/>
                    <a:ext cx="1143000" cy="990600"/>
                  </a:xfrm>
                  <a:prstGeom prst="notched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Notched Right Arrow 79">
                    <a:extLst>
                      <a:ext uri="{FF2B5EF4-FFF2-40B4-BE49-F238E27FC236}">
                        <a16:creationId xmlns:a16="http://schemas.microsoft.com/office/drawing/2014/main" id="{5D459AB7-A1C3-329C-6A37-F80842E4785C}"/>
                      </a:ext>
                    </a:extLst>
                  </p:cNvPr>
                  <p:cNvSpPr/>
                  <p:nvPr/>
                </p:nvSpPr>
                <p:spPr>
                  <a:xfrm rot="16200000">
                    <a:off x="6934200" y="3810000"/>
                    <a:ext cx="1143000" cy="990600"/>
                  </a:xfrm>
                  <a:prstGeom prst="notched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Notched Right Arrow 80">
                    <a:extLst>
                      <a:ext uri="{FF2B5EF4-FFF2-40B4-BE49-F238E27FC236}">
                        <a16:creationId xmlns:a16="http://schemas.microsoft.com/office/drawing/2014/main" id="{E26E7811-9C00-B530-4268-A6699EF21968}"/>
                      </a:ext>
                    </a:extLst>
                  </p:cNvPr>
                  <p:cNvSpPr/>
                  <p:nvPr/>
                </p:nvSpPr>
                <p:spPr>
                  <a:xfrm rot="5400000">
                    <a:off x="7696200" y="3810000"/>
                    <a:ext cx="1143000" cy="990600"/>
                  </a:xfrm>
                  <a:prstGeom prst="notched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Cross 152">
                    <a:extLst>
                      <a:ext uri="{FF2B5EF4-FFF2-40B4-BE49-F238E27FC236}">
                        <a16:creationId xmlns:a16="http://schemas.microsoft.com/office/drawing/2014/main" id="{0FE8CB7F-0333-60BB-713F-848BB7D0B8C4}"/>
                      </a:ext>
                    </a:extLst>
                  </p:cNvPr>
                  <p:cNvSpPr/>
                  <p:nvPr/>
                </p:nvSpPr>
                <p:spPr>
                  <a:xfrm>
                    <a:off x="6553200" y="4038600"/>
                    <a:ext cx="381000" cy="609600"/>
                  </a:xfrm>
                  <a:prstGeom prst="plus">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Cross 153">
                    <a:extLst>
                      <a:ext uri="{FF2B5EF4-FFF2-40B4-BE49-F238E27FC236}">
                        <a16:creationId xmlns:a16="http://schemas.microsoft.com/office/drawing/2014/main" id="{58455BF1-0CA6-72C0-25F7-FBE0160D8F5F}"/>
                      </a:ext>
                    </a:extLst>
                  </p:cNvPr>
                  <p:cNvSpPr/>
                  <p:nvPr/>
                </p:nvSpPr>
                <p:spPr>
                  <a:xfrm>
                    <a:off x="7315200" y="3962400"/>
                    <a:ext cx="381000" cy="609600"/>
                  </a:xfrm>
                  <a:prstGeom prst="plus">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ross 154">
                    <a:extLst>
                      <a:ext uri="{FF2B5EF4-FFF2-40B4-BE49-F238E27FC236}">
                        <a16:creationId xmlns:a16="http://schemas.microsoft.com/office/drawing/2014/main" id="{1F0D7157-08E8-D8E8-B9F4-06C7008B7E00}"/>
                      </a:ext>
                    </a:extLst>
                  </p:cNvPr>
                  <p:cNvSpPr/>
                  <p:nvPr/>
                </p:nvSpPr>
                <p:spPr>
                  <a:xfrm>
                    <a:off x="8077200" y="4038600"/>
                    <a:ext cx="381000" cy="609600"/>
                  </a:xfrm>
                  <a:prstGeom prst="plus">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Diamond 155">
                    <a:extLst>
                      <a:ext uri="{FF2B5EF4-FFF2-40B4-BE49-F238E27FC236}">
                        <a16:creationId xmlns:a16="http://schemas.microsoft.com/office/drawing/2014/main" id="{F63AE740-CCFC-C209-000F-35C5DB23C7E9}"/>
                      </a:ext>
                    </a:extLst>
                  </p:cNvPr>
                  <p:cNvSpPr/>
                  <p:nvPr/>
                </p:nvSpPr>
                <p:spPr>
                  <a:xfrm>
                    <a:off x="6629400" y="4191000"/>
                    <a:ext cx="228600" cy="304800"/>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iamond 156">
                    <a:extLst>
                      <a:ext uri="{FF2B5EF4-FFF2-40B4-BE49-F238E27FC236}">
                        <a16:creationId xmlns:a16="http://schemas.microsoft.com/office/drawing/2014/main" id="{986EE16B-3B09-C074-DD4C-2ADF42123557}"/>
                      </a:ext>
                    </a:extLst>
                  </p:cNvPr>
                  <p:cNvSpPr/>
                  <p:nvPr/>
                </p:nvSpPr>
                <p:spPr>
                  <a:xfrm>
                    <a:off x="7377545" y="4105564"/>
                    <a:ext cx="228600" cy="304800"/>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iamond 157">
                    <a:extLst>
                      <a:ext uri="{FF2B5EF4-FFF2-40B4-BE49-F238E27FC236}">
                        <a16:creationId xmlns:a16="http://schemas.microsoft.com/office/drawing/2014/main" id="{51793176-C22F-1662-819B-504128EEB70A}"/>
                      </a:ext>
                    </a:extLst>
                  </p:cNvPr>
                  <p:cNvSpPr/>
                  <p:nvPr/>
                </p:nvSpPr>
                <p:spPr>
                  <a:xfrm>
                    <a:off x="8167254" y="4167909"/>
                    <a:ext cx="228600" cy="304800"/>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9" name="Cloud 138">
                <a:extLst>
                  <a:ext uri="{FF2B5EF4-FFF2-40B4-BE49-F238E27FC236}">
                    <a16:creationId xmlns:a16="http://schemas.microsoft.com/office/drawing/2014/main" id="{1BE82294-7497-7413-EC28-415B292B9006}"/>
                  </a:ext>
                </a:extLst>
              </p:cNvPr>
              <p:cNvSpPr/>
              <p:nvPr/>
            </p:nvSpPr>
            <p:spPr>
              <a:xfrm rot="17861674">
                <a:off x="4266536" y="1305631"/>
                <a:ext cx="1310157" cy="1274937"/>
              </a:xfrm>
              <a:prstGeom prst="clou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2">
                <a:extLst>
                  <a:ext uri="{FF2B5EF4-FFF2-40B4-BE49-F238E27FC236}">
                    <a16:creationId xmlns:a16="http://schemas.microsoft.com/office/drawing/2014/main" id="{001E6FE7-060E-3180-F670-87368DB97C57}"/>
                  </a:ext>
                </a:extLst>
              </p:cNvPr>
              <p:cNvSpPr/>
              <p:nvPr/>
            </p:nvSpPr>
            <p:spPr>
              <a:xfrm rot="20847300">
                <a:off x="5554229" y="3439438"/>
                <a:ext cx="386765" cy="66707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3">
                <a:extLst>
                  <a:ext uri="{FF2B5EF4-FFF2-40B4-BE49-F238E27FC236}">
                    <a16:creationId xmlns:a16="http://schemas.microsoft.com/office/drawing/2014/main" id="{BEA7079F-09D0-90BB-3E40-5B5E60FAD4DF}"/>
                  </a:ext>
                </a:extLst>
              </p:cNvPr>
              <p:cNvSpPr/>
              <p:nvPr/>
            </p:nvSpPr>
            <p:spPr>
              <a:xfrm>
                <a:off x="3962400" y="3557797"/>
                <a:ext cx="386765" cy="66707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4">
                <a:extLst>
                  <a:ext uri="{FF2B5EF4-FFF2-40B4-BE49-F238E27FC236}">
                    <a16:creationId xmlns:a16="http://schemas.microsoft.com/office/drawing/2014/main" id="{C4183615-5831-56FF-1952-3B5C01078075}"/>
                  </a:ext>
                </a:extLst>
              </p:cNvPr>
              <p:cNvSpPr/>
              <p:nvPr/>
            </p:nvSpPr>
            <p:spPr>
              <a:xfrm rot="19975199">
                <a:off x="5077992" y="2250175"/>
                <a:ext cx="666750" cy="1671083"/>
              </a:xfrm>
              <a:prstGeom prst="trapezoid">
                <a:avLst>
                  <a:gd name="adj" fmla="val 341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apezoid 5">
                <a:extLst>
                  <a:ext uri="{FF2B5EF4-FFF2-40B4-BE49-F238E27FC236}">
                    <a16:creationId xmlns:a16="http://schemas.microsoft.com/office/drawing/2014/main" id="{4D2E44D9-F54F-ED67-1B60-0679FAD4CD20}"/>
                  </a:ext>
                </a:extLst>
              </p:cNvPr>
              <p:cNvSpPr/>
              <p:nvPr/>
            </p:nvSpPr>
            <p:spPr>
              <a:xfrm rot="1327004">
                <a:off x="4176248" y="2402632"/>
                <a:ext cx="666750" cy="1671083"/>
              </a:xfrm>
              <a:prstGeom prst="trapezoid">
                <a:avLst>
                  <a:gd name="adj" fmla="val 341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gular Pentagon 72">
                <a:extLst>
                  <a:ext uri="{FF2B5EF4-FFF2-40B4-BE49-F238E27FC236}">
                    <a16:creationId xmlns:a16="http://schemas.microsoft.com/office/drawing/2014/main" id="{D1A06455-4372-8A8B-AA6A-C4396916E247}"/>
                  </a:ext>
                </a:extLst>
              </p:cNvPr>
              <p:cNvSpPr/>
              <p:nvPr/>
            </p:nvSpPr>
            <p:spPr>
              <a:xfrm rot="10800000">
                <a:off x="4495800" y="1447800"/>
                <a:ext cx="914400" cy="1295400"/>
              </a:xfrm>
              <a:prstGeom prst="pent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Cloud 144">
                <a:extLst>
                  <a:ext uri="{FF2B5EF4-FFF2-40B4-BE49-F238E27FC236}">
                    <a16:creationId xmlns:a16="http://schemas.microsoft.com/office/drawing/2014/main" id="{F22AED79-99D9-D267-C47D-D6D56F4E865B}"/>
                  </a:ext>
                </a:extLst>
              </p:cNvPr>
              <p:cNvSpPr/>
              <p:nvPr/>
            </p:nvSpPr>
            <p:spPr>
              <a:xfrm>
                <a:off x="4648200" y="2362200"/>
                <a:ext cx="609600" cy="457200"/>
              </a:xfrm>
              <a:prstGeom prst="clou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D70013D7-C340-CD03-9DDB-3A4460647467}"/>
                  </a:ext>
                </a:extLst>
              </p:cNvPr>
              <p:cNvSpPr/>
              <p:nvPr/>
            </p:nvSpPr>
            <p:spPr>
              <a:xfrm>
                <a:off x="4800600" y="2438400"/>
                <a:ext cx="274027" cy="1524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Cloud 146">
                <a:extLst>
                  <a:ext uri="{FF2B5EF4-FFF2-40B4-BE49-F238E27FC236}">
                    <a16:creationId xmlns:a16="http://schemas.microsoft.com/office/drawing/2014/main" id="{DD945860-B6AB-7149-2887-5A200D8FFF2D}"/>
                  </a:ext>
                </a:extLst>
              </p:cNvPr>
              <p:cNvSpPr/>
              <p:nvPr/>
            </p:nvSpPr>
            <p:spPr>
              <a:xfrm>
                <a:off x="4419600" y="1219200"/>
                <a:ext cx="914400" cy="609600"/>
              </a:xfrm>
              <a:prstGeom prst="clou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 name="Rectangle 132">
              <a:extLst>
                <a:ext uri="{FF2B5EF4-FFF2-40B4-BE49-F238E27FC236}">
                  <a16:creationId xmlns:a16="http://schemas.microsoft.com/office/drawing/2014/main" id="{31D59407-6480-F632-B9F0-E9EE6D94BD3B}"/>
                </a:ext>
              </a:extLst>
            </p:cNvPr>
            <p:cNvSpPr/>
            <p:nvPr/>
          </p:nvSpPr>
          <p:spPr>
            <a:xfrm>
              <a:off x="8762249" y="3080897"/>
              <a:ext cx="990600" cy="228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49225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B9FF6F8-B778-4CFE-8580-FD1C6BAA42F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36286" t="39799" r="36250" b="36268"/>
          <a:stretch/>
        </p:blipFill>
        <p:spPr>
          <a:xfrm>
            <a:off x="0" y="0"/>
            <a:ext cx="12213132" cy="6858000"/>
          </a:xfrm>
          <a:prstGeom prst="rect">
            <a:avLst/>
          </a:prstGeom>
        </p:spPr>
      </p:pic>
      <p:sp>
        <p:nvSpPr>
          <p:cNvPr id="5" name="TextBox 4"/>
          <p:cNvSpPr txBox="1"/>
          <p:nvPr/>
        </p:nvSpPr>
        <p:spPr>
          <a:xfrm>
            <a:off x="132373" y="6550223"/>
            <a:ext cx="1981200" cy="307777"/>
          </a:xfrm>
          <a:prstGeom prst="rect">
            <a:avLst/>
          </a:prstGeom>
          <a:noFill/>
        </p:spPr>
        <p:txBody>
          <a:bodyPr wrap="square" rtlCol="0">
            <a:spAutoFit/>
          </a:bodyPr>
          <a:lstStyle/>
          <a:p>
            <a:r>
              <a:rPr lang="en-US" sz="1400" dirty="0">
                <a:solidFill>
                  <a:schemeClr val="bg1"/>
                </a:solidFill>
              </a:rPr>
              <a:t>Alma 8:14-16</a:t>
            </a:r>
          </a:p>
        </p:txBody>
      </p:sp>
      <p:sp>
        <p:nvSpPr>
          <p:cNvPr id="6" name="TextBox 5"/>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Arabic Typesetting" pitchFamily="66" charset="-78"/>
                <a:cs typeface="Arabic Typesetting" pitchFamily="66" charset="-78"/>
              </a:rPr>
              <a:t>Alma’s Return</a:t>
            </a:r>
          </a:p>
        </p:txBody>
      </p:sp>
      <p:sp>
        <p:nvSpPr>
          <p:cNvPr id="7" name="TextBox 6"/>
          <p:cNvSpPr txBox="1"/>
          <p:nvPr/>
        </p:nvSpPr>
        <p:spPr>
          <a:xfrm>
            <a:off x="588467" y="552271"/>
            <a:ext cx="5453966" cy="923330"/>
          </a:xfrm>
          <a:prstGeom prst="rect">
            <a:avLst/>
          </a:prstGeom>
          <a:noFill/>
        </p:spPr>
        <p:txBody>
          <a:bodyPr wrap="square" rtlCol="0">
            <a:spAutoFit/>
          </a:bodyPr>
          <a:lstStyle/>
          <a:p>
            <a:r>
              <a:rPr lang="en-US" dirty="0">
                <a:solidFill>
                  <a:schemeClr val="bg1"/>
                </a:solidFill>
              </a:rPr>
              <a:t>Alma is cast out and heads toward the city called Aaron</a:t>
            </a:r>
          </a:p>
          <a:p>
            <a:endParaRPr lang="en-US" dirty="0">
              <a:solidFill>
                <a:schemeClr val="bg1"/>
              </a:solidFill>
            </a:endParaRPr>
          </a:p>
          <a:p>
            <a:r>
              <a:rPr lang="en-US" dirty="0">
                <a:solidFill>
                  <a:schemeClr val="bg1"/>
                </a:solidFill>
              </a:rPr>
              <a:t>An Angel appears to Alma</a:t>
            </a:r>
          </a:p>
        </p:txBody>
      </p:sp>
      <p:sp>
        <p:nvSpPr>
          <p:cNvPr id="92" name="TextBox 91"/>
          <p:cNvSpPr txBox="1"/>
          <p:nvPr/>
        </p:nvSpPr>
        <p:spPr>
          <a:xfrm>
            <a:off x="352297" y="3837989"/>
            <a:ext cx="6763871" cy="2585323"/>
          </a:xfrm>
          <a:prstGeom prst="rect">
            <a:avLst/>
          </a:prstGeom>
          <a:noFill/>
        </p:spPr>
        <p:txBody>
          <a:bodyPr wrap="square" rtlCol="0">
            <a:spAutoFit/>
          </a:bodyPr>
          <a:lstStyle/>
          <a:p>
            <a:pPr fontAlgn="base"/>
            <a:r>
              <a:rPr lang="en-US" i="1" dirty="0">
                <a:solidFill>
                  <a:schemeClr val="bg1"/>
                </a:solidFill>
              </a:rPr>
              <a:t>“Blessed art thou, Alma; therefore, lift up thy head and rejoice, for thou hast great cause to rejoice; for thou hast been faithful in keeping the commandments of God from the time which thou </a:t>
            </a:r>
            <a:r>
              <a:rPr lang="en-US" i="1" dirty="0" err="1">
                <a:solidFill>
                  <a:schemeClr val="bg1"/>
                </a:solidFill>
              </a:rPr>
              <a:t>receivedst</a:t>
            </a:r>
            <a:r>
              <a:rPr lang="en-US" i="1" dirty="0">
                <a:solidFill>
                  <a:schemeClr val="bg1"/>
                </a:solidFill>
              </a:rPr>
              <a:t> thy first message from him. Behold, I am he that</a:t>
            </a:r>
            <a:r>
              <a:rPr lang="en-US" i="1" baseline="30000" dirty="0">
                <a:solidFill>
                  <a:schemeClr val="bg1"/>
                </a:solidFill>
              </a:rPr>
              <a:t> </a:t>
            </a:r>
            <a:r>
              <a:rPr lang="en-US" i="1" dirty="0">
                <a:solidFill>
                  <a:schemeClr val="bg1"/>
                </a:solidFill>
              </a:rPr>
              <a:t>delivered it unto you.”</a:t>
            </a:r>
          </a:p>
          <a:p>
            <a:pPr fontAlgn="base"/>
            <a:endParaRPr lang="en-US" i="1" dirty="0">
              <a:solidFill>
                <a:schemeClr val="bg1"/>
              </a:solidFill>
            </a:endParaRPr>
          </a:p>
          <a:p>
            <a:pPr fontAlgn="base"/>
            <a:r>
              <a:rPr lang="en-US" i="1" dirty="0">
                <a:solidFill>
                  <a:schemeClr val="bg1"/>
                </a:solidFill>
              </a:rPr>
              <a:t>“And behold, I am sent to command thee that thou return to the city of </a:t>
            </a:r>
            <a:r>
              <a:rPr lang="en-US" i="1" dirty="0" err="1">
                <a:solidFill>
                  <a:schemeClr val="bg1"/>
                </a:solidFill>
              </a:rPr>
              <a:t>Ammonihah</a:t>
            </a:r>
            <a:r>
              <a:rPr lang="en-US" i="1" dirty="0">
                <a:solidFill>
                  <a:schemeClr val="bg1"/>
                </a:solidFill>
              </a:rPr>
              <a:t>, and preach again unto the people of the city; yea, preach unto them. Yea, say unto them, except they repent the Lord God will destroy them.”</a:t>
            </a:r>
          </a:p>
        </p:txBody>
      </p:sp>
      <p:sp>
        <p:nvSpPr>
          <p:cNvPr id="11" name="TextBox 10"/>
          <p:cNvSpPr txBox="1"/>
          <p:nvPr/>
        </p:nvSpPr>
        <p:spPr>
          <a:xfrm>
            <a:off x="7468464" y="5396300"/>
            <a:ext cx="4174187" cy="861774"/>
          </a:xfrm>
          <a:prstGeom prst="rect">
            <a:avLst/>
          </a:prstGeom>
          <a:noFill/>
        </p:spPr>
        <p:txBody>
          <a:bodyPr wrap="square" rtlCol="0">
            <a:spAutoFit/>
          </a:bodyPr>
          <a:lstStyle/>
          <a:p>
            <a:r>
              <a:rPr lang="en-US" dirty="0">
                <a:solidFill>
                  <a:schemeClr val="bg1"/>
                </a:solidFill>
              </a:rPr>
              <a:t>Alma returns </a:t>
            </a:r>
            <a:r>
              <a:rPr lang="en-US" sz="3200" dirty="0">
                <a:solidFill>
                  <a:srgbClr val="FFFF00"/>
                </a:solidFill>
              </a:rPr>
              <a:t>Speedily</a:t>
            </a:r>
            <a:r>
              <a:rPr lang="en-US" dirty="0">
                <a:solidFill>
                  <a:schemeClr val="bg1"/>
                </a:solidFill>
              </a:rPr>
              <a:t> and enters by another way into the city of </a:t>
            </a:r>
            <a:r>
              <a:rPr lang="en-US" dirty="0" err="1">
                <a:solidFill>
                  <a:schemeClr val="bg1"/>
                </a:solidFill>
              </a:rPr>
              <a:t>Ammonihah</a:t>
            </a:r>
            <a:endParaRPr lang="en-US" dirty="0">
              <a:solidFill>
                <a:schemeClr val="bg1"/>
              </a:solidFill>
            </a:endParaRPr>
          </a:p>
        </p:txBody>
      </p:sp>
      <p:pic>
        <p:nvPicPr>
          <p:cNvPr id="16" name="Picture 15">
            <a:extLst>
              <a:ext uri="{FF2B5EF4-FFF2-40B4-BE49-F238E27FC236}">
                <a16:creationId xmlns:a16="http://schemas.microsoft.com/office/drawing/2014/main" id="{497393C2-D23D-4E8D-A732-BD979D562C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8464" y="646332"/>
            <a:ext cx="3318637" cy="4150043"/>
          </a:xfrm>
          <a:prstGeom prst="rect">
            <a:avLst/>
          </a:prstGeom>
        </p:spPr>
      </p:pic>
      <p:sp>
        <p:nvSpPr>
          <p:cNvPr id="10" name="Donut 9"/>
          <p:cNvSpPr/>
          <p:nvPr/>
        </p:nvSpPr>
        <p:spPr>
          <a:xfrm>
            <a:off x="7647212" y="1471144"/>
            <a:ext cx="1039587" cy="710332"/>
          </a:xfrm>
          <a:prstGeom prst="donut">
            <a:avLst>
              <a:gd name="adj" fmla="val 1589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81633AD0-A371-748A-EEF6-22029DE35873}"/>
              </a:ext>
            </a:extLst>
          </p:cNvPr>
          <p:cNvPicPr>
            <a:picLocks noChangeAspect="1"/>
          </p:cNvPicPr>
          <p:nvPr/>
        </p:nvPicPr>
        <p:blipFill rotWithShape="1">
          <a:blip r:embed="rId5"/>
          <a:srcRect l="28140" t="4633" r="19387"/>
          <a:stretch/>
        </p:blipFill>
        <p:spPr>
          <a:xfrm>
            <a:off x="4195482" y="1119096"/>
            <a:ext cx="1479178" cy="2585323"/>
          </a:xfrm>
          <a:prstGeom prst="rect">
            <a:avLst/>
          </a:prstGeom>
        </p:spPr>
      </p:pic>
    </p:spTree>
    <p:extLst>
      <p:ext uri="{BB962C8B-B14F-4D97-AF65-F5344CB8AC3E}">
        <p14:creationId xmlns:p14="http://schemas.microsoft.com/office/powerpoint/2010/main" val="115942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1"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B9FF6F8-B778-4CFE-8580-FD1C6BAA42F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36286" t="39799" r="36250" b="36268"/>
          <a:stretch/>
        </p:blipFill>
        <p:spPr>
          <a:xfrm>
            <a:off x="0" y="0"/>
            <a:ext cx="12213132" cy="6858000"/>
          </a:xfrm>
          <a:prstGeom prst="rect">
            <a:avLst/>
          </a:prstGeom>
        </p:spPr>
      </p:pic>
      <p:sp>
        <p:nvSpPr>
          <p:cNvPr id="5" name="TextBox 4"/>
          <p:cNvSpPr txBox="1"/>
          <p:nvPr/>
        </p:nvSpPr>
        <p:spPr>
          <a:xfrm>
            <a:off x="132373" y="6550223"/>
            <a:ext cx="1981200" cy="307777"/>
          </a:xfrm>
          <a:prstGeom prst="rect">
            <a:avLst/>
          </a:prstGeom>
          <a:noFill/>
        </p:spPr>
        <p:txBody>
          <a:bodyPr wrap="square" rtlCol="0">
            <a:spAutoFit/>
          </a:bodyPr>
          <a:lstStyle/>
          <a:p>
            <a:r>
              <a:rPr lang="en-US" sz="1400" dirty="0">
                <a:solidFill>
                  <a:schemeClr val="bg1"/>
                </a:solidFill>
              </a:rPr>
              <a:t>Alma 8:11-13</a:t>
            </a:r>
          </a:p>
        </p:txBody>
      </p:sp>
      <p:grpSp>
        <p:nvGrpSpPr>
          <p:cNvPr id="12" name="Group 3">
            <a:extLst>
              <a:ext uri="{FF2B5EF4-FFF2-40B4-BE49-F238E27FC236}">
                <a16:creationId xmlns:a16="http://schemas.microsoft.com/office/drawing/2014/main" id="{B676D6F4-E011-40CD-A8CC-86F50185911A}"/>
              </a:ext>
            </a:extLst>
          </p:cNvPr>
          <p:cNvGrpSpPr/>
          <p:nvPr/>
        </p:nvGrpSpPr>
        <p:grpSpPr>
          <a:xfrm>
            <a:off x="132373" y="190005"/>
            <a:ext cx="2356799" cy="3984819"/>
            <a:chOff x="71718" y="1120588"/>
            <a:chExt cx="3070535" cy="6370599"/>
          </a:xfrm>
        </p:grpSpPr>
        <p:grpSp>
          <p:nvGrpSpPr>
            <p:cNvPr id="13" name="Group 13">
              <a:extLst>
                <a:ext uri="{FF2B5EF4-FFF2-40B4-BE49-F238E27FC236}">
                  <a16:creationId xmlns:a16="http://schemas.microsoft.com/office/drawing/2014/main" id="{AC70817C-F160-418F-AC9B-6987A7397DF1}"/>
                </a:ext>
              </a:extLst>
            </p:cNvPr>
            <p:cNvGrpSpPr/>
            <p:nvPr/>
          </p:nvGrpSpPr>
          <p:grpSpPr>
            <a:xfrm>
              <a:off x="71718" y="1120588"/>
              <a:ext cx="3048000" cy="4572000"/>
              <a:chOff x="838200" y="1066800"/>
              <a:chExt cx="2438400" cy="3352800"/>
            </a:xfrm>
          </p:grpSpPr>
          <p:sp>
            <p:nvSpPr>
              <p:cNvPr id="17" name="Rounded Rectangle 61">
                <a:extLst>
                  <a:ext uri="{FF2B5EF4-FFF2-40B4-BE49-F238E27FC236}">
                    <a16:creationId xmlns:a16="http://schemas.microsoft.com/office/drawing/2014/main" id="{20F6021D-DF83-4699-807C-032413945D7C}"/>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2">
                <a:extLst>
                  <a:ext uri="{FF2B5EF4-FFF2-40B4-BE49-F238E27FC236}">
                    <a16:creationId xmlns:a16="http://schemas.microsoft.com/office/drawing/2014/main" id="{10652231-018C-4C9E-888D-B347E7ADA015}"/>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3">
                <a:extLst>
                  <a:ext uri="{FF2B5EF4-FFF2-40B4-BE49-F238E27FC236}">
                    <a16:creationId xmlns:a16="http://schemas.microsoft.com/office/drawing/2014/main" id="{25F9F93D-85C3-4B30-B0B9-37C9507503B4}"/>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4">
                <a:extLst>
                  <a:ext uri="{FF2B5EF4-FFF2-40B4-BE49-F238E27FC236}">
                    <a16:creationId xmlns:a16="http://schemas.microsoft.com/office/drawing/2014/main" id="{2A4973D0-BBF2-40B4-A894-9E24130B676A}"/>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nut 5">
                <a:extLst>
                  <a:ext uri="{FF2B5EF4-FFF2-40B4-BE49-F238E27FC236}">
                    <a16:creationId xmlns:a16="http://schemas.microsoft.com/office/drawing/2014/main" id="{D236A417-ED71-41C0-8271-3ED699F54E8D}"/>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6">
                <a:extLst>
                  <a:ext uri="{FF2B5EF4-FFF2-40B4-BE49-F238E27FC236}">
                    <a16:creationId xmlns:a16="http://schemas.microsoft.com/office/drawing/2014/main" id="{3890AFBE-25FB-4258-95E5-AAD125D58A26}"/>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7">
                <a:extLst>
                  <a:ext uri="{FF2B5EF4-FFF2-40B4-BE49-F238E27FC236}">
                    <a16:creationId xmlns:a16="http://schemas.microsoft.com/office/drawing/2014/main" id="{13765E96-2808-438E-8291-A2845448A040}"/>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Plaque 8">
                <a:extLst>
                  <a:ext uri="{FF2B5EF4-FFF2-40B4-BE49-F238E27FC236}">
                    <a16:creationId xmlns:a16="http://schemas.microsoft.com/office/drawing/2014/main" id="{4B062671-4C26-4AE4-9B48-4592DA711BF0}"/>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laque 9">
                <a:extLst>
                  <a:ext uri="{FF2B5EF4-FFF2-40B4-BE49-F238E27FC236}">
                    <a16:creationId xmlns:a16="http://schemas.microsoft.com/office/drawing/2014/main" id="{6BB48077-CF9B-47F8-BDA5-8275D91F653F}"/>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laque 10">
                <a:extLst>
                  <a:ext uri="{FF2B5EF4-FFF2-40B4-BE49-F238E27FC236}">
                    <a16:creationId xmlns:a16="http://schemas.microsoft.com/office/drawing/2014/main" id="{F09E6445-7873-4917-A736-E84BDEF9407F}"/>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04E8950E-E9BF-40FD-A826-602C34472911}"/>
                </a:ext>
              </a:extLst>
            </p:cNvPr>
            <p:cNvSpPr txBox="1"/>
            <p:nvPr/>
          </p:nvSpPr>
          <p:spPr>
            <a:xfrm>
              <a:off x="762598" y="1254182"/>
              <a:ext cx="2379655" cy="6237005"/>
            </a:xfrm>
            <a:prstGeom prst="rect">
              <a:avLst/>
            </a:prstGeom>
            <a:noFill/>
          </p:spPr>
          <p:txBody>
            <a:bodyPr wrap="square" rtlCol="0">
              <a:spAutoFit/>
            </a:bodyPr>
            <a:lstStyle/>
            <a:p>
              <a:pPr algn="ctr"/>
              <a:r>
                <a:rPr lang="en-US" b="1" dirty="0"/>
                <a:t>When individuals choose to turn away from the Lord, we can ask God in mighty prayer that He will pour out His Spirit upon them. </a:t>
              </a:r>
              <a:endParaRPr lang="en-US" sz="1600" b="1" dirty="0">
                <a:solidFill>
                  <a:schemeClr val="bg2">
                    <a:lumMod val="25000"/>
                  </a:schemeClr>
                </a:solidFill>
                <a:latin typeface="Tempus Sans ITC" pitchFamily="82" charset="0"/>
              </a:endParaRPr>
            </a:p>
          </p:txBody>
        </p:sp>
      </p:grpSp>
      <p:sp>
        <p:nvSpPr>
          <p:cNvPr id="2" name="Rectangle 1">
            <a:extLst>
              <a:ext uri="{FF2B5EF4-FFF2-40B4-BE49-F238E27FC236}">
                <a16:creationId xmlns:a16="http://schemas.microsoft.com/office/drawing/2014/main" id="{45585D23-BE74-4A20-A382-1CE4F978C7E1}"/>
              </a:ext>
            </a:extLst>
          </p:cNvPr>
          <p:cNvSpPr/>
          <p:nvPr/>
        </p:nvSpPr>
        <p:spPr>
          <a:xfrm>
            <a:off x="3881019" y="262138"/>
            <a:ext cx="6096000" cy="923330"/>
          </a:xfrm>
          <a:prstGeom prst="rect">
            <a:avLst/>
          </a:prstGeom>
        </p:spPr>
        <p:txBody>
          <a:bodyPr>
            <a:spAutoFit/>
          </a:bodyPr>
          <a:lstStyle/>
          <a:p>
            <a:r>
              <a:rPr lang="en-US" dirty="0">
                <a:solidFill>
                  <a:schemeClr val="bg1"/>
                </a:solidFill>
                <a:latin typeface="Abadi" panose="020B0604020104020204" pitchFamily="34" charset="0"/>
              </a:rPr>
              <a:t>“Faith </a:t>
            </a:r>
            <a:r>
              <a:rPr lang="en-US" i="1" dirty="0">
                <a:solidFill>
                  <a:schemeClr val="bg1"/>
                </a:solidFill>
                <a:latin typeface="Abadi" panose="020B0604020104020204" pitchFamily="34" charset="0"/>
              </a:rPr>
              <a:t>is</a:t>
            </a:r>
            <a:r>
              <a:rPr lang="en-US" dirty="0">
                <a:solidFill>
                  <a:schemeClr val="bg1"/>
                </a:solidFill>
                <a:latin typeface="Abadi" panose="020B0604020104020204" pitchFamily="34" charset="0"/>
              </a:rPr>
              <a:t> powerful, and often it does result in miracles. But no matter how much faith we have, … it cannot violate another person’s agency.</a:t>
            </a:r>
            <a:endParaRPr lang="en-US" dirty="0">
              <a:solidFill>
                <a:schemeClr val="bg1"/>
              </a:solidFill>
            </a:endParaRPr>
          </a:p>
        </p:txBody>
      </p:sp>
      <p:sp>
        <p:nvSpPr>
          <p:cNvPr id="4" name="Rectangle 3">
            <a:extLst>
              <a:ext uri="{FF2B5EF4-FFF2-40B4-BE49-F238E27FC236}">
                <a16:creationId xmlns:a16="http://schemas.microsoft.com/office/drawing/2014/main" id="{8EBDD961-7799-46FE-AAF6-8BDD661B94FF}"/>
              </a:ext>
            </a:extLst>
          </p:cNvPr>
          <p:cNvSpPr/>
          <p:nvPr/>
        </p:nvSpPr>
        <p:spPr>
          <a:xfrm>
            <a:off x="2563734" y="1717394"/>
            <a:ext cx="4365285" cy="2031325"/>
          </a:xfrm>
          <a:prstGeom prst="rect">
            <a:avLst/>
          </a:prstGeom>
        </p:spPr>
        <p:txBody>
          <a:bodyPr wrap="square">
            <a:spAutoFit/>
          </a:bodyPr>
          <a:lstStyle/>
          <a:p>
            <a:r>
              <a:rPr lang="en-US" dirty="0">
                <a:solidFill>
                  <a:schemeClr val="bg1"/>
                </a:solidFill>
                <a:latin typeface="Abadi" panose="020B0604020104020204" pitchFamily="34" charset="0"/>
              </a:rPr>
              <a:t>“One woman prayed for years that her wayward daughter would return to the fold of Christ and felt discouraged that her prayers had seemingly gone unanswered. This was especially painful when she heard stories of other prodigal children who had repented of their ways.</a:t>
            </a:r>
            <a:endParaRPr lang="en-US" dirty="0">
              <a:solidFill>
                <a:schemeClr val="bg1"/>
              </a:solidFill>
            </a:endParaRPr>
          </a:p>
        </p:txBody>
      </p:sp>
      <p:sp>
        <p:nvSpPr>
          <p:cNvPr id="8" name="Rectangle 7">
            <a:extLst>
              <a:ext uri="{FF2B5EF4-FFF2-40B4-BE49-F238E27FC236}">
                <a16:creationId xmlns:a16="http://schemas.microsoft.com/office/drawing/2014/main" id="{D937644D-EF47-4240-8E15-59114F4F9340}"/>
              </a:ext>
            </a:extLst>
          </p:cNvPr>
          <p:cNvSpPr/>
          <p:nvPr/>
        </p:nvSpPr>
        <p:spPr>
          <a:xfrm>
            <a:off x="666530" y="4305069"/>
            <a:ext cx="4537482" cy="1754326"/>
          </a:xfrm>
          <a:prstGeom prst="rect">
            <a:avLst/>
          </a:prstGeom>
        </p:spPr>
        <p:txBody>
          <a:bodyPr wrap="square">
            <a:spAutoFit/>
          </a:bodyPr>
          <a:lstStyle/>
          <a:p>
            <a:r>
              <a:rPr lang="en-US" dirty="0">
                <a:solidFill>
                  <a:schemeClr val="bg1"/>
                </a:solidFill>
                <a:latin typeface="Abadi" panose="020B0604020104020204" pitchFamily="34" charset="0"/>
              </a:rPr>
              <a:t>“The problem was not a lack of prayers or a shortage of faith. She needed only to understand that, as painful as it might be for our Father in Heaven, He will not force anyone to choose the path of righteousness. …</a:t>
            </a:r>
            <a:endParaRPr lang="en-US" dirty="0">
              <a:solidFill>
                <a:schemeClr val="bg1"/>
              </a:solidFill>
            </a:endParaRPr>
          </a:p>
        </p:txBody>
      </p:sp>
      <p:sp>
        <p:nvSpPr>
          <p:cNvPr id="9" name="Rectangle 8">
            <a:extLst>
              <a:ext uri="{FF2B5EF4-FFF2-40B4-BE49-F238E27FC236}">
                <a16:creationId xmlns:a16="http://schemas.microsoft.com/office/drawing/2014/main" id="{31C95377-4191-4579-9058-0E8D72EA28BD}"/>
              </a:ext>
            </a:extLst>
          </p:cNvPr>
          <p:cNvSpPr/>
          <p:nvPr/>
        </p:nvSpPr>
        <p:spPr>
          <a:xfrm>
            <a:off x="6000549" y="5134451"/>
            <a:ext cx="6035345" cy="1415772"/>
          </a:xfrm>
          <a:prstGeom prst="rect">
            <a:avLst/>
          </a:prstGeom>
        </p:spPr>
        <p:txBody>
          <a:bodyPr wrap="square">
            <a:spAutoFit/>
          </a:bodyPr>
          <a:lstStyle/>
          <a:p>
            <a:r>
              <a:rPr lang="en-US" dirty="0">
                <a:solidFill>
                  <a:schemeClr val="bg1"/>
                </a:solidFill>
                <a:latin typeface="Abadi" panose="020B0604020104020204" pitchFamily="34" charset="0"/>
              </a:rPr>
              <a:t>“God will invite, persuade. God will reach out tirelessly with love and inspiration and encouragement. But God will never compel—that would undermine His great plan for our eternal growth” </a:t>
            </a:r>
          </a:p>
          <a:p>
            <a:r>
              <a:rPr lang="en-US" sz="1400" dirty="0">
                <a:solidFill>
                  <a:schemeClr val="bg1"/>
                </a:solidFill>
                <a:latin typeface="Abadi" panose="020B0604020104020204" pitchFamily="34" charset="0"/>
              </a:rPr>
              <a:t>Dieter F. Uchtdorf</a:t>
            </a:r>
            <a:endParaRPr lang="en-US" sz="1400" dirty="0">
              <a:solidFill>
                <a:schemeClr val="bg1"/>
              </a:solidFill>
            </a:endParaRPr>
          </a:p>
        </p:txBody>
      </p:sp>
      <p:grpSp>
        <p:nvGrpSpPr>
          <p:cNvPr id="34" name="Group 33">
            <a:extLst>
              <a:ext uri="{FF2B5EF4-FFF2-40B4-BE49-F238E27FC236}">
                <a16:creationId xmlns:a16="http://schemas.microsoft.com/office/drawing/2014/main" id="{9800C097-33BC-45B0-9AAC-20B6642CF839}"/>
              </a:ext>
            </a:extLst>
          </p:cNvPr>
          <p:cNvGrpSpPr/>
          <p:nvPr/>
        </p:nvGrpSpPr>
        <p:grpSpPr>
          <a:xfrm>
            <a:off x="7219353" y="1522408"/>
            <a:ext cx="4152036" cy="2956017"/>
            <a:chOff x="7165645" y="1349052"/>
            <a:chExt cx="4526720" cy="3011520"/>
          </a:xfrm>
        </p:grpSpPr>
        <p:pic>
          <p:nvPicPr>
            <p:cNvPr id="28" name="Picture 27">
              <a:extLst>
                <a:ext uri="{FF2B5EF4-FFF2-40B4-BE49-F238E27FC236}">
                  <a16:creationId xmlns:a16="http://schemas.microsoft.com/office/drawing/2014/main" id="{47104431-2084-47E5-B18F-2EF0BBC1A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645" y="1349052"/>
              <a:ext cx="4526720" cy="3011520"/>
            </a:xfrm>
            <a:prstGeom prst="rect">
              <a:avLst/>
            </a:prstGeom>
          </p:spPr>
        </p:pic>
        <p:grpSp>
          <p:nvGrpSpPr>
            <p:cNvPr id="31" name="Group 30">
              <a:extLst>
                <a:ext uri="{FF2B5EF4-FFF2-40B4-BE49-F238E27FC236}">
                  <a16:creationId xmlns:a16="http://schemas.microsoft.com/office/drawing/2014/main" id="{46EE9F80-678C-45FA-AF28-D683FBF1862D}"/>
                </a:ext>
              </a:extLst>
            </p:cNvPr>
            <p:cNvGrpSpPr/>
            <p:nvPr/>
          </p:nvGrpSpPr>
          <p:grpSpPr>
            <a:xfrm>
              <a:off x="7685203" y="1799146"/>
              <a:ext cx="907891" cy="875156"/>
              <a:chOff x="1647326" y="1073390"/>
              <a:chExt cx="2817821" cy="3456389"/>
            </a:xfrm>
          </p:grpSpPr>
          <p:pic>
            <p:nvPicPr>
              <p:cNvPr id="32" name="Picture 10" descr="http://www.free-photo-frames.com/images/frames/frame_16.jpg">
                <a:extLst>
                  <a:ext uri="{FF2B5EF4-FFF2-40B4-BE49-F238E27FC236}">
                    <a16:creationId xmlns:a16="http://schemas.microsoft.com/office/drawing/2014/main" id="{7DB425AD-731F-4590-B4D4-9CE4C32C13F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79" t="3963" r="2577" b="4222"/>
              <a:stretch/>
            </p:blipFill>
            <p:spPr bwMode="auto">
              <a:xfrm rot="5400000">
                <a:off x="1328042" y="1392674"/>
                <a:ext cx="3456389" cy="28178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6F6C17D9-F19D-4AA6-827C-7F1D2088CC02}"/>
                  </a:ext>
                </a:extLst>
              </p:cNvPr>
              <p:cNvPicPr>
                <a:picLocks noChangeAspect="1"/>
              </p:cNvPicPr>
              <p:nvPr/>
            </p:nvPicPr>
            <p:blipFill rotWithShape="1">
              <a:blip r:embed="rId6">
                <a:extLst>
                  <a:ext uri="{28A0092B-C50C-407E-A947-70E740481C1C}">
                    <a14:useLocalDpi xmlns:a14="http://schemas.microsoft.com/office/drawing/2010/main" val="0"/>
                  </a:ext>
                </a:extLst>
              </a:blip>
              <a:srcRect l="34230" t="1901" r="31118" b="30276"/>
              <a:stretch/>
            </p:blipFill>
            <p:spPr>
              <a:xfrm>
                <a:off x="2163903" y="1642951"/>
                <a:ext cx="1784671" cy="2405644"/>
              </a:xfrm>
              <a:prstGeom prst="rect">
                <a:avLst/>
              </a:prstGeom>
            </p:spPr>
          </p:pic>
        </p:grpSp>
      </p:grpSp>
      <p:pic>
        <p:nvPicPr>
          <p:cNvPr id="36" name="Picture 35">
            <a:extLst>
              <a:ext uri="{FF2B5EF4-FFF2-40B4-BE49-F238E27FC236}">
                <a16:creationId xmlns:a16="http://schemas.microsoft.com/office/drawing/2014/main" id="{F9624272-DA61-4062-9220-8D7A631A40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1871" y="27394"/>
            <a:ext cx="903866" cy="1202535"/>
          </a:xfrm>
          <a:prstGeom prst="rect">
            <a:avLst/>
          </a:prstGeom>
        </p:spPr>
      </p:pic>
    </p:spTree>
    <p:extLst>
      <p:ext uri="{BB962C8B-B14F-4D97-AF65-F5344CB8AC3E}">
        <p14:creationId xmlns:p14="http://schemas.microsoft.com/office/powerpoint/2010/main" val="107135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771675-DEE6-47EE-83F9-BF89913FE8D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36286" t="39799" r="36250" b="36268"/>
          <a:stretch/>
        </p:blipFill>
        <p:spPr>
          <a:xfrm>
            <a:off x="0" y="0"/>
            <a:ext cx="12213132" cy="6858000"/>
          </a:xfrm>
          <a:prstGeom prst="rect">
            <a:avLst/>
          </a:prstGeom>
        </p:spPr>
      </p:pic>
      <p:sp>
        <p:nvSpPr>
          <p:cNvPr id="2" name="Rectangle 1"/>
          <p:cNvSpPr/>
          <p:nvPr/>
        </p:nvSpPr>
        <p:spPr>
          <a:xfrm>
            <a:off x="495250" y="2454682"/>
            <a:ext cx="7962951" cy="3693319"/>
          </a:xfrm>
          <a:prstGeom prst="rect">
            <a:avLst/>
          </a:prstGeom>
        </p:spPr>
        <p:txBody>
          <a:bodyPr wrap="square">
            <a:spAutoFit/>
          </a:bodyPr>
          <a:lstStyle/>
          <a:p>
            <a:pPr fontAlgn="base"/>
            <a:r>
              <a:rPr lang="en-US" dirty="0">
                <a:solidFill>
                  <a:schemeClr val="bg1"/>
                </a:solidFill>
              </a:rPr>
              <a:t>“However much faith to obey God we now have, we will need to strengthen it continually and keep it refreshed constantly. We can do that by deciding now to be more quick to obey and more determined to endure. Learning to start early and to be steady are the keys to spiritual preparation. …</a:t>
            </a:r>
          </a:p>
          <a:p>
            <a:pPr fontAlgn="base"/>
            <a:endParaRPr lang="en-US" dirty="0">
              <a:solidFill>
                <a:schemeClr val="bg1"/>
              </a:solidFill>
            </a:endParaRPr>
          </a:p>
          <a:p>
            <a:pPr fontAlgn="base"/>
            <a:r>
              <a:rPr lang="en-US" dirty="0">
                <a:solidFill>
                  <a:schemeClr val="bg1"/>
                </a:solidFill>
              </a:rPr>
              <a:t>“… A loving Heavenly Father and His Beloved Son have given us all the help They can to pass the test of life set before us. But we must decide to obey and then do it. </a:t>
            </a:r>
          </a:p>
          <a:p>
            <a:pPr fontAlgn="base"/>
            <a:endParaRPr lang="en-US" dirty="0">
              <a:solidFill>
                <a:schemeClr val="bg1"/>
              </a:solidFill>
            </a:endParaRPr>
          </a:p>
          <a:p>
            <a:pPr fontAlgn="base"/>
            <a:r>
              <a:rPr lang="en-US" dirty="0">
                <a:solidFill>
                  <a:schemeClr val="bg1"/>
                </a:solidFill>
              </a:rPr>
              <a:t>We build the faith to pass the tests of obedience over time and through our daily choices. We can decide now to do quickly whatever God asks of us. And we can decide to be steady in the small tests of obedience which build the faith to carry us through the great tests, which will surely come” </a:t>
            </a:r>
          </a:p>
          <a:p>
            <a:pPr fontAlgn="base"/>
            <a:r>
              <a:rPr lang="en-US" dirty="0">
                <a:solidFill>
                  <a:schemeClr val="bg1"/>
                </a:solidFill>
              </a:rPr>
              <a:t>President Henry B. </a:t>
            </a:r>
            <a:r>
              <a:rPr lang="en-US" dirty="0" err="1">
                <a:solidFill>
                  <a:schemeClr val="bg1"/>
                </a:solidFill>
              </a:rPr>
              <a:t>Eyring</a:t>
            </a:r>
            <a:endParaRPr lang="en-US" dirty="0">
              <a:solidFill>
                <a:schemeClr val="bg1"/>
              </a:solidFill>
            </a:endParaRPr>
          </a:p>
        </p:txBody>
      </p:sp>
      <p:pic>
        <p:nvPicPr>
          <p:cNvPr id="4" name="Picture 3" descr="Henry B. Eyring.jpg"/>
          <p:cNvPicPr>
            <a:picLocks noChangeAspect="1"/>
          </p:cNvPicPr>
          <p:nvPr/>
        </p:nvPicPr>
        <p:blipFill>
          <a:blip r:embed="rId4" cstate="print"/>
          <a:stretch>
            <a:fillRect/>
          </a:stretch>
        </p:blipFill>
        <p:spPr>
          <a:xfrm>
            <a:off x="10991171" y="5342860"/>
            <a:ext cx="1039019" cy="1295400"/>
          </a:xfrm>
          <a:prstGeom prst="rect">
            <a:avLst/>
          </a:prstGeom>
        </p:spPr>
      </p:pic>
      <p:pic>
        <p:nvPicPr>
          <p:cNvPr id="6" name="Picture 5">
            <a:extLst>
              <a:ext uri="{FF2B5EF4-FFF2-40B4-BE49-F238E27FC236}">
                <a16:creationId xmlns:a16="http://schemas.microsoft.com/office/drawing/2014/main" id="{02B09C34-033E-4063-A868-26F46A758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5298" y="531421"/>
            <a:ext cx="2828925" cy="1619250"/>
          </a:xfrm>
          <a:prstGeom prst="rect">
            <a:avLst/>
          </a:prstGeom>
        </p:spPr>
      </p:pic>
      <p:pic>
        <p:nvPicPr>
          <p:cNvPr id="2050" name="Picture 2" descr="Bees &amp; Bombs — building blocks">
            <a:extLst>
              <a:ext uri="{FF2B5EF4-FFF2-40B4-BE49-F238E27FC236}">
                <a16:creationId xmlns:a16="http://schemas.microsoft.com/office/drawing/2014/main" id="{E651F054-D2CB-6D89-5BAA-981377347E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4574" y="431947"/>
            <a:ext cx="2828925"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9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834794-82FD-4080-B8C0-870AD1B0561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36286" t="39799" r="36250" b="36268"/>
          <a:stretch/>
        </p:blipFill>
        <p:spPr>
          <a:xfrm>
            <a:off x="0" y="0"/>
            <a:ext cx="12213132" cy="6858000"/>
          </a:xfrm>
          <a:prstGeom prst="rect">
            <a:avLst/>
          </a:prstGeom>
        </p:spPr>
      </p:pic>
      <p:sp>
        <p:nvSpPr>
          <p:cNvPr id="4" name="TextBox 3"/>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Arabic Typesetting" pitchFamily="66" charset="-78"/>
                <a:cs typeface="Arabic Typesetting" pitchFamily="66" charset="-78"/>
              </a:rPr>
              <a:t>How Quick Are We to Obey?</a:t>
            </a:r>
          </a:p>
        </p:txBody>
      </p:sp>
      <p:sp>
        <p:nvSpPr>
          <p:cNvPr id="5" name="Rectangle 4"/>
          <p:cNvSpPr/>
          <p:nvPr/>
        </p:nvSpPr>
        <p:spPr>
          <a:xfrm>
            <a:off x="3354209" y="4610309"/>
            <a:ext cx="4572000" cy="1200329"/>
          </a:xfrm>
          <a:prstGeom prst="rect">
            <a:avLst/>
          </a:prstGeom>
        </p:spPr>
        <p:txBody>
          <a:bodyPr>
            <a:spAutoFit/>
          </a:bodyPr>
          <a:lstStyle/>
          <a:p>
            <a:pPr fontAlgn="base"/>
            <a:r>
              <a:rPr lang="en-US" dirty="0">
                <a:solidFill>
                  <a:schemeClr val="bg1"/>
                </a:solidFill>
              </a:rPr>
              <a:t>3. Two missionaries feel impressed during their daily planning session to visit a less-active family in which the mother is not a member of the Church.</a:t>
            </a:r>
          </a:p>
        </p:txBody>
      </p:sp>
      <p:sp>
        <p:nvSpPr>
          <p:cNvPr id="6" name="Rectangle 5"/>
          <p:cNvSpPr/>
          <p:nvPr/>
        </p:nvSpPr>
        <p:spPr>
          <a:xfrm>
            <a:off x="5420766" y="3093090"/>
            <a:ext cx="4572000" cy="646331"/>
          </a:xfrm>
          <a:prstGeom prst="rect">
            <a:avLst/>
          </a:prstGeom>
        </p:spPr>
        <p:txBody>
          <a:bodyPr>
            <a:spAutoFit/>
          </a:bodyPr>
          <a:lstStyle/>
          <a:p>
            <a:pPr fontAlgn="base"/>
            <a:r>
              <a:rPr lang="en-US" dirty="0">
                <a:solidFill>
                  <a:schemeClr val="bg1"/>
                </a:solidFill>
              </a:rPr>
              <a:t>2. In an interview with his bishop, a new priest is challenged to earn the Duty to God Award.</a:t>
            </a:r>
          </a:p>
        </p:txBody>
      </p:sp>
      <p:sp>
        <p:nvSpPr>
          <p:cNvPr id="7" name="Rectangle 6"/>
          <p:cNvSpPr/>
          <p:nvPr/>
        </p:nvSpPr>
        <p:spPr>
          <a:xfrm>
            <a:off x="1828800" y="1143001"/>
            <a:ext cx="4572000" cy="646331"/>
          </a:xfrm>
          <a:prstGeom prst="rect">
            <a:avLst/>
          </a:prstGeom>
        </p:spPr>
        <p:txBody>
          <a:bodyPr>
            <a:spAutoFit/>
          </a:bodyPr>
          <a:lstStyle/>
          <a:p>
            <a:pPr fontAlgn="base"/>
            <a:r>
              <a:rPr lang="en-US" dirty="0">
                <a:solidFill>
                  <a:schemeClr val="bg1"/>
                </a:solidFill>
              </a:rPr>
              <a:t>1. As a young woman is leaving for school, her mother asks her to wear a more modest shirt.</a:t>
            </a:r>
          </a:p>
        </p:txBody>
      </p:sp>
      <p:pic>
        <p:nvPicPr>
          <p:cNvPr id="27650" name="Picture 2" descr="H:\a Photos\1999\1999 SV0001.jpg"/>
          <p:cNvPicPr>
            <a:picLocks noChangeAspect="1" noChangeArrowheads="1"/>
          </p:cNvPicPr>
          <p:nvPr/>
        </p:nvPicPr>
        <p:blipFill>
          <a:blip r:embed="rId4" cstate="print"/>
          <a:srcRect/>
          <a:stretch>
            <a:fillRect/>
          </a:stretch>
        </p:blipFill>
        <p:spPr bwMode="auto">
          <a:xfrm>
            <a:off x="6855866" y="645121"/>
            <a:ext cx="3136900" cy="2126015"/>
          </a:xfrm>
          <a:prstGeom prst="rect">
            <a:avLst/>
          </a:prstGeom>
          <a:noFill/>
        </p:spPr>
      </p:pic>
      <p:pic>
        <p:nvPicPr>
          <p:cNvPr id="27653" name="Picture 5" descr="G:\Brendon's Folder\Brendon's folder mission, last\Copy of 100_1613.JPG"/>
          <p:cNvPicPr>
            <a:picLocks noChangeAspect="1" noChangeArrowheads="1"/>
          </p:cNvPicPr>
          <p:nvPr/>
        </p:nvPicPr>
        <p:blipFill>
          <a:blip r:embed="rId5" cstate="print"/>
          <a:srcRect/>
          <a:stretch>
            <a:fillRect/>
          </a:stretch>
        </p:blipFill>
        <p:spPr bwMode="auto">
          <a:xfrm>
            <a:off x="8265458" y="4119869"/>
            <a:ext cx="2930648" cy="2198153"/>
          </a:xfrm>
          <a:prstGeom prst="rect">
            <a:avLst/>
          </a:prstGeom>
          <a:noFill/>
        </p:spPr>
      </p:pic>
      <p:pic>
        <p:nvPicPr>
          <p:cNvPr id="8" name="Picture 7">
            <a:extLst>
              <a:ext uri="{FF2B5EF4-FFF2-40B4-BE49-F238E27FC236}">
                <a16:creationId xmlns:a16="http://schemas.microsoft.com/office/drawing/2014/main" id="{2E573E6C-059B-4600-9882-442C888306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4850" y="2337704"/>
            <a:ext cx="3054350" cy="1762125"/>
          </a:xfrm>
          <a:prstGeom prst="rect">
            <a:avLst/>
          </a:prstGeom>
        </p:spPr>
      </p:pic>
      <p:grpSp>
        <p:nvGrpSpPr>
          <p:cNvPr id="13" name="Group 3">
            <a:extLst>
              <a:ext uri="{FF2B5EF4-FFF2-40B4-BE49-F238E27FC236}">
                <a16:creationId xmlns:a16="http://schemas.microsoft.com/office/drawing/2014/main" id="{B59DDCFE-66D4-45F9-AED8-368269740CE7}"/>
              </a:ext>
            </a:extLst>
          </p:cNvPr>
          <p:cNvGrpSpPr/>
          <p:nvPr/>
        </p:nvGrpSpPr>
        <p:grpSpPr>
          <a:xfrm>
            <a:off x="266212" y="4145459"/>
            <a:ext cx="2239423" cy="2536204"/>
            <a:chOff x="71718" y="1120588"/>
            <a:chExt cx="3070535" cy="4572000"/>
          </a:xfrm>
        </p:grpSpPr>
        <p:grpSp>
          <p:nvGrpSpPr>
            <p:cNvPr id="14" name="Group 13">
              <a:extLst>
                <a:ext uri="{FF2B5EF4-FFF2-40B4-BE49-F238E27FC236}">
                  <a16:creationId xmlns:a16="http://schemas.microsoft.com/office/drawing/2014/main" id="{6B6B6B16-CAFA-46AF-B2D2-28500A2F7D61}"/>
                </a:ext>
              </a:extLst>
            </p:cNvPr>
            <p:cNvGrpSpPr/>
            <p:nvPr/>
          </p:nvGrpSpPr>
          <p:grpSpPr>
            <a:xfrm>
              <a:off x="71718" y="1120588"/>
              <a:ext cx="3048000" cy="4572000"/>
              <a:chOff x="838200" y="1066800"/>
              <a:chExt cx="2438400" cy="3352800"/>
            </a:xfrm>
          </p:grpSpPr>
          <p:sp>
            <p:nvSpPr>
              <p:cNvPr id="16" name="Rounded Rectangle 61">
                <a:extLst>
                  <a:ext uri="{FF2B5EF4-FFF2-40B4-BE49-F238E27FC236}">
                    <a16:creationId xmlns:a16="http://schemas.microsoft.com/office/drawing/2014/main" id="{D7BEAB70-D485-4398-98B1-C4ECAC242111}"/>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2">
                <a:extLst>
                  <a:ext uri="{FF2B5EF4-FFF2-40B4-BE49-F238E27FC236}">
                    <a16:creationId xmlns:a16="http://schemas.microsoft.com/office/drawing/2014/main" id="{A7343656-CEB9-47E6-BBC9-F9089C46D49D}"/>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
                <a:extLst>
                  <a:ext uri="{FF2B5EF4-FFF2-40B4-BE49-F238E27FC236}">
                    <a16:creationId xmlns:a16="http://schemas.microsoft.com/office/drawing/2014/main" id="{E6809BE9-FB34-4962-B59C-D2C6BB17D3EF}"/>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4">
                <a:extLst>
                  <a:ext uri="{FF2B5EF4-FFF2-40B4-BE49-F238E27FC236}">
                    <a16:creationId xmlns:a16="http://schemas.microsoft.com/office/drawing/2014/main" id="{93DF2DFC-8A5C-4F9C-9D89-6EF67C405AF1}"/>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nut 5">
                <a:extLst>
                  <a:ext uri="{FF2B5EF4-FFF2-40B4-BE49-F238E27FC236}">
                    <a16:creationId xmlns:a16="http://schemas.microsoft.com/office/drawing/2014/main" id="{3E41B229-A958-4B91-A19C-082C1F686C86}"/>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6">
                <a:extLst>
                  <a:ext uri="{FF2B5EF4-FFF2-40B4-BE49-F238E27FC236}">
                    <a16:creationId xmlns:a16="http://schemas.microsoft.com/office/drawing/2014/main" id="{3535C8E9-84BC-4E19-BF61-C2D710D0B3B3}"/>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7">
                <a:extLst>
                  <a:ext uri="{FF2B5EF4-FFF2-40B4-BE49-F238E27FC236}">
                    <a16:creationId xmlns:a16="http://schemas.microsoft.com/office/drawing/2014/main" id="{44378134-30AB-40E0-BA39-3F87AC565988}"/>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Plaque 8">
                <a:extLst>
                  <a:ext uri="{FF2B5EF4-FFF2-40B4-BE49-F238E27FC236}">
                    <a16:creationId xmlns:a16="http://schemas.microsoft.com/office/drawing/2014/main" id="{0DC218E0-0EA3-4137-AFDB-5534447AB959}"/>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laque 9">
                <a:extLst>
                  <a:ext uri="{FF2B5EF4-FFF2-40B4-BE49-F238E27FC236}">
                    <a16:creationId xmlns:a16="http://schemas.microsoft.com/office/drawing/2014/main" id="{7B5B8FB4-1788-43B9-ABB3-07931FFD28E1}"/>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laque 10">
                <a:extLst>
                  <a:ext uri="{FF2B5EF4-FFF2-40B4-BE49-F238E27FC236}">
                    <a16:creationId xmlns:a16="http://schemas.microsoft.com/office/drawing/2014/main" id="{02471C05-2F3A-45F9-862E-5921A4093399}"/>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19C65AD7-4D6F-4D19-B42C-081CA1633144}"/>
                </a:ext>
              </a:extLst>
            </p:cNvPr>
            <p:cNvSpPr txBox="1"/>
            <p:nvPr/>
          </p:nvSpPr>
          <p:spPr>
            <a:xfrm>
              <a:off x="762598" y="1254182"/>
              <a:ext cx="2379655" cy="4161202"/>
            </a:xfrm>
            <a:prstGeom prst="rect">
              <a:avLst/>
            </a:prstGeom>
            <a:noFill/>
          </p:spPr>
          <p:txBody>
            <a:bodyPr wrap="square" rtlCol="0">
              <a:spAutoFit/>
            </a:bodyPr>
            <a:lstStyle/>
            <a:p>
              <a:pPr algn="ctr"/>
              <a:r>
                <a:rPr lang="en-US" b="1" dirty="0"/>
                <a:t>If we choose to obey the Lord’s direction promptly, then we can bring blessings into the lives of others</a:t>
              </a: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312516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6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CC4FCE4E-9690-4D70-9227-4B37F14B4BA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36286" t="39799" r="36250" b="36268"/>
          <a:stretch/>
        </p:blipFill>
        <p:spPr>
          <a:xfrm>
            <a:off x="0" y="0"/>
            <a:ext cx="12213132" cy="6858000"/>
          </a:xfrm>
          <a:prstGeom prst="rect">
            <a:avLst/>
          </a:prstGeom>
        </p:spPr>
      </p:pic>
      <p:sp>
        <p:nvSpPr>
          <p:cNvPr id="5" name="TextBox 4"/>
          <p:cNvSpPr txBox="1"/>
          <p:nvPr/>
        </p:nvSpPr>
        <p:spPr>
          <a:xfrm>
            <a:off x="10421606" y="6469306"/>
            <a:ext cx="1981200" cy="307777"/>
          </a:xfrm>
          <a:prstGeom prst="rect">
            <a:avLst/>
          </a:prstGeom>
          <a:noFill/>
        </p:spPr>
        <p:txBody>
          <a:bodyPr wrap="square" rtlCol="0">
            <a:spAutoFit/>
          </a:bodyPr>
          <a:lstStyle/>
          <a:p>
            <a:r>
              <a:rPr lang="en-US" sz="1400" dirty="0">
                <a:solidFill>
                  <a:schemeClr val="bg1"/>
                </a:solidFill>
              </a:rPr>
              <a:t>Who’s Who</a:t>
            </a:r>
          </a:p>
        </p:txBody>
      </p:sp>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err="1">
                <a:solidFill>
                  <a:schemeClr val="bg1"/>
                </a:solidFill>
                <a:latin typeface="Arabic Typesetting" pitchFamily="66" charset="-78"/>
                <a:cs typeface="Arabic Typesetting" pitchFamily="66" charset="-78"/>
              </a:rPr>
              <a:t>Amulek</a:t>
            </a:r>
            <a:endParaRPr lang="en-US" sz="4800" dirty="0">
              <a:solidFill>
                <a:schemeClr val="bg1"/>
              </a:solidFill>
              <a:latin typeface="Arabic Typesetting" pitchFamily="66" charset="-78"/>
              <a:cs typeface="Arabic Typesetting" pitchFamily="66" charset="-78"/>
            </a:endParaRPr>
          </a:p>
        </p:txBody>
      </p:sp>
      <p:sp>
        <p:nvSpPr>
          <p:cNvPr id="7" name="TextBox 6"/>
          <p:cNvSpPr txBox="1"/>
          <p:nvPr/>
        </p:nvSpPr>
        <p:spPr>
          <a:xfrm>
            <a:off x="202054" y="894789"/>
            <a:ext cx="9398140" cy="5509200"/>
          </a:xfrm>
          <a:prstGeom prst="rect">
            <a:avLst/>
          </a:prstGeom>
          <a:noFill/>
        </p:spPr>
        <p:txBody>
          <a:bodyPr wrap="square" rtlCol="0">
            <a:spAutoFit/>
          </a:bodyPr>
          <a:lstStyle/>
          <a:p>
            <a:r>
              <a:rPr lang="en-US" sz="1600" dirty="0">
                <a:solidFill>
                  <a:schemeClr val="bg1"/>
                </a:solidFill>
              </a:rPr>
              <a:t>He was the son of </a:t>
            </a:r>
            <a:r>
              <a:rPr lang="en-US" sz="1600" dirty="0" err="1">
                <a:solidFill>
                  <a:schemeClr val="bg1"/>
                </a:solidFill>
              </a:rPr>
              <a:t>Giddonah</a:t>
            </a:r>
            <a:r>
              <a:rPr lang="en-US" sz="1600" dirty="0">
                <a:solidFill>
                  <a:schemeClr val="bg1"/>
                </a:solidFill>
              </a:rPr>
              <a:t>, who was the son of Ishmael, a descendant of </a:t>
            </a:r>
            <a:r>
              <a:rPr lang="en-US" sz="1600" dirty="0" err="1">
                <a:solidFill>
                  <a:schemeClr val="bg1"/>
                </a:solidFill>
              </a:rPr>
              <a:t>Aminadi</a:t>
            </a:r>
            <a:r>
              <a:rPr lang="en-US" sz="1600" dirty="0">
                <a:solidFill>
                  <a:schemeClr val="bg1"/>
                </a:solidFill>
              </a:rPr>
              <a:t>…who interpreted the writing which was upon the wall of the temple…and </a:t>
            </a:r>
            <a:r>
              <a:rPr lang="en-US" sz="1600" dirty="0" err="1">
                <a:solidFill>
                  <a:schemeClr val="bg1"/>
                </a:solidFill>
              </a:rPr>
              <a:t>Aminadi</a:t>
            </a:r>
            <a:r>
              <a:rPr lang="en-US" sz="1600" dirty="0">
                <a:solidFill>
                  <a:schemeClr val="bg1"/>
                </a:solidFill>
              </a:rPr>
              <a:t> was a descendant of Nephi. (Alma 10:2-3)</a:t>
            </a:r>
          </a:p>
          <a:p>
            <a:endParaRPr lang="en-US" sz="1600" dirty="0">
              <a:solidFill>
                <a:schemeClr val="bg1"/>
              </a:solidFill>
            </a:endParaRPr>
          </a:p>
          <a:p>
            <a:r>
              <a:rPr lang="en-US" sz="1600" dirty="0">
                <a:solidFill>
                  <a:schemeClr val="bg1"/>
                </a:solidFill>
              </a:rPr>
              <a:t>He was a </a:t>
            </a:r>
            <a:r>
              <a:rPr lang="en-US" sz="1600" dirty="0" err="1">
                <a:solidFill>
                  <a:schemeClr val="bg1"/>
                </a:solidFill>
              </a:rPr>
              <a:t>Nephite</a:t>
            </a:r>
            <a:r>
              <a:rPr lang="en-US" sz="1600" dirty="0">
                <a:solidFill>
                  <a:schemeClr val="bg1"/>
                </a:solidFill>
              </a:rPr>
              <a:t> in the city of </a:t>
            </a:r>
            <a:r>
              <a:rPr lang="en-US" sz="1600" dirty="0" err="1">
                <a:solidFill>
                  <a:schemeClr val="bg1"/>
                </a:solidFill>
              </a:rPr>
              <a:t>Ammonihah</a:t>
            </a:r>
            <a:endParaRPr lang="en-US" sz="1600" dirty="0">
              <a:solidFill>
                <a:schemeClr val="bg1"/>
              </a:solidFill>
            </a:endParaRPr>
          </a:p>
          <a:p>
            <a:endParaRPr lang="en-US" sz="1600" dirty="0">
              <a:solidFill>
                <a:schemeClr val="bg1"/>
              </a:solidFill>
            </a:endParaRPr>
          </a:p>
          <a:p>
            <a:r>
              <a:rPr lang="en-US" sz="1600" dirty="0">
                <a:solidFill>
                  <a:schemeClr val="bg1"/>
                </a:solidFill>
              </a:rPr>
              <a:t>He was a prominent citizen and wealthy</a:t>
            </a:r>
          </a:p>
          <a:p>
            <a:endParaRPr lang="en-US" sz="1600" dirty="0">
              <a:solidFill>
                <a:schemeClr val="bg1"/>
              </a:solidFill>
            </a:endParaRPr>
          </a:p>
          <a:p>
            <a:r>
              <a:rPr lang="en-US" sz="1600" dirty="0">
                <a:solidFill>
                  <a:schemeClr val="bg1"/>
                </a:solidFill>
              </a:rPr>
              <a:t>He received a visit from an angel about Alma around 82 BC</a:t>
            </a:r>
          </a:p>
          <a:p>
            <a:endParaRPr lang="en-US" sz="1600" dirty="0">
              <a:solidFill>
                <a:schemeClr val="bg1"/>
              </a:solidFill>
            </a:endParaRPr>
          </a:p>
          <a:p>
            <a:r>
              <a:rPr lang="en-US" sz="1600" dirty="0">
                <a:solidFill>
                  <a:schemeClr val="bg1"/>
                </a:solidFill>
              </a:rPr>
              <a:t>He offered Alma food and shelter</a:t>
            </a:r>
          </a:p>
          <a:p>
            <a:endParaRPr lang="en-US" sz="1600" dirty="0">
              <a:solidFill>
                <a:schemeClr val="bg1"/>
              </a:solidFill>
            </a:endParaRPr>
          </a:p>
          <a:p>
            <a:r>
              <a:rPr lang="en-US" sz="1600" dirty="0" err="1">
                <a:solidFill>
                  <a:schemeClr val="bg1"/>
                </a:solidFill>
              </a:rPr>
              <a:t>Amulek</a:t>
            </a:r>
            <a:r>
              <a:rPr lang="en-US" sz="1600" dirty="0">
                <a:solidFill>
                  <a:schemeClr val="bg1"/>
                </a:solidFill>
              </a:rPr>
              <a:t> and Alma preached repentance to the people in the city of </a:t>
            </a:r>
            <a:r>
              <a:rPr lang="en-US" sz="1600" dirty="0" err="1">
                <a:solidFill>
                  <a:schemeClr val="bg1"/>
                </a:solidFill>
              </a:rPr>
              <a:t>Ammonihah</a:t>
            </a:r>
            <a:endParaRPr lang="en-US" sz="1600" dirty="0">
              <a:solidFill>
                <a:schemeClr val="bg1"/>
              </a:solidFill>
            </a:endParaRPr>
          </a:p>
          <a:p>
            <a:endParaRPr lang="en-US" sz="1600" dirty="0">
              <a:solidFill>
                <a:schemeClr val="bg1"/>
              </a:solidFill>
            </a:endParaRPr>
          </a:p>
          <a:p>
            <a:r>
              <a:rPr lang="en-US" sz="1600" dirty="0" err="1">
                <a:solidFill>
                  <a:schemeClr val="bg1"/>
                </a:solidFill>
              </a:rPr>
              <a:t>Amulek</a:t>
            </a:r>
            <a:r>
              <a:rPr lang="en-US" sz="1600" dirty="0">
                <a:solidFill>
                  <a:schemeClr val="bg1"/>
                </a:solidFill>
              </a:rPr>
              <a:t> assisted Alma in confounding the lawyer </a:t>
            </a:r>
            <a:r>
              <a:rPr lang="en-US" sz="1600" dirty="0" err="1">
                <a:solidFill>
                  <a:schemeClr val="bg1"/>
                </a:solidFill>
              </a:rPr>
              <a:t>Zeezrom</a:t>
            </a:r>
            <a:r>
              <a:rPr lang="en-US" sz="1600" dirty="0">
                <a:solidFill>
                  <a:schemeClr val="bg1"/>
                </a:solidFill>
              </a:rPr>
              <a:t> through inspiration.</a:t>
            </a:r>
          </a:p>
          <a:p>
            <a:endParaRPr lang="en-US" sz="1600" dirty="0">
              <a:solidFill>
                <a:schemeClr val="bg1"/>
              </a:solidFill>
            </a:endParaRPr>
          </a:p>
          <a:p>
            <a:r>
              <a:rPr lang="en-US" sz="1600" dirty="0" err="1">
                <a:solidFill>
                  <a:schemeClr val="bg1"/>
                </a:solidFill>
              </a:rPr>
              <a:t>Amulek</a:t>
            </a:r>
            <a:r>
              <a:rPr lang="en-US" sz="1600" dirty="0">
                <a:solidFill>
                  <a:schemeClr val="bg1"/>
                </a:solidFill>
              </a:rPr>
              <a:t> and Alma were cast into prison</a:t>
            </a:r>
          </a:p>
          <a:p>
            <a:endParaRPr lang="en-US" sz="1600" dirty="0">
              <a:solidFill>
                <a:schemeClr val="bg1"/>
              </a:solidFill>
            </a:endParaRPr>
          </a:p>
          <a:p>
            <a:r>
              <a:rPr lang="en-US" sz="1600" dirty="0">
                <a:solidFill>
                  <a:schemeClr val="bg1"/>
                </a:solidFill>
              </a:rPr>
              <a:t>They were delivered out of their enemies' hands by the Lord</a:t>
            </a:r>
          </a:p>
          <a:p>
            <a:endParaRPr lang="en-US" sz="1600" dirty="0">
              <a:solidFill>
                <a:schemeClr val="bg1"/>
              </a:solidFill>
            </a:endParaRPr>
          </a:p>
          <a:p>
            <a:r>
              <a:rPr lang="en-US" sz="1600" dirty="0">
                <a:solidFill>
                  <a:schemeClr val="bg1"/>
                </a:solidFill>
              </a:rPr>
              <a:t>The Lord commanded them to leave the city of </a:t>
            </a:r>
            <a:r>
              <a:rPr lang="en-US" sz="1600" dirty="0" err="1">
                <a:solidFill>
                  <a:schemeClr val="bg1"/>
                </a:solidFill>
              </a:rPr>
              <a:t>Ammonihah</a:t>
            </a:r>
            <a:endParaRPr lang="en-US" sz="1600" dirty="0">
              <a:solidFill>
                <a:schemeClr val="bg1"/>
              </a:solidFill>
            </a:endParaRPr>
          </a:p>
          <a:p>
            <a:endParaRPr lang="en-US" sz="1600" dirty="0">
              <a:solidFill>
                <a:schemeClr val="bg1"/>
              </a:solidFill>
            </a:endParaRPr>
          </a:p>
          <a:p>
            <a:r>
              <a:rPr lang="en-US" sz="1600" dirty="0" err="1">
                <a:solidFill>
                  <a:schemeClr val="bg1"/>
                </a:solidFill>
              </a:rPr>
              <a:t>Amulek</a:t>
            </a:r>
            <a:r>
              <a:rPr lang="en-US" sz="1600" dirty="0">
                <a:solidFill>
                  <a:schemeClr val="bg1"/>
                </a:solidFill>
              </a:rPr>
              <a:t> and Alma were companions preaching among the Nephites</a:t>
            </a:r>
          </a:p>
        </p:txBody>
      </p:sp>
      <p:grpSp>
        <p:nvGrpSpPr>
          <p:cNvPr id="2" name="Group 1">
            <a:extLst>
              <a:ext uri="{FF2B5EF4-FFF2-40B4-BE49-F238E27FC236}">
                <a16:creationId xmlns:a16="http://schemas.microsoft.com/office/drawing/2014/main" id="{FA340936-23D7-D9B4-CD1E-C5433701C8B0}"/>
              </a:ext>
            </a:extLst>
          </p:cNvPr>
          <p:cNvGrpSpPr/>
          <p:nvPr/>
        </p:nvGrpSpPr>
        <p:grpSpPr>
          <a:xfrm>
            <a:off x="9042321" y="1565495"/>
            <a:ext cx="2116082" cy="4558007"/>
            <a:chOff x="8724014" y="1057702"/>
            <a:chExt cx="2452862" cy="5283426"/>
          </a:xfrm>
        </p:grpSpPr>
        <p:sp>
          <p:nvSpPr>
            <p:cNvPr id="3" name="Oval 2">
              <a:extLst>
                <a:ext uri="{FF2B5EF4-FFF2-40B4-BE49-F238E27FC236}">
                  <a16:creationId xmlns:a16="http://schemas.microsoft.com/office/drawing/2014/main" id="{6F2DE758-47A7-1365-F087-10D429CB4336}"/>
                </a:ext>
              </a:extLst>
            </p:cNvPr>
            <p:cNvSpPr/>
            <p:nvPr/>
          </p:nvSpPr>
          <p:spPr>
            <a:xfrm rot="2648374">
              <a:off x="9428880" y="5042881"/>
              <a:ext cx="597325" cy="129824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BCA6FC1-B126-936F-179D-5F0575928699}"/>
                </a:ext>
              </a:extLst>
            </p:cNvPr>
            <p:cNvSpPr/>
            <p:nvPr/>
          </p:nvSpPr>
          <p:spPr>
            <a:xfrm rot="19444033">
              <a:off x="9884687" y="5044159"/>
              <a:ext cx="621455" cy="126674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587CEC9-B4DC-4E7F-BA42-5DF78323AF9B}"/>
                </a:ext>
              </a:extLst>
            </p:cNvPr>
            <p:cNvSpPr/>
            <p:nvPr/>
          </p:nvSpPr>
          <p:spPr>
            <a:xfrm rot="1346075">
              <a:off x="8747860" y="3395421"/>
              <a:ext cx="626587" cy="11602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F35293F-E514-5A66-02CA-A3D901CF0F26}"/>
                </a:ext>
              </a:extLst>
            </p:cNvPr>
            <p:cNvSpPr/>
            <p:nvPr/>
          </p:nvSpPr>
          <p:spPr>
            <a:xfrm rot="19749742">
              <a:off x="10503633" y="3742914"/>
              <a:ext cx="558414" cy="9550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a:extLst>
                <a:ext uri="{FF2B5EF4-FFF2-40B4-BE49-F238E27FC236}">
                  <a16:creationId xmlns:a16="http://schemas.microsoft.com/office/drawing/2014/main" id="{D49ABA2F-C68F-1099-1CBC-CBCCBAA4E39A}"/>
                </a:ext>
              </a:extLst>
            </p:cNvPr>
            <p:cNvSpPr/>
            <p:nvPr/>
          </p:nvSpPr>
          <p:spPr>
            <a:xfrm>
              <a:off x="9141319" y="5071119"/>
              <a:ext cx="1483180" cy="657855"/>
            </a:xfrm>
            <a:prstGeom prst="trapezoid">
              <a:avLst>
                <a:gd name="adj" fmla="val 3598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a:extLst>
                <a:ext uri="{FF2B5EF4-FFF2-40B4-BE49-F238E27FC236}">
                  <a16:creationId xmlns:a16="http://schemas.microsoft.com/office/drawing/2014/main" id="{872B259C-1575-C769-62E2-B19A8CCAD49E}"/>
                </a:ext>
              </a:extLst>
            </p:cNvPr>
            <p:cNvSpPr/>
            <p:nvPr/>
          </p:nvSpPr>
          <p:spPr>
            <a:xfrm rot="19932635">
              <a:off x="9677197" y="1870135"/>
              <a:ext cx="1010459" cy="257257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7791EF20-72D9-3B03-7AEF-830688344D31}"/>
                </a:ext>
              </a:extLst>
            </p:cNvPr>
            <p:cNvSpPr/>
            <p:nvPr/>
          </p:nvSpPr>
          <p:spPr>
            <a:xfrm>
              <a:off x="9141318" y="2374761"/>
              <a:ext cx="1483180" cy="299595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EE78A26-6796-DB88-BD67-EE7CEA31A73A}"/>
                </a:ext>
              </a:extLst>
            </p:cNvPr>
            <p:cNvSpPr/>
            <p:nvPr/>
          </p:nvSpPr>
          <p:spPr>
            <a:xfrm>
              <a:off x="9609689" y="1975300"/>
              <a:ext cx="676956" cy="1207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9ACEC9BC-840A-42E7-DBA0-C3518F5BF434}"/>
                </a:ext>
              </a:extLst>
            </p:cNvPr>
            <p:cNvSpPr/>
            <p:nvPr/>
          </p:nvSpPr>
          <p:spPr>
            <a:xfrm rot="2088477">
              <a:off x="8942829" y="2549404"/>
              <a:ext cx="872511" cy="1705448"/>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4DF73DA2-3F92-4806-DB2B-3DEE3B0BA3D6}"/>
                </a:ext>
              </a:extLst>
            </p:cNvPr>
            <p:cNvSpPr/>
            <p:nvPr/>
          </p:nvSpPr>
          <p:spPr>
            <a:xfrm rot="10800000">
              <a:off x="9588628" y="2704801"/>
              <a:ext cx="698017" cy="111416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99">
              <a:extLst>
                <a:ext uri="{FF2B5EF4-FFF2-40B4-BE49-F238E27FC236}">
                  <a16:creationId xmlns:a16="http://schemas.microsoft.com/office/drawing/2014/main" id="{5DC44632-35BE-14FD-2BF5-89D6FDA971DD}"/>
                </a:ext>
              </a:extLst>
            </p:cNvPr>
            <p:cNvSpPr/>
            <p:nvPr/>
          </p:nvSpPr>
          <p:spPr>
            <a:xfrm rot="1343500">
              <a:off x="9100760" y="2476399"/>
              <a:ext cx="1141137" cy="3590876"/>
            </a:xfrm>
            <a:custGeom>
              <a:avLst/>
              <a:gdLst>
                <a:gd name="connsiteX0" fmla="*/ 0 w 1141137"/>
                <a:gd name="connsiteY0" fmla="*/ 3383458 h 3383458"/>
                <a:gd name="connsiteX1" fmla="*/ 410627 w 1141137"/>
                <a:gd name="connsiteY1" fmla="*/ 0 h 3383458"/>
                <a:gd name="connsiteX2" fmla="*/ 730510 w 1141137"/>
                <a:gd name="connsiteY2" fmla="*/ 0 h 3383458"/>
                <a:gd name="connsiteX3" fmla="*/ 1141137 w 1141137"/>
                <a:gd name="connsiteY3" fmla="*/ 3383458 h 3383458"/>
                <a:gd name="connsiteX4" fmla="*/ 0 w 1141137"/>
                <a:gd name="connsiteY4" fmla="*/ 3383458 h 3383458"/>
                <a:gd name="connsiteX0" fmla="*/ 0 w 1141137"/>
                <a:gd name="connsiteY0" fmla="*/ 3383458 h 3383458"/>
                <a:gd name="connsiteX1" fmla="*/ 410627 w 1141137"/>
                <a:gd name="connsiteY1" fmla="*/ 0 h 3383458"/>
                <a:gd name="connsiteX2" fmla="*/ 617291 w 1141137"/>
                <a:gd name="connsiteY2" fmla="*/ 57168 h 3383458"/>
                <a:gd name="connsiteX3" fmla="*/ 1141137 w 1141137"/>
                <a:gd name="connsiteY3" fmla="*/ 3383458 h 3383458"/>
                <a:gd name="connsiteX4" fmla="*/ 0 w 1141137"/>
                <a:gd name="connsiteY4" fmla="*/ 3383458 h 3383458"/>
                <a:gd name="connsiteX0" fmla="*/ 0 w 1141137"/>
                <a:gd name="connsiteY0" fmla="*/ 3383458 h 3590876"/>
                <a:gd name="connsiteX1" fmla="*/ 410627 w 1141137"/>
                <a:gd name="connsiteY1" fmla="*/ 0 h 3590876"/>
                <a:gd name="connsiteX2" fmla="*/ 617291 w 1141137"/>
                <a:gd name="connsiteY2" fmla="*/ 57168 h 3590876"/>
                <a:gd name="connsiteX3" fmla="*/ 1141137 w 1141137"/>
                <a:gd name="connsiteY3" fmla="*/ 3383458 h 3590876"/>
                <a:gd name="connsiteX4" fmla="*/ 0 w 1141137"/>
                <a:gd name="connsiteY4" fmla="*/ 3383458 h 3590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137" h="3590876">
                  <a:moveTo>
                    <a:pt x="0" y="3383458"/>
                  </a:moveTo>
                  <a:lnTo>
                    <a:pt x="410627" y="0"/>
                  </a:lnTo>
                  <a:lnTo>
                    <a:pt x="617291" y="57168"/>
                  </a:lnTo>
                  <a:lnTo>
                    <a:pt x="1141137" y="3383458"/>
                  </a:lnTo>
                  <a:cubicBezTo>
                    <a:pt x="760758" y="3383458"/>
                    <a:pt x="320153" y="3850150"/>
                    <a:pt x="0" y="3383458"/>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7">
              <a:extLst>
                <a:ext uri="{FF2B5EF4-FFF2-40B4-BE49-F238E27FC236}">
                  <a16:creationId xmlns:a16="http://schemas.microsoft.com/office/drawing/2014/main" id="{0184C0E9-B049-639C-619C-7E1429F5ACDC}"/>
                </a:ext>
              </a:extLst>
            </p:cNvPr>
            <p:cNvGrpSpPr/>
            <p:nvPr/>
          </p:nvGrpSpPr>
          <p:grpSpPr>
            <a:xfrm rot="20000033">
              <a:off x="10411570" y="3951496"/>
              <a:ext cx="765306" cy="329378"/>
              <a:chOff x="5638800" y="2514600"/>
              <a:chExt cx="1810870" cy="304800"/>
            </a:xfrm>
          </p:grpSpPr>
          <p:sp>
            <p:nvSpPr>
              <p:cNvPr id="59" name="Left-Right-Up Arrow 233">
                <a:extLst>
                  <a:ext uri="{FF2B5EF4-FFF2-40B4-BE49-F238E27FC236}">
                    <a16:creationId xmlns:a16="http://schemas.microsoft.com/office/drawing/2014/main" id="{B6D8DBD8-72B2-C997-E81D-903644CB0DEA}"/>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Left-Right-Up Arrow 234">
                <a:extLst>
                  <a:ext uri="{FF2B5EF4-FFF2-40B4-BE49-F238E27FC236}">
                    <a16:creationId xmlns:a16="http://schemas.microsoft.com/office/drawing/2014/main" id="{2B4DEDE8-4F03-8426-BAB4-83587C9E0AF8}"/>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Left-Right-Up Arrow 235">
                <a:extLst>
                  <a:ext uri="{FF2B5EF4-FFF2-40B4-BE49-F238E27FC236}">
                    <a16:creationId xmlns:a16="http://schemas.microsoft.com/office/drawing/2014/main" id="{15D07B6C-79C8-944B-1020-DEDE85B8E6D6}"/>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Left-Right-Up Arrow 236">
                <a:extLst>
                  <a:ext uri="{FF2B5EF4-FFF2-40B4-BE49-F238E27FC236}">
                    <a16:creationId xmlns:a16="http://schemas.microsoft.com/office/drawing/2014/main" id="{4A80A161-38B2-A695-6D9B-F8974E7834E8}"/>
                  </a:ext>
                </a:extLst>
              </p:cNvPr>
              <p:cNvSpPr/>
              <p:nvPr/>
            </p:nvSpPr>
            <p:spPr>
              <a:xfrm>
                <a:off x="699247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48">
              <a:extLst>
                <a:ext uri="{FF2B5EF4-FFF2-40B4-BE49-F238E27FC236}">
                  <a16:creationId xmlns:a16="http://schemas.microsoft.com/office/drawing/2014/main" id="{968E1F0B-D352-E3DC-95E7-BEE6E5AD7296}"/>
                </a:ext>
              </a:extLst>
            </p:cNvPr>
            <p:cNvGrpSpPr/>
            <p:nvPr/>
          </p:nvGrpSpPr>
          <p:grpSpPr>
            <a:xfrm rot="2421609">
              <a:off x="8724014" y="3784767"/>
              <a:ext cx="627201" cy="358736"/>
              <a:chOff x="5638800" y="2514600"/>
              <a:chExt cx="1362635" cy="304800"/>
            </a:xfrm>
          </p:grpSpPr>
          <p:sp>
            <p:nvSpPr>
              <p:cNvPr id="56" name="Left-Right-Up Arrow 230">
                <a:extLst>
                  <a:ext uri="{FF2B5EF4-FFF2-40B4-BE49-F238E27FC236}">
                    <a16:creationId xmlns:a16="http://schemas.microsoft.com/office/drawing/2014/main" id="{A57DAF3C-E215-AF7E-14AD-FDAFFE712320}"/>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eft-Right-Up Arrow 231">
                <a:extLst>
                  <a:ext uri="{FF2B5EF4-FFF2-40B4-BE49-F238E27FC236}">
                    <a16:creationId xmlns:a16="http://schemas.microsoft.com/office/drawing/2014/main" id="{EF07599B-04BD-061B-4418-CDCB7152EC00}"/>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eft-Right-Up Arrow 232">
                <a:extLst>
                  <a:ext uri="{FF2B5EF4-FFF2-40B4-BE49-F238E27FC236}">
                    <a16:creationId xmlns:a16="http://schemas.microsoft.com/office/drawing/2014/main" id="{A971CF83-E251-19EE-005B-D932B66BC9D8}"/>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2" name="Trapezoid 105">
              <a:extLst>
                <a:ext uri="{FF2B5EF4-FFF2-40B4-BE49-F238E27FC236}">
                  <a16:creationId xmlns:a16="http://schemas.microsoft.com/office/drawing/2014/main" id="{56561791-8B5A-CFBC-AAF9-C8A70F176C64}"/>
                </a:ext>
              </a:extLst>
            </p:cNvPr>
            <p:cNvSpPr/>
            <p:nvPr/>
          </p:nvSpPr>
          <p:spPr>
            <a:xfrm rot="1130737">
              <a:off x="9504910" y="2609283"/>
              <a:ext cx="739656" cy="3319628"/>
            </a:xfrm>
            <a:custGeom>
              <a:avLst/>
              <a:gdLst>
                <a:gd name="connsiteX0" fmla="*/ 0 w 739656"/>
                <a:gd name="connsiteY0" fmla="*/ 3105450 h 3105450"/>
                <a:gd name="connsiteX1" fmla="*/ 266158 w 739656"/>
                <a:gd name="connsiteY1" fmla="*/ 0 h 3105450"/>
                <a:gd name="connsiteX2" fmla="*/ 473498 w 739656"/>
                <a:gd name="connsiteY2" fmla="*/ 0 h 3105450"/>
                <a:gd name="connsiteX3" fmla="*/ 739656 w 739656"/>
                <a:gd name="connsiteY3" fmla="*/ 3105450 h 3105450"/>
                <a:gd name="connsiteX4" fmla="*/ 0 w 739656"/>
                <a:gd name="connsiteY4" fmla="*/ 3105450 h 3105450"/>
                <a:gd name="connsiteX0" fmla="*/ 0 w 739656"/>
                <a:gd name="connsiteY0" fmla="*/ 3120237 h 3120237"/>
                <a:gd name="connsiteX1" fmla="*/ 266158 w 739656"/>
                <a:gd name="connsiteY1" fmla="*/ 14787 h 3120237"/>
                <a:gd name="connsiteX2" fmla="*/ 330635 w 739656"/>
                <a:gd name="connsiteY2" fmla="*/ 0 h 3120237"/>
                <a:gd name="connsiteX3" fmla="*/ 739656 w 739656"/>
                <a:gd name="connsiteY3" fmla="*/ 3120237 h 3120237"/>
                <a:gd name="connsiteX4" fmla="*/ 0 w 739656"/>
                <a:gd name="connsiteY4" fmla="*/ 3120237 h 3120237"/>
                <a:gd name="connsiteX0" fmla="*/ 0 w 739656"/>
                <a:gd name="connsiteY0" fmla="*/ 3120237 h 3319628"/>
                <a:gd name="connsiteX1" fmla="*/ 266158 w 739656"/>
                <a:gd name="connsiteY1" fmla="*/ 14787 h 3319628"/>
                <a:gd name="connsiteX2" fmla="*/ 330635 w 739656"/>
                <a:gd name="connsiteY2" fmla="*/ 0 h 3319628"/>
                <a:gd name="connsiteX3" fmla="*/ 739656 w 739656"/>
                <a:gd name="connsiteY3" fmla="*/ 3120237 h 3319628"/>
                <a:gd name="connsiteX4" fmla="*/ 0 w 739656"/>
                <a:gd name="connsiteY4" fmla="*/ 3120237 h 331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656" h="3319628">
                  <a:moveTo>
                    <a:pt x="0" y="3120237"/>
                  </a:moveTo>
                  <a:lnTo>
                    <a:pt x="266158" y="14787"/>
                  </a:lnTo>
                  <a:lnTo>
                    <a:pt x="330635" y="0"/>
                  </a:lnTo>
                  <a:lnTo>
                    <a:pt x="739656" y="3120237"/>
                  </a:lnTo>
                  <a:cubicBezTo>
                    <a:pt x="493104" y="3120237"/>
                    <a:pt x="536597" y="3568868"/>
                    <a:pt x="0" y="3120237"/>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CE453113-DB64-9E1E-F5F8-C5A1D32DE499}"/>
                </a:ext>
              </a:extLst>
            </p:cNvPr>
            <p:cNvSpPr/>
            <p:nvPr/>
          </p:nvSpPr>
          <p:spPr>
            <a:xfrm>
              <a:off x="9280418" y="1397530"/>
              <a:ext cx="1285436" cy="15145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08EC7412-BFEB-B710-EE5A-FA6AD65C14BE}"/>
                </a:ext>
              </a:extLst>
            </p:cNvPr>
            <p:cNvSpPr/>
            <p:nvPr/>
          </p:nvSpPr>
          <p:spPr>
            <a:xfrm rot="1424257">
              <a:off x="9041348" y="1057702"/>
              <a:ext cx="1813636" cy="1358914"/>
            </a:xfrm>
            <a:custGeom>
              <a:avLst/>
              <a:gdLst>
                <a:gd name="connsiteX0" fmla="*/ 727104 w 2466507"/>
                <a:gd name="connsiteY0" fmla="*/ 35015 h 1848095"/>
                <a:gd name="connsiteX1" fmla="*/ 1382000 w 2466507"/>
                <a:gd name="connsiteY1" fmla="*/ 96914 h 1848095"/>
                <a:gd name="connsiteX2" fmla="*/ 1515770 w 2466507"/>
                <a:gd name="connsiteY2" fmla="*/ 156589 h 1848095"/>
                <a:gd name="connsiteX3" fmla="*/ 1523803 w 2466507"/>
                <a:gd name="connsiteY3" fmla="*/ 157852 h 1848095"/>
                <a:gd name="connsiteX4" fmla="*/ 1636485 w 2466507"/>
                <a:gd name="connsiteY4" fmla="*/ 85919 h 1848095"/>
                <a:gd name="connsiteX5" fmla="*/ 2401174 w 2466507"/>
                <a:gd name="connsiteY5" fmla="*/ 161628 h 1848095"/>
                <a:gd name="connsiteX6" fmla="*/ 1905700 w 2466507"/>
                <a:gd name="connsiteY6" fmla="*/ 287661 h 1848095"/>
                <a:gd name="connsiteX7" fmla="*/ 1886767 w 2466507"/>
                <a:gd name="connsiteY7" fmla="*/ 299994 h 1848095"/>
                <a:gd name="connsiteX8" fmla="*/ 1927697 w 2466507"/>
                <a:gd name="connsiteY8" fmla="*/ 338204 h 1848095"/>
                <a:gd name="connsiteX9" fmla="*/ 1977065 w 2466507"/>
                <a:gd name="connsiteY9" fmla="*/ 462114 h 1848095"/>
                <a:gd name="connsiteX10" fmla="*/ 1971632 w 2466507"/>
                <a:gd name="connsiteY10" fmla="*/ 489425 h 1848095"/>
                <a:gd name="connsiteX11" fmla="*/ 1990586 w 2466507"/>
                <a:gd name="connsiteY11" fmla="*/ 493369 h 1848095"/>
                <a:gd name="connsiteX12" fmla="*/ 2466507 w 2466507"/>
                <a:gd name="connsiteY12" fmla="*/ 1075310 h 1848095"/>
                <a:gd name="connsiteX13" fmla="*/ 1747914 w 2466507"/>
                <a:gd name="connsiteY13" fmla="*/ 800685 h 1848095"/>
                <a:gd name="connsiteX14" fmla="*/ 1458389 w 2466507"/>
                <a:gd name="connsiteY14" fmla="*/ 877549 h 1848095"/>
                <a:gd name="connsiteX15" fmla="*/ 1445535 w 2466507"/>
                <a:gd name="connsiteY15" fmla="*/ 884352 h 1848095"/>
                <a:gd name="connsiteX16" fmla="*/ 1411928 w 2466507"/>
                <a:gd name="connsiteY16" fmla="*/ 1061020 h 1848095"/>
                <a:gd name="connsiteX17" fmla="*/ 1420013 w 2466507"/>
                <a:gd name="connsiteY17" fmla="*/ 1266323 h 1848095"/>
                <a:gd name="connsiteX18" fmla="*/ 1276240 w 2466507"/>
                <a:gd name="connsiteY18" fmla="*/ 1078670 h 1848095"/>
                <a:gd name="connsiteX19" fmla="*/ 1250664 w 2466507"/>
                <a:gd name="connsiteY19" fmla="*/ 1013220 h 1848095"/>
                <a:gd name="connsiteX20" fmla="*/ 1214823 w 2466507"/>
                <a:gd name="connsiteY20" fmla="*/ 1044284 h 1848095"/>
                <a:gd name="connsiteX21" fmla="*/ 1205896 w 2466507"/>
                <a:gd name="connsiteY21" fmla="*/ 1054033 h 1848095"/>
                <a:gd name="connsiteX22" fmla="*/ 1203901 w 2466507"/>
                <a:gd name="connsiteY22" fmla="*/ 1115789 h 1848095"/>
                <a:gd name="connsiteX23" fmla="*/ 1181997 w 2466507"/>
                <a:gd name="connsiteY23" fmla="*/ 1234837 h 1848095"/>
                <a:gd name="connsiteX24" fmla="*/ 1230730 w 2466507"/>
                <a:gd name="connsiteY24" fmla="*/ 1309155 h 1848095"/>
                <a:gd name="connsiteX25" fmla="*/ 1173799 w 2466507"/>
                <a:gd name="connsiteY25" fmla="*/ 1279387 h 1848095"/>
                <a:gd name="connsiteX26" fmla="*/ 1172022 w 2466507"/>
                <a:gd name="connsiteY26" fmla="*/ 1289044 h 1848095"/>
                <a:gd name="connsiteX27" fmla="*/ 1114262 w 2466507"/>
                <a:gd name="connsiteY27" fmla="*/ 1465608 h 1848095"/>
                <a:gd name="connsiteX28" fmla="*/ 1099070 w 2466507"/>
                <a:gd name="connsiteY28" fmla="*/ 1343352 h 1848095"/>
                <a:gd name="connsiteX29" fmla="*/ 1073940 w 2466507"/>
                <a:gd name="connsiteY29" fmla="*/ 1236928 h 1848095"/>
                <a:gd name="connsiteX30" fmla="*/ 1059964 w 2466507"/>
                <a:gd name="connsiteY30" fmla="*/ 1231513 h 1848095"/>
                <a:gd name="connsiteX31" fmla="*/ 567819 w 2466507"/>
                <a:gd name="connsiteY31" fmla="*/ 1266474 h 1848095"/>
                <a:gd name="connsiteX32" fmla="*/ 246903 w 2466507"/>
                <a:gd name="connsiteY32" fmla="*/ 1848095 h 1848095"/>
                <a:gd name="connsiteX33" fmla="*/ 304633 w 2466507"/>
                <a:gd name="connsiteY33" fmla="*/ 1021313 h 1848095"/>
                <a:gd name="connsiteX34" fmla="*/ 313780 w 2466507"/>
                <a:gd name="connsiteY34" fmla="*/ 1014666 h 1848095"/>
                <a:gd name="connsiteX35" fmla="*/ 287941 w 2466507"/>
                <a:gd name="connsiteY35" fmla="*/ 991709 h 1848095"/>
                <a:gd name="connsiteX36" fmla="*/ 257091 w 2466507"/>
                <a:gd name="connsiteY36" fmla="*/ 934028 h 1848095"/>
                <a:gd name="connsiteX37" fmla="*/ 250665 w 2466507"/>
                <a:gd name="connsiteY37" fmla="*/ 868932 h 1848095"/>
                <a:gd name="connsiteX38" fmla="*/ 256844 w 2466507"/>
                <a:gd name="connsiteY38" fmla="*/ 845214 h 1848095"/>
                <a:gd name="connsiteX39" fmla="*/ 246688 w 2466507"/>
                <a:gd name="connsiteY39" fmla="*/ 849247 h 1848095"/>
                <a:gd name="connsiteX40" fmla="*/ 215698 w 2466507"/>
                <a:gd name="connsiteY40" fmla="*/ 866152 h 1848095"/>
                <a:gd name="connsiteX41" fmla="*/ 167119 w 2466507"/>
                <a:gd name="connsiteY41" fmla="*/ 950064 h 1848095"/>
                <a:gd name="connsiteX42" fmla="*/ 75756 w 2466507"/>
                <a:gd name="connsiteY42" fmla="*/ 1303354 h 1848095"/>
                <a:gd name="connsiteX43" fmla="*/ 75753 w 2466507"/>
                <a:gd name="connsiteY43" fmla="*/ 1303355 h 1848095"/>
                <a:gd name="connsiteX44" fmla="*/ 73176 w 2466507"/>
                <a:gd name="connsiteY44" fmla="*/ 983534 h 1848095"/>
                <a:gd name="connsiteX45" fmla="*/ 79558 w 2466507"/>
                <a:gd name="connsiteY45" fmla="*/ 952396 h 1848095"/>
                <a:gd name="connsiteX46" fmla="*/ 0 w 2466507"/>
                <a:gd name="connsiteY46" fmla="*/ 1018139 h 1848095"/>
                <a:gd name="connsiteX47" fmla="*/ 103201 w 2466507"/>
                <a:gd name="connsiteY47" fmla="*/ 811869 h 1848095"/>
                <a:gd name="connsiteX48" fmla="*/ 125188 w 2466507"/>
                <a:gd name="connsiteY48" fmla="*/ 779072 h 1848095"/>
                <a:gd name="connsiteX49" fmla="*/ 150419 w 2466507"/>
                <a:gd name="connsiteY49" fmla="*/ 711219 h 1848095"/>
                <a:gd name="connsiteX50" fmla="*/ 490926 w 2466507"/>
                <a:gd name="connsiteY50" fmla="*/ 422461 h 1848095"/>
                <a:gd name="connsiteX51" fmla="*/ 506054 w 2466507"/>
                <a:gd name="connsiteY51" fmla="*/ 421512 h 1848095"/>
                <a:gd name="connsiteX52" fmla="*/ 529861 w 2466507"/>
                <a:gd name="connsiteY52" fmla="*/ 409009 h 1848095"/>
                <a:gd name="connsiteX53" fmla="*/ 535794 w 2466507"/>
                <a:gd name="connsiteY53" fmla="*/ 406909 h 1848095"/>
                <a:gd name="connsiteX54" fmla="*/ 528949 w 2466507"/>
                <a:gd name="connsiteY54" fmla="*/ 374290 h 1848095"/>
                <a:gd name="connsiteX55" fmla="*/ 585500 w 2466507"/>
                <a:gd name="connsiteY55" fmla="*/ 141461 h 1848095"/>
                <a:gd name="connsiteX56" fmla="*/ 727104 w 2466507"/>
                <a:gd name="connsiteY56" fmla="*/ 35015 h 184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66507" h="1848095">
                  <a:moveTo>
                    <a:pt x="727104" y="35015"/>
                  </a:moveTo>
                  <a:cubicBezTo>
                    <a:pt x="886367" y="-28392"/>
                    <a:pt x="1123712" y="-4471"/>
                    <a:pt x="1382000" y="96914"/>
                  </a:cubicBezTo>
                  <a:lnTo>
                    <a:pt x="1515770" y="156589"/>
                  </a:lnTo>
                  <a:lnTo>
                    <a:pt x="1523803" y="157852"/>
                  </a:lnTo>
                  <a:lnTo>
                    <a:pt x="1636485" y="85919"/>
                  </a:lnTo>
                  <a:cubicBezTo>
                    <a:pt x="1889184" y="-44273"/>
                    <a:pt x="2192109" y="-24059"/>
                    <a:pt x="2401174" y="161628"/>
                  </a:cubicBezTo>
                  <a:cubicBezTo>
                    <a:pt x="2229500" y="154934"/>
                    <a:pt x="2057604" y="199922"/>
                    <a:pt x="1905700" y="287661"/>
                  </a:cubicBezTo>
                  <a:lnTo>
                    <a:pt x="1886767" y="299994"/>
                  </a:lnTo>
                  <a:lnTo>
                    <a:pt x="1927697" y="338204"/>
                  </a:lnTo>
                  <a:cubicBezTo>
                    <a:pt x="1959486" y="376289"/>
                    <a:pt x="1977065" y="418161"/>
                    <a:pt x="1977065" y="462114"/>
                  </a:cubicBezTo>
                  <a:lnTo>
                    <a:pt x="1971632" y="489425"/>
                  </a:lnTo>
                  <a:lnTo>
                    <a:pt x="1990586" y="493369"/>
                  </a:lnTo>
                  <a:cubicBezTo>
                    <a:pt x="2246837" y="573345"/>
                    <a:pt x="2441604" y="796801"/>
                    <a:pt x="2466507" y="1075310"/>
                  </a:cubicBezTo>
                  <a:cubicBezTo>
                    <a:pt x="2285044" y="878207"/>
                    <a:pt x="2018815" y="776463"/>
                    <a:pt x="1747914" y="800685"/>
                  </a:cubicBezTo>
                  <a:cubicBezTo>
                    <a:pt x="1646327" y="809769"/>
                    <a:pt x="1548530" y="836169"/>
                    <a:pt x="1458389" y="877549"/>
                  </a:cubicBezTo>
                  <a:lnTo>
                    <a:pt x="1445535" y="884352"/>
                  </a:lnTo>
                  <a:lnTo>
                    <a:pt x="1411928" y="1061020"/>
                  </a:lnTo>
                  <a:cubicBezTo>
                    <a:pt x="1406693" y="1129564"/>
                    <a:pt x="1409250" y="1198449"/>
                    <a:pt x="1420013" y="1266323"/>
                  </a:cubicBezTo>
                  <a:cubicBezTo>
                    <a:pt x="1359037" y="1212164"/>
                    <a:pt x="1311095" y="1148415"/>
                    <a:pt x="1276240" y="1078670"/>
                  </a:cubicBezTo>
                  <a:lnTo>
                    <a:pt x="1250664" y="1013220"/>
                  </a:lnTo>
                  <a:lnTo>
                    <a:pt x="1214823" y="1044284"/>
                  </a:lnTo>
                  <a:lnTo>
                    <a:pt x="1205896" y="1054033"/>
                  </a:lnTo>
                  <a:lnTo>
                    <a:pt x="1203901" y="1115789"/>
                  </a:lnTo>
                  <a:lnTo>
                    <a:pt x="1181997" y="1234837"/>
                  </a:lnTo>
                  <a:lnTo>
                    <a:pt x="1230730" y="1309155"/>
                  </a:lnTo>
                  <a:lnTo>
                    <a:pt x="1173799" y="1279387"/>
                  </a:lnTo>
                  <a:lnTo>
                    <a:pt x="1172022" y="1289044"/>
                  </a:lnTo>
                  <a:cubicBezTo>
                    <a:pt x="1157131" y="1347587"/>
                    <a:pt x="1137925" y="1406683"/>
                    <a:pt x="1114262" y="1465608"/>
                  </a:cubicBezTo>
                  <a:cubicBezTo>
                    <a:pt x="1111134" y="1423051"/>
                    <a:pt x="1106024" y="1382281"/>
                    <a:pt x="1099070" y="1343352"/>
                  </a:cubicBezTo>
                  <a:lnTo>
                    <a:pt x="1073940" y="1236928"/>
                  </a:lnTo>
                  <a:lnTo>
                    <a:pt x="1059964" y="1231513"/>
                  </a:lnTo>
                  <a:cubicBezTo>
                    <a:pt x="887414" y="1175974"/>
                    <a:pt x="712975" y="1186958"/>
                    <a:pt x="567819" y="1266474"/>
                  </a:cubicBezTo>
                  <a:cubicBezTo>
                    <a:pt x="374278" y="1372496"/>
                    <a:pt x="255383" y="1587977"/>
                    <a:pt x="246903" y="1848095"/>
                  </a:cubicBezTo>
                  <a:cubicBezTo>
                    <a:pt x="81634" y="1546401"/>
                    <a:pt x="112366" y="1202321"/>
                    <a:pt x="304633" y="1021313"/>
                  </a:cubicBezTo>
                  <a:lnTo>
                    <a:pt x="313780" y="1014666"/>
                  </a:lnTo>
                  <a:lnTo>
                    <a:pt x="287941" y="991709"/>
                  </a:lnTo>
                  <a:cubicBezTo>
                    <a:pt x="273914" y="974311"/>
                    <a:pt x="263475" y="955056"/>
                    <a:pt x="257091" y="934028"/>
                  </a:cubicBezTo>
                  <a:cubicBezTo>
                    <a:pt x="250706" y="913000"/>
                    <a:pt x="248678" y="891192"/>
                    <a:pt x="250665" y="868932"/>
                  </a:cubicBezTo>
                  <a:lnTo>
                    <a:pt x="256844" y="845214"/>
                  </a:lnTo>
                  <a:lnTo>
                    <a:pt x="246688" y="849247"/>
                  </a:lnTo>
                  <a:lnTo>
                    <a:pt x="215698" y="866152"/>
                  </a:lnTo>
                  <a:lnTo>
                    <a:pt x="167119" y="950064"/>
                  </a:lnTo>
                  <a:cubicBezTo>
                    <a:pt x="118680" y="1049881"/>
                    <a:pt x="86608" y="1169995"/>
                    <a:pt x="75756" y="1303354"/>
                  </a:cubicBezTo>
                  <a:lnTo>
                    <a:pt x="75753" y="1303355"/>
                  </a:lnTo>
                  <a:cubicBezTo>
                    <a:pt x="60108" y="1191978"/>
                    <a:pt x="59991" y="1083798"/>
                    <a:pt x="73176" y="983534"/>
                  </a:cubicBezTo>
                  <a:lnTo>
                    <a:pt x="79558" y="952396"/>
                  </a:lnTo>
                  <a:lnTo>
                    <a:pt x="0" y="1018139"/>
                  </a:lnTo>
                  <a:cubicBezTo>
                    <a:pt x="29579" y="944482"/>
                    <a:pt x="64372" y="875451"/>
                    <a:pt x="103201" y="811869"/>
                  </a:cubicBezTo>
                  <a:lnTo>
                    <a:pt x="125188" y="779072"/>
                  </a:lnTo>
                  <a:lnTo>
                    <a:pt x="150419" y="711219"/>
                  </a:lnTo>
                  <a:cubicBezTo>
                    <a:pt x="225550" y="551809"/>
                    <a:pt x="344988" y="442962"/>
                    <a:pt x="490926" y="422461"/>
                  </a:cubicBezTo>
                  <a:lnTo>
                    <a:pt x="506054" y="421512"/>
                  </a:lnTo>
                  <a:lnTo>
                    <a:pt x="529861" y="409009"/>
                  </a:lnTo>
                  <a:lnTo>
                    <a:pt x="535794" y="406909"/>
                  </a:lnTo>
                  <a:lnTo>
                    <a:pt x="528949" y="374290"/>
                  </a:lnTo>
                  <a:cubicBezTo>
                    <a:pt x="521544" y="284735"/>
                    <a:pt x="539318" y="205086"/>
                    <a:pt x="585500" y="141461"/>
                  </a:cubicBezTo>
                  <a:cubicBezTo>
                    <a:pt x="620140" y="93744"/>
                    <a:pt x="668299" y="58427"/>
                    <a:pt x="727104" y="35015"/>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Rectangle 54">
              <a:extLst>
                <a:ext uri="{FF2B5EF4-FFF2-40B4-BE49-F238E27FC236}">
                  <a16:creationId xmlns:a16="http://schemas.microsoft.com/office/drawing/2014/main" id="{8B447C5E-FB60-434E-8532-B5CA6A1432A8}"/>
                </a:ext>
              </a:extLst>
            </p:cNvPr>
            <p:cNvSpPr/>
            <p:nvPr/>
          </p:nvSpPr>
          <p:spPr>
            <a:xfrm>
              <a:off x="9264082" y="1490091"/>
              <a:ext cx="1353770" cy="263514"/>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2995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18" end="1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92">
            <a:extLst>
              <a:ext uri="{FF2B5EF4-FFF2-40B4-BE49-F238E27FC236}">
                <a16:creationId xmlns:a16="http://schemas.microsoft.com/office/drawing/2014/main" id="{7CA58B54-852C-4CE0-AE14-6F6C400A4C8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36286" t="39799" r="36250" b="36268"/>
          <a:stretch/>
        </p:blipFill>
        <p:spPr>
          <a:xfrm>
            <a:off x="0" y="0"/>
            <a:ext cx="12213132" cy="6858000"/>
          </a:xfrm>
          <a:prstGeom prst="rect">
            <a:avLst/>
          </a:prstGeom>
        </p:spPr>
      </p:pic>
      <p:sp>
        <p:nvSpPr>
          <p:cNvPr id="5" name="TextBox 4"/>
          <p:cNvSpPr txBox="1"/>
          <p:nvPr/>
        </p:nvSpPr>
        <p:spPr>
          <a:xfrm>
            <a:off x="12290" y="6512516"/>
            <a:ext cx="1981200" cy="307777"/>
          </a:xfrm>
          <a:prstGeom prst="rect">
            <a:avLst/>
          </a:prstGeom>
          <a:noFill/>
        </p:spPr>
        <p:txBody>
          <a:bodyPr wrap="square" rtlCol="0">
            <a:spAutoFit/>
          </a:bodyPr>
          <a:lstStyle/>
          <a:p>
            <a:r>
              <a:rPr lang="en-US" sz="1400" dirty="0">
                <a:solidFill>
                  <a:schemeClr val="bg1"/>
                </a:solidFill>
              </a:rPr>
              <a:t>Alma 8:30-32</a:t>
            </a:r>
          </a:p>
        </p:txBody>
      </p:sp>
      <p:sp>
        <p:nvSpPr>
          <p:cNvPr id="6" name="TextBox 5"/>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Arabic Typesetting" pitchFamily="66" charset="-78"/>
                <a:cs typeface="Arabic Typesetting" pitchFamily="66" charset="-78"/>
              </a:rPr>
              <a:t>Repent Ye, For Thus </a:t>
            </a:r>
            <a:r>
              <a:rPr lang="en-US" sz="4400" dirty="0" err="1">
                <a:solidFill>
                  <a:schemeClr val="bg1"/>
                </a:solidFill>
                <a:latin typeface="Arabic Typesetting" pitchFamily="66" charset="-78"/>
                <a:cs typeface="Arabic Typesetting" pitchFamily="66" charset="-78"/>
              </a:rPr>
              <a:t>Saith</a:t>
            </a:r>
            <a:r>
              <a:rPr lang="en-US" sz="4400" dirty="0">
                <a:solidFill>
                  <a:schemeClr val="bg1"/>
                </a:solidFill>
                <a:latin typeface="Arabic Typesetting" pitchFamily="66" charset="-78"/>
                <a:cs typeface="Arabic Typesetting" pitchFamily="66" charset="-78"/>
              </a:rPr>
              <a:t> the Lord</a:t>
            </a:r>
          </a:p>
        </p:txBody>
      </p:sp>
      <p:sp>
        <p:nvSpPr>
          <p:cNvPr id="7" name="TextBox 6"/>
          <p:cNvSpPr txBox="1"/>
          <p:nvPr/>
        </p:nvSpPr>
        <p:spPr>
          <a:xfrm>
            <a:off x="4395828" y="632472"/>
            <a:ext cx="5867400" cy="369332"/>
          </a:xfrm>
          <a:prstGeom prst="rect">
            <a:avLst/>
          </a:prstGeom>
          <a:noFill/>
        </p:spPr>
        <p:txBody>
          <a:bodyPr wrap="square" rtlCol="0">
            <a:spAutoFit/>
          </a:bodyPr>
          <a:lstStyle/>
          <a:p>
            <a:r>
              <a:rPr lang="en-US" dirty="0">
                <a:solidFill>
                  <a:schemeClr val="bg1"/>
                </a:solidFill>
              </a:rPr>
              <a:t>Alma and </a:t>
            </a:r>
            <a:r>
              <a:rPr lang="en-US" dirty="0" err="1">
                <a:solidFill>
                  <a:schemeClr val="bg1"/>
                </a:solidFill>
              </a:rPr>
              <a:t>Amulek</a:t>
            </a:r>
            <a:r>
              <a:rPr lang="en-US" dirty="0">
                <a:solidFill>
                  <a:schemeClr val="bg1"/>
                </a:solidFill>
              </a:rPr>
              <a:t> Preach Repentance</a:t>
            </a:r>
          </a:p>
        </p:txBody>
      </p:sp>
      <p:sp>
        <p:nvSpPr>
          <p:cNvPr id="92" name="Rectangle 91"/>
          <p:cNvSpPr/>
          <p:nvPr/>
        </p:nvSpPr>
        <p:spPr>
          <a:xfrm>
            <a:off x="471592" y="1409136"/>
            <a:ext cx="6181165" cy="4401205"/>
          </a:xfrm>
          <a:prstGeom prst="rect">
            <a:avLst/>
          </a:prstGeom>
        </p:spPr>
        <p:txBody>
          <a:bodyPr wrap="square">
            <a:spAutoFit/>
          </a:bodyPr>
          <a:lstStyle/>
          <a:p>
            <a:pPr fontAlgn="base"/>
            <a:r>
              <a:rPr lang="en-US" sz="2000" i="1" dirty="0">
                <a:solidFill>
                  <a:schemeClr val="bg1"/>
                </a:solidFill>
              </a:rPr>
              <a:t>“And Alma went forth, and also Amulek, among the people, to declare the words of God unto them; and they were filled with the Holy Ghost.</a:t>
            </a:r>
          </a:p>
          <a:p>
            <a:pPr fontAlgn="base"/>
            <a:endParaRPr lang="en-US" sz="2000" i="1" dirty="0">
              <a:solidFill>
                <a:schemeClr val="bg1"/>
              </a:solidFill>
            </a:endParaRPr>
          </a:p>
          <a:p>
            <a:pPr fontAlgn="base"/>
            <a:r>
              <a:rPr lang="en-US" sz="2000" i="1" dirty="0">
                <a:solidFill>
                  <a:schemeClr val="bg1"/>
                </a:solidFill>
              </a:rPr>
              <a:t>And they had power given unto them, insomuch that they could not be confined in dungeons; neither was it possible that any man could slay them; nevertheless they did not exercise their</a:t>
            </a:r>
            <a:r>
              <a:rPr lang="en-US" sz="2000" i="1" baseline="30000" dirty="0">
                <a:solidFill>
                  <a:schemeClr val="bg1"/>
                </a:solidFill>
              </a:rPr>
              <a:t> </a:t>
            </a:r>
            <a:r>
              <a:rPr lang="en-US" sz="2000" i="1" dirty="0">
                <a:solidFill>
                  <a:schemeClr val="bg1"/>
                </a:solidFill>
              </a:rPr>
              <a:t>power until they were bound in bands and cast into prison. Now, this was done that the Lord might show forth his power in them.</a:t>
            </a:r>
          </a:p>
          <a:p>
            <a:pPr fontAlgn="base"/>
            <a:endParaRPr lang="en-US" sz="2000" i="1" dirty="0">
              <a:solidFill>
                <a:schemeClr val="bg1"/>
              </a:solidFill>
            </a:endParaRPr>
          </a:p>
          <a:p>
            <a:pPr fontAlgn="base"/>
            <a:r>
              <a:rPr lang="en-US" sz="2000" i="1" dirty="0">
                <a:solidFill>
                  <a:schemeClr val="bg1"/>
                </a:solidFill>
              </a:rPr>
              <a:t>And it came to pass that they went forth and began to preach and to prophesy unto the people, according to the spirit and power which the Lord had given them.”</a:t>
            </a:r>
          </a:p>
        </p:txBody>
      </p:sp>
      <p:pic>
        <p:nvPicPr>
          <p:cNvPr id="3" name="Picture 2" descr="reload">
            <a:extLst>
              <a:ext uri="{FF2B5EF4-FFF2-40B4-BE49-F238E27FC236}">
                <a16:creationId xmlns:a16="http://schemas.microsoft.com/office/drawing/2014/main" id="{9359BF78-966D-676C-D4F9-B111B7983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3101" y="3749823"/>
            <a:ext cx="2762693" cy="27626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eload">
            <a:extLst>
              <a:ext uri="{FF2B5EF4-FFF2-40B4-BE49-F238E27FC236}">
                <a16:creationId xmlns:a16="http://schemas.microsoft.com/office/drawing/2014/main" id="{255025A8-9CB4-094F-5FA8-B82B711323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5733" y="1409136"/>
            <a:ext cx="2762693" cy="2762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70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C4C717-D6D2-475F-9862-81A477B23BB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36286" t="39799" r="36250" b="36268"/>
          <a:stretch/>
        </p:blipFill>
        <p:spPr>
          <a:xfrm>
            <a:off x="0" y="0"/>
            <a:ext cx="12213132" cy="6858000"/>
          </a:xfrm>
          <a:prstGeom prst="rect">
            <a:avLst/>
          </a:prstGeom>
        </p:spPr>
      </p:pic>
      <p:sp>
        <p:nvSpPr>
          <p:cNvPr id="5" name="TextBox 4"/>
          <p:cNvSpPr txBox="1"/>
          <p:nvPr/>
        </p:nvSpPr>
        <p:spPr>
          <a:xfrm>
            <a:off x="152400" y="135791"/>
            <a:ext cx="8763000" cy="5355312"/>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endParaRPr lang="en-US" dirty="0">
              <a:solidFill>
                <a:schemeClr val="bg1"/>
              </a:solidFill>
            </a:endParaRPr>
          </a:p>
          <a:p>
            <a:r>
              <a:rPr lang="en-US" dirty="0" err="1">
                <a:solidFill>
                  <a:schemeClr val="bg1"/>
                </a:solidFill>
              </a:rPr>
              <a:t>Ammonihah</a:t>
            </a:r>
            <a:r>
              <a:rPr lang="en-US" dirty="0">
                <a:solidFill>
                  <a:schemeClr val="bg1"/>
                </a:solidFill>
              </a:rPr>
              <a:t>—see article</a:t>
            </a:r>
          </a:p>
          <a:p>
            <a:endParaRPr lang="en-US" dirty="0">
              <a:solidFill>
                <a:schemeClr val="bg1"/>
              </a:solidFill>
            </a:endParaRPr>
          </a:p>
          <a:p>
            <a:r>
              <a:rPr lang="en-US" dirty="0">
                <a:solidFill>
                  <a:schemeClr val="bg1"/>
                </a:solidFill>
              </a:rPr>
              <a:t>Who’s Who Book of Mormon by Ed J. </a:t>
            </a:r>
            <a:r>
              <a:rPr lang="en-US" dirty="0" err="1">
                <a:solidFill>
                  <a:schemeClr val="bg1"/>
                </a:solidFill>
              </a:rPr>
              <a:t>Pinegar</a:t>
            </a:r>
            <a:r>
              <a:rPr lang="en-US" dirty="0">
                <a:solidFill>
                  <a:schemeClr val="bg1"/>
                </a:solidFill>
              </a:rPr>
              <a:t> and Richard J. Allen pg. 21 and 23-24</a:t>
            </a:r>
          </a:p>
          <a:p>
            <a:endParaRPr lang="en-US" dirty="0">
              <a:solidFill>
                <a:schemeClr val="bg1"/>
              </a:solidFill>
            </a:endParaRPr>
          </a:p>
          <a:p>
            <a:r>
              <a:rPr lang="en-US" dirty="0">
                <a:solidFill>
                  <a:schemeClr val="bg1"/>
                </a:solidFill>
              </a:rPr>
              <a:t>Elder Russell M. Nelson (“Jesus Christ—the Master Healer,”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Nov. 2005, 86).</a:t>
            </a:r>
          </a:p>
          <a:p>
            <a:endParaRPr lang="en-US" dirty="0">
              <a:solidFill>
                <a:schemeClr val="bg1"/>
              </a:solidFill>
            </a:endParaRPr>
          </a:p>
          <a:p>
            <a:r>
              <a:rPr lang="en-US" dirty="0">
                <a:solidFill>
                  <a:schemeClr val="bg1"/>
                </a:solidFill>
                <a:latin typeface="Abadi" panose="020B0604020104020204" pitchFamily="34" charset="0"/>
              </a:rPr>
              <a:t>Dieter F. Uchtdorf, “Fourth Floor, Last Door,”</a:t>
            </a:r>
            <a:r>
              <a:rPr lang="en-US" i="1" dirty="0">
                <a:solidFill>
                  <a:schemeClr val="bg1"/>
                </a:solidFill>
                <a:latin typeface="Abadi" panose="020B0604020104020204" pitchFamily="34" charset="0"/>
              </a:rPr>
              <a:t> Ensign</a:t>
            </a:r>
            <a:r>
              <a:rPr lang="en-US" dirty="0">
                <a:solidFill>
                  <a:schemeClr val="bg1"/>
                </a:solidFill>
                <a:latin typeface="Abadi" panose="020B0604020104020204" pitchFamily="34" charset="0"/>
              </a:rPr>
              <a:t> or</a:t>
            </a:r>
            <a:r>
              <a:rPr lang="en-US" i="1" dirty="0">
                <a:solidFill>
                  <a:schemeClr val="bg1"/>
                </a:solidFill>
                <a:latin typeface="Abadi" panose="020B0604020104020204" pitchFamily="34" charset="0"/>
              </a:rPr>
              <a:t> Liahona,</a:t>
            </a:r>
            <a:r>
              <a:rPr lang="en-US" dirty="0">
                <a:solidFill>
                  <a:schemeClr val="bg1"/>
                </a:solidFill>
                <a:latin typeface="Abadi" panose="020B0604020104020204" pitchFamily="34" charset="0"/>
              </a:rPr>
              <a:t> Nov. 2016, 16–17</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Joseph B. </a:t>
            </a:r>
            <a:r>
              <a:rPr lang="en-US" dirty="0" err="1">
                <a:solidFill>
                  <a:schemeClr val="bg1"/>
                </a:solidFill>
                <a:latin typeface="Abadi" panose="020B0604020104020204" pitchFamily="34" charset="0"/>
              </a:rPr>
              <a:t>Wirthlin</a:t>
            </a:r>
            <a:r>
              <a:rPr lang="en-US" dirty="0">
                <a:solidFill>
                  <a:schemeClr val="bg1"/>
                </a:solidFill>
                <a:latin typeface="Abadi" panose="020B0604020104020204" pitchFamily="34" charset="0"/>
              </a:rPr>
              <a:t>, “Improving Our Prayers” [Brigham Young University devotional, Jan. 21, 2003], 2, speeches.byu.edu</a:t>
            </a:r>
            <a:endParaRPr lang="en-US" dirty="0">
              <a:solidFill>
                <a:schemeClr val="bg1"/>
              </a:solidFill>
            </a:endParaRPr>
          </a:p>
          <a:p>
            <a:endParaRPr lang="en-US" dirty="0">
              <a:solidFill>
                <a:schemeClr val="bg1"/>
              </a:solidFill>
            </a:endParaRPr>
          </a:p>
          <a:p>
            <a:r>
              <a:rPr lang="en-US" dirty="0">
                <a:solidFill>
                  <a:schemeClr val="bg1"/>
                </a:solidFill>
              </a:rPr>
              <a:t>President Henry B. </a:t>
            </a:r>
            <a:r>
              <a:rPr lang="en-US" dirty="0" err="1">
                <a:solidFill>
                  <a:schemeClr val="bg1"/>
                </a:solidFill>
              </a:rPr>
              <a:t>Eyring</a:t>
            </a:r>
            <a:r>
              <a:rPr lang="en-US" dirty="0">
                <a:solidFill>
                  <a:schemeClr val="bg1"/>
                </a:solidFill>
              </a:rPr>
              <a:t>(“Spiritual Preparedness: Start Early and Be Steady,” </a:t>
            </a:r>
            <a:r>
              <a:rPr lang="en-US" i="1" dirty="0">
                <a:solidFill>
                  <a:schemeClr val="bg1"/>
                </a:solidFill>
              </a:rPr>
              <a:t>Ensign,</a:t>
            </a:r>
            <a:r>
              <a:rPr lang="en-US" dirty="0">
                <a:solidFill>
                  <a:schemeClr val="bg1"/>
                </a:solidFill>
              </a:rPr>
              <a:t> Nov. 2005, 38, 40).</a:t>
            </a:r>
          </a:p>
          <a:p>
            <a:endParaRPr lang="en-US" dirty="0">
              <a:solidFill>
                <a:schemeClr val="bg1"/>
              </a:solidFill>
            </a:endParaRPr>
          </a:p>
          <a:p>
            <a:r>
              <a:rPr lang="en-US" dirty="0">
                <a:solidFill>
                  <a:schemeClr val="bg1"/>
                </a:solidFill>
              </a:rPr>
              <a:t> </a:t>
            </a:r>
          </a:p>
        </p:txBody>
      </p:sp>
      <p:sp>
        <p:nvSpPr>
          <p:cNvPr id="6" name="Footer Placeholder 14">
            <a:extLst>
              <a:ext uri="{FF2B5EF4-FFF2-40B4-BE49-F238E27FC236}">
                <a16:creationId xmlns:a16="http://schemas.microsoft.com/office/drawing/2014/main" id="{043DDF6F-AAD1-4BD2-A1AD-B1A5979BC055}"/>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478651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635" y="0"/>
            <a:ext cx="9144000" cy="6986528"/>
          </a:xfrm>
          <a:prstGeom prst="rect">
            <a:avLst/>
          </a:prstGeom>
        </p:spPr>
        <p:txBody>
          <a:bodyPr wrap="square">
            <a:spAutoFit/>
          </a:bodyPr>
          <a:lstStyle/>
          <a:p>
            <a:r>
              <a:rPr lang="en-US" sz="1400" dirty="0"/>
              <a:t>The name </a:t>
            </a:r>
            <a:r>
              <a:rPr lang="en-US" sz="1400" b="1" dirty="0" err="1"/>
              <a:t>Ammonihah</a:t>
            </a:r>
            <a:r>
              <a:rPr lang="en-US" sz="1400" dirty="0"/>
              <a:t> is a Book of Mormon </a:t>
            </a:r>
            <a:r>
              <a:rPr lang="en-US" sz="1400" dirty="0" err="1"/>
              <a:t>toponym</a:t>
            </a:r>
            <a:r>
              <a:rPr lang="en-US" sz="1400" dirty="0"/>
              <a:t> referenced 26 times in the text. 1 of those references is in the book of Helaman. The other 25 citations are all in the book of Alma. </a:t>
            </a:r>
            <a:r>
              <a:rPr lang="en-US" sz="1400" dirty="0" err="1"/>
              <a:t>Ammonihah</a:t>
            </a:r>
            <a:r>
              <a:rPr lang="en-US" sz="1400" dirty="0"/>
              <a:t> first appears by name in Mormon's compendium in the 10th year of the reign of the judges (ca. 82 BC). The city was obliterated in a brutal Lamanite invasion in the 11th year of the reign of the judges (ca. 81 BC) and it lay unoccupied and in ruins for several years as required by the law of apostate cities in Deuteronomy 13:12-16. (See John W. Welch, "The Destruction of </a:t>
            </a:r>
            <a:r>
              <a:rPr lang="en-US" sz="1400" dirty="0" err="1"/>
              <a:t>Ammonihah</a:t>
            </a:r>
            <a:r>
              <a:rPr lang="en-US" sz="1400" dirty="0"/>
              <a:t> and the Law of Apostate Cities" in </a:t>
            </a:r>
            <a:r>
              <a:rPr lang="en-US" sz="1400" i="1" dirty="0" err="1"/>
              <a:t>Reexploring</a:t>
            </a:r>
            <a:r>
              <a:rPr lang="en-US" sz="1400" i="1" dirty="0"/>
              <a:t> The Book of Mormon</a:t>
            </a:r>
            <a:r>
              <a:rPr lang="en-US" sz="1400" dirty="0"/>
              <a:t>, Salt Lake City: Deseret Book &amp; FARMS, 1992, chapter 50. By the 19th year of the reign of the judges (ca. 72 BC) the city had been partially rebuilt. It figures in the war with the Lamanites under </a:t>
            </a:r>
            <a:r>
              <a:rPr lang="en-US" sz="1400" dirty="0" err="1"/>
              <a:t>Amalickiah</a:t>
            </a:r>
            <a:r>
              <a:rPr lang="en-US" sz="1400" dirty="0"/>
              <a:t> and is never mentioned again except as an historical referent. Another name for </a:t>
            </a:r>
            <a:r>
              <a:rPr lang="en-US" sz="1400" dirty="0" err="1"/>
              <a:t>Ammonihah</a:t>
            </a:r>
            <a:r>
              <a:rPr lang="en-US" sz="1400" dirty="0"/>
              <a:t> is "Desolation of </a:t>
            </a:r>
            <a:r>
              <a:rPr lang="en-US" sz="1400" dirty="0" err="1"/>
              <a:t>Nehors"Alma</a:t>
            </a:r>
            <a:r>
              <a:rPr lang="en-US" sz="1400" dirty="0"/>
              <a:t> 16:11. Nehor and his successor, </a:t>
            </a:r>
            <a:r>
              <a:rPr lang="en-US" sz="1400" dirty="0" err="1"/>
              <a:t>Amlici</a:t>
            </a:r>
            <a:r>
              <a:rPr lang="en-US" sz="1400" dirty="0"/>
              <a:t>, are both important in the discussion. The locus of their power base centered in </a:t>
            </a:r>
            <a:r>
              <a:rPr lang="en-US" sz="1400" dirty="0" err="1"/>
              <a:t>Ammonihah</a:t>
            </a:r>
            <a:r>
              <a:rPr lang="en-US" sz="1400" dirty="0"/>
              <a:t> Alma 15:15. The recent realization (by Royal </a:t>
            </a:r>
            <a:r>
              <a:rPr lang="en-US" sz="1400" dirty="0" err="1"/>
              <a:t>Skousen</a:t>
            </a:r>
            <a:r>
              <a:rPr lang="en-US" sz="1400" dirty="0"/>
              <a:t>) that all 19 occurrences of the word "</a:t>
            </a:r>
            <a:r>
              <a:rPr lang="en-US" sz="1400" dirty="0" err="1"/>
              <a:t>Amalekites</a:t>
            </a:r>
            <a:r>
              <a:rPr lang="en-US" sz="1400" dirty="0"/>
              <a:t>" in the 1981 LDS text should read "</a:t>
            </a:r>
            <a:r>
              <a:rPr lang="en-US" sz="1400" dirty="0" err="1"/>
              <a:t>Amlicites</a:t>
            </a:r>
            <a:r>
              <a:rPr lang="en-US" sz="1400" dirty="0"/>
              <a:t>" (see the blog article entitled "Peripatetic </a:t>
            </a:r>
            <a:r>
              <a:rPr lang="en-US" sz="1400" dirty="0" err="1"/>
              <a:t>Amlici</a:t>
            </a:r>
            <a:r>
              <a:rPr lang="en-US" sz="1400" dirty="0"/>
              <a:t>") opens up a number of interesting implications for </a:t>
            </a:r>
            <a:r>
              <a:rPr lang="en-US" sz="1400" dirty="0" err="1"/>
              <a:t>Ammonihah</a:t>
            </a:r>
            <a:r>
              <a:rPr lang="en-US" sz="1400" dirty="0"/>
              <a:t> that have yet to be fully explored. The city of </a:t>
            </a:r>
            <a:r>
              <a:rPr lang="en-US" sz="1400" dirty="0" err="1"/>
              <a:t>Ammonihah</a:t>
            </a:r>
            <a:r>
              <a:rPr lang="en-US" sz="1400" dirty="0"/>
              <a:t> was in the land of </a:t>
            </a:r>
            <a:r>
              <a:rPr lang="en-US" sz="1400" dirty="0" err="1"/>
              <a:t>Ammonihah</a:t>
            </a:r>
            <a:r>
              <a:rPr lang="en-US" sz="1400" dirty="0"/>
              <a:t> Alma 8:18.</a:t>
            </a:r>
          </a:p>
          <a:p>
            <a:r>
              <a:rPr lang="en-US" sz="1400" dirty="0" err="1"/>
              <a:t>Ammonihah</a:t>
            </a:r>
            <a:r>
              <a:rPr lang="en-US" sz="1400" dirty="0"/>
              <a:t> was a cosmopolitan city with both </a:t>
            </a:r>
            <a:r>
              <a:rPr lang="en-US" sz="1400" dirty="0" err="1"/>
              <a:t>Nephite</a:t>
            </a:r>
            <a:r>
              <a:rPr lang="en-US" sz="1400" dirty="0"/>
              <a:t> and non-</a:t>
            </a:r>
            <a:r>
              <a:rPr lang="en-US" sz="1400" dirty="0" err="1"/>
              <a:t>Nephite</a:t>
            </a:r>
            <a:r>
              <a:rPr lang="en-US" sz="1400" dirty="0"/>
              <a:t> citizens. This implies a trade route location 6 with non-</a:t>
            </a:r>
            <a:r>
              <a:rPr lang="en-US" sz="1400" dirty="0" err="1"/>
              <a:t>Nephite</a:t>
            </a:r>
            <a:r>
              <a:rPr lang="en-US" sz="1400" dirty="0"/>
              <a:t> enclaves or proximity to a major non-</a:t>
            </a:r>
            <a:r>
              <a:rPr lang="en-US" sz="1400" dirty="0" err="1"/>
              <a:t>Nephite</a:t>
            </a:r>
            <a:r>
              <a:rPr lang="en-US" sz="1400" dirty="0"/>
              <a:t> region. Alma 8:20. </a:t>
            </a:r>
            <a:r>
              <a:rPr lang="en-US" sz="1400" dirty="0" err="1"/>
              <a:t>Amulek's</a:t>
            </a:r>
            <a:r>
              <a:rPr lang="en-US" sz="1400" dirty="0"/>
              <a:t> comment also reflects the </a:t>
            </a:r>
            <a:r>
              <a:rPr lang="en-US" sz="1400" dirty="0" err="1"/>
              <a:t>Amlicite</a:t>
            </a:r>
            <a:r>
              <a:rPr lang="en-US" sz="1400" dirty="0"/>
              <a:t> partition Alma 2:11 five years earlier and its aftermath Alma 3:11 with religious connotations.</a:t>
            </a:r>
          </a:p>
          <a:p>
            <a:r>
              <a:rPr lang="en-US" sz="1400" dirty="0"/>
              <a:t>The economy was flourishing in </a:t>
            </a:r>
            <a:r>
              <a:rPr lang="en-US" sz="1400" dirty="0" err="1"/>
              <a:t>Ammonihah</a:t>
            </a:r>
            <a:r>
              <a:rPr lang="en-US" sz="1400" dirty="0"/>
              <a:t>. This is evidenced by </a:t>
            </a:r>
            <a:r>
              <a:rPr lang="en-US" sz="1400" dirty="0" err="1"/>
              <a:t>Amulek's</a:t>
            </a:r>
            <a:r>
              <a:rPr lang="en-US" sz="1400" dirty="0"/>
              <a:t> comment that he had neglected spiritual matters because he was so busy making money. Alma 10:4, 5. It is further evidenced by the extreme hubris of the natives Alma 16:9 and the strength of the local legal profession Alma 10:31, 32.</a:t>
            </a:r>
          </a:p>
          <a:p>
            <a:r>
              <a:rPr lang="en-US" sz="1400" dirty="0"/>
              <a:t>Nehor was executed for the murder of Gideon in the first year of the reign of the judges (ca. 91 BC) Alma 1:15, but his apostate belief system survived him Alma 1:16. At the time of his death, Nehor had recently founded a church Alma 1:6. Where was </a:t>
            </a:r>
            <a:r>
              <a:rPr lang="en-US" sz="1400" dirty="0" err="1"/>
              <a:t>Nehor's</a:t>
            </a:r>
            <a:r>
              <a:rPr lang="en-US" sz="1400" dirty="0"/>
              <a:t> church located? It was in the city of </a:t>
            </a:r>
            <a:r>
              <a:rPr lang="en-US" sz="1400" dirty="0" err="1"/>
              <a:t>Ammonihah</a:t>
            </a:r>
            <a:r>
              <a:rPr lang="en-US" sz="1400" dirty="0"/>
              <a:t> Alma 14:16, 18; Alma 15:15; Alma 16:11. Therefore, when Nehor was travelling to preach to his believers &amp; supporters Alma 1:7, he was headed to </a:t>
            </a:r>
            <a:r>
              <a:rPr lang="en-US" sz="1400" dirty="0" err="1"/>
              <a:t>Ammonihah</a:t>
            </a:r>
            <a:r>
              <a:rPr lang="en-US" sz="1400" dirty="0"/>
              <a:t>. We previously established that Nehor slew Gideon in the valley of Gideon (see the article entitled "Gideon" in this blog) because Gideon was a church leader Alma 1:7 in his eponymous valley defending his fellow church members from heresy and apostasy. We know that Gideon was one of the seven churches founded by Alma</a:t>
            </a:r>
            <a:r>
              <a:rPr lang="en-US" sz="1400" baseline="-25000" dirty="0"/>
              <a:t>1</a:t>
            </a:r>
            <a:r>
              <a:rPr lang="en-US" sz="1400" dirty="0"/>
              <a:t> ca. 120 B.C. (see the blog article "The Church in Zarahemla"). From this we deduce that the valley of Gideon was en route from the local land of Zarahemla to </a:t>
            </a:r>
            <a:r>
              <a:rPr lang="en-US" sz="1400" dirty="0" err="1"/>
              <a:t>Ammonihah</a:t>
            </a:r>
            <a:r>
              <a:rPr lang="en-US" sz="1400" dirty="0"/>
              <a:t>. 7 This means </a:t>
            </a:r>
            <a:r>
              <a:rPr lang="en-US" sz="1400" dirty="0" err="1"/>
              <a:t>Ammonihah</a:t>
            </a:r>
            <a:r>
              <a:rPr lang="en-US" sz="1400" dirty="0"/>
              <a:t> was east of river Sidon 8. See the article "The Usumacinta/Sidon Correlation" in this blog for a great deal more information about </a:t>
            </a:r>
            <a:r>
              <a:rPr lang="en-US" sz="1400" dirty="0" err="1"/>
              <a:t>Ammonihah</a:t>
            </a:r>
            <a:r>
              <a:rPr lang="en-US" sz="1400" dirty="0"/>
              <a:t> east of Sidon and the implications of that important discovery first noted by V. Garth Norman.</a:t>
            </a:r>
          </a:p>
          <a:p>
            <a:r>
              <a:rPr lang="en-US" sz="1400" dirty="0"/>
              <a:t>http://bookofmormonresources.blogspot.com/2011/12/ammonihah.html</a:t>
            </a:r>
          </a:p>
          <a:p>
            <a:endParaRPr lang="en-US" sz="1400" dirty="0"/>
          </a:p>
        </p:txBody>
      </p:sp>
    </p:spTree>
    <p:extLst>
      <p:ext uri="{BB962C8B-B14F-4D97-AF65-F5344CB8AC3E}">
        <p14:creationId xmlns:p14="http://schemas.microsoft.com/office/powerpoint/2010/main" val="2350207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BF9D9A-7629-043F-EE97-6BE9A7894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9A91C9F-DE6A-2A6E-9047-F223740334D2}"/>
              </a:ext>
            </a:extLst>
          </p:cNvPr>
          <p:cNvSpPr txBox="1"/>
          <p:nvPr/>
        </p:nvSpPr>
        <p:spPr>
          <a:xfrm>
            <a:off x="1524000" y="1120676"/>
            <a:ext cx="9144000" cy="2308324"/>
          </a:xfrm>
          <a:prstGeom prst="rect">
            <a:avLst/>
          </a:prstGeom>
          <a:noFill/>
        </p:spPr>
        <p:txBody>
          <a:bodyPr wrap="square" rtlCol="0">
            <a:spAutoFit/>
          </a:bodyPr>
          <a:lstStyle/>
          <a:p>
            <a:pPr algn="ctr"/>
            <a:r>
              <a:rPr lang="en-US" sz="4800" dirty="0">
                <a:solidFill>
                  <a:schemeClr val="bg1"/>
                </a:solidFill>
                <a:latin typeface="Batang" pitchFamily="18" charset="-127"/>
                <a:ea typeface="Batang" pitchFamily="18" charset="-127"/>
              </a:rPr>
              <a:t>Alma and Amulek Confirming Witness</a:t>
            </a:r>
          </a:p>
          <a:p>
            <a:pPr algn="ctr"/>
            <a:r>
              <a:rPr lang="en-US" sz="4800" dirty="0">
                <a:solidFill>
                  <a:schemeClr val="bg1"/>
                </a:solidFill>
                <a:latin typeface="Batang" pitchFamily="18" charset="-127"/>
                <a:ea typeface="Batang" pitchFamily="18" charset="-127"/>
              </a:rPr>
              <a:t>Alma 9-10</a:t>
            </a:r>
          </a:p>
        </p:txBody>
      </p:sp>
      <p:grpSp>
        <p:nvGrpSpPr>
          <p:cNvPr id="4" name="Group 3">
            <a:extLst>
              <a:ext uri="{FF2B5EF4-FFF2-40B4-BE49-F238E27FC236}">
                <a16:creationId xmlns:a16="http://schemas.microsoft.com/office/drawing/2014/main" id="{CE1475CB-1677-84A6-EB2A-5C5490E97002}"/>
              </a:ext>
            </a:extLst>
          </p:cNvPr>
          <p:cNvGrpSpPr/>
          <p:nvPr/>
        </p:nvGrpSpPr>
        <p:grpSpPr>
          <a:xfrm>
            <a:off x="2341334" y="2551675"/>
            <a:ext cx="1618358" cy="3996001"/>
            <a:chOff x="3464143" y="1066800"/>
            <a:chExt cx="1525391" cy="3766449"/>
          </a:xfr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100000" b="100000"/>
            </a:path>
            <a:tileRect t="-100000" r="-100000"/>
          </a:gradFill>
        </p:grpSpPr>
        <p:grpSp>
          <p:nvGrpSpPr>
            <p:cNvPr id="5" name="Group 49">
              <a:extLst>
                <a:ext uri="{FF2B5EF4-FFF2-40B4-BE49-F238E27FC236}">
                  <a16:creationId xmlns:a16="http://schemas.microsoft.com/office/drawing/2014/main" id="{716A9F5A-1DAB-66E6-EF37-990342AD606A}"/>
                </a:ext>
              </a:extLst>
            </p:cNvPr>
            <p:cNvGrpSpPr/>
            <p:nvPr/>
          </p:nvGrpSpPr>
          <p:grpSpPr>
            <a:xfrm rot="9550070">
              <a:off x="4213978" y="4219465"/>
              <a:ext cx="304800" cy="613784"/>
              <a:chOff x="1295400" y="4546730"/>
              <a:chExt cx="409568" cy="689984"/>
            </a:xfrm>
            <a:grpFill/>
          </p:grpSpPr>
          <p:sp>
            <p:nvSpPr>
              <p:cNvPr id="53" name="Oval 52">
                <a:extLst>
                  <a:ext uri="{FF2B5EF4-FFF2-40B4-BE49-F238E27FC236}">
                    <a16:creationId xmlns:a16="http://schemas.microsoft.com/office/drawing/2014/main" id="{9AEF8162-B47A-E5E4-800E-34D042ED4080}"/>
                  </a:ext>
                </a:extLst>
              </p:cNvPr>
              <p:cNvSpPr/>
              <p:nvPr/>
            </p:nvSpPr>
            <p:spPr>
              <a:xfrm rot="19444033">
                <a:off x="1307650" y="4546730"/>
                <a:ext cx="397318" cy="68998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59787167-ABD6-8976-1E64-95A3B2B9744C}"/>
                  </a:ext>
                </a:extLst>
              </p:cNvPr>
              <p:cNvSpPr/>
              <p:nvPr/>
            </p:nvSpPr>
            <p:spPr>
              <a:xfrm>
                <a:off x="1295400" y="4648200"/>
                <a:ext cx="196273" cy="29556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42">
              <a:extLst>
                <a:ext uri="{FF2B5EF4-FFF2-40B4-BE49-F238E27FC236}">
                  <a16:creationId xmlns:a16="http://schemas.microsoft.com/office/drawing/2014/main" id="{5CB658D9-2D47-CB65-6BBB-4E07150F6BC2}"/>
                </a:ext>
              </a:extLst>
            </p:cNvPr>
            <p:cNvGrpSpPr/>
            <p:nvPr/>
          </p:nvGrpSpPr>
          <p:grpSpPr>
            <a:xfrm rot="15885139">
              <a:off x="3977145" y="4210668"/>
              <a:ext cx="304800" cy="613784"/>
              <a:chOff x="1295400" y="4546730"/>
              <a:chExt cx="409568" cy="689984"/>
            </a:xfrm>
            <a:grpFill/>
          </p:grpSpPr>
          <p:sp>
            <p:nvSpPr>
              <p:cNvPr id="51" name="Oval 5">
                <a:extLst>
                  <a:ext uri="{FF2B5EF4-FFF2-40B4-BE49-F238E27FC236}">
                    <a16:creationId xmlns:a16="http://schemas.microsoft.com/office/drawing/2014/main" id="{66C196C9-7F7C-FA7E-EC45-88ADC0B62989}"/>
                  </a:ext>
                </a:extLst>
              </p:cNvPr>
              <p:cNvSpPr/>
              <p:nvPr/>
            </p:nvSpPr>
            <p:spPr>
              <a:xfrm rot="19444033">
                <a:off x="1307650" y="4546730"/>
                <a:ext cx="397318" cy="68998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866D815-0F4F-7D3F-CDB2-58A22A0E47FC}"/>
                  </a:ext>
                </a:extLst>
              </p:cNvPr>
              <p:cNvSpPr/>
              <p:nvPr/>
            </p:nvSpPr>
            <p:spPr>
              <a:xfrm>
                <a:off x="1295400" y="4648200"/>
                <a:ext cx="196273" cy="29556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rapezoid 6">
              <a:extLst>
                <a:ext uri="{FF2B5EF4-FFF2-40B4-BE49-F238E27FC236}">
                  <a16:creationId xmlns:a16="http://schemas.microsoft.com/office/drawing/2014/main" id="{FAE68CCE-99AE-A374-87AD-1CEEB2A70884}"/>
                </a:ext>
              </a:extLst>
            </p:cNvPr>
            <p:cNvSpPr/>
            <p:nvPr/>
          </p:nvSpPr>
          <p:spPr>
            <a:xfrm>
              <a:off x="3685309" y="3384074"/>
              <a:ext cx="1115291" cy="1106055"/>
            </a:xfrm>
            <a:prstGeom prst="trapezoid">
              <a:avLst>
                <a:gd name="adj" fmla="val 1376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D9A45E0-BA2F-6096-D662-D9B9C552ED32}"/>
                </a:ext>
              </a:extLst>
            </p:cNvPr>
            <p:cNvSpPr/>
            <p:nvPr/>
          </p:nvSpPr>
          <p:spPr>
            <a:xfrm rot="20545553">
              <a:off x="4760934" y="3031463"/>
              <a:ext cx="228600" cy="457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C596776-769D-F8F5-1C21-F1BED14595AC}"/>
                </a:ext>
              </a:extLst>
            </p:cNvPr>
            <p:cNvSpPr/>
            <p:nvPr/>
          </p:nvSpPr>
          <p:spPr>
            <a:xfrm rot="951259">
              <a:off x="3464143" y="3013451"/>
              <a:ext cx="228600" cy="457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67E01E61-6A47-8A30-A47D-7CD1083513BD}"/>
                </a:ext>
              </a:extLst>
            </p:cNvPr>
            <p:cNvSpPr/>
            <p:nvPr/>
          </p:nvSpPr>
          <p:spPr>
            <a:xfrm>
              <a:off x="3657600" y="2051730"/>
              <a:ext cx="1143000" cy="2133600"/>
            </a:xfrm>
            <a:prstGeom prst="trapezoid">
              <a:avLst>
                <a:gd name="adj" fmla="val 3372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87CE994-DDE7-71A8-38F2-A03BAF61ED3E}"/>
                </a:ext>
              </a:extLst>
            </p:cNvPr>
            <p:cNvSpPr/>
            <p:nvPr/>
          </p:nvSpPr>
          <p:spPr>
            <a:xfrm>
              <a:off x="3886200" y="2127930"/>
              <a:ext cx="685800" cy="52590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D983140-7691-8A2E-B539-E4852B49B584}"/>
                </a:ext>
              </a:extLst>
            </p:cNvPr>
            <p:cNvSpPr/>
            <p:nvPr/>
          </p:nvSpPr>
          <p:spPr>
            <a:xfrm>
              <a:off x="3965462" y="1871625"/>
              <a:ext cx="536855" cy="52590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1CE9F83A-8C23-1936-4E6F-4534BAB02C81}"/>
                </a:ext>
              </a:extLst>
            </p:cNvPr>
            <p:cNvSpPr/>
            <p:nvPr/>
          </p:nvSpPr>
          <p:spPr>
            <a:xfrm rot="20397331">
              <a:off x="4376761" y="2186791"/>
              <a:ext cx="551541" cy="1157352"/>
            </a:xfrm>
            <a:prstGeom prst="trapezoid">
              <a:avLst>
                <a:gd name="adj" fmla="val 3598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F423CF9D-5F74-5C8F-AC45-042971ED2CA0}"/>
                </a:ext>
              </a:extLst>
            </p:cNvPr>
            <p:cNvSpPr/>
            <p:nvPr/>
          </p:nvSpPr>
          <p:spPr>
            <a:xfrm rot="1296214">
              <a:off x="3556298" y="2121670"/>
              <a:ext cx="511448" cy="1195428"/>
            </a:xfrm>
            <a:prstGeom prst="trapezoid">
              <a:avLst>
                <a:gd name="adj" fmla="val 3207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7FF9BDF9-02CE-41F9-5632-77B86CEBFFE5}"/>
                </a:ext>
              </a:extLst>
            </p:cNvPr>
            <p:cNvSpPr/>
            <p:nvPr/>
          </p:nvSpPr>
          <p:spPr>
            <a:xfrm rot="287694">
              <a:off x="3726428" y="2125747"/>
              <a:ext cx="498368" cy="1764854"/>
            </a:xfrm>
            <a:prstGeom prst="trapezoid">
              <a:avLst>
                <a:gd name="adj" fmla="val 3275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9376C019-999D-9EB4-B5E6-61ACCC35860D}"/>
                </a:ext>
              </a:extLst>
            </p:cNvPr>
            <p:cNvSpPr/>
            <p:nvPr/>
          </p:nvSpPr>
          <p:spPr>
            <a:xfrm rot="21293170">
              <a:off x="4267801" y="2145148"/>
              <a:ext cx="464197" cy="1744020"/>
            </a:xfrm>
            <a:prstGeom prst="trapezoid">
              <a:avLst>
                <a:gd name="adj" fmla="val 3598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31">
              <a:extLst>
                <a:ext uri="{FF2B5EF4-FFF2-40B4-BE49-F238E27FC236}">
                  <a16:creationId xmlns:a16="http://schemas.microsoft.com/office/drawing/2014/main" id="{2095212B-BF75-0CA7-C8FC-98B3DB62CD7C}"/>
                </a:ext>
              </a:extLst>
            </p:cNvPr>
            <p:cNvGrpSpPr/>
            <p:nvPr/>
          </p:nvGrpSpPr>
          <p:grpSpPr>
            <a:xfrm rot="21151532">
              <a:off x="4409671" y="1410436"/>
              <a:ext cx="343204" cy="757299"/>
              <a:chOff x="1434718" y="4935165"/>
              <a:chExt cx="343204" cy="757299"/>
            </a:xfrm>
            <a:grpFill/>
          </p:grpSpPr>
          <p:sp>
            <p:nvSpPr>
              <p:cNvPr id="48" name="Moon 47">
                <a:extLst>
                  <a:ext uri="{FF2B5EF4-FFF2-40B4-BE49-F238E27FC236}">
                    <a16:creationId xmlns:a16="http://schemas.microsoft.com/office/drawing/2014/main" id="{B1056FC8-9419-8AF7-7299-C646A204F8B6}"/>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a:extLst>
                  <a:ext uri="{FF2B5EF4-FFF2-40B4-BE49-F238E27FC236}">
                    <a16:creationId xmlns:a16="http://schemas.microsoft.com/office/drawing/2014/main" id="{1817D05F-F820-3936-FF96-D75FC943338A}"/>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oon 49">
                <a:extLst>
                  <a:ext uri="{FF2B5EF4-FFF2-40B4-BE49-F238E27FC236}">
                    <a16:creationId xmlns:a16="http://schemas.microsoft.com/office/drawing/2014/main" id="{E94C7D1C-DB47-F8B9-999E-5B8A14F27AB0}"/>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29">
              <a:extLst>
                <a:ext uri="{FF2B5EF4-FFF2-40B4-BE49-F238E27FC236}">
                  <a16:creationId xmlns:a16="http://schemas.microsoft.com/office/drawing/2014/main" id="{3C518067-21FC-9B83-5060-383BBAA5B951}"/>
                </a:ext>
              </a:extLst>
            </p:cNvPr>
            <p:cNvGrpSpPr/>
            <p:nvPr/>
          </p:nvGrpSpPr>
          <p:grpSpPr>
            <a:xfrm rot="1653802">
              <a:off x="3690953" y="1480868"/>
              <a:ext cx="343204" cy="757299"/>
              <a:chOff x="1434718" y="4935165"/>
              <a:chExt cx="343204" cy="757299"/>
            </a:xfrm>
            <a:grpFill/>
          </p:grpSpPr>
          <p:sp>
            <p:nvSpPr>
              <p:cNvPr id="45" name="Moon 44">
                <a:extLst>
                  <a:ext uri="{FF2B5EF4-FFF2-40B4-BE49-F238E27FC236}">
                    <a16:creationId xmlns:a16="http://schemas.microsoft.com/office/drawing/2014/main" id="{2B645CCB-2F91-EE8A-FF08-8177645EB19E}"/>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27">
                <a:extLst>
                  <a:ext uri="{FF2B5EF4-FFF2-40B4-BE49-F238E27FC236}">
                    <a16:creationId xmlns:a16="http://schemas.microsoft.com/office/drawing/2014/main" id="{E1DCE32C-6A34-8FB1-DE11-0658B1DD3FB2}"/>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oon 28">
                <a:extLst>
                  <a:ext uri="{FF2B5EF4-FFF2-40B4-BE49-F238E27FC236}">
                    <a16:creationId xmlns:a16="http://schemas.microsoft.com/office/drawing/2014/main" id="{6AC4D9BA-670C-2A6F-70D3-FE170B037EA0}"/>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4">
              <a:extLst>
                <a:ext uri="{FF2B5EF4-FFF2-40B4-BE49-F238E27FC236}">
                  <a16:creationId xmlns:a16="http://schemas.microsoft.com/office/drawing/2014/main" id="{4327ECAC-F1D5-A9B1-87BB-F2D536CE73E7}"/>
                </a:ext>
              </a:extLst>
            </p:cNvPr>
            <p:cNvSpPr/>
            <p:nvPr/>
          </p:nvSpPr>
          <p:spPr>
            <a:xfrm>
              <a:off x="3810000" y="1106527"/>
              <a:ext cx="872048" cy="117380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oon 19">
              <a:extLst>
                <a:ext uri="{FF2B5EF4-FFF2-40B4-BE49-F238E27FC236}">
                  <a16:creationId xmlns:a16="http://schemas.microsoft.com/office/drawing/2014/main" id="{F13CD811-455C-22DD-6A76-B3B8DA16C3FE}"/>
                </a:ext>
              </a:extLst>
            </p:cNvPr>
            <p:cNvSpPr/>
            <p:nvPr/>
          </p:nvSpPr>
          <p:spPr>
            <a:xfrm rot="5412568">
              <a:off x="4013458" y="828675"/>
              <a:ext cx="381000" cy="857250"/>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oon 20">
              <a:extLst>
                <a:ext uri="{FF2B5EF4-FFF2-40B4-BE49-F238E27FC236}">
                  <a16:creationId xmlns:a16="http://schemas.microsoft.com/office/drawing/2014/main" id="{C66A1437-C90E-C1A7-3141-F843E9723055}"/>
                </a:ext>
              </a:extLst>
            </p:cNvPr>
            <p:cNvSpPr/>
            <p:nvPr/>
          </p:nvSpPr>
          <p:spPr>
            <a:xfrm rot="4358243">
              <a:off x="3899411" y="1137045"/>
              <a:ext cx="196323" cy="441725"/>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oon 21">
              <a:extLst>
                <a:ext uri="{FF2B5EF4-FFF2-40B4-BE49-F238E27FC236}">
                  <a16:creationId xmlns:a16="http://schemas.microsoft.com/office/drawing/2014/main" id="{93FE6951-3E1F-1CB8-475B-BF8ADC9D8510}"/>
                </a:ext>
              </a:extLst>
            </p:cNvPr>
            <p:cNvSpPr/>
            <p:nvPr/>
          </p:nvSpPr>
          <p:spPr>
            <a:xfrm rot="5412568">
              <a:off x="4065610" y="757058"/>
              <a:ext cx="223255" cy="85197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oon 22">
              <a:extLst>
                <a:ext uri="{FF2B5EF4-FFF2-40B4-BE49-F238E27FC236}">
                  <a16:creationId xmlns:a16="http://schemas.microsoft.com/office/drawing/2014/main" id="{01BBDD05-0065-9CF4-9287-B993DC4EEB86}"/>
                </a:ext>
              </a:extLst>
            </p:cNvPr>
            <p:cNvSpPr/>
            <p:nvPr/>
          </p:nvSpPr>
          <p:spPr>
            <a:xfrm rot="5412568">
              <a:off x="3889596" y="983038"/>
              <a:ext cx="217103" cy="48848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oon 23">
              <a:extLst>
                <a:ext uri="{FF2B5EF4-FFF2-40B4-BE49-F238E27FC236}">
                  <a16:creationId xmlns:a16="http://schemas.microsoft.com/office/drawing/2014/main" id="{DE8D375B-D8BF-68CF-0FB3-F6F0FAB1F962}"/>
                </a:ext>
              </a:extLst>
            </p:cNvPr>
            <p:cNvSpPr/>
            <p:nvPr/>
          </p:nvSpPr>
          <p:spPr>
            <a:xfrm rot="5412568">
              <a:off x="4351905" y="1006711"/>
              <a:ext cx="188274" cy="42361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a:extLst>
                <a:ext uri="{FF2B5EF4-FFF2-40B4-BE49-F238E27FC236}">
                  <a16:creationId xmlns:a16="http://schemas.microsoft.com/office/drawing/2014/main" id="{DB9CAA5E-F6FA-6546-6D92-1554A28FF46E}"/>
                </a:ext>
              </a:extLst>
            </p:cNvPr>
            <p:cNvSpPr/>
            <p:nvPr/>
          </p:nvSpPr>
          <p:spPr>
            <a:xfrm rot="14214603">
              <a:off x="4128820" y="1096021"/>
              <a:ext cx="233489" cy="441725"/>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a:extLst>
                <a:ext uri="{FF2B5EF4-FFF2-40B4-BE49-F238E27FC236}">
                  <a16:creationId xmlns:a16="http://schemas.microsoft.com/office/drawing/2014/main" id="{5CC9C33D-FC9A-9909-7329-69EC529A4119}"/>
                </a:ext>
              </a:extLst>
            </p:cNvPr>
            <p:cNvSpPr/>
            <p:nvPr/>
          </p:nvSpPr>
          <p:spPr>
            <a:xfrm rot="14214603">
              <a:off x="4125101" y="1103909"/>
              <a:ext cx="128959" cy="29015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oon 26">
              <a:extLst>
                <a:ext uri="{FF2B5EF4-FFF2-40B4-BE49-F238E27FC236}">
                  <a16:creationId xmlns:a16="http://schemas.microsoft.com/office/drawing/2014/main" id="{70CD1A19-D504-E911-B8C3-59CA07CA23CE}"/>
                </a:ext>
              </a:extLst>
            </p:cNvPr>
            <p:cNvSpPr/>
            <p:nvPr/>
          </p:nvSpPr>
          <p:spPr>
            <a:xfrm rot="14214603">
              <a:off x="3941218" y="1069196"/>
              <a:ext cx="196323" cy="441725"/>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oon 27">
              <a:extLst>
                <a:ext uri="{FF2B5EF4-FFF2-40B4-BE49-F238E27FC236}">
                  <a16:creationId xmlns:a16="http://schemas.microsoft.com/office/drawing/2014/main" id="{6C25F5AD-DF81-C1CE-E9F3-BBDFF46DAFB4}"/>
                </a:ext>
              </a:extLst>
            </p:cNvPr>
            <p:cNvSpPr/>
            <p:nvPr/>
          </p:nvSpPr>
          <p:spPr>
            <a:xfrm rot="3904094">
              <a:off x="4052332" y="929465"/>
              <a:ext cx="95325" cy="452370"/>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oon 28">
              <a:extLst>
                <a:ext uri="{FF2B5EF4-FFF2-40B4-BE49-F238E27FC236}">
                  <a16:creationId xmlns:a16="http://schemas.microsoft.com/office/drawing/2014/main" id="{CBB7F327-B281-01B8-534A-C414E585B899}"/>
                </a:ext>
              </a:extLst>
            </p:cNvPr>
            <p:cNvSpPr/>
            <p:nvPr/>
          </p:nvSpPr>
          <p:spPr>
            <a:xfrm rot="20210230">
              <a:off x="4404440" y="1144891"/>
              <a:ext cx="106521" cy="33219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48">
              <a:extLst>
                <a:ext uri="{FF2B5EF4-FFF2-40B4-BE49-F238E27FC236}">
                  <a16:creationId xmlns:a16="http://schemas.microsoft.com/office/drawing/2014/main" id="{A2902395-C387-37E8-7855-4A8916567D10}"/>
                </a:ext>
              </a:extLst>
            </p:cNvPr>
            <p:cNvGrpSpPr/>
            <p:nvPr/>
          </p:nvGrpSpPr>
          <p:grpSpPr>
            <a:xfrm>
              <a:off x="3890818" y="3982130"/>
              <a:ext cx="609600" cy="164123"/>
              <a:chOff x="553453" y="4798401"/>
              <a:chExt cx="1858183" cy="519282"/>
            </a:xfrm>
            <a:grpFill/>
          </p:grpSpPr>
          <p:sp>
            <p:nvSpPr>
              <p:cNvPr id="40" name="Frame 39">
                <a:extLst>
                  <a:ext uri="{FF2B5EF4-FFF2-40B4-BE49-F238E27FC236}">
                    <a16:creationId xmlns:a16="http://schemas.microsoft.com/office/drawing/2014/main" id="{AAB4DCAB-8341-4BB1-2B4D-680D1A2B4E61}"/>
                  </a:ext>
                </a:extLst>
              </p:cNvPr>
              <p:cNvSpPr/>
              <p:nvPr/>
            </p:nvSpPr>
            <p:spPr>
              <a:xfrm rot="2844396">
                <a:off x="562504" y="4789350"/>
                <a:ext cx="477718" cy="495819"/>
              </a:xfrm>
              <a:prstGeom prst="frame">
                <a:avLst>
                  <a:gd name="adj1" fmla="val 1659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Frame 40">
                <a:extLst>
                  <a:ext uri="{FF2B5EF4-FFF2-40B4-BE49-F238E27FC236}">
                    <a16:creationId xmlns:a16="http://schemas.microsoft.com/office/drawing/2014/main" id="{C7E4218C-EAA0-ADA4-1278-7B378735AC97}"/>
                  </a:ext>
                </a:extLst>
              </p:cNvPr>
              <p:cNvSpPr/>
              <p:nvPr/>
            </p:nvSpPr>
            <p:spPr>
              <a:xfrm rot="2844396">
                <a:off x="906559" y="4801645"/>
                <a:ext cx="477718" cy="495819"/>
              </a:xfrm>
              <a:prstGeom prst="frame">
                <a:avLst>
                  <a:gd name="adj1" fmla="val 1659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Frame 41">
                <a:extLst>
                  <a:ext uri="{FF2B5EF4-FFF2-40B4-BE49-F238E27FC236}">
                    <a16:creationId xmlns:a16="http://schemas.microsoft.com/office/drawing/2014/main" id="{13B3A031-54F5-2EDA-C067-04722680533B}"/>
                  </a:ext>
                </a:extLst>
              </p:cNvPr>
              <p:cNvSpPr/>
              <p:nvPr/>
            </p:nvSpPr>
            <p:spPr>
              <a:xfrm rot="2844396">
                <a:off x="1250613" y="4812441"/>
                <a:ext cx="477718" cy="495819"/>
              </a:xfrm>
              <a:prstGeom prst="frame">
                <a:avLst>
                  <a:gd name="adj1" fmla="val 1659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Frame 42">
                <a:extLst>
                  <a:ext uri="{FF2B5EF4-FFF2-40B4-BE49-F238E27FC236}">
                    <a16:creationId xmlns:a16="http://schemas.microsoft.com/office/drawing/2014/main" id="{93B810B5-A503-2088-319A-AEDFBCC8EE06}"/>
                  </a:ext>
                </a:extLst>
              </p:cNvPr>
              <p:cNvSpPr/>
              <p:nvPr/>
            </p:nvSpPr>
            <p:spPr>
              <a:xfrm rot="2844396">
                <a:off x="1573885" y="4821677"/>
                <a:ext cx="477718" cy="495819"/>
              </a:xfrm>
              <a:prstGeom prst="frame">
                <a:avLst>
                  <a:gd name="adj1" fmla="val 1659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Frame 43">
                <a:extLst>
                  <a:ext uri="{FF2B5EF4-FFF2-40B4-BE49-F238E27FC236}">
                    <a16:creationId xmlns:a16="http://schemas.microsoft.com/office/drawing/2014/main" id="{552B3464-1C21-9D5C-0707-F3BDA339A807}"/>
                  </a:ext>
                </a:extLst>
              </p:cNvPr>
              <p:cNvSpPr/>
              <p:nvPr/>
            </p:nvSpPr>
            <p:spPr>
              <a:xfrm rot="2844396">
                <a:off x="1924868" y="4830914"/>
                <a:ext cx="477718" cy="495819"/>
              </a:xfrm>
              <a:prstGeom prst="frame">
                <a:avLst>
                  <a:gd name="adj1" fmla="val 1659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 name="Group 53">
              <a:extLst>
                <a:ext uri="{FF2B5EF4-FFF2-40B4-BE49-F238E27FC236}">
                  <a16:creationId xmlns:a16="http://schemas.microsoft.com/office/drawing/2014/main" id="{3B2F254A-4C13-CDBF-7404-E5A908203A4B}"/>
                </a:ext>
              </a:extLst>
            </p:cNvPr>
            <p:cNvGrpSpPr/>
            <p:nvPr/>
          </p:nvGrpSpPr>
          <p:grpSpPr>
            <a:xfrm rot="1653802">
              <a:off x="3691791" y="1315553"/>
              <a:ext cx="243277" cy="536804"/>
              <a:chOff x="1434718" y="4935165"/>
              <a:chExt cx="343204" cy="757299"/>
            </a:xfrm>
            <a:grpFill/>
          </p:grpSpPr>
          <p:sp>
            <p:nvSpPr>
              <p:cNvPr id="37" name="Moon 36">
                <a:extLst>
                  <a:ext uri="{FF2B5EF4-FFF2-40B4-BE49-F238E27FC236}">
                    <a16:creationId xmlns:a16="http://schemas.microsoft.com/office/drawing/2014/main" id="{DF3E1BFC-0DFD-6564-EBC5-64A1A56A9F74}"/>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a:extLst>
                  <a:ext uri="{FF2B5EF4-FFF2-40B4-BE49-F238E27FC236}">
                    <a16:creationId xmlns:a16="http://schemas.microsoft.com/office/drawing/2014/main" id="{FD3C5734-473A-9056-32C7-43A91B2EC1B6}"/>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a:extLst>
                  <a:ext uri="{FF2B5EF4-FFF2-40B4-BE49-F238E27FC236}">
                    <a16:creationId xmlns:a16="http://schemas.microsoft.com/office/drawing/2014/main" id="{B46BCCEB-0EBC-471A-C12E-59A0BEE50D1E}"/>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57">
              <a:extLst>
                <a:ext uri="{FF2B5EF4-FFF2-40B4-BE49-F238E27FC236}">
                  <a16:creationId xmlns:a16="http://schemas.microsoft.com/office/drawing/2014/main" id="{AAEDB850-06DD-D704-E0EF-642838E4D7A6}"/>
                </a:ext>
              </a:extLst>
            </p:cNvPr>
            <p:cNvGrpSpPr/>
            <p:nvPr/>
          </p:nvGrpSpPr>
          <p:grpSpPr>
            <a:xfrm rot="20849912">
              <a:off x="4551016" y="1309696"/>
              <a:ext cx="243277" cy="536804"/>
              <a:chOff x="1434718" y="4935165"/>
              <a:chExt cx="343204" cy="757299"/>
            </a:xfrm>
            <a:grpFill/>
          </p:grpSpPr>
          <p:sp>
            <p:nvSpPr>
              <p:cNvPr id="34" name="Moon 33">
                <a:extLst>
                  <a:ext uri="{FF2B5EF4-FFF2-40B4-BE49-F238E27FC236}">
                    <a16:creationId xmlns:a16="http://schemas.microsoft.com/office/drawing/2014/main" id="{BD35643F-4643-3F20-75D5-CDF16E4433B3}"/>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Moon 34">
                <a:extLst>
                  <a:ext uri="{FF2B5EF4-FFF2-40B4-BE49-F238E27FC236}">
                    <a16:creationId xmlns:a16="http://schemas.microsoft.com/office/drawing/2014/main" id="{78DFE2E2-ABF6-5676-B5AA-F2E61DB583C7}"/>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2690FCA6-F81F-9D57-BE9C-C47CA422AF62}"/>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ounded Rectangle 30">
              <a:extLst>
                <a:ext uri="{FF2B5EF4-FFF2-40B4-BE49-F238E27FC236}">
                  <a16:creationId xmlns:a16="http://schemas.microsoft.com/office/drawing/2014/main" id="{0BB6226C-C88C-59C0-EF1B-1FD557184F68}"/>
                </a:ext>
              </a:extLst>
            </p:cNvPr>
            <p:cNvSpPr/>
            <p:nvPr/>
          </p:nvSpPr>
          <p:spPr>
            <a:xfrm>
              <a:off x="3724514" y="1289149"/>
              <a:ext cx="990600" cy="7620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5" name="Group 54">
            <a:extLst>
              <a:ext uri="{FF2B5EF4-FFF2-40B4-BE49-F238E27FC236}">
                <a16:creationId xmlns:a16="http://schemas.microsoft.com/office/drawing/2014/main" id="{DC7FF9C8-3E17-22CA-F167-51EFE67E71D9}"/>
              </a:ext>
            </a:extLst>
          </p:cNvPr>
          <p:cNvGrpSpPr/>
          <p:nvPr/>
        </p:nvGrpSpPr>
        <p:grpSpPr>
          <a:xfrm>
            <a:off x="7887395" y="2668643"/>
            <a:ext cx="1832895" cy="3759036"/>
            <a:chOff x="8724014" y="1057702"/>
            <a:chExt cx="2452862" cy="5283426"/>
          </a:xfr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100000" b="100000"/>
            </a:path>
            <a:tileRect t="-100000" r="-100000"/>
          </a:gradFill>
        </p:grpSpPr>
        <p:sp>
          <p:nvSpPr>
            <p:cNvPr id="56" name="Oval 55">
              <a:extLst>
                <a:ext uri="{FF2B5EF4-FFF2-40B4-BE49-F238E27FC236}">
                  <a16:creationId xmlns:a16="http://schemas.microsoft.com/office/drawing/2014/main" id="{6B4CA9D4-F883-FEFC-D207-74848C93C05C}"/>
                </a:ext>
              </a:extLst>
            </p:cNvPr>
            <p:cNvSpPr/>
            <p:nvPr/>
          </p:nvSpPr>
          <p:spPr>
            <a:xfrm rot="2648374">
              <a:off x="9428880" y="5042881"/>
              <a:ext cx="597325" cy="129824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46EAA93D-4D0A-85B1-A957-82E7C1A8F60F}"/>
                </a:ext>
              </a:extLst>
            </p:cNvPr>
            <p:cNvSpPr/>
            <p:nvPr/>
          </p:nvSpPr>
          <p:spPr>
            <a:xfrm rot="19444033">
              <a:off x="9884687" y="5044159"/>
              <a:ext cx="621455" cy="12667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93D2986E-3B24-5323-7D79-660210E5A0FB}"/>
                </a:ext>
              </a:extLst>
            </p:cNvPr>
            <p:cNvSpPr/>
            <p:nvPr/>
          </p:nvSpPr>
          <p:spPr>
            <a:xfrm rot="1346075">
              <a:off x="8747860" y="3395421"/>
              <a:ext cx="626587" cy="11602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0D45979-BD7A-1497-9EAD-C3497C366FC9}"/>
                </a:ext>
              </a:extLst>
            </p:cNvPr>
            <p:cNvSpPr/>
            <p:nvPr/>
          </p:nvSpPr>
          <p:spPr>
            <a:xfrm rot="19749742">
              <a:off x="10503633" y="3742914"/>
              <a:ext cx="558414" cy="95500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a:extLst>
                <a:ext uri="{FF2B5EF4-FFF2-40B4-BE49-F238E27FC236}">
                  <a16:creationId xmlns:a16="http://schemas.microsoft.com/office/drawing/2014/main" id="{4D105D0D-2314-C699-527E-352C6AF73A2C}"/>
                </a:ext>
              </a:extLst>
            </p:cNvPr>
            <p:cNvSpPr/>
            <p:nvPr/>
          </p:nvSpPr>
          <p:spPr>
            <a:xfrm>
              <a:off x="9141319" y="5071119"/>
              <a:ext cx="1483180" cy="657855"/>
            </a:xfrm>
            <a:prstGeom prst="trapezoid">
              <a:avLst>
                <a:gd name="adj" fmla="val 3598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58107BDD-669A-D295-7972-939B48530113}"/>
                </a:ext>
              </a:extLst>
            </p:cNvPr>
            <p:cNvSpPr/>
            <p:nvPr/>
          </p:nvSpPr>
          <p:spPr>
            <a:xfrm rot="19932635">
              <a:off x="9677197" y="1870135"/>
              <a:ext cx="1010459" cy="2572575"/>
            </a:xfrm>
            <a:prstGeom prst="trapezoid">
              <a:avLst>
                <a:gd name="adj" fmla="val 3598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F419C45E-115B-0CCC-C550-EAB7F68C62FF}"/>
                </a:ext>
              </a:extLst>
            </p:cNvPr>
            <p:cNvSpPr/>
            <p:nvPr/>
          </p:nvSpPr>
          <p:spPr>
            <a:xfrm>
              <a:off x="9141318" y="2374761"/>
              <a:ext cx="1483180" cy="2995955"/>
            </a:xfrm>
            <a:prstGeom prst="trapezoid">
              <a:avLst>
                <a:gd name="adj" fmla="val 3598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1FB3DDC-F3FC-561F-239F-5638C4CB6501}"/>
                </a:ext>
              </a:extLst>
            </p:cNvPr>
            <p:cNvSpPr/>
            <p:nvPr/>
          </p:nvSpPr>
          <p:spPr>
            <a:xfrm>
              <a:off x="9609689" y="1975300"/>
              <a:ext cx="676956" cy="1207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a:extLst>
                <a:ext uri="{FF2B5EF4-FFF2-40B4-BE49-F238E27FC236}">
                  <a16:creationId xmlns:a16="http://schemas.microsoft.com/office/drawing/2014/main" id="{74111AB4-DB4C-FDA3-EE61-13500B261D16}"/>
                </a:ext>
              </a:extLst>
            </p:cNvPr>
            <p:cNvSpPr/>
            <p:nvPr/>
          </p:nvSpPr>
          <p:spPr>
            <a:xfrm rot="2088477">
              <a:off x="8942829" y="2549404"/>
              <a:ext cx="872511" cy="1705448"/>
            </a:xfrm>
            <a:prstGeom prst="trapezoid">
              <a:avLst>
                <a:gd name="adj" fmla="val 3598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a:extLst>
                <a:ext uri="{FF2B5EF4-FFF2-40B4-BE49-F238E27FC236}">
                  <a16:creationId xmlns:a16="http://schemas.microsoft.com/office/drawing/2014/main" id="{434A12ED-3259-D24A-848B-2B897FAA9FD9}"/>
                </a:ext>
              </a:extLst>
            </p:cNvPr>
            <p:cNvSpPr/>
            <p:nvPr/>
          </p:nvSpPr>
          <p:spPr>
            <a:xfrm rot="10800000">
              <a:off x="9588628" y="2704801"/>
              <a:ext cx="698017" cy="1114169"/>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99">
              <a:extLst>
                <a:ext uri="{FF2B5EF4-FFF2-40B4-BE49-F238E27FC236}">
                  <a16:creationId xmlns:a16="http://schemas.microsoft.com/office/drawing/2014/main" id="{95922A10-6247-77AF-9EBD-2A736B433B23}"/>
                </a:ext>
              </a:extLst>
            </p:cNvPr>
            <p:cNvSpPr/>
            <p:nvPr/>
          </p:nvSpPr>
          <p:spPr>
            <a:xfrm rot="1343500">
              <a:off x="9100760" y="2476399"/>
              <a:ext cx="1141137" cy="3590876"/>
            </a:xfrm>
            <a:custGeom>
              <a:avLst/>
              <a:gdLst>
                <a:gd name="connsiteX0" fmla="*/ 0 w 1141137"/>
                <a:gd name="connsiteY0" fmla="*/ 3383458 h 3383458"/>
                <a:gd name="connsiteX1" fmla="*/ 410627 w 1141137"/>
                <a:gd name="connsiteY1" fmla="*/ 0 h 3383458"/>
                <a:gd name="connsiteX2" fmla="*/ 730510 w 1141137"/>
                <a:gd name="connsiteY2" fmla="*/ 0 h 3383458"/>
                <a:gd name="connsiteX3" fmla="*/ 1141137 w 1141137"/>
                <a:gd name="connsiteY3" fmla="*/ 3383458 h 3383458"/>
                <a:gd name="connsiteX4" fmla="*/ 0 w 1141137"/>
                <a:gd name="connsiteY4" fmla="*/ 3383458 h 3383458"/>
                <a:gd name="connsiteX0" fmla="*/ 0 w 1141137"/>
                <a:gd name="connsiteY0" fmla="*/ 3383458 h 3383458"/>
                <a:gd name="connsiteX1" fmla="*/ 410627 w 1141137"/>
                <a:gd name="connsiteY1" fmla="*/ 0 h 3383458"/>
                <a:gd name="connsiteX2" fmla="*/ 617291 w 1141137"/>
                <a:gd name="connsiteY2" fmla="*/ 57168 h 3383458"/>
                <a:gd name="connsiteX3" fmla="*/ 1141137 w 1141137"/>
                <a:gd name="connsiteY3" fmla="*/ 3383458 h 3383458"/>
                <a:gd name="connsiteX4" fmla="*/ 0 w 1141137"/>
                <a:gd name="connsiteY4" fmla="*/ 3383458 h 3383458"/>
                <a:gd name="connsiteX0" fmla="*/ 0 w 1141137"/>
                <a:gd name="connsiteY0" fmla="*/ 3383458 h 3590876"/>
                <a:gd name="connsiteX1" fmla="*/ 410627 w 1141137"/>
                <a:gd name="connsiteY1" fmla="*/ 0 h 3590876"/>
                <a:gd name="connsiteX2" fmla="*/ 617291 w 1141137"/>
                <a:gd name="connsiteY2" fmla="*/ 57168 h 3590876"/>
                <a:gd name="connsiteX3" fmla="*/ 1141137 w 1141137"/>
                <a:gd name="connsiteY3" fmla="*/ 3383458 h 3590876"/>
                <a:gd name="connsiteX4" fmla="*/ 0 w 1141137"/>
                <a:gd name="connsiteY4" fmla="*/ 3383458 h 3590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137" h="3590876">
                  <a:moveTo>
                    <a:pt x="0" y="3383458"/>
                  </a:moveTo>
                  <a:lnTo>
                    <a:pt x="410627" y="0"/>
                  </a:lnTo>
                  <a:lnTo>
                    <a:pt x="617291" y="57168"/>
                  </a:lnTo>
                  <a:lnTo>
                    <a:pt x="1141137" y="3383458"/>
                  </a:lnTo>
                  <a:cubicBezTo>
                    <a:pt x="760758" y="3383458"/>
                    <a:pt x="320153" y="3850150"/>
                    <a:pt x="0" y="3383458"/>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47">
              <a:extLst>
                <a:ext uri="{FF2B5EF4-FFF2-40B4-BE49-F238E27FC236}">
                  <a16:creationId xmlns:a16="http://schemas.microsoft.com/office/drawing/2014/main" id="{5BCD7FB0-4FF7-AA84-EBDE-56795B676405}"/>
                </a:ext>
              </a:extLst>
            </p:cNvPr>
            <p:cNvGrpSpPr/>
            <p:nvPr/>
          </p:nvGrpSpPr>
          <p:grpSpPr>
            <a:xfrm rot="20000033">
              <a:off x="10411570" y="3951496"/>
              <a:ext cx="765306" cy="329378"/>
              <a:chOff x="5638800" y="2514600"/>
              <a:chExt cx="1810870" cy="304800"/>
            </a:xfrm>
            <a:grpFill/>
          </p:grpSpPr>
          <p:sp>
            <p:nvSpPr>
              <p:cNvPr id="76" name="Left-Right-Up Arrow 233">
                <a:extLst>
                  <a:ext uri="{FF2B5EF4-FFF2-40B4-BE49-F238E27FC236}">
                    <a16:creationId xmlns:a16="http://schemas.microsoft.com/office/drawing/2014/main" id="{C222E142-DE28-AF6A-449F-2F064DCFC619}"/>
                  </a:ext>
                </a:extLst>
              </p:cNvPr>
              <p:cNvSpPr/>
              <p:nvPr/>
            </p:nvSpPr>
            <p:spPr>
              <a:xfrm>
                <a:off x="5638800" y="2514600"/>
                <a:ext cx="457200" cy="304800"/>
              </a:xfrm>
              <a:prstGeom prst="leftRightUpArrow">
                <a:avLst>
                  <a:gd name="adj1" fmla="val 50000"/>
                  <a:gd name="adj2" fmla="val 25000"/>
                  <a:gd name="adj3" fmla="val 25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Left-Right-Up Arrow 234">
                <a:extLst>
                  <a:ext uri="{FF2B5EF4-FFF2-40B4-BE49-F238E27FC236}">
                    <a16:creationId xmlns:a16="http://schemas.microsoft.com/office/drawing/2014/main" id="{01A1FFC4-F79E-A5B9-41AB-C09B5CAEF00E}"/>
                  </a:ext>
                </a:extLst>
              </p:cNvPr>
              <p:cNvSpPr/>
              <p:nvPr/>
            </p:nvSpPr>
            <p:spPr>
              <a:xfrm>
                <a:off x="6096000" y="2514600"/>
                <a:ext cx="457200" cy="304800"/>
              </a:xfrm>
              <a:prstGeom prst="leftRightUpArrow">
                <a:avLst>
                  <a:gd name="adj1" fmla="val 50000"/>
                  <a:gd name="adj2" fmla="val 25000"/>
                  <a:gd name="adj3" fmla="val 25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Left-Right-Up Arrow 235">
                <a:extLst>
                  <a:ext uri="{FF2B5EF4-FFF2-40B4-BE49-F238E27FC236}">
                    <a16:creationId xmlns:a16="http://schemas.microsoft.com/office/drawing/2014/main" id="{87A3BE32-C9E8-3B4D-2E9F-22B5FFD60419}"/>
                  </a:ext>
                </a:extLst>
              </p:cNvPr>
              <p:cNvSpPr/>
              <p:nvPr/>
            </p:nvSpPr>
            <p:spPr>
              <a:xfrm>
                <a:off x="6544235" y="2514600"/>
                <a:ext cx="457200" cy="304800"/>
              </a:xfrm>
              <a:prstGeom prst="leftRightUpArrow">
                <a:avLst>
                  <a:gd name="adj1" fmla="val 50000"/>
                  <a:gd name="adj2" fmla="val 25000"/>
                  <a:gd name="adj3" fmla="val 25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Left-Right-Up Arrow 236">
                <a:extLst>
                  <a:ext uri="{FF2B5EF4-FFF2-40B4-BE49-F238E27FC236}">
                    <a16:creationId xmlns:a16="http://schemas.microsoft.com/office/drawing/2014/main" id="{7C25D282-0B76-65EA-4C6B-519CF027F0B0}"/>
                  </a:ext>
                </a:extLst>
              </p:cNvPr>
              <p:cNvSpPr/>
              <p:nvPr/>
            </p:nvSpPr>
            <p:spPr>
              <a:xfrm>
                <a:off x="6992470" y="2514600"/>
                <a:ext cx="457200" cy="304800"/>
              </a:xfrm>
              <a:prstGeom prst="leftRightUpArrow">
                <a:avLst>
                  <a:gd name="adj1" fmla="val 50000"/>
                  <a:gd name="adj2" fmla="val 25000"/>
                  <a:gd name="adj3" fmla="val 25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 name="Group 48">
              <a:extLst>
                <a:ext uri="{FF2B5EF4-FFF2-40B4-BE49-F238E27FC236}">
                  <a16:creationId xmlns:a16="http://schemas.microsoft.com/office/drawing/2014/main" id="{F6F350FE-636F-53FC-5797-084AC5B3A158}"/>
                </a:ext>
              </a:extLst>
            </p:cNvPr>
            <p:cNvGrpSpPr/>
            <p:nvPr/>
          </p:nvGrpSpPr>
          <p:grpSpPr>
            <a:xfrm rot="2421609">
              <a:off x="8724014" y="3784767"/>
              <a:ext cx="627201" cy="358736"/>
              <a:chOff x="5638800" y="2514600"/>
              <a:chExt cx="1362635" cy="304800"/>
            </a:xfrm>
            <a:grpFill/>
          </p:grpSpPr>
          <p:sp>
            <p:nvSpPr>
              <p:cNvPr id="73" name="Left-Right-Up Arrow 230">
                <a:extLst>
                  <a:ext uri="{FF2B5EF4-FFF2-40B4-BE49-F238E27FC236}">
                    <a16:creationId xmlns:a16="http://schemas.microsoft.com/office/drawing/2014/main" id="{5483FC0D-47D0-FAFA-9192-39EBD2F42F0D}"/>
                  </a:ext>
                </a:extLst>
              </p:cNvPr>
              <p:cNvSpPr/>
              <p:nvPr/>
            </p:nvSpPr>
            <p:spPr>
              <a:xfrm>
                <a:off x="5638800" y="2514600"/>
                <a:ext cx="457200" cy="304800"/>
              </a:xfrm>
              <a:prstGeom prst="leftRightUpArrow">
                <a:avLst>
                  <a:gd name="adj1" fmla="val 50000"/>
                  <a:gd name="adj2" fmla="val 25000"/>
                  <a:gd name="adj3" fmla="val 25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Left-Right-Up Arrow 231">
                <a:extLst>
                  <a:ext uri="{FF2B5EF4-FFF2-40B4-BE49-F238E27FC236}">
                    <a16:creationId xmlns:a16="http://schemas.microsoft.com/office/drawing/2014/main" id="{70A39333-63BB-748C-9CC7-EBBAED76CA1C}"/>
                  </a:ext>
                </a:extLst>
              </p:cNvPr>
              <p:cNvSpPr/>
              <p:nvPr/>
            </p:nvSpPr>
            <p:spPr>
              <a:xfrm>
                <a:off x="6096000" y="2514600"/>
                <a:ext cx="457200" cy="304800"/>
              </a:xfrm>
              <a:prstGeom prst="leftRightUpArrow">
                <a:avLst>
                  <a:gd name="adj1" fmla="val 50000"/>
                  <a:gd name="adj2" fmla="val 25000"/>
                  <a:gd name="adj3" fmla="val 25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Left-Right-Up Arrow 232">
                <a:extLst>
                  <a:ext uri="{FF2B5EF4-FFF2-40B4-BE49-F238E27FC236}">
                    <a16:creationId xmlns:a16="http://schemas.microsoft.com/office/drawing/2014/main" id="{BDCF82C0-425D-6666-8A8B-150328F9699E}"/>
                  </a:ext>
                </a:extLst>
              </p:cNvPr>
              <p:cNvSpPr/>
              <p:nvPr/>
            </p:nvSpPr>
            <p:spPr>
              <a:xfrm>
                <a:off x="6544235" y="2514600"/>
                <a:ext cx="457200" cy="304800"/>
              </a:xfrm>
              <a:prstGeom prst="leftRightUpArrow">
                <a:avLst>
                  <a:gd name="adj1" fmla="val 50000"/>
                  <a:gd name="adj2" fmla="val 25000"/>
                  <a:gd name="adj3" fmla="val 25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9" name="Trapezoid 105">
              <a:extLst>
                <a:ext uri="{FF2B5EF4-FFF2-40B4-BE49-F238E27FC236}">
                  <a16:creationId xmlns:a16="http://schemas.microsoft.com/office/drawing/2014/main" id="{C7D44C44-E4F3-B214-4715-F77506080224}"/>
                </a:ext>
              </a:extLst>
            </p:cNvPr>
            <p:cNvSpPr/>
            <p:nvPr/>
          </p:nvSpPr>
          <p:spPr>
            <a:xfrm rot="1130737">
              <a:off x="9504910" y="2609283"/>
              <a:ext cx="739656" cy="3319628"/>
            </a:xfrm>
            <a:custGeom>
              <a:avLst/>
              <a:gdLst>
                <a:gd name="connsiteX0" fmla="*/ 0 w 739656"/>
                <a:gd name="connsiteY0" fmla="*/ 3105450 h 3105450"/>
                <a:gd name="connsiteX1" fmla="*/ 266158 w 739656"/>
                <a:gd name="connsiteY1" fmla="*/ 0 h 3105450"/>
                <a:gd name="connsiteX2" fmla="*/ 473498 w 739656"/>
                <a:gd name="connsiteY2" fmla="*/ 0 h 3105450"/>
                <a:gd name="connsiteX3" fmla="*/ 739656 w 739656"/>
                <a:gd name="connsiteY3" fmla="*/ 3105450 h 3105450"/>
                <a:gd name="connsiteX4" fmla="*/ 0 w 739656"/>
                <a:gd name="connsiteY4" fmla="*/ 3105450 h 3105450"/>
                <a:gd name="connsiteX0" fmla="*/ 0 w 739656"/>
                <a:gd name="connsiteY0" fmla="*/ 3120237 h 3120237"/>
                <a:gd name="connsiteX1" fmla="*/ 266158 w 739656"/>
                <a:gd name="connsiteY1" fmla="*/ 14787 h 3120237"/>
                <a:gd name="connsiteX2" fmla="*/ 330635 w 739656"/>
                <a:gd name="connsiteY2" fmla="*/ 0 h 3120237"/>
                <a:gd name="connsiteX3" fmla="*/ 739656 w 739656"/>
                <a:gd name="connsiteY3" fmla="*/ 3120237 h 3120237"/>
                <a:gd name="connsiteX4" fmla="*/ 0 w 739656"/>
                <a:gd name="connsiteY4" fmla="*/ 3120237 h 3120237"/>
                <a:gd name="connsiteX0" fmla="*/ 0 w 739656"/>
                <a:gd name="connsiteY0" fmla="*/ 3120237 h 3319628"/>
                <a:gd name="connsiteX1" fmla="*/ 266158 w 739656"/>
                <a:gd name="connsiteY1" fmla="*/ 14787 h 3319628"/>
                <a:gd name="connsiteX2" fmla="*/ 330635 w 739656"/>
                <a:gd name="connsiteY2" fmla="*/ 0 h 3319628"/>
                <a:gd name="connsiteX3" fmla="*/ 739656 w 739656"/>
                <a:gd name="connsiteY3" fmla="*/ 3120237 h 3319628"/>
                <a:gd name="connsiteX4" fmla="*/ 0 w 739656"/>
                <a:gd name="connsiteY4" fmla="*/ 3120237 h 331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656" h="3319628">
                  <a:moveTo>
                    <a:pt x="0" y="3120237"/>
                  </a:moveTo>
                  <a:lnTo>
                    <a:pt x="266158" y="14787"/>
                  </a:lnTo>
                  <a:lnTo>
                    <a:pt x="330635" y="0"/>
                  </a:lnTo>
                  <a:lnTo>
                    <a:pt x="739656" y="3120237"/>
                  </a:lnTo>
                  <a:cubicBezTo>
                    <a:pt x="493104" y="3120237"/>
                    <a:pt x="536597" y="3568868"/>
                    <a:pt x="0" y="3120237"/>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52BDD180-C9B6-7724-5420-FDEE4CD4A3FB}"/>
                </a:ext>
              </a:extLst>
            </p:cNvPr>
            <p:cNvSpPr/>
            <p:nvPr/>
          </p:nvSpPr>
          <p:spPr>
            <a:xfrm>
              <a:off x="9280418" y="1397530"/>
              <a:ext cx="1285436" cy="151457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9A6069D3-F597-77F0-797F-D757C6B10C9B}"/>
                </a:ext>
              </a:extLst>
            </p:cNvPr>
            <p:cNvSpPr/>
            <p:nvPr/>
          </p:nvSpPr>
          <p:spPr>
            <a:xfrm rot="1424257">
              <a:off x="9041348" y="1057702"/>
              <a:ext cx="1813636" cy="1358914"/>
            </a:xfrm>
            <a:custGeom>
              <a:avLst/>
              <a:gdLst>
                <a:gd name="connsiteX0" fmla="*/ 727104 w 2466507"/>
                <a:gd name="connsiteY0" fmla="*/ 35015 h 1848095"/>
                <a:gd name="connsiteX1" fmla="*/ 1382000 w 2466507"/>
                <a:gd name="connsiteY1" fmla="*/ 96914 h 1848095"/>
                <a:gd name="connsiteX2" fmla="*/ 1515770 w 2466507"/>
                <a:gd name="connsiteY2" fmla="*/ 156589 h 1848095"/>
                <a:gd name="connsiteX3" fmla="*/ 1523803 w 2466507"/>
                <a:gd name="connsiteY3" fmla="*/ 157852 h 1848095"/>
                <a:gd name="connsiteX4" fmla="*/ 1636485 w 2466507"/>
                <a:gd name="connsiteY4" fmla="*/ 85919 h 1848095"/>
                <a:gd name="connsiteX5" fmla="*/ 2401174 w 2466507"/>
                <a:gd name="connsiteY5" fmla="*/ 161628 h 1848095"/>
                <a:gd name="connsiteX6" fmla="*/ 1905700 w 2466507"/>
                <a:gd name="connsiteY6" fmla="*/ 287661 h 1848095"/>
                <a:gd name="connsiteX7" fmla="*/ 1886767 w 2466507"/>
                <a:gd name="connsiteY7" fmla="*/ 299994 h 1848095"/>
                <a:gd name="connsiteX8" fmla="*/ 1927697 w 2466507"/>
                <a:gd name="connsiteY8" fmla="*/ 338204 h 1848095"/>
                <a:gd name="connsiteX9" fmla="*/ 1977065 w 2466507"/>
                <a:gd name="connsiteY9" fmla="*/ 462114 h 1848095"/>
                <a:gd name="connsiteX10" fmla="*/ 1971632 w 2466507"/>
                <a:gd name="connsiteY10" fmla="*/ 489425 h 1848095"/>
                <a:gd name="connsiteX11" fmla="*/ 1990586 w 2466507"/>
                <a:gd name="connsiteY11" fmla="*/ 493369 h 1848095"/>
                <a:gd name="connsiteX12" fmla="*/ 2466507 w 2466507"/>
                <a:gd name="connsiteY12" fmla="*/ 1075310 h 1848095"/>
                <a:gd name="connsiteX13" fmla="*/ 1747914 w 2466507"/>
                <a:gd name="connsiteY13" fmla="*/ 800685 h 1848095"/>
                <a:gd name="connsiteX14" fmla="*/ 1458389 w 2466507"/>
                <a:gd name="connsiteY14" fmla="*/ 877549 h 1848095"/>
                <a:gd name="connsiteX15" fmla="*/ 1445535 w 2466507"/>
                <a:gd name="connsiteY15" fmla="*/ 884352 h 1848095"/>
                <a:gd name="connsiteX16" fmla="*/ 1411928 w 2466507"/>
                <a:gd name="connsiteY16" fmla="*/ 1061020 h 1848095"/>
                <a:gd name="connsiteX17" fmla="*/ 1420013 w 2466507"/>
                <a:gd name="connsiteY17" fmla="*/ 1266323 h 1848095"/>
                <a:gd name="connsiteX18" fmla="*/ 1276240 w 2466507"/>
                <a:gd name="connsiteY18" fmla="*/ 1078670 h 1848095"/>
                <a:gd name="connsiteX19" fmla="*/ 1250664 w 2466507"/>
                <a:gd name="connsiteY19" fmla="*/ 1013220 h 1848095"/>
                <a:gd name="connsiteX20" fmla="*/ 1214823 w 2466507"/>
                <a:gd name="connsiteY20" fmla="*/ 1044284 h 1848095"/>
                <a:gd name="connsiteX21" fmla="*/ 1205896 w 2466507"/>
                <a:gd name="connsiteY21" fmla="*/ 1054033 h 1848095"/>
                <a:gd name="connsiteX22" fmla="*/ 1203901 w 2466507"/>
                <a:gd name="connsiteY22" fmla="*/ 1115789 h 1848095"/>
                <a:gd name="connsiteX23" fmla="*/ 1181997 w 2466507"/>
                <a:gd name="connsiteY23" fmla="*/ 1234837 h 1848095"/>
                <a:gd name="connsiteX24" fmla="*/ 1230730 w 2466507"/>
                <a:gd name="connsiteY24" fmla="*/ 1309155 h 1848095"/>
                <a:gd name="connsiteX25" fmla="*/ 1173799 w 2466507"/>
                <a:gd name="connsiteY25" fmla="*/ 1279387 h 1848095"/>
                <a:gd name="connsiteX26" fmla="*/ 1172022 w 2466507"/>
                <a:gd name="connsiteY26" fmla="*/ 1289044 h 1848095"/>
                <a:gd name="connsiteX27" fmla="*/ 1114262 w 2466507"/>
                <a:gd name="connsiteY27" fmla="*/ 1465608 h 1848095"/>
                <a:gd name="connsiteX28" fmla="*/ 1099070 w 2466507"/>
                <a:gd name="connsiteY28" fmla="*/ 1343352 h 1848095"/>
                <a:gd name="connsiteX29" fmla="*/ 1073940 w 2466507"/>
                <a:gd name="connsiteY29" fmla="*/ 1236928 h 1848095"/>
                <a:gd name="connsiteX30" fmla="*/ 1059964 w 2466507"/>
                <a:gd name="connsiteY30" fmla="*/ 1231513 h 1848095"/>
                <a:gd name="connsiteX31" fmla="*/ 567819 w 2466507"/>
                <a:gd name="connsiteY31" fmla="*/ 1266474 h 1848095"/>
                <a:gd name="connsiteX32" fmla="*/ 246903 w 2466507"/>
                <a:gd name="connsiteY32" fmla="*/ 1848095 h 1848095"/>
                <a:gd name="connsiteX33" fmla="*/ 304633 w 2466507"/>
                <a:gd name="connsiteY33" fmla="*/ 1021313 h 1848095"/>
                <a:gd name="connsiteX34" fmla="*/ 313780 w 2466507"/>
                <a:gd name="connsiteY34" fmla="*/ 1014666 h 1848095"/>
                <a:gd name="connsiteX35" fmla="*/ 287941 w 2466507"/>
                <a:gd name="connsiteY35" fmla="*/ 991709 h 1848095"/>
                <a:gd name="connsiteX36" fmla="*/ 257091 w 2466507"/>
                <a:gd name="connsiteY36" fmla="*/ 934028 h 1848095"/>
                <a:gd name="connsiteX37" fmla="*/ 250665 w 2466507"/>
                <a:gd name="connsiteY37" fmla="*/ 868932 h 1848095"/>
                <a:gd name="connsiteX38" fmla="*/ 256844 w 2466507"/>
                <a:gd name="connsiteY38" fmla="*/ 845214 h 1848095"/>
                <a:gd name="connsiteX39" fmla="*/ 246688 w 2466507"/>
                <a:gd name="connsiteY39" fmla="*/ 849247 h 1848095"/>
                <a:gd name="connsiteX40" fmla="*/ 215698 w 2466507"/>
                <a:gd name="connsiteY40" fmla="*/ 866152 h 1848095"/>
                <a:gd name="connsiteX41" fmla="*/ 167119 w 2466507"/>
                <a:gd name="connsiteY41" fmla="*/ 950064 h 1848095"/>
                <a:gd name="connsiteX42" fmla="*/ 75756 w 2466507"/>
                <a:gd name="connsiteY42" fmla="*/ 1303354 h 1848095"/>
                <a:gd name="connsiteX43" fmla="*/ 75753 w 2466507"/>
                <a:gd name="connsiteY43" fmla="*/ 1303355 h 1848095"/>
                <a:gd name="connsiteX44" fmla="*/ 73176 w 2466507"/>
                <a:gd name="connsiteY44" fmla="*/ 983534 h 1848095"/>
                <a:gd name="connsiteX45" fmla="*/ 79558 w 2466507"/>
                <a:gd name="connsiteY45" fmla="*/ 952396 h 1848095"/>
                <a:gd name="connsiteX46" fmla="*/ 0 w 2466507"/>
                <a:gd name="connsiteY46" fmla="*/ 1018139 h 1848095"/>
                <a:gd name="connsiteX47" fmla="*/ 103201 w 2466507"/>
                <a:gd name="connsiteY47" fmla="*/ 811869 h 1848095"/>
                <a:gd name="connsiteX48" fmla="*/ 125188 w 2466507"/>
                <a:gd name="connsiteY48" fmla="*/ 779072 h 1848095"/>
                <a:gd name="connsiteX49" fmla="*/ 150419 w 2466507"/>
                <a:gd name="connsiteY49" fmla="*/ 711219 h 1848095"/>
                <a:gd name="connsiteX50" fmla="*/ 490926 w 2466507"/>
                <a:gd name="connsiteY50" fmla="*/ 422461 h 1848095"/>
                <a:gd name="connsiteX51" fmla="*/ 506054 w 2466507"/>
                <a:gd name="connsiteY51" fmla="*/ 421512 h 1848095"/>
                <a:gd name="connsiteX52" fmla="*/ 529861 w 2466507"/>
                <a:gd name="connsiteY52" fmla="*/ 409009 h 1848095"/>
                <a:gd name="connsiteX53" fmla="*/ 535794 w 2466507"/>
                <a:gd name="connsiteY53" fmla="*/ 406909 h 1848095"/>
                <a:gd name="connsiteX54" fmla="*/ 528949 w 2466507"/>
                <a:gd name="connsiteY54" fmla="*/ 374290 h 1848095"/>
                <a:gd name="connsiteX55" fmla="*/ 585500 w 2466507"/>
                <a:gd name="connsiteY55" fmla="*/ 141461 h 1848095"/>
                <a:gd name="connsiteX56" fmla="*/ 727104 w 2466507"/>
                <a:gd name="connsiteY56" fmla="*/ 35015 h 184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66507" h="1848095">
                  <a:moveTo>
                    <a:pt x="727104" y="35015"/>
                  </a:moveTo>
                  <a:cubicBezTo>
                    <a:pt x="886367" y="-28392"/>
                    <a:pt x="1123712" y="-4471"/>
                    <a:pt x="1382000" y="96914"/>
                  </a:cubicBezTo>
                  <a:lnTo>
                    <a:pt x="1515770" y="156589"/>
                  </a:lnTo>
                  <a:lnTo>
                    <a:pt x="1523803" y="157852"/>
                  </a:lnTo>
                  <a:lnTo>
                    <a:pt x="1636485" y="85919"/>
                  </a:lnTo>
                  <a:cubicBezTo>
                    <a:pt x="1889184" y="-44273"/>
                    <a:pt x="2192109" y="-24059"/>
                    <a:pt x="2401174" y="161628"/>
                  </a:cubicBezTo>
                  <a:cubicBezTo>
                    <a:pt x="2229500" y="154934"/>
                    <a:pt x="2057604" y="199922"/>
                    <a:pt x="1905700" y="287661"/>
                  </a:cubicBezTo>
                  <a:lnTo>
                    <a:pt x="1886767" y="299994"/>
                  </a:lnTo>
                  <a:lnTo>
                    <a:pt x="1927697" y="338204"/>
                  </a:lnTo>
                  <a:cubicBezTo>
                    <a:pt x="1959486" y="376289"/>
                    <a:pt x="1977065" y="418161"/>
                    <a:pt x="1977065" y="462114"/>
                  </a:cubicBezTo>
                  <a:lnTo>
                    <a:pt x="1971632" y="489425"/>
                  </a:lnTo>
                  <a:lnTo>
                    <a:pt x="1990586" y="493369"/>
                  </a:lnTo>
                  <a:cubicBezTo>
                    <a:pt x="2246837" y="573345"/>
                    <a:pt x="2441604" y="796801"/>
                    <a:pt x="2466507" y="1075310"/>
                  </a:cubicBezTo>
                  <a:cubicBezTo>
                    <a:pt x="2285044" y="878207"/>
                    <a:pt x="2018815" y="776463"/>
                    <a:pt x="1747914" y="800685"/>
                  </a:cubicBezTo>
                  <a:cubicBezTo>
                    <a:pt x="1646327" y="809769"/>
                    <a:pt x="1548530" y="836169"/>
                    <a:pt x="1458389" y="877549"/>
                  </a:cubicBezTo>
                  <a:lnTo>
                    <a:pt x="1445535" y="884352"/>
                  </a:lnTo>
                  <a:lnTo>
                    <a:pt x="1411928" y="1061020"/>
                  </a:lnTo>
                  <a:cubicBezTo>
                    <a:pt x="1406693" y="1129564"/>
                    <a:pt x="1409250" y="1198449"/>
                    <a:pt x="1420013" y="1266323"/>
                  </a:cubicBezTo>
                  <a:cubicBezTo>
                    <a:pt x="1359037" y="1212164"/>
                    <a:pt x="1311095" y="1148415"/>
                    <a:pt x="1276240" y="1078670"/>
                  </a:cubicBezTo>
                  <a:lnTo>
                    <a:pt x="1250664" y="1013220"/>
                  </a:lnTo>
                  <a:lnTo>
                    <a:pt x="1214823" y="1044284"/>
                  </a:lnTo>
                  <a:lnTo>
                    <a:pt x="1205896" y="1054033"/>
                  </a:lnTo>
                  <a:lnTo>
                    <a:pt x="1203901" y="1115789"/>
                  </a:lnTo>
                  <a:lnTo>
                    <a:pt x="1181997" y="1234837"/>
                  </a:lnTo>
                  <a:lnTo>
                    <a:pt x="1230730" y="1309155"/>
                  </a:lnTo>
                  <a:lnTo>
                    <a:pt x="1173799" y="1279387"/>
                  </a:lnTo>
                  <a:lnTo>
                    <a:pt x="1172022" y="1289044"/>
                  </a:lnTo>
                  <a:cubicBezTo>
                    <a:pt x="1157131" y="1347587"/>
                    <a:pt x="1137925" y="1406683"/>
                    <a:pt x="1114262" y="1465608"/>
                  </a:cubicBezTo>
                  <a:cubicBezTo>
                    <a:pt x="1111134" y="1423051"/>
                    <a:pt x="1106024" y="1382281"/>
                    <a:pt x="1099070" y="1343352"/>
                  </a:cubicBezTo>
                  <a:lnTo>
                    <a:pt x="1073940" y="1236928"/>
                  </a:lnTo>
                  <a:lnTo>
                    <a:pt x="1059964" y="1231513"/>
                  </a:lnTo>
                  <a:cubicBezTo>
                    <a:pt x="887414" y="1175974"/>
                    <a:pt x="712975" y="1186958"/>
                    <a:pt x="567819" y="1266474"/>
                  </a:cubicBezTo>
                  <a:cubicBezTo>
                    <a:pt x="374278" y="1372496"/>
                    <a:pt x="255383" y="1587977"/>
                    <a:pt x="246903" y="1848095"/>
                  </a:cubicBezTo>
                  <a:cubicBezTo>
                    <a:pt x="81634" y="1546401"/>
                    <a:pt x="112366" y="1202321"/>
                    <a:pt x="304633" y="1021313"/>
                  </a:cubicBezTo>
                  <a:lnTo>
                    <a:pt x="313780" y="1014666"/>
                  </a:lnTo>
                  <a:lnTo>
                    <a:pt x="287941" y="991709"/>
                  </a:lnTo>
                  <a:cubicBezTo>
                    <a:pt x="273914" y="974311"/>
                    <a:pt x="263475" y="955056"/>
                    <a:pt x="257091" y="934028"/>
                  </a:cubicBezTo>
                  <a:cubicBezTo>
                    <a:pt x="250706" y="913000"/>
                    <a:pt x="248678" y="891192"/>
                    <a:pt x="250665" y="868932"/>
                  </a:cubicBezTo>
                  <a:lnTo>
                    <a:pt x="256844" y="845214"/>
                  </a:lnTo>
                  <a:lnTo>
                    <a:pt x="246688" y="849247"/>
                  </a:lnTo>
                  <a:lnTo>
                    <a:pt x="215698" y="866152"/>
                  </a:lnTo>
                  <a:lnTo>
                    <a:pt x="167119" y="950064"/>
                  </a:lnTo>
                  <a:cubicBezTo>
                    <a:pt x="118680" y="1049881"/>
                    <a:pt x="86608" y="1169995"/>
                    <a:pt x="75756" y="1303354"/>
                  </a:cubicBezTo>
                  <a:lnTo>
                    <a:pt x="75753" y="1303355"/>
                  </a:lnTo>
                  <a:cubicBezTo>
                    <a:pt x="60108" y="1191978"/>
                    <a:pt x="59991" y="1083798"/>
                    <a:pt x="73176" y="983534"/>
                  </a:cubicBezTo>
                  <a:lnTo>
                    <a:pt x="79558" y="952396"/>
                  </a:lnTo>
                  <a:lnTo>
                    <a:pt x="0" y="1018139"/>
                  </a:lnTo>
                  <a:cubicBezTo>
                    <a:pt x="29579" y="944482"/>
                    <a:pt x="64372" y="875451"/>
                    <a:pt x="103201" y="811869"/>
                  </a:cubicBezTo>
                  <a:lnTo>
                    <a:pt x="125188" y="779072"/>
                  </a:lnTo>
                  <a:lnTo>
                    <a:pt x="150419" y="711219"/>
                  </a:lnTo>
                  <a:cubicBezTo>
                    <a:pt x="225550" y="551809"/>
                    <a:pt x="344988" y="442962"/>
                    <a:pt x="490926" y="422461"/>
                  </a:cubicBezTo>
                  <a:lnTo>
                    <a:pt x="506054" y="421512"/>
                  </a:lnTo>
                  <a:lnTo>
                    <a:pt x="529861" y="409009"/>
                  </a:lnTo>
                  <a:lnTo>
                    <a:pt x="535794" y="406909"/>
                  </a:lnTo>
                  <a:lnTo>
                    <a:pt x="528949" y="374290"/>
                  </a:lnTo>
                  <a:cubicBezTo>
                    <a:pt x="521544" y="284735"/>
                    <a:pt x="539318" y="205086"/>
                    <a:pt x="585500" y="141461"/>
                  </a:cubicBezTo>
                  <a:cubicBezTo>
                    <a:pt x="620140" y="93744"/>
                    <a:pt x="668299" y="58427"/>
                    <a:pt x="727104" y="35015"/>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Rectangle 71">
              <a:extLst>
                <a:ext uri="{FF2B5EF4-FFF2-40B4-BE49-F238E27FC236}">
                  <a16:creationId xmlns:a16="http://schemas.microsoft.com/office/drawing/2014/main" id="{FE42E4D7-3481-EABE-8D5C-94FC42C5679A}"/>
                </a:ext>
              </a:extLst>
            </p:cNvPr>
            <p:cNvSpPr/>
            <p:nvPr/>
          </p:nvSpPr>
          <p:spPr>
            <a:xfrm>
              <a:off x="9264082" y="1490091"/>
              <a:ext cx="1353770" cy="26351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87063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456FDD-B8BE-4B6A-8D32-1903D9891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69810" y="6468667"/>
            <a:ext cx="3657600" cy="369332"/>
          </a:xfrm>
          <a:prstGeom prst="rect">
            <a:avLst/>
          </a:prstGeom>
          <a:noFill/>
        </p:spPr>
        <p:txBody>
          <a:bodyPr wrap="square" rtlCol="0">
            <a:spAutoFit/>
          </a:bodyPr>
          <a:lstStyle/>
          <a:p>
            <a:r>
              <a:rPr lang="en-US" dirty="0">
                <a:solidFill>
                  <a:schemeClr val="bg1"/>
                </a:solidFill>
              </a:rPr>
              <a:t>Alma 9</a:t>
            </a:r>
          </a:p>
        </p:txBody>
      </p:sp>
      <p:sp>
        <p:nvSpPr>
          <p:cNvPr id="6" name="TextBox 5"/>
          <p:cNvSpPr txBox="1"/>
          <p:nvPr/>
        </p:nvSpPr>
        <p:spPr>
          <a:xfrm>
            <a:off x="1524000" y="0"/>
            <a:ext cx="9144000" cy="830997"/>
          </a:xfrm>
          <a:prstGeom prst="rect">
            <a:avLst/>
          </a:prstGeom>
          <a:noFill/>
        </p:spPr>
        <p:txBody>
          <a:bodyPr wrap="square" rtlCol="0">
            <a:spAutoFit/>
          </a:bodyPr>
          <a:lstStyle/>
          <a:p>
            <a:pPr algn="ctr"/>
            <a:r>
              <a:rPr lang="en-US" sz="4800" dirty="0">
                <a:solidFill>
                  <a:schemeClr val="bg1"/>
                </a:solidFill>
                <a:latin typeface="Batang" pitchFamily="18" charset="-127"/>
                <a:ea typeface="Batang" pitchFamily="18" charset="-127"/>
              </a:rPr>
              <a:t>A Surprise Test</a:t>
            </a:r>
          </a:p>
        </p:txBody>
      </p:sp>
      <p:sp>
        <p:nvSpPr>
          <p:cNvPr id="7" name="TextBox 6"/>
          <p:cNvSpPr txBox="1"/>
          <p:nvPr/>
        </p:nvSpPr>
        <p:spPr>
          <a:xfrm>
            <a:off x="447869" y="1447800"/>
            <a:ext cx="6029131" cy="1631216"/>
          </a:xfrm>
          <a:prstGeom prst="rect">
            <a:avLst/>
          </a:prstGeom>
          <a:noFill/>
        </p:spPr>
        <p:txBody>
          <a:bodyPr wrap="square" rtlCol="0">
            <a:spAutoFit/>
          </a:bodyPr>
          <a:lstStyle/>
          <a:p>
            <a:r>
              <a:rPr lang="en-US" sz="2000" dirty="0">
                <a:solidFill>
                  <a:schemeClr val="bg1"/>
                </a:solidFill>
              </a:rPr>
              <a:t>A teacher announces that there is a surprise test</a:t>
            </a:r>
          </a:p>
          <a:p>
            <a:endParaRPr lang="en-US" sz="2000" dirty="0">
              <a:solidFill>
                <a:schemeClr val="bg1"/>
              </a:solidFill>
            </a:endParaRPr>
          </a:p>
          <a:p>
            <a:r>
              <a:rPr lang="en-US" sz="2000" dirty="0">
                <a:solidFill>
                  <a:schemeClr val="bg1"/>
                </a:solidFill>
              </a:rPr>
              <a:t>Student A has been in class everyday</a:t>
            </a:r>
          </a:p>
          <a:p>
            <a:endParaRPr lang="en-US" sz="2000" dirty="0">
              <a:solidFill>
                <a:schemeClr val="bg1"/>
              </a:solidFill>
            </a:endParaRPr>
          </a:p>
          <a:p>
            <a:r>
              <a:rPr lang="en-US" sz="2000" dirty="0">
                <a:solidFill>
                  <a:schemeClr val="bg1"/>
                </a:solidFill>
              </a:rPr>
              <a:t>Student B has been absent the last two weeks</a:t>
            </a:r>
          </a:p>
        </p:txBody>
      </p:sp>
      <p:sp>
        <p:nvSpPr>
          <p:cNvPr id="8" name="TextBox 7"/>
          <p:cNvSpPr txBox="1"/>
          <p:nvPr/>
        </p:nvSpPr>
        <p:spPr>
          <a:xfrm>
            <a:off x="3928964" y="3327292"/>
            <a:ext cx="7920913" cy="1569660"/>
          </a:xfrm>
          <a:prstGeom prst="rect">
            <a:avLst/>
          </a:prstGeom>
          <a:noFill/>
        </p:spPr>
        <p:txBody>
          <a:bodyPr wrap="square" rtlCol="0">
            <a:spAutoFit/>
          </a:bodyPr>
          <a:lstStyle/>
          <a:p>
            <a:pPr algn="ctr"/>
            <a:r>
              <a:rPr lang="en-US" sz="3200" dirty="0">
                <a:solidFill>
                  <a:srgbClr val="FFFF00"/>
                </a:solidFill>
              </a:rPr>
              <a:t>Which Student will do better on the test?</a:t>
            </a:r>
          </a:p>
          <a:p>
            <a:pPr algn="ctr"/>
            <a:endParaRPr lang="en-US" sz="3200" dirty="0">
              <a:solidFill>
                <a:srgbClr val="FFFF00"/>
              </a:solidFill>
            </a:endParaRPr>
          </a:p>
          <a:p>
            <a:pPr algn="ctr"/>
            <a:r>
              <a:rPr lang="en-US" sz="3200" dirty="0">
                <a:solidFill>
                  <a:srgbClr val="FFFF00"/>
                </a:solidFill>
              </a:rPr>
              <a:t>Why?</a:t>
            </a:r>
          </a:p>
        </p:txBody>
      </p:sp>
      <p:sp>
        <p:nvSpPr>
          <p:cNvPr id="9" name="TextBox 8"/>
          <p:cNvSpPr txBox="1"/>
          <p:nvPr/>
        </p:nvSpPr>
        <p:spPr>
          <a:xfrm>
            <a:off x="5641910" y="5145228"/>
            <a:ext cx="4953000" cy="1200329"/>
          </a:xfrm>
          <a:prstGeom prst="rect">
            <a:avLst/>
          </a:prstGeom>
          <a:noFill/>
        </p:spPr>
        <p:txBody>
          <a:bodyPr wrap="square" rtlCol="0">
            <a:spAutoFit/>
          </a:bodyPr>
          <a:lstStyle/>
          <a:p>
            <a:r>
              <a:rPr lang="en-US" sz="2400" dirty="0">
                <a:solidFill>
                  <a:srgbClr val="FFFF00"/>
                </a:solidFill>
              </a:rPr>
              <a:t>How well did the people of </a:t>
            </a:r>
            <a:r>
              <a:rPr lang="en-US" sz="2400" dirty="0" err="1">
                <a:solidFill>
                  <a:srgbClr val="FFFF00"/>
                </a:solidFill>
              </a:rPr>
              <a:t>Ammonihah</a:t>
            </a:r>
            <a:r>
              <a:rPr lang="en-US" sz="2400" dirty="0">
                <a:solidFill>
                  <a:srgbClr val="FFFF00"/>
                </a:solidFill>
              </a:rPr>
              <a:t> understand the gospel and the power of God?</a:t>
            </a:r>
          </a:p>
        </p:txBody>
      </p:sp>
      <p:pic>
        <p:nvPicPr>
          <p:cNvPr id="3" name="Picture 2">
            <a:extLst>
              <a:ext uri="{FF2B5EF4-FFF2-40B4-BE49-F238E27FC236}">
                <a16:creationId xmlns:a16="http://schemas.microsoft.com/office/drawing/2014/main" id="{81AF9575-5AFC-4A5A-91D3-ACA5E1B2F5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869" y="1026085"/>
            <a:ext cx="2919801" cy="2006075"/>
          </a:xfrm>
          <a:prstGeom prst="rect">
            <a:avLst/>
          </a:prstGeom>
        </p:spPr>
      </p:pic>
      <p:pic>
        <p:nvPicPr>
          <p:cNvPr id="12" name="Picture 11">
            <a:extLst>
              <a:ext uri="{FF2B5EF4-FFF2-40B4-BE49-F238E27FC236}">
                <a16:creationId xmlns:a16="http://schemas.microsoft.com/office/drawing/2014/main" id="{75695705-98F6-4D02-8BB8-404D743E9E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249" y="3947458"/>
            <a:ext cx="2857500" cy="2143125"/>
          </a:xfrm>
          <a:prstGeom prst="rect">
            <a:avLst/>
          </a:prstGeom>
        </p:spPr>
      </p:pic>
    </p:spTree>
    <p:extLst>
      <p:ext uri="{BB962C8B-B14F-4D97-AF65-F5344CB8AC3E}">
        <p14:creationId xmlns:p14="http://schemas.microsoft.com/office/powerpoint/2010/main" val="286184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979F92-260F-75CF-2AF3-B4A098F0FF4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36286" t="39799" r="36250" b="36268"/>
          <a:stretch/>
        </p:blipFill>
        <p:spPr>
          <a:xfrm>
            <a:off x="0" y="0"/>
            <a:ext cx="12213132" cy="6858000"/>
          </a:xfrm>
          <a:prstGeom prst="rect">
            <a:avLst/>
          </a:prstGeom>
        </p:spPr>
      </p:pic>
      <p:sp>
        <p:nvSpPr>
          <p:cNvPr id="5" name="TextBox 4">
            <a:extLst>
              <a:ext uri="{FF2B5EF4-FFF2-40B4-BE49-F238E27FC236}">
                <a16:creationId xmlns:a16="http://schemas.microsoft.com/office/drawing/2014/main" id="{1BD60F5B-AC2D-E1F1-8FBD-F2FD5CE1EE3B}"/>
              </a:ext>
            </a:extLst>
          </p:cNvPr>
          <p:cNvSpPr txBox="1"/>
          <p:nvPr/>
        </p:nvSpPr>
        <p:spPr>
          <a:xfrm>
            <a:off x="1599501" y="1057014"/>
            <a:ext cx="9144000" cy="2123658"/>
          </a:xfrm>
          <a:prstGeom prst="rect">
            <a:avLst/>
          </a:prstGeom>
          <a:noFill/>
        </p:spPr>
        <p:txBody>
          <a:bodyPr wrap="square" rtlCol="0">
            <a:spAutoFit/>
          </a:bodyPr>
          <a:lstStyle/>
          <a:p>
            <a:pPr algn="ctr"/>
            <a:r>
              <a:rPr lang="en-US" sz="6600" dirty="0">
                <a:solidFill>
                  <a:schemeClr val="bg1"/>
                </a:solidFill>
                <a:latin typeface="Arabic Typesetting" pitchFamily="66" charset="-78"/>
                <a:cs typeface="Arabic Typesetting" pitchFamily="66" charset="-78"/>
              </a:rPr>
              <a:t>Quickly I’ll Obey</a:t>
            </a:r>
          </a:p>
          <a:p>
            <a:pPr algn="ctr"/>
            <a:r>
              <a:rPr lang="en-US" sz="6600" dirty="0">
                <a:solidFill>
                  <a:schemeClr val="bg1"/>
                </a:solidFill>
                <a:latin typeface="Arabic Typesetting" pitchFamily="66" charset="-78"/>
                <a:cs typeface="Arabic Typesetting" pitchFamily="66" charset="-78"/>
              </a:rPr>
              <a:t>Alma 8</a:t>
            </a:r>
          </a:p>
        </p:txBody>
      </p:sp>
      <p:grpSp>
        <p:nvGrpSpPr>
          <p:cNvPr id="2" name="Group 1">
            <a:extLst>
              <a:ext uri="{FF2B5EF4-FFF2-40B4-BE49-F238E27FC236}">
                <a16:creationId xmlns:a16="http://schemas.microsoft.com/office/drawing/2014/main" id="{8B1E0D21-1F58-D9CE-C31A-9179A3B846AE}"/>
              </a:ext>
            </a:extLst>
          </p:cNvPr>
          <p:cNvGrpSpPr/>
          <p:nvPr/>
        </p:nvGrpSpPr>
        <p:grpSpPr>
          <a:xfrm>
            <a:off x="7755184" y="2557526"/>
            <a:ext cx="1427400" cy="3524493"/>
            <a:chOff x="3464143" y="1066800"/>
            <a:chExt cx="1525391" cy="3766449"/>
          </a:xfrm>
        </p:grpSpPr>
        <p:grpSp>
          <p:nvGrpSpPr>
            <p:cNvPr id="3" name="Group 49">
              <a:extLst>
                <a:ext uri="{FF2B5EF4-FFF2-40B4-BE49-F238E27FC236}">
                  <a16:creationId xmlns:a16="http://schemas.microsoft.com/office/drawing/2014/main" id="{19BCE311-716C-6033-833F-B2A6520A6E20}"/>
                </a:ext>
              </a:extLst>
            </p:cNvPr>
            <p:cNvGrpSpPr/>
            <p:nvPr/>
          </p:nvGrpSpPr>
          <p:grpSpPr>
            <a:xfrm rot="9550070">
              <a:off x="4213978" y="4219465"/>
              <a:ext cx="304800" cy="613784"/>
              <a:chOff x="1295400" y="4546730"/>
              <a:chExt cx="409568" cy="689984"/>
            </a:xfrm>
          </p:grpSpPr>
          <p:sp>
            <p:nvSpPr>
              <p:cNvPr id="53" name="Oval 52">
                <a:extLst>
                  <a:ext uri="{FF2B5EF4-FFF2-40B4-BE49-F238E27FC236}">
                    <a16:creationId xmlns:a16="http://schemas.microsoft.com/office/drawing/2014/main" id="{4C97B006-33EF-2C95-960D-D88D722B9BC4}"/>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DC914612-E8C1-8B72-FD17-004141EC173F}"/>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42">
              <a:extLst>
                <a:ext uri="{FF2B5EF4-FFF2-40B4-BE49-F238E27FC236}">
                  <a16:creationId xmlns:a16="http://schemas.microsoft.com/office/drawing/2014/main" id="{3AD19D42-5342-492B-D62D-67DB3FC2A49F}"/>
                </a:ext>
              </a:extLst>
            </p:cNvPr>
            <p:cNvGrpSpPr/>
            <p:nvPr/>
          </p:nvGrpSpPr>
          <p:grpSpPr>
            <a:xfrm rot="15885139">
              <a:off x="3977145" y="4210668"/>
              <a:ext cx="304800" cy="613784"/>
              <a:chOff x="1295400" y="4546730"/>
              <a:chExt cx="409568" cy="689984"/>
            </a:xfrm>
          </p:grpSpPr>
          <p:sp>
            <p:nvSpPr>
              <p:cNvPr id="51" name="Oval 5">
                <a:extLst>
                  <a:ext uri="{FF2B5EF4-FFF2-40B4-BE49-F238E27FC236}">
                    <a16:creationId xmlns:a16="http://schemas.microsoft.com/office/drawing/2014/main" id="{8C12BDE6-1BFC-805D-F61C-297808D8363A}"/>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A5CA3605-8C43-32CA-444B-BC75140F32F5}"/>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rapezoid 6">
              <a:extLst>
                <a:ext uri="{FF2B5EF4-FFF2-40B4-BE49-F238E27FC236}">
                  <a16:creationId xmlns:a16="http://schemas.microsoft.com/office/drawing/2014/main" id="{CD0FF55E-1D6B-395F-74D8-1F6FAA70F246}"/>
                </a:ext>
              </a:extLst>
            </p:cNvPr>
            <p:cNvSpPr/>
            <p:nvPr/>
          </p:nvSpPr>
          <p:spPr>
            <a:xfrm>
              <a:off x="3685309" y="3384074"/>
              <a:ext cx="1115291" cy="1106055"/>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E87F3FB-ECD7-5312-C6E7-DAC09DB6D96E}"/>
                </a:ext>
              </a:extLst>
            </p:cNvPr>
            <p:cNvSpPr/>
            <p:nvPr/>
          </p:nvSpPr>
          <p:spPr>
            <a:xfrm rot="20545553">
              <a:off x="4760934" y="3031463"/>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D38E0AB-0B7C-4514-3D62-B82BC308D0B8}"/>
                </a:ext>
              </a:extLst>
            </p:cNvPr>
            <p:cNvSpPr/>
            <p:nvPr/>
          </p:nvSpPr>
          <p:spPr>
            <a:xfrm rot="951259">
              <a:off x="3464143" y="3013451"/>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84A512B8-A2F6-A531-59B3-E2F15561D6DA}"/>
                </a:ext>
              </a:extLst>
            </p:cNvPr>
            <p:cNvSpPr/>
            <p:nvPr/>
          </p:nvSpPr>
          <p:spPr>
            <a:xfrm>
              <a:off x="3657600" y="2051730"/>
              <a:ext cx="1143000" cy="2133600"/>
            </a:xfrm>
            <a:prstGeom prst="trapezoid">
              <a:avLst>
                <a:gd name="adj" fmla="val 33721"/>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DF7A944-2A65-8A3B-9AED-CBF4AC39203D}"/>
                </a:ext>
              </a:extLst>
            </p:cNvPr>
            <p:cNvSpPr/>
            <p:nvPr/>
          </p:nvSpPr>
          <p:spPr>
            <a:xfrm>
              <a:off x="3886200" y="2127930"/>
              <a:ext cx="685800" cy="52590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1D7F8B1-E949-B876-205C-D688A503124B}"/>
                </a:ext>
              </a:extLst>
            </p:cNvPr>
            <p:cNvSpPr/>
            <p:nvPr/>
          </p:nvSpPr>
          <p:spPr>
            <a:xfrm>
              <a:off x="3965462" y="1871625"/>
              <a:ext cx="536855" cy="5259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3071E906-C4B6-3068-ECC9-9E0B2C70B75E}"/>
                </a:ext>
              </a:extLst>
            </p:cNvPr>
            <p:cNvSpPr/>
            <p:nvPr/>
          </p:nvSpPr>
          <p:spPr>
            <a:xfrm rot="20397331">
              <a:off x="4376761" y="2186791"/>
              <a:ext cx="551541" cy="1157352"/>
            </a:xfrm>
            <a:prstGeom prst="trapezoid">
              <a:avLst>
                <a:gd name="adj" fmla="val 35984"/>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3431FA2E-24DD-7B3E-7AD4-CCBF1A73CF32}"/>
                </a:ext>
              </a:extLst>
            </p:cNvPr>
            <p:cNvSpPr/>
            <p:nvPr/>
          </p:nvSpPr>
          <p:spPr>
            <a:xfrm rot="1296214">
              <a:off x="3556298" y="2121670"/>
              <a:ext cx="511448" cy="1195428"/>
            </a:xfrm>
            <a:prstGeom prst="trapezoid">
              <a:avLst>
                <a:gd name="adj" fmla="val 32075"/>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A4AFCBCF-6681-17D9-5891-97732571198D}"/>
                </a:ext>
              </a:extLst>
            </p:cNvPr>
            <p:cNvSpPr/>
            <p:nvPr/>
          </p:nvSpPr>
          <p:spPr>
            <a:xfrm rot="287694">
              <a:off x="3726428" y="2125747"/>
              <a:ext cx="498368" cy="1764854"/>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C37A06C9-B2E6-5773-3862-F647DCFD7E88}"/>
                </a:ext>
              </a:extLst>
            </p:cNvPr>
            <p:cNvSpPr/>
            <p:nvPr/>
          </p:nvSpPr>
          <p:spPr>
            <a:xfrm rot="21293170">
              <a:off x="4267801" y="2145148"/>
              <a:ext cx="464197" cy="1744020"/>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31">
              <a:extLst>
                <a:ext uri="{FF2B5EF4-FFF2-40B4-BE49-F238E27FC236}">
                  <a16:creationId xmlns:a16="http://schemas.microsoft.com/office/drawing/2014/main" id="{6D2A9A9F-3D7E-0C28-9EAF-3900A5238B6C}"/>
                </a:ext>
              </a:extLst>
            </p:cNvPr>
            <p:cNvGrpSpPr/>
            <p:nvPr/>
          </p:nvGrpSpPr>
          <p:grpSpPr>
            <a:xfrm rot="21151532">
              <a:off x="4409671" y="1410436"/>
              <a:ext cx="343204" cy="757299"/>
              <a:chOff x="1434718" y="4935165"/>
              <a:chExt cx="343204" cy="757299"/>
            </a:xfrm>
          </p:grpSpPr>
          <p:sp>
            <p:nvSpPr>
              <p:cNvPr id="48" name="Moon 47">
                <a:extLst>
                  <a:ext uri="{FF2B5EF4-FFF2-40B4-BE49-F238E27FC236}">
                    <a16:creationId xmlns:a16="http://schemas.microsoft.com/office/drawing/2014/main" id="{E4836693-68F5-F514-DAB2-C7A1701CC153}"/>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a:extLst>
                  <a:ext uri="{FF2B5EF4-FFF2-40B4-BE49-F238E27FC236}">
                    <a16:creationId xmlns:a16="http://schemas.microsoft.com/office/drawing/2014/main" id="{05C8E8CA-E209-0A69-E2EF-E65E8EDB5BB5}"/>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oon 49">
                <a:extLst>
                  <a:ext uri="{FF2B5EF4-FFF2-40B4-BE49-F238E27FC236}">
                    <a16:creationId xmlns:a16="http://schemas.microsoft.com/office/drawing/2014/main" id="{F0755128-502B-6700-5C89-7BC38392289E}"/>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29">
              <a:extLst>
                <a:ext uri="{FF2B5EF4-FFF2-40B4-BE49-F238E27FC236}">
                  <a16:creationId xmlns:a16="http://schemas.microsoft.com/office/drawing/2014/main" id="{64B6C322-1B44-7F84-F437-21E548991340}"/>
                </a:ext>
              </a:extLst>
            </p:cNvPr>
            <p:cNvGrpSpPr/>
            <p:nvPr/>
          </p:nvGrpSpPr>
          <p:grpSpPr>
            <a:xfrm rot="1653802">
              <a:off x="3690953" y="1480868"/>
              <a:ext cx="343204" cy="757299"/>
              <a:chOff x="1434718" y="4935165"/>
              <a:chExt cx="343204" cy="757299"/>
            </a:xfrm>
          </p:grpSpPr>
          <p:sp>
            <p:nvSpPr>
              <p:cNvPr id="45" name="Moon 44">
                <a:extLst>
                  <a:ext uri="{FF2B5EF4-FFF2-40B4-BE49-F238E27FC236}">
                    <a16:creationId xmlns:a16="http://schemas.microsoft.com/office/drawing/2014/main" id="{9B19D0DD-00E3-F3E9-F62A-7A88568A2D53}"/>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27">
                <a:extLst>
                  <a:ext uri="{FF2B5EF4-FFF2-40B4-BE49-F238E27FC236}">
                    <a16:creationId xmlns:a16="http://schemas.microsoft.com/office/drawing/2014/main" id="{E069DC86-438B-C49D-0AD8-ABD07AC2D159}"/>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oon 28">
                <a:extLst>
                  <a:ext uri="{FF2B5EF4-FFF2-40B4-BE49-F238E27FC236}">
                    <a16:creationId xmlns:a16="http://schemas.microsoft.com/office/drawing/2014/main" id="{BC68B67C-C863-830D-34CB-D3341EB53970}"/>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4">
              <a:extLst>
                <a:ext uri="{FF2B5EF4-FFF2-40B4-BE49-F238E27FC236}">
                  <a16:creationId xmlns:a16="http://schemas.microsoft.com/office/drawing/2014/main" id="{4883301A-1890-865E-5348-67699B522C7C}"/>
                </a:ext>
              </a:extLst>
            </p:cNvPr>
            <p:cNvSpPr/>
            <p:nvPr/>
          </p:nvSpPr>
          <p:spPr>
            <a:xfrm>
              <a:off x="3810000" y="110652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oon 19">
              <a:extLst>
                <a:ext uri="{FF2B5EF4-FFF2-40B4-BE49-F238E27FC236}">
                  <a16:creationId xmlns:a16="http://schemas.microsoft.com/office/drawing/2014/main" id="{1FA0296B-8B89-7459-BDF4-0217707F18D5}"/>
                </a:ext>
              </a:extLst>
            </p:cNvPr>
            <p:cNvSpPr/>
            <p:nvPr/>
          </p:nvSpPr>
          <p:spPr>
            <a:xfrm rot="5412568">
              <a:off x="4013458" y="828675"/>
              <a:ext cx="381000" cy="85725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oon 20">
              <a:extLst>
                <a:ext uri="{FF2B5EF4-FFF2-40B4-BE49-F238E27FC236}">
                  <a16:creationId xmlns:a16="http://schemas.microsoft.com/office/drawing/2014/main" id="{3DBB85BE-FEED-EB47-3975-497BB5134E96}"/>
                </a:ext>
              </a:extLst>
            </p:cNvPr>
            <p:cNvSpPr/>
            <p:nvPr/>
          </p:nvSpPr>
          <p:spPr>
            <a:xfrm rot="4358243">
              <a:off x="3899411" y="1137045"/>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oon 21">
              <a:extLst>
                <a:ext uri="{FF2B5EF4-FFF2-40B4-BE49-F238E27FC236}">
                  <a16:creationId xmlns:a16="http://schemas.microsoft.com/office/drawing/2014/main" id="{0985FCA6-67ED-BE4E-E28A-53907B265898}"/>
                </a:ext>
              </a:extLst>
            </p:cNvPr>
            <p:cNvSpPr/>
            <p:nvPr/>
          </p:nvSpPr>
          <p:spPr>
            <a:xfrm rot="5412568">
              <a:off x="4065610" y="757058"/>
              <a:ext cx="223255" cy="85197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oon 22">
              <a:extLst>
                <a:ext uri="{FF2B5EF4-FFF2-40B4-BE49-F238E27FC236}">
                  <a16:creationId xmlns:a16="http://schemas.microsoft.com/office/drawing/2014/main" id="{D147EF5C-3B27-4C93-4825-AEFE0C6E507D}"/>
                </a:ext>
              </a:extLst>
            </p:cNvPr>
            <p:cNvSpPr/>
            <p:nvPr/>
          </p:nvSpPr>
          <p:spPr>
            <a:xfrm rot="5412568">
              <a:off x="3889596" y="983038"/>
              <a:ext cx="217103" cy="48848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oon 23">
              <a:extLst>
                <a:ext uri="{FF2B5EF4-FFF2-40B4-BE49-F238E27FC236}">
                  <a16:creationId xmlns:a16="http://schemas.microsoft.com/office/drawing/2014/main" id="{DFB2169C-A984-8A52-8899-48DF925FD451}"/>
                </a:ext>
              </a:extLst>
            </p:cNvPr>
            <p:cNvSpPr/>
            <p:nvPr/>
          </p:nvSpPr>
          <p:spPr>
            <a:xfrm rot="5412568">
              <a:off x="4351905" y="1006711"/>
              <a:ext cx="188274" cy="42361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a:extLst>
                <a:ext uri="{FF2B5EF4-FFF2-40B4-BE49-F238E27FC236}">
                  <a16:creationId xmlns:a16="http://schemas.microsoft.com/office/drawing/2014/main" id="{DA52BE1A-EA0E-2FC3-A34C-C4BD5698E9A9}"/>
                </a:ext>
              </a:extLst>
            </p:cNvPr>
            <p:cNvSpPr/>
            <p:nvPr/>
          </p:nvSpPr>
          <p:spPr>
            <a:xfrm rot="14214603">
              <a:off x="4128820" y="1096021"/>
              <a:ext cx="233489"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a:extLst>
                <a:ext uri="{FF2B5EF4-FFF2-40B4-BE49-F238E27FC236}">
                  <a16:creationId xmlns:a16="http://schemas.microsoft.com/office/drawing/2014/main" id="{F3AEF0AD-D824-3642-420A-432C234D7B4C}"/>
                </a:ext>
              </a:extLst>
            </p:cNvPr>
            <p:cNvSpPr/>
            <p:nvPr/>
          </p:nvSpPr>
          <p:spPr>
            <a:xfrm rot="14214603">
              <a:off x="4125101" y="1103909"/>
              <a:ext cx="128959" cy="29015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oon 26">
              <a:extLst>
                <a:ext uri="{FF2B5EF4-FFF2-40B4-BE49-F238E27FC236}">
                  <a16:creationId xmlns:a16="http://schemas.microsoft.com/office/drawing/2014/main" id="{B4FAAB3F-B4F7-50A9-8986-E05465C0057B}"/>
                </a:ext>
              </a:extLst>
            </p:cNvPr>
            <p:cNvSpPr/>
            <p:nvPr/>
          </p:nvSpPr>
          <p:spPr>
            <a:xfrm rot="14214603">
              <a:off x="3941218" y="1069196"/>
              <a:ext cx="196323"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oon 27">
              <a:extLst>
                <a:ext uri="{FF2B5EF4-FFF2-40B4-BE49-F238E27FC236}">
                  <a16:creationId xmlns:a16="http://schemas.microsoft.com/office/drawing/2014/main" id="{39D2D4F5-EC76-FD1B-FB70-E24A8A757B0A}"/>
                </a:ext>
              </a:extLst>
            </p:cNvPr>
            <p:cNvSpPr/>
            <p:nvPr/>
          </p:nvSpPr>
          <p:spPr>
            <a:xfrm rot="3904094">
              <a:off x="4052332" y="929465"/>
              <a:ext cx="95325" cy="45237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oon 28">
              <a:extLst>
                <a:ext uri="{FF2B5EF4-FFF2-40B4-BE49-F238E27FC236}">
                  <a16:creationId xmlns:a16="http://schemas.microsoft.com/office/drawing/2014/main" id="{8ED2270B-2A2F-64EF-9AEF-2C5E8DD221F9}"/>
                </a:ext>
              </a:extLst>
            </p:cNvPr>
            <p:cNvSpPr/>
            <p:nvPr/>
          </p:nvSpPr>
          <p:spPr>
            <a:xfrm rot="20210230">
              <a:off x="4404440" y="1144891"/>
              <a:ext cx="106521" cy="33219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48">
              <a:extLst>
                <a:ext uri="{FF2B5EF4-FFF2-40B4-BE49-F238E27FC236}">
                  <a16:creationId xmlns:a16="http://schemas.microsoft.com/office/drawing/2014/main" id="{D9CF7EFB-C98A-7661-2262-831C0F61F3F1}"/>
                </a:ext>
              </a:extLst>
            </p:cNvPr>
            <p:cNvGrpSpPr/>
            <p:nvPr/>
          </p:nvGrpSpPr>
          <p:grpSpPr>
            <a:xfrm>
              <a:off x="3890818" y="3982130"/>
              <a:ext cx="609600" cy="164123"/>
              <a:chOff x="553453" y="4798401"/>
              <a:chExt cx="1858183" cy="519282"/>
            </a:xfrm>
          </p:grpSpPr>
          <p:sp>
            <p:nvSpPr>
              <p:cNvPr id="40" name="Frame 39">
                <a:extLst>
                  <a:ext uri="{FF2B5EF4-FFF2-40B4-BE49-F238E27FC236}">
                    <a16:creationId xmlns:a16="http://schemas.microsoft.com/office/drawing/2014/main" id="{B03AA4BD-F394-8CC1-3EC7-FCFAFDE46339}"/>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Frame 40">
                <a:extLst>
                  <a:ext uri="{FF2B5EF4-FFF2-40B4-BE49-F238E27FC236}">
                    <a16:creationId xmlns:a16="http://schemas.microsoft.com/office/drawing/2014/main" id="{BAF270DE-8229-2E8E-BD67-60B1CF5B83F6}"/>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Frame 41">
                <a:extLst>
                  <a:ext uri="{FF2B5EF4-FFF2-40B4-BE49-F238E27FC236}">
                    <a16:creationId xmlns:a16="http://schemas.microsoft.com/office/drawing/2014/main" id="{4812B196-D108-81D9-43BC-5DECC550BAB1}"/>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Frame 42">
                <a:extLst>
                  <a:ext uri="{FF2B5EF4-FFF2-40B4-BE49-F238E27FC236}">
                    <a16:creationId xmlns:a16="http://schemas.microsoft.com/office/drawing/2014/main" id="{81AD50B2-23E5-C84B-8247-05912C190F35}"/>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Frame 43">
                <a:extLst>
                  <a:ext uri="{FF2B5EF4-FFF2-40B4-BE49-F238E27FC236}">
                    <a16:creationId xmlns:a16="http://schemas.microsoft.com/office/drawing/2014/main" id="{62292F53-7F56-5DBD-B531-245665D5552F}"/>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 name="Group 53">
              <a:extLst>
                <a:ext uri="{FF2B5EF4-FFF2-40B4-BE49-F238E27FC236}">
                  <a16:creationId xmlns:a16="http://schemas.microsoft.com/office/drawing/2014/main" id="{1ACED972-C546-0E6C-72E7-6E16A4938C9A}"/>
                </a:ext>
              </a:extLst>
            </p:cNvPr>
            <p:cNvGrpSpPr/>
            <p:nvPr/>
          </p:nvGrpSpPr>
          <p:grpSpPr>
            <a:xfrm rot="1653802">
              <a:off x="3691791" y="1315553"/>
              <a:ext cx="243277" cy="536804"/>
              <a:chOff x="1434718" y="4935165"/>
              <a:chExt cx="343204" cy="757299"/>
            </a:xfrm>
          </p:grpSpPr>
          <p:sp>
            <p:nvSpPr>
              <p:cNvPr id="37" name="Moon 36">
                <a:extLst>
                  <a:ext uri="{FF2B5EF4-FFF2-40B4-BE49-F238E27FC236}">
                    <a16:creationId xmlns:a16="http://schemas.microsoft.com/office/drawing/2014/main" id="{B036F71D-6583-FCC9-D8D6-AE0E893DFF03}"/>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a:extLst>
                  <a:ext uri="{FF2B5EF4-FFF2-40B4-BE49-F238E27FC236}">
                    <a16:creationId xmlns:a16="http://schemas.microsoft.com/office/drawing/2014/main" id="{D7A93227-762D-BAAC-C137-0C31C419B21E}"/>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a:extLst>
                  <a:ext uri="{FF2B5EF4-FFF2-40B4-BE49-F238E27FC236}">
                    <a16:creationId xmlns:a16="http://schemas.microsoft.com/office/drawing/2014/main" id="{24D4DB43-7E10-066C-874A-95214AC3D23B}"/>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57">
              <a:extLst>
                <a:ext uri="{FF2B5EF4-FFF2-40B4-BE49-F238E27FC236}">
                  <a16:creationId xmlns:a16="http://schemas.microsoft.com/office/drawing/2014/main" id="{97FC897F-FB63-DE25-7696-357E38A5A874}"/>
                </a:ext>
              </a:extLst>
            </p:cNvPr>
            <p:cNvGrpSpPr/>
            <p:nvPr/>
          </p:nvGrpSpPr>
          <p:grpSpPr>
            <a:xfrm rot="20849912">
              <a:off x="4551016" y="1309696"/>
              <a:ext cx="243277" cy="536804"/>
              <a:chOff x="1434718" y="4935165"/>
              <a:chExt cx="343204" cy="757299"/>
            </a:xfrm>
          </p:grpSpPr>
          <p:sp>
            <p:nvSpPr>
              <p:cNvPr id="34" name="Moon 33">
                <a:extLst>
                  <a:ext uri="{FF2B5EF4-FFF2-40B4-BE49-F238E27FC236}">
                    <a16:creationId xmlns:a16="http://schemas.microsoft.com/office/drawing/2014/main" id="{E18218B3-0D97-6962-F8A1-A7688E625E5F}"/>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Moon 34">
                <a:extLst>
                  <a:ext uri="{FF2B5EF4-FFF2-40B4-BE49-F238E27FC236}">
                    <a16:creationId xmlns:a16="http://schemas.microsoft.com/office/drawing/2014/main" id="{B68791E9-0603-F8BE-1295-1C1C7E3C61BB}"/>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41A01ACB-8E8F-27B3-B055-1E554E6F1FF8}"/>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ounded Rectangle 30">
              <a:extLst>
                <a:ext uri="{FF2B5EF4-FFF2-40B4-BE49-F238E27FC236}">
                  <a16:creationId xmlns:a16="http://schemas.microsoft.com/office/drawing/2014/main" id="{790C0838-1AD2-FF87-3543-67DFC186D167}"/>
                </a:ext>
              </a:extLst>
            </p:cNvPr>
            <p:cNvSpPr/>
            <p:nvPr/>
          </p:nvSpPr>
          <p:spPr>
            <a:xfrm>
              <a:off x="3724514" y="1289149"/>
              <a:ext cx="990600" cy="76201"/>
            </a:xfrm>
            <a:prstGeom prst="round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Arrow: Pentagon 55">
            <a:extLst>
              <a:ext uri="{FF2B5EF4-FFF2-40B4-BE49-F238E27FC236}">
                <a16:creationId xmlns:a16="http://schemas.microsoft.com/office/drawing/2014/main" id="{6EC5C83A-0318-3463-6D24-9A173A1F91FF}"/>
              </a:ext>
            </a:extLst>
          </p:cNvPr>
          <p:cNvSpPr/>
          <p:nvPr/>
        </p:nvSpPr>
        <p:spPr>
          <a:xfrm>
            <a:off x="2675802" y="3913222"/>
            <a:ext cx="1673846" cy="292940"/>
          </a:xfrm>
          <a:prstGeom prst="homePlat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Ammonihah</a:t>
            </a:r>
            <a:endParaRPr lang="en-US" dirty="0"/>
          </a:p>
        </p:txBody>
      </p:sp>
      <p:sp>
        <p:nvSpPr>
          <p:cNvPr id="87" name="Arrow: Pentagon 86">
            <a:extLst>
              <a:ext uri="{FF2B5EF4-FFF2-40B4-BE49-F238E27FC236}">
                <a16:creationId xmlns:a16="http://schemas.microsoft.com/office/drawing/2014/main" id="{661A558B-379E-57BC-D892-08C0E2CC71EA}"/>
              </a:ext>
            </a:extLst>
          </p:cNvPr>
          <p:cNvSpPr/>
          <p:nvPr/>
        </p:nvSpPr>
        <p:spPr>
          <a:xfrm flipH="1">
            <a:off x="771544" y="3604017"/>
            <a:ext cx="1673846" cy="292940"/>
          </a:xfrm>
          <a:prstGeom prst="homePlat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Aaron</a:t>
            </a:r>
          </a:p>
        </p:txBody>
      </p:sp>
      <p:sp>
        <p:nvSpPr>
          <p:cNvPr id="55" name="Rectangle 54">
            <a:extLst>
              <a:ext uri="{FF2B5EF4-FFF2-40B4-BE49-F238E27FC236}">
                <a16:creationId xmlns:a16="http://schemas.microsoft.com/office/drawing/2014/main" id="{3F608CDA-9E84-FBEE-0D7E-A3EBDBFED114}"/>
              </a:ext>
            </a:extLst>
          </p:cNvPr>
          <p:cNvSpPr/>
          <p:nvPr/>
        </p:nvSpPr>
        <p:spPr>
          <a:xfrm>
            <a:off x="2456122" y="3180672"/>
            <a:ext cx="200027" cy="2999631"/>
          </a:xfrm>
          <a:prstGeom prst="rect">
            <a:avLst/>
          </a:prstGeom>
          <a:solidFill>
            <a:schemeClr val="accent4">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5181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A4794-6B8F-4296-BA49-F12EF32C9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04800" y="6452681"/>
            <a:ext cx="3657600" cy="369332"/>
          </a:xfrm>
          <a:prstGeom prst="rect">
            <a:avLst/>
          </a:prstGeom>
          <a:noFill/>
        </p:spPr>
        <p:txBody>
          <a:bodyPr wrap="square" rtlCol="0">
            <a:spAutoFit/>
          </a:bodyPr>
          <a:lstStyle/>
          <a:p>
            <a:r>
              <a:rPr lang="en-US" dirty="0">
                <a:solidFill>
                  <a:schemeClr val="bg1"/>
                </a:solidFill>
              </a:rPr>
              <a:t>Alma 9:1-10</a:t>
            </a:r>
          </a:p>
        </p:txBody>
      </p:sp>
      <p:sp>
        <p:nvSpPr>
          <p:cNvPr id="6" name="TextBox 5"/>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atang" pitchFamily="18" charset="-127"/>
                <a:ea typeface="Batang" pitchFamily="18" charset="-127"/>
              </a:rPr>
              <a:t>What They Did Not Understand:</a:t>
            </a:r>
          </a:p>
        </p:txBody>
      </p:sp>
      <p:sp>
        <p:nvSpPr>
          <p:cNvPr id="7" name="TextBox 6"/>
          <p:cNvSpPr txBox="1"/>
          <p:nvPr/>
        </p:nvSpPr>
        <p:spPr>
          <a:xfrm>
            <a:off x="647699" y="975461"/>
            <a:ext cx="6200969" cy="2862322"/>
          </a:xfrm>
          <a:prstGeom prst="rect">
            <a:avLst/>
          </a:prstGeom>
          <a:noFill/>
        </p:spPr>
        <p:txBody>
          <a:bodyPr wrap="square" rtlCol="0">
            <a:spAutoFit/>
          </a:bodyPr>
          <a:lstStyle/>
          <a:p>
            <a:r>
              <a:rPr lang="en-US" sz="2000" dirty="0">
                <a:solidFill>
                  <a:schemeClr val="bg1"/>
                </a:solidFill>
              </a:rPr>
              <a:t>The prophecy that the Lord would destroy the city one day--‘knew not that the earth should pass away’</a:t>
            </a:r>
          </a:p>
          <a:p>
            <a:endParaRPr lang="en-US" sz="2000" dirty="0">
              <a:solidFill>
                <a:schemeClr val="bg1"/>
              </a:solidFill>
            </a:endParaRPr>
          </a:p>
          <a:p>
            <a:r>
              <a:rPr lang="en-US" sz="2000" dirty="0">
                <a:solidFill>
                  <a:schemeClr val="bg1"/>
                </a:solidFill>
              </a:rPr>
              <a:t>They had forgotten ‘the tradition of their fathers’</a:t>
            </a:r>
          </a:p>
          <a:p>
            <a:endParaRPr lang="en-US" sz="2000" dirty="0">
              <a:solidFill>
                <a:schemeClr val="bg1"/>
              </a:solidFill>
            </a:endParaRPr>
          </a:p>
          <a:p>
            <a:r>
              <a:rPr lang="en-US" sz="2000" dirty="0">
                <a:solidFill>
                  <a:schemeClr val="bg1"/>
                </a:solidFill>
              </a:rPr>
              <a:t>They had forgotten the commandments of God</a:t>
            </a:r>
          </a:p>
          <a:p>
            <a:endParaRPr lang="en-US" sz="2000" dirty="0">
              <a:solidFill>
                <a:schemeClr val="bg1"/>
              </a:solidFill>
            </a:endParaRPr>
          </a:p>
          <a:p>
            <a:r>
              <a:rPr lang="en-US" sz="2000" dirty="0">
                <a:solidFill>
                  <a:schemeClr val="bg1"/>
                </a:solidFill>
              </a:rPr>
              <a:t>They had forgotten how they had been delivered out of the hands of their enemies</a:t>
            </a:r>
          </a:p>
        </p:txBody>
      </p:sp>
      <p:sp>
        <p:nvSpPr>
          <p:cNvPr id="10" name="TextBox 9"/>
          <p:cNvSpPr txBox="1"/>
          <p:nvPr/>
        </p:nvSpPr>
        <p:spPr>
          <a:xfrm>
            <a:off x="5600700" y="4209109"/>
            <a:ext cx="6896100" cy="2246769"/>
          </a:xfrm>
          <a:prstGeom prst="rect">
            <a:avLst/>
          </a:prstGeom>
          <a:noFill/>
        </p:spPr>
        <p:txBody>
          <a:bodyPr wrap="square" rtlCol="0">
            <a:spAutoFit/>
          </a:bodyPr>
          <a:lstStyle/>
          <a:p>
            <a:r>
              <a:rPr lang="en-US" sz="2000" dirty="0">
                <a:solidFill>
                  <a:srgbClr val="FFFF00"/>
                </a:solidFill>
              </a:rPr>
              <a:t>What are some reasons you forget what you have learned?</a:t>
            </a:r>
          </a:p>
          <a:p>
            <a:endParaRPr lang="en-US" sz="2000" dirty="0">
              <a:solidFill>
                <a:srgbClr val="FFFF00"/>
              </a:solidFill>
            </a:endParaRPr>
          </a:p>
          <a:p>
            <a:r>
              <a:rPr lang="en-US" sz="2000" dirty="0">
                <a:solidFill>
                  <a:schemeClr val="bg1"/>
                </a:solidFill>
              </a:rPr>
              <a:t>Too young</a:t>
            </a:r>
          </a:p>
          <a:p>
            <a:r>
              <a:rPr lang="en-US" sz="2000" dirty="0">
                <a:solidFill>
                  <a:schemeClr val="bg1"/>
                </a:solidFill>
              </a:rPr>
              <a:t>Not paying attention…focused on other things</a:t>
            </a:r>
          </a:p>
          <a:p>
            <a:r>
              <a:rPr lang="en-US" sz="2000" dirty="0">
                <a:solidFill>
                  <a:schemeClr val="bg1"/>
                </a:solidFill>
              </a:rPr>
              <a:t>Struggling with your testimony and faith</a:t>
            </a:r>
          </a:p>
          <a:p>
            <a:r>
              <a:rPr lang="en-US" sz="2000" dirty="0">
                <a:solidFill>
                  <a:schemeClr val="bg1"/>
                </a:solidFill>
              </a:rPr>
              <a:t>Not being patient with yourself, others, and Heavenly Father</a:t>
            </a:r>
          </a:p>
          <a:p>
            <a:r>
              <a:rPr lang="en-US" sz="2000" dirty="0">
                <a:solidFill>
                  <a:schemeClr val="bg1"/>
                </a:solidFill>
              </a:rPr>
              <a:t>Not praying for the Holy Spirit</a:t>
            </a:r>
          </a:p>
        </p:txBody>
      </p:sp>
      <p:pic>
        <p:nvPicPr>
          <p:cNvPr id="3" name="Picture 2">
            <a:extLst>
              <a:ext uri="{FF2B5EF4-FFF2-40B4-BE49-F238E27FC236}">
                <a16:creationId xmlns:a16="http://schemas.microsoft.com/office/drawing/2014/main" id="{63607085-3669-4028-B5DD-08C518BF6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4114917"/>
            <a:ext cx="2325363" cy="2060629"/>
          </a:xfrm>
          <a:prstGeom prst="rect">
            <a:avLst/>
          </a:prstGeom>
        </p:spPr>
      </p:pic>
      <p:pic>
        <p:nvPicPr>
          <p:cNvPr id="11" name="Picture 10">
            <a:extLst>
              <a:ext uri="{FF2B5EF4-FFF2-40B4-BE49-F238E27FC236}">
                <a16:creationId xmlns:a16="http://schemas.microsoft.com/office/drawing/2014/main" id="{4541E080-8326-446A-A48F-2D3CCA820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5282" y="1132654"/>
            <a:ext cx="4702628" cy="2674333"/>
          </a:xfrm>
          <a:prstGeom prst="rect">
            <a:avLst/>
          </a:prstGeom>
        </p:spPr>
      </p:pic>
    </p:spTree>
    <p:extLst>
      <p:ext uri="{BB962C8B-B14F-4D97-AF65-F5344CB8AC3E}">
        <p14:creationId xmlns:p14="http://schemas.microsoft.com/office/powerpoint/2010/main" val="14605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512D16F-C64C-4536-99BC-B6D6B8771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4038600" y="609600"/>
            <a:ext cx="2133600" cy="1752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The Spiritual Background of the People</a:t>
            </a:r>
          </a:p>
        </p:txBody>
      </p:sp>
      <p:sp>
        <p:nvSpPr>
          <p:cNvPr id="7" name="Rectangle 6"/>
          <p:cNvSpPr/>
          <p:nvPr/>
        </p:nvSpPr>
        <p:spPr>
          <a:xfrm>
            <a:off x="6197600" y="609600"/>
            <a:ext cx="2133600" cy="1752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What the Lord Expected of the People</a:t>
            </a:r>
          </a:p>
        </p:txBody>
      </p:sp>
      <p:sp>
        <p:nvSpPr>
          <p:cNvPr id="8" name="Rectangle 7"/>
          <p:cNvSpPr/>
          <p:nvPr/>
        </p:nvSpPr>
        <p:spPr>
          <a:xfrm>
            <a:off x="8331200" y="609600"/>
            <a:ext cx="2133600" cy="1752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What the Lord Promised the People</a:t>
            </a:r>
          </a:p>
        </p:txBody>
      </p:sp>
      <p:sp>
        <p:nvSpPr>
          <p:cNvPr id="9" name="Rectangle 8"/>
          <p:cNvSpPr/>
          <p:nvPr/>
        </p:nvSpPr>
        <p:spPr>
          <a:xfrm>
            <a:off x="1905000" y="2362200"/>
            <a:ext cx="2133600" cy="1752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Lamanites</a:t>
            </a:r>
          </a:p>
          <a:p>
            <a:pPr algn="ctr"/>
            <a:r>
              <a:rPr lang="en-US" sz="2400" dirty="0"/>
              <a:t>Alma 9:14-17</a:t>
            </a:r>
          </a:p>
        </p:txBody>
      </p:sp>
      <p:sp>
        <p:nvSpPr>
          <p:cNvPr id="10" name="Rectangle 9"/>
          <p:cNvSpPr/>
          <p:nvPr/>
        </p:nvSpPr>
        <p:spPr>
          <a:xfrm>
            <a:off x="1905000" y="4114800"/>
            <a:ext cx="2133600" cy="1752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People of </a:t>
            </a:r>
            <a:r>
              <a:rPr lang="en-US" sz="2400" dirty="0" err="1"/>
              <a:t>Ammonihah</a:t>
            </a:r>
            <a:endParaRPr lang="en-US" sz="2400" dirty="0"/>
          </a:p>
          <a:p>
            <a:pPr algn="ctr"/>
            <a:r>
              <a:rPr lang="en-US" sz="2400" dirty="0"/>
              <a:t>Alma 9:18-24</a:t>
            </a:r>
          </a:p>
        </p:txBody>
      </p:sp>
      <p:sp>
        <p:nvSpPr>
          <p:cNvPr id="11" name="Rectangle 10"/>
          <p:cNvSpPr/>
          <p:nvPr/>
        </p:nvSpPr>
        <p:spPr>
          <a:xfrm>
            <a:off x="4038600" y="2362200"/>
            <a:ext cx="2133600" cy="1752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Cut off from Lord</a:t>
            </a:r>
          </a:p>
        </p:txBody>
      </p:sp>
      <p:sp>
        <p:nvSpPr>
          <p:cNvPr id="12" name="Rectangle 11"/>
          <p:cNvSpPr/>
          <p:nvPr/>
        </p:nvSpPr>
        <p:spPr>
          <a:xfrm>
            <a:off x="6172200" y="2362200"/>
            <a:ext cx="2133600" cy="1752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They will learn of their incorrect traditions and repent</a:t>
            </a:r>
          </a:p>
        </p:txBody>
      </p:sp>
      <p:sp>
        <p:nvSpPr>
          <p:cNvPr id="13" name="Rectangle 12"/>
          <p:cNvSpPr/>
          <p:nvPr/>
        </p:nvSpPr>
        <p:spPr>
          <a:xfrm>
            <a:off x="8331200" y="2362200"/>
            <a:ext cx="2133600" cy="1752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The Lord will be more merciful and prolong their existence</a:t>
            </a:r>
          </a:p>
        </p:txBody>
      </p:sp>
      <p:sp>
        <p:nvSpPr>
          <p:cNvPr id="14" name="Rectangle 13"/>
          <p:cNvSpPr/>
          <p:nvPr/>
        </p:nvSpPr>
        <p:spPr>
          <a:xfrm>
            <a:off x="4038600" y="4114800"/>
            <a:ext cx="2133600" cy="1752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They knew of the commandments but did not keep them</a:t>
            </a:r>
          </a:p>
        </p:txBody>
      </p:sp>
      <p:sp>
        <p:nvSpPr>
          <p:cNvPr id="15" name="Rectangle 14"/>
          <p:cNvSpPr/>
          <p:nvPr/>
        </p:nvSpPr>
        <p:spPr>
          <a:xfrm>
            <a:off x="6172200" y="4114800"/>
            <a:ext cx="2133600" cy="1752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To not live in their iniquities, and repent</a:t>
            </a:r>
          </a:p>
        </p:txBody>
      </p:sp>
      <p:sp>
        <p:nvSpPr>
          <p:cNvPr id="16" name="Rectangle 15"/>
          <p:cNvSpPr/>
          <p:nvPr/>
        </p:nvSpPr>
        <p:spPr>
          <a:xfrm>
            <a:off x="8305800" y="4114800"/>
            <a:ext cx="2159000" cy="1752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He would send the Lamanites upon them if they did not repent</a:t>
            </a:r>
          </a:p>
        </p:txBody>
      </p:sp>
      <p:sp>
        <p:nvSpPr>
          <p:cNvPr id="18" name="TextBox 17"/>
          <p:cNvSpPr txBox="1"/>
          <p:nvPr/>
        </p:nvSpPr>
        <p:spPr>
          <a:xfrm>
            <a:off x="335902" y="390436"/>
            <a:ext cx="3702698" cy="1569660"/>
          </a:xfrm>
          <a:prstGeom prst="rect">
            <a:avLst/>
          </a:prstGeom>
          <a:noFill/>
        </p:spPr>
        <p:txBody>
          <a:bodyPr wrap="square" rtlCol="0">
            <a:spAutoFit/>
          </a:bodyPr>
          <a:lstStyle/>
          <a:p>
            <a:r>
              <a:rPr lang="en-US" sz="2400" dirty="0">
                <a:solidFill>
                  <a:schemeClr val="bg1"/>
                </a:solidFill>
              </a:rPr>
              <a:t>The difference between the Lamanites and the People of </a:t>
            </a:r>
            <a:r>
              <a:rPr lang="en-US" sz="2400" dirty="0" err="1">
                <a:solidFill>
                  <a:schemeClr val="bg1"/>
                </a:solidFill>
              </a:rPr>
              <a:t>Ammonihah</a:t>
            </a:r>
            <a:r>
              <a:rPr lang="en-US" sz="2400" dirty="0">
                <a:solidFill>
                  <a:schemeClr val="bg1"/>
                </a:solidFill>
              </a:rPr>
              <a:t> in their dealings with the Lord</a:t>
            </a:r>
          </a:p>
        </p:txBody>
      </p:sp>
      <p:sp>
        <p:nvSpPr>
          <p:cNvPr id="19" name="TextBox 18"/>
          <p:cNvSpPr txBox="1"/>
          <p:nvPr/>
        </p:nvSpPr>
        <p:spPr>
          <a:xfrm>
            <a:off x="76200" y="6488668"/>
            <a:ext cx="3657600" cy="369332"/>
          </a:xfrm>
          <a:prstGeom prst="rect">
            <a:avLst/>
          </a:prstGeom>
          <a:noFill/>
        </p:spPr>
        <p:txBody>
          <a:bodyPr wrap="square" rtlCol="0">
            <a:spAutoFit/>
          </a:bodyPr>
          <a:lstStyle/>
          <a:p>
            <a:r>
              <a:rPr lang="en-US" dirty="0">
                <a:solidFill>
                  <a:schemeClr val="bg1"/>
                </a:solidFill>
              </a:rPr>
              <a:t>Alma 9:14-24</a:t>
            </a:r>
          </a:p>
        </p:txBody>
      </p:sp>
    </p:spTree>
    <p:extLst>
      <p:ext uri="{BB962C8B-B14F-4D97-AF65-F5344CB8AC3E}">
        <p14:creationId xmlns:p14="http://schemas.microsoft.com/office/powerpoint/2010/main" val="54758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3437EA9-D25B-4997-AD17-24760FEAC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6376481"/>
            <a:ext cx="3657600" cy="369332"/>
          </a:xfrm>
          <a:prstGeom prst="rect">
            <a:avLst/>
          </a:prstGeom>
          <a:noFill/>
        </p:spPr>
        <p:txBody>
          <a:bodyPr wrap="square" rtlCol="0">
            <a:spAutoFit/>
          </a:bodyPr>
          <a:lstStyle/>
          <a:p>
            <a:r>
              <a:rPr lang="en-US" dirty="0">
                <a:solidFill>
                  <a:schemeClr val="bg1"/>
                </a:solidFill>
              </a:rPr>
              <a:t>Alma 9:19-24</a:t>
            </a:r>
          </a:p>
        </p:txBody>
      </p:sp>
      <p:sp>
        <p:nvSpPr>
          <p:cNvPr id="6" name="TextBox 5"/>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atang" pitchFamily="18" charset="-127"/>
                <a:ea typeface="Batang" pitchFamily="18" charset="-127"/>
              </a:rPr>
              <a:t>Higher Expectations</a:t>
            </a:r>
          </a:p>
        </p:txBody>
      </p:sp>
      <p:sp>
        <p:nvSpPr>
          <p:cNvPr id="7" name="TextBox 6"/>
          <p:cNvSpPr txBox="1"/>
          <p:nvPr/>
        </p:nvSpPr>
        <p:spPr>
          <a:xfrm>
            <a:off x="5995988" y="5545484"/>
            <a:ext cx="4648200" cy="830997"/>
          </a:xfrm>
          <a:prstGeom prst="rect">
            <a:avLst/>
          </a:prstGeom>
          <a:noFill/>
        </p:spPr>
        <p:txBody>
          <a:bodyPr wrap="square" rtlCol="0">
            <a:spAutoFit/>
          </a:bodyPr>
          <a:lstStyle/>
          <a:p>
            <a:pPr algn="ctr"/>
            <a:r>
              <a:rPr lang="en-US" sz="2400" dirty="0">
                <a:solidFill>
                  <a:srgbClr val="FFFF00"/>
                </a:solidFill>
              </a:rPr>
              <a:t>The more you know, the more you will be held accountable for</a:t>
            </a:r>
          </a:p>
        </p:txBody>
      </p:sp>
      <p:grpSp>
        <p:nvGrpSpPr>
          <p:cNvPr id="8" name="Group 7"/>
          <p:cNvGrpSpPr/>
          <p:nvPr/>
        </p:nvGrpSpPr>
        <p:grpSpPr>
          <a:xfrm>
            <a:off x="5995988" y="1027703"/>
            <a:ext cx="4876800" cy="1447800"/>
            <a:chOff x="965200" y="2286000"/>
            <a:chExt cx="7315200" cy="2743200"/>
          </a:xfrm>
        </p:grpSpPr>
        <p:grpSp>
          <p:nvGrpSpPr>
            <p:cNvPr id="9" name="Group 18"/>
            <p:cNvGrpSpPr/>
            <p:nvPr/>
          </p:nvGrpSpPr>
          <p:grpSpPr>
            <a:xfrm>
              <a:off x="965200" y="2286000"/>
              <a:ext cx="7315200" cy="2743200"/>
              <a:chOff x="965200" y="2286000"/>
              <a:chExt cx="7379144" cy="2743200"/>
            </a:xfrm>
          </p:grpSpPr>
          <p:sp>
            <p:nvSpPr>
              <p:cNvPr id="12" name="Rectangle 11"/>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3" idx="1"/>
              </p:cNvCxnSpPr>
              <p:nvPr/>
            </p:nvCxnSpPr>
            <p:spPr>
              <a:xfrm flipV="1">
                <a:off x="965200" y="4876800"/>
                <a:ext cx="7379144" cy="7327"/>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1117600" y="2514600"/>
              <a:ext cx="7010400" cy="1924414"/>
            </a:xfrm>
            <a:prstGeom prst="rect">
              <a:avLst/>
            </a:prstGeom>
            <a:noFill/>
          </p:spPr>
          <p:txBody>
            <a:bodyPr wrap="square" rtlCol="0">
              <a:spAutoFit/>
            </a:bodyPr>
            <a:lstStyle/>
            <a:p>
              <a:pPr algn="ctr"/>
              <a:r>
                <a:rPr lang="en-US" sz="2000" dirty="0">
                  <a:solidFill>
                    <a:schemeClr val="bg1"/>
                  </a:solidFill>
                </a:rPr>
                <a:t>The Lord expects greater obedience from those who have received the knowledge and blessings of the gospel</a:t>
              </a:r>
            </a:p>
          </p:txBody>
        </p:sp>
      </p:grpSp>
      <p:sp>
        <p:nvSpPr>
          <p:cNvPr id="17" name="TextBox 16"/>
          <p:cNvSpPr txBox="1"/>
          <p:nvPr/>
        </p:nvSpPr>
        <p:spPr>
          <a:xfrm>
            <a:off x="486834" y="1266104"/>
            <a:ext cx="5173186" cy="2031325"/>
          </a:xfrm>
          <a:prstGeom prst="rect">
            <a:avLst/>
          </a:prstGeom>
          <a:noFill/>
        </p:spPr>
        <p:txBody>
          <a:bodyPr wrap="square" rtlCol="0">
            <a:spAutoFit/>
          </a:bodyPr>
          <a:lstStyle/>
          <a:p>
            <a:r>
              <a:rPr lang="en-US" dirty="0">
                <a:solidFill>
                  <a:schemeClr val="bg1"/>
                </a:solidFill>
              </a:rPr>
              <a:t>For Those Who: sin against the light</a:t>
            </a:r>
          </a:p>
          <a:p>
            <a:endParaRPr lang="en-US" dirty="0">
              <a:solidFill>
                <a:schemeClr val="bg1"/>
              </a:solidFill>
            </a:endParaRPr>
          </a:p>
          <a:p>
            <a:r>
              <a:rPr lang="en-US" dirty="0">
                <a:solidFill>
                  <a:schemeClr val="bg1"/>
                </a:solidFill>
              </a:rPr>
              <a:t>For Those Who: walk in paths of wickedness when one has been enlightened by the spirit, has enjoyed its gifts, and has been heir to the promises of the Almighty—is to place oneself in a precarious position. </a:t>
            </a:r>
          </a:p>
          <a:p>
            <a:endParaRPr lang="en-US" dirty="0">
              <a:solidFill>
                <a:schemeClr val="bg1"/>
              </a:solidFill>
            </a:endParaRPr>
          </a:p>
        </p:txBody>
      </p:sp>
      <p:sp>
        <p:nvSpPr>
          <p:cNvPr id="19" name="TextBox 18"/>
          <p:cNvSpPr txBox="1"/>
          <p:nvPr/>
        </p:nvSpPr>
        <p:spPr>
          <a:xfrm>
            <a:off x="6419850" y="2957022"/>
            <a:ext cx="3352800" cy="2246769"/>
          </a:xfrm>
          <a:prstGeom prst="rect">
            <a:avLst/>
          </a:prstGeom>
          <a:noFill/>
        </p:spPr>
        <p:txBody>
          <a:bodyPr wrap="square" rtlCol="0">
            <a:spAutoFit/>
          </a:bodyPr>
          <a:lstStyle/>
          <a:p>
            <a:r>
              <a:rPr lang="en-US" sz="2000" i="1" dirty="0">
                <a:solidFill>
                  <a:schemeClr val="bg1"/>
                </a:solidFill>
              </a:rPr>
              <a:t>“For of him unto whom much is given much is required; and he who sins against the greater light shall receive the greater condemnation.”</a:t>
            </a:r>
          </a:p>
          <a:p>
            <a:r>
              <a:rPr lang="en-US" sz="2000" i="1" dirty="0">
                <a:solidFill>
                  <a:schemeClr val="bg1"/>
                </a:solidFill>
              </a:rPr>
              <a:t>D&amp;C 82:3</a:t>
            </a:r>
          </a:p>
        </p:txBody>
      </p:sp>
      <p:pic>
        <p:nvPicPr>
          <p:cNvPr id="3" name="Picture 2">
            <a:extLst>
              <a:ext uri="{FF2B5EF4-FFF2-40B4-BE49-F238E27FC236}">
                <a16:creationId xmlns:a16="http://schemas.microsoft.com/office/drawing/2014/main" id="{7C2F9BCC-A6EF-4B2E-8D4F-5A63E6C1DF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543" y="3134586"/>
            <a:ext cx="2963732" cy="3426561"/>
          </a:xfrm>
          <a:prstGeom prst="rect">
            <a:avLst/>
          </a:prstGeom>
        </p:spPr>
      </p:pic>
    </p:spTree>
    <p:extLst>
      <p:ext uri="{BB962C8B-B14F-4D97-AF65-F5344CB8AC3E}">
        <p14:creationId xmlns:p14="http://schemas.microsoft.com/office/powerpoint/2010/main" val="90766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DFF33E-5CC0-4C76-AD67-D0D989671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3681120" y="711946"/>
            <a:ext cx="4572000" cy="2554545"/>
          </a:xfrm>
          <a:prstGeom prst="rect">
            <a:avLst/>
          </a:prstGeom>
        </p:spPr>
        <p:txBody>
          <a:bodyPr>
            <a:spAutoFit/>
          </a:bodyPr>
          <a:lstStyle/>
          <a:p>
            <a:pPr fontAlgn="base"/>
            <a:r>
              <a:rPr lang="en-US" sz="2000" i="1" dirty="0">
                <a:solidFill>
                  <a:schemeClr val="bg1"/>
                </a:solidFill>
              </a:rPr>
              <a:t>We are unique.</a:t>
            </a:r>
            <a:r>
              <a:rPr lang="en-US" sz="2000" dirty="0">
                <a:solidFill>
                  <a:schemeClr val="bg1"/>
                </a:solidFill>
              </a:rPr>
              <a:t> We are unique because of our covenants, our spiritual privileges, and the responsibilities attached to both. We are endowed with power and gifted with the Holy Ghost. We have a </a:t>
            </a:r>
            <a:r>
              <a:rPr lang="en-US" sz="2000" i="1" dirty="0">
                <a:solidFill>
                  <a:schemeClr val="bg1"/>
                </a:solidFill>
              </a:rPr>
              <a:t>living</a:t>
            </a:r>
            <a:r>
              <a:rPr lang="en-US" sz="2000" dirty="0">
                <a:solidFill>
                  <a:schemeClr val="bg1"/>
                </a:solidFill>
              </a:rPr>
              <a:t> prophet to guide us, ordinances that bind us to the Lord and to each other, and the power of the priesthood in our midst. </a:t>
            </a:r>
          </a:p>
        </p:txBody>
      </p:sp>
      <p:pic>
        <p:nvPicPr>
          <p:cNvPr id="5" name="Picture 4">
            <a:extLst>
              <a:ext uri="{FF2B5EF4-FFF2-40B4-BE49-F238E27FC236}">
                <a16:creationId xmlns:a16="http://schemas.microsoft.com/office/drawing/2014/main" id="{DF4009EC-5240-45FD-8E4D-B7D1AE2B8250}"/>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87828" y="390539"/>
            <a:ext cx="2505464" cy="2857500"/>
          </a:xfrm>
          <a:prstGeom prst="rect">
            <a:avLst/>
          </a:prstGeom>
        </p:spPr>
      </p:pic>
      <p:pic>
        <p:nvPicPr>
          <p:cNvPr id="8" name="Picture 7">
            <a:extLst>
              <a:ext uri="{FF2B5EF4-FFF2-40B4-BE49-F238E27FC236}">
                <a16:creationId xmlns:a16="http://schemas.microsoft.com/office/drawing/2014/main" id="{74EE6E4E-48F7-4AEC-BCA1-8EA66B29E5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0609" y="293769"/>
            <a:ext cx="3333750" cy="3390900"/>
          </a:xfrm>
          <a:prstGeom prst="rect">
            <a:avLst/>
          </a:prstGeom>
        </p:spPr>
      </p:pic>
      <p:pic>
        <p:nvPicPr>
          <p:cNvPr id="10" name="Picture 9">
            <a:extLst>
              <a:ext uri="{FF2B5EF4-FFF2-40B4-BE49-F238E27FC236}">
                <a16:creationId xmlns:a16="http://schemas.microsoft.com/office/drawing/2014/main" id="{339B2FD8-A63B-49DF-B847-985FA404238C}"/>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959429" y="4298743"/>
            <a:ext cx="1671540" cy="2361959"/>
          </a:xfrm>
          <a:prstGeom prst="rect">
            <a:avLst/>
          </a:prstGeom>
        </p:spPr>
      </p:pic>
      <p:sp>
        <p:nvSpPr>
          <p:cNvPr id="11" name="Rectangle 10">
            <a:extLst>
              <a:ext uri="{FF2B5EF4-FFF2-40B4-BE49-F238E27FC236}">
                <a16:creationId xmlns:a16="http://schemas.microsoft.com/office/drawing/2014/main" id="{47E3C1F7-6045-4308-9282-9938DA4D5073}"/>
              </a:ext>
            </a:extLst>
          </p:cNvPr>
          <p:cNvSpPr/>
          <p:nvPr/>
        </p:nvSpPr>
        <p:spPr>
          <a:xfrm>
            <a:off x="3798920" y="4746641"/>
            <a:ext cx="6096000" cy="1754326"/>
          </a:xfrm>
          <a:prstGeom prst="rect">
            <a:avLst/>
          </a:prstGeom>
        </p:spPr>
        <p:txBody>
          <a:bodyPr>
            <a:spAutoFit/>
          </a:bodyPr>
          <a:lstStyle/>
          <a:p>
            <a:pPr fontAlgn="base"/>
            <a:r>
              <a:rPr lang="en-US" dirty="0">
                <a:solidFill>
                  <a:schemeClr val="bg1"/>
                </a:solidFill>
              </a:rPr>
              <a:t>We understand where we stand in the great plan of happiness. And we know that God is our Father and that His Son is our unfailing Advocate.</a:t>
            </a:r>
          </a:p>
          <a:p>
            <a:pPr fontAlgn="base"/>
            <a:r>
              <a:rPr lang="en-US" dirty="0">
                <a:solidFill>
                  <a:schemeClr val="bg1"/>
                </a:solidFill>
              </a:rPr>
              <a:t>“With these privileges comes great responsibility, for ‘unto whom much is given much is required’”</a:t>
            </a:r>
          </a:p>
          <a:p>
            <a:pPr fontAlgn="base"/>
            <a:r>
              <a:rPr lang="en-US" dirty="0">
                <a:solidFill>
                  <a:schemeClr val="bg1"/>
                </a:solidFill>
              </a:rPr>
              <a:t> Sheri </a:t>
            </a:r>
            <a:r>
              <a:rPr lang="en-US" dirty="0" err="1">
                <a:solidFill>
                  <a:schemeClr val="bg1"/>
                </a:solidFill>
              </a:rPr>
              <a:t>L.Dew</a:t>
            </a:r>
            <a:endParaRPr lang="en-US" dirty="0"/>
          </a:p>
        </p:txBody>
      </p:sp>
    </p:spTree>
    <p:extLst>
      <p:ext uri="{BB962C8B-B14F-4D97-AF65-F5344CB8AC3E}">
        <p14:creationId xmlns:p14="http://schemas.microsoft.com/office/powerpoint/2010/main" val="239258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A251778-74E0-4E4F-AD40-7797522CA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32333" y="6357938"/>
            <a:ext cx="3657600" cy="369332"/>
          </a:xfrm>
          <a:prstGeom prst="rect">
            <a:avLst/>
          </a:prstGeom>
          <a:noFill/>
        </p:spPr>
        <p:txBody>
          <a:bodyPr wrap="square" rtlCol="0">
            <a:spAutoFit/>
          </a:bodyPr>
          <a:lstStyle/>
          <a:p>
            <a:r>
              <a:rPr lang="en-US" dirty="0">
                <a:solidFill>
                  <a:schemeClr val="bg1"/>
                </a:solidFill>
              </a:rPr>
              <a:t>Alma 9:20-21</a:t>
            </a:r>
          </a:p>
        </p:txBody>
      </p:sp>
      <p:sp>
        <p:nvSpPr>
          <p:cNvPr id="6" name="TextBox 5"/>
          <p:cNvSpPr txBox="1"/>
          <p:nvPr/>
        </p:nvSpPr>
        <p:spPr>
          <a:xfrm>
            <a:off x="1524000" y="0"/>
            <a:ext cx="9144000" cy="830997"/>
          </a:xfrm>
          <a:prstGeom prst="rect">
            <a:avLst/>
          </a:prstGeom>
          <a:noFill/>
        </p:spPr>
        <p:txBody>
          <a:bodyPr wrap="square" rtlCol="0">
            <a:spAutoFit/>
          </a:bodyPr>
          <a:lstStyle/>
          <a:p>
            <a:pPr algn="ctr"/>
            <a:r>
              <a:rPr lang="en-US" sz="4800" dirty="0">
                <a:solidFill>
                  <a:schemeClr val="bg1"/>
                </a:solidFill>
                <a:latin typeface="Batang" pitchFamily="18" charset="-127"/>
                <a:ea typeface="Batang" pitchFamily="18" charset="-127"/>
              </a:rPr>
              <a:t>Highly Favored People</a:t>
            </a:r>
          </a:p>
        </p:txBody>
      </p:sp>
      <p:sp>
        <p:nvSpPr>
          <p:cNvPr id="7" name="TextBox 6"/>
          <p:cNvSpPr txBox="1"/>
          <p:nvPr/>
        </p:nvSpPr>
        <p:spPr>
          <a:xfrm>
            <a:off x="3750905" y="1226935"/>
            <a:ext cx="6410131" cy="4801314"/>
          </a:xfrm>
          <a:prstGeom prst="rect">
            <a:avLst/>
          </a:prstGeom>
          <a:noFill/>
        </p:spPr>
        <p:txBody>
          <a:bodyPr wrap="square" rtlCol="0">
            <a:spAutoFit/>
          </a:bodyPr>
          <a:lstStyle/>
          <a:p>
            <a:r>
              <a:rPr lang="en-US" dirty="0">
                <a:solidFill>
                  <a:schemeClr val="bg1"/>
                </a:solidFill>
              </a:rPr>
              <a:t>They were visited by the Spirit of God</a:t>
            </a:r>
          </a:p>
          <a:p>
            <a:endParaRPr lang="en-US" dirty="0">
              <a:solidFill>
                <a:schemeClr val="bg1"/>
              </a:solidFill>
            </a:endParaRPr>
          </a:p>
          <a:p>
            <a:r>
              <a:rPr lang="en-US" dirty="0">
                <a:solidFill>
                  <a:schemeClr val="bg1"/>
                </a:solidFill>
              </a:rPr>
              <a:t>They conversed with angels</a:t>
            </a:r>
          </a:p>
          <a:p>
            <a:endParaRPr lang="en-US" dirty="0">
              <a:solidFill>
                <a:schemeClr val="bg1"/>
              </a:solidFill>
            </a:endParaRPr>
          </a:p>
          <a:p>
            <a:r>
              <a:rPr lang="en-US" dirty="0">
                <a:solidFill>
                  <a:schemeClr val="bg1"/>
                </a:solidFill>
              </a:rPr>
              <a:t>They were spoken unto by the voice of the Lord</a:t>
            </a:r>
          </a:p>
          <a:p>
            <a:endParaRPr lang="en-US" dirty="0">
              <a:solidFill>
                <a:schemeClr val="bg1"/>
              </a:solidFill>
            </a:endParaRPr>
          </a:p>
          <a:p>
            <a:r>
              <a:rPr lang="en-US" dirty="0">
                <a:solidFill>
                  <a:schemeClr val="bg1"/>
                </a:solidFill>
              </a:rPr>
              <a:t>They had the spirit of prophecy</a:t>
            </a:r>
          </a:p>
          <a:p>
            <a:endParaRPr lang="en-US" dirty="0">
              <a:solidFill>
                <a:schemeClr val="bg1"/>
              </a:solidFill>
            </a:endParaRPr>
          </a:p>
          <a:p>
            <a:r>
              <a:rPr lang="en-US" dirty="0">
                <a:solidFill>
                  <a:schemeClr val="bg1"/>
                </a:solidFill>
              </a:rPr>
              <a:t>They had the spirit of revelation</a:t>
            </a:r>
          </a:p>
          <a:p>
            <a:endParaRPr lang="en-US" dirty="0">
              <a:solidFill>
                <a:schemeClr val="bg1"/>
              </a:solidFill>
            </a:endParaRPr>
          </a:p>
          <a:p>
            <a:r>
              <a:rPr lang="en-US" dirty="0">
                <a:solidFill>
                  <a:schemeClr val="bg1"/>
                </a:solidFill>
              </a:rPr>
              <a:t>They had the gift of speaking with tongues</a:t>
            </a:r>
          </a:p>
          <a:p>
            <a:endParaRPr lang="en-US" dirty="0">
              <a:solidFill>
                <a:schemeClr val="bg1"/>
              </a:solidFill>
            </a:endParaRPr>
          </a:p>
          <a:p>
            <a:r>
              <a:rPr lang="en-US" dirty="0">
                <a:solidFill>
                  <a:schemeClr val="bg1"/>
                </a:solidFill>
              </a:rPr>
              <a:t>They had the gift of preaching</a:t>
            </a:r>
          </a:p>
          <a:p>
            <a:endParaRPr lang="en-US" dirty="0">
              <a:solidFill>
                <a:schemeClr val="bg1"/>
              </a:solidFill>
            </a:endParaRPr>
          </a:p>
          <a:p>
            <a:r>
              <a:rPr lang="en-US" dirty="0">
                <a:solidFill>
                  <a:schemeClr val="bg1"/>
                </a:solidFill>
              </a:rPr>
              <a:t>They had the gift of the Holy Ghost</a:t>
            </a:r>
          </a:p>
          <a:p>
            <a:endParaRPr lang="en-US" dirty="0">
              <a:solidFill>
                <a:schemeClr val="bg1"/>
              </a:solidFill>
            </a:endParaRPr>
          </a:p>
          <a:p>
            <a:r>
              <a:rPr lang="en-US" dirty="0">
                <a:solidFill>
                  <a:schemeClr val="bg1"/>
                </a:solidFill>
              </a:rPr>
              <a:t>They had the gift of translation</a:t>
            </a:r>
          </a:p>
        </p:txBody>
      </p:sp>
      <p:pic>
        <p:nvPicPr>
          <p:cNvPr id="3" name="Picture 2">
            <a:extLst>
              <a:ext uri="{FF2B5EF4-FFF2-40B4-BE49-F238E27FC236}">
                <a16:creationId xmlns:a16="http://schemas.microsoft.com/office/drawing/2014/main" id="{D52B3687-6447-413D-AA58-5650B6459819}"/>
              </a:ext>
            </a:extLst>
          </p:cNvPr>
          <p:cNvPicPr>
            <a:picLocks noChangeAspect="1"/>
          </p:cNvPicPr>
          <p:nvPr/>
        </p:nvPicPr>
        <p:blipFill>
          <a:blip r:embed="rId3">
            <a:grayscl/>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640928" y="1282299"/>
            <a:ext cx="2840410" cy="2345293"/>
          </a:xfrm>
          <a:prstGeom prst="rect">
            <a:avLst/>
          </a:prstGeom>
        </p:spPr>
      </p:pic>
      <p:pic>
        <p:nvPicPr>
          <p:cNvPr id="10" name="Picture 9">
            <a:extLst>
              <a:ext uri="{FF2B5EF4-FFF2-40B4-BE49-F238E27FC236}">
                <a16:creationId xmlns:a16="http://schemas.microsoft.com/office/drawing/2014/main" id="{2EBF2372-0377-48B6-8DA3-40E46FEDDDD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982192" y="3815834"/>
            <a:ext cx="3790950" cy="2857500"/>
          </a:xfrm>
          <a:prstGeom prst="rect">
            <a:avLst/>
          </a:prstGeom>
        </p:spPr>
      </p:pic>
    </p:spTree>
    <p:extLst>
      <p:ext uri="{BB962C8B-B14F-4D97-AF65-F5344CB8AC3E}">
        <p14:creationId xmlns:p14="http://schemas.microsoft.com/office/powerpoint/2010/main" val="262140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C9502C-B5CE-4510-BB35-C1808EB4B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Batang" pitchFamily="18" charset="-127"/>
                <a:ea typeface="Batang" pitchFamily="18" charset="-127"/>
              </a:rPr>
              <a:t>Gifts and Blessings of Today</a:t>
            </a:r>
          </a:p>
        </p:txBody>
      </p:sp>
      <p:sp>
        <p:nvSpPr>
          <p:cNvPr id="7" name="TextBox 6"/>
          <p:cNvSpPr txBox="1"/>
          <p:nvPr/>
        </p:nvSpPr>
        <p:spPr>
          <a:xfrm>
            <a:off x="2107747" y="740539"/>
            <a:ext cx="8229600" cy="830997"/>
          </a:xfrm>
          <a:prstGeom prst="rect">
            <a:avLst/>
          </a:prstGeom>
          <a:noFill/>
        </p:spPr>
        <p:txBody>
          <a:bodyPr wrap="square" rtlCol="0">
            <a:spAutoFit/>
          </a:bodyPr>
          <a:lstStyle/>
          <a:p>
            <a:pPr algn="ctr"/>
            <a:r>
              <a:rPr lang="en-US" sz="2400" dirty="0">
                <a:solidFill>
                  <a:srgbClr val="FFFF00"/>
                </a:solidFill>
              </a:rPr>
              <a:t>What Gifts have you been given because you are a member of the Church of Jesus Christ of  Latter-day Saints?</a:t>
            </a:r>
          </a:p>
        </p:txBody>
      </p:sp>
      <p:sp>
        <p:nvSpPr>
          <p:cNvPr id="8" name="Rectangle 7"/>
          <p:cNvSpPr/>
          <p:nvPr/>
        </p:nvSpPr>
        <p:spPr>
          <a:xfrm>
            <a:off x="727788" y="1698914"/>
            <a:ext cx="6102220" cy="2308324"/>
          </a:xfrm>
          <a:prstGeom prst="rect">
            <a:avLst/>
          </a:prstGeom>
        </p:spPr>
        <p:txBody>
          <a:bodyPr wrap="square">
            <a:spAutoFit/>
          </a:bodyPr>
          <a:lstStyle/>
          <a:p>
            <a:pPr fontAlgn="base"/>
            <a:r>
              <a:rPr lang="en-US" dirty="0">
                <a:solidFill>
                  <a:schemeClr val="bg1"/>
                </a:solidFill>
              </a:rPr>
              <a:t>When have you felt that you were blessed because you obeyed a call from the Lord?</a:t>
            </a:r>
          </a:p>
          <a:p>
            <a:pPr fontAlgn="base"/>
            <a:endParaRPr lang="en-US" dirty="0">
              <a:solidFill>
                <a:schemeClr val="bg1"/>
              </a:solidFill>
            </a:endParaRPr>
          </a:p>
          <a:p>
            <a:pPr fontAlgn="base"/>
            <a:r>
              <a:rPr lang="en-US" dirty="0">
                <a:solidFill>
                  <a:schemeClr val="bg1"/>
                </a:solidFill>
              </a:rPr>
              <a:t>How have you seen blessings come to others because you or someone else responded to the Lord’s call?</a:t>
            </a:r>
          </a:p>
          <a:p>
            <a:pPr fontAlgn="base"/>
            <a:endParaRPr lang="en-US" dirty="0">
              <a:solidFill>
                <a:schemeClr val="bg1"/>
              </a:solidFill>
            </a:endParaRPr>
          </a:p>
          <a:p>
            <a:pPr fontAlgn="base"/>
            <a:r>
              <a:rPr lang="en-US" dirty="0">
                <a:solidFill>
                  <a:schemeClr val="bg1"/>
                </a:solidFill>
              </a:rPr>
              <a:t>How do these experiences influence your desire to listen for and obey calls from the Lord?</a:t>
            </a:r>
          </a:p>
        </p:txBody>
      </p:sp>
      <p:pic>
        <p:nvPicPr>
          <p:cNvPr id="3" name="Picture 2">
            <a:extLst>
              <a:ext uri="{FF2B5EF4-FFF2-40B4-BE49-F238E27FC236}">
                <a16:creationId xmlns:a16="http://schemas.microsoft.com/office/drawing/2014/main" id="{7C8C551D-5D80-4000-BAA2-13CD0D0F8C45}"/>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1148492" y="4495941"/>
            <a:ext cx="3790950" cy="2276475"/>
          </a:xfrm>
          <a:prstGeom prst="rect">
            <a:avLst/>
          </a:prstGeom>
        </p:spPr>
      </p:pic>
      <p:pic>
        <p:nvPicPr>
          <p:cNvPr id="10" name="Picture 9">
            <a:extLst>
              <a:ext uri="{FF2B5EF4-FFF2-40B4-BE49-F238E27FC236}">
                <a16:creationId xmlns:a16="http://schemas.microsoft.com/office/drawing/2014/main" id="{FC75F637-28A2-4A92-BB1D-09C32E8349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7934" y="4495941"/>
            <a:ext cx="3231211" cy="2148412"/>
          </a:xfrm>
          <a:prstGeom prst="rect">
            <a:avLst/>
          </a:prstGeom>
        </p:spPr>
      </p:pic>
      <p:pic>
        <p:nvPicPr>
          <p:cNvPr id="12" name="Picture 11">
            <a:extLst>
              <a:ext uri="{FF2B5EF4-FFF2-40B4-BE49-F238E27FC236}">
                <a16:creationId xmlns:a16="http://schemas.microsoft.com/office/drawing/2014/main" id="{D41B8CE6-10EE-4BBA-9405-141737C3866B}"/>
              </a:ext>
            </a:extLst>
          </p:cNvPr>
          <p:cNvPicPr>
            <a:picLocks noChangeAspect="1"/>
          </p:cNvPicPr>
          <p:nvPr/>
        </p:nvPicPr>
        <p:blipFill>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tretch>
            <a:fillRect/>
          </a:stretch>
        </p:blipFill>
        <p:spPr>
          <a:xfrm>
            <a:off x="8121229" y="1585868"/>
            <a:ext cx="3552825" cy="2628900"/>
          </a:xfrm>
          <a:prstGeom prst="rect">
            <a:avLst/>
          </a:prstGeom>
        </p:spPr>
      </p:pic>
    </p:spTree>
    <p:extLst>
      <p:ext uri="{BB962C8B-B14F-4D97-AF65-F5344CB8AC3E}">
        <p14:creationId xmlns:p14="http://schemas.microsoft.com/office/powerpoint/2010/main" val="222801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026C1C-D35D-4453-95A0-24CF6DAC5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Batang" pitchFamily="18" charset="-127"/>
                <a:ea typeface="Batang" pitchFamily="18" charset="-127"/>
              </a:rPr>
              <a:t>Quick to Hear</a:t>
            </a:r>
          </a:p>
        </p:txBody>
      </p:sp>
      <p:sp>
        <p:nvSpPr>
          <p:cNvPr id="7" name="TextBox 6"/>
          <p:cNvSpPr txBox="1"/>
          <p:nvPr/>
        </p:nvSpPr>
        <p:spPr>
          <a:xfrm>
            <a:off x="1061357" y="1252151"/>
            <a:ext cx="4545563" cy="2554545"/>
          </a:xfrm>
          <a:prstGeom prst="rect">
            <a:avLst/>
          </a:prstGeom>
          <a:noFill/>
        </p:spPr>
        <p:txBody>
          <a:bodyPr wrap="square" rtlCol="0">
            <a:spAutoFit/>
          </a:bodyPr>
          <a:lstStyle/>
          <a:p>
            <a:r>
              <a:rPr lang="en-US" sz="2000" i="1" dirty="0">
                <a:solidFill>
                  <a:schemeClr val="bg1"/>
                </a:solidFill>
              </a:rPr>
              <a:t>Alma:</a:t>
            </a:r>
          </a:p>
          <a:p>
            <a:r>
              <a:rPr lang="en-US" sz="2000" i="1" dirty="0">
                <a:solidFill>
                  <a:schemeClr val="bg1"/>
                </a:solidFill>
              </a:rPr>
              <a:t>“And not many days hence the Son of God shall come in his glory; and his glory shall be the glory of the Only Begotten of the Father, full of grace, equity, and truth, full of patience, mercy, and long-suffering, quick to hear the cries of his people and to answer their prayers.”</a:t>
            </a:r>
          </a:p>
        </p:txBody>
      </p:sp>
      <p:sp>
        <p:nvSpPr>
          <p:cNvPr id="8" name="Rectangle 7"/>
          <p:cNvSpPr/>
          <p:nvPr/>
        </p:nvSpPr>
        <p:spPr>
          <a:xfrm>
            <a:off x="5348447" y="4755728"/>
            <a:ext cx="5599922" cy="1631216"/>
          </a:xfrm>
          <a:prstGeom prst="rect">
            <a:avLst/>
          </a:prstGeom>
        </p:spPr>
        <p:txBody>
          <a:bodyPr wrap="square">
            <a:spAutoFit/>
          </a:bodyPr>
          <a:lstStyle/>
          <a:p>
            <a:pPr fontAlgn="base"/>
            <a:r>
              <a:rPr lang="en-US" sz="2000" dirty="0">
                <a:solidFill>
                  <a:schemeClr val="bg1"/>
                </a:solidFill>
              </a:rPr>
              <a:t>“Proper prayers are made to the Father, in the name of the Son, by the power of the Holy Ghost. The Father answers prayers, but he does it through the Son, into whose hands he has committed all things.”</a:t>
            </a:r>
          </a:p>
          <a:p>
            <a:pPr fontAlgn="base"/>
            <a:r>
              <a:rPr lang="en-US" sz="2000" dirty="0">
                <a:solidFill>
                  <a:schemeClr val="bg1"/>
                </a:solidFill>
              </a:rPr>
              <a:t>Bruce R. </a:t>
            </a:r>
            <a:r>
              <a:rPr lang="en-US" sz="2000" dirty="0" err="1">
                <a:solidFill>
                  <a:schemeClr val="bg1"/>
                </a:solidFill>
              </a:rPr>
              <a:t>McConkie</a:t>
            </a:r>
            <a:endParaRPr lang="en-US" sz="2000" dirty="0">
              <a:solidFill>
                <a:schemeClr val="bg1"/>
              </a:solidFill>
            </a:endParaRPr>
          </a:p>
        </p:txBody>
      </p:sp>
      <p:sp>
        <p:nvSpPr>
          <p:cNvPr id="9" name="TextBox 8"/>
          <p:cNvSpPr txBox="1"/>
          <p:nvPr/>
        </p:nvSpPr>
        <p:spPr>
          <a:xfrm>
            <a:off x="381001" y="6421903"/>
            <a:ext cx="3657600" cy="369332"/>
          </a:xfrm>
          <a:prstGeom prst="rect">
            <a:avLst/>
          </a:prstGeom>
          <a:noFill/>
        </p:spPr>
        <p:txBody>
          <a:bodyPr wrap="square" rtlCol="0">
            <a:spAutoFit/>
          </a:bodyPr>
          <a:lstStyle/>
          <a:p>
            <a:r>
              <a:rPr lang="en-US" dirty="0">
                <a:solidFill>
                  <a:schemeClr val="bg1"/>
                </a:solidFill>
              </a:rPr>
              <a:t>Alma 9:26</a:t>
            </a:r>
          </a:p>
        </p:txBody>
      </p:sp>
      <p:pic>
        <p:nvPicPr>
          <p:cNvPr id="10" name="Picture 9" descr="bruce R. McConkie.jpg"/>
          <p:cNvPicPr>
            <a:picLocks noChangeAspect="1"/>
          </p:cNvPicPr>
          <p:nvPr/>
        </p:nvPicPr>
        <p:blipFill>
          <a:blip r:embed="rId3" cstate="print"/>
          <a:stretch>
            <a:fillRect/>
          </a:stretch>
        </p:blipFill>
        <p:spPr>
          <a:xfrm>
            <a:off x="3923525" y="4818861"/>
            <a:ext cx="1078173" cy="1504950"/>
          </a:xfrm>
          <a:prstGeom prst="rect">
            <a:avLst/>
          </a:prstGeom>
        </p:spPr>
      </p:pic>
      <p:pic>
        <p:nvPicPr>
          <p:cNvPr id="3" name="Picture 2">
            <a:extLst>
              <a:ext uri="{FF2B5EF4-FFF2-40B4-BE49-F238E27FC236}">
                <a16:creationId xmlns:a16="http://schemas.microsoft.com/office/drawing/2014/main" id="{8FBF54B2-3E3A-40E6-8FBC-F93623010613}"/>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6314617" y="980778"/>
            <a:ext cx="3667583" cy="3136641"/>
          </a:xfrm>
          <a:prstGeom prst="rect">
            <a:avLst/>
          </a:prstGeom>
        </p:spPr>
      </p:pic>
    </p:spTree>
    <p:extLst>
      <p:ext uri="{BB962C8B-B14F-4D97-AF65-F5344CB8AC3E}">
        <p14:creationId xmlns:p14="http://schemas.microsoft.com/office/powerpoint/2010/main" val="17743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843C50-9016-45B1-9D7F-AA00009B41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Batang" pitchFamily="18" charset="-127"/>
                <a:ea typeface="Batang" pitchFamily="18" charset="-127"/>
              </a:rPr>
              <a:t>To Redeem—A Reward</a:t>
            </a:r>
          </a:p>
        </p:txBody>
      </p:sp>
      <p:sp>
        <p:nvSpPr>
          <p:cNvPr id="8" name="Rectangle 7"/>
          <p:cNvSpPr/>
          <p:nvPr/>
        </p:nvSpPr>
        <p:spPr>
          <a:xfrm>
            <a:off x="6324600" y="2124045"/>
            <a:ext cx="5209592" cy="1015663"/>
          </a:xfrm>
          <a:prstGeom prst="rect">
            <a:avLst/>
          </a:prstGeom>
        </p:spPr>
        <p:txBody>
          <a:bodyPr wrap="square">
            <a:spAutoFit/>
          </a:bodyPr>
          <a:lstStyle/>
          <a:p>
            <a:pPr fontAlgn="base"/>
            <a:r>
              <a:rPr lang="en-US" sz="2000" dirty="0">
                <a:solidFill>
                  <a:schemeClr val="bg1"/>
                </a:solidFill>
              </a:rPr>
              <a:t>Those who have been baptized…to take upon themselves the name of Christ..to accept and apply their lives to His atoning sacrifice</a:t>
            </a:r>
          </a:p>
        </p:txBody>
      </p:sp>
      <p:sp>
        <p:nvSpPr>
          <p:cNvPr id="9" name="TextBox 8"/>
          <p:cNvSpPr txBox="1"/>
          <p:nvPr/>
        </p:nvSpPr>
        <p:spPr>
          <a:xfrm>
            <a:off x="0" y="6450908"/>
            <a:ext cx="3657600" cy="369332"/>
          </a:xfrm>
          <a:prstGeom prst="rect">
            <a:avLst/>
          </a:prstGeom>
          <a:noFill/>
        </p:spPr>
        <p:txBody>
          <a:bodyPr wrap="square" rtlCol="0">
            <a:spAutoFit/>
          </a:bodyPr>
          <a:lstStyle/>
          <a:p>
            <a:r>
              <a:rPr lang="en-US" dirty="0">
                <a:solidFill>
                  <a:schemeClr val="bg1"/>
                </a:solidFill>
              </a:rPr>
              <a:t>Alma 9:27-28; Romans 8:12-18</a:t>
            </a:r>
          </a:p>
        </p:txBody>
      </p:sp>
      <p:sp>
        <p:nvSpPr>
          <p:cNvPr id="10" name="Rectangle 9"/>
          <p:cNvSpPr/>
          <p:nvPr/>
        </p:nvSpPr>
        <p:spPr>
          <a:xfrm>
            <a:off x="671804" y="1143000"/>
            <a:ext cx="5652796" cy="1631216"/>
          </a:xfrm>
          <a:prstGeom prst="rect">
            <a:avLst/>
          </a:prstGeom>
        </p:spPr>
        <p:txBody>
          <a:bodyPr wrap="square">
            <a:spAutoFit/>
          </a:bodyPr>
          <a:lstStyle/>
          <a:p>
            <a:pPr fontAlgn="base"/>
            <a:r>
              <a:rPr lang="en-US" sz="2000" i="1" dirty="0">
                <a:solidFill>
                  <a:schemeClr val="bg1"/>
                </a:solidFill>
              </a:rPr>
              <a:t>“…that ye are willing to repent of your sins and enter into a covenant with him to keep his commandments, and witness it unto him this day by going into the waters of baptism.”</a:t>
            </a:r>
          </a:p>
          <a:p>
            <a:pPr fontAlgn="base"/>
            <a:r>
              <a:rPr lang="en-US" sz="2000" i="1" dirty="0">
                <a:solidFill>
                  <a:schemeClr val="bg1"/>
                </a:solidFill>
              </a:rPr>
              <a:t>Alma 7:15</a:t>
            </a:r>
          </a:p>
        </p:txBody>
      </p:sp>
      <p:sp>
        <p:nvSpPr>
          <p:cNvPr id="11" name="Rectangle 10"/>
          <p:cNvSpPr/>
          <p:nvPr/>
        </p:nvSpPr>
        <p:spPr>
          <a:xfrm>
            <a:off x="1524001" y="3505200"/>
            <a:ext cx="5716554" cy="2800767"/>
          </a:xfrm>
          <a:prstGeom prst="rect">
            <a:avLst/>
          </a:prstGeom>
        </p:spPr>
        <p:txBody>
          <a:bodyPr wrap="square">
            <a:spAutoFit/>
          </a:bodyPr>
          <a:lstStyle/>
          <a:p>
            <a:pPr algn="ctr" fontAlgn="base"/>
            <a:r>
              <a:rPr lang="en-US" sz="3600" dirty="0">
                <a:solidFill>
                  <a:schemeClr val="bg1"/>
                </a:solidFill>
              </a:rPr>
              <a:t>A Law of Justice:</a:t>
            </a:r>
          </a:p>
          <a:p>
            <a:pPr fontAlgn="base"/>
            <a:r>
              <a:rPr lang="en-US" sz="2000" dirty="0">
                <a:solidFill>
                  <a:schemeClr val="bg1"/>
                </a:solidFill>
              </a:rPr>
              <a:t>“Each individual would be judged by his individual acts. If he did well, then he would receive the reward of exaltation, and those who were faithful and true would become the sons and daughters of God and dwell eternally with him as his hears entitled to the fulness of his kingdom.”</a:t>
            </a:r>
          </a:p>
          <a:p>
            <a:pPr fontAlgn="base"/>
            <a:r>
              <a:rPr lang="en-US" sz="2000" dirty="0">
                <a:solidFill>
                  <a:schemeClr val="bg1"/>
                </a:solidFill>
              </a:rPr>
              <a:t>Joseph Fielding Smith</a:t>
            </a:r>
          </a:p>
        </p:txBody>
      </p:sp>
      <p:pic>
        <p:nvPicPr>
          <p:cNvPr id="3" name="Picture 2">
            <a:extLst>
              <a:ext uri="{FF2B5EF4-FFF2-40B4-BE49-F238E27FC236}">
                <a16:creationId xmlns:a16="http://schemas.microsoft.com/office/drawing/2014/main" id="{DA9FD7FF-BB98-4093-AD3B-EAEE092A7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550" y="3570104"/>
            <a:ext cx="2838450" cy="2857500"/>
          </a:xfrm>
          <a:prstGeom prst="rect">
            <a:avLst/>
          </a:prstGeom>
        </p:spPr>
      </p:pic>
    </p:spTree>
    <p:extLst>
      <p:ext uri="{BB962C8B-B14F-4D97-AF65-F5344CB8AC3E}">
        <p14:creationId xmlns:p14="http://schemas.microsoft.com/office/powerpoint/2010/main" val="126037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AB6CB81-5F27-45C9-90CC-15583C459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12683" y="6442245"/>
            <a:ext cx="3657600" cy="369332"/>
          </a:xfrm>
          <a:prstGeom prst="rect">
            <a:avLst/>
          </a:prstGeom>
          <a:noFill/>
        </p:spPr>
        <p:txBody>
          <a:bodyPr wrap="square" rtlCol="0">
            <a:spAutoFit/>
          </a:bodyPr>
          <a:lstStyle/>
          <a:p>
            <a:r>
              <a:rPr lang="en-US" dirty="0">
                <a:solidFill>
                  <a:schemeClr val="bg1"/>
                </a:solidFill>
              </a:rPr>
              <a:t>Alma 9:29-30</a:t>
            </a:r>
          </a:p>
        </p:txBody>
      </p:sp>
      <p:sp>
        <p:nvSpPr>
          <p:cNvPr id="6" name="TextBox 5"/>
          <p:cNvSpPr txBox="1"/>
          <p:nvPr/>
        </p:nvSpPr>
        <p:spPr>
          <a:xfrm>
            <a:off x="1524000" y="0"/>
            <a:ext cx="9144000" cy="923330"/>
          </a:xfrm>
          <a:prstGeom prst="rect">
            <a:avLst/>
          </a:prstGeom>
          <a:noFill/>
        </p:spPr>
        <p:txBody>
          <a:bodyPr wrap="square" rtlCol="0">
            <a:spAutoFit/>
          </a:bodyPr>
          <a:lstStyle/>
          <a:p>
            <a:pPr algn="ctr"/>
            <a:r>
              <a:rPr lang="en-US" sz="4800" dirty="0">
                <a:solidFill>
                  <a:schemeClr val="bg1"/>
                </a:solidFill>
                <a:latin typeface="Batang" pitchFamily="18" charset="-127"/>
                <a:ea typeface="Batang" pitchFamily="18" charset="-127"/>
              </a:rPr>
              <a:t>Lost</a:t>
            </a:r>
            <a:r>
              <a:rPr lang="en-US" sz="5400" dirty="0">
                <a:solidFill>
                  <a:schemeClr val="bg1"/>
                </a:solidFill>
                <a:latin typeface="Batang" pitchFamily="18" charset="-127"/>
                <a:ea typeface="Batang" pitchFamily="18" charset="-127"/>
              </a:rPr>
              <a:t> and Fallen</a:t>
            </a:r>
          </a:p>
        </p:txBody>
      </p:sp>
      <p:sp>
        <p:nvSpPr>
          <p:cNvPr id="7" name="TextBox 6"/>
          <p:cNvSpPr txBox="1"/>
          <p:nvPr/>
        </p:nvSpPr>
        <p:spPr>
          <a:xfrm>
            <a:off x="723900" y="1202303"/>
            <a:ext cx="4953000" cy="2585323"/>
          </a:xfrm>
          <a:prstGeom prst="rect">
            <a:avLst/>
          </a:prstGeom>
          <a:noFill/>
        </p:spPr>
        <p:txBody>
          <a:bodyPr wrap="square" rtlCol="0">
            <a:spAutoFit/>
          </a:bodyPr>
          <a:lstStyle/>
          <a:p>
            <a:r>
              <a:rPr lang="en-US" dirty="0">
                <a:solidFill>
                  <a:schemeClr val="bg1"/>
                </a:solidFill>
              </a:rPr>
              <a:t>Angel’s voice:</a:t>
            </a:r>
          </a:p>
          <a:p>
            <a:endParaRPr lang="en-US" dirty="0">
              <a:solidFill>
                <a:schemeClr val="bg1"/>
              </a:solidFill>
            </a:endParaRPr>
          </a:p>
          <a:p>
            <a:r>
              <a:rPr lang="en-US" dirty="0">
                <a:solidFill>
                  <a:schemeClr val="bg1"/>
                </a:solidFill>
              </a:rPr>
              <a:t>“And now, my beloved brethren, for ye are my brethren, and ye ought to be beloved, and ye ought to bring forth works which are meet for repentance, seeing that your hearts have been grossly hardened against the word of God, and seeing that ye are a lost and a fallen people.”</a:t>
            </a:r>
          </a:p>
          <a:p>
            <a:endParaRPr lang="en-US" dirty="0">
              <a:solidFill>
                <a:schemeClr val="bg1"/>
              </a:solidFill>
            </a:endParaRPr>
          </a:p>
        </p:txBody>
      </p:sp>
      <p:sp>
        <p:nvSpPr>
          <p:cNvPr id="8" name="Rectangle 7"/>
          <p:cNvSpPr/>
          <p:nvPr/>
        </p:nvSpPr>
        <p:spPr>
          <a:xfrm>
            <a:off x="5602803" y="4800336"/>
            <a:ext cx="5817865" cy="1938992"/>
          </a:xfrm>
          <a:prstGeom prst="rect">
            <a:avLst/>
          </a:prstGeom>
        </p:spPr>
        <p:txBody>
          <a:bodyPr wrap="square">
            <a:spAutoFit/>
          </a:bodyPr>
          <a:lstStyle/>
          <a:p>
            <a:r>
              <a:rPr lang="en-US" sz="2400" i="1" dirty="0">
                <a:solidFill>
                  <a:schemeClr val="bg1"/>
                </a:solidFill>
              </a:rPr>
              <a:t>Lehi:</a:t>
            </a:r>
          </a:p>
          <a:p>
            <a:r>
              <a:rPr lang="en-US" sz="2400" i="1" dirty="0">
                <a:solidFill>
                  <a:schemeClr val="bg1"/>
                </a:solidFill>
              </a:rPr>
              <a:t>“Wherefore, all mankind were in a lost and in a fallen state, and ever would be save they should rely on this Redeemer.”</a:t>
            </a:r>
          </a:p>
          <a:p>
            <a:r>
              <a:rPr lang="en-US" sz="2400" i="1" dirty="0">
                <a:solidFill>
                  <a:schemeClr val="bg1"/>
                </a:solidFill>
              </a:rPr>
              <a:t>1 Nephi 10:6</a:t>
            </a:r>
          </a:p>
        </p:txBody>
      </p:sp>
      <p:pic>
        <p:nvPicPr>
          <p:cNvPr id="3" name="Picture 2">
            <a:extLst>
              <a:ext uri="{FF2B5EF4-FFF2-40B4-BE49-F238E27FC236}">
                <a16:creationId xmlns:a16="http://schemas.microsoft.com/office/drawing/2014/main" id="{303DE61D-DD02-4BB7-9EE2-A9742FD8C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3779" y="1057516"/>
            <a:ext cx="5019675" cy="3486150"/>
          </a:xfrm>
          <a:prstGeom prst="rect">
            <a:avLst/>
          </a:prstGeom>
        </p:spPr>
      </p:pic>
      <p:grpSp>
        <p:nvGrpSpPr>
          <p:cNvPr id="2" name="Group 1">
            <a:extLst>
              <a:ext uri="{FF2B5EF4-FFF2-40B4-BE49-F238E27FC236}">
                <a16:creationId xmlns:a16="http://schemas.microsoft.com/office/drawing/2014/main" id="{10690325-BB6A-0650-D56B-9903732D6C32}"/>
              </a:ext>
            </a:extLst>
          </p:cNvPr>
          <p:cNvGrpSpPr/>
          <p:nvPr/>
        </p:nvGrpSpPr>
        <p:grpSpPr>
          <a:xfrm>
            <a:off x="3719492" y="4014541"/>
            <a:ext cx="1272914" cy="2585323"/>
            <a:chOff x="4847870" y="1415932"/>
            <a:chExt cx="2215815" cy="4500383"/>
          </a:xfrm>
          <a:gradFill flip="none" rotWithShape="1">
            <a:gsLst>
              <a:gs pos="0">
                <a:schemeClr val="bg2">
                  <a:lumMod val="50000"/>
                </a:schemeClr>
              </a:gs>
              <a:gs pos="50000">
                <a:schemeClr val="bg2">
                  <a:lumMod val="75000"/>
                </a:schemeClr>
              </a:gs>
              <a:gs pos="100000">
                <a:schemeClr val="bg2">
                  <a:lumMod val="90000"/>
                </a:schemeClr>
              </a:gs>
            </a:gsLst>
            <a:lin ang="16200000" scaled="1"/>
            <a:tileRect/>
          </a:gradFill>
        </p:grpSpPr>
        <p:sp>
          <p:nvSpPr>
            <p:cNvPr id="4" name="Oval 3">
              <a:extLst>
                <a:ext uri="{FF2B5EF4-FFF2-40B4-BE49-F238E27FC236}">
                  <a16:creationId xmlns:a16="http://schemas.microsoft.com/office/drawing/2014/main" id="{AADBCBA7-EF9F-FC12-E958-1B74B55F5B66}"/>
                </a:ext>
              </a:extLst>
            </p:cNvPr>
            <p:cNvSpPr/>
            <p:nvPr/>
          </p:nvSpPr>
          <p:spPr>
            <a:xfrm rot="19744272">
              <a:off x="4847870" y="4230969"/>
              <a:ext cx="630621" cy="33466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A4A2BC35-A4E8-C1C5-1654-2D3319366EAA}"/>
                </a:ext>
              </a:extLst>
            </p:cNvPr>
            <p:cNvSpPr/>
            <p:nvPr/>
          </p:nvSpPr>
          <p:spPr>
            <a:xfrm rot="1233741">
              <a:off x="5084353" y="2975994"/>
              <a:ext cx="709449" cy="1505969"/>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ED208C8-6EB4-1715-8AD3-C9EB4E077AE5}"/>
                </a:ext>
              </a:extLst>
            </p:cNvPr>
            <p:cNvSpPr/>
            <p:nvPr/>
          </p:nvSpPr>
          <p:spPr>
            <a:xfrm rot="2202347">
              <a:off x="6433064" y="4252944"/>
              <a:ext cx="630621" cy="33466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apezoid 26">
              <a:extLst>
                <a:ext uri="{FF2B5EF4-FFF2-40B4-BE49-F238E27FC236}">
                  <a16:creationId xmlns:a16="http://schemas.microsoft.com/office/drawing/2014/main" id="{80BBEBBD-062E-C5E8-0677-E826930C5FB7}"/>
                </a:ext>
              </a:extLst>
            </p:cNvPr>
            <p:cNvSpPr/>
            <p:nvPr/>
          </p:nvSpPr>
          <p:spPr>
            <a:xfrm>
              <a:off x="5320835" y="3059660"/>
              <a:ext cx="1261242" cy="2342619"/>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74974C8F-E114-B5EF-5EDF-D39C32802E20}"/>
                </a:ext>
              </a:extLst>
            </p:cNvPr>
            <p:cNvSpPr/>
            <p:nvPr/>
          </p:nvSpPr>
          <p:spPr>
            <a:xfrm rot="20366259" flipH="1">
              <a:off x="6179920" y="2987634"/>
              <a:ext cx="650202" cy="1505969"/>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0ABDC78-0EF1-F054-FC04-18FE295CE34C}"/>
                </a:ext>
              </a:extLst>
            </p:cNvPr>
            <p:cNvSpPr/>
            <p:nvPr/>
          </p:nvSpPr>
          <p:spPr>
            <a:xfrm>
              <a:off x="5399663" y="1637355"/>
              <a:ext cx="1103586" cy="16733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apezoid 29">
              <a:extLst>
                <a:ext uri="{FF2B5EF4-FFF2-40B4-BE49-F238E27FC236}">
                  <a16:creationId xmlns:a16="http://schemas.microsoft.com/office/drawing/2014/main" id="{B9862EF3-AE5E-FA34-9A03-744D654198D3}"/>
                </a:ext>
              </a:extLst>
            </p:cNvPr>
            <p:cNvSpPr/>
            <p:nvPr/>
          </p:nvSpPr>
          <p:spPr>
            <a:xfrm>
              <a:off x="5242009" y="5151284"/>
              <a:ext cx="1418897" cy="50199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5E099C5-8122-F2D7-BB36-13C989D42766}"/>
                </a:ext>
              </a:extLst>
            </p:cNvPr>
            <p:cNvSpPr/>
            <p:nvPr/>
          </p:nvSpPr>
          <p:spPr>
            <a:xfrm>
              <a:off x="5320835" y="5581654"/>
              <a:ext cx="630621" cy="33466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D36A85C-96EF-1F58-9D93-CE88028DE431}"/>
                </a:ext>
              </a:extLst>
            </p:cNvPr>
            <p:cNvSpPr/>
            <p:nvPr/>
          </p:nvSpPr>
          <p:spPr>
            <a:xfrm>
              <a:off x="5959534" y="5573793"/>
              <a:ext cx="630621" cy="33466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8C45795A-1F05-719C-5041-B8EB35C6EF57}"/>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Double Wave 33">
              <a:extLst>
                <a:ext uri="{FF2B5EF4-FFF2-40B4-BE49-F238E27FC236}">
                  <a16:creationId xmlns:a16="http://schemas.microsoft.com/office/drawing/2014/main" id="{4BB60294-7160-47F0-28C8-D7879FE4C260}"/>
                </a:ext>
              </a:extLst>
            </p:cNvPr>
            <p:cNvSpPr/>
            <p:nvPr/>
          </p:nvSpPr>
          <p:spPr>
            <a:xfrm rot="21185090">
              <a:off x="6290989" y="1654373"/>
              <a:ext cx="371139" cy="1840629"/>
            </a:xfrm>
            <a:prstGeom prst="doubleWav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uble Wave 34">
              <a:extLst>
                <a:ext uri="{FF2B5EF4-FFF2-40B4-BE49-F238E27FC236}">
                  <a16:creationId xmlns:a16="http://schemas.microsoft.com/office/drawing/2014/main" id="{5E0D6CD9-1732-C9B8-5386-345DA2E42D01}"/>
                </a:ext>
              </a:extLst>
            </p:cNvPr>
            <p:cNvSpPr/>
            <p:nvPr/>
          </p:nvSpPr>
          <p:spPr>
            <a:xfrm rot="366356">
              <a:off x="5260199" y="1821504"/>
              <a:ext cx="384564" cy="1723326"/>
            </a:xfrm>
            <a:prstGeom prst="doubleWave">
              <a:avLst>
                <a:gd name="adj1" fmla="val 5066"/>
                <a:gd name="adj2" fmla="val 268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elay 35">
              <a:extLst>
                <a:ext uri="{FF2B5EF4-FFF2-40B4-BE49-F238E27FC236}">
                  <a16:creationId xmlns:a16="http://schemas.microsoft.com/office/drawing/2014/main" id="{7D69D21A-11A4-FEE6-737B-39F698E66A7A}"/>
                </a:ext>
              </a:extLst>
            </p:cNvPr>
            <p:cNvSpPr/>
            <p:nvPr/>
          </p:nvSpPr>
          <p:spPr>
            <a:xfrm rot="16357899">
              <a:off x="5662352" y="1088261"/>
              <a:ext cx="672456" cy="1327797"/>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1351D7B-20FD-E236-497B-A10C5469853A}"/>
                </a:ext>
              </a:extLst>
            </p:cNvPr>
            <p:cNvSpPr/>
            <p:nvPr/>
          </p:nvSpPr>
          <p:spPr>
            <a:xfrm rot="5400000">
              <a:off x="5913198" y="2970260"/>
              <a:ext cx="203476" cy="30851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5397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4A90676-A56A-41BE-BEB2-CC612D3DC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6488668"/>
            <a:ext cx="3657600" cy="369332"/>
          </a:xfrm>
          <a:prstGeom prst="rect">
            <a:avLst/>
          </a:prstGeom>
          <a:noFill/>
        </p:spPr>
        <p:txBody>
          <a:bodyPr wrap="square" rtlCol="0">
            <a:spAutoFit/>
          </a:bodyPr>
          <a:lstStyle/>
          <a:p>
            <a:r>
              <a:rPr lang="en-US" dirty="0">
                <a:solidFill>
                  <a:schemeClr val="bg1"/>
                </a:solidFill>
              </a:rPr>
              <a:t>Alma 10:2-4</a:t>
            </a:r>
          </a:p>
        </p:txBody>
      </p:sp>
      <p:sp>
        <p:nvSpPr>
          <p:cNvPr id="6" name="TextBox 5"/>
          <p:cNvSpPr txBox="1"/>
          <p:nvPr/>
        </p:nvSpPr>
        <p:spPr>
          <a:xfrm>
            <a:off x="1524000" y="0"/>
            <a:ext cx="9144000" cy="923330"/>
          </a:xfrm>
          <a:prstGeom prst="rect">
            <a:avLst/>
          </a:prstGeom>
          <a:noFill/>
        </p:spPr>
        <p:txBody>
          <a:bodyPr wrap="square" rtlCol="0">
            <a:spAutoFit/>
          </a:bodyPr>
          <a:lstStyle/>
          <a:p>
            <a:pPr algn="ctr"/>
            <a:r>
              <a:rPr lang="en-US" sz="4800" dirty="0" err="1">
                <a:solidFill>
                  <a:schemeClr val="bg1"/>
                </a:solidFill>
                <a:latin typeface="Batang" pitchFamily="18" charset="-127"/>
                <a:ea typeface="Batang" pitchFamily="18" charset="-127"/>
              </a:rPr>
              <a:t>Amulek’s</a:t>
            </a:r>
            <a:r>
              <a:rPr lang="en-US" sz="5400" dirty="0">
                <a:solidFill>
                  <a:schemeClr val="bg1"/>
                </a:solidFill>
                <a:latin typeface="Batang" pitchFamily="18" charset="-127"/>
                <a:ea typeface="Batang" pitchFamily="18" charset="-127"/>
              </a:rPr>
              <a:t> Witness</a:t>
            </a:r>
          </a:p>
        </p:txBody>
      </p:sp>
      <p:sp>
        <p:nvSpPr>
          <p:cNvPr id="7" name="TextBox 6"/>
          <p:cNvSpPr txBox="1"/>
          <p:nvPr/>
        </p:nvSpPr>
        <p:spPr>
          <a:xfrm>
            <a:off x="1752600" y="1371600"/>
            <a:ext cx="4953000" cy="1815882"/>
          </a:xfrm>
          <a:prstGeom prst="rect">
            <a:avLst/>
          </a:prstGeom>
          <a:noFill/>
        </p:spPr>
        <p:txBody>
          <a:bodyPr wrap="square" rtlCol="0">
            <a:spAutoFit/>
          </a:bodyPr>
          <a:lstStyle/>
          <a:p>
            <a:r>
              <a:rPr lang="en-US" sz="2800" dirty="0" err="1">
                <a:solidFill>
                  <a:schemeClr val="bg1"/>
                </a:solidFill>
              </a:rPr>
              <a:t>Amulek</a:t>
            </a:r>
            <a:r>
              <a:rPr lang="en-US" sz="2800" dirty="0">
                <a:solidFill>
                  <a:schemeClr val="bg1"/>
                </a:solidFill>
              </a:rPr>
              <a:t> gives an account of his genealogy and reminds them of who he is…his reputation</a:t>
            </a:r>
          </a:p>
          <a:p>
            <a:endParaRPr lang="en-US" sz="2800" dirty="0">
              <a:solidFill>
                <a:schemeClr val="bg1"/>
              </a:solidFill>
            </a:endParaRPr>
          </a:p>
        </p:txBody>
      </p:sp>
      <p:sp>
        <p:nvSpPr>
          <p:cNvPr id="8" name="Rectangle 7"/>
          <p:cNvSpPr/>
          <p:nvPr/>
        </p:nvSpPr>
        <p:spPr>
          <a:xfrm>
            <a:off x="5172357" y="4474275"/>
            <a:ext cx="6585859" cy="1938992"/>
          </a:xfrm>
          <a:prstGeom prst="rect">
            <a:avLst/>
          </a:prstGeom>
        </p:spPr>
        <p:txBody>
          <a:bodyPr wrap="square">
            <a:spAutoFit/>
          </a:bodyPr>
          <a:lstStyle/>
          <a:p>
            <a:r>
              <a:rPr lang="en-US" sz="2000" dirty="0" err="1">
                <a:solidFill>
                  <a:schemeClr val="bg1"/>
                </a:solidFill>
              </a:rPr>
              <a:t>Amulek</a:t>
            </a:r>
            <a:r>
              <a:rPr lang="en-US" sz="2000" dirty="0">
                <a:solidFill>
                  <a:schemeClr val="bg1"/>
                </a:solidFill>
              </a:rPr>
              <a:t> mentions his ancestor </a:t>
            </a:r>
            <a:r>
              <a:rPr lang="en-US" sz="2000" dirty="0" err="1">
                <a:solidFill>
                  <a:schemeClr val="bg1"/>
                </a:solidFill>
              </a:rPr>
              <a:t>Aminadi</a:t>
            </a:r>
            <a:r>
              <a:rPr lang="en-US" sz="2000" dirty="0">
                <a:solidFill>
                  <a:schemeClr val="bg1"/>
                </a:solidFill>
              </a:rPr>
              <a:t> who interpreted the writing which was upon the wall of the temple, which was written by the finger of God</a:t>
            </a:r>
          </a:p>
          <a:p>
            <a:endParaRPr lang="en-US" sz="2000" dirty="0">
              <a:solidFill>
                <a:schemeClr val="bg1"/>
              </a:solidFill>
            </a:endParaRPr>
          </a:p>
          <a:p>
            <a:r>
              <a:rPr lang="en-US" sz="2000" dirty="0" err="1">
                <a:solidFill>
                  <a:schemeClr val="bg1"/>
                </a:solidFill>
              </a:rPr>
              <a:t>Aminadi</a:t>
            </a:r>
            <a:r>
              <a:rPr lang="en-US" sz="2000" dirty="0">
                <a:solidFill>
                  <a:schemeClr val="bg1"/>
                </a:solidFill>
              </a:rPr>
              <a:t> was a descendant of Nephi, Lehi, Manasseh who was son of Joseph (the one sold into Egypt)</a:t>
            </a:r>
          </a:p>
        </p:txBody>
      </p:sp>
      <p:pic>
        <p:nvPicPr>
          <p:cNvPr id="3" name="Picture 2">
            <a:extLst>
              <a:ext uri="{FF2B5EF4-FFF2-40B4-BE49-F238E27FC236}">
                <a16:creationId xmlns:a16="http://schemas.microsoft.com/office/drawing/2014/main" id="{99EA6A42-E0D0-410E-AA39-D90B7928A763}"/>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6520639" y="995421"/>
            <a:ext cx="4562475" cy="3171825"/>
          </a:xfrm>
          <a:prstGeom prst="rect">
            <a:avLst/>
          </a:prstGeom>
        </p:spPr>
      </p:pic>
      <p:pic>
        <p:nvPicPr>
          <p:cNvPr id="11" name="Picture 10">
            <a:extLst>
              <a:ext uri="{FF2B5EF4-FFF2-40B4-BE49-F238E27FC236}">
                <a16:creationId xmlns:a16="http://schemas.microsoft.com/office/drawing/2014/main" id="{CD29D617-8A5F-4A16-8BF6-5D899853BD57}"/>
              </a:ext>
            </a:extLst>
          </p:cNvPr>
          <p:cNvPicPr>
            <a:picLocks noChangeAspect="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298587" y="2749594"/>
            <a:ext cx="4738573" cy="2162570"/>
          </a:xfrm>
          <a:prstGeom prst="rect">
            <a:avLst/>
          </a:prstGeom>
        </p:spPr>
      </p:pic>
      <p:pic>
        <p:nvPicPr>
          <p:cNvPr id="2050" name="Picture 2" descr="reload">
            <a:extLst>
              <a:ext uri="{FF2B5EF4-FFF2-40B4-BE49-F238E27FC236}">
                <a16:creationId xmlns:a16="http://schemas.microsoft.com/office/drawing/2014/main" id="{F2DFB9DC-0B4E-9E69-77C6-DD362C5D51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0024" y="5186198"/>
            <a:ext cx="1487136" cy="1487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94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08B9AE24-C3A1-4934-B7D5-9020506180A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36286" t="39799" r="36250" b="36268"/>
          <a:stretch/>
        </p:blipFill>
        <p:spPr>
          <a:xfrm>
            <a:off x="0" y="0"/>
            <a:ext cx="12213132" cy="6858000"/>
          </a:xfrm>
          <a:prstGeom prst="rect">
            <a:avLst/>
          </a:prstGeom>
        </p:spPr>
      </p:pic>
      <p:sp>
        <p:nvSpPr>
          <p:cNvPr id="5" name="TextBox 4"/>
          <p:cNvSpPr txBox="1"/>
          <p:nvPr/>
        </p:nvSpPr>
        <p:spPr>
          <a:xfrm>
            <a:off x="304800" y="6434555"/>
            <a:ext cx="1143000" cy="307777"/>
          </a:xfrm>
          <a:prstGeom prst="rect">
            <a:avLst/>
          </a:prstGeom>
          <a:noFill/>
        </p:spPr>
        <p:txBody>
          <a:bodyPr wrap="square" rtlCol="0">
            <a:spAutoFit/>
          </a:bodyPr>
          <a:lstStyle/>
          <a:p>
            <a:r>
              <a:rPr lang="en-US" sz="1400" dirty="0">
                <a:solidFill>
                  <a:schemeClr val="bg1"/>
                </a:solidFill>
              </a:rPr>
              <a:t>Alma 8:1-5</a:t>
            </a:r>
          </a:p>
        </p:txBody>
      </p:sp>
      <p:sp>
        <p:nvSpPr>
          <p:cNvPr id="6" name="TextBox 5"/>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Arabic Typesetting" pitchFamily="66" charset="-78"/>
                <a:cs typeface="Arabic Typesetting" pitchFamily="66" charset="-78"/>
              </a:rPr>
              <a:t>The 10</a:t>
            </a:r>
            <a:r>
              <a:rPr lang="en-US" sz="4400" baseline="30000" dirty="0">
                <a:solidFill>
                  <a:schemeClr val="bg1"/>
                </a:solidFill>
                <a:latin typeface="Arabic Typesetting" pitchFamily="66" charset="-78"/>
                <a:cs typeface="Arabic Typesetting" pitchFamily="66" charset="-78"/>
              </a:rPr>
              <a:t>th</a:t>
            </a:r>
            <a:r>
              <a:rPr lang="en-US" sz="4400" dirty="0">
                <a:solidFill>
                  <a:schemeClr val="bg1"/>
                </a:solidFill>
                <a:latin typeface="Arabic Typesetting" pitchFamily="66" charset="-78"/>
                <a:cs typeface="Arabic Typesetting" pitchFamily="66" charset="-78"/>
              </a:rPr>
              <a:t> Year of the Reign of the Judges</a:t>
            </a:r>
          </a:p>
        </p:txBody>
      </p:sp>
      <p:sp>
        <p:nvSpPr>
          <p:cNvPr id="7" name="TextBox 6"/>
          <p:cNvSpPr txBox="1"/>
          <p:nvPr/>
        </p:nvSpPr>
        <p:spPr>
          <a:xfrm>
            <a:off x="1524000" y="1066800"/>
            <a:ext cx="4572000" cy="369332"/>
          </a:xfrm>
          <a:prstGeom prst="rect">
            <a:avLst/>
          </a:prstGeom>
          <a:noFill/>
        </p:spPr>
        <p:txBody>
          <a:bodyPr wrap="square" rtlCol="0">
            <a:spAutoFit/>
          </a:bodyPr>
          <a:lstStyle/>
          <a:p>
            <a:r>
              <a:rPr lang="en-US" dirty="0">
                <a:solidFill>
                  <a:schemeClr val="bg1"/>
                </a:solidFill>
              </a:rPr>
              <a:t>Alma preaches in Zarahemla, Gideon, </a:t>
            </a:r>
            <a:r>
              <a:rPr lang="en-US" dirty="0" err="1">
                <a:solidFill>
                  <a:schemeClr val="bg1"/>
                </a:solidFill>
              </a:rPr>
              <a:t>Melek</a:t>
            </a:r>
            <a:endParaRPr lang="en-US" dirty="0">
              <a:solidFill>
                <a:schemeClr val="bg1"/>
              </a:solidFill>
            </a:endParaRPr>
          </a:p>
        </p:txBody>
      </p:sp>
      <p:sp>
        <p:nvSpPr>
          <p:cNvPr id="59" name="TextBox 58"/>
          <p:cNvSpPr txBox="1"/>
          <p:nvPr/>
        </p:nvSpPr>
        <p:spPr>
          <a:xfrm>
            <a:off x="4038600" y="6096001"/>
            <a:ext cx="4572000" cy="646331"/>
          </a:xfrm>
          <a:prstGeom prst="rect">
            <a:avLst/>
          </a:prstGeom>
          <a:noFill/>
        </p:spPr>
        <p:txBody>
          <a:bodyPr wrap="square" rtlCol="0">
            <a:spAutoFit/>
          </a:bodyPr>
          <a:lstStyle/>
          <a:p>
            <a:r>
              <a:rPr lang="en-US" sz="3600" dirty="0">
                <a:solidFill>
                  <a:srgbClr val="FFFF00"/>
                </a:solidFill>
              </a:rPr>
              <a:t>Alma baptizes many</a:t>
            </a:r>
          </a:p>
        </p:txBody>
      </p:sp>
      <p:pic>
        <p:nvPicPr>
          <p:cNvPr id="3" name="Picture 2">
            <a:extLst>
              <a:ext uri="{FF2B5EF4-FFF2-40B4-BE49-F238E27FC236}">
                <a16:creationId xmlns:a16="http://schemas.microsoft.com/office/drawing/2014/main" id="{BDF43400-CE7F-4214-8AB0-34B03C1982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0088" y="827848"/>
            <a:ext cx="3881023" cy="4846217"/>
          </a:xfrm>
          <a:prstGeom prst="rect">
            <a:avLst/>
          </a:prstGeom>
        </p:spPr>
      </p:pic>
      <p:grpSp>
        <p:nvGrpSpPr>
          <p:cNvPr id="2" name="Group 1">
            <a:extLst>
              <a:ext uri="{FF2B5EF4-FFF2-40B4-BE49-F238E27FC236}">
                <a16:creationId xmlns:a16="http://schemas.microsoft.com/office/drawing/2014/main" id="{A6EB22DA-728D-80E5-4D15-A50019AF9D59}"/>
              </a:ext>
            </a:extLst>
          </p:cNvPr>
          <p:cNvGrpSpPr/>
          <p:nvPr/>
        </p:nvGrpSpPr>
        <p:grpSpPr>
          <a:xfrm>
            <a:off x="3324900" y="2051474"/>
            <a:ext cx="1427400" cy="3524493"/>
            <a:chOff x="3464143" y="1066800"/>
            <a:chExt cx="1525391" cy="3766449"/>
          </a:xfrm>
        </p:grpSpPr>
        <p:grpSp>
          <p:nvGrpSpPr>
            <p:cNvPr id="4" name="Group 49">
              <a:extLst>
                <a:ext uri="{FF2B5EF4-FFF2-40B4-BE49-F238E27FC236}">
                  <a16:creationId xmlns:a16="http://schemas.microsoft.com/office/drawing/2014/main" id="{1C66C759-9E11-0316-91F3-63F324BB4E54}"/>
                </a:ext>
              </a:extLst>
            </p:cNvPr>
            <p:cNvGrpSpPr/>
            <p:nvPr/>
          </p:nvGrpSpPr>
          <p:grpSpPr>
            <a:xfrm rot="9550070">
              <a:off x="4213978" y="4219465"/>
              <a:ext cx="304800" cy="613784"/>
              <a:chOff x="1295400" y="4546730"/>
              <a:chExt cx="409568" cy="689984"/>
            </a:xfrm>
          </p:grpSpPr>
          <p:sp>
            <p:nvSpPr>
              <p:cNvPr id="108" name="Oval 107">
                <a:extLst>
                  <a:ext uri="{FF2B5EF4-FFF2-40B4-BE49-F238E27FC236}">
                    <a16:creationId xmlns:a16="http://schemas.microsoft.com/office/drawing/2014/main" id="{027061C2-8AC9-3207-C17C-8C2C54B59EE7}"/>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A54CC671-ACB2-0DEE-2868-ABE84ECEC62C}"/>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42">
              <a:extLst>
                <a:ext uri="{FF2B5EF4-FFF2-40B4-BE49-F238E27FC236}">
                  <a16:creationId xmlns:a16="http://schemas.microsoft.com/office/drawing/2014/main" id="{C692B577-62B1-AAB2-25CD-8B15E8D3B92F}"/>
                </a:ext>
              </a:extLst>
            </p:cNvPr>
            <p:cNvGrpSpPr/>
            <p:nvPr/>
          </p:nvGrpSpPr>
          <p:grpSpPr>
            <a:xfrm rot="15885139">
              <a:off x="3977145" y="4210668"/>
              <a:ext cx="304800" cy="613784"/>
              <a:chOff x="1295400" y="4546730"/>
              <a:chExt cx="409568" cy="689984"/>
            </a:xfrm>
          </p:grpSpPr>
          <p:sp>
            <p:nvSpPr>
              <p:cNvPr id="106" name="Oval 5">
                <a:extLst>
                  <a:ext uri="{FF2B5EF4-FFF2-40B4-BE49-F238E27FC236}">
                    <a16:creationId xmlns:a16="http://schemas.microsoft.com/office/drawing/2014/main" id="{9D82F94A-291C-FB31-1F63-0E3D984D1C85}"/>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F77E074F-7627-5E32-4F81-EAA5AD8074FD}"/>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rapezoid 61">
              <a:extLst>
                <a:ext uri="{FF2B5EF4-FFF2-40B4-BE49-F238E27FC236}">
                  <a16:creationId xmlns:a16="http://schemas.microsoft.com/office/drawing/2014/main" id="{4AB9BE53-F340-5DDD-9BAB-47A482D3B2AF}"/>
                </a:ext>
              </a:extLst>
            </p:cNvPr>
            <p:cNvSpPr/>
            <p:nvPr/>
          </p:nvSpPr>
          <p:spPr>
            <a:xfrm>
              <a:off x="3685309" y="3384074"/>
              <a:ext cx="1115291" cy="1106055"/>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5CA5C4E-4770-2979-C9B2-2DC3F05F39BC}"/>
                </a:ext>
              </a:extLst>
            </p:cNvPr>
            <p:cNvSpPr/>
            <p:nvPr/>
          </p:nvSpPr>
          <p:spPr>
            <a:xfrm rot="20545553">
              <a:off x="4760934" y="3031463"/>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DB3999E-55EB-E80E-CE0A-34CB489D7892}"/>
                </a:ext>
              </a:extLst>
            </p:cNvPr>
            <p:cNvSpPr/>
            <p:nvPr/>
          </p:nvSpPr>
          <p:spPr>
            <a:xfrm rot="951259">
              <a:off x="3464143" y="3013451"/>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0A8EB071-7694-AFD2-E53F-7C6DF15F0A00}"/>
                </a:ext>
              </a:extLst>
            </p:cNvPr>
            <p:cNvSpPr/>
            <p:nvPr/>
          </p:nvSpPr>
          <p:spPr>
            <a:xfrm>
              <a:off x="3657600" y="2051730"/>
              <a:ext cx="1143000" cy="2133600"/>
            </a:xfrm>
            <a:prstGeom prst="trapezoid">
              <a:avLst>
                <a:gd name="adj" fmla="val 33721"/>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5940971A-9EAA-11DF-3A37-5B20C91290BC}"/>
                </a:ext>
              </a:extLst>
            </p:cNvPr>
            <p:cNvSpPr/>
            <p:nvPr/>
          </p:nvSpPr>
          <p:spPr>
            <a:xfrm>
              <a:off x="3886200" y="2127930"/>
              <a:ext cx="685800" cy="52590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B4C0318B-DE2B-CB8F-475B-C418E6F0F38F}"/>
                </a:ext>
              </a:extLst>
            </p:cNvPr>
            <p:cNvSpPr/>
            <p:nvPr/>
          </p:nvSpPr>
          <p:spPr>
            <a:xfrm>
              <a:off x="3965462" y="1871625"/>
              <a:ext cx="536855" cy="5259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C8B4BB89-5920-A351-F9E4-A666170EB893}"/>
                </a:ext>
              </a:extLst>
            </p:cNvPr>
            <p:cNvSpPr/>
            <p:nvPr/>
          </p:nvSpPr>
          <p:spPr>
            <a:xfrm rot="20397331">
              <a:off x="4376761" y="2186791"/>
              <a:ext cx="551541" cy="1157352"/>
            </a:xfrm>
            <a:prstGeom prst="trapezoid">
              <a:avLst>
                <a:gd name="adj" fmla="val 35984"/>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582325F8-092B-E46B-2EC7-AAF58D9323AD}"/>
                </a:ext>
              </a:extLst>
            </p:cNvPr>
            <p:cNvSpPr/>
            <p:nvPr/>
          </p:nvSpPr>
          <p:spPr>
            <a:xfrm rot="1296214">
              <a:off x="3556298" y="2121670"/>
              <a:ext cx="511448" cy="1195428"/>
            </a:xfrm>
            <a:prstGeom prst="trapezoid">
              <a:avLst>
                <a:gd name="adj" fmla="val 32075"/>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a:extLst>
                <a:ext uri="{FF2B5EF4-FFF2-40B4-BE49-F238E27FC236}">
                  <a16:creationId xmlns:a16="http://schemas.microsoft.com/office/drawing/2014/main" id="{9E69DA64-8394-92C5-1C61-BCBBD4927532}"/>
                </a:ext>
              </a:extLst>
            </p:cNvPr>
            <p:cNvSpPr/>
            <p:nvPr/>
          </p:nvSpPr>
          <p:spPr>
            <a:xfrm rot="287694">
              <a:off x="3726428" y="2125747"/>
              <a:ext cx="498368" cy="1764854"/>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C5BFFC69-BEFB-D99C-9DD9-5AB3DF0C4037}"/>
                </a:ext>
              </a:extLst>
            </p:cNvPr>
            <p:cNvSpPr/>
            <p:nvPr/>
          </p:nvSpPr>
          <p:spPr>
            <a:xfrm rot="21293170">
              <a:off x="4267801" y="2145148"/>
              <a:ext cx="464197" cy="1744020"/>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31">
              <a:extLst>
                <a:ext uri="{FF2B5EF4-FFF2-40B4-BE49-F238E27FC236}">
                  <a16:creationId xmlns:a16="http://schemas.microsoft.com/office/drawing/2014/main" id="{2C864AEC-3B3F-C9B8-13D0-8B0F99FA7D61}"/>
                </a:ext>
              </a:extLst>
            </p:cNvPr>
            <p:cNvGrpSpPr/>
            <p:nvPr/>
          </p:nvGrpSpPr>
          <p:grpSpPr>
            <a:xfrm rot="21151532">
              <a:off x="4409671" y="1410436"/>
              <a:ext cx="343204" cy="757299"/>
              <a:chOff x="1434718" y="4935165"/>
              <a:chExt cx="343204" cy="757299"/>
            </a:xfrm>
          </p:grpSpPr>
          <p:sp>
            <p:nvSpPr>
              <p:cNvPr id="103" name="Moon 102">
                <a:extLst>
                  <a:ext uri="{FF2B5EF4-FFF2-40B4-BE49-F238E27FC236}">
                    <a16:creationId xmlns:a16="http://schemas.microsoft.com/office/drawing/2014/main" id="{107BFFC3-E3E4-A812-A1AE-9FD43D66D332}"/>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Moon 103">
                <a:extLst>
                  <a:ext uri="{FF2B5EF4-FFF2-40B4-BE49-F238E27FC236}">
                    <a16:creationId xmlns:a16="http://schemas.microsoft.com/office/drawing/2014/main" id="{917C870F-AC22-A29C-5592-8335DAF0321D}"/>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oon 104">
                <a:extLst>
                  <a:ext uri="{FF2B5EF4-FFF2-40B4-BE49-F238E27FC236}">
                    <a16:creationId xmlns:a16="http://schemas.microsoft.com/office/drawing/2014/main" id="{285ADA50-146F-89FB-28C8-276899967F02}"/>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29">
              <a:extLst>
                <a:ext uri="{FF2B5EF4-FFF2-40B4-BE49-F238E27FC236}">
                  <a16:creationId xmlns:a16="http://schemas.microsoft.com/office/drawing/2014/main" id="{A17BAFF0-4EAF-CE23-7FD5-B3EF509B16DA}"/>
                </a:ext>
              </a:extLst>
            </p:cNvPr>
            <p:cNvGrpSpPr/>
            <p:nvPr/>
          </p:nvGrpSpPr>
          <p:grpSpPr>
            <a:xfrm rot="1653802">
              <a:off x="3690953" y="1480868"/>
              <a:ext cx="343204" cy="757299"/>
              <a:chOff x="1434718" y="4935165"/>
              <a:chExt cx="343204" cy="757299"/>
            </a:xfrm>
          </p:grpSpPr>
          <p:sp>
            <p:nvSpPr>
              <p:cNvPr id="100" name="Moon 99">
                <a:extLst>
                  <a:ext uri="{FF2B5EF4-FFF2-40B4-BE49-F238E27FC236}">
                    <a16:creationId xmlns:a16="http://schemas.microsoft.com/office/drawing/2014/main" id="{2B70E1A3-FA35-4168-A080-26C15DB8E723}"/>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oon 27">
                <a:extLst>
                  <a:ext uri="{FF2B5EF4-FFF2-40B4-BE49-F238E27FC236}">
                    <a16:creationId xmlns:a16="http://schemas.microsoft.com/office/drawing/2014/main" id="{B63A7B30-B2DF-3842-F291-0D80515A5F6B}"/>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28">
                <a:extLst>
                  <a:ext uri="{FF2B5EF4-FFF2-40B4-BE49-F238E27FC236}">
                    <a16:creationId xmlns:a16="http://schemas.microsoft.com/office/drawing/2014/main" id="{FCA54E98-05F8-ADCF-85B3-20D91E1F7F4D}"/>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Oval 14">
              <a:extLst>
                <a:ext uri="{FF2B5EF4-FFF2-40B4-BE49-F238E27FC236}">
                  <a16:creationId xmlns:a16="http://schemas.microsoft.com/office/drawing/2014/main" id="{63598A04-0E2D-91E0-7D4D-D35E1578598D}"/>
                </a:ext>
              </a:extLst>
            </p:cNvPr>
            <p:cNvSpPr/>
            <p:nvPr/>
          </p:nvSpPr>
          <p:spPr>
            <a:xfrm>
              <a:off x="3810000" y="110652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oon 74">
              <a:extLst>
                <a:ext uri="{FF2B5EF4-FFF2-40B4-BE49-F238E27FC236}">
                  <a16:creationId xmlns:a16="http://schemas.microsoft.com/office/drawing/2014/main" id="{CA39F8B6-9CF7-66C3-B2DC-3E24E0A45EA9}"/>
                </a:ext>
              </a:extLst>
            </p:cNvPr>
            <p:cNvSpPr/>
            <p:nvPr/>
          </p:nvSpPr>
          <p:spPr>
            <a:xfrm rot="5412568">
              <a:off x="4013458" y="828675"/>
              <a:ext cx="381000" cy="85725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a:extLst>
                <a:ext uri="{FF2B5EF4-FFF2-40B4-BE49-F238E27FC236}">
                  <a16:creationId xmlns:a16="http://schemas.microsoft.com/office/drawing/2014/main" id="{F2E577C4-FB47-D8B7-FEE1-AF84559117F8}"/>
                </a:ext>
              </a:extLst>
            </p:cNvPr>
            <p:cNvSpPr/>
            <p:nvPr/>
          </p:nvSpPr>
          <p:spPr>
            <a:xfrm rot="4358243">
              <a:off x="3899411" y="1137045"/>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oon 76">
              <a:extLst>
                <a:ext uri="{FF2B5EF4-FFF2-40B4-BE49-F238E27FC236}">
                  <a16:creationId xmlns:a16="http://schemas.microsoft.com/office/drawing/2014/main" id="{E4F20F5A-B21F-FC09-E2A5-A3C81E045EC7}"/>
                </a:ext>
              </a:extLst>
            </p:cNvPr>
            <p:cNvSpPr/>
            <p:nvPr/>
          </p:nvSpPr>
          <p:spPr>
            <a:xfrm rot="5412568">
              <a:off x="4065610" y="757058"/>
              <a:ext cx="223255" cy="85197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oon 77">
              <a:extLst>
                <a:ext uri="{FF2B5EF4-FFF2-40B4-BE49-F238E27FC236}">
                  <a16:creationId xmlns:a16="http://schemas.microsoft.com/office/drawing/2014/main" id="{8261EE6F-E3D6-4F9B-B12E-E24806F50DB1}"/>
                </a:ext>
              </a:extLst>
            </p:cNvPr>
            <p:cNvSpPr/>
            <p:nvPr/>
          </p:nvSpPr>
          <p:spPr>
            <a:xfrm rot="5412568">
              <a:off x="3889596" y="983038"/>
              <a:ext cx="217103" cy="48848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a:extLst>
                <a:ext uri="{FF2B5EF4-FFF2-40B4-BE49-F238E27FC236}">
                  <a16:creationId xmlns:a16="http://schemas.microsoft.com/office/drawing/2014/main" id="{AAD876BF-AEB6-6078-73DE-2B6EE2488776}"/>
                </a:ext>
              </a:extLst>
            </p:cNvPr>
            <p:cNvSpPr/>
            <p:nvPr/>
          </p:nvSpPr>
          <p:spPr>
            <a:xfrm rot="5412568">
              <a:off x="4351905" y="1006711"/>
              <a:ext cx="188274" cy="42361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79">
              <a:extLst>
                <a:ext uri="{FF2B5EF4-FFF2-40B4-BE49-F238E27FC236}">
                  <a16:creationId xmlns:a16="http://schemas.microsoft.com/office/drawing/2014/main" id="{7C2AE61E-458F-5069-FF75-304C8A85B975}"/>
                </a:ext>
              </a:extLst>
            </p:cNvPr>
            <p:cNvSpPr/>
            <p:nvPr/>
          </p:nvSpPr>
          <p:spPr>
            <a:xfrm rot="14214603">
              <a:off x="4128820" y="1096021"/>
              <a:ext cx="233489"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oon 80">
              <a:extLst>
                <a:ext uri="{FF2B5EF4-FFF2-40B4-BE49-F238E27FC236}">
                  <a16:creationId xmlns:a16="http://schemas.microsoft.com/office/drawing/2014/main" id="{905227E4-865D-0356-B96D-80C3487B1C0D}"/>
                </a:ext>
              </a:extLst>
            </p:cNvPr>
            <p:cNvSpPr/>
            <p:nvPr/>
          </p:nvSpPr>
          <p:spPr>
            <a:xfrm rot="14214603">
              <a:off x="4125101" y="1103909"/>
              <a:ext cx="128959" cy="29015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a:extLst>
                <a:ext uri="{FF2B5EF4-FFF2-40B4-BE49-F238E27FC236}">
                  <a16:creationId xmlns:a16="http://schemas.microsoft.com/office/drawing/2014/main" id="{7892E06C-7B16-C2E5-A3DB-740B752D7007}"/>
                </a:ext>
              </a:extLst>
            </p:cNvPr>
            <p:cNvSpPr/>
            <p:nvPr/>
          </p:nvSpPr>
          <p:spPr>
            <a:xfrm rot="14214603">
              <a:off x="3941218" y="1069196"/>
              <a:ext cx="196323"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oon 82">
              <a:extLst>
                <a:ext uri="{FF2B5EF4-FFF2-40B4-BE49-F238E27FC236}">
                  <a16:creationId xmlns:a16="http://schemas.microsoft.com/office/drawing/2014/main" id="{A8EAC3AC-006A-F437-880B-FE8CAC1553D8}"/>
                </a:ext>
              </a:extLst>
            </p:cNvPr>
            <p:cNvSpPr/>
            <p:nvPr/>
          </p:nvSpPr>
          <p:spPr>
            <a:xfrm rot="3904094">
              <a:off x="4052332" y="929465"/>
              <a:ext cx="95325" cy="45237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oon 83">
              <a:extLst>
                <a:ext uri="{FF2B5EF4-FFF2-40B4-BE49-F238E27FC236}">
                  <a16:creationId xmlns:a16="http://schemas.microsoft.com/office/drawing/2014/main" id="{C0CE18D6-786C-FB36-C867-890AEE7512B3}"/>
                </a:ext>
              </a:extLst>
            </p:cNvPr>
            <p:cNvSpPr/>
            <p:nvPr/>
          </p:nvSpPr>
          <p:spPr>
            <a:xfrm rot="20210230">
              <a:off x="4404440" y="1144891"/>
              <a:ext cx="106521" cy="33219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48">
              <a:extLst>
                <a:ext uri="{FF2B5EF4-FFF2-40B4-BE49-F238E27FC236}">
                  <a16:creationId xmlns:a16="http://schemas.microsoft.com/office/drawing/2014/main" id="{BF824A5B-6791-CDE0-1B61-AD53971C1292}"/>
                </a:ext>
              </a:extLst>
            </p:cNvPr>
            <p:cNvGrpSpPr/>
            <p:nvPr/>
          </p:nvGrpSpPr>
          <p:grpSpPr>
            <a:xfrm>
              <a:off x="3890818" y="3982130"/>
              <a:ext cx="609600" cy="164123"/>
              <a:chOff x="553453" y="4798401"/>
              <a:chExt cx="1858183" cy="519282"/>
            </a:xfrm>
          </p:grpSpPr>
          <p:sp>
            <p:nvSpPr>
              <p:cNvPr id="95" name="Frame 94">
                <a:extLst>
                  <a:ext uri="{FF2B5EF4-FFF2-40B4-BE49-F238E27FC236}">
                    <a16:creationId xmlns:a16="http://schemas.microsoft.com/office/drawing/2014/main" id="{C321B360-50D2-EE9E-9F59-37F86B6FD69B}"/>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Frame 95">
                <a:extLst>
                  <a:ext uri="{FF2B5EF4-FFF2-40B4-BE49-F238E27FC236}">
                    <a16:creationId xmlns:a16="http://schemas.microsoft.com/office/drawing/2014/main" id="{E7B31FB1-4A97-DB4F-6FE2-F81BE7E7474C}"/>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Frame 96">
                <a:extLst>
                  <a:ext uri="{FF2B5EF4-FFF2-40B4-BE49-F238E27FC236}">
                    <a16:creationId xmlns:a16="http://schemas.microsoft.com/office/drawing/2014/main" id="{1B14AC89-4D67-3C27-14D1-6DA2957DD227}"/>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Frame 97">
                <a:extLst>
                  <a:ext uri="{FF2B5EF4-FFF2-40B4-BE49-F238E27FC236}">
                    <a16:creationId xmlns:a16="http://schemas.microsoft.com/office/drawing/2014/main" id="{F1A43E82-315D-B037-1885-F553124DCCDA}"/>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Frame 98">
                <a:extLst>
                  <a:ext uri="{FF2B5EF4-FFF2-40B4-BE49-F238E27FC236}">
                    <a16:creationId xmlns:a16="http://schemas.microsoft.com/office/drawing/2014/main" id="{652776A6-2C46-D0FA-A2FE-2C0393A0984A}"/>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6" name="Group 53">
              <a:extLst>
                <a:ext uri="{FF2B5EF4-FFF2-40B4-BE49-F238E27FC236}">
                  <a16:creationId xmlns:a16="http://schemas.microsoft.com/office/drawing/2014/main" id="{CBAF68D6-3585-A9A3-4BE8-5D18A3183D42}"/>
                </a:ext>
              </a:extLst>
            </p:cNvPr>
            <p:cNvGrpSpPr/>
            <p:nvPr/>
          </p:nvGrpSpPr>
          <p:grpSpPr>
            <a:xfrm rot="1653802">
              <a:off x="3691791" y="1315553"/>
              <a:ext cx="243277" cy="536804"/>
              <a:chOff x="1434718" y="4935165"/>
              <a:chExt cx="343204" cy="757299"/>
            </a:xfrm>
          </p:grpSpPr>
          <p:sp>
            <p:nvSpPr>
              <p:cNvPr id="92" name="Moon 91">
                <a:extLst>
                  <a:ext uri="{FF2B5EF4-FFF2-40B4-BE49-F238E27FC236}">
                    <a16:creationId xmlns:a16="http://schemas.microsoft.com/office/drawing/2014/main" id="{8DE987C7-0144-0757-2377-B6E2066748CC}"/>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Moon 92">
                <a:extLst>
                  <a:ext uri="{FF2B5EF4-FFF2-40B4-BE49-F238E27FC236}">
                    <a16:creationId xmlns:a16="http://schemas.microsoft.com/office/drawing/2014/main" id="{657BBF3A-F1AD-01AB-7336-68050C3A1DCE}"/>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93">
                <a:extLst>
                  <a:ext uri="{FF2B5EF4-FFF2-40B4-BE49-F238E27FC236}">
                    <a16:creationId xmlns:a16="http://schemas.microsoft.com/office/drawing/2014/main" id="{1D1FDB88-0EB3-A3D6-D0F6-CE4DBF300B81}"/>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57">
              <a:extLst>
                <a:ext uri="{FF2B5EF4-FFF2-40B4-BE49-F238E27FC236}">
                  <a16:creationId xmlns:a16="http://schemas.microsoft.com/office/drawing/2014/main" id="{82F0FFE7-169A-7444-AF45-FB26449B5C00}"/>
                </a:ext>
              </a:extLst>
            </p:cNvPr>
            <p:cNvGrpSpPr/>
            <p:nvPr/>
          </p:nvGrpSpPr>
          <p:grpSpPr>
            <a:xfrm rot="20849912">
              <a:off x="4551016" y="1309696"/>
              <a:ext cx="243277" cy="536804"/>
              <a:chOff x="1434718" y="4935165"/>
              <a:chExt cx="343204" cy="757299"/>
            </a:xfrm>
          </p:grpSpPr>
          <p:sp>
            <p:nvSpPr>
              <p:cNvPr id="89" name="Moon 88">
                <a:extLst>
                  <a:ext uri="{FF2B5EF4-FFF2-40B4-BE49-F238E27FC236}">
                    <a16:creationId xmlns:a16="http://schemas.microsoft.com/office/drawing/2014/main" id="{1BDD165D-34F1-5E31-8985-88A6FF04F356}"/>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Moon 89">
                <a:extLst>
                  <a:ext uri="{FF2B5EF4-FFF2-40B4-BE49-F238E27FC236}">
                    <a16:creationId xmlns:a16="http://schemas.microsoft.com/office/drawing/2014/main" id="{FCF3BD21-7062-D89D-C39D-5A1CCFEBB912}"/>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Moon 90">
                <a:extLst>
                  <a:ext uri="{FF2B5EF4-FFF2-40B4-BE49-F238E27FC236}">
                    <a16:creationId xmlns:a16="http://schemas.microsoft.com/office/drawing/2014/main" id="{7DFACB27-660B-2FF2-2CDB-445CD4A1E6C8}"/>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Rounded Rectangle 30">
              <a:extLst>
                <a:ext uri="{FF2B5EF4-FFF2-40B4-BE49-F238E27FC236}">
                  <a16:creationId xmlns:a16="http://schemas.microsoft.com/office/drawing/2014/main" id="{C61F6618-E1B9-803E-E8AA-D240F30F9811}"/>
                </a:ext>
              </a:extLst>
            </p:cNvPr>
            <p:cNvSpPr/>
            <p:nvPr/>
          </p:nvSpPr>
          <p:spPr>
            <a:xfrm>
              <a:off x="3724514" y="1289149"/>
              <a:ext cx="990600" cy="76201"/>
            </a:xfrm>
            <a:prstGeom prst="round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7591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51D892-DFC1-47AB-A6FA-0DBDEDA8A3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6488668"/>
            <a:ext cx="3657600" cy="369332"/>
          </a:xfrm>
          <a:prstGeom prst="rect">
            <a:avLst/>
          </a:prstGeom>
          <a:noFill/>
        </p:spPr>
        <p:txBody>
          <a:bodyPr wrap="square" rtlCol="0">
            <a:spAutoFit/>
          </a:bodyPr>
          <a:lstStyle/>
          <a:p>
            <a:r>
              <a:rPr lang="en-US" dirty="0">
                <a:solidFill>
                  <a:schemeClr val="bg1"/>
                </a:solidFill>
              </a:rPr>
              <a:t>Alma 10:2-4</a:t>
            </a:r>
          </a:p>
        </p:txBody>
      </p:sp>
      <p:sp>
        <p:nvSpPr>
          <p:cNvPr id="6" name="TextBox 5"/>
          <p:cNvSpPr txBox="1"/>
          <p:nvPr/>
        </p:nvSpPr>
        <p:spPr>
          <a:xfrm>
            <a:off x="1524000" y="0"/>
            <a:ext cx="9144000" cy="923330"/>
          </a:xfrm>
          <a:prstGeom prst="rect">
            <a:avLst/>
          </a:prstGeom>
          <a:noFill/>
        </p:spPr>
        <p:txBody>
          <a:bodyPr wrap="square" rtlCol="0">
            <a:spAutoFit/>
          </a:bodyPr>
          <a:lstStyle/>
          <a:p>
            <a:pPr algn="ctr"/>
            <a:r>
              <a:rPr lang="en-US" sz="4800" dirty="0">
                <a:solidFill>
                  <a:schemeClr val="bg1"/>
                </a:solidFill>
                <a:latin typeface="Batang" pitchFamily="18" charset="-127"/>
                <a:ea typeface="Batang" pitchFamily="18" charset="-127"/>
              </a:rPr>
              <a:t>An</a:t>
            </a:r>
            <a:r>
              <a:rPr lang="en-US" sz="5400" dirty="0">
                <a:solidFill>
                  <a:schemeClr val="bg1"/>
                </a:solidFill>
                <a:latin typeface="Batang" pitchFamily="18" charset="-127"/>
                <a:ea typeface="Batang" pitchFamily="18" charset="-127"/>
              </a:rPr>
              <a:t> Influence</a:t>
            </a:r>
          </a:p>
        </p:txBody>
      </p:sp>
      <p:sp>
        <p:nvSpPr>
          <p:cNvPr id="7" name="TextBox 6"/>
          <p:cNvSpPr txBox="1"/>
          <p:nvPr/>
        </p:nvSpPr>
        <p:spPr>
          <a:xfrm>
            <a:off x="708806" y="1048900"/>
            <a:ext cx="5715000" cy="1200329"/>
          </a:xfrm>
          <a:prstGeom prst="rect">
            <a:avLst/>
          </a:prstGeom>
          <a:noFill/>
        </p:spPr>
        <p:txBody>
          <a:bodyPr wrap="square" rtlCol="0">
            <a:spAutoFit/>
          </a:bodyPr>
          <a:lstStyle/>
          <a:p>
            <a:r>
              <a:rPr lang="en-US" sz="2400" dirty="0">
                <a:solidFill>
                  <a:schemeClr val="bg1"/>
                </a:solidFill>
              </a:rPr>
              <a:t>Would it be helpful in a community to be well known and have a good reputation?</a:t>
            </a:r>
          </a:p>
          <a:p>
            <a:endParaRPr lang="en-US" sz="2400" dirty="0">
              <a:solidFill>
                <a:schemeClr val="bg1"/>
              </a:solidFill>
            </a:endParaRPr>
          </a:p>
        </p:txBody>
      </p:sp>
      <p:sp>
        <p:nvSpPr>
          <p:cNvPr id="8" name="Rectangle 7"/>
          <p:cNvSpPr/>
          <p:nvPr/>
        </p:nvSpPr>
        <p:spPr>
          <a:xfrm>
            <a:off x="6423806" y="1371600"/>
            <a:ext cx="5440388" cy="4893647"/>
          </a:xfrm>
          <a:prstGeom prst="rect">
            <a:avLst/>
          </a:prstGeom>
        </p:spPr>
        <p:txBody>
          <a:bodyPr wrap="square">
            <a:spAutoFit/>
          </a:bodyPr>
          <a:lstStyle/>
          <a:p>
            <a:r>
              <a:rPr lang="en-US" sz="2400" dirty="0">
                <a:solidFill>
                  <a:schemeClr val="bg1"/>
                </a:solidFill>
              </a:rPr>
              <a:t>“I prefer not to think of reputation as a superficial facade, attempting to indicate depth where there is only shallowness, honesty where there is deceit, or virtue where there is unrighteousness. Rather, I like to think of reputation as a window, clearly exhibiting the integrity of one’s soul. It is through this integrity of thought and integrity of conduct that we become pure and holy before the Lord. It is in this state that we can be most effective in serving our fellowmen.”</a:t>
            </a:r>
          </a:p>
          <a:p>
            <a:r>
              <a:rPr lang="en-US" sz="2400" dirty="0">
                <a:solidFill>
                  <a:schemeClr val="bg1"/>
                </a:solidFill>
              </a:rPr>
              <a:t>O. Lesley Stone</a:t>
            </a:r>
          </a:p>
        </p:txBody>
      </p:sp>
      <p:pic>
        <p:nvPicPr>
          <p:cNvPr id="3" name="Picture 2">
            <a:extLst>
              <a:ext uri="{FF2B5EF4-FFF2-40B4-BE49-F238E27FC236}">
                <a16:creationId xmlns:a16="http://schemas.microsoft.com/office/drawing/2014/main" id="{D335AB39-F443-4A3A-84D2-410492CFD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388" y="2294930"/>
            <a:ext cx="5227612" cy="3917205"/>
          </a:xfrm>
          <a:prstGeom prst="rect">
            <a:avLst/>
          </a:prstGeom>
        </p:spPr>
      </p:pic>
    </p:spTree>
    <p:extLst>
      <p:ext uri="{BB962C8B-B14F-4D97-AF65-F5344CB8AC3E}">
        <p14:creationId xmlns:p14="http://schemas.microsoft.com/office/powerpoint/2010/main" val="161841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5385225-6001-4D52-B3B2-A15A738474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90500" y="6443927"/>
            <a:ext cx="3657600" cy="369332"/>
          </a:xfrm>
          <a:prstGeom prst="rect">
            <a:avLst/>
          </a:prstGeom>
          <a:noFill/>
        </p:spPr>
        <p:txBody>
          <a:bodyPr wrap="square" rtlCol="0">
            <a:spAutoFit/>
          </a:bodyPr>
          <a:lstStyle/>
          <a:p>
            <a:r>
              <a:rPr lang="en-US" dirty="0">
                <a:solidFill>
                  <a:schemeClr val="bg1"/>
                </a:solidFill>
              </a:rPr>
              <a:t>Alma 10:5-6</a:t>
            </a:r>
          </a:p>
        </p:txBody>
      </p:sp>
      <p:sp>
        <p:nvSpPr>
          <p:cNvPr id="6" name="TextBox 5"/>
          <p:cNvSpPr txBox="1"/>
          <p:nvPr/>
        </p:nvSpPr>
        <p:spPr>
          <a:xfrm>
            <a:off x="1524000" y="0"/>
            <a:ext cx="9144000" cy="830997"/>
          </a:xfrm>
          <a:prstGeom prst="rect">
            <a:avLst/>
          </a:prstGeom>
          <a:noFill/>
        </p:spPr>
        <p:txBody>
          <a:bodyPr wrap="square" rtlCol="0">
            <a:spAutoFit/>
          </a:bodyPr>
          <a:lstStyle/>
          <a:p>
            <a:pPr algn="ctr"/>
            <a:r>
              <a:rPr lang="en-US" sz="4800" dirty="0">
                <a:solidFill>
                  <a:schemeClr val="bg1"/>
                </a:solidFill>
                <a:latin typeface="Batang" pitchFamily="18" charset="-127"/>
                <a:ea typeface="Batang" pitchFamily="18" charset="-127"/>
              </a:rPr>
              <a:t>Wake-Up Calls</a:t>
            </a:r>
          </a:p>
        </p:txBody>
      </p:sp>
      <p:sp>
        <p:nvSpPr>
          <p:cNvPr id="7" name="TextBox 6"/>
          <p:cNvSpPr txBox="1"/>
          <p:nvPr/>
        </p:nvSpPr>
        <p:spPr>
          <a:xfrm>
            <a:off x="3848100" y="885885"/>
            <a:ext cx="4953000" cy="707886"/>
          </a:xfrm>
          <a:prstGeom prst="rect">
            <a:avLst/>
          </a:prstGeom>
          <a:noFill/>
        </p:spPr>
        <p:txBody>
          <a:bodyPr wrap="square" rtlCol="0">
            <a:spAutoFit/>
          </a:bodyPr>
          <a:lstStyle/>
          <a:p>
            <a:r>
              <a:rPr lang="en-US" sz="2000" dirty="0">
                <a:solidFill>
                  <a:schemeClr val="bg1"/>
                </a:solidFill>
              </a:rPr>
              <a:t>I would not hear and I would not know?</a:t>
            </a:r>
          </a:p>
          <a:p>
            <a:endParaRPr lang="en-US" sz="2000" dirty="0">
              <a:solidFill>
                <a:schemeClr val="bg1"/>
              </a:solidFill>
            </a:endParaRPr>
          </a:p>
        </p:txBody>
      </p:sp>
      <p:sp>
        <p:nvSpPr>
          <p:cNvPr id="8" name="Rectangle 7"/>
          <p:cNvSpPr/>
          <p:nvPr/>
        </p:nvSpPr>
        <p:spPr>
          <a:xfrm>
            <a:off x="6096000" y="1822578"/>
            <a:ext cx="4572000" cy="1631216"/>
          </a:xfrm>
          <a:prstGeom prst="rect">
            <a:avLst/>
          </a:prstGeom>
        </p:spPr>
        <p:txBody>
          <a:bodyPr>
            <a:spAutoFit/>
          </a:bodyPr>
          <a:lstStyle/>
          <a:p>
            <a:r>
              <a:rPr lang="en-US" sz="2000" dirty="0">
                <a:solidFill>
                  <a:schemeClr val="bg1"/>
                </a:solidFill>
              </a:rPr>
              <a:t>“The voice of the Lord calls to us regularly. It is not wickedness which keep us from feeling and hearing the word; it is preoccupation.”</a:t>
            </a:r>
          </a:p>
          <a:p>
            <a:r>
              <a:rPr lang="en-US" sz="2000" dirty="0">
                <a:solidFill>
                  <a:schemeClr val="bg1"/>
                </a:solidFill>
              </a:rPr>
              <a:t>JFM and RLM</a:t>
            </a:r>
          </a:p>
        </p:txBody>
      </p:sp>
      <p:sp>
        <p:nvSpPr>
          <p:cNvPr id="9" name="Rectangle 8"/>
          <p:cNvSpPr/>
          <p:nvPr/>
        </p:nvSpPr>
        <p:spPr>
          <a:xfrm>
            <a:off x="1752600" y="4572000"/>
            <a:ext cx="4572000" cy="1631216"/>
          </a:xfrm>
          <a:prstGeom prst="rect">
            <a:avLst/>
          </a:prstGeom>
        </p:spPr>
        <p:txBody>
          <a:bodyPr>
            <a:spAutoFit/>
          </a:bodyPr>
          <a:lstStyle/>
          <a:p>
            <a:r>
              <a:rPr lang="en-US" sz="2000" dirty="0">
                <a:solidFill>
                  <a:schemeClr val="bg1"/>
                </a:solidFill>
              </a:rPr>
              <a:t>Keeping focused on the things of the Lord will help us in our daily endeavors.</a:t>
            </a:r>
          </a:p>
          <a:p>
            <a:endParaRPr lang="en-US" sz="2000" dirty="0">
              <a:solidFill>
                <a:schemeClr val="bg1"/>
              </a:solidFill>
            </a:endParaRPr>
          </a:p>
          <a:p>
            <a:r>
              <a:rPr lang="en-US" sz="2000" dirty="0">
                <a:solidFill>
                  <a:schemeClr val="bg1"/>
                </a:solidFill>
              </a:rPr>
              <a:t>Sometimes we need an alarm to remind us of who we are and what we represent</a:t>
            </a:r>
          </a:p>
        </p:txBody>
      </p:sp>
      <p:pic>
        <p:nvPicPr>
          <p:cNvPr id="1026" name="Picture 2" descr="http://bedroomfurniturereviews.com/wp-content/uploads/2013/12/alarm-clock-ringing-animationalarm-clock-clip-art-vector-clip-art-online-royalty-free-alarm-cj5co15n.png"/>
          <p:cNvPicPr>
            <a:picLocks noChangeAspect="1" noChangeArrowheads="1"/>
          </p:cNvPicPr>
          <p:nvPr/>
        </p:nvPicPr>
        <p:blipFill>
          <a:blip r:embed="rId3" cstate="print"/>
          <a:srcRect/>
          <a:stretch>
            <a:fillRect/>
          </a:stretch>
        </p:blipFill>
        <p:spPr bwMode="auto">
          <a:xfrm>
            <a:off x="7941906" y="3429000"/>
            <a:ext cx="2209800" cy="2831606"/>
          </a:xfrm>
          <a:prstGeom prst="rect">
            <a:avLst/>
          </a:prstGeom>
          <a:noFill/>
        </p:spPr>
      </p:pic>
      <p:pic>
        <p:nvPicPr>
          <p:cNvPr id="3" name="Picture 2">
            <a:extLst>
              <a:ext uri="{FF2B5EF4-FFF2-40B4-BE49-F238E27FC236}">
                <a16:creationId xmlns:a16="http://schemas.microsoft.com/office/drawing/2014/main" id="{C989AAEE-5779-42A1-A269-AE7C010FB6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340794"/>
            <a:ext cx="4438650" cy="2971800"/>
          </a:xfrm>
          <a:prstGeom prst="rect">
            <a:avLst/>
          </a:prstGeom>
        </p:spPr>
      </p:pic>
      <p:pic>
        <p:nvPicPr>
          <p:cNvPr id="4" name="Picture 3" descr="A collage of a person in a suit&#10;&#10;Description automatically generated">
            <a:extLst>
              <a:ext uri="{FF2B5EF4-FFF2-40B4-BE49-F238E27FC236}">
                <a16:creationId xmlns:a16="http://schemas.microsoft.com/office/drawing/2014/main" id="{A53D9091-BB10-2D93-C4DD-7526685B5B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9126" y="206514"/>
            <a:ext cx="1430850" cy="1001107"/>
          </a:xfrm>
          <a:prstGeom prst="rect">
            <a:avLst/>
          </a:prstGeom>
        </p:spPr>
      </p:pic>
    </p:spTree>
    <p:extLst>
      <p:ext uri="{BB962C8B-B14F-4D97-AF65-F5344CB8AC3E}">
        <p14:creationId xmlns:p14="http://schemas.microsoft.com/office/powerpoint/2010/main" val="370589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par>
                                <p:cTn id="19" presetID="47"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anim calcmode="lin" valueType="num">
                                      <p:cBhvr>
                                        <p:cTn id="22" dur="1000" fill="hold"/>
                                        <p:tgtEl>
                                          <p:spTgt spid="1026"/>
                                        </p:tgtEl>
                                        <p:attrNameLst>
                                          <p:attrName>ppt_x</p:attrName>
                                        </p:attrNameLst>
                                      </p:cBhvr>
                                      <p:tavLst>
                                        <p:tav tm="0">
                                          <p:val>
                                            <p:strVal val="#ppt_x"/>
                                          </p:val>
                                        </p:tav>
                                        <p:tav tm="100000">
                                          <p:val>
                                            <p:strVal val="#ppt_x"/>
                                          </p:val>
                                        </p:tav>
                                      </p:tavLst>
                                    </p:anim>
                                    <p:anim calcmode="lin" valueType="num">
                                      <p:cBhvr>
                                        <p:cTn id="2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6B6F93-0FE8-4E53-AAB8-8078F1EEC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830997"/>
          </a:xfrm>
          <a:prstGeom prst="rect">
            <a:avLst/>
          </a:prstGeom>
          <a:noFill/>
        </p:spPr>
        <p:txBody>
          <a:bodyPr wrap="square" rtlCol="0">
            <a:spAutoFit/>
          </a:bodyPr>
          <a:lstStyle/>
          <a:p>
            <a:pPr algn="ctr"/>
            <a:r>
              <a:rPr lang="en-US" sz="4800" dirty="0" err="1">
                <a:solidFill>
                  <a:schemeClr val="bg1"/>
                </a:solidFill>
                <a:latin typeface="Batang" pitchFamily="18" charset="-127"/>
                <a:ea typeface="Batang" pitchFamily="18" charset="-127"/>
              </a:rPr>
              <a:t>Amulek’s</a:t>
            </a:r>
            <a:r>
              <a:rPr lang="en-US" sz="4800" dirty="0">
                <a:solidFill>
                  <a:schemeClr val="bg1"/>
                </a:solidFill>
                <a:latin typeface="Batang" pitchFamily="18" charset="-127"/>
                <a:ea typeface="Batang" pitchFamily="18" charset="-127"/>
              </a:rPr>
              <a:t> Angel</a:t>
            </a:r>
          </a:p>
        </p:txBody>
      </p:sp>
      <p:sp>
        <p:nvSpPr>
          <p:cNvPr id="7" name="TextBox 6"/>
          <p:cNvSpPr txBox="1"/>
          <p:nvPr/>
        </p:nvSpPr>
        <p:spPr>
          <a:xfrm>
            <a:off x="483637" y="1126801"/>
            <a:ext cx="4495800" cy="3785652"/>
          </a:xfrm>
          <a:prstGeom prst="rect">
            <a:avLst/>
          </a:prstGeom>
          <a:noFill/>
        </p:spPr>
        <p:txBody>
          <a:bodyPr wrap="square" rtlCol="0">
            <a:spAutoFit/>
          </a:bodyPr>
          <a:lstStyle/>
          <a:p>
            <a:r>
              <a:rPr lang="en-US" sz="2000" i="1" dirty="0">
                <a:solidFill>
                  <a:schemeClr val="bg1"/>
                </a:solidFill>
              </a:rPr>
              <a:t>“As I was journeying to see a very near kindred, behold an angel of the Lord appeared unto me and said: </a:t>
            </a:r>
            <a:r>
              <a:rPr lang="en-US" sz="2000" i="1" dirty="0" err="1">
                <a:solidFill>
                  <a:schemeClr val="bg1"/>
                </a:solidFill>
              </a:rPr>
              <a:t>Amulek</a:t>
            </a:r>
            <a:r>
              <a:rPr lang="en-US" sz="2000" i="1" dirty="0">
                <a:solidFill>
                  <a:schemeClr val="bg1"/>
                </a:solidFill>
              </a:rPr>
              <a:t>, return to </a:t>
            </a:r>
            <a:r>
              <a:rPr lang="en-US" sz="2000" i="1" dirty="0" err="1">
                <a:solidFill>
                  <a:schemeClr val="bg1"/>
                </a:solidFill>
              </a:rPr>
              <a:t>thine</a:t>
            </a:r>
            <a:r>
              <a:rPr lang="en-US" sz="2000" i="1" dirty="0">
                <a:solidFill>
                  <a:schemeClr val="bg1"/>
                </a:solidFill>
              </a:rPr>
              <a:t> own house, for thou </a:t>
            </a:r>
            <a:r>
              <a:rPr lang="en-US" sz="2000" i="1" dirty="0" err="1">
                <a:solidFill>
                  <a:schemeClr val="bg1"/>
                </a:solidFill>
              </a:rPr>
              <a:t>shalt</a:t>
            </a:r>
            <a:r>
              <a:rPr lang="en-US" sz="2000" i="1" dirty="0">
                <a:solidFill>
                  <a:schemeClr val="bg1"/>
                </a:solidFill>
              </a:rPr>
              <a:t> feed a prophet of the Lord; yea, a holy man, who is a chosen man of God; for he has fasted many days because of the sins of this people, and he is an hungered, and thou </a:t>
            </a:r>
            <a:r>
              <a:rPr lang="en-US" sz="2000" i="1" dirty="0" err="1">
                <a:solidFill>
                  <a:schemeClr val="bg1"/>
                </a:solidFill>
              </a:rPr>
              <a:t>shalt</a:t>
            </a:r>
            <a:r>
              <a:rPr lang="en-US" sz="2000" i="1" dirty="0">
                <a:solidFill>
                  <a:schemeClr val="bg1"/>
                </a:solidFill>
              </a:rPr>
              <a:t> </a:t>
            </a:r>
            <a:r>
              <a:rPr lang="en-US" sz="2000" i="1" baseline="30000" dirty="0">
                <a:solidFill>
                  <a:schemeClr val="bg1"/>
                </a:solidFill>
              </a:rPr>
              <a:t> </a:t>
            </a:r>
            <a:r>
              <a:rPr lang="en-US" sz="2000" i="1" dirty="0">
                <a:solidFill>
                  <a:schemeClr val="bg1"/>
                </a:solidFill>
              </a:rPr>
              <a:t>receive him into thy house and feed him, and he shall bless thee and thy house; and the blessing of the Lord shall rest upon thee and thy house.”</a:t>
            </a:r>
          </a:p>
        </p:txBody>
      </p:sp>
      <p:sp>
        <p:nvSpPr>
          <p:cNvPr id="9" name="Rectangle 8"/>
          <p:cNvSpPr/>
          <p:nvPr/>
        </p:nvSpPr>
        <p:spPr>
          <a:xfrm>
            <a:off x="2810847" y="5115924"/>
            <a:ext cx="9280849" cy="1569660"/>
          </a:xfrm>
          <a:prstGeom prst="rect">
            <a:avLst/>
          </a:prstGeom>
        </p:spPr>
        <p:txBody>
          <a:bodyPr wrap="square">
            <a:spAutoFit/>
          </a:bodyPr>
          <a:lstStyle/>
          <a:p>
            <a:r>
              <a:rPr lang="en-US" sz="2400" dirty="0">
                <a:solidFill>
                  <a:schemeClr val="bg1"/>
                </a:solidFill>
              </a:rPr>
              <a:t>Alma was the Holy Man the angel had spoken of</a:t>
            </a:r>
          </a:p>
          <a:p>
            <a:endParaRPr lang="en-US" sz="2400" dirty="0">
              <a:solidFill>
                <a:schemeClr val="bg1"/>
              </a:solidFill>
            </a:endParaRPr>
          </a:p>
          <a:p>
            <a:r>
              <a:rPr lang="en-US" sz="2400" dirty="0">
                <a:solidFill>
                  <a:schemeClr val="bg1"/>
                </a:solidFill>
              </a:rPr>
              <a:t>Alma had blessed </a:t>
            </a:r>
            <a:r>
              <a:rPr lang="en-US" sz="2400" dirty="0" err="1">
                <a:solidFill>
                  <a:schemeClr val="bg1"/>
                </a:solidFill>
              </a:rPr>
              <a:t>Amulek’s</a:t>
            </a:r>
            <a:r>
              <a:rPr lang="en-US" sz="2400" dirty="0">
                <a:solidFill>
                  <a:schemeClr val="bg1"/>
                </a:solidFill>
              </a:rPr>
              <a:t> household…”the Lord hath rested upon us according to the words which he </a:t>
            </a:r>
            <a:r>
              <a:rPr lang="en-US" sz="2400" dirty="0" err="1">
                <a:solidFill>
                  <a:schemeClr val="bg1"/>
                </a:solidFill>
              </a:rPr>
              <a:t>spake</a:t>
            </a:r>
            <a:r>
              <a:rPr lang="en-US" sz="2400" dirty="0">
                <a:solidFill>
                  <a:schemeClr val="bg1"/>
                </a:solidFill>
              </a:rPr>
              <a:t>…”</a:t>
            </a:r>
          </a:p>
        </p:txBody>
      </p:sp>
      <p:sp>
        <p:nvSpPr>
          <p:cNvPr id="10" name="TextBox 9"/>
          <p:cNvSpPr txBox="1"/>
          <p:nvPr/>
        </p:nvSpPr>
        <p:spPr>
          <a:xfrm>
            <a:off x="228600" y="6467131"/>
            <a:ext cx="3657600" cy="369332"/>
          </a:xfrm>
          <a:prstGeom prst="rect">
            <a:avLst/>
          </a:prstGeom>
          <a:noFill/>
        </p:spPr>
        <p:txBody>
          <a:bodyPr wrap="square" rtlCol="0">
            <a:spAutoFit/>
          </a:bodyPr>
          <a:lstStyle/>
          <a:p>
            <a:r>
              <a:rPr lang="en-US" dirty="0">
                <a:solidFill>
                  <a:schemeClr val="bg1"/>
                </a:solidFill>
              </a:rPr>
              <a:t>Alma 10:7-11</a:t>
            </a:r>
          </a:p>
        </p:txBody>
      </p:sp>
      <p:pic>
        <p:nvPicPr>
          <p:cNvPr id="3" name="Picture 2">
            <a:extLst>
              <a:ext uri="{FF2B5EF4-FFF2-40B4-BE49-F238E27FC236}">
                <a16:creationId xmlns:a16="http://schemas.microsoft.com/office/drawing/2014/main" id="{A958467A-590D-407F-9DB5-13DFAF63FA6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45225"/>
          <a:stretch/>
        </p:blipFill>
        <p:spPr>
          <a:xfrm>
            <a:off x="6415185" y="923330"/>
            <a:ext cx="3053443" cy="4180909"/>
          </a:xfrm>
          <a:prstGeom prst="rect">
            <a:avLst/>
          </a:prstGeom>
        </p:spPr>
      </p:pic>
    </p:spTree>
    <p:extLst>
      <p:ext uri="{BB962C8B-B14F-4D97-AF65-F5344CB8AC3E}">
        <p14:creationId xmlns:p14="http://schemas.microsoft.com/office/powerpoint/2010/main" val="42721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88B654-C32B-46D0-AE4B-A76DCB4AC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atang" pitchFamily="18" charset="-127"/>
                <a:ea typeface="Batang" pitchFamily="18" charset="-127"/>
              </a:rPr>
              <a:t>When the Spirit Dwells With Us</a:t>
            </a:r>
          </a:p>
        </p:txBody>
      </p:sp>
      <p:sp>
        <p:nvSpPr>
          <p:cNvPr id="7" name="TextBox 6"/>
          <p:cNvSpPr txBox="1"/>
          <p:nvPr/>
        </p:nvSpPr>
        <p:spPr>
          <a:xfrm>
            <a:off x="279918" y="1027256"/>
            <a:ext cx="5943082" cy="3416320"/>
          </a:xfrm>
          <a:prstGeom prst="rect">
            <a:avLst/>
          </a:prstGeom>
          <a:noFill/>
        </p:spPr>
        <p:txBody>
          <a:bodyPr wrap="square" rtlCol="0">
            <a:spAutoFit/>
          </a:bodyPr>
          <a:lstStyle/>
          <a:p>
            <a:r>
              <a:rPr lang="en-US" dirty="0">
                <a:solidFill>
                  <a:schemeClr val="bg1"/>
                </a:solidFill>
              </a:rPr>
              <a:t>You have felt the quiet confirmation in your heart and mind that something was true. And you knew that it was inspiration from God. …</a:t>
            </a:r>
          </a:p>
          <a:p>
            <a:endParaRPr lang="en-US" dirty="0">
              <a:solidFill>
                <a:schemeClr val="bg1"/>
              </a:solidFill>
            </a:endParaRPr>
          </a:p>
          <a:p>
            <a:r>
              <a:rPr lang="en-US" dirty="0">
                <a:solidFill>
                  <a:schemeClr val="bg1"/>
                </a:solidFill>
              </a:rPr>
              <a:t>The Holy Ghost is the Spirit of Truth. You feel peace, hope, and joy when it speaks to your heart and mind that something is true. Almost always I have also felt a sensation of light. </a:t>
            </a:r>
          </a:p>
          <a:p>
            <a:endParaRPr lang="en-US" dirty="0">
              <a:solidFill>
                <a:schemeClr val="bg1"/>
              </a:solidFill>
            </a:endParaRPr>
          </a:p>
          <a:p>
            <a:r>
              <a:rPr lang="en-US" dirty="0">
                <a:solidFill>
                  <a:schemeClr val="bg1"/>
                </a:solidFill>
              </a:rPr>
              <a:t>Any feeling I may have had of darkness is dispelled. And the desire to do right grows.</a:t>
            </a:r>
          </a:p>
          <a:p>
            <a:r>
              <a:rPr lang="en-US" dirty="0">
                <a:solidFill>
                  <a:schemeClr val="bg1"/>
                </a:solidFill>
              </a:rPr>
              <a:t>Henry B. Eyring</a:t>
            </a:r>
          </a:p>
        </p:txBody>
      </p:sp>
      <p:sp>
        <p:nvSpPr>
          <p:cNvPr id="8" name="Rectangle 7"/>
          <p:cNvSpPr/>
          <p:nvPr/>
        </p:nvSpPr>
        <p:spPr>
          <a:xfrm>
            <a:off x="5330177" y="5164674"/>
            <a:ext cx="5337823" cy="1477328"/>
          </a:xfrm>
          <a:prstGeom prst="rect">
            <a:avLst/>
          </a:prstGeom>
        </p:spPr>
        <p:txBody>
          <a:bodyPr wrap="square">
            <a:spAutoFit/>
          </a:bodyPr>
          <a:lstStyle/>
          <a:p>
            <a:r>
              <a:rPr lang="en-US" dirty="0">
                <a:solidFill>
                  <a:schemeClr val="bg1"/>
                </a:solidFill>
              </a:rPr>
              <a:t>“The key to strengthening our families is having the Spirit of the Lord come into our homes. The goal of our families is to be on the strait and narrow path.”</a:t>
            </a:r>
          </a:p>
          <a:p>
            <a:r>
              <a:rPr lang="en-US" dirty="0">
                <a:solidFill>
                  <a:schemeClr val="bg1"/>
                </a:solidFill>
              </a:rPr>
              <a:t>Robert D. Hales</a:t>
            </a:r>
          </a:p>
          <a:p>
            <a:endParaRPr lang="en-US" dirty="0">
              <a:solidFill>
                <a:schemeClr val="bg1"/>
              </a:solidFill>
            </a:endParaRPr>
          </a:p>
        </p:txBody>
      </p:sp>
      <p:pic>
        <p:nvPicPr>
          <p:cNvPr id="10" name="Picture 9" descr="IMG_5499.JPG"/>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Lst>
          </a:blip>
          <a:stretch>
            <a:fillRect/>
          </a:stretch>
        </p:blipFill>
        <p:spPr>
          <a:xfrm rot="16200000">
            <a:off x="2819659" y="4483002"/>
            <a:ext cx="2590800" cy="1727200"/>
          </a:xfrm>
          <a:prstGeom prst="rect">
            <a:avLst/>
          </a:prstGeom>
        </p:spPr>
      </p:pic>
      <p:pic>
        <p:nvPicPr>
          <p:cNvPr id="3" name="Picture 2">
            <a:extLst>
              <a:ext uri="{FF2B5EF4-FFF2-40B4-BE49-F238E27FC236}">
                <a16:creationId xmlns:a16="http://schemas.microsoft.com/office/drawing/2014/main" id="{4D6BAC77-9633-4C7B-A29D-2CCFF3884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0129" y="1020776"/>
            <a:ext cx="4582072" cy="3814127"/>
          </a:xfrm>
          <a:prstGeom prst="rect">
            <a:avLst/>
          </a:prstGeom>
        </p:spPr>
      </p:pic>
      <p:pic>
        <p:nvPicPr>
          <p:cNvPr id="4" name="Picture 3" descr="A person in a suit and tie&#10;&#10;Description automatically generated">
            <a:extLst>
              <a:ext uri="{FF2B5EF4-FFF2-40B4-BE49-F238E27FC236}">
                <a16:creationId xmlns:a16="http://schemas.microsoft.com/office/drawing/2014/main" id="{03A542C8-063A-C948-4571-51794DB8FFE9}"/>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279918" y="127003"/>
            <a:ext cx="716880" cy="893773"/>
          </a:xfrm>
          <a:prstGeom prst="rect">
            <a:avLst/>
          </a:prstGeom>
        </p:spPr>
      </p:pic>
      <p:pic>
        <p:nvPicPr>
          <p:cNvPr id="11" name="Picture 10" descr="A person in a suit and tie&#10;&#10;Description automatically generated">
            <a:extLst>
              <a:ext uri="{FF2B5EF4-FFF2-40B4-BE49-F238E27FC236}">
                <a16:creationId xmlns:a16="http://schemas.microsoft.com/office/drawing/2014/main" id="{20311B88-FF91-9FA8-0830-016519953FDE}"/>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10886994" y="5346601"/>
            <a:ext cx="1086012" cy="1364853"/>
          </a:xfrm>
          <a:prstGeom prst="rect">
            <a:avLst/>
          </a:prstGeom>
        </p:spPr>
      </p:pic>
    </p:spTree>
    <p:extLst>
      <p:ext uri="{BB962C8B-B14F-4D97-AF65-F5344CB8AC3E}">
        <p14:creationId xmlns:p14="http://schemas.microsoft.com/office/powerpoint/2010/main" val="292243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6C368A2-D990-41D3-98AC-175B9C3F7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p:cNvGrpSpPr/>
          <p:nvPr/>
        </p:nvGrpSpPr>
        <p:grpSpPr>
          <a:xfrm>
            <a:off x="2438400" y="533400"/>
            <a:ext cx="7315200" cy="2743200"/>
            <a:chOff x="965200" y="2286000"/>
            <a:chExt cx="7315200" cy="2743200"/>
          </a:xfrm>
        </p:grpSpPr>
        <p:grpSp>
          <p:nvGrpSpPr>
            <p:cNvPr id="10" name="Group 18"/>
            <p:cNvGrpSpPr/>
            <p:nvPr/>
          </p:nvGrpSpPr>
          <p:grpSpPr>
            <a:xfrm>
              <a:off x="965200" y="2286000"/>
              <a:ext cx="7315200" cy="2743200"/>
              <a:chOff x="965200" y="2286000"/>
              <a:chExt cx="7379144" cy="2743200"/>
            </a:xfrm>
          </p:grpSpPr>
          <p:sp>
            <p:nvSpPr>
              <p:cNvPr id="12" name="Rectangle 11"/>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3" idx="1"/>
              </p:cNvCxnSpPr>
              <p:nvPr/>
            </p:nvCxnSpPr>
            <p:spPr>
              <a:xfrm flipV="1">
                <a:off x="965200" y="4876800"/>
                <a:ext cx="7379144" cy="7327"/>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1117600" y="2514600"/>
              <a:ext cx="7010400" cy="1077218"/>
            </a:xfrm>
            <a:prstGeom prst="rect">
              <a:avLst/>
            </a:prstGeom>
            <a:noFill/>
          </p:spPr>
          <p:txBody>
            <a:bodyPr wrap="square" rtlCol="0">
              <a:spAutoFit/>
            </a:bodyPr>
            <a:lstStyle/>
            <a:p>
              <a:pPr algn="ctr"/>
              <a:r>
                <a:rPr lang="en-US" sz="3200" dirty="0">
                  <a:solidFill>
                    <a:schemeClr val="bg1"/>
                  </a:solidFill>
                </a:rPr>
                <a:t> </a:t>
              </a:r>
              <a:r>
                <a:rPr lang="en-US" sz="3200" b="1" i="1" dirty="0">
                  <a:solidFill>
                    <a:schemeClr val="bg1"/>
                  </a:solidFill>
                </a:rPr>
                <a:t>When we hear and obey the Lord’s call, blessings come to us and to others.</a:t>
              </a:r>
              <a:endParaRPr lang="en-US" sz="3200" dirty="0">
                <a:solidFill>
                  <a:schemeClr val="bg1"/>
                </a:solidFill>
                <a:latin typeface="Abadi" panose="020B0604020104020204" pitchFamily="34" charset="0"/>
              </a:endParaRPr>
            </a:p>
          </p:txBody>
        </p:sp>
      </p:grpSp>
      <p:sp>
        <p:nvSpPr>
          <p:cNvPr id="17" name="TextBox 16"/>
          <p:cNvSpPr txBox="1"/>
          <p:nvPr/>
        </p:nvSpPr>
        <p:spPr>
          <a:xfrm>
            <a:off x="212531" y="6286013"/>
            <a:ext cx="3657600" cy="369332"/>
          </a:xfrm>
          <a:prstGeom prst="rect">
            <a:avLst/>
          </a:prstGeom>
          <a:noFill/>
        </p:spPr>
        <p:txBody>
          <a:bodyPr wrap="square" rtlCol="0">
            <a:spAutoFit/>
          </a:bodyPr>
          <a:lstStyle/>
          <a:p>
            <a:r>
              <a:rPr lang="en-US" dirty="0">
                <a:solidFill>
                  <a:schemeClr val="bg1"/>
                </a:solidFill>
              </a:rPr>
              <a:t>Alma 10:11-12</a:t>
            </a:r>
          </a:p>
        </p:txBody>
      </p:sp>
      <p:pic>
        <p:nvPicPr>
          <p:cNvPr id="3" name="Picture 2">
            <a:extLst>
              <a:ext uri="{FF2B5EF4-FFF2-40B4-BE49-F238E27FC236}">
                <a16:creationId xmlns:a16="http://schemas.microsoft.com/office/drawing/2014/main" id="{AA368212-9700-AA7D-33EE-A94A953ADDD3}"/>
              </a:ext>
            </a:extLst>
          </p:cNvPr>
          <p:cNvPicPr>
            <a:picLocks noChangeAspect="1"/>
          </p:cNvPicPr>
          <p:nvPr/>
        </p:nvPicPr>
        <p:blipFill>
          <a:blip r:embed="rId3"/>
          <a:stretch>
            <a:fillRect/>
          </a:stretch>
        </p:blipFill>
        <p:spPr>
          <a:xfrm>
            <a:off x="4328981" y="3581401"/>
            <a:ext cx="3458058" cy="2800741"/>
          </a:xfrm>
          <a:prstGeom prst="rect">
            <a:avLst/>
          </a:prstGeom>
        </p:spPr>
      </p:pic>
    </p:spTree>
    <p:extLst>
      <p:ext uri="{BB962C8B-B14F-4D97-AF65-F5344CB8AC3E}">
        <p14:creationId xmlns:p14="http://schemas.microsoft.com/office/powerpoint/2010/main" val="272550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220C42F-16ED-43C5-A854-B8D611BA3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830997"/>
          </a:xfrm>
          <a:prstGeom prst="rect">
            <a:avLst/>
          </a:prstGeom>
          <a:noFill/>
        </p:spPr>
        <p:txBody>
          <a:bodyPr wrap="square" rtlCol="0">
            <a:spAutoFit/>
          </a:bodyPr>
          <a:lstStyle/>
          <a:p>
            <a:pPr algn="ctr"/>
            <a:r>
              <a:rPr lang="en-US" sz="4800" dirty="0">
                <a:solidFill>
                  <a:schemeClr val="bg1"/>
                </a:solidFill>
                <a:latin typeface="Batang" pitchFamily="18" charset="-127"/>
                <a:ea typeface="Batang" pitchFamily="18" charset="-127"/>
              </a:rPr>
              <a:t>Those Who Oppose</a:t>
            </a:r>
          </a:p>
        </p:txBody>
      </p:sp>
      <p:sp>
        <p:nvSpPr>
          <p:cNvPr id="7" name="TextBox 6"/>
          <p:cNvSpPr txBox="1"/>
          <p:nvPr/>
        </p:nvSpPr>
        <p:spPr>
          <a:xfrm>
            <a:off x="1752600" y="1371600"/>
            <a:ext cx="4953000" cy="2554545"/>
          </a:xfrm>
          <a:prstGeom prst="rect">
            <a:avLst/>
          </a:prstGeom>
          <a:noFill/>
        </p:spPr>
        <p:txBody>
          <a:bodyPr wrap="square" rtlCol="0">
            <a:spAutoFit/>
          </a:bodyPr>
          <a:lstStyle/>
          <a:p>
            <a:pPr fontAlgn="base"/>
            <a:r>
              <a:rPr lang="en-US" sz="2000" dirty="0">
                <a:solidFill>
                  <a:schemeClr val="bg1"/>
                </a:solidFill>
              </a:rPr>
              <a:t>1. Become angry and defensive</a:t>
            </a:r>
          </a:p>
          <a:p>
            <a:pPr fontAlgn="base"/>
            <a:endParaRPr lang="en-US" sz="2000" dirty="0">
              <a:solidFill>
                <a:schemeClr val="bg1"/>
              </a:solidFill>
            </a:endParaRPr>
          </a:p>
          <a:p>
            <a:pPr fontAlgn="base"/>
            <a:r>
              <a:rPr lang="en-US" sz="2000" dirty="0">
                <a:solidFill>
                  <a:schemeClr val="bg1"/>
                </a:solidFill>
              </a:rPr>
              <a:t>2. Doubt the importance of the counsel</a:t>
            </a:r>
          </a:p>
          <a:p>
            <a:pPr fontAlgn="base"/>
            <a:endParaRPr lang="en-US" sz="2000" dirty="0">
              <a:solidFill>
                <a:schemeClr val="bg1"/>
              </a:solidFill>
            </a:endParaRPr>
          </a:p>
          <a:p>
            <a:pPr fontAlgn="base"/>
            <a:r>
              <a:rPr lang="en-US" sz="2000" dirty="0">
                <a:solidFill>
                  <a:schemeClr val="bg1"/>
                </a:solidFill>
              </a:rPr>
              <a:t>3. Criticize the person who gave the counsel</a:t>
            </a:r>
          </a:p>
          <a:p>
            <a:pPr fontAlgn="base"/>
            <a:endParaRPr lang="en-US" sz="2000" dirty="0">
              <a:solidFill>
                <a:schemeClr val="bg1"/>
              </a:solidFill>
            </a:endParaRPr>
          </a:p>
          <a:p>
            <a:pPr fontAlgn="base"/>
            <a:r>
              <a:rPr lang="en-US" sz="2000" dirty="0">
                <a:solidFill>
                  <a:schemeClr val="bg1"/>
                </a:solidFill>
              </a:rPr>
              <a:t>4. Question or debate the counsel</a:t>
            </a:r>
          </a:p>
          <a:p>
            <a:pPr fontAlgn="base"/>
            <a:endParaRPr lang="en-US" sz="2000" dirty="0">
              <a:solidFill>
                <a:schemeClr val="bg1"/>
              </a:solidFill>
            </a:endParaRPr>
          </a:p>
        </p:txBody>
      </p:sp>
      <p:sp>
        <p:nvSpPr>
          <p:cNvPr id="9" name="Rectangle 8"/>
          <p:cNvSpPr/>
          <p:nvPr/>
        </p:nvSpPr>
        <p:spPr>
          <a:xfrm>
            <a:off x="5474711" y="4153238"/>
            <a:ext cx="6602819" cy="2677656"/>
          </a:xfrm>
          <a:prstGeom prst="rect">
            <a:avLst/>
          </a:prstGeom>
        </p:spPr>
        <p:txBody>
          <a:bodyPr wrap="square">
            <a:spAutoFit/>
          </a:bodyPr>
          <a:lstStyle/>
          <a:p>
            <a:r>
              <a:rPr lang="en-US" sz="2400" dirty="0">
                <a:solidFill>
                  <a:schemeClr val="bg1"/>
                </a:solidFill>
              </a:rPr>
              <a:t>How do you respond to being corrected by a:</a:t>
            </a:r>
          </a:p>
          <a:p>
            <a:endParaRPr lang="en-US" sz="2400" dirty="0">
              <a:solidFill>
                <a:schemeClr val="bg1"/>
              </a:solidFill>
            </a:endParaRPr>
          </a:p>
          <a:p>
            <a:r>
              <a:rPr lang="en-US" sz="2400" dirty="0">
                <a:solidFill>
                  <a:schemeClr val="bg1"/>
                </a:solidFill>
              </a:rPr>
              <a:t>Parent?</a:t>
            </a:r>
          </a:p>
          <a:p>
            <a:endParaRPr lang="en-US" sz="2400" dirty="0">
              <a:solidFill>
                <a:schemeClr val="bg1"/>
              </a:solidFill>
            </a:endParaRPr>
          </a:p>
          <a:p>
            <a:r>
              <a:rPr lang="en-US" sz="2400" dirty="0">
                <a:solidFill>
                  <a:schemeClr val="bg1"/>
                </a:solidFill>
              </a:rPr>
              <a:t>Teacher?</a:t>
            </a:r>
          </a:p>
          <a:p>
            <a:endParaRPr lang="en-US" sz="2400" dirty="0">
              <a:solidFill>
                <a:schemeClr val="bg1"/>
              </a:solidFill>
            </a:endParaRPr>
          </a:p>
          <a:p>
            <a:r>
              <a:rPr lang="en-US" sz="2400" dirty="0">
                <a:solidFill>
                  <a:schemeClr val="bg1"/>
                </a:solidFill>
              </a:rPr>
              <a:t>Church Leader?</a:t>
            </a:r>
          </a:p>
        </p:txBody>
      </p:sp>
      <p:sp>
        <p:nvSpPr>
          <p:cNvPr id="10" name="TextBox 9"/>
          <p:cNvSpPr txBox="1"/>
          <p:nvPr/>
        </p:nvSpPr>
        <p:spPr>
          <a:xfrm>
            <a:off x="457200" y="6423839"/>
            <a:ext cx="3657600" cy="369332"/>
          </a:xfrm>
          <a:prstGeom prst="rect">
            <a:avLst/>
          </a:prstGeom>
          <a:noFill/>
        </p:spPr>
        <p:txBody>
          <a:bodyPr wrap="square" rtlCol="0">
            <a:spAutoFit/>
          </a:bodyPr>
          <a:lstStyle/>
          <a:p>
            <a:r>
              <a:rPr lang="en-US" dirty="0">
                <a:solidFill>
                  <a:schemeClr val="bg1"/>
                </a:solidFill>
              </a:rPr>
              <a:t>Alma 10:7-11</a:t>
            </a:r>
          </a:p>
        </p:txBody>
      </p:sp>
      <p:pic>
        <p:nvPicPr>
          <p:cNvPr id="11" name="Picture 10" descr="IMG_0621.JPG"/>
          <p:cNvPicPr>
            <a:picLocks noChangeAspect="1"/>
          </p:cNvPicPr>
          <p:nvPr/>
        </p:nvPicPr>
        <p:blipFill>
          <a:blip r:embed="rId3" cstate="print"/>
          <a:stretch>
            <a:fillRect/>
          </a:stretch>
        </p:blipFill>
        <p:spPr>
          <a:xfrm>
            <a:off x="2211572" y="4391947"/>
            <a:ext cx="2667000" cy="2000250"/>
          </a:xfrm>
          <a:prstGeom prst="rect">
            <a:avLst/>
          </a:prstGeom>
        </p:spPr>
      </p:pic>
      <p:pic>
        <p:nvPicPr>
          <p:cNvPr id="3" name="Picture 2">
            <a:extLst>
              <a:ext uri="{FF2B5EF4-FFF2-40B4-BE49-F238E27FC236}">
                <a16:creationId xmlns:a16="http://schemas.microsoft.com/office/drawing/2014/main" id="{8EBDC348-32A6-4E2A-932E-18A992284F84}"/>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427167" y="885825"/>
            <a:ext cx="2697908" cy="3240307"/>
          </a:xfrm>
          <a:prstGeom prst="rect">
            <a:avLst/>
          </a:prstGeom>
        </p:spPr>
      </p:pic>
    </p:spTree>
    <p:extLst>
      <p:ext uri="{BB962C8B-B14F-4D97-AF65-F5344CB8AC3E}">
        <p14:creationId xmlns:p14="http://schemas.microsoft.com/office/powerpoint/2010/main" val="308493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47"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E3B0732-88C0-475A-9614-28DB573B5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Batang" pitchFamily="18" charset="-127"/>
                <a:ea typeface="Batang" pitchFamily="18" charset="-127"/>
              </a:rPr>
              <a:t>Responding to the Messages </a:t>
            </a:r>
          </a:p>
        </p:txBody>
      </p:sp>
      <p:sp>
        <p:nvSpPr>
          <p:cNvPr id="7" name="TextBox 6"/>
          <p:cNvSpPr txBox="1"/>
          <p:nvPr/>
        </p:nvSpPr>
        <p:spPr>
          <a:xfrm>
            <a:off x="1905000" y="1066801"/>
            <a:ext cx="2590800" cy="4524315"/>
          </a:xfrm>
          <a:prstGeom prst="rect">
            <a:avLst/>
          </a:prstGeom>
          <a:noFill/>
        </p:spPr>
        <p:txBody>
          <a:bodyPr wrap="square" rtlCol="0">
            <a:spAutoFit/>
          </a:bodyPr>
          <a:lstStyle/>
          <a:p>
            <a:pPr fontAlgn="base"/>
            <a:r>
              <a:rPr lang="en-US" dirty="0">
                <a:solidFill>
                  <a:schemeClr val="bg1"/>
                </a:solidFill>
              </a:rPr>
              <a:t>Alma 9:2-3</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Alma 9:4-5</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Alma 10:13</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Alma 10:16-17</a:t>
            </a:r>
          </a:p>
          <a:p>
            <a:pPr fontAlgn="base"/>
            <a:endParaRPr lang="en-US" dirty="0">
              <a:solidFill>
                <a:schemeClr val="bg1"/>
              </a:solidFill>
            </a:endParaRPr>
          </a:p>
          <a:p>
            <a:pPr fontAlgn="base"/>
            <a:r>
              <a:rPr lang="en-US" dirty="0">
                <a:solidFill>
                  <a:schemeClr val="bg1"/>
                </a:solidFill>
              </a:rPr>
              <a:t>Alma 10:24</a:t>
            </a:r>
          </a:p>
          <a:p>
            <a:pPr fontAlgn="base"/>
            <a:endParaRPr lang="en-US" dirty="0">
              <a:solidFill>
                <a:schemeClr val="bg1"/>
              </a:solidFill>
            </a:endParaRPr>
          </a:p>
          <a:p>
            <a:pPr fontAlgn="base"/>
            <a:r>
              <a:rPr lang="en-US" dirty="0">
                <a:solidFill>
                  <a:schemeClr val="bg1"/>
                </a:solidFill>
              </a:rPr>
              <a:t>Alma 10:28-30</a:t>
            </a:r>
          </a:p>
        </p:txBody>
      </p:sp>
      <p:sp>
        <p:nvSpPr>
          <p:cNvPr id="8" name="TextBox 7"/>
          <p:cNvSpPr txBox="1"/>
          <p:nvPr/>
        </p:nvSpPr>
        <p:spPr>
          <a:xfrm>
            <a:off x="4729942" y="1034935"/>
            <a:ext cx="5486400" cy="4801314"/>
          </a:xfrm>
          <a:prstGeom prst="rect">
            <a:avLst/>
          </a:prstGeom>
          <a:noFill/>
        </p:spPr>
        <p:txBody>
          <a:bodyPr wrap="square" rtlCol="0">
            <a:spAutoFit/>
          </a:bodyPr>
          <a:lstStyle/>
          <a:p>
            <a:pPr fontAlgn="base"/>
            <a:r>
              <a:rPr lang="en-US" dirty="0">
                <a:solidFill>
                  <a:schemeClr val="bg1"/>
                </a:solidFill>
              </a:rPr>
              <a:t>They did not believe in the testimony of one man, and they did not understand  the words</a:t>
            </a:r>
          </a:p>
          <a:p>
            <a:pPr fontAlgn="base"/>
            <a:endParaRPr lang="en-US" dirty="0">
              <a:solidFill>
                <a:schemeClr val="bg1"/>
              </a:solidFill>
            </a:endParaRPr>
          </a:p>
          <a:p>
            <a:pPr fontAlgn="base"/>
            <a:r>
              <a:rPr lang="en-US" dirty="0">
                <a:solidFill>
                  <a:schemeClr val="bg1"/>
                </a:solidFill>
              </a:rPr>
              <a:t>They did not believe their city could be destroyed…they did not believe God would do this  ‘marvelous’ thing</a:t>
            </a:r>
          </a:p>
          <a:p>
            <a:pPr fontAlgn="base"/>
            <a:endParaRPr lang="en-US" dirty="0">
              <a:solidFill>
                <a:schemeClr val="bg1"/>
              </a:solidFill>
            </a:endParaRPr>
          </a:p>
          <a:p>
            <a:pPr fontAlgn="base"/>
            <a:r>
              <a:rPr lang="en-US" dirty="0">
                <a:solidFill>
                  <a:schemeClr val="bg1"/>
                </a:solidFill>
              </a:rPr>
              <a:t>They thought they could catch their words by trickery…that they might find false against them…to slay them or put them in prison</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That they might find their words contradictory</a:t>
            </a:r>
          </a:p>
          <a:p>
            <a:pPr fontAlgn="base"/>
            <a:endParaRPr lang="en-US" dirty="0">
              <a:solidFill>
                <a:schemeClr val="bg1"/>
              </a:solidFill>
            </a:endParaRPr>
          </a:p>
          <a:p>
            <a:pPr fontAlgn="base"/>
            <a:r>
              <a:rPr lang="en-US" dirty="0">
                <a:solidFill>
                  <a:schemeClr val="bg1"/>
                </a:solidFill>
              </a:rPr>
              <a:t>They said that they reviled against their laws</a:t>
            </a:r>
          </a:p>
          <a:p>
            <a:pPr fontAlgn="base"/>
            <a:endParaRPr lang="en-US" dirty="0">
              <a:solidFill>
                <a:schemeClr val="bg1"/>
              </a:solidFill>
            </a:endParaRPr>
          </a:p>
          <a:p>
            <a:pPr fontAlgn="base"/>
            <a:r>
              <a:rPr lang="en-US" dirty="0">
                <a:solidFill>
                  <a:schemeClr val="bg1"/>
                </a:solidFill>
              </a:rPr>
              <a:t>They called </a:t>
            </a:r>
            <a:r>
              <a:rPr lang="en-US" dirty="0" err="1">
                <a:solidFill>
                  <a:schemeClr val="bg1"/>
                </a:solidFill>
              </a:rPr>
              <a:t>Amulek</a:t>
            </a:r>
            <a:r>
              <a:rPr lang="en-US" dirty="0">
                <a:solidFill>
                  <a:schemeClr val="bg1"/>
                </a:solidFill>
              </a:rPr>
              <a:t> a ‘child of the devil’ and that he lied to them</a:t>
            </a:r>
          </a:p>
        </p:txBody>
      </p:sp>
      <p:sp>
        <p:nvSpPr>
          <p:cNvPr id="11" name="Right Arrow 10"/>
          <p:cNvSpPr/>
          <p:nvPr/>
        </p:nvSpPr>
        <p:spPr>
          <a:xfrm>
            <a:off x="3466407" y="1162396"/>
            <a:ext cx="990600" cy="2286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538451" y="1932709"/>
            <a:ext cx="990600" cy="2286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3524596" y="2723804"/>
            <a:ext cx="990600" cy="2286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3588326" y="4161905"/>
            <a:ext cx="990600" cy="2286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3555076" y="4685608"/>
            <a:ext cx="990600" cy="2286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3545377" y="5206538"/>
            <a:ext cx="990600" cy="2286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839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000" fill="hold"/>
                                        <p:tgtEl>
                                          <p:spTgt spid="13"/>
                                        </p:tgtEl>
                                        <p:attrNameLst>
                                          <p:attrName>ppt_x</p:attrName>
                                        </p:attrNameLst>
                                      </p:cBhvr>
                                      <p:tavLst>
                                        <p:tav tm="0">
                                          <p:val>
                                            <p:strVal val="0-#ppt_w/2"/>
                                          </p:val>
                                        </p:tav>
                                        <p:tav tm="100000">
                                          <p:val>
                                            <p:strVal val="#ppt_x"/>
                                          </p:val>
                                        </p:tav>
                                      </p:tavLst>
                                    </p:anim>
                                    <p:anim calcmode="lin" valueType="num">
                                      <p:cBhvr additive="base">
                                        <p:cTn id="24" dur="1000" fill="hold"/>
                                        <p:tgtEl>
                                          <p:spTgt spid="13"/>
                                        </p:tgtEl>
                                        <p:attrNameLst>
                                          <p:attrName>ppt_y</p:attrName>
                                        </p:attrNameLst>
                                      </p:cBhvr>
                                      <p:tavLst>
                                        <p:tav tm="0">
                                          <p:val>
                                            <p:strVal val="#ppt_y"/>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0-#ppt_w/2"/>
                                          </p:val>
                                        </p:tav>
                                        <p:tav tm="100000">
                                          <p:val>
                                            <p:strVal val="#ppt_x"/>
                                          </p:val>
                                        </p:tav>
                                      </p:tavLst>
                                    </p:anim>
                                    <p:anim calcmode="lin" valueType="num">
                                      <p:cBhvr additive="base">
                                        <p:cTn id="32" dur="1000" fill="hold"/>
                                        <p:tgtEl>
                                          <p:spTgt spid="14"/>
                                        </p:tgtEl>
                                        <p:attrNameLst>
                                          <p:attrName>ppt_y</p:attrName>
                                        </p:attrNameLst>
                                      </p:cBhvr>
                                      <p:tavLst>
                                        <p:tav tm="0">
                                          <p:val>
                                            <p:strVal val="#ppt_y"/>
                                          </p:val>
                                        </p:tav>
                                        <p:tav tm="100000">
                                          <p:val>
                                            <p:strVal val="#ppt_y"/>
                                          </p:val>
                                        </p:tav>
                                      </p:tavLst>
                                    </p:anim>
                                  </p:childTnLst>
                                </p:cTn>
                              </p:par>
                              <p:par>
                                <p:cTn id="33" presetID="1" presetClass="entr" presetSubtype="0" fill="hold" nodeType="with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1000" fill="hold"/>
                                        <p:tgtEl>
                                          <p:spTgt spid="15"/>
                                        </p:tgtEl>
                                        <p:attrNameLst>
                                          <p:attrName>ppt_x</p:attrName>
                                        </p:attrNameLst>
                                      </p:cBhvr>
                                      <p:tavLst>
                                        <p:tav tm="0">
                                          <p:val>
                                            <p:strVal val="0-#ppt_w/2"/>
                                          </p:val>
                                        </p:tav>
                                        <p:tav tm="100000">
                                          <p:val>
                                            <p:strVal val="#ppt_x"/>
                                          </p:val>
                                        </p:tav>
                                      </p:tavLst>
                                    </p:anim>
                                    <p:anim calcmode="lin" valueType="num">
                                      <p:cBhvr additive="base">
                                        <p:cTn id="40" dur="1000" fill="hold"/>
                                        <p:tgtEl>
                                          <p:spTgt spid="15"/>
                                        </p:tgtEl>
                                        <p:attrNameLst>
                                          <p:attrName>ppt_y</p:attrName>
                                        </p:attrNameLst>
                                      </p:cBhvr>
                                      <p:tavLst>
                                        <p:tav tm="0">
                                          <p:val>
                                            <p:strVal val="#ppt_y"/>
                                          </p:val>
                                        </p:tav>
                                        <p:tav tm="100000">
                                          <p:val>
                                            <p:strVal val="#ppt_y"/>
                                          </p:val>
                                        </p:tav>
                                      </p:tavLst>
                                    </p:anim>
                                  </p:childTnLst>
                                </p:cTn>
                              </p:par>
                              <p:par>
                                <p:cTn id="41" presetID="1" presetClass="entr" presetSubtype="0" fill="hold" nodeType="with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1000" fill="hold"/>
                                        <p:tgtEl>
                                          <p:spTgt spid="16"/>
                                        </p:tgtEl>
                                        <p:attrNameLst>
                                          <p:attrName>ppt_x</p:attrName>
                                        </p:attrNameLst>
                                      </p:cBhvr>
                                      <p:tavLst>
                                        <p:tav tm="0">
                                          <p:val>
                                            <p:strVal val="0-#ppt_w/2"/>
                                          </p:val>
                                        </p:tav>
                                        <p:tav tm="100000">
                                          <p:val>
                                            <p:strVal val="#ppt_x"/>
                                          </p:val>
                                        </p:tav>
                                      </p:tavLst>
                                    </p:anim>
                                    <p:anim calcmode="lin" valueType="num">
                                      <p:cBhvr additive="base">
                                        <p:cTn id="48" dur="1000" fill="hold"/>
                                        <p:tgtEl>
                                          <p:spTgt spid="16"/>
                                        </p:tgtEl>
                                        <p:attrNameLst>
                                          <p:attrName>ppt_y</p:attrName>
                                        </p:attrNameLst>
                                      </p:cBhvr>
                                      <p:tavLst>
                                        <p:tav tm="0">
                                          <p:val>
                                            <p:strVal val="#ppt_y"/>
                                          </p:val>
                                        </p:tav>
                                        <p:tav tm="100000">
                                          <p:val>
                                            <p:strVal val="#ppt_y"/>
                                          </p:val>
                                        </p:tav>
                                      </p:tavLst>
                                    </p:anim>
                                  </p:childTnLst>
                                </p:cTn>
                              </p:par>
                              <p:par>
                                <p:cTn id="49" presetID="1" presetClass="entr" presetSubtype="0" fill="hold" nodeType="withEffect">
                                  <p:stCondLst>
                                    <p:cond delay="0"/>
                                  </p:stCondLst>
                                  <p:childTnLst>
                                    <p:set>
                                      <p:cBhvr>
                                        <p:cTn id="50"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E9434-2CC4-76F7-D908-89D5B028D83B}"/>
              </a:ext>
            </a:extLst>
          </p:cNvPr>
          <p:cNvPicPr>
            <a:picLocks noChangeAspect="1"/>
          </p:cNvPicPr>
          <p:nvPr/>
        </p:nvPicPr>
        <p:blipFill>
          <a:blip r:embed="rId2"/>
          <a:stretch>
            <a:fillRect/>
          </a:stretch>
        </p:blipFill>
        <p:spPr>
          <a:xfrm>
            <a:off x="1" y="-1"/>
            <a:ext cx="12192000" cy="7046259"/>
          </a:xfrm>
          <a:prstGeom prst="rect">
            <a:avLst/>
          </a:prstGeom>
        </p:spPr>
      </p:pic>
      <p:sp>
        <p:nvSpPr>
          <p:cNvPr id="7" name="TextBox 6"/>
          <p:cNvSpPr txBox="1"/>
          <p:nvPr/>
        </p:nvSpPr>
        <p:spPr>
          <a:xfrm>
            <a:off x="667138" y="412103"/>
            <a:ext cx="7375849" cy="4832092"/>
          </a:xfrm>
          <a:prstGeom prst="rect">
            <a:avLst/>
          </a:prstGeom>
          <a:noFill/>
        </p:spPr>
        <p:txBody>
          <a:bodyPr wrap="square" rtlCol="0">
            <a:spAutoFit/>
          </a:bodyPr>
          <a:lstStyle/>
          <a:p>
            <a:pPr fontAlgn="base"/>
            <a:r>
              <a:rPr lang="en-US" sz="2800" b="1" dirty="0"/>
              <a:t>“There is so much of evil everywhere. Temptation, with all its titillating influences, is about us everywhere. We lose some to these destructive forces, unfortunately. We sorrow over every one that is lost. </a:t>
            </a:r>
          </a:p>
          <a:p>
            <a:pPr fontAlgn="base"/>
            <a:endParaRPr lang="en-US" sz="2800" b="1" dirty="0"/>
          </a:p>
          <a:p>
            <a:pPr fontAlgn="base"/>
            <a:r>
              <a:rPr lang="en-US" sz="2800" b="1" dirty="0"/>
              <a:t>We reach out to help them, to save them, but in too many cases our entreaties are spurned. Tragic is the course they are following. It is the way which leads down to destruction.” </a:t>
            </a:r>
          </a:p>
          <a:p>
            <a:pPr fontAlgn="base"/>
            <a:r>
              <a:rPr lang="en-US" sz="2800" b="1" dirty="0"/>
              <a:t>Gordon B. Hinckley</a:t>
            </a:r>
          </a:p>
        </p:txBody>
      </p:sp>
      <p:pic>
        <p:nvPicPr>
          <p:cNvPr id="8" name="Picture 7" descr="Gordon b hinckley 1.jpg"/>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10399060" y="5092615"/>
            <a:ext cx="1415804" cy="1765385"/>
          </a:xfrm>
          <a:prstGeom prst="rect">
            <a:avLst/>
          </a:prstGeom>
        </p:spPr>
      </p:pic>
    </p:spTree>
    <p:extLst>
      <p:ext uri="{BB962C8B-B14F-4D97-AF65-F5344CB8AC3E}">
        <p14:creationId xmlns:p14="http://schemas.microsoft.com/office/powerpoint/2010/main" val="416414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BCA53E-EC4B-45FD-913C-F6A48085AA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 y="167952"/>
            <a:ext cx="9144000" cy="5078313"/>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endParaRPr lang="en-US" dirty="0">
              <a:solidFill>
                <a:schemeClr val="bg1"/>
              </a:solidFill>
            </a:endParaRPr>
          </a:p>
          <a:p>
            <a:r>
              <a:rPr lang="en-US" dirty="0">
                <a:solidFill>
                  <a:schemeClr val="bg1"/>
                </a:solidFill>
              </a:rPr>
              <a:t>Sheri L. Dew (D&amp;C 82:3)” (“We Are Women of God,” </a:t>
            </a:r>
            <a:r>
              <a:rPr lang="en-US" i="1" dirty="0">
                <a:solidFill>
                  <a:schemeClr val="bg1"/>
                </a:solidFill>
              </a:rPr>
              <a:t>Ensign,</a:t>
            </a:r>
            <a:r>
              <a:rPr lang="en-US" dirty="0">
                <a:solidFill>
                  <a:schemeClr val="bg1"/>
                </a:solidFill>
              </a:rPr>
              <a:t> Nov. 1999, 98)</a:t>
            </a:r>
          </a:p>
          <a:p>
            <a:endParaRPr lang="en-US" dirty="0">
              <a:solidFill>
                <a:schemeClr val="bg1"/>
              </a:solidFill>
            </a:endParaRPr>
          </a:p>
          <a:p>
            <a:r>
              <a:rPr lang="en-US" dirty="0">
                <a:solidFill>
                  <a:schemeClr val="bg1"/>
                </a:solidFill>
              </a:rPr>
              <a:t>Joseph Fielding Smith </a:t>
            </a:r>
            <a:r>
              <a:rPr lang="en-US" i="1" dirty="0">
                <a:solidFill>
                  <a:schemeClr val="bg1"/>
                </a:solidFill>
              </a:rPr>
              <a:t>Answers to Gospel Questions </a:t>
            </a:r>
            <a:r>
              <a:rPr lang="en-US" dirty="0" err="1">
                <a:solidFill>
                  <a:schemeClr val="bg1"/>
                </a:solidFill>
              </a:rPr>
              <a:t>Vol</a:t>
            </a:r>
            <a:r>
              <a:rPr lang="en-US" dirty="0">
                <a:solidFill>
                  <a:schemeClr val="bg1"/>
                </a:solidFill>
              </a:rPr>
              <a:t> 2 pg. 194</a:t>
            </a:r>
          </a:p>
          <a:p>
            <a:endParaRPr lang="en-US" dirty="0">
              <a:solidFill>
                <a:schemeClr val="bg1"/>
              </a:solidFill>
            </a:endParaRPr>
          </a:p>
          <a:p>
            <a:r>
              <a:rPr lang="en-US" dirty="0">
                <a:solidFill>
                  <a:schemeClr val="bg1"/>
                </a:solidFill>
              </a:rPr>
              <a:t>O. Leslie Stone </a:t>
            </a:r>
            <a:r>
              <a:rPr lang="en-US" i="1" dirty="0">
                <a:solidFill>
                  <a:schemeClr val="bg1"/>
                </a:solidFill>
              </a:rPr>
              <a:t>The Importance of Reputation </a:t>
            </a:r>
            <a:r>
              <a:rPr lang="en-US" dirty="0">
                <a:solidFill>
                  <a:schemeClr val="bg1"/>
                </a:solidFill>
              </a:rPr>
              <a:t>Oct. 1975 General Conf.</a:t>
            </a:r>
          </a:p>
          <a:p>
            <a:endParaRPr lang="en-US" dirty="0">
              <a:solidFill>
                <a:schemeClr val="bg1"/>
              </a:solidFill>
            </a:endParaRPr>
          </a:p>
          <a:p>
            <a:r>
              <a:rPr lang="en-US" dirty="0">
                <a:solidFill>
                  <a:schemeClr val="bg1"/>
                </a:solidFill>
              </a:rPr>
              <a:t>Joseph Fielding </a:t>
            </a:r>
            <a:r>
              <a:rPr lang="en-US" dirty="0" err="1">
                <a:solidFill>
                  <a:schemeClr val="bg1"/>
                </a:solidFill>
              </a:rPr>
              <a:t>McConkie</a:t>
            </a:r>
            <a:r>
              <a:rPr lang="en-US" dirty="0">
                <a:solidFill>
                  <a:schemeClr val="bg1"/>
                </a:solidFill>
              </a:rPr>
              <a:t> and Robert L. Millet Doctrinal Commentary on the Book of Mormon Vol. 3 pg. 68</a:t>
            </a:r>
          </a:p>
          <a:p>
            <a:endParaRPr lang="en-US" dirty="0">
              <a:solidFill>
                <a:schemeClr val="bg1"/>
              </a:solidFill>
            </a:endParaRPr>
          </a:p>
          <a:p>
            <a:pPr fontAlgn="base"/>
            <a:r>
              <a:rPr lang="en-US" dirty="0">
                <a:solidFill>
                  <a:schemeClr val="bg1"/>
                </a:solidFill>
              </a:rPr>
              <a:t>Robert D. Hales Strengthening Families: Our Sacred Duty April 1999 Gen. Conf</a:t>
            </a:r>
          </a:p>
          <a:p>
            <a:endParaRPr lang="en-US" dirty="0">
              <a:solidFill>
                <a:schemeClr val="bg1"/>
              </a:solidFill>
            </a:endParaRPr>
          </a:p>
          <a:p>
            <a:r>
              <a:rPr lang="en-US" i="1" dirty="0">
                <a:solidFill>
                  <a:schemeClr val="bg1"/>
                </a:solidFill>
              </a:rPr>
              <a:t>Henry B. Eyring Sep. 10, 2006 • Devotional </a:t>
            </a:r>
            <a:r>
              <a:rPr lang="en-US" dirty="0">
                <a:solidFill>
                  <a:schemeClr val="bg1"/>
                </a:solidFill>
              </a:rPr>
              <a:t>Gifts of the Spirit for Hard Times </a:t>
            </a:r>
          </a:p>
          <a:p>
            <a:endParaRPr lang="en-US" dirty="0">
              <a:solidFill>
                <a:schemeClr val="bg1"/>
              </a:solidFill>
            </a:endParaRPr>
          </a:p>
          <a:p>
            <a:r>
              <a:rPr lang="en-US" dirty="0">
                <a:solidFill>
                  <a:schemeClr val="bg1"/>
                </a:solidFill>
              </a:rPr>
              <a:t>Gordon B. Hinckley (“My Testimony,” </a:t>
            </a:r>
            <a:r>
              <a:rPr lang="en-US" i="1" dirty="0">
                <a:solidFill>
                  <a:schemeClr val="bg1"/>
                </a:solidFill>
              </a:rPr>
              <a:t>Ensign,</a:t>
            </a:r>
            <a:r>
              <a:rPr lang="en-US" dirty="0">
                <a:solidFill>
                  <a:schemeClr val="bg1"/>
                </a:solidFill>
              </a:rPr>
              <a:t> May 2000, 69).</a:t>
            </a:r>
          </a:p>
          <a:p>
            <a:endParaRPr lang="en-US" dirty="0">
              <a:solidFill>
                <a:schemeClr val="bg1"/>
              </a:solidFill>
            </a:endParaRPr>
          </a:p>
        </p:txBody>
      </p:sp>
      <p:sp>
        <p:nvSpPr>
          <p:cNvPr id="7" name="Footer Placeholder 14">
            <a:extLst>
              <a:ext uri="{FF2B5EF4-FFF2-40B4-BE49-F238E27FC236}">
                <a16:creationId xmlns:a16="http://schemas.microsoft.com/office/drawing/2014/main" id="{50458FC8-FFBD-4934-9915-F69ECDEE504C}"/>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792099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696258" y="265605"/>
          <a:ext cx="8641544" cy="6365267"/>
        </p:xfrm>
        <a:graphic>
          <a:graphicData uri="http://schemas.openxmlformats.org/drawingml/2006/table">
            <a:tbl>
              <a:tblPr firstRow="1" bandRow="1">
                <a:tableStyleId>{5940675A-B579-460E-94D1-54222C63F5DA}</a:tableStyleId>
              </a:tblPr>
              <a:tblGrid>
                <a:gridCol w="2160386">
                  <a:extLst>
                    <a:ext uri="{9D8B030D-6E8A-4147-A177-3AD203B41FA5}">
                      <a16:colId xmlns:a16="http://schemas.microsoft.com/office/drawing/2014/main" val="20000"/>
                    </a:ext>
                  </a:extLst>
                </a:gridCol>
                <a:gridCol w="2160386">
                  <a:extLst>
                    <a:ext uri="{9D8B030D-6E8A-4147-A177-3AD203B41FA5}">
                      <a16:colId xmlns:a16="http://schemas.microsoft.com/office/drawing/2014/main" val="20001"/>
                    </a:ext>
                  </a:extLst>
                </a:gridCol>
                <a:gridCol w="2160386">
                  <a:extLst>
                    <a:ext uri="{9D8B030D-6E8A-4147-A177-3AD203B41FA5}">
                      <a16:colId xmlns:a16="http://schemas.microsoft.com/office/drawing/2014/main" val="20002"/>
                    </a:ext>
                  </a:extLst>
                </a:gridCol>
                <a:gridCol w="2160386">
                  <a:extLst>
                    <a:ext uri="{9D8B030D-6E8A-4147-A177-3AD203B41FA5}">
                      <a16:colId xmlns:a16="http://schemas.microsoft.com/office/drawing/2014/main" val="20003"/>
                    </a:ext>
                  </a:extLst>
                </a:gridCol>
              </a:tblGrid>
              <a:tr h="1472424">
                <a:tc>
                  <a:txBody>
                    <a:bodyPr/>
                    <a:lstStyle/>
                    <a:p>
                      <a:endParaRPr lang="en-US" dirty="0"/>
                    </a:p>
                  </a:txBody>
                  <a:tcPr/>
                </a:tc>
                <a:tc>
                  <a:txBody>
                    <a:bodyPr/>
                    <a:lstStyle/>
                    <a:p>
                      <a:r>
                        <a:rPr lang="en-US" dirty="0"/>
                        <a:t>The Spiritual Background of the People</a:t>
                      </a:r>
                    </a:p>
                  </a:txBody>
                  <a:tcPr/>
                </a:tc>
                <a:tc>
                  <a:txBody>
                    <a:bodyPr/>
                    <a:lstStyle/>
                    <a:p>
                      <a:r>
                        <a:rPr lang="en-US" dirty="0"/>
                        <a:t>What the Lord Expected of the People</a:t>
                      </a:r>
                    </a:p>
                  </a:txBody>
                  <a:tcPr/>
                </a:tc>
                <a:tc>
                  <a:txBody>
                    <a:bodyPr/>
                    <a:lstStyle/>
                    <a:p>
                      <a:r>
                        <a:rPr lang="en-US" dirty="0"/>
                        <a:t>What the Lord promised the People</a:t>
                      </a:r>
                    </a:p>
                  </a:txBody>
                  <a:tcPr/>
                </a:tc>
                <a:extLst>
                  <a:ext uri="{0D108BD9-81ED-4DB2-BD59-A6C34878D82A}">
                    <a16:rowId xmlns:a16="http://schemas.microsoft.com/office/drawing/2014/main" val="10000"/>
                  </a:ext>
                </a:extLst>
              </a:tr>
              <a:tr h="2452972">
                <a:tc>
                  <a:txBody>
                    <a:bodyPr/>
                    <a:lstStyle/>
                    <a:p>
                      <a:r>
                        <a:rPr lang="en-US" dirty="0"/>
                        <a:t>Lamanites</a:t>
                      </a:r>
                    </a:p>
                    <a:p>
                      <a:r>
                        <a:rPr lang="en-US" dirty="0"/>
                        <a:t>Alma 9:14-17</a:t>
                      </a:r>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2439871">
                <a:tc>
                  <a:txBody>
                    <a:bodyPr/>
                    <a:lstStyle/>
                    <a:p>
                      <a:r>
                        <a:rPr lang="en-US" dirty="0"/>
                        <a:t>People of </a:t>
                      </a:r>
                      <a:r>
                        <a:rPr lang="en-US" dirty="0" err="1"/>
                        <a:t>Ammonihah</a:t>
                      </a:r>
                      <a:endParaRPr lang="en-US" dirty="0"/>
                    </a:p>
                    <a:p>
                      <a:r>
                        <a:rPr lang="en-US" dirty="0"/>
                        <a:t>Alma</a:t>
                      </a:r>
                      <a:r>
                        <a:rPr lang="en-US" baseline="0" dirty="0"/>
                        <a:t> 9:18-24</a:t>
                      </a:r>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87752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6BE03F4C-AC48-43C4-BCC1-486F36DCD8C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36286" t="39799" r="36250" b="36268"/>
          <a:stretch/>
        </p:blipFill>
        <p:spPr>
          <a:xfrm>
            <a:off x="0" y="0"/>
            <a:ext cx="12213132" cy="6858000"/>
          </a:xfrm>
          <a:prstGeom prst="rect">
            <a:avLst/>
          </a:prstGeom>
        </p:spPr>
      </p:pic>
      <p:sp>
        <p:nvSpPr>
          <p:cNvPr id="5" name="TextBox 4"/>
          <p:cNvSpPr txBox="1"/>
          <p:nvPr/>
        </p:nvSpPr>
        <p:spPr>
          <a:xfrm>
            <a:off x="0" y="6550223"/>
            <a:ext cx="1143000" cy="307777"/>
          </a:xfrm>
          <a:prstGeom prst="rect">
            <a:avLst/>
          </a:prstGeom>
          <a:noFill/>
        </p:spPr>
        <p:txBody>
          <a:bodyPr wrap="square" rtlCol="0">
            <a:spAutoFit/>
          </a:bodyPr>
          <a:lstStyle/>
          <a:p>
            <a:r>
              <a:rPr lang="en-US" sz="1400" dirty="0">
                <a:solidFill>
                  <a:schemeClr val="bg1"/>
                </a:solidFill>
              </a:rPr>
              <a:t>Alma 8:1-5</a:t>
            </a:r>
          </a:p>
        </p:txBody>
      </p:sp>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err="1">
                <a:solidFill>
                  <a:schemeClr val="bg1"/>
                </a:solidFill>
                <a:latin typeface="Arabic Typesetting" pitchFamily="66" charset="-78"/>
                <a:cs typeface="Arabic Typesetting" pitchFamily="66" charset="-78"/>
              </a:rPr>
              <a:t>Ammonihah</a:t>
            </a:r>
            <a:endParaRPr lang="en-US" sz="6000" dirty="0">
              <a:solidFill>
                <a:schemeClr val="bg1"/>
              </a:solidFill>
              <a:latin typeface="Arabic Typesetting" pitchFamily="66" charset="-78"/>
              <a:cs typeface="Arabic Typesetting" pitchFamily="66" charset="-78"/>
            </a:endParaRPr>
          </a:p>
        </p:txBody>
      </p:sp>
      <p:sp>
        <p:nvSpPr>
          <p:cNvPr id="7" name="TextBox 6"/>
          <p:cNvSpPr txBox="1"/>
          <p:nvPr/>
        </p:nvSpPr>
        <p:spPr>
          <a:xfrm>
            <a:off x="1524000" y="1066800"/>
            <a:ext cx="4572000" cy="369332"/>
          </a:xfrm>
          <a:prstGeom prst="rect">
            <a:avLst/>
          </a:prstGeom>
          <a:noFill/>
        </p:spPr>
        <p:txBody>
          <a:bodyPr wrap="square" rtlCol="0">
            <a:spAutoFit/>
          </a:bodyPr>
          <a:lstStyle/>
          <a:p>
            <a:r>
              <a:rPr lang="en-US" dirty="0">
                <a:solidFill>
                  <a:schemeClr val="bg1"/>
                </a:solidFill>
              </a:rPr>
              <a:t>Alma goes to </a:t>
            </a:r>
            <a:r>
              <a:rPr lang="en-US" dirty="0" err="1">
                <a:solidFill>
                  <a:schemeClr val="bg1"/>
                </a:solidFill>
              </a:rPr>
              <a:t>Ammonihah</a:t>
            </a:r>
            <a:endParaRPr lang="en-US" dirty="0">
              <a:solidFill>
                <a:schemeClr val="bg1"/>
              </a:solidFill>
            </a:endParaRPr>
          </a:p>
        </p:txBody>
      </p:sp>
      <p:sp>
        <p:nvSpPr>
          <p:cNvPr id="59" name="TextBox 58"/>
          <p:cNvSpPr txBox="1"/>
          <p:nvPr/>
        </p:nvSpPr>
        <p:spPr>
          <a:xfrm>
            <a:off x="3276600" y="6096001"/>
            <a:ext cx="7162800" cy="646331"/>
          </a:xfrm>
          <a:prstGeom prst="rect">
            <a:avLst/>
          </a:prstGeom>
          <a:noFill/>
        </p:spPr>
        <p:txBody>
          <a:bodyPr wrap="square" rtlCol="0">
            <a:spAutoFit/>
          </a:bodyPr>
          <a:lstStyle/>
          <a:p>
            <a:r>
              <a:rPr lang="en-US" dirty="0" err="1">
                <a:solidFill>
                  <a:schemeClr val="bg1"/>
                </a:solidFill>
              </a:rPr>
              <a:t>Ammonihah</a:t>
            </a:r>
            <a:r>
              <a:rPr lang="en-US" dirty="0">
                <a:solidFill>
                  <a:schemeClr val="bg1"/>
                </a:solidFill>
              </a:rPr>
              <a:t> was a cosmopolitan city with both </a:t>
            </a:r>
            <a:r>
              <a:rPr lang="en-US" dirty="0" err="1">
                <a:solidFill>
                  <a:schemeClr val="bg1"/>
                </a:solidFill>
              </a:rPr>
              <a:t>Nephite</a:t>
            </a:r>
            <a:r>
              <a:rPr lang="en-US" dirty="0">
                <a:solidFill>
                  <a:schemeClr val="bg1"/>
                </a:solidFill>
              </a:rPr>
              <a:t> and non-</a:t>
            </a:r>
            <a:r>
              <a:rPr lang="en-US" dirty="0" err="1">
                <a:solidFill>
                  <a:schemeClr val="bg1"/>
                </a:solidFill>
              </a:rPr>
              <a:t>Nephite</a:t>
            </a:r>
            <a:r>
              <a:rPr lang="en-US" dirty="0">
                <a:solidFill>
                  <a:schemeClr val="bg1"/>
                </a:solidFill>
              </a:rPr>
              <a:t> citizens— the religion was possibly after the order of Nehor—see article</a:t>
            </a:r>
          </a:p>
        </p:txBody>
      </p:sp>
      <p:pic>
        <p:nvPicPr>
          <p:cNvPr id="93" name="Picture 92">
            <a:extLst>
              <a:ext uri="{FF2B5EF4-FFF2-40B4-BE49-F238E27FC236}">
                <a16:creationId xmlns:a16="http://schemas.microsoft.com/office/drawing/2014/main" id="{A9021ACB-2690-41B3-A5FD-49169635DC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3671" y="964419"/>
            <a:ext cx="3881023" cy="4846217"/>
          </a:xfrm>
          <a:prstGeom prst="rect">
            <a:avLst/>
          </a:prstGeom>
        </p:spPr>
      </p:pic>
      <p:sp>
        <p:nvSpPr>
          <p:cNvPr id="61" name="Donut 60"/>
          <p:cNvSpPr/>
          <p:nvPr/>
        </p:nvSpPr>
        <p:spPr>
          <a:xfrm>
            <a:off x="4807008" y="1315319"/>
            <a:ext cx="990600" cy="838200"/>
          </a:xfrm>
          <a:prstGeom prst="donut">
            <a:avLst>
              <a:gd name="adj" fmla="val 1282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 name="Group 3">
            <a:extLst>
              <a:ext uri="{FF2B5EF4-FFF2-40B4-BE49-F238E27FC236}">
                <a16:creationId xmlns:a16="http://schemas.microsoft.com/office/drawing/2014/main" id="{A3B00688-9267-BEE7-866D-CB316A4B5199}"/>
              </a:ext>
            </a:extLst>
          </p:cNvPr>
          <p:cNvGrpSpPr/>
          <p:nvPr/>
        </p:nvGrpSpPr>
        <p:grpSpPr>
          <a:xfrm>
            <a:off x="2311273" y="2034171"/>
            <a:ext cx="1427400" cy="3524493"/>
            <a:chOff x="3464143" y="1066800"/>
            <a:chExt cx="1525391" cy="3766449"/>
          </a:xfrm>
        </p:grpSpPr>
        <p:grpSp>
          <p:nvGrpSpPr>
            <p:cNvPr id="35" name="Group 49">
              <a:extLst>
                <a:ext uri="{FF2B5EF4-FFF2-40B4-BE49-F238E27FC236}">
                  <a16:creationId xmlns:a16="http://schemas.microsoft.com/office/drawing/2014/main" id="{3BCE0DF1-D5F4-133A-7028-8EFE7300A96D}"/>
                </a:ext>
              </a:extLst>
            </p:cNvPr>
            <p:cNvGrpSpPr/>
            <p:nvPr/>
          </p:nvGrpSpPr>
          <p:grpSpPr>
            <a:xfrm rot="9550070">
              <a:off x="4213978" y="4219465"/>
              <a:ext cx="304800" cy="613784"/>
              <a:chOff x="1295400" y="4546730"/>
              <a:chExt cx="409568" cy="689984"/>
            </a:xfrm>
          </p:grpSpPr>
          <p:sp>
            <p:nvSpPr>
              <p:cNvPr id="139" name="Oval 138">
                <a:extLst>
                  <a:ext uri="{FF2B5EF4-FFF2-40B4-BE49-F238E27FC236}">
                    <a16:creationId xmlns:a16="http://schemas.microsoft.com/office/drawing/2014/main" id="{BC51D537-A6A3-C306-85B2-871448677F1C}"/>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5223723C-8E11-3768-DB68-8F8ACE31E414}"/>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42">
              <a:extLst>
                <a:ext uri="{FF2B5EF4-FFF2-40B4-BE49-F238E27FC236}">
                  <a16:creationId xmlns:a16="http://schemas.microsoft.com/office/drawing/2014/main" id="{D64AA2F7-0729-D94E-6A6D-4D2CCD733BCC}"/>
                </a:ext>
              </a:extLst>
            </p:cNvPr>
            <p:cNvGrpSpPr/>
            <p:nvPr/>
          </p:nvGrpSpPr>
          <p:grpSpPr>
            <a:xfrm rot="15885139">
              <a:off x="3977145" y="4210668"/>
              <a:ext cx="304800" cy="613784"/>
              <a:chOff x="1295400" y="4546730"/>
              <a:chExt cx="409568" cy="689984"/>
            </a:xfrm>
          </p:grpSpPr>
          <p:sp>
            <p:nvSpPr>
              <p:cNvPr id="137" name="Oval 5">
                <a:extLst>
                  <a:ext uri="{FF2B5EF4-FFF2-40B4-BE49-F238E27FC236}">
                    <a16:creationId xmlns:a16="http://schemas.microsoft.com/office/drawing/2014/main" id="{26A7D445-60A5-0E67-383D-0B93A24881FA}"/>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BCC6FD84-A04F-C810-D15C-9F6F5C067E27}"/>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rapezoid 59">
              <a:extLst>
                <a:ext uri="{FF2B5EF4-FFF2-40B4-BE49-F238E27FC236}">
                  <a16:creationId xmlns:a16="http://schemas.microsoft.com/office/drawing/2014/main" id="{F47FC50A-6F55-B642-F13A-B92167ED3EA7}"/>
                </a:ext>
              </a:extLst>
            </p:cNvPr>
            <p:cNvSpPr/>
            <p:nvPr/>
          </p:nvSpPr>
          <p:spPr>
            <a:xfrm>
              <a:off x="3685309" y="3384074"/>
              <a:ext cx="1115291" cy="1106055"/>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FA6B39E3-733B-D6F7-687C-8EB4CB9036A7}"/>
                </a:ext>
              </a:extLst>
            </p:cNvPr>
            <p:cNvSpPr/>
            <p:nvPr/>
          </p:nvSpPr>
          <p:spPr>
            <a:xfrm rot="20545553">
              <a:off x="4760934" y="3031463"/>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3D061DA1-D3B6-8F14-2A7E-C3ED58D134B4}"/>
                </a:ext>
              </a:extLst>
            </p:cNvPr>
            <p:cNvSpPr/>
            <p:nvPr/>
          </p:nvSpPr>
          <p:spPr>
            <a:xfrm rot="951259">
              <a:off x="3464143" y="3013451"/>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95">
              <a:extLst>
                <a:ext uri="{FF2B5EF4-FFF2-40B4-BE49-F238E27FC236}">
                  <a16:creationId xmlns:a16="http://schemas.microsoft.com/office/drawing/2014/main" id="{4CC04CAD-6E8D-FA77-448E-3A219656D7D7}"/>
                </a:ext>
              </a:extLst>
            </p:cNvPr>
            <p:cNvSpPr/>
            <p:nvPr/>
          </p:nvSpPr>
          <p:spPr>
            <a:xfrm>
              <a:off x="3657600" y="2051730"/>
              <a:ext cx="1143000" cy="2133600"/>
            </a:xfrm>
            <a:prstGeom prst="trapezoid">
              <a:avLst>
                <a:gd name="adj" fmla="val 33721"/>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499DFAA0-47EE-BE92-24EF-3821B31A8B17}"/>
                </a:ext>
              </a:extLst>
            </p:cNvPr>
            <p:cNvSpPr/>
            <p:nvPr/>
          </p:nvSpPr>
          <p:spPr>
            <a:xfrm>
              <a:off x="3886200" y="2127930"/>
              <a:ext cx="685800" cy="52590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E9E963DC-9B56-D561-7EFE-1A179E400C07}"/>
                </a:ext>
              </a:extLst>
            </p:cNvPr>
            <p:cNvSpPr/>
            <p:nvPr/>
          </p:nvSpPr>
          <p:spPr>
            <a:xfrm>
              <a:off x="3965462" y="1871625"/>
              <a:ext cx="536855" cy="5259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a:extLst>
                <a:ext uri="{FF2B5EF4-FFF2-40B4-BE49-F238E27FC236}">
                  <a16:creationId xmlns:a16="http://schemas.microsoft.com/office/drawing/2014/main" id="{1AD629F5-9E80-F803-FDF7-ACF517BFE2C2}"/>
                </a:ext>
              </a:extLst>
            </p:cNvPr>
            <p:cNvSpPr/>
            <p:nvPr/>
          </p:nvSpPr>
          <p:spPr>
            <a:xfrm rot="20397331">
              <a:off x="4376761" y="2186791"/>
              <a:ext cx="551541" cy="1157352"/>
            </a:xfrm>
            <a:prstGeom prst="trapezoid">
              <a:avLst>
                <a:gd name="adj" fmla="val 35984"/>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a:extLst>
                <a:ext uri="{FF2B5EF4-FFF2-40B4-BE49-F238E27FC236}">
                  <a16:creationId xmlns:a16="http://schemas.microsoft.com/office/drawing/2014/main" id="{79A8568E-48F3-63DB-3B04-45ED3B02DDAE}"/>
                </a:ext>
              </a:extLst>
            </p:cNvPr>
            <p:cNvSpPr/>
            <p:nvPr/>
          </p:nvSpPr>
          <p:spPr>
            <a:xfrm rot="1296214">
              <a:off x="3556298" y="2121670"/>
              <a:ext cx="511448" cy="1195428"/>
            </a:xfrm>
            <a:prstGeom prst="trapezoid">
              <a:avLst>
                <a:gd name="adj" fmla="val 32075"/>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a:extLst>
                <a:ext uri="{FF2B5EF4-FFF2-40B4-BE49-F238E27FC236}">
                  <a16:creationId xmlns:a16="http://schemas.microsoft.com/office/drawing/2014/main" id="{6C3207CE-DBDC-2F76-29EF-27FDB4A0BFCC}"/>
                </a:ext>
              </a:extLst>
            </p:cNvPr>
            <p:cNvSpPr/>
            <p:nvPr/>
          </p:nvSpPr>
          <p:spPr>
            <a:xfrm rot="287694">
              <a:off x="3726428" y="2125747"/>
              <a:ext cx="498368" cy="1764854"/>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a:extLst>
                <a:ext uri="{FF2B5EF4-FFF2-40B4-BE49-F238E27FC236}">
                  <a16:creationId xmlns:a16="http://schemas.microsoft.com/office/drawing/2014/main" id="{DB2200B5-A12A-9436-2FB3-D4AE0EA0186D}"/>
                </a:ext>
              </a:extLst>
            </p:cNvPr>
            <p:cNvSpPr/>
            <p:nvPr/>
          </p:nvSpPr>
          <p:spPr>
            <a:xfrm rot="21293170">
              <a:off x="4267801" y="2145148"/>
              <a:ext cx="464197" cy="1744020"/>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31">
              <a:extLst>
                <a:ext uri="{FF2B5EF4-FFF2-40B4-BE49-F238E27FC236}">
                  <a16:creationId xmlns:a16="http://schemas.microsoft.com/office/drawing/2014/main" id="{C32EADC8-5104-4C5E-53EA-2C57B872AB36}"/>
                </a:ext>
              </a:extLst>
            </p:cNvPr>
            <p:cNvGrpSpPr/>
            <p:nvPr/>
          </p:nvGrpSpPr>
          <p:grpSpPr>
            <a:xfrm rot="21151532">
              <a:off x="4409671" y="1410436"/>
              <a:ext cx="343204" cy="757299"/>
              <a:chOff x="1434718" y="4935165"/>
              <a:chExt cx="343204" cy="757299"/>
            </a:xfrm>
          </p:grpSpPr>
          <p:sp>
            <p:nvSpPr>
              <p:cNvPr id="134" name="Moon 133">
                <a:extLst>
                  <a:ext uri="{FF2B5EF4-FFF2-40B4-BE49-F238E27FC236}">
                    <a16:creationId xmlns:a16="http://schemas.microsoft.com/office/drawing/2014/main" id="{731C303F-1418-EACB-E4E9-9518D56437B3}"/>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Moon 134">
                <a:extLst>
                  <a:ext uri="{FF2B5EF4-FFF2-40B4-BE49-F238E27FC236}">
                    <a16:creationId xmlns:a16="http://schemas.microsoft.com/office/drawing/2014/main" id="{CC9A8FBF-4232-F899-AE42-A8904932F055}"/>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a:extLst>
                  <a:ext uri="{FF2B5EF4-FFF2-40B4-BE49-F238E27FC236}">
                    <a16:creationId xmlns:a16="http://schemas.microsoft.com/office/drawing/2014/main" id="{76EA4C44-9FD5-54A5-3756-FC99E32D4656}"/>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29">
              <a:extLst>
                <a:ext uri="{FF2B5EF4-FFF2-40B4-BE49-F238E27FC236}">
                  <a16:creationId xmlns:a16="http://schemas.microsoft.com/office/drawing/2014/main" id="{1F6EBD00-86D9-FB17-588A-D6A4ADBFA4CE}"/>
                </a:ext>
              </a:extLst>
            </p:cNvPr>
            <p:cNvGrpSpPr/>
            <p:nvPr/>
          </p:nvGrpSpPr>
          <p:grpSpPr>
            <a:xfrm rot="1653802">
              <a:off x="3690953" y="1480868"/>
              <a:ext cx="343204" cy="757299"/>
              <a:chOff x="1434718" y="4935165"/>
              <a:chExt cx="343204" cy="757299"/>
            </a:xfrm>
          </p:grpSpPr>
          <p:sp>
            <p:nvSpPr>
              <p:cNvPr id="131" name="Moon 130">
                <a:extLst>
                  <a:ext uri="{FF2B5EF4-FFF2-40B4-BE49-F238E27FC236}">
                    <a16:creationId xmlns:a16="http://schemas.microsoft.com/office/drawing/2014/main" id="{276C1DA4-EFF8-17AA-01EF-37B777ECD3FB}"/>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27">
                <a:extLst>
                  <a:ext uri="{FF2B5EF4-FFF2-40B4-BE49-F238E27FC236}">
                    <a16:creationId xmlns:a16="http://schemas.microsoft.com/office/drawing/2014/main" id="{B07B9AB0-996A-EC5A-948C-DCAE25373066}"/>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28">
                <a:extLst>
                  <a:ext uri="{FF2B5EF4-FFF2-40B4-BE49-F238E27FC236}">
                    <a16:creationId xmlns:a16="http://schemas.microsoft.com/office/drawing/2014/main" id="{7C077EE1-3734-B742-1E9F-C31B926E5DC7}"/>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Oval 14">
              <a:extLst>
                <a:ext uri="{FF2B5EF4-FFF2-40B4-BE49-F238E27FC236}">
                  <a16:creationId xmlns:a16="http://schemas.microsoft.com/office/drawing/2014/main" id="{A7A14DFD-8BFE-DFA6-7FCA-AAC413A9F676}"/>
                </a:ext>
              </a:extLst>
            </p:cNvPr>
            <p:cNvSpPr/>
            <p:nvPr/>
          </p:nvSpPr>
          <p:spPr>
            <a:xfrm>
              <a:off x="3810000" y="110652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Moon 105">
              <a:extLst>
                <a:ext uri="{FF2B5EF4-FFF2-40B4-BE49-F238E27FC236}">
                  <a16:creationId xmlns:a16="http://schemas.microsoft.com/office/drawing/2014/main" id="{50E5E211-F64F-067B-5F53-C20129A82703}"/>
                </a:ext>
              </a:extLst>
            </p:cNvPr>
            <p:cNvSpPr/>
            <p:nvPr/>
          </p:nvSpPr>
          <p:spPr>
            <a:xfrm rot="5412568">
              <a:off x="4013458" y="828675"/>
              <a:ext cx="381000" cy="85725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oon 106">
              <a:extLst>
                <a:ext uri="{FF2B5EF4-FFF2-40B4-BE49-F238E27FC236}">
                  <a16:creationId xmlns:a16="http://schemas.microsoft.com/office/drawing/2014/main" id="{14CF77BC-B635-E143-09D2-0BB6297255C6}"/>
                </a:ext>
              </a:extLst>
            </p:cNvPr>
            <p:cNvSpPr/>
            <p:nvPr/>
          </p:nvSpPr>
          <p:spPr>
            <a:xfrm rot="4358243">
              <a:off x="3899411" y="1137045"/>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Moon 107">
              <a:extLst>
                <a:ext uri="{FF2B5EF4-FFF2-40B4-BE49-F238E27FC236}">
                  <a16:creationId xmlns:a16="http://schemas.microsoft.com/office/drawing/2014/main" id="{6A7079CA-5503-61C7-7384-7CDAAA01E350}"/>
                </a:ext>
              </a:extLst>
            </p:cNvPr>
            <p:cNvSpPr/>
            <p:nvPr/>
          </p:nvSpPr>
          <p:spPr>
            <a:xfrm rot="5412568">
              <a:off x="4065610" y="757058"/>
              <a:ext cx="223255" cy="85197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Moon 108">
              <a:extLst>
                <a:ext uri="{FF2B5EF4-FFF2-40B4-BE49-F238E27FC236}">
                  <a16:creationId xmlns:a16="http://schemas.microsoft.com/office/drawing/2014/main" id="{0F16FEA4-5042-D443-C20D-441C5CD159BA}"/>
                </a:ext>
              </a:extLst>
            </p:cNvPr>
            <p:cNvSpPr/>
            <p:nvPr/>
          </p:nvSpPr>
          <p:spPr>
            <a:xfrm rot="5412568">
              <a:off x="3889596" y="983038"/>
              <a:ext cx="217103" cy="48848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oon 109">
              <a:extLst>
                <a:ext uri="{FF2B5EF4-FFF2-40B4-BE49-F238E27FC236}">
                  <a16:creationId xmlns:a16="http://schemas.microsoft.com/office/drawing/2014/main" id="{CFCAE076-311A-83B1-5985-9B7EEDA4F18E}"/>
                </a:ext>
              </a:extLst>
            </p:cNvPr>
            <p:cNvSpPr/>
            <p:nvPr/>
          </p:nvSpPr>
          <p:spPr>
            <a:xfrm rot="5412568">
              <a:off x="4351905" y="1006711"/>
              <a:ext cx="188274" cy="42361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Moon 110">
              <a:extLst>
                <a:ext uri="{FF2B5EF4-FFF2-40B4-BE49-F238E27FC236}">
                  <a16:creationId xmlns:a16="http://schemas.microsoft.com/office/drawing/2014/main" id="{120FD02B-7DDC-C658-23BA-CE6F4BAD352A}"/>
                </a:ext>
              </a:extLst>
            </p:cNvPr>
            <p:cNvSpPr/>
            <p:nvPr/>
          </p:nvSpPr>
          <p:spPr>
            <a:xfrm rot="14214603">
              <a:off x="4128820" y="1096021"/>
              <a:ext cx="233489"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Moon 111">
              <a:extLst>
                <a:ext uri="{FF2B5EF4-FFF2-40B4-BE49-F238E27FC236}">
                  <a16:creationId xmlns:a16="http://schemas.microsoft.com/office/drawing/2014/main" id="{DA31FA4C-09E6-512A-EBB4-80D8843128DB}"/>
                </a:ext>
              </a:extLst>
            </p:cNvPr>
            <p:cNvSpPr/>
            <p:nvPr/>
          </p:nvSpPr>
          <p:spPr>
            <a:xfrm rot="14214603">
              <a:off x="4125101" y="1103909"/>
              <a:ext cx="128959" cy="29015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Moon 112">
              <a:extLst>
                <a:ext uri="{FF2B5EF4-FFF2-40B4-BE49-F238E27FC236}">
                  <a16:creationId xmlns:a16="http://schemas.microsoft.com/office/drawing/2014/main" id="{DC8F3F63-E98C-74C1-9060-27E7109B9671}"/>
                </a:ext>
              </a:extLst>
            </p:cNvPr>
            <p:cNvSpPr/>
            <p:nvPr/>
          </p:nvSpPr>
          <p:spPr>
            <a:xfrm rot="14214603">
              <a:off x="3941218" y="1069196"/>
              <a:ext cx="196323"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Moon 113">
              <a:extLst>
                <a:ext uri="{FF2B5EF4-FFF2-40B4-BE49-F238E27FC236}">
                  <a16:creationId xmlns:a16="http://schemas.microsoft.com/office/drawing/2014/main" id="{A6713FE7-2A4D-0311-8075-5D838E068F07}"/>
                </a:ext>
              </a:extLst>
            </p:cNvPr>
            <p:cNvSpPr/>
            <p:nvPr/>
          </p:nvSpPr>
          <p:spPr>
            <a:xfrm rot="3904094">
              <a:off x="4052332" y="929465"/>
              <a:ext cx="95325" cy="45237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Moon 114">
              <a:extLst>
                <a:ext uri="{FF2B5EF4-FFF2-40B4-BE49-F238E27FC236}">
                  <a16:creationId xmlns:a16="http://schemas.microsoft.com/office/drawing/2014/main" id="{B827671C-EB94-9EAC-7B41-BF5AC3934B7D}"/>
                </a:ext>
              </a:extLst>
            </p:cNvPr>
            <p:cNvSpPr/>
            <p:nvPr/>
          </p:nvSpPr>
          <p:spPr>
            <a:xfrm rot="20210230">
              <a:off x="4404440" y="1144891"/>
              <a:ext cx="106521" cy="33219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48">
              <a:extLst>
                <a:ext uri="{FF2B5EF4-FFF2-40B4-BE49-F238E27FC236}">
                  <a16:creationId xmlns:a16="http://schemas.microsoft.com/office/drawing/2014/main" id="{F93F6AA7-E9FC-C839-359D-0D8BAE04FA8D}"/>
                </a:ext>
              </a:extLst>
            </p:cNvPr>
            <p:cNvGrpSpPr/>
            <p:nvPr/>
          </p:nvGrpSpPr>
          <p:grpSpPr>
            <a:xfrm>
              <a:off x="3890818" y="3982130"/>
              <a:ext cx="609600" cy="164123"/>
              <a:chOff x="553453" y="4798401"/>
              <a:chExt cx="1858183" cy="519282"/>
            </a:xfrm>
          </p:grpSpPr>
          <p:sp>
            <p:nvSpPr>
              <p:cNvPr id="126" name="Frame 125">
                <a:extLst>
                  <a:ext uri="{FF2B5EF4-FFF2-40B4-BE49-F238E27FC236}">
                    <a16:creationId xmlns:a16="http://schemas.microsoft.com/office/drawing/2014/main" id="{C281844E-EDC5-623E-14C5-0A7E1B67F6E1}"/>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Frame 126">
                <a:extLst>
                  <a:ext uri="{FF2B5EF4-FFF2-40B4-BE49-F238E27FC236}">
                    <a16:creationId xmlns:a16="http://schemas.microsoft.com/office/drawing/2014/main" id="{C11472E1-A93B-2080-24A9-D0AC6274C5ED}"/>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Frame 127">
                <a:extLst>
                  <a:ext uri="{FF2B5EF4-FFF2-40B4-BE49-F238E27FC236}">
                    <a16:creationId xmlns:a16="http://schemas.microsoft.com/office/drawing/2014/main" id="{79703C92-B27C-3920-085F-9A44314F09F0}"/>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Frame 128">
                <a:extLst>
                  <a:ext uri="{FF2B5EF4-FFF2-40B4-BE49-F238E27FC236}">
                    <a16:creationId xmlns:a16="http://schemas.microsoft.com/office/drawing/2014/main" id="{6B49A294-0613-0572-1E81-53144E477565}"/>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Frame 129">
                <a:extLst>
                  <a:ext uri="{FF2B5EF4-FFF2-40B4-BE49-F238E27FC236}">
                    <a16:creationId xmlns:a16="http://schemas.microsoft.com/office/drawing/2014/main" id="{33454592-7D11-90F2-26DD-5CBA52E188A0}"/>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7" name="Group 53">
              <a:extLst>
                <a:ext uri="{FF2B5EF4-FFF2-40B4-BE49-F238E27FC236}">
                  <a16:creationId xmlns:a16="http://schemas.microsoft.com/office/drawing/2014/main" id="{E2D8EC41-5A28-535D-61FF-BA6751AD2A91}"/>
                </a:ext>
              </a:extLst>
            </p:cNvPr>
            <p:cNvGrpSpPr/>
            <p:nvPr/>
          </p:nvGrpSpPr>
          <p:grpSpPr>
            <a:xfrm rot="1653802">
              <a:off x="3691791" y="1315553"/>
              <a:ext cx="243277" cy="536804"/>
              <a:chOff x="1434718" y="4935165"/>
              <a:chExt cx="343204" cy="757299"/>
            </a:xfrm>
          </p:grpSpPr>
          <p:sp>
            <p:nvSpPr>
              <p:cNvPr id="123" name="Moon 122">
                <a:extLst>
                  <a:ext uri="{FF2B5EF4-FFF2-40B4-BE49-F238E27FC236}">
                    <a16:creationId xmlns:a16="http://schemas.microsoft.com/office/drawing/2014/main" id="{CAD31AE9-7018-739D-F10A-2908E726E093}"/>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Moon 123">
                <a:extLst>
                  <a:ext uri="{FF2B5EF4-FFF2-40B4-BE49-F238E27FC236}">
                    <a16:creationId xmlns:a16="http://schemas.microsoft.com/office/drawing/2014/main" id="{895CA06D-25CD-5FF9-FCAC-9D59D6898631}"/>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Moon 124">
                <a:extLst>
                  <a:ext uri="{FF2B5EF4-FFF2-40B4-BE49-F238E27FC236}">
                    <a16:creationId xmlns:a16="http://schemas.microsoft.com/office/drawing/2014/main" id="{2C1A6EB4-ABE4-CB52-A430-6A224D373EE1}"/>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57">
              <a:extLst>
                <a:ext uri="{FF2B5EF4-FFF2-40B4-BE49-F238E27FC236}">
                  <a16:creationId xmlns:a16="http://schemas.microsoft.com/office/drawing/2014/main" id="{554AEABA-5C8C-7AE1-F8ED-F656F2AB6F4A}"/>
                </a:ext>
              </a:extLst>
            </p:cNvPr>
            <p:cNvGrpSpPr/>
            <p:nvPr/>
          </p:nvGrpSpPr>
          <p:grpSpPr>
            <a:xfrm rot="20849912">
              <a:off x="4551016" y="1309696"/>
              <a:ext cx="243277" cy="536804"/>
              <a:chOff x="1434718" y="4935165"/>
              <a:chExt cx="343204" cy="757299"/>
            </a:xfrm>
          </p:grpSpPr>
          <p:sp>
            <p:nvSpPr>
              <p:cNvPr id="120" name="Moon 119">
                <a:extLst>
                  <a:ext uri="{FF2B5EF4-FFF2-40B4-BE49-F238E27FC236}">
                    <a16:creationId xmlns:a16="http://schemas.microsoft.com/office/drawing/2014/main" id="{44665017-F5D4-D51A-C72D-78CB4C52B980}"/>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Moon 120">
                <a:extLst>
                  <a:ext uri="{FF2B5EF4-FFF2-40B4-BE49-F238E27FC236}">
                    <a16:creationId xmlns:a16="http://schemas.microsoft.com/office/drawing/2014/main" id="{DE511D48-4FC1-6134-4517-8CD923FEA28A}"/>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Moon 121">
                <a:extLst>
                  <a:ext uri="{FF2B5EF4-FFF2-40B4-BE49-F238E27FC236}">
                    <a16:creationId xmlns:a16="http://schemas.microsoft.com/office/drawing/2014/main" id="{88D1AAF0-2803-D7BB-E230-5F01C46F5FC5}"/>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 name="Rounded Rectangle 30">
              <a:extLst>
                <a:ext uri="{FF2B5EF4-FFF2-40B4-BE49-F238E27FC236}">
                  <a16:creationId xmlns:a16="http://schemas.microsoft.com/office/drawing/2014/main" id="{994AABE8-390B-F97E-A173-5A467F0B1611}"/>
                </a:ext>
              </a:extLst>
            </p:cNvPr>
            <p:cNvSpPr/>
            <p:nvPr/>
          </p:nvSpPr>
          <p:spPr>
            <a:xfrm>
              <a:off x="3724514" y="1289149"/>
              <a:ext cx="990600" cy="76201"/>
            </a:xfrm>
            <a:prstGeom prst="round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1" name="Group 140">
            <a:extLst>
              <a:ext uri="{FF2B5EF4-FFF2-40B4-BE49-F238E27FC236}">
                <a16:creationId xmlns:a16="http://schemas.microsoft.com/office/drawing/2014/main" id="{8A87CEC0-6F94-8F26-CF67-83D6EA0EFAE1}"/>
              </a:ext>
            </a:extLst>
          </p:cNvPr>
          <p:cNvGrpSpPr/>
          <p:nvPr/>
        </p:nvGrpSpPr>
        <p:grpSpPr>
          <a:xfrm>
            <a:off x="8413294" y="3525196"/>
            <a:ext cx="1072489" cy="2421967"/>
            <a:chOff x="3962400" y="1219200"/>
            <a:chExt cx="1978594" cy="4468196"/>
          </a:xfrm>
        </p:grpSpPr>
        <p:sp>
          <p:nvSpPr>
            <p:cNvPr id="142" name="Oval 2">
              <a:extLst>
                <a:ext uri="{FF2B5EF4-FFF2-40B4-BE49-F238E27FC236}">
                  <a16:creationId xmlns:a16="http://schemas.microsoft.com/office/drawing/2014/main" id="{0DA074C6-5EE6-2294-14B1-F1AF59AB6EBE}"/>
                </a:ext>
              </a:extLst>
            </p:cNvPr>
            <p:cNvSpPr/>
            <p:nvPr/>
          </p:nvSpPr>
          <p:spPr>
            <a:xfrm rot="1267050">
              <a:off x="4539126" y="4933829"/>
              <a:ext cx="456113" cy="748528"/>
            </a:xfrm>
            <a:prstGeom prst="ellipse">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9997C107-3172-2052-B8FE-3826F36D1565}"/>
                </a:ext>
              </a:extLst>
            </p:cNvPr>
            <p:cNvSpPr/>
            <p:nvPr/>
          </p:nvSpPr>
          <p:spPr>
            <a:xfrm rot="19394983">
              <a:off x="4979207" y="4938868"/>
              <a:ext cx="456113" cy="748528"/>
            </a:xfrm>
            <a:prstGeom prst="ellipse">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rapezoid 6">
              <a:extLst>
                <a:ext uri="{FF2B5EF4-FFF2-40B4-BE49-F238E27FC236}">
                  <a16:creationId xmlns:a16="http://schemas.microsoft.com/office/drawing/2014/main" id="{27D16DB1-3703-6F8A-3230-6E1E92F84E85}"/>
                </a:ext>
              </a:extLst>
            </p:cNvPr>
            <p:cNvSpPr/>
            <p:nvPr/>
          </p:nvSpPr>
          <p:spPr>
            <a:xfrm>
              <a:off x="4267200" y="3505200"/>
              <a:ext cx="1436077" cy="1773529"/>
            </a:xfrm>
            <a:prstGeom prst="trapezoid">
              <a:avLst>
                <a:gd name="adj" fmla="val 25473"/>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a:extLst>
                <a:ext uri="{FF2B5EF4-FFF2-40B4-BE49-F238E27FC236}">
                  <a16:creationId xmlns:a16="http://schemas.microsoft.com/office/drawing/2014/main" id="{D455A17B-E1E1-9E7F-C5F2-C8354D5F0200}"/>
                </a:ext>
              </a:extLst>
            </p:cNvPr>
            <p:cNvGrpSpPr/>
            <p:nvPr/>
          </p:nvGrpSpPr>
          <p:grpSpPr>
            <a:xfrm>
              <a:off x="4572000" y="2514600"/>
              <a:ext cx="762000" cy="1600200"/>
              <a:chOff x="6629400" y="2667000"/>
              <a:chExt cx="762000" cy="1600200"/>
            </a:xfrm>
          </p:grpSpPr>
          <p:sp>
            <p:nvSpPr>
              <p:cNvPr id="167" name="Oval 166">
                <a:extLst>
                  <a:ext uri="{FF2B5EF4-FFF2-40B4-BE49-F238E27FC236}">
                    <a16:creationId xmlns:a16="http://schemas.microsoft.com/office/drawing/2014/main" id="{D8FBEBD7-335F-1D07-9A6F-8AECFAF16BC4}"/>
                  </a:ext>
                </a:extLst>
              </p:cNvPr>
              <p:cNvSpPr/>
              <p:nvPr/>
            </p:nvSpPr>
            <p:spPr>
              <a:xfrm>
                <a:off x="6705600" y="2743200"/>
                <a:ext cx="533400" cy="152400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Moon 167">
                <a:extLst>
                  <a:ext uri="{FF2B5EF4-FFF2-40B4-BE49-F238E27FC236}">
                    <a16:creationId xmlns:a16="http://schemas.microsoft.com/office/drawing/2014/main" id="{06370F48-CB0B-E08D-DBF6-C4344FE02E56}"/>
                  </a:ext>
                </a:extLst>
              </p:cNvPr>
              <p:cNvSpPr/>
              <p:nvPr/>
            </p:nvSpPr>
            <p:spPr>
              <a:xfrm>
                <a:off x="6629400" y="2743200"/>
                <a:ext cx="381000" cy="1524000"/>
              </a:xfrm>
              <a:prstGeom prst="moon">
                <a:avLst>
                  <a:gd name="adj" fmla="val 8151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Moon 168">
                <a:extLst>
                  <a:ext uri="{FF2B5EF4-FFF2-40B4-BE49-F238E27FC236}">
                    <a16:creationId xmlns:a16="http://schemas.microsoft.com/office/drawing/2014/main" id="{8406333F-CD5F-C3CA-B9D3-B6355189948A}"/>
                  </a:ext>
                </a:extLst>
              </p:cNvPr>
              <p:cNvSpPr/>
              <p:nvPr/>
            </p:nvSpPr>
            <p:spPr>
              <a:xfrm rot="10800000">
                <a:off x="7010400" y="2743200"/>
                <a:ext cx="381000" cy="1447800"/>
              </a:xfrm>
              <a:prstGeom prst="moon">
                <a:avLst>
                  <a:gd name="adj" fmla="val 8151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Isosceles Triangle 169">
                <a:extLst>
                  <a:ext uri="{FF2B5EF4-FFF2-40B4-BE49-F238E27FC236}">
                    <a16:creationId xmlns:a16="http://schemas.microsoft.com/office/drawing/2014/main" id="{EEB2B172-5C5A-594C-D6A6-0A837F6FCA77}"/>
                  </a:ext>
                </a:extLst>
              </p:cNvPr>
              <p:cNvSpPr/>
              <p:nvPr/>
            </p:nvSpPr>
            <p:spPr>
              <a:xfrm rot="10800000">
                <a:off x="6781800" y="2667000"/>
                <a:ext cx="457200" cy="6096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45">
              <a:extLst>
                <a:ext uri="{FF2B5EF4-FFF2-40B4-BE49-F238E27FC236}">
                  <a16:creationId xmlns:a16="http://schemas.microsoft.com/office/drawing/2014/main" id="{012C5352-0314-6453-75CF-11EF0F016025}"/>
                </a:ext>
              </a:extLst>
            </p:cNvPr>
            <p:cNvGrpSpPr/>
            <p:nvPr/>
          </p:nvGrpSpPr>
          <p:grpSpPr>
            <a:xfrm>
              <a:off x="4495800" y="3581400"/>
              <a:ext cx="990600" cy="533400"/>
              <a:chOff x="6324600" y="2362200"/>
              <a:chExt cx="990600" cy="457200"/>
            </a:xfrm>
          </p:grpSpPr>
          <p:sp>
            <p:nvSpPr>
              <p:cNvPr id="156" name="Rounded Rectangle 175">
                <a:extLst>
                  <a:ext uri="{FF2B5EF4-FFF2-40B4-BE49-F238E27FC236}">
                    <a16:creationId xmlns:a16="http://schemas.microsoft.com/office/drawing/2014/main" id="{90D4CE45-438D-8FE2-05F0-B6CA9415909A}"/>
                  </a:ext>
                </a:extLst>
              </p:cNvPr>
              <p:cNvSpPr/>
              <p:nvPr/>
            </p:nvSpPr>
            <p:spPr>
              <a:xfrm>
                <a:off x="6324600" y="2362200"/>
                <a:ext cx="990600" cy="4572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7" name="Group 156">
                <a:extLst>
                  <a:ext uri="{FF2B5EF4-FFF2-40B4-BE49-F238E27FC236}">
                    <a16:creationId xmlns:a16="http://schemas.microsoft.com/office/drawing/2014/main" id="{5D0C1140-F037-1FCD-E2E5-B38B178161EE}"/>
                  </a:ext>
                </a:extLst>
              </p:cNvPr>
              <p:cNvGrpSpPr/>
              <p:nvPr/>
            </p:nvGrpSpPr>
            <p:grpSpPr>
              <a:xfrm>
                <a:off x="6324600" y="2362200"/>
                <a:ext cx="990600" cy="457200"/>
                <a:chOff x="6248400" y="3733800"/>
                <a:chExt cx="2514600" cy="1143000"/>
              </a:xfrm>
            </p:grpSpPr>
            <p:sp>
              <p:nvSpPr>
                <p:cNvPr id="158" name="Notched Right Arrow 176">
                  <a:extLst>
                    <a:ext uri="{FF2B5EF4-FFF2-40B4-BE49-F238E27FC236}">
                      <a16:creationId xmlns:a16="http://schemas.microsoft.com/office/drawing/2014/main" id="{C5D96FC7-C448-F861-95A1-E18868920077}"/>
                    </a:ext>
                  </a:extLst>
                </p:cNvPr>
                <p:cNvSpPr/>
                <p:nvPr/>
              </p:nvSpPr>
              <p:spPr>
                <a:xfrm rot="5400000">
                  <a:off x="6172200" y="3810000"/>
                  <a:ext cx="1143000" cy="990600"/>
                </a:xfrm>
                <a:prstGeom prst="notchedRightArrow">
                  <a:avLst/>
                </a:prstGeom>
                <a:solidFill>
                  <a:srgbClr val="D4A9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Notched Right Arrow 177">
                  <a:extLst>
                    <a:ext uri="{FF2B5EF4-FFF2-40B4-BE49-F238E27FC236}">
                      <a16:creationId xmlns:a16="http://schemas.microsoft.com/office/drawing/2014/main" id="{4C39E859-FC66-20FD-E1C8-8802FC4ADB6D}"/>
                    </a:ext>
                  </a:extLst>
                </p:cNvPr>
                <p:cNvSpPr/>
                <p:nvPr/>
              </p:nvSpPr>
              <p:spPr>
                <a:xfrm rot="16200000">
                  <a:off x="6934200" y="3810000"/>
                  <a:ext cx="1143000" cy="990600"/>
                </a:xfrm>
                <a:prstGeom prst="notchedRightArrow">
                  <a:avLst/>
                </a:prstGeom>
                <a:solidFill>
                  <a:srgbClr val="D4A9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Notched Right Arrow 178">
                  <a:extLst>
                    <a:ext uri="{FF2B5EF4-FFF2-40B4-BE49-F238E27FC236}">
                      <a16:creationId xmlns:a16="http://schemas.microsoft.com/office/drawing/2014/main" id="{B5463E88-5390-FBCF-C324-D638252A4482}"/>
                    </a:ext>
                  </a:extLst>
                </p:cNvPr>
                <p:cNvSpPr/>
                <p:nvPr/>
              </p:nvSpPr>
              <p:spPr>
                <a:xfrm rot="5400000">
                  <a:off x="7696200" y="3810000"/>
                  <a:ext cx="1143000" cy="990600"/>
                </a:xfrm>
                <a:prstGeom prst="notchedRightArrow">
                  <a:avLst/>
                </a:prstGeom>
                <a:solidFill>
                  <a:srgbClr val="D4A9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Cross 160">
                  <a:extLst>
                    <a:ext uri="{FF2B5EF4-FFF2-40B4-BE49-F238E27FC236}">
                      <a16:creationId xmlns:a16="http://schemas.microsoft.com/office/drawing/2014/main" id="{7A4B91C7-A9B0-0B5B-D4A9-5A345F38A6B4}"/>
                    </a:ext>
                  </a:extLst>
                </p:cNvPr>
                <p:cNvSpPr/>
                <p:nvPr/>
              </p:nvSpPr>
              <p:spPr>
                <a:xfrm>
                  <a:off x="6553200" y="4038600"/>
                  <a:ext cx="381000" cy="609600"/>
                </a:xfrm>
                <a:prstGeom prst="plus">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Cross 161">
                  <a:extLst>
                    <a:ext uri="{FF2B5EF4-FFF2-40B4-BE49-F238E27FC236}">
                      <a16:creationId xmlns:a16="http://schemas.microsoft.com/office/drawing/2014/main" id="{A5C0F1BE-FEED-FC40-2515-6B4AA678A349}"/>
                    </a:ext>
                  </a:extLst>
                </p:cNvPr>
                <p:cNvSpPr/>
                <p:nvPr/>
              </p:nvSpPr>
              <p:spPr>
                <a:xfrm>
                  <a:off x="7315200" y="3962400"/>
                  <a:ext cx="381000" cy="609600"/>
                </a:xfrm>
                <a:prstGeom prst="plus">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Cross 162">
                  <a:extLst>
                    <a:ext uri="{FF2B5EF4-FFF2-40B4-BE49-F238E27FC236}">
                      <a16:creationId xmlns:a16="http://schemas.microsoft.com/office/drawing/2014/main" id="{96F8ADEA-C5FE-C682-2068-4C0EE1A100B8}"/>
                    </a:ext>
                  </a:extLst>
                </p:cNvPr>
                <p:cNvSpPr/>
                <p:nvPr/>
              </p:nvSpPr>
              <p:spPr>
                <a:xfrm>
                  <a:off x="8077200" y="4038600"/>
                  <a:ext cx="381000" cy="609600"/>
                </a:xfrm>
                <a:prstGeom prst="plus">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Diamond 163">
                  <a:extLst>
                    <a:ext uri="{FF2B5EF4-FFF2-40B4-BE49-F238E27FC236}">
                      <a16:creationId xmlns:a16="http://schemas.microsoft.com/office/drawing/2014/main" id="{ADCBAA6F-AD58-62D1-3EDC-813768B1CE35}"/>
                    </a:ext>
                  </a:extLst>
                </p:cNvPr>
                <p:cNvSpPr/>
                <p:nvPr/>
              </p:nvSpPr>
              <p:spPr>
                <a:xfrm>
                  <a:off x="6629400" y="4191000"/>
                  <a:ext cx="228600" cy="304800"/>
                </a:xfrm>
                <a:prstGeom prst="diamon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Diamond 164">
                  <a:extLst>
                    <a:ext uri="{FF2B5EF4-FFF2-40B4-BE49-F238E27FC236}">
                      <a16:creationId xmlns:a16="http://schemas.microsoft.com/office/drawing/2014/main" id="{85B56BC9-D576-3C6E-5D8F-FE11A8547BAF}"/>
                    </a:ext>
                  </a:extLst>
                </p:cNvPr>
                <p:cNvSpPr/>
                <p:nvPr/>
              </p:nvSpPr>
              <p:spPr>
                <a:xfrm>
                  <a:off x="7377545" y="4105564"/>
                  <a:ext cx="228600" cy="304800"/>
                </a:xfrm>
                <a:prstGeom prst="diamon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a:extLst>
                    <a:ext uri="{FF2B5EF4-FFF2-40B4-BE49-F238E27FC236}">
                      <a16:creationId xmlns:a16="http://schemas.microsoft.com/office/drawing/2014/main" id="{D33A401A-6782-B66E-B86E-4C29CCEE2540}"/>
                    </a:ext>
                  </a:extLst>
                </p:cNvPr>
                <p:cNvSpPr/>
                <p:nvPr/>
              </p:nvSpPr>
              <p:spPr>
                <a:xfrm>
                  <a:off x="8167254" y="4167909"/>
                  <a:ext cx="228600" cy="304800"/>
                </a:xfrm>
                <a:prstGeom prst="diamon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7" name="Cloud 146">
              <a:extLst>
                <a:ext uri="{FF2B5EF4-FFF2-40B4-BE49-F238E27FC236}">
                  <a16:creationId xmlns:a16="http://schemas.microsoft.com/office/drawing/2014/main" id="{A4D95F05-FD10-8163-95F9-9E07BD6C06C9}"/>
                </a:ext>
              </a:extLst>
            </p:cNvPr>
            <p:cNvSpPr/>
            <p:nvPr/>
          </p:nvSpPr>
          <p:spPr>
            <a:xfrm rot="17861674">
              <a:off x="4266536" y="1305631"/>
              <a:ext cx="1310157" cy="1274937"/>
            </a:xfrm>
            <a:prstGeom prst="clou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2">
              <a:extLst>
                <a:ext uri="{FF2B5EF4-FFF2-40B4-BE49-F238E27FC236}">
                  <a16:creationId xmlns:a16="http://schemas.microsoft.com/office/drawing/2014/main" id="{45D05DE3-3229-70C0-6D61-F926CA294CB4}"/>
                </a:ext>
              </a:extLst>
            </p:cNvPr>
            <p:cNvSpPr/>
            <p:nvPr/>
          </p:nvSpPr>
          <p:spPr>
            <a:xfrm rot="20847300">
              <a:off x="5554229" y="3439438"/>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3">
              <a:extLst>
                <a:ext uri="{FF2B5EF4-FFF2-40B4-BE49-F238E27FC236}">
                  <a16:creationId xmlns:a16="http://schemas.microsoft.com/office/drawing/2014/main" id="{19821521-10D7-C87A-A143-30DFA66AD358}"/>
                </a:ext>
              </a:extLst>
            </p:cNvPr>
            <p:cNvSpPr/>
            <p:nvPr/>
          </p:nvSpPr>
          <p:spPr>
            <a:xfrm>
              <a:off x="3962400" y="3557797"/>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rapezoid 4">
              <a:extLst>
                <a:ext uri="{FF2B5EF4-FFF2-40B4-BE49-F238E27FC236}">
                  <a16:creationId xmlns:a16="http://schemas.microsoft.com/office/drawing/2014/main" id="{902250DE-08DA-ECD7-5CCC-CDEEA13C8928}"/>
                </a:ext>
              </a:extLst>
            </p:cNvPr>
            <p:cNvSpPr/>
            <p:nvPr/>
          </p:nvSpPr>
          <p:spPr>
            <a:xfrm rot="19975199">
              <a:off x="5077992" y="2250175"/>
              <a:ext cx="666750" cy="1671083"/>
            </a:xfrm>
            <a:prstGeom prst="trapezoid">
              <a:avLst>
                <a:gd name="adj" fmla="val 34133"/>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rapezoid 5">
              <a:extLst>
                <a:ext uri="{FF2B5EF4-FFF2-40B4-BE49-F238E27FC236}">
                  <a16:creationId xmlns:a16="http://schemas.microsoft.com/office/drawing/2014/main" id="{AA5BBFF2-3B60-4BB9-3DAF-0283605DA237}"/>
                </a:ext>
              </a:extLst>
            </p:cNvPr>
            <p:cNvSpPr/>
            <p:nvPr/>
          </p:nvSpPr>
          <p:spPr>
            <a:xfrm rot="1327004">
              <a:off x="4176248" y="2402632"/>
              <a:ext cx="666750" cy="1671083"/>
            </a:xfrm>
            <a:prstGeom prst="trapezoid">
              <a:avLst>
                <a:gd name="adj" fmla="val 34133"/>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Regular Pentagon 167">
              <a:extLst>
                <a:ext uri="{FF2B5EF4-FFF2-40B4-BE49-F238E27FC236}">
                  <a16:creationId xmlns:a16="http://schemas.microsoft.com/office/drawing/2014/main" id="{D068EB8E-DA34-84AA-29A4-EC0E1A5E368C}"/>
                </a:ext>
              </a:extLst>
            </p:cNvPr>
            <p:cNvSpPr/>
            <p:nvPr/>
          </p:nvSpPr>
          <p:spPr>
            <a:xfrm rot="10800000">
              <a:off x="4495800" y="1447800"/>
              <a:ext cx="914400" cy="129540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Cloud 152">
              <a:extLst>
                <a:ext uri="{FF2B5EF4-FFF2-40B4-BE49-F238E27FC236}">
                  <a16:creationId xmlns:a16="http://schemas.microsoft.com/office/drawing/2014/main" id="{FCC0E358-4BB5-7383-07CC-5B9DA7ED0498}"/>
                </a:ext>
              </a:extLst>
            </p:cNvPr>
            <p:cNvSpPr/>
            <p:nvPr/>
          </p:nvSpPr>
          <p:spPr>
            <a:xfrm>
              <a:off x="4648200" y="2362200"/>
              <a:ext cx="609600" cy="457200"/>
            </a:xfrm>
            <a:prstGeom prst="clou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C06DA206-FC80-52BD-4443-013C1DE580B6}"/>
                </a:ext>
              </a:extLst>
            </p:cNvPr>
            <p:cNvSpPr/>
            <p:nvPr/>
          </p:nvSpPr>
          <p:spPr>
            <a:xfrm>
              <a:off x="4858703" y="2427482"/>
              <a:ext cx="188591" cy="952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loud 154">
              <a:extLst>
                <a:ext uri="{FF2B5EF4-FFF2-40B4-BE49-F238E27FC236}">
                  <a16:creationId xmlns:a16="http://schemas.microsoft.com/office/drawing/2014/main" id="{D3EEFE7C-4BC2-1620-C8A6-3653468F08E5}"/>
                </a:ext>
              </a:extLst>
            </p:cNvPr>
            <p:cNvSpPr/>
            <p:nvPr/>
          </p:nvSpPr>
          <p:spPr>
            <a:xfrm>
              <a:off x="4419600" y="1219200"/>
              <a:ext cx="914400" cy="609600"/>
            </a:xfrm>
            <a:prstGeom prst="clou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045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BFF2D3-7FE0-490E-C5C1-7F5EA70F41D7}"/>
              </a:ext>
            </a:extLst>
          </p:cNvPr>
          <p:cNvSpPr/>
          <p:nvPr/>
        </p:nvSpPr>
        <p:spPr>
          <a:xfrm>
            <a:off x="0" y="0"/>
            <a:ext cx="12192000" cy="6858000"/>
          </a:xfrm>
          <a:prstGeom prst="rect">
            <a:avLst/>
          </a:prstGeom>
          <a:solidFill>
            <a:srgbClr val="3A4054"/>
          </a:solidFill>
          <a:ln>
            <a:solidFill>
              <a:schemeClr val="tx1"/>
            </a:solidFill>
          </a:ln>
          <a:effectLst>
            <a:glow rad="4064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A3B1F0F-190B-6E6E-2D31-17DF29827D0E}"/>
              </a:ext>
            </a:extLst>
          </p:cNvPr>
          <p:cNvGrpSpPr/>
          <p:nvPr/>
        </p:nvGrpSpPr>
        <p:grpSpPr>
          <a:xfrm>
            <a:off x="2113688" y="3357556"/>
            <a:ext cx="1498605" cy="3227971"/>
            <a:chOff x="8724014" y="1057702"/>
            <a:chExt cx="2452862" cy="5283426"/>
          </a:xfrm>
        </p:grpSpPr>
        <p:sp>
          <p:nvSpPr>
            <p:cNvPr id="4" name="Oval 3">
              <a:extLst>
                <a:ext uri="{FF2B5EF4-FFF2-40B4-BE49-F238E27FC236}">
                  <a16:creationId xmlns:a16="http://schemas.microsoft.com/office/drawing/2014/main" id="{DAC0EF6E-8FEF-BBB8-A442-77AFEBD32657}"/>
                </a:ext>
              </a:extLst>
            </p:cNvPr>
            <p:cNvSpPr/>
            <p:nvPr/>
          </p:nvSpPr>
          <p:spPr>
            <a:xfrm rot="2648374">
              <a:off x="9428880" y="5042881"/>
              <a:ext cx="597325" cy="129824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4B25AA7-3D7C-E196-41F6-9BA248DBD1FA}"/>
                </a:ext>
              </a:extLst>
            </p:cNvPr>
            <p:cNvSpPr/>
            <p:nvPr/>
          </p:nvSpPr>
          <p:spPr>
            <a:xfrm rot="19444033">
              <a:off x="9884687" y="5044159"/>
              <a:ext cx="621455" cy="126674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5C3E5F7-8B70-FF93-CCFC-037977B323DF}"/>
                </a:ext>
              </a:extLst>
            </p:cNvPr>
            <p:cNvSpPr/>
            <p:nvPr/>
          </p:nvSpPr>
          <p:spPr>
            <a:xfrm rot="1346075">
              <a:off x="8747860" y="3395421"/>
              <a:ext cx="626587" cy="11602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D1DA48E-1278-952B-272E-47DC44F2D1AB}"/>
                </a:ext>
              </a:extLst>
            </p:cNvPr>
            <p:cNvSpPr/>
            <p:nvPr/>
          </p:nvSpPr>
          <p:spPr>
            <a:xfrm rot="19749742">
              <a:off x="10503633" y="3742914"/>
              <a:ext cx="558414" cy="9550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C790925C-A016-E7DD-E219-216C05BCA1BD}"/>
                </a:ext>
              </a:extLst>
            </p:cNvPr>
            <p:cNvSpPr/>
            <p:nvPr/>
          </p:nvSpPr>
          <p:spPr>
            <a:xfrm>
              <a:off x="9141319" y="5071119"/>
              <a:ext cx="1483180" cy="657855"/>
            </a:xfrm>
            <a:prstGeom prst="trapezoid">
              <a:avLst>
                <a:gd name="adj" fmla="val 3598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56D27979-AD0C-5717-D2E9-F745C7467D6C}"/>
                </a:ext>
              </a:extLst>
            </p:cNvPr>
            <p:cNvSpPr/>
            <p:nvPr/>
          </p:nvSpPr>
          <p:spPr>
            <a:xfrm rot="19932635">
              <a:off x="9677197" y="1870135"/>
              <a:ext cx="1010459" cy="257257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2966EC5F-B522-02C2-0B0B-C186864BB881}"/>
                </a:ext>
              </a:extLst>
            </p:cNvPr>
            <p:cNvSpPr/>
            <p:nvPr/>
          </p:nvSpPr>
          <p:spPr>
            <a:xfrm>
              <a:off x="9141318" y="2374761"/>
              <a:ext cx="1483180" cy="299595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4C9F5E-A493-431B-4BFA-0CF0B97FAD13}"/>
                </a:ext>
              </a:extLst>
            </p:cNvPr>
            <p:cNvSpPr/>
            <p:nvPr/>
          </p:nvSpPr>
          <p:spPr>
            <a:xfrm>
              <a:off x="9609689" y="1975300"/>
              <a:ext cx="676956" cy="1207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7AC3D902-863C-5434-EC45-BB3211773AE8}"/>
                </a:ext>
              </a:extLst>
            </p:cNvPr>
            <p:cNvSpPr/>
            <p:nvPr/>
          </p:nvSpPr>
          <p:spPr>
            <a:xfrm rot="2088477">
              <a:off x="8942829" y="2549404"/>
              <a:ext cx="872511" cy="1705448"/>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6AD0CB28-FCA5-C35F-21A8-02D0C47EB69F}"/>
                </a:ext>
              </a:extLst>
            </p:cNvPr>
            <p:cNvSpPr/>
            <p:nvPr/>
          </p:nvSpPr>
          <p:spPr>
            <a:xfrm rot="10800000">
              <a:off x="9588628" y="2704801"/>
              <a:ext cx="698017" cy="111416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99">
              <a:extLst>
                <a:ext uri="{FF2B5EF4-FFF2-40B4-BE49-F238E27FC236}">
                  <a16:creationId xmlns:a16="http://schemas.microsoft.com/office/drawing/2014/main" id="{0234C5EF-B70A-004E-6241-547BA51B93F6}"/>
                </a:ext>
              </a:extLst>
            </p:cNvPr>
            <p:cNvSpPr/>
            <p:nvPr/>
          </p:nvSpPr>
          <p:spPr>
            <a:xfrm rot="1343500">
              <a:off x="9100760" y="2476399"/>
              <a:ext cx="1141137" cy="3590876"/>
            </a:xfrm>
            <a:custGeom>
              <a:avLst/>
              <a:gdLst>
                <a:gd name="connsiteX0" fmla="*/ 0 w 1141137"/>
                <a:gd name="connsiteY0" fmla="*/ 3383458 h 3383458"/>
                <a:gd name="connsiteX1" fmla="*/ 410627 w 1141137"/>
                <a:gd name="connsiteY1" fmla="*/ 0 h 3383458"/>
                <a:gd name="connsiteX2" fmla="*/ 730510 w 1141137"/>
                <a:gd name="connsiteY2" fmla="*/ 0 h 3383458"/>
                <a:gd name="connsiteX3" fmla="*/ 1141137 w 1141137"/>
                <a:gd name="connsiteY3" fmla="*/ 3383458 h 3383458"/>
                <a:gd name="connsiteX4" fmla="*/ 0 w 1141137"/>
                <a:gd name="connsiteY4" fmla="*/ 3383458 h 3383458"/>
                <a:gd name="connsiteX0" fmla="*/ 0 w 1141137"/>
                <a:gd name="connsiteY0" fmla="*/ 3383458 h 3383458"/>
                <a:gd name="connsiteX1" fmla="*/ 410627 w 1141137"/>
                <a:gd name="connsiteY1" fmla="*/ 0 h 3383458"/>
                <a:gd name="connsiteX2" fmla="*/ 617291 w 1141137"/>
                <a:gd name="connsiteY2" fmla="*/ 57168 h 3383458"/>
                <a:gd name="connsiteX3" fmla="*/ 1141137 w 1141137"/>
                <a:gd name="connsiteY3" fmla="*/ 3383458 h 3383458"/>
                <a:gd name="connsiteX4" fmla="*/ 0 w 1141137"/>
                <a:gd name="connsiteY4" fmla="*/ 3383458 h 3383458"/>
                <a:gd name="connsiteX0" fmla="*/ 0 w 1141137"/>
                <a:gd name="connsiteY0" fmla="*/ 3383458 h 3590876"/>
                <a:gd name="connsiteX1" fmla="*/ 410627 w 1141137"/>
                <a:gd name="connsiteY1" fmla="*/ 0 h 3590876"/>
                <a:gd name="connsiteX2" fmla="*/ 617291 w 1141137"/>
                <a:gd name="connsiteY2" fmla="*/ 57168 h 3590876"/>
                <a:gd name="connsiteX3" fmla="*/ 1141137 w 1141137"/>
                <a:gd name="connsiteY3" fmla="*/ 3383458 h 3590876"/>
                <a:gd name="connsiteX4" fmla="*/ 0 w 1141137"/>
                <a:gd name="connsiteY4" fmla="*/ 3383458 h 3590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137" h="3590876">
                  <a:moveTo>
                    <a:pt x="0" y="3383458"/>
                  </a:moveTo>
                  <a:lnTo>
                    <a:pt x="410627" y="0"/>
                  </a:lnTo>
                  <a:lnTo>
                    <a:pt x="617291" y="57168"/>
                  </a:lnTo>
                  <a:lnTo>
                    <a:pt x="1141137" y="3383458"/>
                  </a:lnTo>
                  <a:cubicBezTo>
                    <a:pt x="760758" y="3383458"/>
                    <a:pt x="320153" y="3850150"/>
                    <a:pt x="0" y="3383458"/>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47">
              <a:extLst>
                <a:ext uri="{FF2B5EF4-FFF2-40B4-BE49-F238E27FC236}">
                  <a16:creationId xmlns:a16="http://schemas.microsoft.com/office/drawing/2014/main" id="{4C7DC122-0CFE-2D2A-8F16-A1F00C10468D}"/>
                </a:ext>
              </a:extLst>
            </p:cNvPr>
            <p:cNvGrpSpPr/>
            <p:nvPr/>
          </p:nvGrpSpPr>
          <p:grpSpPr>
            <a:xfrm rot="20000033">
              <a:off x="10411570" y="3951496"/>
              <a:ext cx="765306" cy="329378"/>
              <a:chOff x="5638800" y="2514600"/>
              <a:chExt cx="1810870" cy="304800"/>
            </a:xfrm>
          </p:grpSpPr>
          <p:sp>
            <p:nvSpPr>
              <p:cNvPr id="24" name="Left-Right-Up Arrow 233">
                <a:extLst>
                  <a:ext uri="{FF2B5EF4-FFF2-40B4-BE49-F238E27FC236}">
                    <a16:creationId xmlns:a16="http://schemas.microsoft.com/office/drawing/2014/main" id="{0B16AB94-78F5-8467-7896-4F3A0492820B}"/>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eft-Right-Up Arrow 234">
                <a:extLst>
                  <a:ext uri="{FF2B5EF4-FFF2-40B4-BE49-F238E27FC236}">
                    <a16:creationId xmlns:a16="http://schemas.microsoft.com/office/drawing/2014/main" id="{5D78B85F-1E2A-0B38-259F-71A0C7E4D636}"/>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Right-Up Arrow 235">
                <a:extLst>
                  <a:ext uri="{FF2B5EF4-FFF2-40B4-BE49-F238E27FC236}">
                    <a16:creationId xmlns:a16="http://schemas.microsoft.com/office/drawing/2014/main" id="{8CB5F772-C992-9DB8-8C2B-CD6C77E898A9}"/>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Left-Right-Up Arrow 236">
                <a:extLst>
                  <a:ext uri="{FF2B5EF4-FFF2-40B4-BE49-F238E27FC236}">
                    <a16:creationId xmlns:a16="http://schemas.microsoft.com/office/drawing/2014/main" id="{ACD0F60C-24F5-C630-1C34-DD3C0E7D11A0}"/>
                  </a:ext>
                </a:extLst>
              </p:cNvPr>
              <p:cNvSpPr/>
              <p:nvPr/>
            </p:nvSpPr>
            <p:spPr>
              <a:xfrm>
                <a:off x="699247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48">
              <a:extLst>
                <a:ext uri="{FF2B5EF4-FFF2-40B4-BE49-F238E27FC236}">
                  <a16:creationId xmlns:a16="http://schemas.microsoft.com/office/drawing/2014/main" id="{959D30F8-5ED9-9937-EE12-8D404589AE73}"/>
                </a:ext>
              </a:extLst>
            </p:cNvPr>
            <p:cNvGrpSpPr/>
            <p:nvPr/>
          </p:nvGrpSpPr>
          <p:grpSpPr>
            <a:xfrm rot="2421609">
              <a:off x="8724014" y="3784767"/>
              <a:ext cx="627201" cy="358736"/>
              <a:chOff x="5638800" y="2514600"/>
              <a:chExt cx="1362635" cy="304800"/>
            </a:xfrm>
          </p:grpSpPr>
          <p:sp>
            <p:nvSpPr>
              <p:cNvPr id="21" name="Left-Right-Up Arrow 230">
                <a:extLst>
                  <a:ext uri="{FF2B5EF4-FFF2-40B4-BE49-F238E27FC236}">
                    <a16:creationId xmlns:a16="http://schemas.microsoft.com/office/drawing/2014/main" id="{5BCC7FF0-466A-2B9F-F13C-71FA4A73A5C5}"/>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Right-Up Arrow 231">
                <a:extLst>
                  <a:ext uri="{FF2B5EF4-FFF2-40B4-BE49-F238E27FC236}">
                    <a16:creationId xmlns:a16="http://schemas.microsoft.com/office/drawing/2014/main" id="{7BD9E9CE-FDF6-64F5-2BEB-AC1FFC8EDB91}"/>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eft-Right-Up Arrow 232">
                <a:extLst>
                  <a:ext uri="{FF2B5EF4-FFF2-40B4-BE49-F238E27FC236}">
                    <a16:creationId xmlns:a16="http://schemas.microsoft.com/office/drawing/2014/main" id="{954FC06C-E3E6-5244-3355-EE9B5022498F}"/>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rapezoid 105">
              <a:extLst>
                <a:ext uri="{FF2B5EF4-FFF2-40B4-BE49-F238E27FC236}">
                  <a16:creationId xmlns:a16="http://schemas.microsoft.com/office/drawing/2014/main" id="{9A5A4C2E-873B-949E-1590-EB665A18A27E}"/>
                </a:ext>
              </a:extLst>
            </p:cNvPr>
            <p:cNvSpPr/>
            <p:nvPr/>
          </p:nvSpPr>
          <p:spPr>
            <a:xfrm rot="1130737">
              <a:off x="9504910" y="2609283"/>
              <a:ext cx="739656" cy="3319628"/>
            </a:xfrm>
            <a:custGeom>
              <a:avLst/>
              <a:gdLst>
                <a:gd name="connsiteX0" fmla="*/ 0 w 739656"/>
                <a:gd name="connsiteY0" fmla="*/ 3105450 h 3105450"/>
                <a:gd name="connsiteX1" fmla="*/ 266158 w 739656"/>
                <a:gd name="connsiteY1" fmla="*/ 0 h 3105450"/>
                <a:gd name="connsiteX2" fmla="*/ 473498 w 739656"/>
                <a:gd name="connsiteY2" fmla="*/ 0 h 3105450"/>
                <a:gd name="connsiteX3" fmla="*/ 739656 w 739656"/>
                <a:gd name="connsiteY3" fmla="*/ 3105450 h 3105450"/>
                <a:gd name="connsiteX4" fmla="*/ 0 w 739656"/>
                <a:gd name="connsiteY4" fmla="*/ 3105450 h 3105450"/>
                <a:gd name="connsiteX0" fmla="*/ 0 w 739656"/>
                <a:gd name="connsiteY0" fmla="*/ 3120237 h 3120237"/>
                <a:gd name="connsiteX1" fmla="*/ 266158 w 739656"/>
                <a:gd name="connsiteY1" fmla="*/ 14787 h 3120237"/>
                <a:gd name="connsiteX2" fmla="*/ 330635 w 739656"/>
                <a:gd name="connsiteY2" fmla="*/ 0 h 3120237"/>
                <a:gd name="connsiteX3" fmla="*/ 739656 w 739656"/>
                <a:gd name="connsiteY3" fmla="*/ 3120237 h 3120237"/>
                <a:gd name="connsiteX4" fmla="*/ 0 w 739656"/>
                <a:gd name="connsiteY4" fmla="*/ 3120237 h 3120237"/>
                <a:gd name="connsiteX0" fmla="*/ 0 w 739656"/>
                <a:gd name="connsiteY0" fmla="*/ 3120237 h 3319628"/>
                <a:gd name="connsiteX1" fmla="*/ 266158 w 739656"/>
                <a:gd name="connsiteY1" fmla="*/ 14787 h 3319628"/>
                <a:gd name="connsiteX2" fmla="*/ 330635 w 739656"/>
                <a:gd name="connsiteY2" fmla="*/ 0 h 3319628"/>
                <a:gd name="connsiteX3" fmla="*/ 739656 w 739656"/>
                <a:gd name="connsiteY3" fmla="*/ 3120237 h 3319628"/>
                <a:gd name="connsiteX4" fmla="*/ 0 w 739656"/>
                <a:gd name="connsiteY4" fmla="*/ 3120237 h 331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656" h="3319628">
                  <a:moveTo>
                    <a:pt x="0" y="3120237"/>
                  </a:moveTo>
                  <a:lnTo>
                    <a:pt x="266158" y="14787"/>
                  </a:lnTo>
                  <a:lnTo>
                    <a:pt x="330635" y="0"/>
                  </a:lnTo>
                  <a:lnTo>
                    <a:pt x="739656" y="3120237"/>
                  </a:lnTo>
                  <a:cubicBezTo>
                    <a:pt x="493104" y="3120237"/>
                    <a:pt x="536597" y="3568868"/>
                    <a:pt x="0" y="3120237"/>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E6DFA00-112C-35FD-4D5B-F00B6C9BD3A3}"/>
                </a:ext>
              </a:extLst>
            </p:cNvPr>
            <p:cNvSpPr/>
            <p:nvPr/>
          </p:nvSpPr>
          <p:spPr>
            <a:xfrm>
              <a:off x="9280418" y="1397530"/>
              <a:ext cx="1285436" cy="15145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1EB02B9-CFDB-D1A5-CA14-914BD7F74294}"/>
                </a:ext>
              </a:extLst>
            </p:cNvPr>
            <p:cNvSpPr/>
            <p:nvPr/>
          </p:nvSpPr>
          <p:spPr>
            <a:xfrm rot="1424257">
              <a:off x="9041348" y="1057702"/>
              <a:ext cx="1813636" cy="1358914"/>
            </a:xfrm>
            <a:custGeom>
              <a:avLst/>
              <a:gdLst>
                <a:gd name="connsiteX0" fmla="*/ 727104 w 2466507"/>
                <a:gd name="connsiteY0" fmla="*/ 35015 h 1848095"/>
                <a:gd name="connsiteX1" fmla="*/ 1382000 w 2466507"/>
                <a:gd name="connsiteY1" fmla="*/ 96914 h 1848095"/>
                <a:gd name="connsiteX2" fmla="*/ 1515770 w 2466507"/>
                <a:gd name="connsiteY2" fmla="*/ 156589 h 1848095"/>
                <a:gd name="connsiteX3" fmla="*/ 1523803 w 2466507"/>
                <a:gd name="connsiteY3" fmla="*/ 157852 h 1848095"/>
                <a:gd name="connsiteX4" fmla="*/ 1636485 w 2466507"/>
                <a:gd name="connsiteY4" fmla="*/ 85919 h 1848095"/>
                <a:gd name="connsiteX5" fmla="*/ 2401174 w 2466507"/>
                <a:gd name="connsiteY5" fmla="*/ 161628 h 1848095"/>
                <a:gd name="connsiteX6" fmla="*/ 1905700 w 2466507"/>
                <a:gd name="connsiteY6" fmla="*/ 287661 h 1848095"/>
                <a:gd name="connsiteX7" fmla="*/ 1886767 w 2466507"/>
                <a:gd name="connsiteY7" fmla="*/ 299994 h 1848095"/>
                <a:gd name="connsiteX8" fmla="*/ 1927697 w 2466507"/>
                <a:gd name="connsiteY8" fmla="*/ 338204 h 1848095"/>
                <a:gd name="connsiteX9" fmla="*/ 1977065 w 2466507"/>
                <a:gd name="connsiteY9" fmla="*/ 462114 h 1848095"/>
                <a:gd name="connsiteX10" fmla="*/ 1971632 w 2466507"/>
                <a:gd name="connsiteY10" fmla="*/ 489425 h 1848095"/>
                <a:gd name="connsiteX11" fmla="*/ 1990586 w 2466507"/>
                <a:gd name="connsiteY11" fmla="*/ 493369 h 1848095"/>
                <a:gd name="connsiteX12" fmla="*/ 2466507 w 2466507"/>
                <a:gd name="connsiteY12" fmla="*/ 1075310 h 1848095"/>
                <a:gd name="connsiteX13" fmla="*/ 1747914 w 2466507"/>
                <a:gd name="connsiteY13" fmla="*/ 800685 h 1848095"/>
                <a:gd name="connsiteX14" fmla="*/ 1458389 w 2466507"/>
                <a:gd name="connsiteY14" fmla="*/ 877549 h 1848095"/>
                <a:gd name="connsiteX15" fmla="*/ 1445535 w 2466507"/>
                <a:gd name="connsiteY15" fmla="*/ 884352 h 1848095"/>
                <a:gd name="connsiteX16" fmla="*/ 1411928 w 2466507"/>
                <a:gd name="connsiteY16" fmla="*/ 1061020 h 1848095"/>
                <a:gd name="connsiteX17" fmla="*/ 1420013 w 2466507"/>
                <a:gd name="connsiteY17" fmla="*/ 1266323 h 1848095"/>
                <a:gd name="connsiteX18" fmla="*/ 1276240 w 2466507"/>
                <a:gd name="connsiteY18" fmla="*/ 1078670 h 1848095"/>
                <a:gd name="connsiteX19" fmla="*/ 1250664 w 2466507"/>
                <a:gd name="connsiteY19" fmla="*/ 1013220 h 1848095"/>
                <a:gd name="connsiteX20" fmla="*/ 1214823 w 2466507"/>
                <a:gd name="connsiteY20" fmla="*/ 1044284 h 1848095"/>
                <a:gd name="connsiteX21" fmla="*/ 1205896 w 2466507"/>
                <a:gd name="connsiteY21" fmla="*/ 1054033 h 1848095"/>
                <a:gd name="connsiteX22" fmla="*/ 1203901 w 2466507"/>
                <a:gd name="connsiteY22" fmla="*/ 1115789 h 1848095"/>
                <a:gd name="connsiteX23" fmla="*/ 1181997 w 2466507"/>
                <a:gd name="connsiteY23" fmla="*/ 1234837 h 1848095"/>
                <a:gd name="connsiteX24" fmla="*/ 1230730 w 2466507"/>
                <a:gd name="connsiteY24" fmla="*/ 1309155 h 1848095"/>
                <a:gd name="connsiteX25" fmla="*/ 1173799 w 2466507"/>
                <a:gd name="connsiteY25" fmla="*/ 1279387 h 1848095"/>
                <a:gd name="connsiteX26" fmla="*/ 1172022 w 2466507"/>
                <a:gd name="connsiteY26" fmla="*/ 1289044 h 1848095"/>
                <a:gd name="connsiteX27" fmla="*/ 1114262 w 2466507"/>
                <a:gd name="connsiteY27" fmla="*/ 1465608 h 1848095"/>
                <a:gd name="connsiteX28" fmla="*/ 1099070 w 2466507"/>
                <a:gd name="connsiteY28" fmla="*/ 1343352 h 1848095"/>
                <a:gd name="connsiteX29" fmla="*/ 1073940 w 2466507"/>
                <a:gd name="connsiteY29" fmla="*/ 1236928 h 1848095"/>
                <a:gd name="connsiteX30" fmla="*/ 1059964 w 2466507"/>
                <a:gd name="connsiteY30" fmla="*/ 1231513 h 1848095"/>
                <a:gd name="connsiteX31" fmla="*/ 567819 w 2466507"/>
                <a:gd name="connsiteY31" fmla="*/ 1266474 h 1848095"/>
                <a:gd name="connsiteX32" fmla="*/ 246903 w 2466507"/>
                <a:gd name="connsiteY32" fmla="*/ 1848095 h 1848095"/>
                <a:gd name="connsiteX33" fmla="*/ 304633 w 2466507"/>
                <a:gd name="connsiteY33" fmla="*/ 1021313 h 1848095"/>
                <a:gd name="connsiteX34" fmla="*/ 313780 w 2466507"/>
                <a:gd name="connsiteY34" fmla="*/ 1014666 h 1848095"/>
                <a:gd name="connsiteX35" fmla="*/ 287941 w 2466507"/>
                <a:gd name="connsiteY35" fmla="*/ 991709 h 1848095"/>
                <a:gd name="connsiteX36" fmla="*/ 257091 w 2466507"/>
                <a:gd name="connsiteY36" fmla="*/ 934028 h 1848095"/>
                <a:gd name="connsiteX37" fmla="*/ 250665 w 2466507"/>
                <a:gd name="connsiteY37" fmla="*/ 868932 h 1848095"/>
                <a:gd name="connsiteX38" fmla="*/ 256844 w 2466507"/>
                <a:gd name="connsiteY38" fmla="*/ 845214 h 1848095"/>
                <a:gd name="connsiteX39" fmla="*/ 246688 w 2466507"/>
                <a:gd name="connsiteY39" fmla="*/ 849247 h 1848095"/>
                <a:gd name="connsiteX40" fmla="*/ 215698 w 2466507"/>
                <a:gd name="connsiteY40" fmla="*/ 866152 h 1848095"/>
                <a:gd name="connsiteX41" fmla="*/ 167119 w 2466507"/>
                <a:gd name="connsiteY41" fmla="*/ 950064 h 1848095"/>
                <a:gd name="connsiteX42" fmla="*/ 75756 w 2466507"/>
                <a:gd name="connsiteY42" fmla="*/ 1303354 h 1848095"/>
                <a:gd name="connsiteX43" fmla="*/ 75753 w 2466507"/>
                <a:gd name="connsiteY43" fmla="*/ 1303355 h 1848095"/>
                <a:gd name="connsiteX44" fmla="*/ 73176 w 2466507"/>
                <a:gd name="connsiteY44" fmla="*/ 983534 h 1848095"/>
                <a:gd name="connsiteX45" fmla="*/ 79558 w 2466507"/>
                <a:gd name="connsiteY45" fmla="*/ 952396 h 1848095"/>
                <a:gd name="connsiteX46" fmla="*/ 0 w 2466507"/>
                <a:gd name="connsiteY46" fmla="*/ 1018139 h 1848095"/>
                <a:gd name="connsiteX47" fmla="*/ 103201 w 2466507"/>
                <a:gd name="connsiteY47" fmla="*/ 811869 h 1848095"/>
                <a:gd name="connsiteX48" fmla="*/ 125188 w 2466507"/>
                <a:gd name="connsiteY48" fmla="*/ 779072 h 1848095"/>
                <a:gd name="connsiteX49" fmla="*/ 150419 w 2466507"/>
                <a:gd name="connsiteY49" fmla="*/ 711219 h 1848095"/>
                <a:gd name="connsiteX50" fmla="*/ 490926 w 2466507"/>
                <a:gd name="connsiteY50" fmla="*/ 422461 h 1848095"/>
                <a:gd name="connsiteX51" fmla="*/ 506054 w 2466507"/>
                <a:gd name="connsiteY51" fmla="*/ 421512 h 1848095"/>
                <a:gd name="connsiteX52" fmla="*/ 529861 w 2466507"/>
                <a:gd name="connsiteY52" fmla="*/ 409009 h 1848095"/>
                <a:gd name="connsiteX53" fmla="*/ 535794 w 2466507"/>
                <a:gd name="connsiteY53" fmla="*/ 406909 h 1848095"/>
                <a:gd name="connsiteX54" fmla="*/ 528949 w 2466507"/>
                <a:gd name="connsiteY54" fmla="*/ 374290 h 1848095"/>
                <a:gd name="connsiteX55" fmla="*/ 585500 w 2466507"/>
                <a:gd name="connsiteY55" fmla="*/ 141461 h 1848095"/>
                <a:gd name="connsiteX56" fmla="*/ 727104 w 2466507"/>
                <a:gd name="connsiteY56" fmla="*/ 35015 h 184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66507" h="1848095">
                  <a:moveTo>
                    <a:pt x="727104" y="35015"/>
                  </a:moveTo>
                  <a:cubicBezTo>
                    <a:pt x="886367" y="-28392"/>
                    <a:pt x="1123712" y="-4471"/>
                    <a:pt x="1382000" y="96914"/>
                  </a:cubicBezTo>
                  <a:lnTo>
                    <a:pt x="1515770" y="156589"/>
                  </a:lnTo>
                  <a:lnTo>
                    <a:pt x="1523803" y="157852"/>
                  </a:lnTo>
                  <a:lnTo>
                    <a:pt x="1636485" y="85919"/>
                  </a:lnTo>
                  <a:cubicBezTo>
                    <a:pt x="1889184" y="-44273"/>
                    <a:pt x="2192109" y="-24059"/>
                    <a:pt x="2401174" y="161628"/>
                  </a:cubicBezTo>
                  <a:cubicBezTo>
                    <a:pt x="2229500" y="154934"/>
                    <a:pt x="2057604" y="199922"/>
                    <a:pt x="1905700" y="287661"/>
                  </a:cubicBezTo>
                  <a:lnTo>
                    <a:pt x="1886767" y="299994"/>
                  </a:lnTo>
                  <a:lnTo>
                    <a:pt x="1927697" y="338204"/>
                  </a:lnTo>
                  <a:cubicBezTo>
                    <a:pt x="1959486" y="376289"/>
                    <a:pt x="1977065" y="418161"/>
                    <a:pt x="1977065" y="462114"/>
                  </a:cubicBezTo>
                  <a:lnTo>
                    <a:pt x="1971632" y="489425"/>
                  </a:lnTo>
                  <a:lnTo>
                    <a:pt x="1990586" y="493369"/>
                  </a:lnTo>
                  <a:cubicBezTo>
                    <a:pt x="2246837" y="573345"/>
                    <a:pt x="2441604" y="796801"/>
                    <a:pt x="2466507" y="1075310"/>
                  </a:cubicBezTo>
                  <a:cubicBezTo>
                    <a:pt x="2285044" y="878207"/>
                    <a:pt x="2018815" y="776463"/>
                    <a:pt x="1747914" y="800685"/>
                  </a:cubicBezTo>
                  <a:cubicBezTo>
                    <a:pt x="1646327" y="809769"/>
                    <a:pt x="1548530" y="836169"/>
                    <a:pt x="1458389" y="877549"/>
                  </a:cubicBezTo>
                  <a:lnTo>
                    <a:pt x="1445535" y="884352"/>
                  </a:lnTo>
                  <a:lnTo>
                    <a:pt x="1411928" y="1061020"/>
                  </a:lnTo>
                  <a:cubicBezTo>
                    <a:pt x="1406693" y="1129564"/>
                    <a:pt x="1409250" y="1198449"/>
                    <a:pt x="1420013" y="1266323"/>
                  </a:cubicBezTo>
                  <a:cubicBezTo>
                    <a:pt x="1359037" y="1212164"/>
                    <a:pt x="1311095" y="1148415"/>
                    <a:pt x="1276240" y="1078670"/>
                  </a:cubicBezTo>
                  <a:lnTo>
                    <a:pt x="1250664" y="1013220"/>
                  </a:lnTo>
                  <a:lnTo>
                    <a:pt x="1214823" y="1044284"/>
                  </a:lnTo>
                  <a:lnTo>
                    <a:pt x="1205896" y="1054033"/>
                  </a:lnTo>
                  <a:lnTo>
                    <a:pt x="1203901" y="1115789"/>
                  </a:lnTo>
                  <a:lnTo>
                    <a:pt x="1181997" y="1234837"/>
                  </a:lnTo>
                  <a:lnTo>
                    <a:pt x="1230730" y="1309155"/>
                  </a:lnTo>
                  <a:lnTo>
                    <a:pt x="1173799" y="1279387"/>
                  </a:lnTo>
                  <a:lnTo>
                    <a:pt x="1172022" y="1289044"/>
                  </a:lnTo>
                  <a:cubicBezTo>
                    <a:pt x="1157131" y="1347587"/>
                    <a:pt x="1137925" y="1406683"/>
                    <a:pt x="1114262" y="1465608"/>
                  </a:cubicBezTo>
                  <a:cubicBezTo>
                    <a:pt x="1111134" y="1423051"/>
                    <a:pt x="1106024" y="1382281"/>
                    <a:pt x="1099070" y="1343352"/>
                  </a:cubicBezTo>
                  <a:lnTo>
                    <a:pt x="1073940" y="1236928"/>
                  </a:lnTo>
                  <a:lnTo>
                    <a:pt x="1059964" y="1231513"/>
                  </a:lnTo>
                  <a:cubicBezTo>
                    <a:pt x="887414" y="1175974"/>
                    <a:pt x="712975" y="1186958"/>
                    <a:pt x="567819" y="1266474"/>
                  </a:cubicBezTo>
                  <a:cubicBezTo>
                    <a:pt x="374278" y="1372496"/>
                    <a:pt x="255383" y="1587977"/>
                    <a:pt x="246903" y="1848095"/>
                  </a:cubicBezTo>
                  <a:cubicBezTo>
                    <a:pt x="81634" y="1546401"/>
                    <a:pt x="112366" y="1202321"/>
                    <a:pt x="304633" y="1021313"/>
                  </a:cubicBezTo>
                  <a:lnTo>
                    <a:pt x="313780" y="1014666"/>
                  </a:lnTo>
                  <a:lnTo>
                    <a:pt x="287941" y="991709"/>
                  </a:lnTo>
                  <a:cubicBezTo>
                    <a:pt x="273914" y="974311"/>
                    <a:pt x="263475" y="955056"/>
                    <a:pt x="257091" y="934028"/>
                  </a:cubicBezTo>
                  <a:cubicBezTo>
                    <a:pt x="250706" y="913000"/>
                    <a:pt x="248678" y="891192"/>
                    <a:pt x="250665" y="868932"/>
                  </a:cubicBezTo>
                  <a:lnTo>
                    <a:pt x="256844" y="845214"/>
                  </a:lnTo>
                  <a:lnTo>
                    <a:pt x="246688" y="849247"/>
                  </a:lnTo>
                  <a:lnTo>
                    <a:pt x="215698" y="866152"/>
                  </a:lnTo>
                  <a:lnTo>
                    <a:pt x="167119" y="950064"/>
                  </a:lnTo>
                  <a:cubicBezTo>
                    <a:pt x="118680" y="1049881"/>
                    <a:pt x="86608" y="1169995"/>
                    <a:pt x="75756" y="1303354"/>
                  </a:cubicBezTo>
                  <a:lnTo>
                    <a:pt x="75753" y="1303355"/>
                  </a:lnTo>
                  <a:cubicBezTo>
                    <a:pt x="60108" y="1191978"/>
                    <a:pt x="59991" y="1083798"/>
                    <a:pt x="73176" y="983534"/>
                  </a:cubicBezTo>
                  <a:lnTo>
                    <a:pt x="79558" y="952396"/>
                  </a:lnTo>
                  <a:lnTo>
                    <a:pt x="0" y="1018139"/>
                  </a:lnTo>
                  <a:cubicBezTo>
                    <a:pt x="29579" y="944482"/>
                    <a:pt x="64372" y="875451"/>
                    <a:pt x="103201" y="811869"/>
                  </a:cubicBezTo>
                  <a:lnTo>
                    <a:pt x="125188" y="779072"/>
                  </a:lnTo>
                  <a:lnTo>
                    <a:pt x="150419" y="711219"/>
                  </a:lnTo>
                  <a:cubicBezTo>
                    <a:pt x="225550" y="551809"/>
                    <a:pt x="344988" y="442962"/>
                    <a:pt x="490926" y="422461"/>
                  </a:cubicBezTo>
                  <a:lnTo>
                    <a:pt x="506054" y="421512"/>
                  </a:lnTo>
                  <a:lnTo>
                    <a:pt x="529861" y="409009"/>
                  </a:lnTo>
                  <a:lnTo>
                    <a:pt x="535794" y="406909"/>
                  </a:lnTo>
                  <a:lnTo>
                    <a:pt x="528949" y="374290"/>
                  </a:lnTo>
                  <a:cubicBezTo>
                    <a:pt x="521544" y="284735"/>
                    <a:pt x="539318" y="205086"/>
                    <a:pt x="585500" y="141461"/>
                  </a:cubicBezTo>
                  <a:cubicBezTo>
                    <a:pt x="620140" y="93744"/>
                    <a:pt x="668299" y="58427"/>
                    <a:pt x="727104" y="35015"/>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A488F54-0EFB-E6CD-0EB3-9A944DEC81B5}"/>
                </a:ext>
              </a:extLst>
            </p:cNvPr>
            <p:cNvSpPr/>
            <p:nvPr/>
          </p:nvSpPr>
          <p:spPr>
            <a:xfrm>
              <a:off x="9264082" y="1490091"/>
              <a:ext cx="1353770" cy="263514"/>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380F9AC5-FC4F-DF56-0BD1-DAA853F0F5F6}"/>
              </a:ext>
            </a:extLst>
          </p:cNvPr>
          <p:cNvGrpSpPr/>
          <p:nvPr/>
        </p:nvGrpSpPr>
        <p:grpSpPr>
          <a:xfrm>
            <a:off x="8251385" y="2960161"/>
            <a:ext cx="1486985" cy="3488131"/>
            <a:chOff x="2640425" y="914400"/>
            <a:chExt cx="1542152" cy="3617540"/>
          </a:xfrm>
        </p:grpSpPr>
        <p:sp>
          <p:nvSpPr>
            <p:cNvPr id="29" name="Cloud 28">
              <a:extLst>
                <a:ext uri="{FF2B5EF4-FFF2-40B4-BE49-F238E27FC236}">
                  <a16:creationId xmlns:a16="http://schemas.microsoft.com/office/drawing/2014/main" id="{CDD4FA98-8608-2491-C945-62A98384E643}"/>
                </a:ext>
              </a:extLst>
            </p:cNvPr>
            <p:cNvSpPr/>
            <p:nvPr/>
          </p:nvSpPr>
          <p:spPr>
            <a:xfrm>
              <a:off x="2895600" y="16002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29">
              <a:extLst>
                <a:ext uri="{FF2B5EF4-FFF2-40B4-BE49-F238E27FC236}">
                  <a16:creationId xmlns:a16="http://schemas.microsoft.com/office/drawing/2014/main" id="{E63D4733-C7AE-3FEC-29F1-FAD1744473FF}"/>
                </a:ext>
              </a:extLst>
            </p:cNvPr>
            <p:cNvSpPr/>
            <p:nvPr/>
          </p:nvSpPr>
          <p:spPr>
            <a:xfrm>
              <a:off x="3657600" y="15240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D470CC5-B4CB-A128-1F49-AB9D29D84EBE}"/>
                </a:ext>
              </a:extLst>
            </p:cNvPr>
            <p:cNvSpPr/>
            <p:nvPr/>
          </p:nvSpPr>
          <p:spPr>
            <a:xfrm rot="18773865">
              <a:off x="2482755" y="2680605"/>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4D3B0FD-2EFC-1307-8FDA-D8BE1BFD524F}"/>
                </a:ext>
              </a:extLst>
            </p:cNvPr>
            <p:cNvSpPr/>
            <p:nvPr/>
          </p:nvSpPr>
          <p:spPr>
            <a:xfrm rot="3375388">
              <a:off x="3741841" y="2692493"/>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a:extLst>
                <a:ext uri="{FF2B5EF4-FFF2-40B4-BE49-F238E27FC236}">
                  <a16:creationId xmlns:a16="http://schemas.microsoft.com/office/drawing/2014/main" id="{3EB6BD7B-8CF4-F1A1-769F-A660B6404DDF}"/>
                </a:ext>
              </a:extLst>
            </p:cNvPr>
            <p:cNvSpPr/>
            <p:nvPr/>
          </p:nvSpPr>
          <p:spPr>
            <a:xfrm rot="1753374" flipH="1">
              <a:off x="27516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a:extLst>
                <a:ext uri="{FF2B5EF4-FFF2-40B4-BE49-F238E27FC236}">
                  <a16:creationId xmlns:a16="http://schemas.microsoft.com/office/drawing/2014/main" id="{5573D7AB-E053-C423-76F2-9378148D76FD}"/>
                </a:ext>
              </a:extLst>
            </p:cNvPr>
            <p:cNvSpPr/>
            <p:nvPr/>
          </p:nvSpPr>
          <p:spPr>
            <a:xfrm rot="19846626">
              <a:off x="35898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36A749E-6D8B-FC32-945C-5C5F56C86652}"/>
                </a:ext>
              </a:extLst>
            </p:cNvPr>
            <p:cNvSpPr/>
            <p:nvPr/>
          </p:nvSpPr>
          <p:spPr>
            <a:xfrm rot="20950279">
              <a:off x="3000640" y="416710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C604D42-54BD-6A0A-E0D0-6C3612A8826F}"/>
                </a:ext>
              </a:extLst>
            </p:cNvPr>
            <p:cNvSpPr/>
            <p:nvPr/>
          </p:nvSpPr>
          <p:spPr>
            <a:xfrm rot="1946972">
              <a:off x="3404043" y="416887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a:extLst>
                <a:ext uri="{FF2B5EF4-FFF2-40B4-BE49-F238E27FC236}">
                  <a16:creationId xmlns:a16="http://schemas.microsoft.com/office/drawing/2014/main" id="{1AFDDC9F-318D-B3EA-FE3F-C2DDE5F22BA7}"/>
                </a:ext>
              </a:extLst>
            </p:cNvPr>
            <p:cNvSpPr/>
            <p:nvPr/>
          </p:nvSpPr>
          <p:spPr>
            <a:xfrm>
              <a:off x="2895600" y="2057400"/>
              <a:ext cx="1090635" cy="2286000"/>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a:extLst>
                <a:ext uri="{FF2B5EF4-FFF2-40B4-BE49-F238E27FC236}">
                  <a16:creationId xmlns:a16="http://schemas.microsoft.com/office/drawing/2014/main" id="{483C148C-EBC0-F993-C57E-0B41804FE5E8}"/>
                </a:ext>
              </a:extLst>
            </p:cNvPr>
            <p:cNvSpPr/>
            <p:nvPr/>
          </p:nvSpPr>
          <p:spPr>
            <a:xfrm>
              <a:off x="2895600" y="1676400"/>
              <a:ext cx="1038968" cy="2133600"/>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8648774-8653-D924-D034-F1B0D08C0F22}"/>
                </a:ext>
              </a:extLst>
            </p:cNvPr>
            <p:cNvSpPr/>
            <p:nvPr/>
          </p:nvSpPr>
          <p:spPr>
            <a:xfrm>
              <a:off x="3200400" y="1981200"/>
              <a:ext cx="384930" cy="3665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a:extLst>
                <a:ext uri="{FF2B5EF4-FFF2-40B4-BE49-F238E27FC236}">
                  <a16:creationId xmlns:a16="http://schemas.microsoft.com/office/drawing/2014/main" id="{CF0BED9B-8A6A-8879-DFA0-5FABB87BF19C}"/>
                </a:ext>
              </a:extLst>
            </p:cNvPr>
            <p:cNvSpPr/>
            <p:nvPr/>
          </p:nvSpPr>
          <p:spPr>
            <a:xfrm rot="463348">
              <a:off x="3272137" y="206798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a:extLst>
                <a:ext uri="{FF2B5EF4-FFF2-40B4-BE49-F238E27FC236}">
                  <a16:creationId xmlns:a16="http://schemas.microsoft.com/office/drawing/2014/main" id="{D069B4B5-5EEA-89FC-F398-515ACF830C4F}"/>
                </a:ext>
              </a:extLst>
            </p:cNvPr>
            <p:cNvSpPr/>
            <p:nvPr/>
          </p:nvSpPr>
          <p:spPr>
            <a:xfrm rot="10991834">
              <a:off x="3563875" y="214032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a:extLst>
                <a:ext uri="{FF2B5EF4-FFF2-40B4-BE49-F238E27FC236}">
                  <a16:creationId xmlns:a16="http://schemas.microsoft.com/office/drawing/2014/main" id="{224ED45D-2571-5602-A2D3-8AF007B3CA4A}"/>
                </a:ext>
              </a:extLst>
            </p:cNvPr>
            <p:cNvSpPr/>
            <p:nvPr/>
          </p:nvSpPr>
          <p:spPr>
            <a:xfrm rot="582184">
              <a:off x="3308344" y="2128164"/>
              <a:ext cx="457349" cy="2092182"/>
            </a:xfrm>
            <a:prstGeom prst="trapezoid">
              <a:avLst>
                <a:gd name="adj" fmla="val 3296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95">
              <a:extLst>
                <a:ext uri="{FF2B5EF4-FFF2-40B4-BE49-F238E27FC236}">
                  <a16:creationId xmlns:a16="http://schemas.microsoft.com/office/drawing/2014/main" id="{1F833534-7ADE-50F6-691D-A532B9BC2BDD}"/>
                </a:ext>
              </a:extLst>
            </p:cNvPr>
            <p:cNvGrpSpPr/>
            <p:nvPr/>
          </p:nvGrpSpPr>
          <p:grpSpPr>
            <a:xfrm>
              <a:off x="3581400" y="2057400"/>
              <a:ext cx="228600" cy="250371"/>
              <a:chOff x="1447800" y="4343400"/>
              <a:chExt cx="914400" cy="979714"/>
            </a:xfrm>
          </p:grpSpPr>
          <p:sp>
            <p:nvSpPr>
              <p:cNvPr id="47" name="Oval 46">
                <a:extLst>
                  <a:ext uri="{FF2B5EF4-FFF2-40B4-BE49-F238E27FC236}">
                    <a16:creationId xmlns:a16="http://schemas.microsoft.com/office/drawing/2014/main" id="{89CF6CBA-CA2A-275A-4822-7C2D7E0A9CA1}"/>
                  </a:ext>
                </a:extLst>
              </p:cNvPr>
              <p:cNvSpPr/>
              <p:nvPr/>
            </p:nvSpPr>
            <p:spPr>
              <a:xfrm>
                <a:off x="1447800" y="4343400"/>
                <a:ext cx="914400" cy="979714"/>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Quad Arrow Callout 203">
                <a:extLst>
                  <a:ext uri="{FF2B5EF4-FFF2-40B4-BE49-F238E27FC236}">
                    <a16:creationId xmlns:a16="http://schemas.microsoft.com/office/drawing/2014/main" id="{6D9FEFA0-786C-8FF2-A51C-59D31919F70C}"/>
                  </a:ext>
                </a:extLst>
              </p:cNvPr>
              <p:cNvSpPr/>
              <p:nvPr/>
            </p:nvSpPr>
            <p:spPr>
              <a:xfrm>
                <a:off x="1524000" y="4419600"/>
                <a:ext cx="762000" cy="838200"/>
              </a:xfrm>
              <a:prstGeom prst="quadArrowCallout">
                <a:avLst>
                  <a:gd name="adj1" fmla="val 16091"/>
                  <a:gd name="adj2" fmla="val 18515"/>
                  <a:gd name="adj3" fmla="val 18515"/>
                  <a:gd name="adj4" fmla="val 481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Oval 43">
              <a:extLst>
                <a:ext uri="{FF2B5EF4-FFF2-40B4-BE49-F238E27FC236}">
                  <a16:creationId xmlns:a16="http://schemas.microsoft.com/office/drawing/2014/main" id="{DB8564F8-2A36-94DC-B289-3CB6FAC2ADFC}"/>
                </a:ext>
              </a:extLst>
            </p:cNvPr>
            <p:cNvSpPr/>
            <p:nvPr/>
          </p:nvSpPr>
          <p:spPr>
            <a:xfrm>
              <a:off x="2895600" y="914400"/>
              <a:ext cx="990600"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7BDD668-3CA4-73B9-47EC-AEF067F850F5}"/>
                </a:ext>
              </a:extLst>
            </p:cNvPr>
            <p:cNvSpPr/>
            <p:nvPr/>
          </p:nvSpPr>
          <p:spPr>
            <a:xfrm>
              <a:off x="3048000" y="1066800"/>
              <a:ext cx="719259"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2EA378C-EA90-2720-84CD-E0BA2CA15F5D}"/>
                </a:ext>
              </a:extLst>
            </p:cNvPr>
            <p:cNvSpPr/>
            <p:nvPr/>
          </p:nvSpPr>
          <p:spPr>
            <a:xfrm>
              <a:off x="3048000" y="1219200"/>
              <a:ext cx="719259" cy="10147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9" name="TextBox 48">
            <a:extLst>
              <a:ext uri="{FF2B5EF4-FFF2-40B4-BE49-F238E27FC236}">
                <a16:creationId xmlns:a16="http://schemas.microsoft.com/office/drawing/2014/main" id="{E81D47F6-7087-8FE7-4D37-DB626414F76C}"/>
              </a:ext>
            </a:extLst>
          </p:cNvPr>
          <p:cNvSpPr txBox="1"/>
          <p:nvPr/>
        </p:nvSpPr>
        <p:spPr>
          <a:xfrm>
            <a:off x="1409700" y="444943"/>
            <a:ext cx="9372600" cy="2123658"/>
          </a:xfrm>
          <a:prstGeom prst="rect">
            <a:avLst/>
          </a:prstGeom>
          <a:noFill/>
        </p:spPr>
        <p:txBody>
          <a:bodyPr wrap="square" rtlCol="0">
            <a:spAutoFit/>
          </a:bodyPr>
          <a:lstStyle/>
          <a:p>
            <a:pPr algn="ctr"/>
            <a:r>
              <a:rPr lang="en-US" sz="6600" dirty="0">
                <a:solidFill>
                  <a:schemeClr val="bg1"/>
                </a:solidFill>
                <a:latin typeface="Britannic Bold" panose="020B0903060703020204" pitchFamily="34" charset="0"/>
              </a:rPr>
              <a:t>Amulek and </a:t>
            </a:r>
            <a:r>
              <a:rPr lang="en-US" sz="6600" dirty="0" err="1">
                <a:solidFill>
                  <a:schemeClr val="bg1"/>
                </a:solidFill>
                <a:latin typeface="Britannic Bold" panose="020B0903060703020204" pitchFamily="34" charset="0"/>
              </a:rPr>
              <a:t>Zeezrom</a:t>
            </a:r>
            <a:endParaRPr lang="en-US" sz="6600" dirty="0">
              <a:solidFill>
                <a:schemeClr val="bg1"/>
              </a:solidFill>
              <a:latin typeface="Britannic Bold" panose="020B0903060703020204" pitchFamily="34" charset="0"/>
            </a:endParaRPr>
          </a:p>
          <a:p>
            <a:pPr algn="ctr"/>
            <a:r>
              <a:rPr lang="en-US" sz="6600" dirty="0">
                <a:solidFill>
                  <a:schemeClr val="bg1"/>
                </a:solidFill>
                <a:latin typeface="Britannic Bold" panose="020B0903060703020204" pitchFamily="34" charset="0"/>
              </a:rPr>
              <a:t>Alma 11</a:t>
            </a:r>
          </a:p>
        </p:txBody>
      </p:sp>
    </p:spTree>
    <p:extLst>
      <p:ext uri="{BB962C8B-B14F-4D97-AF65-F5344CB8AC3E}">
        <p14:creationId xmlns:p14="http://schemas.microsoft.com/office/powerpoint/2010/main" val="8818025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3A4054"/>
          </a:solidFill>
          <a:ln>
            <a:solidFill>
              <a:schemeClr val="tx1"/>
            </a:solidFill>
          </a:ln>
          <a:effectLst>
            <a:glow rad="4064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554319" y="6441412"/>
            <a:ext cx="2819400" cy="369332"/>
          </a:xfrm>
          <a:prstGeom prst="rect">
            <a:avLst/>
          </a:prstGeom>
          <a:noFill/>
        </p:spPr>
        <p:txBody>
          <a:bodyPr wrap="square" rtlCol="0">
            <a:spAutoFit/>
          </a:bodyPr>
          <a:lstStyle/>
          <a:p>
            <a:r>
              <a:rPr lang="en-US" dirty="0">
                <a:solidFill>
                  <a:schemeClr val="bg1"/>
                </a:solidFill>
              </a:rPr>
              <a:t>Who’s Who</a:t>
            </a:r>
          </a:p>
        </p:txBody>
      </p:sp>
      <p:sp>
        <p:nvSpPr>
          <p:cNvPr id="4" name="TextBox 3"/>
          <p:cNvSpPr txBox="1"/>
          <p:nvPr/>
        </p:nvSpPr>
        <p:spPr>
          <a:xfrm>
            <a:off x="1524000" y="4239"/>
            <a:ext cx="9372600" cy="1107996"/>
          </a:xfrm>
          <a:prstGeom prst="rect">
            <a:avLst/>
          </a:prstGeom>
          <a:noFill/>
        </p:spPr>
        <p:txBody>
          <a:bodyPr wrap="square" rtlCol="0">
            <a:spAutoFit/>
          </a:bodyPr>
          <a:lstStyle/>
          <a:p>
            <a:pPr algn="ctr"/>
            <a:r>
              <a:rPr lang="en-US" sz="6600" dirty="0" err="1">
                <a:solidFill>
                  <a:schemeClr val="bg1"/>
                </a:solidFill>
                <a:latin typeface="Britannic Bold" panose="020B0903060703020204" pitchFamily="34" charset="0"/>
              </a:rPr>
              <a:t>Zeezrom</a:t>
            </a:r>
            <a:endParaRPr lang="en-US" sz="6600" dirty="0">
              <a:solidFill>
                <a:schemeClr val="bg1"/>
              </a:solidFill>
              <a:latin typeface="Britannic Bold" panose="020B0903060703020204" pitchFamily="34" charset="0"/>
            </a:endParaRPr>
          </a:p>
        </p:txBody>
      </p:sp>
      <p:sp>
        <p:nvSpPr>
          <p:cNvPr id="5" name="TextBox 4"/>
          <p:cNvSpPr txBox="1"/>
          <p:nvPr/>
        </p:nvSpPr>
        <p:spPr>
          <a:xfrm>
            <a:off x="221336" y="1466944"/>
            <a:ext cx="7815416" cy="4801314"/>
          </a:xfrm>
          <a:prstGeom prst="rect">
            <a:avLst/>
          </a:prstGeom>
          <a:noFill/>
        </p:spPr>
        <p:txBody>
          <a:bodyPr wrap="square" rtlCol="0">
            <a:spAutoFit/>
          </a:bodyPr>
          <a:lstStyle/>
          <a:p>
            <a:r>
              <a:rPr lang="en-US" dirty="0">
                <a:solidFill>
                  <a:schemeClr val="bg1"/>
                </a:solidFill>
              </a:rPr>
              <a:t>He was a lawyer in the city of </a:t>
            </a:r>
            <a:r>
              <a:rPr lang="en-US" dirty="0" err="1">
                <a:solidFill>
                  <a:schemeClr val="bg1"/>
                </a:solidFill>
              </a:rPr>
              <a:t>Ammonihah</a:t>
            </a:r>
            <a:endParaRPr lang="en-US" dirty="0">
              <a:solidFill>
                <a:schemeClr val="bg1"/>
              </a:solidFill>
            </a:endParaRPr>
          </a:p>
          <a:p>
            <a:endParaRPr lang="en-US" dirty="0">
              <a:solidFill>
                <a:schemeClr val="bg1"/>
              </a:solidFill>
            </a:endParaRPr>
          </a:p>
          <a:p>
            <a:r>
              <a:rPr lang="en-US" dirty="0">
                <a:solidFill>
                  <a:schemeClr val="bg1"/>
                </a:solidFill>
              </a:rPr>
              <a:t>He was introduced in the Book of Mormon around 82 BC</a:t>
            </a:r>
          </a:p>
          <a:p>
            <a:endParaRPr lang="en-US" dirty="0">
              <a:solidFill>
                <a:schemeClr val="bg1"/>
              </a:solidFill>
            </a:endParaRPr>
          </a:p>
          <a:p>
            <a:r>
              <a:rPr lang="en-US" dirty="0">
                <a:solidFill>
                  <a:schemeClr val="bg1"/>
                </a:solidFill>
              </a:rPr>
              <a:t>He was in business to ‘stir up the people to </a:t>
            </a:r>
            <a:r>
              <a:rPr lang="en-US" dirty="0" err="1">
                <a:solidFill>
                  <a:schemeClr val="bg1"/>
                </a:solidFill>
              </a:rPr>
              <a:t>riotings</a:t>
            </a:r>
            <a:r>
              <a:rPr lang="en-US" dirty="0">
                <a:solidFill>
                  <a:schemeClr val="bg1"/>
                </a:solidFill>
              </a:rPr>
              <a:t>…’ against Alma and </a:t>
            </a:r>
            <a:r>
              <a:rPr lang="en-US" dirty="0" err="1">
                <a:solidFill>
                  <a:schemeClr val="bg1"/>
                </a:solidFill>
              </a:rPr>
              <a:t>Amulek</a:t>
            </a:r>
            <a:endParaRPr lang="en-US" dirty="0">
              <a:solidFill>
                <a:schemeClr val="bg1"/>
              </a:solidFill>
            </a:endParaRPr>
          </a:p>
          <a:p>
            <a:endParaRPr lang="en-US" dirty="0">
              <a:solidFill>
                <a:schemeClr val="bg1"/>
              </a:solidFill>
            </a:endParaRPr>
          </a:p>
          <a:p>
            <a:r>
              <a:rPr lang="en-US" dirty="0">
                <a:solidFill>
                  <a:schemeClr val="bg1"/>
                </a:solidFill>
              </a:rPr>
              <a:t>He questioned Alma and </a:t>
            </a:r>
            <a:r>
              <a:rPr lang="en-US" dirty="0" err="1">
                <a:solidFill>
                  <a:schemeClr val="bg1"/>
                </a:solidFill>
              </a:rPr>
              <a:t>Amulek</a:t>
            </a:r>
            <a:r>
              <a:rPr lang="en-US" dirty="0">
                <a:solidFill>
                  <a:schemeClr val="bg1"/>
                </a:solidFill>
              </a:rPr>
              <a:t>, to catch Alma and </a:t>
            </a:r>
            <a:r>
              <a:rPr lang="en-US" dirty="0" err="1">
                <a:solidFill>
                  <a:schemeClr val="bg1"/>
                </a:solidFill>
              </a:rPr>
              <a:t>Amulek</a:t>
            </a:r>
            <a:r>
              <a:rPr lang="en-US" dirty="0">
                <a:solidFill>
                  <a:schemeClr val="bg1"/>
                </a:solidFill>
              </a:rPr>
              <a:t> in contradictory statements</a:t>
            </a:r>
          </a:p>
          <a:p>
            <a:endParaRPr lang="en-US" dirty="0">
              <a:solidFill>
                <a:schemeClr val="bg1"/>
              </a:solidFill>
            </a:endParaRPr>
          </a:p>
          <a:p>
            <a:r>
              <a:rPr lang="en-US" dirty="0">
                <a:solidFill>
                  <a:schemeClr val="bg1"/>
                </a:solidFill>
              </a:rPr>
              <a:t>After much debate he grew more fearful that he had been wrong in his position</a:t>
            </a:r>
          </a:p>
          <a:p>
            <a:endParaRPr lang="en-US" dirty="0">
              <a:solidFill>
                <a:schemeClr val="bg1"/>
              </a:solidFill>
            </a:endParaRPr>
          </a:p>
          <a:p>
            <a:r>
              <a:rPr lang="en-US" dirty="0">
                <a:solidFill>
                  <a:schemeClr val="bg1"/>
                </a:solidFill>
              </a:rPr>
              <a:t>He recognized the truth of the gospel and repented along with many others</a:t>
            </a:r>
          </a:p>
          <a:p>
            <a:endParaRPr lang="en-US" dirty="0">
              <a:solidFill>
                <a:schemeClr val="bg1"/>
              </a:solidFill>
            </a:endParaRPr>
          </a:p>
          <a:p>
            <a:r>
              <a:rPr lang="en-US" dirty="0">
                <a:solidFill>
                  <a:schemeClr val="bg1"/>
                </a:solidFill>
              </a:rPr>
              <a:t>While </a:t>
            </a:r>
            <a:r>
              <a:rPr lang="en-US" dirty="0" err="1">
                <a:solidFill>
                  <a:schemeClr val="bg1"/>
                </a:solidFill>
              </a:rPr>
              <a:t>Zeezrom</a:t>
            </a:r>
            <a:r>
              <a:rPr lang="en-US" dirty="0">
                <a:solidFill>
                  <a:schemeClr val="bg1"/>
                </a:solidFill>
              </a:rPr>
              <a:t> lay with a burning fever, Alma and </a:t>
            </a:r>
            <a:r>
              <a:rPr lang="en-US" dirty="0" err="1">
                <a:solidFill>
                  <a:schemeClr val="bg1"/>
                </a:solidFill>
              </a:rPr>
              <a:t>Amulek</a:t>
            </a:r>
            <a:r>
              <a:rPr lang="en-US" dirty="0">
                <a:solidFill>
                  <a:schemeClr val="bg1"/>
                </a:solidFill>
              </a:rPr>
              <a:t> gave him a blessing</a:t>
            </a:r>
          </a:p>
          <a:p>
            <a:endParaRPr lang="en-US" dirty="0">
              <a:solidFill>
                <a:schemeClr val="bg1"/>
              </a:solidFill>
            </a:endParaRPr>
          </a:p>
          <a:p>
            <a:r>
              <a:rPr lang="en-US" dirty="0">
                <a:solidFill>
                  <a:schemeClr val="bg1"/>
                </a:solidFill>
              </a:rPr>
              <a:t>He was baptized by Alma and later went with Alma and </a:t>
            </a:r>
            <a:r>
              <a:rPr lang="en-US" dirty="0" err="1">
                <a:solidFill>
                  <a:schemeClr val="bg1"/>
                </a:solidFill>
              </a:rPr>
              <a:t>Amulek</a:t>
            </a:r>
            <a:r>
              <a:rPr lang="en-US" dirty="0">
                <a:solidFill>
                  <a:schemeClr val="bg1"/>
                </a:solidFill>
              </a:rPr>
              <a:t> to preach to the </a:t>
            </a:r>
            <a:r>
              <a:rPr lang="en-US" dirty="0" err="1">
                <a:solidFill>
                  <a:schemeClr val="bg1"/>
                </a:solidFill>
              </a:rPr>
              <a:t>Zoramites</a:t>
            </a:r>
            <a:r>
              <a:rPr lang="en-US" dirty="0">
                <a:solidFill>
                  <a:schemeClr val="bg1"/>
                </a:solidFill>
              </a:rPr>
              <a:t> in the land of </a:t>
            </a:r>
            <a:r>
              <a:rPr lang="en-US" dirty="0" err="1">
                <a:solidFill>
                  <a:schemeClr val="bg1"/>
                </a:solidFill>
              </a:rPr>
              <a:t>Antionum</a:t>
            </a:r>
            <a:r>
              <a:rPr lang="en-US" dirty="0">
                <a:solidFill>
                  <a:schemeClr val="bg1"/>
                </a:solidFill>
              </a:rPr>
              <a:t>, then to Zarahemla</a:t>
            </a:r>
          </a:p>
        </p:txBody>
      </p:sp>
      <p:grpSp>
        <p:nvGrpSpPr>
          <p:cNvPr id="27" name="Group 26">
            <a:extLst>
              <a:ext uri="{FF2B5EF4-FFF2-40B4-BE49-F238E27FC236}">
                <a16:creationId xmlns:a16="http://schemas.microsoft.com/office/drawing/2014/main" id="{F072A4EB-E872-87E4-C48D-89F7D7BB4F44}"/>
              </a:ext>
            </a:extLst>
          </p:cNvPr>
          <p:cNvGrpSpPr/>
          <p:nvPr/>
        </p:nvGrpSpPr>
        <p:grpSpPr>
          <a:xfrm>
            <a:off x="9013769" y="1346151"/>
            <a:ext cx="1882831" cy="4416695"/>
            <a:chOff x="2640425" y="914400"/>
            <a:chExt cx="1542152" cy="3617540"/>
          </a:xfrm>
        </p:grpSpPr>
        <p:sp>
          <p:nvSpPr>
            <p:cNvPr id="28" name="Cloud 27">
              <a:extLst>
                <a:ext uri="{FF2B5EF4-FFF2-40B4-BE49-F238E27FC236}">
                  <a16:creationId xmlns:a16="http://schemas.microsoft.com/office/drawing/2014/main" id="{8EE52251-7EC6-385F-4240-B33943600756}"/>
                </a:ext>
              </a:extLst>
            </p:cNvPr>
            <p:cNvSpPr/>
            <p:nvPr/>
          </p:nvSpPr>
          <p:spPr>
            <a:xfrm>
              <a:off x="2895600" y="16002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a:extLst>
                <a:ext uri="{FF2B5EF4-FFF2-40B4-BE49-F238E27FC236}">
                  <a16:creationId xmlns:a16="http://schemas.microsoft.com/office/drawing/2014/main" id="{A713B5AC-1134-4DCC-35AC-63ABE8CF7A94}"/>
                </a:ext>
              </a:extLst>
            </p:cNvPr>
            <p:cNvSpPr/>
            <p:nvPr/>
          </p:nvSpPr>
          <p:spPr>
            <a:xfrm>
              <a:off x="3657600" y="15240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772B076-AAF8-4A33-2165-2EC026E2B16F}"/>
                </a:ext>
              </a:extLst>
            </p:cNvPr>
            <p:cNvSpPr/>
            <p:nvPr/>
          </p:nvSpPr>
          <p:spPr>
            <a:xfrm rot="18773865">
              <a:off x="2482755" y="2680605"/>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7CF4A5D-3CEA-869B-75FE-BF5A04CC8949}"/>
                </a:ext>
              </a:extLst>
            </p:cNvPr>
            <p:cNvSpPr/>
            <p:nvPr/>
          </p:nvSpPr>
          <p:spPr>
            <a:xfrm rot="3375388">
              <a:off x="3741841" y="2692493"/>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a:extLst>
                <a:ext uri="{FF2B5EF4-FFF2-40B4-BE49-F238E27FC236}">
                  <a16:creationId xmlns:a16="http://schemas.microsoft.com/office/drawing/2014/main" id="{1378B366-1B0E-AE03-3ED7-4DED8A712558}"/>
                </a:ext>
              </a:extLst>
            </p:cNvPr>
            <p:cNvSpPr/>
            <p:nvPr/>
          </p:nvSpPr>
          <p:spPr>
            <a:xfrm rot="1753374" flipH="1">
              <a:off x="27516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a:extLst>
                <a:ext uri="{FF2B5EF4-FFF2-40B4-BE49-F238E27FC236}">
                  <a16:creationId xmlns:a16="http://schemas.microsoft.com/office/drawing/2014/main" id="{E491FA42-59FD-C483-B6DF-E1EF731DFC7A}"/>
                </a:ext>
              </a:extLst>
            </p:cNvPr>
            <p:cNvSpPr/>
            <p:nvPr/>
          </p:nvSpPr>
          <p:spPr>
            <a:xfrm rot="19846626">
              <a:off x="35898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4B11481-E034-7B3C-613D-73CF850DE806}"/>
                </a:ext>
              </a:extLst>
            </p:cNvPr>
            <p:cNvSpPr/>
            <p:nvPr/>
          </p:nvSpPr>
          <p:spPr>
            <a:xfrm rot="20950279">
              <a:off x="3000640" y="416710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A2AA5D7-A291-1FB1-0AE2-8A7B53E1D8A3}"/>
                </a:ext>
              </a:extLst>
            </p:cNvPr>
            <p:cNvSpPr/>
            <p:nvPr/>
          </p:nvSpPr>
          <p:spPr>
            <a:xfrm rot="1946972">
              <a:off x="3404043" y="416887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a:extLst>
                <a:ext uri="{FF2B5EF4-FFF2-40B4-BE49-F238E27FC236}">
                  <a16:creationId xmlns:a16="http://schemas.microsoft.com/office/drawing/2014/main" id="{83B9D667-6815-7175-A327-B50E37028FAD}"/>
                </a:ext>
              </a:extLst>
            </p:cNvPr>
            <p:cNvSpPr/>
            <p:nvPr/>
          </p:nvSpPr>
          <p:spPr>
            <a:xfrm>
              <a:off x="2895600" y="2057400"/>
              <a:ext cx="1090635" cy="2286000"/>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a:extLst>
                <a:ext uri="{FF2B5EF4-FFF2-40B4-BE49-F238E27FC236}">
                  <a16:creationId xmlns:a16="http://schemas.microsoft.com/office/drawing/2014/main" id="{E0A71E97-B707-9523-7A7B-B8B70827DCA0}"/>
                </a:ext>
              </a:extLst>
            </p:cNvPr>
            <p:cNvSpPr/>
            <p:nvPr/>
          </p:nvSpPr>
          <p:spPr>
            <a:xfrm>
              <a:off x="2895600" y="1676400"/>
              <a:ext cx="1038968" cy="2133600"/>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889C07B-CDDF-9E94-B95E-F5A21B6BCB90}"/>
                </a:ext>
              </a:extLst>
            </p:cNvPr>
            <p:cNvSpPr/>
            <p:nvPr/>
          </p:nvSpPr>
          <p:spPr>
            <a:xfrm>
              <a:off x="3200400" y="1981200"/>
              <a:ext cx="384930" cy="3665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a:extLst>
                <a:ext uri="{FF2B5EF4-FFF2-40B4-BE49-F238E27FC236}">
                  <a16:creationId xmlns:a16="http://schemas.microsoft.com/office/drawing/2014/main" id="{6816989B-ED93-86F7-7320-4FA8A2B1BA02}"/>
                </a:ext>
              </a:extLst>
            </p:cNvPr>
            <p:cNvSpPr/>
            <p:nvPr/>
          </p:nvSpPr>
          <p:spPr>
            <a:xfrm rot="463348">
              <a:off x="3272137" y="206798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a:extLst>
                <a:ext uri="{FF2B5EF4-FFF2-40B4-BE49-F238E27FC236}">
                  <a16:creationId xmlns:a16="http://schemas.microsoft.com/office/drawing/2014/main" id="{6F508252-3ECE-F3C5-7F30-7C1D20158242}"/>
                </a:ext>
              </a:extLst>
            </p:cNvPr>
            <p:cNvSpPr/>
            <p:nvPr/>
          </p:nvSpPr>
          <p:spPr>
            <a:xfrm rot="10991834">
              <a:off x="3563875" y="214032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BF356844-AA38-4BDB-8800-7D519A6F9F8E}"/>
                </a:ext>
              </a:extLst>
            </p:cNvPr>
            <p:cNvSpPr/>
            <p:nvPr/>
          </p:nvSpPr>
          <p:spPr>
            <a:xfrm rot="582184">
              <a:off x="3308344" y="2128164"/>
              <a:ext cx="457349" cy="2092182"/>
            </a:xfrm>
            <a:prstGeom prst="trapezoid">
              <a:avLst>
                <a:gd name="adj" fmla="val 3296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95">
              <a:extLst>
                <a:ext uri="{FF2B5EF4-FFF2-40B4-BE49-F238E27FC236}">
                  <a16:creationId xmlns:a16="http://schemas.microsoft.com/office/drawing/2014/main" id="{5949A385-4C65-424C-393C-33E82FBEDF3E}"/>
                </a:ext>
              </a:extLst>
            </p:cNvPr>
            <p:cNvGrpSpPr/>
            <p:nvPr/>
          </p:nvGrpSpPr>
          <p:grpSpPr>
            <a:xfrm>
              <a:off x="3581400" y="2057400"/>
              <a:ext cx="228600" cy="250371"/>
              <a:chOff x="1447800" y="4343400"/>
              <a:chExt cx="914400" cy="979714"/>
            </a:xfrm>
          </p:grpSpPr>
          <p:sp>
            <p:nvSpPr>
              <p:cNvPr id="46" name="Oval 45">
                <a:extLst>
                  <a:ext uri="{FF2B5EF4-FFF2-40B4-BE49-F238E27FC236}">
                    <a16:creationId xmlns:a16="http://schemas.microsoft.com/office/drawing/2014/main" id="{68B73548-024D-E68D-D56B-F79F5B41230C}"/>
                  </a:ext>
                </a:extLst>
              </p:cNvPr>
              <p:cNvSpPr/>
              <p:nvPr/>
            </p:nvSpPr>
            <p:spPr>
              <a:xfrm>
                <a:off x="1447800" y="4343400"/>
                <a:ext cx="914400" cy="979714"/>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Quad Arrow Callout 203">
                <a:extLst>
                  <a:ext uri="{FF2B5EF4-FFF2-40B4-BE49-F238E27FC236}">
                    <a16:creationId xmlns:a16="http://schemas.microsoft.com/office/drawing/2014/main" id="{F358A9E5-88E9-7DEB-5796-836B8D697717}"/>
                  </a:ext>
                </a:extLst>
              </p:cNvPr>
              <p:cNvSpPr/>
              <p:nvPr/>
            </p:nvSpPr>
            <p:spPr>
              <a:xfrm>
                <a:off x="1524000" y="4419600"/>
                <a:ext cx="762000" cy="838200"/>
              </a:xfrm>
              <a:prstGeom prst="quadArrowCallout">
                <a:avLst>
                  <a:gd name="adj1" fmla="val 16091"/>
                  <a:gd name="adj2" fmla="val 18515"/>
                  <a:gd name="adj3" fmla="val 18515"/>
                  <a:gd name="adj4" fmla="val 481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Oval 42">
              <a:extLst>
                <a:ext uri="{FF2B5EF4-FFF2-40B4-BE49-F238E27FC236}">
                  <a16:creationId xmlns:a16="http://schemas.microsoft.com/office/drawing/2014/main" id="{8E0C257C-5B59-EF65-0500-38FC0E2C57BD}"/>
                </a:ext>
              </a:extLst>
            </p:cNvPr>
            <p:cNvSpPr/>
            <p:nvPr/>
          </p:nvSpPr>
          <p:spPr>
            <a:xfrm>
              <a:off x="2895600" y="914400"/>
              <a:ext cx="990600"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7D7161A7-70D1-2022-3D89-353215950135}"/>
                </a:ext>
              </a:extLst>
            </p:cNvPr>
            <p:cNvSpPr/>
            <p:nvPr/>
          </p:nvSpPr>
          <p:spPr>
            <a:xfrm>
              <a:off x="3048000" y="1066800"/>
              <a:ext cx="719259"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33A7C31-5ED0-9461-B884-99D59CF624F9}"/>
                </a:ext>
              </a:extLst>
            </p:cNvPr>
            <p:cNvSpPr/>
            <p:nvPr/>
          </p:nvSpPr>
          <p:spPr>
            <a:xfrm>
              <a:off x="3048000" y="1219200"/>
              <a:ext cx="719259" cy="10147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1811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wipe(down)">
                                      <p:cBhvr>
                                        <p:cTn id="9" dur="580">
                                          <p:stCondLst>
                                            <p:cond delay="0"/>
                                          </p:stCondLst>
                                        </p:cTn>
                                        <p:tgtEl>
                                          <p:spTgt spid="27"/>
                                        </p:tgtEl>
                                      </p:cBhvr>
                                    </p:animEffect>
                                    <p:anim calcmode="lin" valueType="num">
                                      <p:cBhvr>
                                        <p:cTn id="1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5" dur="26">
                                          <p:stCondLst>
                                            <p:cond delay="650"/>
                                          </p:stCondLst>
                                        </p:cTn>
                                        <p:tgtEl>
                                          <p:spTgt spid="27"/>
                                        </p:tgtEl>
                                      </p:cBhvr>
                                      <p:to x="100000" y="60000"/>
                                    </p:animScale>
                                    <p:animScale>
                                      <p:cBhvr>
                                        <p:cTn id="16" dur="166" decel="50000">
                                          <p:stCondLst>
                                            <p:cond delay="676"/>
                                          </p:stCondLst>
                                        </p:cTn>
                                        <p:tgtEl>
                                          <p:spTgt spid="27"/>
                                        </p:tgtEl>
                                      </p:cBhvr>
                                      <p:to x="100000" y="100000"/>
                                    </p:animScale>
                                    <p:animScale>
                                      <p:cBhvr>
                                        <p:cTn id="17" dur="26">
                                          <p:stCondLst>
                                            <p:cond delay="1312"/>
                                          </p:stCondLst>
                                        </p:cTn>
                                        <p:tgtEl>
                                          <p:spTgt spid="27"/>
                                        </p:tgtEl>
                                      </p:cBhvr>
                                      <p:to x="100000" y="80000"/>
                                    </p:animScale>
                                    <p:animScale>
                                      <p:cBhvr>
                                        <p:cTn id="18" dur="166" decel="50000">
                                          <p:stCondLst>
                                            <p:cond delay="1338"/>
                                          </p:stCondLst>
                                        </p:cTn>
                                        <p:tgtEl>
                                          <p:spTgt spid="27"/>
                                        </p:tgtEl>
                                      </p:cBhvr>
                                      <p:to x="100000" y="100000"/>
                                    </p:animScale>
                                    <p:animScale>
                                      <p:cBhvr>
                                        <p:cTn id="19" dur="26">
                                          <p:stCondLst>
                                            <p:cond delay="1642"/>
                                          </p:stCondLst>
                                        </p:cTn>
                                        <p:tgtEl>
                                          <p:spTgt spid="27"/>
                                        </p:tgtEl>
                                      </p:cBhvr>
                                      <p:to x="100000" y="90000"/>
                                    </p:animScale>
                                    <p:animScale>
                                      <p:cBhvr>
                                        <p:cTn id="20" dur="166" decel="50000">
                                          <p:stCondLst>
                                            <p:cond delay="1668"/>
                                          </p:stCondLst>
                                        </p:cTn>
                                        <p:tgtEl>
                                          <p:spTgt spid="27"/>
                                        </p:tgtEl>
                                      </p:cBhvr>
                                      <p:to x="100000" y="100000"/>
                                    </p:animScale>
                                    <p:animScale>
                                      <p:cBhvr>
                                        <p:cTn id="21" dur="26">
                                          <p:stCondLst>
                                            <p:cond delay="1808"/>
                                          </p:stCondLst>
                                        </p:cTn>
                                        <p:tgtEl>
                                          <p:spTgt spid="27"/>
                                        </p:tgtEl>
                                      </p:cBhvr>
                                      <p:to x="100000" y="95000"/>
                                    </p:animScale>
                                    <p:animScale>
                                      <p:cBhvr>
                                        <p:cTn id="22" dur="166" decel="50000">
                                          <p:stCondLst>
                                            <p:cond delay="1834"/>
                                          </p:stCondLst>
                                        </p:cTn>
                                        <p:tgtEl>
                                          <p:spTgt spid="27"/>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9306" y="152400"/>
            <a:ext cx="2819400" cy="369332"/>
          </a:xfrm>
          <a:prstGeom prst="rect">
            <a:avLst/>
          </a:prstGeom>
          <a:noFill/>
        </p:spPr>
        <p:txBody>
          <a:bodyPr wrap="square" rtlCol="0">
            <a:spAutoFit/>
          </a:bodyPr>
          <a:lstStyle/>
          <a:p>
            <a:r>
              <a:rPr lang="en-US" dirty="0">
                <a:solidFill>
                  <a:schemeClr val="bg1"/>
                </a:solidFill>
              </a:rPr>
              <a:t>Lesson 76</a:t>
            </a:r>
          </a:p>
        </p:txBody>
      </p:sp>
      <p:sp>
        <p:nvSpPr>
          <p:cNvPr id="6" name="TextBox 5"/>
          <p:cNvSpPr txBox="1"/>
          <p:nvPr/>
        </p:nvSpPr>
        <p:spPr>
          <a:xfrm>
            <a:off x="4398706" y="1752600"/>
            <a:ext cx="2819400" cy="2123658"/>
          </a:xfrm>
          <a:prstGeom prst="rect">
            <a:avLst/>
          </a:prstGeom>
          <a:noFill/>
        </p:spPr>
        <p:txBody>
          <a:bodyPr wrap="square" rtlCol="0">
            <a:spAutoFit/>
          </a:bodyPr>
          <a:lstStyle/>
          <a:p>
            <a:r>
              <a:rPr lang="en-US" sz="6600" dirty="0">
                <a:solidFill>
                  <a:schemeClr val="bg1"/>
                </a:solidFill>
                <a:latin typeface="Britannic Bold" panose="020B0903060703020204" pitchFamily="34" charset="0"/>
              </a:rPr>
              <a:t>Lesson 76</a:t>
            </a:r>
          </a:p>
        </p:txBody>
      </p:sp>
      <p:sp>
        <p:nvSpPr>
          <p:cNvPr id="7" name="Rectangle 6"/>
          <p:cNvSpPr/>
          <p:nvPr/>
        </p:nvSpPr>
        <p:spPr>
          <a:xfrm>
            <a:off x="0" y="0"/>
            <a:ext cx="12192000" cy="6858000"/>
          </a:xfrm>
          <a:prstGeom prst="rect">
            <a:avLst/>
          </a:prstGeom>
          <a:solidFill>
            <a:srgbClr val="3A4054"/>
          </a:solidFill>
          <a:ln>
            <a:solidFill>
              <a:schemeClr val="tx1"/>
            </a:solidFill>
          </a:ln>
          <a:effectLst>
            <a:glow rad="4064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524000" y="4239"/>
            <a:ext cx="9372600" cy="1107996"/>
          </a:xfrm>
          <a:prstGeom prst="rect">
            <a:avLst/>
          </a:prstGeom>
          <a:noFill/>
        </p:spPr>
        <p:txBody>
          <a:bodyPr wrap="square" rtlCol="0">
            <a:spAutoFit/>
          </a:bodyPr>
          <a:lstStyle/>
          <a:p>
            <a:pPr algn="ctr"/>
            <a:r>
              <a:rPr lang="en-US" sz="6600" dirty="0">
                <a:solidFill>
                  <a:schemeClr val="bg1"/>
                </a:solidFill>
                <a:latin typeface="Britannic Bold" panose="020B0903060703020204" pitchFamily="34" charset="0"/>
              </a:rPr>
              <a:t>Judges and Laws</a:t>
            </a:r>
          </a:p>
        </p:txBody>
      </p:sp>
      <p:sp>
        <p:nvSpPr>
          <p:cNvPr id="2" name="TextBox 1"/>
          <p:cNvSpPr txBox="1"/>
          <p:nvPr/>
        </p:nvSpPr>
        <p:spPr>
          <a:xfrm>
            <a:off x="2502100" y="1176994"/>
            <a:ext cx="8080551" cy="1200329"/>
          </a:xfrm>
          <a:prstGeom prst="rect">
            <a:avLst/>
          </a:prstGeom>
          <a:noFill/>
        </p:spPr>
        <p:txBody>
          <a:bodyPr wrap="square" rtlCol="0">
            <a:spAutoFit/>
          </a:bodyPr>
          <a:lstStyle/>
          <a:p>
            <a:r>
              <a:rPr lang="en-US" b="1" dirty="0">
                <a:solidFill>
                  <a:schemeClr val="bg1"/>
                </a:solidFill>
              </a:rPr>
              <a:t>The Man Was Compelled to Pay That Which He Owed, or Be Stripped, or Be Cast out from among the People:</a:t>
            </a:r>
          </a:p>
          <a:p>
            <a:endParaRPr lang="en-US" b="1" dirty="0">
              <a:solidFill>
                <a:schemeClr val="bg1"/>
              </a:solidFill>
            </a:endParaRPr>
          </a:p>
          <a:p>
            <a:r>
              <a:rPr lang="en-US" b="1" dirty="0">
                <a:solidFill>
                  <a:schemeClr val="bg1"/>
                </a:solidFill>
              </a:rPr>
              <a:t>The Judge Received for His Wages . . . a </a:t>
            </a:r>
            <a:r>
              <a:rPr lang="en-US" b="1" dirty="0" err="1">
                <a:solidFill>
                  <a:schemeClr val="bg1"/>
                </a:solidFill>
              </a:rPr>
              <a:t>Senine</a:t>
            </a:r>
            <a:r>
              <a:rPr lang="en-US" b="1" dirty="0">
                <a:solidFill>
                  <a:schemeClr val="bg1"/>
                </a:solidFill>
              </a:rPr>
              <a:t> of Gold . . . according to the Law:</a:t>
            </a:r>
            <a:endParaRPr lang="en-US" dirty="0">
              <a:solidFill>
                <a:schemeClr val="bg1"/>
              </a:solidFill>
            </a:endParaRPr>
          </a:p>
        </p:txBody>
      </p:sp>
      <p:sp>
        <p:nvSpPr>
          <p:cNvPr id="9" name="TextBox 8"/>
          <p:cNvSpPr txBox="1"/>
          <p:nvPr/>
        </p:nvSpPr>
        <p:spPr>
          <a:xfrm>
            <a:off x="324465" y="6479738"/>
            <a:ext cx="2819400" cy="369332"/>
          </a:xfrm>
          <a:prstGeom prst="rect">
            <a:avLst/>
          </a:prstGeom>
          <a:noFill/>
        </p:spPr>
        <p:txBody>
          <a:bodyPr wrap="square" rtlCol="0">
            <a:spAutoFit/>
          </a:bodyPr>
          <a:lstStyle/>
          <a:p>
            <a:r>
              <a:rPr lang="en-US" dirty="0">
                <a:solidFill>
                  <a:schemeClr val="bg1"/>
                </a:solidFill>
              </a:rPr>
              <a:t>Alma 11:2-3</a:t>
            </a:r>
          </a:p>
        </p:txBody>
      </p:sp>
      <p:sp>
        <p:nvSpPr>
          <p:cNvPr id="10" name="TextBox 9"/>
          <p:cNvSpPr txBox="1"/>
          <p:nvPr/>
        </p:nvSpPr>
        <p:spPr>
          <a:xfrm>
            <a:off x="6828230" y="2814429"/>
            <a:ext cx="4144297" cy="3139321"/>
          </a:xfrm>
          <a:prstGeom prst="rect">
            <a:avLst/>
          </a:prstGeom>
          <a:noFill/>
        </p:spPr>
        <p:txBody>
          <a:bodyPr wrap="square" rtlCol="0">
            <a:spAutoFit/>
          </a:bodyPr>
          <a:lstStyle/>
          <a:p>
            <a:r>
              <a:rPr lang="en-US" dirty="0">
                <a:solidFill>
                  <a:schemeClr val="bg1"/>
                </a:solidFill>
              </a:rPr>
              <a:t>“It seems that in the ancient court the judge had to be paid before you were let out of prison. It says here that the judges' pay was one </a:t>
            </a:r>
            <a:r>
              <a:rPr lang="en-US" dirty="0" err="1">
                <a:solidFill>
                  <a:schemeClr val="bg1"/>
                </a:solidFill>
              </a:rPr>
              <a:t>senine</a:t>
            </a:r>
            <a:r>
              <a:rPr lang="en-US" dirty="0">
                <a:solidFill>
                  <a:schemeClr val="bg1"/>
                </a:solidFill>
              </a:rPr>
              <a:t> a day. Later on it tells us in 3 Nephi 12:26 that you won't come out of prison until you have paid the last </a:t>
            </a:r>
            <a:r>
              <a:rPr lang="en-US" dirty="0" err="1">
                <a:solidFill>
                  <a:schemeClr val="bg1"/>
                </a:solidFill>
              </a:rPr>
              <a:t>senine</a:t>
            </a:r>
            <a:r>
              <a:rPr lang="en-US" dirty="0">
                <a:solidFill>
                  <a:schemeClr val="bg1"/>
                </a:solidFill>
              </a:rPr>
              <a:t>. They won't let you out until you have paid the judges. The judge is paid if nothing else. That's exactly the system we have in the Book of Mormon.”</a:t>
            </a:r>
          </a:p>
          <a:p>
            <a:r>
              <a:rPr lang="en-US" dirty="0">
                <a:solidFill>
                  <a:schemeClr val="bg1"/>
                </a:solidFill>
              </a:rPr>
              <a:t>Hugh W. Nibley</a:t>
            </a:r>
          </a:p>
        </p:txBody>
      </p:sp>
      <p:pic>
        <p:nvPicPr>
          <p:cNvPr id="4" name="Picture 3">
            <a:extLst>
              <a:ext uri="{FF2B5EF4-FFF2-40B4-BE49-F238E27FC236}">
                <a16:creationId xmlns:a16="http://schemas.microsoft.com/office/drawing/2014/main" id="{E4C37127-D342-4DCE-8648-61CA1DCA1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161" y="2454429"/>
            <a:ext cx="5508215" cy="4041203"/>
          </a:xfrm>
          <a:prstGeom prst="rect">
            <a:avLst/>
          </a:prstGeom>
        </p:spPr>
      </p:pic>
      <p:pic>
        <p:nvPicPr>
          <p:cNvPr id="12" name="Picture 11">
            <a:extLst>
              <a:ext uri="{FF2B5EF4-FFF2-40B4-BE49-F238E27FC236}">
                <a16:creationId xmlns:a16="http://schemas.microsoft.com/office/drawing/2014/main" id="{6BF1F081-102A-4631-A2A5-0EC4718A2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6600" y="5138048"/>
            <a:ext cx="1169424" cy="1526356"/>
          </a:xfrm>
          <a:prstGeom prst="rect">
            <a:avLst/>
          </a:prstGeom>
        </p:spPr>
      </p:pic>
    </p:spTree>
    <p:extLst>
      <p:ext uri="{BB962C8B-B14F-4D97-AF65-F5344CB8AC3E}">
        <p14:creationId xmlns:p14="http://schemas.microsoft.com/office/powerpoint/2010/main" val="95540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9306" y="152400"/>
            <a:ext cx="2819400" cy="369332"/>
          </a:xfrm>
          <a:prstGeom prst="rect">
            <a:avLst/>
          </a:prstGeom>
          <a:noFill/>
        </p:spPr>
        <p:txBody>
          <a:bodyPr wrap="square" rtlCol="0">
            <a:spAutoFit/>
          </a:bodyPr>
          <a:lstStyle/>
          <a:p>
            <a:r>
              <a:rPr lang="en-US" dirty="0">
                <a:solidFill>
                  <a:schemeClr val="bg1"/>
                </a:solidFill>
              </a:rPr>
              <a:t>Lesson 76</a:t>
            </a:r>
          </a:p>
        </p:txBody>
      </p:sp>
      <p:sp>
        <p:nvSpPr>
          <p:cNvPr id="6" name="TextBox 5"/>
          <p:cNvSpPr txBox="1"/>
          <p:nvPr/>
        </p:nvSpPr>
        <p:spPr>
          <a:xfrm>
            <a:off x="4398706" y="1752600"/>
            <a:ext cx="2819400" cy="2123658"/>
          </a:xfrm>
          <a:prstGeom prst="rect">
            <a:avLst/>
          </a:prstGeom>
          <a:noFill/>
        </p:spPr>
        <p:txBody>
          <a:bodyPr wrap="square" rtlCol="0">
            <a:spAutoFit/>
          </a:bodyPr>
          <a:lstStyle/>
          <a:p>
            <a:r>
              <a:rPr lang="en-US" sz="6600" dirty="0">
                <a:solidFill>
                  <a:schemeClr val="bg1"/>
                </a:solidFill>
                <a:latin typeface="Britannic Bold" panose="020B0903060703020204" pitchFamily="34" charset="0"/>
              </a:rPr>
              <a:t>Lesson 76</a:t>
            </a:r>
          </a:p>
        </p:txBody>
      </p:sp>
      <p:sp>
        <p:nvSpPr>
          <p:cNvPr id="7" name="Rectangle 6"/>
          <p:cNvSpPr/>
          <p:nvPr/>
        </p:nvSpPr>
        <p:spPr>
          <a:xfrm>
            <a:off x="0" y="0"/>
            <a:ext cx="12192000" cy="6858000"/>
          </a:xfrm>
          <a:prstGeom prst="rect">
            <a:avLst/>
          </a:prstGeom>
          <a:solidFill>
            <a:srgbClr val="3A4054"/>
          </a:solidFill>
          <a:ln>
            <a:solidFill>
              <a:schemeClr val="tx1"/>
            </a:solidFill>
          </a:ln>
          <a:effectLst>
            <a:glow rad="4064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00" y="4239"/>
            <a:ext cx="9372600" cy="1107996"/>
          </a:xfrm>
          <a:prstGeom prst="rect">
            <a:avLst/>
          </a:prstGeom>
          <a:noFill/>
        </p:spPr>
        <p:txBody>
          <a:bodyPr wrap="square" rtlCol="0">
            <a:spAutoFit/>
          </a:bodyPr>
          <a:lstStyle/>
          <a:p>
            <a:pPr algn="ctr"/>
            <a:r>
              <a:rPr lang="en-US" sz="6600" dirty="0">
                <a:solidFill>
                  <a:schemeClr val="bg1"/>
                </a:solidFill>
                <a:latin typeface="Britannic Bold" panose="020B0903060703020204" pitchFamily="34" charset="0"/>
              </a:rPr>
              <a:t>A Measure of Money</a:t>
            </a:r>
          </a:p>
        </p:txBody>
      </p:sp>
      <p:sp>
        <p:nvSpPr>
          <p:cNvPr id="2" name="TextBox 1"/>
          <p:cNvSpPr txBox="1"/>
          <p:nvPr/>
        </p:nvSpPr>
        <p:spPr>
          <a:xfrm>
            <a:off x="1717097" y="1106269"/>
            <a:ext cx="9566564" cy="646331"/>
          </a:xfrm>
          <a:prstGeom prst="rect">
            <a:avLst/>
          </a:prstGeom>
          <a:noFill/>
        </p:spPr>
        <p:txBody>
          <a:bodyPr wrap="square" rtlCol="0">
            <a:spAutoFit/>
          </a:bodyPr>
          <a:lstStyle/>
          <a:p>
            <a:r>
              <a:rPr lang="en-US" dirty="0">
                <a:solidFill>
                  <a:schemeClr val="bg1"/>
                </a:solidFill>
              </a:rPr>
              <a:t>The </a:t>
            </a:r>
            <a:r>
              <a:rPr lang="en-US" dirty="0" err="1">
                <a:solidFill>
                  <a:schemeClr val="bg1"/>
                </a:solidFill>
              </a:rPr>
              <a:t>Nephites</a:t>
            </a:r>
            <a:r>
              <a:rPr lang="en-US" dirty="0">
                <a:solidFill>
                  <a:schemeClr val="bg1"/>
                </a:solidFill>
              </a:rPr>
              <a:t> had adopted their own money system according to their weights and not by the customary Jewish monetary system around the time of King </a:t>
            </a:r>
            <a:r>
              <a:rPr lang="en-US" dirty="0" err="1">
                <a:solidFill>
                  <a:schemeClr val="bg1"/>
                </a:solidFill>
              </a:rPr>
              <a:t>Mosiah</a:t>
            </a:r>
            <a:r>
              <a:rPr lang="en-US" dirty="0">
                <a:solidFill>
                  <a:schemeClr val="bg1"/>
                </a:solidFill>
              </a:rPr>
              <a:t> and the Reign of the Judges</a:t>
            </a:r>
          </a:p>
        </p:txBody>
      </p:sp>
      <p:sp>
        <p:nvSpPr>
          <p:cNvPr id="9" name="TextBox 8"/>
          <p:cNvSpPr txBox="1"/>
          <p:nvPr/>
        </p:nvSpPr>
        <p:spPr>
          <a:xfrm>
            <a:off x="227483" y="6488668"/>
            <a:ext cx="4399935" cy="369332"/>
          </a:xfrm>
          <a:prstGeom prst="rect">
            <a:avLst/>
          </a:prstGeom>
          <a:noFill/>
        </p:spPr>
        <p:txBody>
          <a:bodyPr wrap="square" rtlCol="0">
            <a:spAutoFit/>
          </a:bodyPr>
          <a:lstStyle/>
          <a:p>
            <a:r>
              <a:rPr lang="en-US" dirty="0">
                <a:solidFill>
                  <a:schemeClr val="bg1"/>
                </a:solidFill>
              </a:rPr>
              <a:t>Alma 11:4-19   see handouts</a:t>
            </a:r>
          </a:p>
        </p:txBody>
      </p:sp>
      <p:pic>
        <p:nvPicPr>
          <p:cNvPr id="4" name="Picture 3">
            <a:extLst>
              <a:ext uri="{FF2B5EF4-FFF2-40B4-BE49-F238E27FC236}">
                <a16:creationId xmlns:a16="http://schemas.microsoft.com/office/drawing/2014/main" id="{8CB8AA90-7A63-4EC2-9227-856E000C0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003588"/>
            <a:ext cx="9759661" cy="4234091"/>
          </a:xfrm>
          <a:prstGeom prst="rect">
            <a:avLst/>
          </a:prstGeom>
        </p:spPr>
      </p:pic>
    </p:spTree>
    <p:extLst>
      <p:ext uri="{BB962C8B-B14F-4D97-AF65-F5344CB8AC3E}">
        <p14:creationId xmlns:p14="http://schemas.microsoft.com/office/powerpoint/2010/main" val="194987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9306" y="152400"/>
            <a:ext cx="2819400" cy="369332"/>
          </a:xfrm>
          <a:prstGeom prst="rect">
            <a:avLst/>
          </a:prstGeom>
          <a:noFill/>
        </p:spPr>
        <p:txBody>
          <a:bodyPr wrap="square" rtlCol="0">
            <a:spAutoFit/>
          </a:bodyPr>
          <a:lstStyle/>
          <a:p>
            <a:r>
              <a:rPr lang="en-US" dirty="0">
                <a:solidFill>
                  <a:schemeClr val="bg1"/>
                </a:solidFill>
              </a:rPr>
              <a:t>Lesson 76</a:t>
            </a:r>
          </a:p>
        </p:txBody>
      </p:sp>
      <p:sp>
        <p:nvSpPr>
          <p:cNvPr id="6" name="TextBox 5"/>
          <p:cNvSpPr txBox="1"/>
          <p:nvPr/>
        </p:nvSpPr>
        <p:spPr>
          <a:xfrm>
            <a:off x="4398706" y="1752600"/>
            <a:ext cx="2819400" cy="2123658"/>
          </a:xfrm>
          <a:prstGeom prst="rect">
            <a:avLst/>
          </a:prstGeom>
          <a:noFill/>
        </p:spPr>
        <p:txBody>
          <a:bodyPr wrap="square" rtlCol="0">
            <a:spAutoFit/>
          </a:bodyPr>
          <a:lstStyle/>
          <a:p>
            <a:r>
              <a:rPr lang="en-US" sz="6600" dirty="0">
                <a:solidFill>
                  <a:schemeClr val="bg1"/>
                </a:solidFill>
                <a:latin typeface="Britannic Bold" panose="020B0903060703020204" pitchFamily="34" charset="0"/>
              </a:rPr>
              <a:t>Lesson 76</a:t>
            </a:r>
          </a:p>
        </p:txBody>
      </p:sp>
      <p:sp>
        <p:nvSpPr>
          <p:cNvPr id="7" name="Rectangle 6"/>
          <p:cNvSpPr/>
          <p:nvPr/>
        </p:nvSpPr>
        <p:spPr>
          <a:xfrm>
            <a:off x="0" y="0"/>
            <a:ext cx="12192000" cy="6858000"/>
          </a:xfrm>
          <a:prstGeom prst="rect">
            <a:avLst/>
          </a:prstGeom>
          <a:solidFill>
            <a:srgbClr val="3A4054"/>
          </a:solidFill>
          <a:ln>
            <a:solidFill>
              <a:schemeClr val="tx1"/>
            </a:solidFill>
          </a:ln>
          <a:effectLst>
            <a:glow rad="4064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00" y="4239"/>
            <a:ext cx="9372600" cy="1107996"/>
          </a:xfrm>
          <a:prstGeom prst="rect">
            <a:avLst/>
          </a:prstGeom>
          <a:noFill/>
        </p:spPr>
        <p:txBody>
          <a:bodyPr wrap="square" rtlCol="0">
            <a:spAutoFit/>
          </a:bodyPr>
          <a:lstStyle/>
          <a:p>
            <a:pPr algn="ctr"/>
            <a:r>
              <a:rPr lang="en-US" sz="6600" dirty="0">
                <a:solidFill>
                  <a:schemeClr val="bg1"/>
                </a:solidFill>
                <a:latin typeface="Britannic Bold" panose="020B0903060703020204" pitchFamily="34" charset="0"/>
              </a:rPr>
              <a:t>Expert in the Devil</a:t>
            </a:r>
          </a:p>
        </p:txBody>
      </p:sp>
      <p:sp>
        <p:nvSpPr>
          <p:cNvPr id="2" name="TextBox 1"/>
          <p:cNvSpPr txBox="1"/>
          <p:nvPr/>
        </p:nvSpPr>
        <p:spPr>
          <a:xfrm>
            <a:off x="495300" y="1162097"/>
            <a:ext cx="5715000" cy="369332"/>
          </a:xfrm>
          <a:prstGeom prst="rect">
            <a:avLst/>
          </a:prstGeom>
          <a:noFill/>
        </p:spPr>
        <p:txBody>
          <a:bodyPr wrap="square" rtlCol="0">
            <a:spAutoFit/>
          </a:bodyPr>
          <a:lstStyle/>
          <a:p>
            <a:r>
              <a:rPr lang="en-US" dirty="0" err="1">
                <a:solidFill>
                  <a:schemeClr val="bg1"/>
                </a:solidFill>
              </a:rPr>
              <a:t>Zeezrom’s</a:t>
            </a:r>
            <a:r>
              <a:rPr lang="en-US" dirty="0">
                <a:solidFill>
                  <a:schemeClr val="bg1"/>
                </a:solidFill>
              </a:rPr>
              <a:t> offer to Alma and </a:t>
            </a:r>
            <a:r>
              <a:rPr lang="en-US" dirty="0" err="1">
                <a:solidFill>
                  <a:schemeClr val="bg1"/>
                </a:solidFill>
              </a:rPr>
              <a:t>Amulek</a:t>
            </a:r>
            <a:r>
              <a:rPr lang="en-US" dirty="0">
                <a:solidFill>
                  <a:schemeClr val="bg1"/>
                </a:solidFill>
              </a:rPr>
              <a:t>:</a:t>
            </a:r>
          </a:p>
        </p:txBody>
      </p:sp>
      <p:sp>
        <p:nvSpPr>
          <p:cNvPr id="9" name="TextBox 8"/>
          <p:cNvSpPr txBox="1"/>
          <p:nvPr/>
        </p:nvSpPr>
        <p:spPr>
          <a:xfrm>
            <a:off x="169606" y="6488668"/>
            <a:ext cx="2819400" cy="369332"/>
          </a:xfrm>
          <a:prstGeom prst="rect">
            <a:avLst/>
          </a:prstGeom>
          <a:noFill/>
        </p:spPr>
        <p:txBody>
          <a:bodyPr wrap="square" rtlCol="0">
            <a:spAutoFit/>
          </a:bodyPr>
          <a:lstStyle/>
          <a:p>
            <a:r>
              <a:rPr lang="en-US" dirty="0">
                <a:solidFill>
                  <a:schemeClr val="bg1"/>
                </a:solidFill>
              </a:rPr>
              <a:t>Alma 11:21</a:t>
            </a:r>
          </a:p>
        </p:txBody>
      </p:sp>
      <p:sp>
        <p:nvSpPr>
          <p:cNvPr id="10" name="TextBox 9"/>
          <p:cNvSpPr txBox="1"/>
          <p:nvPr/>
        </p:nvSpPr>
        <p:spPr>
          <a:xfrm>
            <a:off x="2286000" y="1999652"/>
            <a:ext cx="4953001" cy="1631216"/>
          </a:xfrm>
          <a:prstGeom prst="rect">
            <a:avLst/>
          </a:prstGeom>
          <a:noFill/>
        </p:spPr>
        <p:txBody>
          <a:bodyPr wrap="square" rtlCol="0">
            <a:spAutoFit/>
          </a:bodyPr>
          <a:lstStyle/>
          <a:p>
            <a:r>
              <a:rPr lang="en-US" sz="2000" dirty="0">
                <a:solidFill>
                  <a:schemeClr val="bg1"/>
                </a:solidFill>
              </a:rPr>
              <a:t>An </a:t>
            </a:r>
            <a:r>
              <a:rPr lang="en-US" sz="2000" i="1" dirty="0" err="1">
                <a:solidFill>
                  <a:schemeClr val="bg1"/>
                </a:solidFill>
              </a:rPr>
              <a:t>onti</a:t>
            </a:r>
            <a:r>
              <a:rPr lang="en-US" sz="2000" dirty="0">
                <a:solidFill>
                  <a:schemeClr val="bg1"/>
                </a:solidFill>
              </a:rPr>
              <a:t> was a piece of silver with the greatest value  One </a:t>
            </a:r>
            <a:r>
              <a:rPr lang="en-US" sz="2000" dirty="0" err="1">
                <a:solidFill>
                  <a:schemeClr val="bg1"/>
                </a:solidFill>
              </a:rPr>
              <a:t>onti</a:t>
            </a:r>
            <a:r>
              <a:rPr lang="en-US" sz="2000" dirty="0">
                <a:solidFill>
                  <a:schemeClr val="bg1"/>
                </a:solidFill>
              </a:rPr>
              <a:t> was equal to approximately one week’s wages for a judge, which means that six </a:t>
            </a:r>
            <a:r>
              <a:rPr lang="en-US" sz="2000" dirty="0" err="1">
                <a:solidFill>
                  <a:schemeClr val="bg1"/>
                </a:solidFill>
              </a:rPr>
              <a:t>onties</a:t>
            </a:r>
            <a:r>
              <a:rPr lang="en-US" sz="2000" dirty="0">
                <a:solidFill>
                  <a:schemeClr val="bg1"/>
                </a:solidFill>
              </a:rPr>
              <a:t> was equal to about six weeks of wages for a judge.</a:t>
            </a:r>
          </a:p>
        </p:txBody>
      </p:sp>
      <p:sp>
        <p:nvSpPr>
          <p:cNvPr id="11" name="TextBox 10"/>
          <p:cNvSpPr txBox="1"/>
          <p:nvPr/>
        </p:nvSpPr>
        <p:spPr>
          <a:xfrm>
            <a:off x="3331906" y="4572001"/>
            <a:ext cx="4953001" cy="1631216"/>
          </a:xfrm>
          <a:prstGeom prst="rect">
            <a:avLst/>
          </a:prstGeom>
          <a:noFill/>
        </p:spPr>
        <p:txBody>
          <a:bodyPr wrap="square" rtlCol="0">
            <a:spAutoFit/>
          </a:bodyPr>
          <a:lstStyle/>
          <a:p>
            <a:r>
              <a:rPr lang="en-US" sz="2000" dirty="0">
                <a:solidFill>
                  <a:schemeClr val="bg1"/>
                </a:solidFill>
              </a:rPr>
              <a:t>A Lawyer would get more money based on the number of cases he participated in; as such lawyers would purposely cause disturbances among the people to initiate more court cases.</a:t>
            </a:r>
          </a:p>
        </p:txBody>
      </p:sp>
      <p:pic>
        <p:nvPicPr>
          <p:cNvPr id="4" name="Picture 3">
            <a:extLst>
              <a:ext uri="{FF2B5EF4-FFF2-40B4-BE49-F238E27FC236}">
                <a16:creationId xmlns:a16="http://schemas.microsoft.com/office/drawing/2014/main" id="{1B584904-21B4-4653-91D3-8314F6C82B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0" y="1654790"/>
            <a:ext cx="2667000" cy="2600325"/>
          </a:xfrm>
          <a:prstGeom prst="rect">
            <a:avLst/>
          </a:prstGeom>
        </p:spPr>
      </p:pic>
    </p:spTree>
    <p:extLst>
      <p:ext uri="{BB962C8B-B14F-4D97-AF65-F5344CB8AC3E}">
        <p14:creationId xmlns:p14="http://schemas.microsoft.com/office/powerpoint/2010/main" val="90628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9306" y="152400"/>
            <a:ext cx="2819400" cy="369332"/>
          </a:xfrm>
          <a:prstGeom prst="rect">
            <a:avLst/>
          </a:prstGeom>
          <a:noFill/>
        </p:spPr>
        <p:txBody>
          <a:bodyPr wrap="square" rtlCol="0">
            <a:spAutoFit/>
          </a:bodyPr>
          <a:lstStyle/>
          <a:p>
            <a:r>
              <a:rPr lang="en-US" dirty="0">
                <a:solidFill>
                  <a:schemeClr val="bg1"/>
                </a:solidFill>
              </a:rPr>
              <a:t>Lesson 76</a:t>
            </a:r>
          </a:p>
        </p:txBody>
      </p:sp>
      <p:sp>
        <p:nvSpPr>
          <p:cNvPr id="6" name="TextBox 5"/>
          <p:cNvSpPr txBox="1"/>
          <p:nvPr/>
        </p:nvSpPr>
        <p:spPr>
          <a:xfrm>
            <a:off x="4398706" y="1752600"/>
            <a:ext cx="2819400" cy="2123658"/>
          </a:xfrm>
          <a:prstGeom prst="rect">
            <a:avLst/>
          </a:prstGeom>
          <a:noFill/>
        </p:spPr>
        <p:txBody>
          <a:bodyPr wrap="square" rtlCol="0">
            <a:spAutoFit/>
          </a:bodyPr>
          <a:lstStyle/>
          <a:p>
            <a:r>
              <a:rPr lang="en-US" sz="6600" dirty="0">
                <a:solidFill>
                  <a:schemeClr val="bg1"/>
                </a:solidFill>
                <a:latin typeface="Britannic Bold" panose="020B0903060703020204" pitchFamily="34" charset="0"/>
              </a:rPr>
              <a:t>Lesson 76</a:t>
            </a:r>
          </a:p>
        </p:txBody>
      </p:sp>
      <p:sp>
        <p:nvSpPr>
          <p:cNvPr id="7" name="Rectangle 6"/>
          <p:cNvSpPr/>
          <p:nvPr/>
        </p:nvSpPr>
        <p:spPr>
          <a:xfrm>
            <a:off x="0" y="0"/>
            <a:ext cx="12192000" cy="6858000"/>
          </a:xfrm>
          <a:prstGeom prst="rect">
            <a:avLst/>
          </a:prstGeom>
          <a:solidFill>
            <a:srgbClr val="3A4054"/>
          </a:solidFill>
          <a:ln>
            <a:solidFill>
              <a:schemeClr val="tx1"/>
            </a:solidFill>
          </a:ln>
          <a:effectLst>
            <a:glow rad="4064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9606" y="6488668"/>
            <a:ext cx="2819400" cy="369332"/>
          </a:xfrm>
          <a:prstGeom prst="rect">
            <a:avLst/>
          </a:prstGeom>
          <a:noFill/>
        </p:spPr>
        <p:txBody>
          <a:bodyPr wrap="square" rtlCol="0">
            <a:spAutoFit/>
          </a:bodyPr>
          <a:lstStyle/>
          <a:p>
            <a:r>
              <a:rPr lang="en-US" dirty="0">
                <a:solidFill>
                  <a:schemeClr val="bg1"/>
                </a:solidFill>
              </a:rPr>
              <a:t>Alma 11:22</a:t>
            </a:r>
          </a:p>
        </p:txBody>
      </p:sp>
      <p:sp>
        <p:nvSpPr>
          <p:cNvPr id="11" name="TextBox 10"/>
          <p:cNvSpPr txBox="1"/>
          <p:nvPr/>
        </p:nvSpPr>
        <p:spPr>
          <a:xfrm>
            <a:off x="978869" y="3189991"/>
            <a:ext cx="8999867" cy="3139321"/>
          </a:xfrm>
          <a:prstGeom prst="rect">
            <a:avLst/>
          </a:prstGeom>
          <a:noFill/>
        </p:spPr>
        <p:txBody>
          <a:bodyPr wrap="square" rtlCol="0">
            <a:spAutoFit/>
          </a:bodyPr>
          <a:lstStyle/>
          <a:p>
            <a:pPr fontAlgn="base"/>
            <a:r>
              <a:rPr lang="en-US" dirty="0">
                <a:solidFill>
                  <a:schemeClr val="bg1"/>
                </a:solidFill>
              </a:rPr>
              <a:t>“It is not expected that you go through life without making mistakes, but you will not make a major mistake without first being warned by the promptings of the Spirit. This promise applies to all members of the Church. …</a:t>
            </a:r>
          </a:p>
          <a:p>
            <a:pPr fontAlgn="base"/>
            <a:endParaRPr lang="en-US" dirty="0">
              <a:solidFill>
                <a:schemeClr val="bg1"/>
              </a:solidFill>
            </a:endParaRPr>
          </a:p>
          <a:p>
            <a:pPr fontAlgn="base"/>
            <a:r>
              <a:rPr lang="en-US" dirty="0">
                <a:solidFill>
                  <a:schemeClr val="bg1"/>
                </a:solidFill>
              </a:rPr>
              <a:t>“If you are slipping into things that you should not slip into or if you are associating with people who are pulling you away in the wrong direction, that is the time to assert your independence, your agency. Listen to the voice of the Spirit, and you will not be led astray.</a:t>
            </a:r>
          </a:p>
          <a:p>
            <a:pPr fontAlgn="base"/>
            <a:endParaRPr lang="en-US" dirty="0">
              <a:solidFill>
                <a:schemeClr val="bg1"/>
              </a:solidFill>
            </a:endParaRPr>
          </a:p>
          <a:p>
            <a:pPr fontAlgn="base"/>
            <a:r>
              <a:rPr lang="en-US" dirty="0">
                <a:solidFill>
                  <a:schemeClr val="bg1"/>
                </a:solidFill>
              </a:rPr>
              <a:t>“… As a servant of the Lord, I promise that you will be protected and shielded from the attacks of the adversary </a:t>
            </a:r>
            <a:r>
              <a:rPr lang="en-US" i="1" dirty="0">
                <a:solidFill>
                  <a:schemeClr val="bg1"/>
                </a:solidFill>
              </a:rPr>
              <a:t>if</a:t>
            </a:r>
            <a:r>
              <a:rPr lang="en-US" dirty="0">
                <a:solidFill>
                  <a:schemeClr val="bg1"/>
                </a:solidFill>
              </a:rPr>
              <a:t> you will heed the promptings that come from the Holy Spirit.” </a:t>
            </a:r>
          </a:p>
          <a:p>
            <a:pPr fontAlgn="base"/>
            <a:r>
              <a:rPr lang="en-US" dirty="0">
                <a:solidFill>
                  <a:schemeClr val="bg1"/>
                </a:solidFill>
              </a:rPr>
              <a:t>President Boyd K. Packer</a:t>
            </a:r>
          </a:p>
        </p:txBody>
      </p:sp>
      <p:grpSp>
        <p:nvGrpSpPr>
          <p:cNvPr id="22" name="Group 21"/>
          <p:cNvGrpSpPr/>
          <p:nvPr/>
        </p:nvGrpSpPr>
        <p:grpSpPr>
          <a:xfrm>
            <a:off x="2538845" y="152400"/>
            <a:ext cx="7315200" cy="2743200"/>
            <a:chOff x="1828800" y="765663"/>
            <a:chExt cx="7315200" cy="2743200"/>
          </a:xfrm>
        </p:grpSpPr>
        <p:grpSp>
          <p:nvGrpSpPr>
            <p:cNvPr id="13" name="Group 18"/>
            <p:cNvGrpSpPr/>
            <p:nvPr/>
          </p:nvGrpSpPr>
          <p:grpSpPr>
            <a:xfrm>
              <a:off x="1828800" y="765663"/>
              <a:ext cx="7315200" cy="2743200"/>
              <a:chOff x="965200" y="2286000"/>
              <a:chExt cx="7379144" cy="2743200"/>
            </a:xfrm>
          </p:grpSpPr>
          <p:sp>
            <p:nvSpPr>
              <p:cNvPr id="15" name="Rectangle 14"/>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6" idx="1"/>
              </p:cNvCxnSpPr>
              <p:nvPr/>
            </p:nvCxnSpPr>
            <p:spPr>
              <a:xfrm flipV="1">
                <a:off x="965200" y="4876800"/>
                <a:ext cx="7379144" cy="7327"/>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1951593" y="1152435"/>
              <a:ext cx="7069614" cy="1200329"/>
            </a:xfrm>
            <a:prstGeom prst="rect">
              <a:avLst/>
            </a:prstGeom>
          </p:spPr>
          <p:txBody>
            <a:bodyPr wrap="square">
              <a:spAutoFit/>
            </a:bodyPr>
            <a:lstStyle/>
            <a:p>
              <a:pPr algn="ctr"/>
              <a:r>
                <a:rPr lang="en-US" sz="3600" b="1" dirty="0">
                  <a:solidFill>
                    <a:schemeClr val="bg1"/>
                  </a:solidFill>
                </a:rPr>
                <a:t>When we rely on the Holy Ghost, we can overcome temptation.</a:t>
              </a:r>
              <a:r>
                <a:rPr lang="en-US" sz="3600" dirty="0">
                  <a:solidFill>
                    <a:schemeClr val="bg1"/>
                  </a:solidFill>
                </a:rPr>
                <a:t> </a:t>
              </a:r>
            </a:p>
          </p:txBody>
        </p:sp>
      </p:gr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9793" y="4496713"/>
            <a:ext cx="1746459" cy="2176621"/>
          </a:xfrm>
          <a:prstGeom prst="rect">
            <a:avLst/>
          </a:prstGeom>
        </p:spPr>
      </p:pic>
    </p:spTree>
    <p:extLst>
      <p:ext uri="{BB962C8B-B14F-4D97-AF65-F5344CB8AC3E}">
        <p14:creationId xmlns:p14="http://schemas.microsoft.com/office/powerpoint/2010/main" val="192392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9306" y="152400"/>
            <a:ext cx="2819400" cy="369332"/>
          </a:xfrm>
          <a:prstGeom prst="rect">
            <a:avLst/>
          </a:prstGeom>
          <a:noFill/>
        </p:spPr>
        <p:txBody>
          <a:bodyPr wrap="square" rtlCol="0">
            <a:spAutoFit/>
          </a:bodyPr>
          <a:lstStyle/>
          <a:p>
            <a:r>
              <a:rPr lang="en-US" dirty="0">
                <a:solidFill>
                  <a:schemeClr val="bg1"/>
                </a:solidFill>
              </a:rPr>
              <a:t>Lesson 76</a:t>
            </a:r>
          </a:p>
        </p:txBody>
      </p:sp>
      <p:sp>
        <p:nvSpPr>
          <p:cNvPr id="6" name="TextBox 5"/>
          <p:cNvSpPr txBox="1"/>
          <p:nvPr/>
        </p:nvSpPr>
        <p:spPr>
          <a:xfrm>
            <a:off x="4398706" y="1752600"/>
            <a:ext cx="2819400" cy="2123658"/>
          </a:xfrm>
          <a:prstGeom prst="rect">
            <a:avLst/>
          </a:prstGeom>
          <a:noFill/>
        </p:spPr>
        <p:txBody>
          <a:bodyPr wrap="square" rtlCol="0">
            <a:spAutoFit/>
          </a:bodyPr>
          <a:lstStyle/>
          <a:p>
            <a:r>
              <a:rPr lang="en-US" sz="6600" dirty="0">
                <a:solidFill>
                  <a:schemeClr val="bg1"/>
                </a:solidFill>
                <a:latin typeface="Britannic Bold" panose="020B0903060703020204" pitchFamily="34" charset="0"/>
              </a:rPr>
              <a:t>Lesson 76</a:t>
            </a:r>
          </a:p>
        </p:txBody>
      </p:sp>
      <p:sp>
        <p:nvSpPr>
          <p:cNvPr id="7" name="Rectangle 6"/>
          <p:cNvSpPr/>
          <p:nvPr/>
        </p:nvSpPr>
        <p:spPr>
          <a:xfrm>
            <a:off x="-1" y="0"/>
            <a:ext cx="12372109" cy="6858000"/>
          </a:xfrm>
          <a:prstGeom prst="rect">
            <a:avLst/>
          </a:prstGeom>
          <a:solidFill>
            <a:srgbClr val="3A4054"/>
          </a:solidFill>
          <a:ln>
            <a:solidFill>
              <a:schemeClr val="tx1"/>
            </a:solidFill>
          </a:ln>
          <a:effectLst>
            <a:glow rad="4064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00" y="4239"/>
            <a:ext cx="9372600" cy="523220"/>
          </a:xfrm>
          <a:prstGeom prst="rect">
            <a:avLst/>
          </a:prstGeom>
          <a:noFill/>
        </p:spPr>
        <p:txBody>
          <a:bodyPr wrap="square" rtlCol="0">
            <a:spAutoFit/>
          </a:bodyPr>
          <a:lstStyle/>
          <a:p>
            <a:pPr algn="ctr"/>
            <a:r>
              <a:rPr lang="en-US" sz="2800" dirty="0">
                <a:solidFill>
                  <a:schemeClr val="bg1"/>
                </a:solidFill>
                <a:latin typeface="Britannic Bold" panose="020B0903060703020204" pitchFamily="34" charset="0"/>
              </a:rPr>
              <a:t>The Dialogue</a:t>
            </a:r>
          </a:p>
        </p:txBody>
      </p:sp>
      <p:sp>
        <p:nvSpPr>
          <p:cNvPr id="2" name="TextBox 1"/>
          <p:cNvSpPr txBox="1"/>
          <p:nvPr/>
        </p:nvSpPr>
        <p:spPr>
          <a:xfrm>
            <a:off x="2667000" y="762000"/>
            <a:ext cx="7848600" cy="5632311"/>
          </a:xfrm>
          <a:prstGeom prst="rect">
            <a:avLst/>
          </a:prstGeom>
          <a:noFill/>
        </p:spPr>
        <p:txBody>
          <a:bodyPr wrap="square" rtlCol="0">
            <a:spAutoFit/>
          </a:bodyPr>
          <a:lstStyle/>
          <a:p>
            <a:r>
              <a:rPr lang="en-US" dirty="0">
                <a:solidFill>
                  <a:schemeClr val="bg1"/>
                </a:solidFill>
              </a:rPr>
              <a:t>Will you answer me a few questions? </a:t>
            </a:r>
          </a:p>
          <a:p>
            <a:endParaRPr lang="en-US" dirty="0">
              <a:solidFill>
                <a:schemeClr val="bg1"/>
              </a:solidFill>
            </a:endParaRPr>
          </a:p>
          <a:p>
            <a:r>
              <a:rPr lang="en-US" dirty="0">
                <a:solidFill>
                  <a:schemeClr val="bg1"/>
                </a:solidFill>
              </a:rPr>
              <a:t>According to the Spirit of God which is in me.</a:t>
            </a:r>
          </a:p>
          <a:p>
            <a:endParaRPr lang="en-US" dirty="0">
              <a:solidFill>
                <a:schemeClr val="bg1"/>
              </a:solidFill>
            </a:endParaRPr>
          </a:p>
          <a:p>
            <a:r>
              <a:rPr lang="en-US" dirty="0">
                <a:solidFill>
                  <a:schemeClr val="bg1"/>
                </a:solidFill>
              </a:rPr>
              <a:t>I will pay you 6 </a:t>
            </a:r>
            <a:r>
              <a:rPr lang="en-US" dirty="0" err="1">
                <a:solidFill>
                  <a:schemeClr val="bg1"/>
                </a:solidFill>
              </a:rPr>
              <a:t>onties</a:t>
            </a:r>
            <a:r>
              <a:rPr lang="en-US" dirty="0">
                <a:solidFill>
                  <a:schemeClr val="bg1"/>
                </a:solidFill>
              </a:rPr>
              <a:t> of silver to deny the existence of a Supreme Being</a:t>
            </a:r>
          </a:p>
          <a:p>
            <a:endParaRPr lang="en-US" dirty="0">
              <a:solidFill>
                <a:schemeClr val="bg1"/>
              </a:solidFill>
            </a:endParaRPr>
          </a:p>
          <a:p>
            <a:r>
              <a:rPr lang="en-US" dirty="0">
                <a:solidFill>
                  <a:schemeClr val="bg1"/>
                </a:solidFill>
              </a:rPr>
              <a:t>You can not tempt the righteous. I know you know that there is a God. 6 </a:t>
            </a:r>
            <a:r>
              <a:rPr lang="en-US" dirty="0" err="1">
                <a:solidFill>
                  <a:schemeClr val="bg1"/>
                </a:solidFill>
              </a:rPr>
              <a:t>onties</a:t>
            </a:r>
            <a:r>
              <a:rPr lang="en-US" dirty="0">
                <a:solidFill>
                  <a:schemeClr val="bg1"/>
                </a:solidFill>
              </a:rPr>
              <a:t> is a lot of money but I can not deny a true and living God.</a:t>
            </a:r>
          </a:p>
          <a:p>
            <a:endParaRPr lang="en-US" dirty="0">
              <a:solidFill>
                <a:schemeClr val="bg1"/>
              </a:solidFill>
            </a:endParaRPr>
          </a:p>
          <a:p>
            <a:r>
              <a:rPr lang="en-US" dirty="0">
                <a:solidFill>
                  <a:schemeClr val="bg1"/>
                </a:solidFill>
              </a:rPr>
              <a:t>Is there a true and living God?</a:t>
            </a:r>
          </a:p>
          <a:p>
            <a:endParaRPr lang="en-US" dirty="0">
              <a:solidFill>
                <a:schemeClr val="bg1"/>
              </a:solidFill>
            </a:endParaRPr>
          </a:p>
          <a:p>
            <a:r>
              <a:rPr lang="en-US" dirty="0">
                <a:solidFill>
                  <a:schemeClr val="bg1"/>
                </a:solidFill>
              </a:rPr>
              <a:t>Yes!</a:t>
            </a:r>
          </a:p>
          <a:p>
            <a:endParaRPr lang="en-US" dirty="0">
              <a:solidFill>
                <a:schemeClr val="bg1"/>
              </a:solidFill>
            </a:endParaRPr>
          </a:p>
          <a:p>
            <a:r>
              <a:rPr lang="en-US" dirty="0">
                <a:solidFill>
                  <a:schemeClr val="bg1"/>
                </a:solidFill>
              </a:rPr>
              <a:t>Is there more than one God?</a:t>
            </a:r>
          </a:p>
          <a:p>
            <a:endParaRPr lang="en-US" dirty="0">
              <a:solidFill>
                <a:schemeClr val="bg1"/>
              </a:solidFill>
            </a:endParaRPr>
          </a:p>
          <a:p>
            <a:r>
              <a:rPr lang="en-US" dirty="0">
                <a:solidFill>
                  <a:schemeClr val="bg1"/>
                </a:solidFill>
              </a:rPr>
              <a:t>No!</a:t>
            </a:r>
          </a:p>
          <a:p>
            <a:endParaRPr lang="en-US" dirty="0">
              <a:solidFill>
                <a:schemeClr val="bg1"/>
              </a:solidFill>
            </a:endParaRPr>
          </a:p>
          <a:p>
            <a:r>
              <a:rPr lang="en-US" dirty="0">
                <a:solidFill>
                  <a:schemeClr val="bg1"/>
                </a:solidFill>
              </a:rPr>
              <a:t>How do you know?</a:t>
            </a:r>
          </a:p>
          <a:p>
            <a:endParaRPr lang="en-US" dirty="0">
              <a:solidFill>
                <a:schemeClr val="bg1"/>
              </a:solidFill>
            </a:endParaRPr>
          </a:p>
          <a:p>
            <a:r>
              <a:rPr lang="en-US" dirty="0">
                <a:solidFill>
                  <a:schemeClr val="bg1"/>
                </a:solidFill>
              </a:rPr>
              <a:t>An angel has told me.</a:t>
            </a:r>
          </a:p>
        </p:txBody>
      </p:sp>
      <p:sp>
        <p:nvSpPr>
          <p:cNvPr id="9" name="TextBox 8"/>
          <p:cNvSpPr txBox="1"/>
          <p:nvPr/>
        </p:nvSpPr>
        <p:spPr>
          <a:xfrm>
            <a:off x="0" y="6512939"/>
            <a:ext cx="2819400" cy="369332"/>
          </a:xfrm>
          <a:prstGeom prst="rect">
            <a:avLst/>
          </a:prstGeom>
          <a:noFill/>
        </p:spPr>
        <p:txBody>
          <a:bodyPr wrap="square" rtlCol="0">
            <a:spAutoFit/>
          </a:bodyPr>
          <a:lstStyle/>
          <a:p>
            <a:r>
              <a:rPr lang="en-US" dirty="0">
                <a:solidFill>
                  <a:schemeClr val="bg1"/>
                </a:solidFill>
              </a:rPr>
              <a:t>Alma 11:21-31</a:t>
            </a:r>
          </a:p>
        </p:txBody>
      </p:sp>
      <p:grpSp>
        <p:nvGrpSpPr>
          <p:cNvPr id="3" name="Group 2">
            <a:extLst>
              <a:ext uri="{FF2B5EF4-FFF2-40B4-BE49-F238E27FC236}">
                <a16:creationId xmlns:a16="http://schemas.microsoft.com/office/drawing/2014/main" id="{D394DC0A-FE16-F746-5246-72775CDA6FEB}"/>
              </a:ext>
            </a:extLst>
          </p:cNvPr>
          <p:cNvGrpSpPr/>
          <p:nvPr/>
        </p:nvGrpSpPr>
        <p:grpSpPr>
          <a:xfrm>
            <a:off x="1739919" y="492366"/>
            <a:ext cx="436641" cy="794349"/>
            <a:chOff x="2640425" y="914400"/>
            <a:chExt cx="1542152" cy="3617540"/>
          </a:xfrm>
        </p:grpSpPr>
        <p:sp>
          <p:nvSpPr>
            <p:cNvPr id="4" name="Cloud 3">
              <a:extLst>
                <a:ext uri="{FF2B5EF4-FFF2-40B4-BE49-F238E27FC236}">
                  <a16:creationId xmlns:a16="http://schemas.microsoft.com/office/drawing/2014/main" id="{30921D1D-6048-A30E-A0DE-CA7DDEE36089}"/>
                </a:ext>
              </a:extLst>
            </p:cNvPr>
            <p:cNvSpPr/>
            <p:nvPr/>
          </p:nvSpPr>
          <p:spPr>
            <a:xfrm>
              <a:off x="2895600" y="16002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768DA24E-6BD1-C070-F341-B8337DC5842A}"/>
                </a:ext>
              </a:extLst>
            </p:cNvPr>
            <p:cNvSpPr/>
            <p:nvPr/>
          </p:nvSpPr>
          <p:spPr>
            <a:xfrm>
              <a:off x="3657600" y="15240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1FEED95-28D8-95DB-29BF-D3451729DE8E}"/>
                </a:ext>
              </a:extLst>
            </p:cNvPr>
            <p:cNvSpPr/>
            <p:nvPr/>
          </p:nvSpPr>
          <p:spPr>
            <a:xfrm rot="18773865">
              <a:off x="2482755" y="2680605"/>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a:extLst>
                <a:ext uri="{FF2B5EF4-FFF2-40B4-BE49-F238E27FC236}">
                  <a16:creationId xmlns:a16="http://schemas.microsoft.com/office/drawing/2014/main" id="{F2CFC2BD-02AB-B56B-7B40-B9F5AB11E3E6}"/>
                </a:ext>
              </a:extLst>
            </p:cNvPr>
            <p:cNvSpPr/>
            <p:nvPr/>
          </p:nvSpPr>
          <p:spPr>
            <a:xfrm rot="3375388">
              <a:off x="3741841" y="2692493"/>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rapezoid 277">
              <a:extLst>
                <a:ext uri="{FF2B5EF4-FFF2-40B4-BE49-F238E27FC236}">
                  <a16:creationId xmlns:a16="http://schemas.microsoft.com/office/drawing/2014/main" id="{82CC1F3B-F733-EE3A-446D-280EF7CD181A}"/>
                </a:ext>
              </a:extLst>
            </p:cNvPr>
            <p:cNvSpPr/>
            <p:nvPr/>
          </p:nvSpPr>
          <p:spPr>
            <a:xfrm rot="1753374" flipH="1">
              <a:off x="27516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rapezoid 278">
              <a:extLst>
                <a:ext uri="{FF2B5EF4-FFF2-40B4-BE49-F238E27FC236}">
                  <a16:creationId xmlns:a16="http://schemas.microsoft.com/office/drawing/2014/main" id="{99140F58-C188-88F2-33EE-9FB3F0CEF7CE}"/>
                </a:ext>
              </a:extLst>
            </p:cNvPr>
            <p:cNvSpPr/>
            <p:nvPr/>
          </p:nvSpPr>
          <p:spPr>
            <a:xfrm rot="19846626">
              <a:off x="35898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0C4736D7-93FF-6AB4-A166-44D4869AED14}"/>
                </a:ext>
              </a:extLst>
            </p:cNvPr>
            <p:cNvSpPr/>
            <p:nvPr/>
          </p:nvSpPr>
          <p:spPr>
            <a:xfrm rot="20950279">
              <a:off x="3000640" y="416710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6413CFB2-1945-FD31-7EBD-90652100E281}"/>
                </a:ext>
              </a:extLst>
            </p:cNvPr>
            <p:cNvSpPr/>
            <p:nvPr/>
          </p:nvSpPr>
          <p:spPr>
            <a:xfrm rot="1946972">
              <a:off x="3404043" y="416887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Trapezoid 281">
              <a:extLst>
                <a:ext uri="{FF2B5EF4-FFF2-40B4-BE49-F238E27FC236}">
                  <a16:creationId xmlns:a16="http://schemas.microsoft.com/office/drawing/2014/main" id="{AE8D471B-236A-4EE3-BE94-7D6BCB50F7D6}"/>
                </a:ext>
              </a:extLst>
            </p:cNvPr>
            <p:cNvSpPr/>
            <p:nvPr/>
          </p:nvSpPr>
          <p:spPr>
            <a:xfrm>
              <a:off x="2895600" y="2057400"/>
              <a:ext cx="1090635" cy="2286000"/>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Trapezoid 282">
              <a:extLst>
                <a:ext uri="{FF2B5EF4-FFF2-40B4-BE49-F238E27FC236}">
                  <a16:creationId xmlns:a16="http://schemas.microsoft.com/office/drawing/2014/main" id="{B0C93D42-7C60-48C3-19D6-97434184309C}"/>
                </a:ext>
              </a:extLst>
            </p:cNvPr>
            <p:cNvSpPr/>
            <p:nvPr/>
          </p:nvSpPr>
          <p:spPr>
            <a:xfrm>
              <a:off x="2895600" y="1676400"/>
              <a:ext cx="1038968" cy="2133600"/>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DD3F29CA-B28E-98E7-E2E8-086B1DE2151D}"/>
                </a:ext>
              </a:extLst>
            </p:cNvPr>
            <p:cNvSpPr/>
            <p:nvPr/>
          </p:nvSpPr>
          <p:spPr>
            <a:xfrm>
              <a:off x="3200400" y="1981200"/>
              <a:ext cx="384930" cy="3665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Moon 284">
              <a:extLst>
                <a:ext uri="{FF2B5EF4-FFF2-40B4-BE49-F238E27FC236}">
                  <a16:creationId xmlns:a16="http://schemas.microsoft.com/office/drawing/2014/main" id="{B67C8711-74BC-B456-C389-2E2596573DE2}"/>
                </a:ext>
              </a:extLst>
            </p:cNvPr>
            <p:cNvSpPr/>
            <p:nvPr/>
          </p:nvSpPr>
          <p:spPr>
            <a:xfrm rot="463348">
              <a:off x="3272137" y="206798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Moon 285">
              <a:extLst>
                <a:ext uri="{FF2B5EF4-FFF2-40B4-BE49-F238E27FC236}">
                  <a16:creationId xmlns:a16="http://schemas.microsoft.com/office/drawing/2014/main" id="{19F8E403-99D1-710B-8F6B-8C600711F28E}"/>
                </a:ext>
              </a:extLst>
            </p:cNvPr>
            <p:cNvSpPr/>
            <p:nvPr/>
          </p:nvSpPr>
          <p:spPr>
            <a:xfrm rot="10991834">
              <a:off x="3563875" y="214032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Trapezoid 286">
              <a:extLst>
                <a:ext uri="{FF2B5EF4-FFF2-40B4-BE49-F238E27FC236}">
                  <a16:creationId xmlns:a16="http://schemas.microsoft.com/office/drawing/2014/main" id="{E0735DD2-EDB9-257E-C06E-495AEE2A7302}"/>
                </a:ext>
              </a:extLst>
            </p:cNvPr>
            <p:cNvSpPr/>
            <p:nvPr/>
          </p:nvSpPr>
          <p:spPr>
            <a:xfrm rot="582184">
              <a:off x="3308344" y="2128164"/>
              <a:ext cx="457349" cy="2092182"/>
            </a:xfrm>
            <a:prstGeom prst="trapezoid">
              <a:avLst>
                <a:gd name="adj" fmla="val 3296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8" name="Group 95">
              <a:extLst>
                <a:ext uri="{FF2B5EF4-FFF2-40B4-BE49-F238E27FC236}">
                  <a16:creationId xmlns:a16="http://schemas.microsoft.com/office/drawing/2014/main" id="{63053D43-80E4-9E83-BEBF-0D8B28CD644E}"/>
                </a:ext>
              </a:extLst>
            </p:cNvPr>
            <p:cNvGrpSpPr/>
            <p:nvPr/>
          </p:nvGrpSpPr>
          <p:grpSpPr>
            <a:xfrm>
              <a:off x="3581400" y="2057400"/>
              <a:ext cx="228600" cy="250371"/>
              <a:chOff x="1447800" y="4343400"/>
              <a:chExt cx="914400" cy="979714"/>
            </a:xfrm>
          </p:grpSpPr>
          <p:sp>
            <p:nvSpPr>
              <p:cNvPr id="292" name="Oval 291">
                <a:extLst>
                  <a:ext uri="{FF2B5EF4-FFF2-40B4-BE49-F238E27FC236}">
                    <a16:creationId xmlns:a16="http://schemas.microsoft.com/office/drawing/2014/main" id="{1BDAAC64-829E-7174-A25C-B1CAC115A650}"/>
                  </a:ext>
                </a:extLst>
              </p:cNvPr>
              <p:cNvSpPr/>
              <p:nvPr/>
            </p:nvSpPr>
            <p:spPr>
              <a:xfrm>
                <a:off x="1447800" y="4343400"/>
                <a:ext cx="914400" cy="979714"/>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Quad Arrow Callout 203">
                <a:extLst>
                  <a:ext uri="{FF2B5EF4-FFF2-40B4-BE49-F238E27FC236}">
                    <a16:creationId xmlns:a16="http://schemas.microsoft.com/office/drawing/2014/main" id="{E05CB43C-7559-A252-E988-F0AA270EA3D8}"/>
                  </a:ext>
                </a:extLst>
              </p:cNvPr>
              <p:cNvSpPr/>
              <p:nvPr/>
            </p:nvSpPr>
            <p:spPr>
              <a:xfrm>
                <a:off x="1524000" y="4419600"/>
                <a:ext cx="762000" cy="838200"/>
              </a:xfrm>
              <a:prstGeom prst="quadArrowCallout">
                <a:avLst>
                  <a:gd name="adj1" fmla="val 16091"/>
                  <a:gd name="adj2" fmla="val 18515"/>
                  <a:gd name="adj3" fmla="val 18515"/>
                  <a:gd name="adj4" fmla="val 481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9" name="Oval 288">
              <a:extLst>
                <a:ext uri="{FF2B5EF4-FFF2-40B4-BE49-F238E27FC236}">
                  <a16:creationId xmlns:a16="http://schemas.microsoft.com/office/drawing/2014/main" id="{8AB75D53-81C6-BB5B-AE40-C19E481EDC31}"/>
                </a:ext>
              </a:extLst>
            </p:cNvPr>
            <p:cNvSpPr/>
            <p:nvPr/>
          </p:nvSpPr>
          <p:spPr>
            <a:xfrm>
              <a:off x="2895600" y="914400"/>
              <a:ext cx="990600"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530F9600-5E75-8680-574B-2A5CE1617A12}"/>
                </a:ext>
              </a:extLst>
            </p:cNvPr>
            <p:cNvSpPr/>
            <p:nvPr/>
          </p:nvSpPr>
          <p:spPr>
            <a:xfrm>
              <a:off x="3048000" y="1066800"/>
              <a:ext cx="719259"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8BC2AB7D-69EA-AF6C-CF71-0191FF312B70}"/>
                </a:ext>
              </a:extLst>
            </p:cNvPr>
            <p:cNvSpPr/>
            <p:nvPr/>
          </p:nvSpPr>
          <p:spPr>
            <a:xfrm>
              <a:off x="3048000" y="1219200"/>
              <a:ext cx="719259" cy="10147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4" name="Group 293">
            <a:extLst>
              <a:ext uri="{FF2B5EF4-FFF2-40B4-BE49-F238E27FC236}">
                <a16:creationId xmlns:a16="http://schemas.microsoft.com/office/drawing/2014/main" id="{EAAB7DB5-A85D-526F-5E52-37E886C6B0CE}"/>
              </a:ext>
            </a:extLst>
          </p:cNvPr>
          <p:cNvGrpSpPr/>
          <p:nvPr/>
        </p:nvGrpSpPr>
        <p:grpSpPr>
          <a:xfrm>
            <a:off x="2159243" y="1091292"/>
            <a:ext cx="462066" cy="896037"/>
            <a:chOff x="8724014" y="1057702"/>
            <a:chExt cx="2452862" cy="5283426"/>
          </a:xfrm>
        </p:grpSpPr>
        <p:sp>
          <p:nvSpPr>
            <p:cNvPr id="295" name="Oval 294">
              <a:extLst>
                <a:ext uri="{FF2B5EF4-FFF2-40B4-BE49-F238E27FC236}">
                  <a16:creationId xmlns:a16="http://schemas.microsoft.com/office/drawing/2014/main" id="{4A07166B-924C-8884-DA11-4932FD9410FD}"/>
                </a:ext>
              </a:extLst>
            </p:cNvPr>
            <p:cNvSpPr/>
            <p:nvPr/>
          </p:nvSpPr>
          <p:spPr>
            <a:xfrm rot="2648374">
              <a:off x="9428880" y="5042881"/>
              <a:ext cx="597325" cy="129824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A06666D7-386F-3413-3660-7B2E4BB2E255}"/>
                </a:ext>
              </a:extLst>
            </p:cNvPr>
            <p:cNvSpPr/>
            <p:nvPr/>
          </p:nvSpPr>
          <p:spPr>
            <a:xfrm rot="19444033">
              <a:off x="9884687" y="5044159"/>
              <a:ext cx="621455" cy="126674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6AD5FF1A-8CAC-FF86-3FB2-896F4D33F7E9}"/>
                </a:ext>
              </a:extLst>
            </p:cNvPr>
            <p:cNvSpPr/>
            <p:nvPr/>
          </p:nvSpPr>
          <p:spPr>
            <a:xfrm rot="1346075">
              <a:off x="8747860" y="3395421"/>
              <a:ext cx="626587" cy="11602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69145825-9026-7DFB-529C-6309DE4BFEC0}"/>
                </a:ext>
              </a:extLst>
            </p:cNvPr>
            <p:cNvSpPr/>
            <p:nvPr/>
          </p:nvSpPr>
          <p:spPr>
            <a:xfrm rot="19749742">
              <a:off x="10503633" y="3742914"/>
              <a:ext cx="558414" cy="9550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Trapezoid 298">
              <a:extLst>
                <a:ext uri="{FF2B5EF4-FFF2-40B4-BE49-F238E27FC236}">
                  <a16:creationId xmlns:a16="http://schemas.microsoft.com/office/drawing/2014/main" id="{D8B55F4D-8BD8-120A-B462-7AD5DBD2169A}"/>
                </a:ext>
              </a:extLst>
            </p:cNvPr>
            <p:cNvSpPr/>
            <p:nvPr/>
          </p:nvSpPr>
          <p:spPr>
            <a:xfrm>
              <a:off x="9141319" y="5071119"/>
              <a:ext cx="1483180" cy="657855"/>
            </a:xfrm>
            <a:prstGeom prst="trapezoid">
              <a:avLst>
                <a:gd name="adj" fmla="val 3598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Trapezoid 299">
              <a:extLst>
                <a:ext uri="{FF2B5EF4-FFF2-40B4-BE49-F238E27FC236}">
                  <a16:creationId xmlns:a16="http://schemas.microsoft.com/office/drawing/2014/main" id="{23F42903-7A15-43A3-760D-5D2E4A85221B}"/>
                </a:ext>
              </a:extLst>
            </p:cNvPr>
            <p:cNvSpPr/>
            <p:nvPr/>
          </p:nvSpPr>
          <p:spPr>
            <a:xfrm rot="19932635">
              <a:off x="9677197" y="1870135"/>
              <a:ext cx="1010459" cy="257257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Trapezoid 300">
              <a:extLst>
                <a:ext uri="{FF2B5EF4-FFF2-40B4-BE49-F238E27FC236}">
                  <a16:creationId xmlns:a16="http://schemas.microsoft.com/office/drawing/2014/main" id="{7161CAEC-461C-9943-7E28-4BFC31926FB4}"/>
                </a:ext>
              </a:extLst>
            </p:cNvPr>
            <p:cNvSpPr/>
            <p:nvPr/>
          </p:nvSpPr>
          <p:spPr>
            <a:xfrm>
              <a:off x="9141318" y="2374761"/>
              <a:ext cx="1483180" cy="299595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E8EA8D91-0DBC-5087-9385-F207F5EA4BBA}"/>
                </a:ext>
              </a:extLst>
            </p:cNvPr>
            <p:cNvSpPr/>
            <p:nvPr/>
          </p:nvSpPr>
          <p:spPr>
            <a:xfrm>
              <a:off x="9609689" y="1975300"/>
              <a:ext cx="676956" cy="1207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rapezoid 302">
              <a:extLst>
                <a:ext uri="{FF2B5EF4-FFF2-40B4-BE49-F238E27FC236}">
                  <a16:creationId xmlns:a16="http://schemas.microsoft.com/office/drawing/2014/main" id="{247D829D-0040-225C-DF3F-92E3CC2F8E64}"/>
                </a:ext>
              </a:extLst>
            </p:cNvPr>
            <p:cNvSpPr/>
            <p:nvPr/>
          </p:nvSpPr>
          <p:spPr>
            <a:xfrm rot="2088477">
              <a:off x="8942829" y="2549404"/>
              <a:ext cx="872511" cy="1705448"/>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Isosceles Triangle 303">
              <a:extLst>
                <a:ext uri="{FF2B5EF4-FFF2-40B4-BE49-F238E27FC236}">
                  <a16:creationId xmlns:a16="http://schemas.microsoft.com/office/drawing/2014/main" id="{EED5F90C-5121-21DA-CDCD-CD6964E7C2A8}"/>
                </a:ext>
              </a:extLst>
            </p:cNvPr>
            <p:cNvSpPr/>
            <p:nvPr/>
          </p:nvSpPr>
          <p:spPr>
            <a:xfrm rot="10800000">
              <a:off x="9588628" y="2704801"/>
              <a:ext cx="698017" cy="111416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Trapezoid 99">
              <a:extLst>
                <a:ext uri="{FF2B5EF4-FFF2-40B4-BE49-F238E27FC236}">
                  <a16:creationId xmlns:a16="http://schemas.microsoft.com/office/drawing/2014/main" id="{DA2D3C8B-2B84-6581-04EF-9B6C97E97041}"/>
                </a:ext>
              </a:extLst>
            </p:cNvPr>
            <p:cNvSpPr/>
            <p:nvPr/>
          </p:nvSpPr>
          <p:spPr>
            <a:xfrm rot="1343500">
              <a:off x="9100760" y="2476399"/>
              <a:ext cx="1141137" cy="3590876"/>
            </a:xfrm>
            <a:custGeom>
              <a:avLst/>
              <a:gdLst>
                <a:gd name="connsiteX0" fmla="*/ 0 w 1141137"/>
                <a:gd name="connsiteY0" fmla="*/ 3383458 h 3383458"/>
                <a:gd name="connsiteX1" fmla="*/ 410627 w 1141137"/>
                <a:gd name="connsiteY1" fmla="*/ 0 h 3383458"/>
                <a:gd name="connsiteX2" fmla="*/ 730510 w 1141137"/>
                <a:gd name="connsiteY2" fmla="*/ 0 h 3383458"/>
                <a:gd name="connsiteX3" fmla="*/ 1141137 w 1141137"/>
                <a:gd name="connsiteY3" fmla="*/ 3383458 h 3383458"/>
                <a:gd name="connsiteX4" fmla="*/ 0 w 1141137"/>
                <a:gd name="connsiteY4" fmla="*/ 3383458 h 3383458"/>
                <a:gd name="connsiteX0" fmla="*/ 0 w 1141137"/>
                <a:gd name="connsiteY0" fmla="*/ 3383458 h 3383458"/>
                <a:gd name="connsiteX1" fmla="*/ 410627 w 1141137"/>
                <a:gd name="connsiteY1" fmla="*/ 0 h 3383458"/>
                <a:gd name="connsiteX2" fmla="*/ 617291 w 1141137"/>
                <a:gd name="connsiteY2" fmla="*/ 57168 h 3383458"/>
                <a:gd name="connsiteX3" fmla="*/ 1141137 w 1141137"/>
                <a:gd name="connsiteY3" fmla="*/ 3383458 h 3383458"/>
                <a:gd name="connsiteX4" fmla="*/ 0 w 1141137"/>
                <a:gd name="connsiteY4" fmla="*/ 3383458 h 3383458"/>
                <a:gd name="connsiteX0" fmla="*/ 0 w 1141137"/>
                <a:gd name="connsiteY0" fmla="*/ 3383458 h 3590876"/>
                <a:gd name="connsiteX1" fmla="*/ 410627 w 1141137"/>
                <a:gd name="connsiteY1" fmla="*/ 0 h 3590876"/>
                <a:gd name="connsiteX2" fmla="*/ 617291 w 1141137"/>
                <a:gd name="connsiteY2" fmla="*/ 57168 h 3590876"/>
                <a:gd name="connsiteX3" fmla="*/ 1141137 w 1141137"/>
                <a:gd name="connsiteY3" fmla="*/ 3383458 h 3590876"/>
                <a:gd name="connsiteX4" fmla="*/ 0 w 1141137"/>
                <a:gd name="connsiteY4" fmla="*/ 3383458 h 3590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137" h="3590876">
                  <a:moveTo>
                    <a:pt x="0" y="3383458"/>
                  </a:moveTo>
                  <a:lnTo>
                    <a:pt x="410627" y="0"/>
                  </a:lnTo>
                  <a:lnTo>
                    <a:pt x="617291" y="57168"/>
                  </a:lnTo>
                  <a:lnTo>
                    <a:pt x="1141137" y="3383458"/>
                  </a:lnTo>
                  <a:cubicBezTo>
                    <a:pt x="760758" y="3383458"/>
                    <a:pt x="320153" y="3850150"/>
                    <a:pt x="0" y="3383458"/>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6" name="Group 47">
              <a:extLst>
                <a:ext uri="{FF2B5EF4-FFF2-40B4-BE49-F238E27FC236}">
                  <a16:creationId xmlns:a16="http://schemas.microsoft.com/office/drawing/2014/main" id="{37D0AE37-7FBA-2BF9-79EA-B6DAFD38211A}"/>
                </a:ext>
              </a:extLst>
            </p:cNvPr>
            <p:cNvGrpSpPr/>
            <p:nvPr/>
          </p:nvGrpSpPr>
          <p:grpSpPr>
            <a:xfrm rot="20000033">
              <a:off x="10411570" y="3951496"/>
              <a:ext cx="765306" cy="329378"/>
              <a:chOff x="5638800" y="2514600"/>
              <a:chExt cx="1810870" cy="304800"/>
            </a:xfrm>
          </p:grpSpPr>
          <p:sp>
            <p:nvSpPr>
              <p:cNvPr id="315" name="Left-Right-Up Arrow 233">
                <a:extLst>
                  <a:ext uri="{FF2B5EF4-FFF2-40B4-BE49-F238E27FC236}">
                    <a16:creationId xmlns:a16="http://schemas.microsoft.com/office/drawing/2014/main" id="{9927A02A-30D6-65A3-8786-EA4F6F76F995}"/>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Left-Right-Up Arrow 234">
                <a:extLst>
                  <a:ext uri="{FF2B5EF4-FFF2-40B4-BE49-F238E27FC236}">
                    <a16:creationId xmlns:a16="http://schemas.microsoft.com/office/drawing/2014/main" id="{D29D87B0-5DFD-6827-485C-07FE58A97867}"/>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Left-Right-Up Arrow 235">
                <a:extLst>
                  <a:ext uri="{FF2B5EF4-FFF2-40B4-BE49-F238E27FC236}">
                    <a16:creationId xmlns:a16="http://schemas.microsoft.com/office/drawing/2014/main" id="{37299252-AD39-6F24-44C1-DAE48BB2174E}"/>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Left-Right-Up Arrow 236">
                <a:extLst>
                  <a:ext uri="{FF2B5EF4-FFF2-40B4-BE49-F238E27FC236}">
                    <a16:creationId xmlns:a16="http://schemas.microsoft.com/office/drawing/2014/main" id="{5441CD68-2A3F-2828-58D4-7737803652DB}"/>
                  </a:ext>
                </a:extLst>
              </p:cNvPr>
              <p:cNvSpPr/>
              <p:nvPr/>
            </p:nvSpPr>
            <p:spPr>
              <a:xfrm>
                <a:off x="699247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7" name="Group 48">
              <a:extLst>
                <a:ext uri="{FF2B5EF4-FFF2-40B4-BE49-F238E27FC236}">
                  <a16:creationId xmlns:a16="http://schemas.microsoft.com/office/drawing/2014/main" id="{5D92C5A1-4EAE-F337-B2F8-BE77D9BAF1DF}"/>
                </a:ext>
              </a:extLst>
            </p:cNvPr>
            <p:cNvGrpSpPr/>
            <p:nvPr/>
          </p:nvGrpSpPr>
          <p:grpSpPr>
            <a:xfrm rot="2421609">
              <a:off x="8724014" y="3784767"/>
              <a:ext cx="627201" cy="358736"/>
              <a:chOff x="5638800" y="2514600"/>
              <a:chExt cx="1362635" cy="304800"/>
            </a:xfrm>
          </p:grpSpPr>
          <p:sp>
            <p:nvSpPr>
              <p:cNvPr id="312" name="Left-Right-Up Arrow 230">
                <a:extLst>
                  <a:ext uri="{FF2B5EF4-FFF2-40B4-BE49-F238E27FC236}">
                    <a16:creationId xmlns:a16="http://schemas.microsoft.com/office/drawing/2014/main" id="{9E517CF2-BE7E-A8DB-77CA-08CB40EC2DE5}"/>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Left-Right-Up Arrow 231">
                <a:extLst>
                  <a:ext uri="{FF2B5EF4-FFF2-40B4-BE49-F238E27FC236}">
                    <a16:creationId xmlns:a16="http://schemas.microsoft.com/office/drawing/2014/main" id="{3E243D56-6F18-C946-DC29-BC05CE2DE3FC}"/>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Left-Right-Up Arrow 232">
                <a:extLst>
                  <a:ext uri="{FF2B5EF4-FFF2-40B4-BE49-F238E27FC236}">
                    <a16:creationId xmlns:a16="http://schemas.microsoft.com/office/drawing/2014/main" id="{655D4255-468D-2EFE-A443-D691FE9F4887}"/>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8" name="Trapezoid 105">
              <a:extLst>
                <a:ext uri="{FF2B5EF4-FFF2-40B4-BE49-F238E27FC236}">
                  <a16:creationId xmlns:a16="http://schemas.microsoft.com/office/drawing/2014/main" id="{F8A52AC8-8CB1-258A-051B-59483C6F0F77}"/>
                </a:ext>
              </a:extLst>
            </p:cNvPr>
            <p:cNvSpPr/>
            <p:nvPr/>
          </p:nvSpPr>
          <p:spPr>
            <a:xfrm rot="1130737">
              <a:off x="9504910" y="2609283"/>
              <a:ext cx="739656" cy="3319628"/>
            </a:xfrm>
            <a:custGeom>
              <a:avLst/>
              <a:gdLst>
                <a:gd name="connsiteX0" fmla="*/ 0 w 739656"/>
                <a:gd name="connsiteY0" fmla="*/ 3105450 h 3105450"/>
                <a:gd name="connsiteX1" fmla="*/ 266158 w 739656"/>
                <a:gd name="connsiteY1" fmla="*/ 0 h 3105450"/>
                <a:gd name="connsiteX2" fmla="*/ 473498 w 739656"/>
                <a:gd name="connsiteY2" fmla="*/ 0 h 3105450"/>
                <a:gd name="connsiteX3" fmla="*/ 739656 w 739656"/>
                <a:gd name="connsiteY3" fmla="*/ 3105450 h 3105450"/>
                <a:gd name="connsiteX4" fmla="*/ 0 w 739656"/>
                <a:gd name="connsiteY4" fmla="*/ 3105450 h 3105450"/>
                <a:gd name="connsiteX0" fmla="*/ 0 w 739656"/>
                <a:gd name="connsiteY0" fmla="*/ 3120237 h 3120237"/>
                <a:gd name="connsiteX1" fmla="*/ 266158 w 739656"/>
                <a:gd name="connsiteY1" fmla="*/ 14787 h 3120237"/>
                <a:gd name="connsiteX2" fmla="*/ 330635 w 739656"/>
                <a:gd name="connsiteY2" fmla="*/ 0 h 3120237"/>
                <a:gd name="connsiteX3" fmla="*/ 739656 w 739656"/>
                <a:gd name="connsiteY3" fmla="*/ 3120237 h 3120237"/>
                <a:gd name="connsiteX4" fmla="*/ 0 w 739656"/>
                <a:gd name="connsiteY4" fmla="*/ 3120237 h 3120237"/>
                <a:gd name="connsiteX0" fmla="*/ 0 w 739656"/>
                <a:gd name="connsiteY0" fmla="*/ 3120237 h 3319628"/>
                <a:gd name="connsiteX1" fmla="*/ 266158 w 739656"/>
                <a:gd name="connsiteY1" fmla="*/ 14787 h 3319628"/>
                <a:gd name="connsiteX2" fmla="*/ 330635 w 739656"/>
                <a:gd name="connsiteY2" fmla="*/ 0 h 3319628"/>
                <a:gd name="connsiteX3" fmla="*/ 739656 w 739656"/>
                <a:gd name="connsiteY3" fmla="*/ 3120237 h 3319628"/>
                <a:gd name="connsiteX4" fmla="*/ 0 w 739656"/>
                <a:gd name="connsiteY4" fmla="*/ 3120237 h 331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656" h="3319628">
                  <a:moveTo>
                    <a:pt x="0" y="3120237"/>
                  </a:moveTo>
                  <a:lnTo>
                    <a:pt x="266158" y="14787"/>
                  </a:lnTo>
                  <a:lnTo>
                    <a:pt x="330635" y="0"/>
                  </a:lnTo>
                  <a:lnTo>
                    <a:pt x="739656" y="3120237"/>
                  </a:lnTo>
                  <a:cubicBezTo>
                    <a:pt x="493104" y="3120237"/>
                    <a:pt x="536597" y="3568868"/>
                    <a:pt x="0" y="3120237"/>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D711656D-0DE2-E61F-4A6C-DD8633B4B572}"/>
                </a:ext>
              </a:extLst>
            </p:cNvPr>
            <p:cNvSpPr/>
            <p:nvPr/>
          </p:nvSpPr>
          <p:spPr>
            <a:xfrm>
              <a:off x="9280418" y="1397530"/>
              <a:ext cx="1285436" cy="15145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Freeform: Shape 309">
              <a:extLst>
                <a:ext uri="{FF2B5EF4-FFF2-40B4-BE49-F238E27FC236}">
                  <a16:creationId xmlns:a16="http://schemas.microsoft.com/office/drawing/2014/main" id="{6C5AC044-5A90-A4E7-7F0A-AB7C1D5BDE5E}"/>
                </a:ext>
              </a:extLst>
            </p:cNvPr>
            <p:cNvSpPr/>
            <p:nvPr/>
          </p:nvSpPr>
          <p:spPr>
            <a:xfrm rot="1424257">
              <a:off x="9041348" y="1057702"/>
              <a:ext cx="1813636" cy="1358914"/>
            </a:xfrm>
            <a:custGeom>
              <a:avLst/>
              <a:gdLst>
                <a:gd name="connsiteX0" fmla="*/ 727104 w 2466507"/>
                <a:gd name="connsiteY0" fmla="*/ 35015 h 1848095"/>
                <a:gd name="connsiteX1" fmla="*/ 1382000 w 2466507"/>
                <a:gd name="connsiteY1" fmla="*/ 96914 h 1848095"/>
                <a:gd name="connsiteX2" fmla="*/ 1515770 w 2466507"/>
                <a:gd name="connsiteY2" fmla="*/ 156589 h 1848095"/>
                <a:gd name="connsiteX3" fmla="*/ 1523803 w 2466507"/>
                <a:gd name="connsiteY3" fmla="*/ 157852 h 1848095"/>
                <a:gd name="connsiteX4" fmla="*/ 1636485 w 2466507"/>
                <a:gd name="connsiteY4" fmla="*/ 85919 h 1848095"/>
                <a:gd name="connsiteX5" fmla="*/ 2401174 w 2466507"/>
                <a:gd name="connsiteY5" fmla="*/ 161628 h 1848095"/>
                <a:gd name="connsiteX6" fmla="*/ 1905700 w 2466507"/>
                <a:gd name="connsiteY6" fmla="*/ 287661 h 1848095"/>
                <a:gd name="connsiteX7" fmla="*/ 1886767 w 2466507"/>
                <a:gd name="connsiteY7" fmla="*/ 299994 h 1848095"/>
                <a:gd name="connsiteX8" fmla="*/ 1927697 w 2466507"/>
                <a:gd name="connsiteY8" fmla="*/ 338204 h 1848095"/>
                <a:gd name="connsiteX9" fmla="*/ 1977065 w 2466507"/>
                <a:gd name="connsiteY9" fmla="*/ 462114 h 1848095"/>
                <a:gd name="connsiteX10" fmla="*/ 1971632 w 2466507"/>
                <a:gd name="connsiteY10" fmla="*/ 489425 h 1848095"/>
                <a:gd name="connsiteX11" fmla="*/ 1990586 w 2466507"/>
                <a:gd name="connsiteY11" fmla="*/ 493369 h 1848095"/>
                <a:gd name="connsiteX12" fmla="*/ 2466507 w 2466507"/>
                <a:gd name="connsiteY12" fmla="*/ 1075310 h 1848095"/>
                <a:gd name="connsiteX13" fmla="*/ 1747914 w 2466507"/>
                <a:gd name="connsiteY13" fmla="*/ 800685 h 1848095"/>
                <a:gd name="connsiteX14" fmla="*/ 1458389 w 2466507"/>
                <a:gd name="connsiteY14" fmla="*/ 877549 h 1848095"/>
                <a:gd name="connsiteX15" fmla="*/ 1445535 w 2466507"/>
                <a:gd name="connsiteY15" fmla="*/ 884352 h 1848095"/>
                <a:gd name="connsiteX16" fmla="*/ 1411928 w 2466507"/>
                <a:gd name="connsiteY16" fmla="*/ 1061020 h 1848095"/>
                <a:gd name="connsiteX17" fmla="*/ 1420013 w 2466507"/>
                <a:gd name="connsiteY17" fmla="*/ 1266323 h 1848095"/>
                <a:gd name="connsiteX18" fmla="*/ 1276240 w 2466507"/>
                <a:gd name="connsiteY18" fmla="*/ 1078670 h 1848095"/>
                <a:gd name="connsiteX19" fmla="*/ 1250664 w 2466507"/>
                <a:gd name="connsiteY19" fmla="*/ 1013220 h 1848095"/>
                <a:gd name="connsiteX20" fmla="*/ 1214823 w 2466507"/>
                <a:gd name="connsiteY20" fmla="*/ 1044284 h 1848095"/>
                <a:gd name="connsiteX21" fmla="*/ 1205896 w 2466507"/>
                <a:gd name="connsiteY21" fmla="*/ 1054033 h 1848095"/>
                <a:gd name="connsiteX22" fmla="*/ 1203901 w 2466507"/>
                <a:gd name="connsiteY22" fmla="*/ 1115789 h 1848095"/>
                <a:gd name="connsiteX23" fmla="*/ 1181997 w 2466507"/>
                <a:gd name="connsiteY23" fmla="*/ 1234837 h 1848095"/>
                <a:gd name="connsiteX24" fmla="*/ 1230730 w 2466507"/>
                <a:gd name="connsiteY24" fmla="*/ 1309155 h 1848095"/>
                <a:gd name="connsiteX25" fmla="*/ 1173799 w 2466507"/>
                <a:gd name="connsiteY25" fmla="*/ 1279387 h 1848095"/>
                <a:gd name="connsiteX26" fmla="*/ 1172022 w 2466507"/>
                <a:gd name="connsiteY26" fmla="*/ 1289044 h 1848095"/>
                <a:gd name="connsiteX27" fmla="*/ 1114262 w 2466507"/>
                <a:gd name="connsiteY27" fmla="*/ 1465608 h 1848095"/>
                <a:gd name="connsiteX28" fmla="*/ 1099070 w 2466507"/>
                <a:gd name="connsiteY28" fmla="*/ 1343352 h 1848095"/>
                <a:gd name="connsiteX29" fmla="*/ 1073940 w 2466507"/>
                <a:gd name="connsiteY29" fmla="*/ 1236928 h 1848095"/>
                <a:gd name="connsiteX30" fmla="*/ 1059964 w 2466507"/>
                <a:gd name="connsiteY30" fmla="*/ 1231513 h 1848095"/>
                <a:gd name="connsiteX31" fmla="*/ 567819 w 2466507"/>
                <a:gd name="connsiteY31" fmla="*/ 1266474 h 1848095"/>
                <a:gd name="connsiteX32" fmla="*/ 246903 w 2466507"/>
                <a:gd name="connsiteY32" fmla="*/ 1848095 h 1848095"/>
                <a:gd name="connsiteX33" fmla="*/ 304633 w 2466507"/>
                <a:gd name="connsiteY33" fmla="*/ 1021313 h 1848095"/>
                <a:gd name="connsiteX34" fmla="*/ 313780 w 2466507"/>
                <a:gd name="connsiteY34" fmla="*/ 1014666 h 1848095"/>
                <a:gd name="connsiteX35" fmla="*/ 287941 w 2466507"/>
                <a:gd name="connsiteY35" fmla="*/ 991709 h 1848095"/>
                <a:gd name="connsiteX36" fmla="*/ 257091 w 2466507"/>
                <a:gd name="connsiteY36" fmla="*/ 934028 h 1848095"/>
                <a:gd name="connsiteX37" fmla="*/ 250665 w 2466507"/>
                <a:gd name="connsiteY37" fmla="*/ 868932 h 1848095"/>
                <a:gd name="connsiteX38" fmla="*/ 256844 w 2466507"/>
                <a:gd name="connsiteY38" fmla="*/ 845214 h 1848095"/>
                <a:gd name="connsiteX39" fmla="*/ 246688 w 2466507"/>
                <a:gd name="connsiteY39" fmla="*/ 849247 h 1848095"/>
                <a:gd name="connsiteX40" fmla="*/ 215698 w 2466507"/>
                <a:gd name="connsiteY40" fmla="*/ 866152 h 1848095"/>
                <a:gd name="connsiteX41" fmla="*/ 167119 w 2466507"/>
                <a:gd name="connsiteY41" fmla="*/ 950064 h 1848095"/>
                <a:gd name="connsiteX42" fmla="*/ 75756 w 2466507"/>
                <a:gd name="connsiteY42" fmla="*/ 1303354 h 1848095"/>
                <a:gd name="connsiteX43" fmla="*/ 75753 w 2466507"/>
                <a:gd name="connsiteY43" fmla="*/ 1303355 h 1848095"/>
                <a:gd name="connsiteX44" fmla="*/ 73176 w 2466507"/>
                <a:gd name="connsiteY44" fmla="*/ 983534 h 1848095"/>
                <a:gd name="connsiteX45" fmla="*/ 79558 w 2466507"/>
                <a:gd name="connsiteY45" fmla="*/ 952396 h 1848095"/>
                <a:gd name="connsiteX46" fmla="*/ 0 w 2466507"/>
                <a:gd name="connsiteY46" fmla="*/ 1018139 h 1848095"/>
                <a:gd name="connsiteX47" fmla="*/ 103201 w 2466507"/>
                <a:gd name="connsiteY47" fmla="*/ 811869 h 1848095"/>
                <a:gd name="connsiteX48" fmla="*/ 125188 w 2466507"/>
                <a:gd name="connsiteY48" fmla="*/ 779072 h 1848095"/>
                <a:gd name="connsiteX49" fmla="*/ 150419 w 2466507"/>
                <a:gd name="connsiteY49" fmla="*/ 711219 h 1848095"/>
                <a:gd name="connsiteX50" fmla="*/ 490926 w 2466507"/>
                <a:gd name="connsiteY50" fmla="*/ 422461 h 1848095"/>
                <a:gd name="connsiteX51" fmla="*/ 506054 w 2466507"/>
                <a:gd name="connsiteY51" fmla="*/ 421512 h 1848095"/>
                <a:gd name="connsiteX52" fmla="*/ 529861 w 2466507"/>
                <a:gd name="connsiteY52" fmla="*/ 409009 h 1848095"/>
                <a:gd name="connsiteX53" fmla="*/ 535794 w 2466507"/>
                <a:gd name="connsiteY53" fmla="*/ 406909 h 1848095"/>
                <a:gd name="connsiteX54" fmla="*/ 528949 w 2466507"/>
                <a:gd name="connsiteY54" fmla="*/ 374290 h 1848095"/>
                <a:gd name="connsiteX55" fmla="*/ 585500 w 2466507"/>
                <a:gd name="connsiteY55" fmla="*/ 141461 h 1848095"/>
                <a:gd name="connsiteX56" fmla="*/ 727104 w 2466507"/>
                <a:gd name="connsiteY56" fmla="*/ 35015 h 184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66507" h="1848095">
                  <a:moveTo>
                    <a:pt x="727104" y="35015"/>
                  </a:moveTo>
                  <a:cubicBezTo>
                    <a:pt x="886367" y="-28392"/>
                    <a:pt x="1123712" y="-4471"/>
                    <a:pt x="1382000" y="96914"/>
                  </a:cubicBezTo>
                  <a:lnTo>
                    <a:pt x="1515770" y="156589"/>
                  </a:lnTo>
                  <a:lnTo>
                    <a:pt x="1523803" y="157852"/>
                  </a:lnTo>
                  <a:lnTo>
                    <a:pt x="1636485" y="85919"/>
                  </a:lnTo>
                  <a:cubicBezTo>
                    <a:pt x="1889184" y="-44273"/>
                    <a:pt x="2192109" y="-24059"/>
                    <a:pt x="2401174" y="161628"/>
                  </a:cubicBezTo>
                  <a:cubicBezTo>
                    <a:pt x="2229500" y="154934"/>
                    <a:pt x="2057604" y="199922"/>
                    <a:pt x="1905700" y="287661"/>
                  </a:cubicBezTo>
                  <a:lnTo>
                    <a:pt x="1886767" y="299994"/>
                  </a:lnTo>
                  <a:lnTo>
                    <a:pt x="1927697" y="338204"/>
                  </a:lnTo>
                  <a:cubicBezTo>
                    <a:pt x="1959486" y="376289"/>
                    <a:pt x="1977065" y="418161"/>
                    <a:pt x="1977065" y="462114"/>
                  </a:cubicBezTo>
                  <a:lnTo>
                    <a:pt x="1971632" y="489425"/>
                  </a:lnTo>
                  <a:lnTo>
                    <a:pt x="1990586" y="493369"/>
                  </a:lnTo>
                  <a:cubicBezTo>
                    <a:pt x="2246837" y="573345"/>
                    <a:pt x="2441604" y="796801"/>
                    <a:pt x="2466507" y="1075310"/>
                  </a:cubicBezTo>
                  <a:cubicBezTo>
                    <a:pt x="2285044" y="878207"/>
                    <a:pt x="2018815" y="776463"/>
                    <a:pt x="1747914" y="800685"/>
                  </a:cubicBezTo>
                  <a:cubicBezTo>
                    <a:pt x="1646327" y="809769"/>
                    <a:pt x="1548530" y="836169"/>
                    <a:pt x="1458389" y="877549"/>
                  </a:cubicBezTo>
                  <a:lnTo>
                    <a:pt x="1445535" y="884352"/>
                  </a:lnTo>
                  <a:lnTo>
                    <a:pt x="1411928" y="1061020"/>
                  </a:lnTo>
                  <a:cubicBezTo>
                    <a:pt x="1406693" y="1129564"/>
                    <a:pt x="1409250" y="1198449"/>
                    <a:pt x="1420013" y="1266323"/>
                  </a:cubicBezTo>
                  <a:cubicBezTo>
                    <a:pt x="1359037" y="1212164"/>
                    <a:pt x="1311095" y="1148415"/>
                    <a:pt x="1276240" y="1078670"/>
                  </a:cubicBezTo>
                  <a:lnTo>
                    <a:pt x="1250664" y="1013220"/>
                  </a:lnTo>
                  <a:lnTo>
                    <a:pt x="1214823" y="1044284"/>
                  </a:lnTo>
                  <a:lnTo>
                    <a:pt x="1205896" y="1054033"/>
                  </a:lnTo>
                  <a:lnTo>
                    <a:pt x="1203901" y="1115789"/>
                  </a:lnTo>
                  <a:lnTo>
                    <a:pt x="1181997" y="1234837"/>
                  </a:lnTo>
                  <a:lnTo>
                    <a:pt x="1230730" y="1309155"/>
                  </a:lnTo>
                  <a:lnTo>
                    <a:pt x="1173799" y="1279387"/>
                  </a:lnTo>
                  <a:lnTo>
                    <a:pt x="1172022" y="1289044"/>
                  </a:lnTo>
                  <a:cubicBezTo>
                    <a:pt x="1157131" y="1347587"/>
                    <a:pt x="1137925" y="1406683"/>
                    <a:pt x="1114262" y="1465608"/>
                  </a:cubicBezTo>
                  <a:cubicBezTo>
                    <a:pt x="1111134" y="1423051"/>
                    <a:pt x="1106024" y="1382281"/>
                    <a:pt x="1099070" y="1343352"/>
                  </a:cubicBezTo>
                  <a:lnTo>
                    <a:pt x="1073940" y="1236928"/>
                  </a:lnTo>
                  <a:lnTo>
                    <a:pt x="1059964" y="1231513"/>
                  </a:lnTo>
                  <a:cubicBezTo>
                    <a:pt x="887414" y="1175974"/>
                    <a:pt x="712975" y="1186958"/>
                    <a:pt x="567819" y="1266474"/>
                  </a:cubicBezTo>
                  <a:cubicBezTo>
                    <a:pt x="374278" y="1372496"/>
                    <a:pt x="255383" y="1587977"/>
                    <a:pt x="246903" y="1848095"/>
                  </a:cubicBezTo>
                  <a:cubicBezTo>
                    <a:pt x="81634" y="1546401"/>
                    <a:pt x="112366" y="1202321"/>
                    <a:pt x="304633" y="1021313"/>
                  </a:cubicBezTo>
                  <a:lnTo>
                    <a:pt x="313780" y="1014666"/>
                  </a:lnTo>
                  <a:lnTo>
                    <a:pt x="287941" y="991709"/>
                  </a:lnTo>
                  <a:cubicBezTo>
                    <a:pt x="273914" y="974311"/>
                    <a:pt x="263475" y="955056"/>
                    <a:pt x="257091" y="934028"/>
                  </a:cubicBezTo>
                  <a:cubicBezTo>
                    <a:pt x="250706" y="913000"/>
                    <a:pt x="248678" y="891192"/>
                    <a:pt x="250665" y="868932"/>
                  </a:cubicBezTo>
                  <a:lnTo>
                    <a:pt x="256844" y="845214"/>
                  </a:lnTo>
                  <a:lnTo>
                    <a:pt x="246688" y="849247"/>
                  </a:lnTo>
                  <a:lnTo>
                    <a:pt x="215698" y="866152"/>
                  </a:lnTo>
                  <a:lnTo>
                    <a:pt x="167119" y="950064"/>
                  </a:lnTo>
                  <a:cubicBezTo>
                    <a:pt x="118680" y="1049881"/>
                    <a:pt x="86608" y="1169995"/>
                    <a:pt x="75756" y="1303354"/>
                  </a:cubicBezTo>
                  <a:lnTo>
                    <a:pt x="75753" y="1303355"/>
                  </a:lnTo>
                  <a:cubicBezTo>
                    <a:pt x="60108" y="1191978"/>
                    <a:pt x="59991" y="1083798"/>
                    <a:pt x="73176" y="983534"/>
                  </a:cubicBezTo>
                  <a:lnTo>
                    <a:pt x="79558" y="952396"/>
                  </a:lnTo>
                  <a:lnTo>
                    <a:pt x="0" y="1018139"/>
                  </a:lnTo>
                  <a:cubicBezTo>
                    <a:pt x="29579" y="944482"/>
                    <a:pt x="64372" y="875451"/>
                    <a:pt x="103201" y="811869"/>
                  </a:cubicBezTo>
                  <a:lnTo>
                    <a:pt x="125188" y="779072"/>
                  </a:lnTo>
                  <a:lnTo>
                    <a:pt x="150419" y="711219"/>
                  </a:lnTo>
                  <a:cubicBezTo>
                    <a:pt x="225550" y="551809"/>
                    <a:pt x="344988" y="442962"/>
                    <a:pt x="490926" y="422461"/>
                  </a:cubicBezTo>
                  <a:lnTo>
                    <a:pt x="506054" y="421512"/>
                  </a:lnTo>
                  <a:lnTo>
                    <a:pt x="529861" y="409009"/>
                  </a:lnTo>
                  <a:lnTo>
                    <a:pt x="535794" y="406909"/>
                  </a:lnTo>
                  <a:lnTo>
                    <a:pt x="528949" y="374290"/>
                  </a:lnTo>
                  <a:cubicBezTo>
                    <a:pt x="521544" y="284735"/>
                    <a:pt x="539318" y="205086"/>
                    <a:pt x="585500" y="141461"/>
                  </a:cubicBezTo>
                  <a:cubicBezTo>
                    <a:pt x="620140" y="93744"/>
                    <a:pt x="668299" y="58427"/>
                    <a:pt x="727104" y="35015"/>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1" name="Rectangle 310">
              <a:extLst>
                <a:ext uri="{FF2B5EF4-FFF2-40B4-BE49-F238E27FC236}">
                  <a16:creationId xmlns:a16="http://schemas.microsoft.com/office/drawing/2014/main" id="{E3917248-3364-877A-34E4-E5675E6FEC95}"/>
                </a:ext>
              </a:extLst>
            </p:cNvPr>
            <p:cNvSpPr/>
            <p:nvPr/>
          </p:nvSpPr>
          <p:spPr>
            <a:xfrm>
              <a:off x="9264082" y="1490091"/>
              <a:ext cx="1353770" cy="263514"/>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9" name="Group 318">
            <a:extLst>
              <a:ext uri="{FF2B5EF4-FFF2-40B4-BE49-F238E27FC236}">
                <a16:creationId xmlns:a16="http://schemas.microsoft.com/office/drawing/2014/main" id="{CC09B477-FB29-7407-B6E5-15A133AFD9AE}"/>
              </a:ext>
            </a:extLst>
          </p:cNvPr>
          <p:cNvGrpSpPr/>
          <p:nvPr/>
        </p:nvGrpSpPr>
        <p:grpSpPr>
          <a:xfrm>
            <a:off x="1690244" y="1715326"/>
            <a:ext cx="436641" cy="794349"/>
            <a:chOff x="2640425" y="914400"/>
            <a:chExt cx="1542152" cy="3617540"/>
          </a:xfrm>
        </p:grpSpPr>
        <p:sp>
          <p:nvSpPr>
            <p:cNvPr id="320" name="Cloud 319">
              <a:extLst>
                <a:ext uri="{FF2B5EF4-FFF2-40B4-BE49-F238E27FC236}">
                  <a16:creationId xmlns:a16="http://schemas.microsoft.com/office/drawing/2014/main" id="{85447A22-8D2A-3D0E-E47D-E6B1C19D22E4}"/>
                </a:ext>
              </a:extLst>
            </p:cNvPr>
            <p:cNvSpPr/>
            <p:nvPr/>
          </p:nvSpPr>
          <p:spPr>
            <a:xfrm>
              <a:off x="2895600" y="16002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Cloud 320">
              <a:extLst>
                <a:ext uri="{FF2B5EF4-FFF2-40B4-BE49-F238E27FC236}">
                  <a16:creationId xmlns:a16="http://schemas.microsoft.com/office/drawing/2014/main" id="{4108A4C5-30A4-90AF-F5CA-B5EB3B5E8F21}"/>
                </a:ext>
              </a:extLst>
            </p:cNvPr>
            <p:cNvSpPr/>
            <p:nvPr/>
          </p:nvSpPr>
          <p:spPr>
            <a:xfrm>
              <a:off x="3657600" y="15240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FAC7DF08-EF23-8A98-5C45-62635BD8F3A1}"/>
                </a:ext>
              </a:extLst>
            </p:cNvPr>
            <p:cNvSpPr/>
            <p:nvPr/>
          </p:nvSpPr>
          <p:spPr>
            <a:xfrm rot="18773865">
              <a:off x="2482755" y="2680605"/>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5DABC842-90D7-724E-E162-C68CE348B5B0}"/>
                </a:ext>
              </a:extLst>
            </p:cNvPr>
            <p:cNvSpPr/>
            <p:nvPr/>
          </p:nvSpPr>
          <p:spPr>
            <a:xfrm rot="3375388">
              <a:off x="3741841" y="2692493"/>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Trapezoid 323">
              <a:extLst>
                <a:ext uri="{FF2B5EF4-FFF2-40B4-BE49-F238E27FC236}">
                  <a16:creationId xmlns:a16="http://schemas.microsoft.com/office/drawing/2014/main" id="{18DAAC1E-C7FA-7728-57E5-02180C9EA0A6}"/>
                </a:ext>
              </a:extLst>
            </p:cNvPr>
            <p:cNvSpPr/>
            <p:nvPr/>
          </p:nvSpPr>
          <p:spPr>
            <a:xfrm rot="1753374" flipH="1">
              <a:off x="27516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Trapezoid 324">
              <a:extLst>
                <a:ext uri="{FF2B5EF4-FFF2-40B4-BE49-F238E27FC236}">
                  <a16:creationId xmlns:a16="http://schemas.microsoft.com/office/drawing/2014/main" id="{0BD1F9E7-62CA-46FA-5FA3-86B3F98FC192}"/>
                </a:ext>
              </a:extLst>
            </p:cNvPr>
            <p:cNvSpPr/>
            <p:nvPr/>
          </p:nvSpPr>
          <p:spPr>
            <a:xfrm rot="19846626">
              <a:off x="35898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83D4239F-5D1E-FC19-9266-27A9A80F807A}"/>
                </a:ext>
              </a:extLst>
            </p:cNvPr>
            <p:cNvSpPr/>
            <p:nvPr/>
          </p:nvSpPr>
          <p:spPr>
            <a:xfrm rot="20950279">
              <a:off x="3000640" y="416710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A8BD4F0F-8EA8-6028-61FA-5586F3D8C8DD}"/>
                </a:ext>
              </a:extLst>
            </p:cNvPr>
            <p:cNvSpPr/>
            <p:nvPr/>
          </p:nvSpPr>
          <p:spPr>
            <a:xfrm rot="1946972">
              <a:off x="3404043" y="416887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Trapezoid 327">
              <a:extLst>
                <a:ext uri="{FF2B5EF4-FFF2-40B4-BE49-F238E27FC236}">
                  <a16:creationId xmlns:a16="http://schemas.microsoft.com/office/drawing/2014/main" id="{68CD58E2-1DF5-ED00-A2BC-8B51D63E95F0}"/>
                </a:ext>
              </a:extLst>
            </p:cNvPr>
            <p:cNvSpPr/>
            <p:nvPr/>
          </p:nvSpPr>
          <p:spPr>
            <a:xfrm>
              <a:off x="2895600" y="2057400"/>
              <a:ext cx="1090635" cy="2286000"/>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Trapezoid 328">
              <a:extLst>
                <a:ext uri="{FF2B5EF4-FFF2-40B4-BE49-F238E27FC236}">
                  <a16:creationId xmlns:a16="http://schemas.microsoft.com/office/drawing/2014/main" id="{11AC291B-2E6F-AD4B-A171-8BA107305A23}"/>
                </a:ext>
              </a:extLst>
            </p:cNvPr>
            <p:cNvSpPr/>
            <p:nvPr/>
          </p:nvSpPr>
          <p:spPr>
            <a:xfrm>
              <a:off x="2895600" y="1676400"/>
              <a:ext cx="1038968" cy="2133600"/>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8065D81B-4782-A5EB-F5BF-8B333A0483D2}"/>
                </a:ext>
              </a:extLst>
            </p:cNvPr>
            <p:cNvSpPr/>
            <p:nvPr/>
          </p:nvSpPr>
          <p:spPr>
            <a:xfrm>
              <a:off x="3200400" y="1981200"/>
              <a:ext cx="384930" cy="3665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Moon 330">
              <a:extLst>
                <a:ext uri="{FF2B5EF4-FFF2-40B4-BE49-F238E27FC236}">
                  <a16:creationId xmlns:a16="http://schemas.microsoft.com/office/drawing/2014/main" id="{3C7D1B7C-1312-B939-2945-976D2AFA93AA}"/>
                </a:ext>
              </a:extLst>
            </p:cNvPr>
            <p:cNvSpPr/>
            <p:nvPr/>
          </p:nvSpPr>
          <p:spPr>
            <a:xfrm rot="463348">
              <a:off x="3272137" y="206798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Moon 331">
              <a:extLst>
                <a:ext uri="{FF2B5EF4-FFF2-40B4-BE49-F238E27FC236}">
                  <a16:creationId xmlns:a16="http://schemas.microsoft.com/office/drawing/2014/main" id="{6F02381E-F799-DE94-EF17-146CB7A02231}"/>
                </a:ext>
              </a:extLst>
            </p:cNvPr>
            <p:cNvSpPr/>
            <p:nvPr/>
          </p:nvSpPr>
          <p:spPr>
            <a:xfrm rot="10991834">
              <a:off x="3563875" y="214032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rapezoid 332">
              <a:extLst>
                <a:ext uri="{FF2B5EF4-FFF2-40B4-BE49-F238E27FC236}">
                  <a16:creationId xmlns:a16="http://schemas.microsoft.com/office/drawing/2014/main" id="{63EAFB25-378F-C63B-F3B8-3AD48F827003}"/>
                </a:ext>
              </a:extLst>
            </p:cNvPr>
            <p:cNvSpPr/>
            <p:nvPr/>
          </p:nvSpPr>
          <p:spPr>
            <a:xfrm rot="582184">
              <a:off x="3308344" y="2128164"/>
              <a:ext cx="457349" cy="2092182"/>
            </a:xfrm>
            <a:prstGeom prst="trapezoid">
              <a:avLst>
                <a:gd name="adj" fmla="val 3296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4" name="Group 95">
              <a:extLst>
                <a:ext uri="{FF2B5EF4-FFF2-40B4-BE49-F238E27FC236}">
                  <a16:creationId xmlns:a16="http://schemas.microsoft.com/office/drawing/2014/main" id="{31D0F025-6352-ED47-9F04-303727B18F24}"/>
                </a:ext>
              </a:extLst>
            </p:cNvPr>
            <p:cNvGrpSpPr/>
            <p:nvPr/>
          </p:nvGrpSpPr>
          <p:grpSpPr>
            <a:xfrm>
              <a:off x="3581400" y="2057400"/>
              <a:ext cx="228600" cy="250371"/>
              <a:chOff x="1447800" y="4343400"/>
              <a:chExt cx="914400" cy="979714"/>
            </a:xfrm>
          </p:grpSpPr>
          <p:sp>
            <p:nvSpPr>
              <p:cNvPr id="338" name="Oval 337">
                <a:extLst>
                  <a:ext uri="{FF2B5EF4-FFF2-40B4-BE49-F238E27FC236}">
                    <a16:creationId xmlns:a16="http://schemas.microsoft.com/office/drawing/2014/main" id="{B0294041-667D-6BCB-D251-CDE6AFEFB8FD}"/>
                  </a:ext>
                </a:extLst>
              </p:cNvPr>
              <p:cNvSpPr/>
              <p:nvPr/>
            </p:nvSpPr>
            <p:spPr>
              <a:xfrm>
                <a:off x="1447800" y="4343400"/>
                <a:ext cx="914400" cy="979714"/>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Quad Arrow Callout 203">
                <a:extLst>
                  <a:ext uri="{FF2B5EF4-FFF2-40B4-BE49-F238E27FC236}">
                    <a16:creationId xmlns:a16="http://schemas.microsoft.com/office/drawing/2014/main" id="{A3DAE3C0-DE50-BCF1-5DD4-6CC41175548B}"/>
                  </a:ext>
                </a:extLst>
              </p:cNvPr>
              <p:cNvSpPr/>
              <p:nvPr/>
            </p:nvSpPr>
            <p:spPr>
              <a:xfrm>
                <a:off x="1524000" y="4419600"/>
                <a:ext cx="762000" cy="838200"/>
              </a:xfrm>
              <a:prstGeom prst="quadArrowCallout">
                <a:avLst>
                  <a:gd name="adj1" fmla="val 16091"/>
                  <a:gd name="adj2" fmla="val 18515"/>
                  <a:gd name="adj3" fmla="val 18515"/>
                  <a:gd name="adj4" fmla="val 481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5" name="Oval 334">
              <a:extLst>
                <a:ext uri="{FF2B5EF4-FFF2-40B4-BE49-F238E27FC236}">
                  <a16:creationId xmlns:a16="http://schemas.microsoft.com/office/drawing/2014/main" id="{5C8E2074-7F33-5F90-7DCE-FB34267810AC}"/>
                </a:ext>
              </a:extLst>
            </p:cNvPr>
            <p:cNvSpPr/>
            <p:nvPr/>
          </p:nvSpPr>
          <p:spPr>
            <a:xfrm>
              <a:off x="2895600" y="914400"/>
              <a:ext cx="990600"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B950A85A-EEEB-567E-9521-D46154EF9058}"/>
                </a:ext>
              </a:extLst>
            </p:cNvPr>
            <p:cNvSpPr/>
            <p:nvPr/>
          </p:nvSpPr>
          <p:spPr>
            <a:xfrm>
              <a:off x="3048000" y="1066800"/>
              <a:ext cx="719259"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7AEAAD9D-FFE0-6894-0DBC-4932770DC08D}"/>
                </a:ext>
              </a:extLst>
            </p:cNvPr>
            <p:cNvSpPr/>
            <p:nvPr/>
          </p:nvSpPr>
          <p:spPr>
            <a:xfrm>
              <a:off x="3048000" y="1219200"/>
              <a:ext cx="719259" cy="10147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0" name="Group 339">
            <a:extLst>
              <a:ext uri="{FF2B5EF4-FFF2-40B4-BE49-F238E27FC236}">
                <a16:creationId xmlns:a16="http://schemas.microsoft.com/office/drawing/2014/main" id="{8116087A-42FB-2D7E-DA17-66A1D85B58E1}"/>
              </a:ext>
            </a:extLst>
          </p:cNvPr>
          <p:cNvGrpSpPr/>
          <p:nvPr/>
        </p:nvGrpSpPr>
        <p:grpSpPr>
          <a:xfrm>
            <a:off x="1601456" y="2963020"/>
            <a:ext cx="436641" cy="794349"/>
            <a:chOff x="2640425" y="914400"/>
            <a:chExt cx="1542152" cy="3617540"/>
          </a:xfrm>
        </p:grpSpPr>
        <p:sp>
          <p:nvSpPr>
            <p:cNvPr id="341" name="Cloud 340">
              <a:extLst>
                <a:ext uri="{FF2B5EF4-FFF2-40B4-BE49-F238E27FC236}">
                  <a16:creationId xmlns:a16="http://schemas.microsoft.com/office/drawing/2014/main" id="{A231B54E-9BAB-5BD1-6402-42E8252252A5}"/>
                </a:ext>
              </a:extLst>
            </p:cNvPr>
            <p:cNvSpPr/>
            <p:nvPr/>
          </p:nvSpPr>
          <p:spPr>
            <a:xfrm>
              <a:off x="2895600" y="16002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Cloud 341">
              <a:extLst>
                <a:ext uri="{FF2B5EF4-FFF2-40B4-BE49-F238E27FC236}">
                  <a16:creationId xmlns:a16="http://schemas.microsoft.com/office/drawing/2014/main" id="{EF02BD1E-B7A0-7720-5206-FD75CCB70F4F}"/>
                </a:ext>
              </a:extLst>
            </p:cNvPr>
            <p:cNvSpPr/>
            <p:nvPr/>
          </p:nvSpPr>
          <p:spPr>
            <a:xfrm>
              <a:off x="3657600" y="15240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74A5B749-481C-047E-0113-4C1784091D0B}"/>
                </a:ext>
              </a:extLst>
            </p:cNvPr>
            <p:cNvSpPr/>
            <p:nvPr/>
          </p:nvSpPr>
          <p:spPr>
            <a:xfrm rot="18773865">
              <a:off x="2482755" y="2680605"/>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254D89BE-76F7-8E74-6DC0-F4C9A93FF494}"/>
                </a:ext>
              </a:extLst>
            </p:cNvPr>
            <p:cNvSpPr/>
            <p:nvPr/>
          </p:nvSpPr>
          <p:spPr>
            <a:xfrm rot="3375388">
              <a:off x="3741841" y="2692493"/>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Trapezoid 344">
              <a:extLst>
                <a:ext uri="{FF2B5EF4-FFF2-40B4-BE49-F238E27FC236}">
                  <a16:creationId xmlns:a16="http://schemas.microsoft.com/office/drawing/2014/main" id="{4713C003-2386-6E87-2AC3-C07AA052603B}"/>
                </a:ext>
              </a:extLst>
            </p:cNvPr>
            <p:cNvSpPr/>
            <p:nvPr/>
          </p:nvSpPr>
          <p:spPr>
            <a:xfrm rot="1753374" flipH="1">
              <a:off x="27516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Trapezoid 345">
              <a:extLst>
                <a:ext uri="{FF2B5EF4-FFF2-40B4-BE49-F238E27FC236}">
                  <a16:creationId xmlns:a16="http://schemas.microsoft.com/office/drawing/2014/main" id="{7609E529-B699-EAC5-E212-A016AF6756D4}"/>
                </a:ext>
              </a:extLst>
            </p:cNvPr>
            <p:cNvSpPr/>
            <p:nvPr/>
          </p:nvSpPr>
          <p:spPr>
            <a:xfrm rot="19846626">
              <a:off x="35898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00005C79-2037-E745-10BF-ACE9688AF074}"/>
                </a:ext>
              </a:extLst>
            </p:cNvPr>
            <p:cNvSpPr/>
            <p:nvPr/>
          </p:nvSpPr>
          <p:spPr>
            <a:xfrm rot="20950279">
              <a:off x="3000640" y="416710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91A0CB1E-1128-4781-568E-83287120BA49}"/>
                </a:ext>
              </a:extLst>
            </p:cNvPr>
            <p:cNvSpPr/>
            <p:nvPr/>
          </p:nvSpPr>
          <p:spPr>
            <a:xfrm rot="1946972">
              <a:off x="3404043" y="416887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Trapezoid 348">
              <a:extLst>
                <a:ext uri="{FF2B5EF4-FFF2-40B4-BE49-F238E27FC236}">
                  <a16:creationId xmlns:a16="http://schemas.microsoft.com/office/drawing/2014/main" id="{5FD67CDD-3736-766B-F9DE-BEE71B4339F6}"/>
                </a:ext>
              </a:extLst>
            </p:cNvPr>
            <p:cNvSpPr/>
            <p:nvPr/>
          </p:nvSpPr>
          <p:spPr>
            <a:xfrm>
              <a:off x="2895600" y="2057400"/>
              <a:ext cx="1090635" cy="2286000"/>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Trapezoid 349">
              <a:extLst>
                <a:ext uri="{FF2B5EF4-FFF2-40B4-BE49-F238E27FC236}">
                  <a16:creationId xmlns:a16="http://schemas.microsoft.com/office/drawing/2014/main" id="{217C3DEA-3FCB-EE7C-3B57-1AA1083A8E9E}"/>
                </a:ext>
              </a:extLst>
            </p:cNvPr>
            <p:cNvSpPr/>
            <p:nvPr/>
          </p:nvSpPr>
          <p:spPr>
            <a:xfrm>
              <a:off x="2895600" y="1676400"/>
              <a:ext cx="1038968" cy="2133600"/>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648BEE75-EFFB-4C06-0A4D-9A3883AE7CF2}"/>
                </a:ext>
              </a:extLst>
            </p:cNvPr>
            <p:cNvSpPr/>
            <p:nvPr/>
          </p:nvSpPr>
          <p:spPr>
            <a:xfrm>
              <a:off x="3200400" y="1981200"/>
              <a:ext cx="384930" cy="3665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Moon 351">
              <a:extLst>
                <a:ext uri="{FF2B5EF4-FFF2-40B4-BE49-F238E27FC236}">
                  <a16:creationId xmlns:a16="http://schemas.microsoft.com/office/drawing/2014/main" id="{FF045B9E-6D6B-8BBF-648F-0801F5BBC084}"/>
                </a:ext>
              </a:extLst>
            </p:cNvPr>
            <p:cNvSpPr/>
            <p:nvPr/>
          </p:nvSpPr>
          <p:spPr>
            <a:xfrm rot="463348">
              <a:off x="3272137" y="206798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Moon 352">
              <a:extLst>
                <a:ext uri="{FF2B5EF4-FFF2-40B4-BE49-F238E27FC236}">
                  <a16:creationId xmlns:a16="http://schemas.microsoft.com/office/drawing/2014/main" id="{BC880016-9C23-933E-B869-0FAD45C1A6E0}"/>
                </a:ext>
              </a:extLst>
            </p:cNvPr>
            <p:cNvSpPr/>
            <p:nvPr/>
          </p:nvSpPr>
          <p:spPr>
            <a:xfrm rot="10991834">
              <a:off x="3563875" y="214032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Trapezoid 353">
              <a:extLst>
                <a:ext uri="{FF2B5EF4-FFF2-40B4-BE49-F238E27FC236}">
                  <a16:creationId xmlns:a16="http://schemas.microsoft.com/office/drawing/2014/main" id="{69FB50CA-855F-9F2E-26EF-759999EA2122}"/>
                </a:ext>
              </a:extLst>
            </p:cNvPr>
            <p:cNvSpPr/>
            <p:nvPr/>
          </p:nvSpPr>
          <p:spPr>
            <a:xfrm rot="582184">
              <a:off x="3308344" y="2128164"/>
              <a:ext cx="457349" cy="2092182"/>
            </a:xfrm>
            <a:prstGeom prst="trapezoid">
              <a:avLst>
                <a:gd name="adj" fmla="val 3296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5" name="Group 95">
              <a:extLst>
                <a:ext uri="{FF2B5EF4-FFF2-40B4-BE49-F238E27FC236}">
                  <a16:creationId xmlns:a16="http://schemas.microsoft.com/office/drawing/2014/main" id="{F6EB120B-BD3B-4CBF-FDA6-8DAB6DDDC3FA}"/>
                </a:ext>
              </a:extLst>
            </p:cNvPr>
            <p:cNvGrpSpPr/>
            <p:nvPr/>
          </p:nvGrpSpPr>
          <p:grpSpPr>
            <a:xfrm>
              <a:off x="3581400" y="2057400"/>
              <a:ext cx="228600" cy="250371"/>
              <a:chOff x="1447800" y="4343400"/>
              <a:chExt cx="914400" cy="979714"/>
            </a:xfrm>
          </p:grpSpPr>
          <p:sp>
            <p:nvSpPr>
              <p:cNvPr id="359" name="Oval 358">
                <a:extLst>
                  <a:ext uri="{FF2B5EF4-FFF2-40B4-BE49-F238E27FC236}">
                    <a16:creationId xmlns:a16="http://schemas.microsoft.com/office/drawing/2014/main" id="{C3AC1540-F117-F8EC-FD52-DE691DE01460}"/>
                  </a:ext>
                </a:extLst>
              </p:cNvPr>
              <p:cNvSpPr/>
              <p:nvPr/>
            </p:nvSpPr>
            <p:spPr>
              <a:xfrm>
                <a:off x="1447800" y="4343400"/>
                <a:ext cx="914400" cy="979714"/>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Quad Arrow Callout 203">
                <a:extLst>
                  <a:ext uri="{FF2B5EF4-FFF2-40B4-BE49-F238E27FC236}">
                    <a16:creationId xmlns:a16="http://schemas.microsoft.com/office/drawing/2014/main" id="{AF213A32-BA09-E3BA-99DC-231238FEB4E5}"/>
                  </a:ext>
                </a:extLst>
              </p:cNvPr>
              <p:cNvSpPr/>
              <p:nvPr/>
            </p:nvSpPr>
            <p:spPr>
              <a:xfrm>
                <a:off x="1524000" y="4419600"/>
                <a:ext cx="762000" cy="838200"/>
              </a:xfrm>
              <a:prstGeom prst="quadArrowCallout">
                <a:avLst>
                  <a:gd name="adj1" fmla="val 16091"/>
                  <a:gd name="adj2" fmla="val 18515"/>
                  <a:gd name="adj3" fmla="val 18515"/>
                  <a:gd name="adj4" fmla="val 481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6" name="Oval 355">
              <a:extLst>
                <a:ext uri="{FF2B5EF4-FFF2-40B4-BE49-F238E27FC236}">
                  <a16:creationId xmlns:a16="http://schemas.microsoft.com/office/drawing/2014/main" id="{FE0DF637-12C5-0F99-4035-35B89C4F788B}"/>
                </a:ext>
              </a:extLst>
            </p:cNvPr>
            <p:cNvSpPr/>
            <p:nvPr/>
          </p:nvSpPr>
          <p:spPr>
            <a:xfrm>
              <a:off x="2895600" y="914400"/>
              <a:ext cx="990600"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BD62FFEC-64B2-42E4-41A7-38EFD61A7E8C}"/>
                </a:ext>
              </a:extLst>
            </p:cNvPr>
            <p:cNvSpPr/>
            <p:nvPr/>
          </p:nvSpPr>
          <p:spPr>
            <a:xfrm>
              <a:off x="3048000" y="1066800"/>
              <a:ext cx="719259"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EBAD16C7-F668-94CB-53C8-DD63D6920171}"/>
                </a:ext>
              </a:extLst>
            </p:cNvPr>
            <p:cNvSpPr/>
            <p:nvPr/>
          </p:nvSpPr>
          <p:spPr>
            <a:xfrm>
              <a:off x="3048000" y="1219200"/>
              <a:ext cx="719259" cy="10147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1" name="Group 360">
            <a:extLst>
              <a:ext uri="{FF2B5EF4-FFF2-40B4-BE49-F238E27FC236}">
                <a16:creationId xmlns:a16="http://schemas.microsoft.com/office/drawing/2014/main" id="{D454D757-AE9B-CEDC-A7EF-A9B6007949FA}"/>
              </a:ext>
            </a:extLst>
          </p:cNvPr>
          <p:cNvGrpSpPr/>
          <p:nvPr/>
        </p:nvGrpSpPr>
        <p:grpSpPr>
          <a:xfrm>
            <a:off x="1524000" y="4045892"/>
            <a:ext cx="436641" cy="794349"/>
            <a:chOff x="2640425" y="914400"/>
            <a:chExt cx="1542152" cy="3617540"/>
          </a:xfrm>
        </p:grpSpPr>
        <p:sp>
          <p:nvSpPr>
            <p:cNvPr id="362" name="Cloud 361">
              <a:extLst>
                <a:ext uri="{FF2B5EF4-FFF2-40B4-BE49-F238E27FC236}">
                  <a16:creationId xmlns:a16="http://schemas.microsoft.com/office/drawing/2014/main" id="{2A5BDFA7-2FCE-8AFE-5FD2-555C65629886}"/>
                </a:ext>
              </a:extLst>
            </p:cNvPr>
            <p:cNvSpPr/>
            <p:nvPr/>
          </p:nvSpPr>
          <p:spPr>
            <a:xfrm>
              <a:off x="2895600" y="16002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Cloud 362">
              <a:extLst>
                <a:ext uri="{FF2B5EF4-FFF2-40B4-BE49-F238E27FC236}">
                  <a16:creationId xmlns:a16="http://schemas.microsoft.com/office/drawing/2014/main" id="{BBA5E212-DCC1-4D28-EB61-3CA2F9638B86}"/>
                </a:ext>
              </a:extLst>
            </p:cNvPr>
            <p:cNvSpPr/>
            <p:nvPr/>
          </p:nvSpPr>
          <p:spPr>
            <a:xfrm>
              <a:off x="3657600" y="15240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81D865B6-DDB1-C990-875C-833D5915889F}"/>
                </a:ext>
              </a:extLst>
            </p:cNvPr>
            <p:cNvSpPr/>
            <p:nvPr/>
          </p:nvSpPr>
          <p:spPr>
            <a:xfrm rot="18773865">
              <a:off x="2482755" y="2680605"/>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1C0342DA-D57E-EBE8-F152-2D6FC03B6340}"/>
                </a:ext>
              </a:extLst>
            </p:cNvPr>
            <p:cNvSpPr/>
            <p:nvPr/>
          </p:nvSpPr>
          <p:spPr>
            <a:xfrm rot="3375388">
              <a:off x="3741841" y="2692493"/>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Trapezoid 365">
              <a:extLst>
                <a:ext uri="{FF2B5EF4-FFF2-40B4-BE49-F238E27FC236}">
                  <a16:creationId xmlns:a16="http://schemas.microsoft.com/office/drawing/2014/main" id="{17257441-1B70-4672-9DAD-FF4640AD7B02}"/>
                </a:ext>
              </a:extLst>
            </p:cNvPr>
            <p:cNvSpPr/>
            <p:nvPr/>
          </p:nvSpPr>
          <p:spPr>
            <a:xfrm rot="1753374" flipH="1">
              <a:off x="27516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Trapezoid 366">
              <a:extLst>
                <a:ext uri="{FF2B5EF4-FFF2-40B4-BE49-F238E27FC236}">
                  <a16:creationId xmlns:a16="http://schemas.microsoft.com/office/drawing/2014/main" id="{C7237284-0DF3-D7DF-3E86-A722D3303C1D}"/>
                </a:ext>
              </a:extLst>
            </p:cNvPr>
            <p:cNvSpPr/>
            <p:nvPr/>
          </p:nvSpPr>
          <p:spPr>
            <a:xfrm rot="19846626">
              <a:off x="35898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5DCA037C-1D44-7FBB-D32F-F4A17E32D7B9}"/>
                </a:ext>
              </a:extLst>
            </p:cNvPr>
            <p:cNvSpPr/>
            <p:nvPr/>
          </p:nvSpPr>
          <p:spPr>
            <a:xfrm rot="20950279">
              <a:off x="3000640" y="416710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854DDFD6-8E32-5134-700F-1841DB696A07}"/>
                </a:ext>
              </a:extLst>
            </p:cNvPr>
            <p:cNvSpPr/>
            <p:nvPr/>
          </p:nvSpPr>
          <p:spPr>
            <a:xfrm rot="1946972">
              <a:off x="3404043" y="416887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Trapezoid 369">
              <a:extLst>
                <a:ext uri="{FF2B5EF4-FFF2-40B4-BE49-F238E27FC236}">
                  <a16:creationId xmlns:a16="http://schemas.microsoft.com/office/drawing/2014/main" id="{1155F350-9C2C-E0B1-D2D0-4327ACC2F848}"/>
                </a:ext>
              </a:extLst>
            </p:cNvPr>
            <p:cNvSpPr/>
            <p:nvPr/>
          </p:nvSpPr>
          <p:spPr>
            <a:xfrm>
              <a:off x="2895600" y="2057400"/>
              <a:ext cx="1090635" cy="2286000"/>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Trapezoid 370">
              <a:extLst>
                <a:ext uri="{FF2B5EF4-FFF2-40B4-BE49-F238E27FC236}">
                  <a16:creationId xmlns:a16="http://schemas.microsoft.com/office/drawing/2014/main" id="{A52A744C-AAC6-ABA3-8DAC-A9B3CD8F2099}"/>
                </a:ext>
              </a:extLst>
            </p:cNvPr>
            <p:cNvSpPr/>
            <p:nvPr/>
          </p:nvSpPr>
          <p:spPr>
            <a:xfrm>
              <a:off x="2895600" y="1676400"/>
              <a:ext cx="1038968" cy="2133600"/>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2B5501CA-1C63-1973-9562-C083B9142BDF}"/>
                </a:ext>
              </a:extLst>
            </p:cNvPr>
            <p:cNvSpPr/>
            <p:nvPr/>
          </p:nvSpPr>
          <p:spPr>
            <a:xfrm>
              <a:off x="3200400" y="1981200"/>
              <a:ext cx="384930" cy="3665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Moon 372">
              <a:extLst>
                <a:ext uri="{FF2B5EF4-FFF2-40B4-BE49-F238E27FC236}">
                  <a16:creationId xmlns:a16="http://schemas.microsoft.com/office/drawing/2014/main" id="{81FC2D80-4FAC-72CE-F802-2133F23EAF62}"/>
                </a:ext>
              </a:extLst>
            </p:cNvPr>
            <p:cNvSpPr/>
            <p:nvPr/>
          </p:nvSpPr>
          <p:spPr>
            <a:xfrm rot="463348">
              <a:off x="3272137" y="206798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Moon 373">
              <a:extLst>
                <a:ext uri="{FF2B5EF4-FFF2-40B4-BE49-F238E27FC236}">
                  <a16:creationId xmlns:a16="http://schemas.microsoft.com/office/drawing/2014/main" id="{93690BA3-B6CD-6C2F-6180-816FB9EC550D}"/>
                </a:ext>
              </a:extLst>
            </p:cNvPr>
            <p:cNvSpPr/>
            <p:nvPr/>
          </p:nvSpPr>
          <p:spPr>
            <a:xfrm rot="10991834">
              <a:off x="3563875" y="214032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Trapezoid 374">
              <a:extLst>
                <a:ext uri="{FF2B5EF4-FFF2-40B4-BE49-F238E27FC236}">
                  <a16:creationId xmlns:a16="http://schemas.microsoft.com/office/drawing/2014/main" id="{99694307-28CC-E3B4-ABC3-A17558EAEE6E}"/>
                </a:ext>
              </a:extLst>
            </p:cNvPr>
            <p:cNvSpPr/>
            <p:nvPr/>
          </p:nvSpPr>
          <p:spPr>
            <a:xfrm rot="582184">
              <a:off x="3308344" y="2128164"/>
              <a:ext cx="457349" cy="2092182"/>
            </a:xfrm>
            <a:prstGeom prst="trapezoid">
              <a:avLst>
                <a:gd name="adj" fmla="val 3296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6" name="Group 95">
              <a:extLst>
                <a:ext uri="{FF2B5EF4-FFF2-40B4-BE49-F238E27FC236}">
                  <a16:creationId xmlns:a16="http://schemas.microsoft.com/office/drawing/2014/main" id="{C5E4E961-616A-4673-92F5-FEDA0E9A3CA6}"/>
                </a:ext>
              </a:extLst>
            </p:cNvPr>
            <p:cNvGrpSpPr/>
            <p:nvPr/>
          </p:nvGrpSpPr>
          <p:grpSpPr>
            <a:xfrm>
              <a:off x="3581400" y="2057400"/>
              <a:ext cx="228600" cy="250371"/>
              <a:chOff x="1447800" y="4343400"/>
              <a:chExt cx="914400" cy="979714"/>
            </a:xfrm>
          </p:grpSpPr>
          <p:sp>
            <p:nvSpPr>
              <p:cNvPr id="380" name="Oval 379">
                <a:extLst>
                  <a:ext uri="{FF2B5EF4-FFF2-40B4-BE49-F238E27FC236}">
                    <a16:creationId xmlns:a16="http://schemas.microsoft.com/office/drawing/2014/main" id="{D9CDFD42-8171-D2E1-22D5-5988DA91FC3A}"/>
                  </a:ext>
                </a:extLst>
              </p:cNvPr>
              <p:cNvSpPr/>
              <p:nvPr/>
            </p:nvSpPr>
            <p:spPr>
              <a:xfrm>
                <a:off x="1447800" y="4343400"/>
                <a:ext cx="914400" cy="979714"/>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Quad Arrow Callout 203">
                <a:extLst>
                  <a:ext uri="{FF2B5EF4-FFF2-40B4-BE49-F238E27FC236}">
                    <a16:creationId xmlns:a16="http://schemas.microsoft.com/office/drawing/2014/main" id="{CB318AB9-7C47-D98D-74C7-8D021F9DB510}"/>
                  </a:ext>
                </a:extLst>
              </p:cNvPr>
              <p:cNvSpPr/>
              <p:nvPr/>
            </p:nvSpPr>
            <p:spPr>
              <a:xfrm>
                <a:off x="1524000" y="4419600"/>
                <a:ext cx="762000" cy="838200"/>
              </a:xfrm>
              <a:prstGeom prst="quadArrowCallout">
                <a:avLst>
                  <a:gd name="adj1" fmla="val 16091"/>
                  <a:gd name="adj2" fmla="val 18515"/>
                  <a:gd name="adj3" fmla="val 18515"/>
                  <a:gd name="adj4" fmla="val 481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7" name="Oval 376">
              <a:extLst>
                <a:ext uri="{FF2B5EF4-FFF2-40B4-BE49-F238E27FC236}">
                  <a16:creationId xmlns:a16="http://schemas.microsoft.com/office/drawing/2014/main" id="{7146096A-2CB1-7371-49DB-34C4B9E1D661}"/>
                </a:ext>
              </a:extLst>
            </p:cNvPr>
            <p:cNvSpPr/>
            <p:nvPr/>
          </p:nvSpPr>
          <p:spPr>
            <a:xfrm>
              <a:off x="2895600" y="914400"/>
              <a:ext cx="990600"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370DBE99-1EE2-A2CF-503A-85F4F76482AA}"/>
                </a:ext>
              </a:extLst>
            </p:cNvPr>
            <p:cNvSpPr/>
            <p:nvPr/>
          </p:nvSpPr>
          <p:spPr>
            <a:xfrm>
              <a:off x="3048000" y="1066800"/>
              <a:ext cx="719259"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216C6776-E742-C97E-F4AC-AB228A5CB573}"/>
                </a:ext>
              </a:extLst>
            </p:cNvPr>
            <p:cNvSpPr/>
            <p:nvPr/>
          </p:nvSpPr>
          <p:spPr>
            <a:xfrm>
              <a:off x="3048000" y="1219200"/>
              <a:ext cx="719259" cy="10147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2" name="Group 381">
            <a:extLst>
              <a:ext uri="{FF2B5EF4-FFF2-40B4-BE49-F238E27FC236}">
                <a16:creationId xmlns:a16="http://schemas.microsoft.com/office/drawing/2014/main" id="{4623FD15-5B0F-2CAC-BEEF-5BFFF4FE6A71}"/>
              </a:ext>
            </a:extLst>
          </p:cNvPr>
          <p:cNvGrpSpPr/>
          <p:nvPr/>
        </p:nvGrpSpPr>
        <p:grpSpPr>
          <a:xfrm>
            <a:off x="1547845" y="5140182"/>
            <a:ext cx="436641" cy="794349"/>
            <a:chOff x="2640425" y="914400"/>
            <a:chExt cx="1542152" cy="3617540"/>
          </a:xfrm>
        </p:grpSpPr>
        <p:sp>
          <p:nvSpPr>
            <p:cNvPr id="383" name="Cloud 382">
              <a:extLst>
                <a:ext uri="{FF2B5EF4-FFF2-40B4-BE49-F238E27FC236}">
                  <a16:creationId xmlns:a16="http://schemas.microsoft.com/office/drawing/2014/main" id="{8092842D-948D-B543-7A39-2D75DB7701A8}"/>
                </a:ext>
              </a:extLst>
            </p:cNvPr>
            <p:cNvSpPr/>
            <p:nvPr/>
          </p:nvSpPr>
          <p:spPr>
            <a:xfrm>
              <a:off x="2895600" y="16002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Cloud 383">
              <a:extLst>
                <a:ext uri="{FF2B5EF4-FFF2-40B4-BE49-F238E27FC236}">
                  <a16:creationId xmlns:a16="http://schemas.microsoft.com/office/drawing/2014/main" id="{106D0E4F-2F53-A642-9F97-984849201140}"/>
                </a:ext>
              </a:extLst>
            </p:cNvPr>
            <p:cNvSpPr/>
            <p:nvPr/>
          </p:nvSpPr>
          <p:spPr>
            <a:xfrm>
              <a:off x="3657600" y="15240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725C5E86-18E0-2CC8-8522-E5BFFE7DDD3B}"/>
                </a:ext>
              </a:extLst>
            </p:cNvPr>
            <p:cNvSpPr/>
            <p:nvPr/>
          </p:nvSpPr>
          <p:spPr>
            <a:xfrm rot="18773865">
              <a:off x="2482755" y="2680605"/>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0FC454C1-D976-2933-ED9A-27CF58F751D0}"/>
                </a:ext>
              </a:extLst>
            </p:cNvPr>
            <p:cNvSpPr/>
            <p:nvPr/>
          </p:nvSpPr>
          <p:spPr>
            <a:xfrm rot="3375388">
              <a:off x="3741841" y="2692493"/>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Trapezoid 386">
              <a:extLst>
                <a:ext uri="{FF2B5EF4-FFF2-40B4-BE49-F238E27FC236}">
                  <a16:creationId xmlns:a16="http://schemas.microsoft.com/office/drawing/2014/main" id="{7013540C-4144-3065-9B82-50AD4088B06C}"/>
                </a:ext>
              </a:extLst>
            </p:cNvPr>
            <p:cNvSpPr/>
            <p:nvPr/>
          </p:nvSpPr>
          <p:spPr>
            <a:xfrm rot="1753374" flipH="1">
              <a:off x="27516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Trapezoid 387">
              <a:extLst>
                <a:ext uri="{FF2B5EF4-FFF2-40B4-BE49-F238E27FC236}">
                  <a16:creationId xmlns:a16="http://schemas.microsoft.com/office/drawing/2014/main" id="{E3B28482-D469-E9DE-B693-D7F292D99910}"/>
                </a:ext>
              </a:extLst>
            </p:cNvPr>
            <p:cNvSpPr/>
            <p:nvPr/>
          </p:nvSpPr>
          <p:spPr>
            <a:xfrm rot="19846626">
              <a:off x="35898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FE0C8A9A-2C92-F6A8-0883-17009E56B96D}"/>
                </a:ext>
              </a:extLst>
            </p:cNvPr>
            <p:cNvSpPr/>
            <p:nvPr/>
          </p:nvSpPr>
          <p:spPr>
            <a:xfrm rot="20950279">
              <a:off x="3000640" y="416710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16F0DA33-5712-DC5E-C8E7-5D55C6CB5446}"/>
                </a:ext>
              </a:extLst>
            </p:cNvPr>
            <p:cNvSpPr/>
            <p:nvPr/>
          </p:nvSpPr>
          <p:spPr>
            <a:xfrm rot="1946972">
              <a:off x="3404043" y="416887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Trapezoid 390">
              <a:extLst>
                <a:ext uri="{FF2B5EF4-FFF2-40B4-BE49-F238E27FC236}">
                  <a16:creationId xmlns:a16="http://schemas.microsoft.com/office/drawing/2014/main" id="{CB2B239A-2852-A8A6-B421-68842B835A23}"/>
                </a:ext>
              </a:extLst>
            </p:cNvPr>
            <p:cNvSpPr/>
            <p:nvPr/>
          </p:nvSpPr>
          <p:spPr>
            <a:xfrm>
              <a:off x="2895600" y="2057400"/>
              <a:ext cx="1090635" cy="2286000"/>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Trapezoid 391">
              <a:extLst>
                <a:ext uri="{FF2B5EF4-FFF2-40B4-BE49-F238E27FC236}">
                  <a16:creationId xmlns:a16="http://schemas.microsoft.com/office/drawing/2014/main" id="{0F4C2568-F926-45F0-5FC9-61972CC2B64F}"/>
                </a:ext>
              </a:extLst>
            </p:cNvPr>
            <p:cNvSpPr/>
            <p:nvPr/>
          </p:nvSpPr>
          <p:spPr>
            <a:xfrm>
              <a:off x="2895600" y="1676400"/>
              <a:ext cx="1038968" cy="2133600"/>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D0E3F3E6-E207-0B08-6628-2A0A1776F64A}"/>
                </a:ext>
              </a:extLst>
            </p:cNvPr>
            <p:cNvSpPr/>
            <p:nvPr/>
          </p:nvSpPr>
          <p:spPr>
            <a:xfrm>
              <a:off x="3200400" y="1981200"/>
              <a:ext cx="384930" cy="3665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Moon 393">
              <a:extLst>
                <a:ext uri="{FF2B5EF4-FFF2-40B4-BE49-F238E27FC236}">
                  <a16:creationId xmlns:a16="http://schemas.microsoft.com/office/drawing/2014/main" id="{2FEC05C1-EDC9-A6AD-7D2C-FD8CD9653077}"/>
                </a:ext>
              </a:extLst>
            </p:cNvPr>
            <p:cNvSpPr/>
            <p:nvPr/>
          </p:nvSpPr>
          <p:spPr>
            <a:xfrm rot="463348">
              <a:off x="3272137" y="206798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Moon 394">
              <a:extLst>
                <a:ext uri="{FF2B5EF4-FFF2-40B4-BE49-F238E27FC236}">
                  <a16:creationId xmlns:a16="http://schemas.microsoft.com/office/drawing/2014/main" id="{D2F1ABFD-1183-FCBB-9F25-2E2FCCE3FC45}"/>
                </a:ext>
              </a:extLst>
            </p:cNvPr>
            <p:cNvSpPr/>
            <p:nvPr/>
          </p:nvSpPr>
          <p:spPr>
            <a:xfrm rot="10991834">
              <a:off x="3563875" y="214032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Trapezoid 395">
              <a:extLst>
                <a:ext uri="{FF2B5EF4-FFF2-40B4-BE49-F238E27FC236}">
                  <a16:creationId xmlns:a16="http://schemas.microsoft.com/office/drawing/2014/main" id="{2883E289-520F-1C3B-A4A2-F5125EF192AA}"/>
                </a:ext>
              </a:extLst>
            </p:cNvPr>
            <p:cNvSpPr/>
            <p:nvPr/>
          </p:nvSpPr>
          <p:spPr>
            <a:xfrm rot="582184">
              <a:off x="3308344" y="2128164"/>
              <a:ext cx="457349" cy="2092182"/>
            </a:xfrm>
            <a:prstGeom prst="trapezoid">
              <a:avLst>
                <a:gd name="adj" fmla="val 3296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7" name="Group 95">
              <a:extLst>
                <a:ext uri="{FF2B5EF4-FFF2-40B4-BE49-F238E27FC236}">
                  <a16:creationId xmlns:a16="http://schemas.microsoft.com/office/drawing/2014/main" id="{AB3DDB3E-3681-6BF8-5A49-8503824E9407}"/>
                </a:ext>
              </a:extLst>
            </p:cNvPr>
            <p:cNvGrpSpPr/>
            <p:nvPr/>
          </p:nvGrpSpPr>
          <p:grpSpPr>
            <a:xfrm>
              <a:off x="3581400" y="2057400"/>
              <a:ext cx="228600" cy="250371"/>
              <a:chOff x="1447800" y="4343400"/>
              <a:chExt cx="914400" cy="979714"/>
            </a:xfrm>
          </p:grpSpPr>
          <p:sp>
            <p:nvSpPr>
              <p:cNvPr id="401" name="Oval 400">
                <a:extLst>
                  <a:ext uri="{FF2B5EF4-FFF2-40B4-BE49-F238E27FC236}">
                    <a16:creationId xmlns:a16="http://schemas.microsoft.com/office/drawing/2014/main" id="{10A2C8E5-8720-59EC-29FB-BAEE2CF93067}"/>
                  </a:ext>
                </a:extLst>
              </p:cNvPr>
              <p:cNvSpPr/>
              <p:nvPr/>
            </p:nvSpPr>
            <p:spPr>
              <a:xfrm>
                <a:off x="1447800" y="4343400"/>
                <a:ext cx="914400" cy="979714"/>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Quad Arrow Callout 203">
                <a:extLst>
                  <a:ext uri="{FF2B5EF4-FFF2-40B4-BE49-F238E27FC236}">
                    <a16:creationId xmlns:a16="http://schemas.microsoft.com/office/drawing/2014/main" id="{37BA41D5-0859-FA8E-E4A7-3183BDD7CB0A}"/>
                  </a:ext>
                </a:extLst>
              </p:cNvPr>
              <p:cNvSpPr/>
              <p:nvPr/>
            </p:nvSpPr>
            <p:spPr>
              <a:xfrm>
                <a:off x="1524000" y="4419600"/>
                <a:ext cx="762000" cy="838200"/>
              </a:xfrm>
              <a:prstGeom prst="quadArrowCallout">
                <a:avLst>
                  <a:gd name="adj1" fmla="val 16091"/>
                  <a:gd name="adj2" fmla="val 18515"/>
                  <a:gd name="adj3" fmla="val 18515"/>
                  <a:gd name="adj4" fmla="val 481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8" name="Oval 397">
              <a:extLst>
                <a:ext uri="{FF2B5EF4-FFF2-40B4-BE49-F238E27FC236}">
                  <a16:creationId xmlns:a16="http://schemas.microsoft.com/office/drawing/2014/main" id="{9ACB9DA9-DE76-9C6D-0FFF-19B4E69F189B}"/>
                </a:ext>
              </a:extLst>
            </p:cNvPr>
            <p:cNvSpPr/>
            <p:nvPr/>
          </p:nvSpPr>
          <p:spPr>
            <a:xfrm>
              <a:off x="2895600" y="914400"/>
              <a:ext cx="990600"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3B2DB85B-4C24-1EDC-7A20-0CCF783FCEEC}"/>
                </a:ext>
              </a:extLst>
            </p:cNvPr>
            <p:cNvSpPr/>
            <p:nvPr/>
          </p:nvSpPr>
          <p:spPr>
            <a:xfrm>
              <a:off x="3048000" y="1066800"/>
              <a:ext cx="719259"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2285CEFA-B10C-692A-B523-917EC12729D9}"/>
                </a:ext>
              </a:extLst>
            </p:cNvPr>
            <p:cNvSpPr/>
            <p:nvPr/>
          </p:nvSpPr>
          <p:spPr>
            <a:xfrm>
              <a:off x="3048000" y="1219200"/>
              <a:ext cx="719259" cy="10147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3" name="Group 402">
            <a:extLst>
              <a:ext uri="{FF2B5EF4-FFF2-40B4-BE49-F238E27FC236}">
                <a16:creationId xmlns:a16="http://schemas.microsoft.com/office/drawing/2014/main" id="{376DDF74-7246-EB37-E593-3C963C4E7377}"/>
              </a:ext>
            </a:extLst>
          </p:cNvPr>
          <p:cNvGrpSpPr/>
          <p:nvPr/>
        </p:nvGrpSpPr>
        <p:grpSpPr>
          <a:xfrm>
            <a:off x="2143557" y="2313751"/>
            <a:ext cx="462066" cy="896037"/>
            <a:chOff x="8724014" y="1057702"/>
            <a:chExt cx="2452862" cy="5283426"/>
          </a:xfrm>
        </p:grpSpPr>
        <p:sp>
          <p:nvSpPr>
            <p:cNvPr id="404" name="Oval 403">
              <a:extLst>
                <a:ext uri="{FF2B5EF4-FFF2-40B4-BE49-F238E27FC236}">
                  <a16:creationId xmlns:a16="http://schemas.microsoft.com/office/drawing/2014/main" id="{1B47DE4D-2A81-2436-4904-7A01F5E63DCC}"/>
                </a:ext>
              </a:extLst>
            </p:cNvPr>
            <p:cNvSpPr/>
            <p:nvPr/>
          </p:nvSpPr>
          <p:spPr>
            <a:xfrm rot="2648374">
              <a:off x="9428880" y="5042881"/>
              <a:ext cx="597325" cy="129824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0B0B2F6F-199C-E40B-3468-7B122A4B52A7}"/>
                </a:ext>
              </a:extLst>
            </p:cNvPr>
            <p:cNvSpPr/>
            <p:nvPr/>
          </p:nvSpPr>
          <p:spPr>
            <a:xfrm rot="19444033">
              <a:off x="9884687" y="5044159"/>
              <a:ext cx="621455" cy="126674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F9C78118-57A0-27C4-512B-43A3FC137C2D}"/>
                </a:ext>
              </a:extLst>
            </p:cNvPr>
            <p:cNvSpPr/>
            <p:nvPr/>
          </p:nvSpPr>
          <p:spPr>
            <a:xfrm rot="1346075">
              <a:off x="8747860" y="3395421"/>
              <a:ext cx="626587" cy="11602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8D96AC4C-39EE-3A9F-56A9-EB1D1E20A33F}"/>
                </a:ext>
              </a:extLst>
            </p:cNvPr>
            <p:cNvSpPr/>
            <p:nvPr/>
          </p:nvSpPr>
          <p:spPr>
            <a:xfrm rot="19749742">
              <a:off x="10503633" y="3742914"/>
              <a:ext cx="558414" cy="9550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Trapezoid 407">
              <a:extLst>
                <a:ext uri="{FF2B5EF4-FFF2-40B4-BE49-F238E27FC236}">
                  <a16:creationId xmlns:a16="http://schemas.microsoft.com/office/drawing/2014/main" id="{429C9F08-A1D9-6E33-3342-40AB270D8109}"/>
                </a:ext>
              </a:extLst>
            </p:cNvPr>
            <p:cNvSpPr/>
            <p:nvPr/>
          </p:nvSpPr>
          <p:spPr>
            <a:xfrm>
              <a:off x="9141319" y="5071119"/>
              <a:ext cx="1483180" cy="657855"/>
            </a:xfrm>
            <a:prstGeom prst="trapezoid">
              <a:avLst>
                <a:gd name="adj" fmla="val 3598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Trapezoid 408">
              <a:extLst>
                <a:ext uri="{FF2B5EF4-FFF2-40B4-BE49-F238E27FC236}">
                  <a16:creationId xmlns:a16="http://schemas.microsoft.com/office/drawing/2014/main" id="{62D9D359-1672-F0EE-7C3F-8A9525658172}"/>
                </a:ext>
              </a:extLst>
            </p:cNvPr>
            <p:cNvSpPr/>
            <p:nvPr/>
          </p:nvSpPr>
          <p:spPr>
            <a:xfrm rot="19932635">
              <a:off x="9677197" y="1870135"/>
              <a:ext cx="1010459" cy="257257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Trapezoid 409">
              <a:extLst>
                <a:ext uri="{FF2B5EF4-FFF2-40B4-BE49-F238E27FC236}">
                  <a16:creationId xmlns:a16="http://schemas.microsoft.com/office/drawing/2014/main" id="{FA749E55-FC39-8952-6015-F38E72A79134}"/>
                </a:ext>
              </a:extLst>
            </p:cNvPr>
            <p:cNvSpPr/>
            <p:nvPr/>
          </p:nvSpPr>
          <p:spPr>
            <a:xfrm>
              <a:off x="9141318" y="2374761"/>
              <a:ext cx="1483180" cy="299595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260B223D-2FF9-E3EE-D621-FFF016159C13}"/>
                </a:ext>
              </a:extLst>
            </p:cNvPr>
            <p:cNvSpPr/>
            <p:nvPr/>
          </p:nvSpPr>
          <p:spPr>
            <a:xfrm>
              <a:off x="9609689" y="1975300"/>
              <a:ext cx="676956" cy="1207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Trapezoid 411">
              <a:extLst>
                <a:ext uri="{FF2B5EF4-FFF2-40B4-BE49-F238E27FC236}">
                  <a16:creationId xmlns:a16="http://schemas.microsoft.com/office/drawing/2014/main" id="{0C34F0F0-542E-19B6-2968-B51DFDD7C7A5}"/>
                </a:ext>
              </a:extLst>
            </p:cNvPr>
            <p:cNvSpPr/>
            <p:nvPr/>
          </p:nvSpPr>
          <p:spPr>
            <a:xfrm rot="2088477">
              <a:off x="8942829" y="2549404"/>
              <a:ext cx="872511" cy="1705448"/>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Isosceles Triangle 412">
              <a:extLst>
                <a:ext uri="{FF2B5EF4-FFF2-40B4-BE49-F238E27FC236}">
                  <a16:creationId xmlns:a16="http://schemas.microsoft.com/office/drawing/2014/main" id="{33747362-DF4A-294A-60DE-56BF8271A025}"/>
                </a:ext>
              </a:extLst>
            </p:cNvPr>
            <p:cNvSpPr/>
            <p:nvPr/>
          </p:nvSpPr>
          <p:spPr>
            <a:xfrm rot="10800000">
              <a:off x="9588628" y="2704801"/>
              <a:ext cx="698017" cy="111416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Trapezoid 99">
              <a:extLst>
                <a:ext uri="{FF2B5EF4-FFF2-40B4-BE49-F238E27FC236}">
                  <a16:creationId xmlns:a16="http://schemas.microsoft.com/office/drawing/2014/main" id="{FE082623-4D8E-39FD-881F-709FA312F33B}"/>
                </a:ext>
              </a:extLst>
            </p:cNvPr>
            <p:cNvSpPr/>
            <p:nvPr/>
          </p:nvSpPr>
          <p:spPr>
            <a:xfrm rot="1343500">
              <a:off x="9100760" y="2476399"/>
              <a:ext cx="1141137" cy="3590876"/>
            </a:xfrm>
            <a:custGeom>
              <a:avLst/>
              <a:gdLst>
                <a:gd name="connsiteX0" fmla="*/ 0 w 1141137"/>
                <a:gd name="connsiteY0" fmla="*/ 3383458 h 3383458"/>
                <a:gd name="connsiteX1" fmla="*/ 410627 w 1141137"/>
                <a:gd name="connsiteY1" fmla="*/ 0 h 3383458"/>
                <a:gd name="connsiteX2" fmla="*/ 730510 w 1141137"/>
                <a:gd name="connsiteY2" fmla="*/ 0 h 3383458"/>
                <a:gd name="connsiteX3" fmla="*/ 1141137 w 1141137"/>
                <a:gd name="connsiteY3" fmla="*/ 3383458 h 3383458"/>
                <a:gd name="connsiteX4" fmla="*/ 0 w 1141137"/>
                <a:gd name="connsiteY4" fmla="*/ 3383458 h 3383458"/>
                <a:gd name="connsiteX0" fmla="*/ 0 w 1141137"/>
                <a:gd name="connsiteY0" fmla="*/ 3383458 h 3383458"/>
                <a:gd name="connsiteX1" fmla="*/ 410627 w 1141137"/>
                <a:gd name="connsiteY1" fmla="*/ 0 h 3383458"/>
                <a:gd name="connsiteX2" fmla="*/ 617291 w 1141137"/>
                <a:gd name="connsiteY2" fmla="*/ 57168 h 3383458"/>
                <a:gd name="connsiteX3" fmla="*/ 1141137 w 1141137"/>
                <a:gd name="connsiteY3" fmla="*/ 3383458 h 3383458"/>
                <a:gd name="connsiteX4" fmla="*/ 0 w 1141137"/>
                <a:gd name="connsiteY4" fmla="*/ 3383458 h 3383458"/>
                <a:gd name="connsiteX0" fmla="*/ 0 w 1141137"/>
                <a:gd name="connsiteY0" fmla="*/ 3383458 h 3590876"/>
                <a:gd name="connsiteX1" fmla="*/ 410627 w 1141137"/>
                <a:gd name="connsiteY1" fmla="*/ 0 h 3590876"/>
                <a:gd name="connsiteX2" fmla="*/ 617291 w 1141137"/>
                <a:gd name="connsiteY2" fmla="*/ 57168 h 3590876"/>
                <a:gd name="connsiteX3" fmla="*/ 1141137 w 1141137"/>
                <a:gd name="connsiteY3" fmla="*/ 3383458 h 3590876"/>
                <a:gd name="connsiteX4" fmla="*/ 0 w 1141137"/>
                <a:gd name="connsiteY4" fmla="*/ 3383458 h 3590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137" h="3590876">
                  <a:moveTo>
                    <a:pt x="0" y="3383458"/>
                  </a:moveTo>
                  <a:lnTo>
                    <a:pt x="410627" y="0"/>
                  </a:lnTo>
                  <a:lnTo>
                    <a:pt x="617291" y="57168"/>
                  </a:lnTo>
                  <a:lnTo>
                    <a:pt x="1141137" y="3383458"/>
                  </a:lnTo>
                  <a:cubicBezTo>
                    <a:pt x="760758" y="3383458"/>
                    <a:pt x="320153" y="3850150"/>
                    <a:pt x="0" y="3383458"/>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5" name="Group 47">
              <a:extLst>
                <a:ext uri="{FF2B5EF4-FFF2-40B4-BE49-F238E27FC236}">
                  <a16:creationId xmlns:a16="http://schemas.microsoft.com/office/drawing/2014/main" id="{639D259B-8A6D-F994-8375-B7445C029555}"/>
                </a:ext>
              </a:extLst>
            </p:cNvPr>
            <p:cNvGrpSpPr/>
            <p:nvPr/>
          </p:nvGrpSpPr>
          <p:grpSpPr>
            <a:xfrm rot="20000033">
              <a:off x="10411570" y="3951496"/>
              <a:ext cx="765306" cy="329378"/>
              <a:chOff x="5638800" y="2514600"/>
              <a:chExt cx="1810870" cy="304800"/>
            </a:xfrm>
          </p:grpSpPr>
          <p:sp>
            <p:nvSpPr>
              <p:cNvPr id="424" name="Left-Right-Up Arrow 233">
                <a:extLst>
                  <a:ext uri="{FF2B5EF4-FFF2-40B4-BE49-F238E27FC236}">
                    <a16:creationId xmlns:a16="http://schemas.microsoft.com/office/drawing/2014/main" id="{D2A844A6-94E8-60BD-C717-0473EED0F33E}"/>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Left-Right-Up Arrow 234">
                <a:extLst>
                  <a:ext uri="{FF2B5EF4-FFF2-40B4-BE49-F238E27FC236}">
                    <a16:creationId xmlns:a16="http://schemas.microsoft.com/office/drawing/2014/main" id="{CCD19D71-B8F0-3D17-66AB-1771EF00642F}"/>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Left-Right-Up Arrow 235">
                <a:extLst>
                  <a:ext uri="{FF2B5EF4-FFF2-40B4-BE49-F238E27FC236}">
                    <a16:creationId xmlns:a16="http://schemas.microsoft.com/office/drawing/2014/main" id="{B674E5C3-CCFF-04E1-8797-9A4F69546D90}"/>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7" name="Left-Right-Up Arrow 236">
                <a:extLst>
                  <a:ext uri="{FF2B5EF4-FFF2-40B4-BE49-F238E27FC236}">
                    <a16:creationId xmlns:a16="http://schemas.microsoft.com/office/drawing/2014/main" id="{44CDE647-6503-AAC6-2417-38E34CF8582E}"/>
                  </a:ext>
                </a:extLst>
              </p:cNvPr>
              <p:cNvSpPr/>
              <p:nvPr/>
            </p:nvSpPr>
            <p:spPr>
              <a:xfrm>
                <a:off x="699247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6" name="Group 48">
              <a:extLst>
                <a:ext uri="{FF2B5EF4-FFF2-40B4-BE49-F238E27FC236}">
                  <a16:creationId xmlns:a16="http://schemas.microsoft.com/office/drawing/2014/main" id="{7231839D-CEE4-28B2-63AE-B2C593195826}"/>
                </a:ext>
              </a:extLst>
            </p:cNvPr>
            <p:cNvGrpSpPr/>
            <p:nvPr/>
          </p:nvGrpSpPr>
          <p:grpSpPr>
            <a:xfrm rot="2421609">
              <a:off x="8724014" y="3784767"/>
              <a:ext cx="627201" cy="358736"/>
              <a:chOff x="5638800" y="2514600"/>
              <a:chExt cx="1362635" cy="304800"/>
            </a:xfrm>
          </p:grpSpPr>
          <p:sp>
            <p:nvSpPr>
              <p:cNvPr id="421" name="Left-Right-Up Arrow 230">
                <a:extLst>
                  <a:ext uri="{FF2B5EF4-FFF2-40B4-BE49-F238E27FC236}">
                    <a16:creationId xmlns:a16="http://schemas.microsoft.com/office/drawing/2014/main" id="{1C7650CA-C690-11E8-9661-C4E6B0E1A07C}"/>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Left-Right-Up Arrow 231">
                <a:extLst>
                  <a:ext uri="{FF2B5EF4-FFF2-40B4-BE49-F238E27FC236}">
                    <a16:creationId xmlns:a16="http://schemas.microsoft.com/office/drawing/2014/main" id="{46FDEDE2-9015-FBA6-2EFA-CECB4C28C089}"/>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Left-Right-Up Arrow 232">
                <a:extLst>
                  <a:ext uri="{FF2B5EF4-FFF2-40B4-BE49-F238E27FC236}">
                    <a16:creationId xmlns:a16="http://schemas.microsoft.com/office/drawing/2014/main" id="{977AC9BD-3B69-69DE-724F-856F398C5FFC}"/>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7" name="Trapezoid 105">
              <a:extLst>
                <a:ext uri="{FF2B5EF4-FFF2-40B4-BE49-F238E27FC236}">
                  <a16:creationId xmlns:a16="http://schemas.microsoft.com/office/drawing/2014/main" id="{F0DDC95E-4F46-DBAD-8CC9-E9FF6C478AFF}"/>
                </a:ext>
              </a:extLst>
            </p:cNvPr>
            <p:cNvSpPr/>
            <p:nvPr/>
          </p:nvSpPr>
          <p:spPr>
            <a:xfrm rot="1130737">
              <a:off x="9504910" y="2609283"/>
              <a:ext cx="739656" cy="3319628"/>
            </a:xfrm>
            <a:custGeom>
              <a:avLst/>
              <a:gdLst>
                <a:gd name="connsiteX0" fmla="*/ 0 w 739656"/>
                <a:gd name="connsiteY0" fmla="*/ 3105450 h 3105450"/>
                <a:gd name="connsiteX1" fmla="*/ 266158 w 739656"/>
                <a:gd name="connsiteY1" fmla="*/ 0 h 3105450"/>
                <a:gd name="connsiteX2" fmla="*/ 473498 w 739656"/>
                <a:gd name="connsiteY2" fmla="*/ 0 h 3105450"/>
                <a:gd name="connsiteX3" fmla="*/ 739656 w 739656"/>
                <a:gd name="connsiteY3" fmla="*/ 3105450 h 3105450"/>
                <a:gd name="connsiteX4" fmla="*/ 0 w 739656"/>
                <a:gd name="connsiteY4" fmla="*/ 3105450 h 3105450"/>
                <a:gd name="connsiteX0" fmla="*/ 0 w 739656"/>
                <a:gd name="connsiteY0" fmla="*/ 3120237 h 3120237"/>
                <a:gd name="connsiteX1" fmla="*/ 266158 w 739656"/>
                <a:gd name="connsiteY1" fmla="*/ 14787 h 3120237"/>
                <a:gd name="connsiteX2" fmla="*/ 330635 w 739656"/>
                <a:gd name="connsiteY2" fmla="*/ 0 h 3120237"/>
                <a:gd name="connsiteX3" fmla="*/ 739656 w 739656"/>
                <a:gd name="connsiteY3" fmla="*/ 3120237 h 3120237"/>
                <a:gd name="connsiteX4" fmla="*/ 0 w 739656"/>
                <a:gd name="connsiteY4" fmla="*/ 3120237 h 3120237"/>
                <a:gd name="connsiteX0" fmla="*/ 0 w 739656"/>
                <a:gd name="connsiteY0" fmla="*/ 3120237 h 3319628"/>
                <a:gd name="connsiteX1" fmla="*/ 266158 w 739656"/>
                <a:gd name="connsiteY1" fmla="*/ 14787 h 3319628"/>
                <a:gd name="connsiteX2" fmla="*/ 330635 w 739656"/>
                <a:gd name="connsiteY2" fmla="*/ 0 h 3319628"/>
                <a:gd name="connsiteX3" fmla="*/ 739656 w 739656"/>
                <a:gd name="connsiteY3" fmla="*/ 3120237 h 3319628"/>
                <a:gd name="connsiteX4" fmla="*/ 0 w 739656"/>
                <a:gd name="connsiteY4" fmla="*/ 3120237 h 331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656" h="3319628">
                  <a:moveTo>
                    <a:pt x="0" y="3120237"/>
                  </a:moveTo>
                  <a:lnTo>
                    <a:pt x="266158" y="14787"/>
                  </a:lnTo>
                  <a:lnTo>
                    <a:pt x="330635" y="0"/>
                  </a:lnTo>
                  <a:lnTo>
                    <a:pt x="739656" y="3120237"/>
                  </a:lnTo>
                  <a:cubicBezTo>
                    <a:pt x="493104" y="3120237"/>
                    <a:pt x="536597" y="3568868"/>
                    <a:pt x="0" y="3120237"/>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ACE72873-F71D-4D1A-56C2-7EF3BA0A199A}"/>
                </a:ext>
              </a:extLst>
            </p:cNvPr>
            <p:cNvSpPr/>
            <p:nvPr/>
          </p:nvSpPr>
          <p:spPr>
            <a:xfrm>
              <a:off x="9280418" y="1397530"/>
              <a:ext cx="1285436" cy="15145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Freeform: Shape 418">
              <a:extLst>
                <a:ext uri="{FF2B5EF4-FFF2-40B4-BE49-F238E27FC236}">
                  <a16:creationId xmlns:a16="http://schemas.microsoft.com/office/drawing/2014/main" id="{5ABDFE6F-EB30-DF97-CDE3-F6B88DA587D7}"/>
                </a:ext>
              </a:extLst>
            </p:cNvPr>
            <p:cNvSpPr/>
            <p:nvPr/>
          </p:nvSpPr>
          <p:spPr>
            <a:xfrm rot="1424257">
              <a:off x="9041348" y="1057702"/>
              <a:ext cx="1813636" cy="1358914"/>
            </a:xfrm>
            <a:custGeom>
              <a:avLst/>
              <a:gdLst>
                <a:gd name="connsiteX0" fmla="*/ 727104 w 2466507"/>
                <a:gd name="connsiteY0" fmla="*/ 35015 h 1848095"/>
                <a:gd name="connsiteX1" fmla="*/ 1382000 w 2466507"/>
                <a:gd name="connsiteY1" fmla="*/ 96914 h 1848095"/>
                <a:gd name="connsiteX2" fmla="*/ 1515770 w 2466507"/>
                <a:gd name="connsiteY2" fmla="*/ 156589 h 1848095"/>
                <a:gd name="connsiteX3" fmla="*/ 1523803 w 2466507"/>
                <a:gd name="connsiteY3" fmla="*/ 157852 h 1848095"/>
                <a:gd name="connsiteX4" fmla="*/ 1636485 w 2466507"/>
                <a:gd name="connsiteY4" fmla="*/ 85919 h 1848095"/>
                <a:gd name="connsiteX5" fmla="*/ 2401174 w 2466507"/>
                <a:gd name="connsiteY5" fmla="*/ 161628 h 1848095"/>
                <a:gd name="connsiteX6" fmla="*/ 1905700 w 2466507"/>
                <a:gd name="connsiteY6" fmla="*/ 287661 h 1848095"/>
                <a:gd name="connsiteX7" fmla="*/ 1886767 w 2466507"/>
                <a:gd name="connsiteY7" fmla="*/ 299994 h 1848095"/>
                <a:gd name="connsiteX8" fmla="*/ 1927697 w 2466507"/>
                <a:gd name="connsiteY8" fmla="*/ 338204 h 1848095"/>
                <a:gd name="connsiteX9" fmla="*/ 1977065 w 2466507"/>
                <a:gd name="connsiteY9" fmla="*/ 462114 h 1848095"/>
                <a:gd name="connsiteX10" fmla="*/ 1971632 w 2466507"/>
                <a:gd name="connsiteY10" fmla="*/ 489425 h 1848095"/>
                <a:gd name="connsiteX11" fmla="*/ 1990586 w 2466507"/>
                <a:gd name="connsiteY11" fmla="*/ 493369 h 1848095"/>
                <a:gd name="connsiteX12" fmla="*/ 2466507 w 2466507"/>
                <a:gd name="connsiteY12" fmla="*/ 1075310 h 1848095"/>
                <a:gd name="connsiteX13" fmla="*/ 1747914 w 2466507"/>
                <a:gd name="connsiteY13" fmla="*/ 800685 h 1848095"/>
                <a:gd name="connsiteX14" fmla="*/ 1458389 w 2466507"/>
                <a:gd name="connsiteY14" fmla="*/ 877549 h 1848095"/>
                <a:gd name="connsiteX15" fmla="*/ 1445535 w 2466507"/>
                <a:gd name="connsiteY15" fmla="*/ 884352 h 1848095"/>
                <a:gd name="connsiteX16" fmla="*/ 1411928 w 2466507"/>
                <a:gd name="connsiteY16" fmla="*/ 1061020 h 1848095"/>
                <a:gd name="connsiteX17" fmla="*/ 1420013 w 2466507"/>
                <a:gd name="connsiteY17" fmla="*/ 1266323 h 1848095"/>
                <a:gd name="connsiteX18" fmla="*/ 1276240 w 2466507"/>
                <a:gd name="connsiteY18" fmla="*/ 1078670 h 1848095"/>
                <a:gd name="connsiteX19" fmla="*/ 1250664 w 2466507"/>
                <a:gd name="connsiteY19" fmla="*/ 1013220 h 1848095"/>
                <a:gd name="connsiteX20" fmla="*/ 1214823 w 2466507"/>
                <a:gd name="connsiteY20" fmla="*/ 1044284 h 1848095"/>
                <a:gd name="connsiteX21" fmla="*/ 1205896 w 2466507"/>
                <a:gd name="connsiteY21" fmla="*/ 1054033 h 1848095"/>
                <a:gd name="connsiteX22" fmla="*/ 1203901 w 2466507"/>
                <a:gd name="connsiteY22" fmla="*/ 1115789 h 1848095"/>
                <a:gd name="connsiteX23" fmla="*/ 1181997 w 2466507"/>
                <a:gd name="connsiteY23" fmla="*/ 1234837 h 1848095"/>
                <a:gd name="connsiteX24" fmla="*/ 1230730 w 2466507"/>
                <a:gd name="connsiteY24" fmla="*/ 1309155 h 1848095"/>
                <a:gd name="connsiteX25" fmla="*/ 1173799 w 2466507"/>
                <a:gd name="connsiteY25" fmla="*/ 1279387 h 1848095"/>
                <a:gd name="connsiteX26" fmla="*/ 1172022 w 2466507"/>
                <a:gd name="connsiteY26" fmla="*/ 1289044 h 1848095"/>
                <a:gd name="connsiteX27" fmla="*/ 1114262 w 2466507"/>
                <a:gd name="connsiteY27" fmla="*/ 1465608 h 1848095"/>
                <a:gd name="connsiteX28" fmla="*/ 1099070 w 2466507"/>
                <a:gd name="connsiteY28" fmla="*/ 1343352 h 1848095"/>
                <a:gd name="connsiteX29" fmla="*/ 1073940 w 2466507"/>
                <a:gd name="connsiteY29" fmla="*/ 1236928 h 1848095"/>
                <a:gd name="connsiteX30" fmla="*/ 1059964 w 2466507"/>
                <a:gd name="connsiteY30" fmla="*/ 1231513 h 1848095"/>
                <a:gd name="connsiteX31" fmla="*/ 567819 w 2466507"/>
                <a:gd name="connsiteY31" fmla="*/ 1266474 h 1848095"/>
                <a:gd name="connsiteX32" fmla="*/ 246903 w 2466507"/>
                <a:gd name="connsiteY32" fmla="*/ 1848095 h 1848095"/>
                <a:gd name="connsiteX33" fmla="*/ 304633 w 2466507"/>
                <a:gd name="connsiteY33" fmla="*/ 1021313 h 1848095"/>
                <a:gd name="connsiteX34" fmla="*/ 313780 w 2466507"/>
                <a:gd name="connsiteY34" fmla="*/ 1014666 h 1848095"/>
                <a:gd name="connsiteX35" fmla="*/ 287941 w 2466507"/>
                <a:gd name="connsiteY35" fmla="*/ 991709 h 1848095"/>
                <a:gd name="connsiteX36" fmla="*/ 257091 w 2466507"/>
                <a:gd name="connsiteY36" fmla="*/ 934028 h 1848095"/>
                <a:gd name="connsiteX37" fmla="*/ 250665 w 2466507"/>
                <a:gd name="connsiteY37" fmla="*/ 868932 h 1848095"/>
                <a:gd name="connsiteX38" fmla="*/ 256844 w 2466507"/>
                <a:gd name="connsiteY38" fmla="*/ 845214 h 1848095"/>
                <a:gd name="connsiteX39" fmla="*/ 246688 w 2466507"/>
                <a:gd name="connsiteY39" fmla="*/ 849247 h 1848095"/>
                <a:gd name="connsiteX40" fmla="*/ 215698 w 2466507"/>
                <a:gd name="connsiteY40" fmla="*/ 866152 h 1848095"/>
                <a:gd name="connsiteX41" fmla="*/ 167119 w 2466507"/>
                <a:gd name="connsiteY41" fmla="*/ 950064 h 1848095"/>
                <a:gd name="connsiteX42" fmla="*/ 75756 w 2466507"/>
                <a:gd name="connsiteY42" fmla="*/ 1303354 h 1848095"/>
                <a:gd name="connsiteX43" fmla="*/ 75753 w 2466507"/>
                <a:gd name="connsiteY43" fmla="*/ 1303355 h 1848095"/>
                <a:gd name="connsiteX44" fmla="*/ 73176 w 2466507"/>
                <a:gd name="connsiteY44" fmla="*/ 983534 h 1848095"/>
                <a:gd name="connsiteX45" fmla="*/ 79558 w 2466507"/>
                <a:gd name="connsiteY45" fmla="*/ 952396 h 1848095"/>
                <a:gd name="connsiteX46" fmla="*/ 0 w 2466507"/>
                <a:gd name="connsiteY46" fmla="*/ 1018139 h 1848095"/>
                <a:gd name="connsiteX47" fmla="*/ 103201 w 2466507"/>
                <a:gd name="connsiteY47" fmla="*/ 811869 h 1848095"/>
                <a:gd name="connsiteX48" fmla="*/ 125188 w 2466507"/>
                <a:gd name="connsiteY48" fmla="*/ 779072 h 1848095"/>
                <a:gd name="connsiteX49" fmla="*/ 150419 w 2466507"/>
                <a:gd name="connsiteY49" fmla="*/ 711219 h 1848095"/>
                <a:gd name="connsiteX50" fmla="*/ 490926 w 2466507"/>
                <a:gd name="connsiteY50" fmla="*/ 422461 h 1848095"/>
                <a:gd name="connsiteX51" fmla="*/ 506054 w 2466507"/>
                <a:gd name="connsiteY51" fmla="*/ 421512 h 1848095"/>
                <a:gd name="connsiteX52" fmla="*/ 529861 w 2466507"/>
                <a:gd name="connsiteY52" fmla="*/ 409009 h 1848095"/>
                <a:gd name="connsiteX53" fmla="*/ 535794 w 2466507"/>
                <a:gd name="connsiteY53" fmla="*/ 406909 h 1848095"/>
                <a:gd name="connsiteX54" fmla="*/ 528949 w 2466507"/>
                <a:gd name="connsiteY54" fmla="*/ 374290 h 1848095"/>
                <a:gd name="connsiteX55" fmla="*/ 585500 w 2466507"/>
                <a:gd name="connsiteY55" fmla="*/ 141461 h 1848095"/>
                <a:gd name="connsiteX56" fmla="*/ 727104 w 2466507"/>
                <a:gd name="connsiteY56" fmla="*/ 35015 h 184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66507" h="1848095">
                  <a:moveTo>
                    <a:pt x="727104" y="35015"/>
                  </a:moveTo>
                  <a:cubicBezTo>
                    <a:pt x="886367" y="-28392"/>
                    <a:pt x="1123712" y="-4471"/>
                    <a:pt x="1382000" y="96914"/>
                  </a:cubicBezTo>
                  <a:lnTo>
                    <a:pt x="1515770" y="156589"/>
                  </a:lnTo>
                  <a:lnTo>
                    <a:pt x="1523803" y="157852"/>
                  </a:lnTo>
                  <a:lnTo>
                    <a:pt x="1636485" y="85919"/>
                  </a:lnTo>
                  <a:cubicBezTo>
                    <a:pt x="1889184" y="-44273"/>
                    <a:pt x="2192109" y="-24059"/>
                    <a:pt x="2401174" y="161628"/>
                  </a:cubicBezTo>
                  <a:cubicBezTo>
                    <a:pt x="2229500" y="154934"/>
                    <a:pt x="2057604" y="199922"/>
                    <a:pt x="1905700" y="287661"/>
                  </a:cubicBezTo>
                  <a:lnTo>
                    <a:pt x="1886767" y="299994"/>
                  </a:lnTo>
                  <a:lnTo>
                    <a:pt x="1927697" y="338204"/>
                  </a:lnTo>
                  <a:cubicBezTo>
                    <a:pt x="1959486" y="376289"/>
                    <a:pt x="1977065" y="418161"/>
                    <a:pt x="1977065" y="462114"/>
                  </a:cubicBezTo>
                  <a:lnTo>
                    <a:pt x="1971632" y="489425"/>
                  </a:lnTo>
                  <a:lnTo>
                    <a:pt x="1990586" y="493369"/>
                  </a:lnTo>
                  <a:cubicBezTo>
                    <a:pt x="2246837" y="573345"/>
                    <a:pt x="2441604" y="796801"/>
                    <a:pt x="2466507" y="1075310"/>
                  </a:cubicBezTo>
                  <a:cubicBezTo>
                    <a:pt x="2285044" y="878207"/>
                    <a:pt x="2018815" y="776463"/>
                    <a:pt x="1747914" y="800685"/>
                  </a:cubicBezTo>
                  <a:cubicBezTo>
                    <a:pt x="1646327" y="809769"/>
                    <a:pt x="1548530" y="836169"/>
                    <a:pt x="1458389" y="877549"/>
                  </a:cubicBezTo>
                  <a:lnTo>
                    <a:pt x="1445535" y="884352"/>
                  </a:lnTo>
                  <a:lnTo>
                    <a:pt x="1411928" y="1061020"/>
                  </a:lnTo>
                  <a:cubicBezTo>
                    <a:pt x="1406693" y="1129564"/>
                    <a:pt x="1409250" y="1198449"/>
                    <a:pt x="1420013" y="1266323"/>
                  </a:cubicBezTo>
                  <a:cubicBezTo>
                    <a:pt x="1359037" y="1212164"/>
                    <a:pt x="1311095" y="1148415"/>
                    <a:pt x="1276240" y="1078670"/>
                  </a:cubicBezTo>
                  <a:lnTo>
                    <a:pt x="1250664" y="1013220"/>
                  </a:lnTo>
                  <a:lnTo>
                    <a:pt x="1214823" y="1044284"/>
                  </a:lnTo>
                  <a:lnTo>
                    <a:pt x="1205896" y="1054033"/>
                  </a:lnTo>
                  <a:lnTo>
                    <a:pt x="1203901" y="1115789"/>
                  </a:lnTo>
                  <a:lnTo>
                    <a:pt x="1181997" y="1234837"/>
                  </a:lnTo>
                  <a:lnTo>
                    <a:pt x="1230730" y="1309155"/>
                  </a:lnTo>
                  <a:lnTo>
                    <a:pt x="1173799" y="1279387"/>
                  </a:lnTo>
                  <a:lnTo>
                    <a:pt x="1172022" y="1289044"/>
                  </a:lnTo>
                  <a:cubicBezTo>
                    <a:pt x="1157131" y="1347587"/>
                    <a:pt x="1137925" y="1406683"/>
                    <a:pt x="1114262" y="1465608"/>
                  </a:cubicBezTo>
                  <a:cubicBezTo>
                    <a:pt x="1111134" y="1423051"/>
                    <a:pt x="1106024" y="1382281"/>
                    <a:pt x="1099070" y="1343352"/>
                  </a:cubicBezTo>
                  <a:lnTo>
                    <a:pt x="1073940" y="1236928"/>
                  </a:lnTo>
                  <a:lnTo>
                    <a:pt x="1059964" y="1231513"/>
                  </a:lnTo>
                  <a:cubicBezTo>
                    <a:pt x="887414" y="1175974"/>
                    <a:pt x="712975" y="1186958"/>
                    <a:pt x="567819" y="1266474"/>
                  </a:cubicBezTo>
                  <a:cubicBezTo>
                    <a:pt x="374278" y="1372496"/>
                    <a:pt x="255383" y="1587977"/>
                    <a:pt x="246903" y="1848095"/>
                  </a:cubicBezTo>
                  <a:cubicBezTo>
                    <a:pt x="81634" y="1546401"/>
                    <a:pt x="112366" y="1202321"/>
                    <a:pt x="304633" y="1021313"/>
                  </a:cubicBezTo>
                  <a:lnTo>
                    <a:pt x="313780" y="1014666"/>
                  </a:lnTo>
                  <a:lnTo>
                    <a:pt x="287941" y="991709"/>
                  </a:lnTo>
                  <a:cubicBezTo>
                    <a:pt x="273914" y="974311"/>
                    <a:pt x="263475" y="955056"/>
                    <a:pt x="257091" y="934028"/>
                  </a:cubicBezTo>
                  <a:cubicBezTo>
                    <a:pt x="250706" y="913000"/>
                    <a:pt x="248678" y="891192"/>
                    <a:pt x="250665" y="868932"/>
                  </a:cubicBezTo>
                  <a:lnTo>
                    <a:pt x="256844" y="845214"/>
                  </a:lnTo>
                  <a:lnTo>
                    <a:pt x="246688" y="849247"/>
                  </a:lnTo>
                  <a:lnTo>
                    <a:pt x="215698" y="866152"/>
                  </a:lnTo>
                  <a:lnTo>
                    <a:pt x="167119" y="950064"/>
                  </a:lnTo>
                  <a:cubicBezTo>
                    <a:pt x="118680" y="1049881"/>
                    <a:pt x="86608" y="1169995"/>
                    <a:pt x="75756" y="1303354"/>
                  </a:cubicBezTo>
                  <a:lnTo>
                    <a:pt x="75753" y="1303355"/>
                  </a:lnTo>
                  <a:cubicBezTo>
                    <a:pt x="60108" y="1191978"/>
                    <a:pt x="59991" y="1083798"/>
                    <a:pt x="73176" y="983534"/>
                  </a:cubicBezTo>
                  <a:lnTo>
                    <a:pt x="79558" y="952396"/>
                  </a:lnTo>
                  <a:lnTo>
                    <a:pt x="0" y="1018139"/>
                  </a:lnTo>
                  <a:cubicBezTo>
                    <a:pt x="29579" y="944482"/>
                    <a:pt x="64372" y="875451"/>
                    <a:pt x="103201" y="811869"/>
                  </a:cubicBezTo>
                  <a:lnTo>
                    <a:pt x="125188" y="779072"/>
                  </a:lnTo>
                  <a:lnTo>
                    <a:pt x="150419" y="711219"/>
                  </a:lnTo>
                  <a:cubicBezTo>
                    <a:pt x="225550" y="551809"/>
                    <a:pt x="344988" y="442962"/>
                    <a:pt x="490926" y="422461"/>
                  </a:cubicBezTo>
                  <a:lnTo>
                    <a:pt x="506054" y="421512"/>
                  </a:lnTo>
                  <a:lnTo>
                    <a:pt x="529861" y="409009"/>
                  </a:lnTo>
                  <a:lnTo>
                    <a:pt x="535794" y="406909"/>
                  </a:lnTo>
                  <a:lnTo>
                    <a:pt x="528949" y="374290"/>
                  </a:lnTo>
                  <a:cubicBezTo>
                    <a:pt x="521544" y="284735"/>
                    <a:pt x="539318" y="205086"/>
                    <a:pt x="585500" y="141461"/>
                  </a:cubicBezTo>
                  <a:cubicBezTo>
                    <a:pt x="620140" y="93744"/>
                    <a:pt x="668299" y="58427"/>
                    <a:pt x="727104" y="35015"/>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0" name="Rectangle 419">
              <a:extLst>
                <a:ext uri="{FF2B5EF4-FFF2-40B4-BE49-F238E27FC236}">
                  <a16:creationId xmlns:a16="http://schemas.microsoft.com/office/drawing/2014/main" id="{40F60F75-48CC-D22F-912A-C3A1EBC945CD}"/>
                </a:ext>
              </a:extLst>
            </p:cNvPr>
            <p:cNvSpPr/>
            <p:nvPr/>
          </p:nvSpPr>
          <p:spPr>
            <a:xfrm>
              <a:off x="9264082" y="1490091"/>
              <a:ext cx="1353770" cy="263514"/>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8" name="Group 427">
            <a:extLst>
              <a:ext uri="{FF2B5EF4-FFF2-40B4-BE49-F238E27FC236}">
                <a16:creationId xmlns:a16="http://schemas.microsoft.com/office/drawing/2014/main" id="{D85E8796-6C14-7D0E-A5C4-55F49E5679B4}"/>
              </a:ext>
            </a:extLst>
          </p:cNvPr>
          <p:cNvGrpSpPr/>
          <p:nvPr/>
        </p:nvGrpSpPr>
        <p:grpSpPr>
          <a:xfrm>
            <a:off x="2166389" y="3586105"/>
            <a:ext cx="462066" cy="896037"/>
            <a:chOff x="8724014" y="1057702"/>
            <a:chExt cx="2452862" cy="5283426"/>
          </a:xfrm>
        </p:grpSpPr>
        <p:sp>
          <p:nvSpPr>
            <p:cNvPr id="429" name="Oval 428">
              <a:extLst>
                <a:ext uri="{FF2B5EF4-FFF2-40B4-BE49-F238E27FC236}">
                  <a16:creationId xmlns:a16="http://schemas.microsoft.com/office/drawing/2014/main" id="{3885313B-B090-54EF-FFA9-FEAEA0EF6C40}"/>
                </a:ext>
              </a:extLst>
            </p:cNvPr>
            <p:cNvSpPr/>
            <p:nvPr/>
          </p:nvSpPr>
          <p:spPr>
            <a:xfrm rot="2648374">
              <a:off x="9428880" y="5042881"/>
              <a:ext cx="597325" cy="129824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9AE9F5E1-81ED-9C82-051D-BD51397EB6E9}"/>
                </a:ext>
              </a:extLst>
            </p:cNvPr>
            <p:cNvSpPr/>
            <p:nvPr/>
          </p:nvSpPr>
          <p:spPr>
            <a:xfrm rot="19444033">
              <a:off x="9884687" y="5044159"/>
              <a:ext cx="621455" cy="126674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1D43BAE3-52C5-7EE7-8216-812A1738DDA6}"/>
                </a:ext>
              </a:extLst>
            </p:cNvPr>
            <p:cNvSpPr/>
            <p:nvPr/>
          </p:nvSpPr>
          <p:spPr>
            <a:xfrm rot="1346075">
              <a:off x="8747860" y="3395421"/>
              <a:ext cx="626587" cy="11602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5F3FCDED-9CD6-C729-9406-4CA5BA14A30D}"/>
                </a:ext>
              </a:extLst>
            </p:cNvPr>
            <p:cNvSpPr/>
            <p:nvPr/>
          </p:nvSpPr>
          <p:spPr>
            <a:xfrm rot="19749742">
              <a:off x="10503633" y="3742914"/>
              <a:ext cx="558414" cy="9550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Trapezoid 432">
              <a:extLst>
                <a:ext uri="{FF2B5EF4-FFF2-40B4-BE49-F238E27FC236}">
                  <a16:creationId xmlns:a16="http://schemas.microsoft.com/office/drawing/2014/main" id="{098495BA-B41B-CDF9-C60B-6F4F12A5773D}"/>
                </a:ext>
              </a:extLst>
            </p:cNvPr>
            <p:cNvSpPr/>
            <p:nvPr/>
          </p:nvSpPr>
          <p:spPr>
            <a:xfrm>
              <a:off x="9141319" y="5071119"/>
              <a:ext cx="1483180" cy="657855"/>
            </a:xfrm>
            <a:prstGeom prst="trapezoid">
              <a:avLst>
                <a:gd name="adj" fmla="val 3598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Trapezoid 433">
              <a:extLst>
                <a:ext uri="{FF2B5EF4-FFF2-40B4-BE49-F238E27FC236}">
                  <a16:creationId xmlns:a16="http://schemas.microsoft.com/office/drawing/2014/main" id="{24C69DD9-ED58-D277-EBA1-D4C2F23D8AA1}"/>
                </a:ext>
              </a:extLst>
            </p:cNvPr>
            <p:cNvSpPr/>
            <p:nvPr/>
          </p:nvSpPr>
          <p:spPr>
            <a:xfrm rot="19932635">
              <a:off x="9677197" y="1870135"/>
              <a:ext cx="1010459" cy="257257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Trapezoid 434">
              <a:extLst>
                <a:ext uri="{FF2B5EF4-FFF2-40B4-BE49-F238E27FC236}">
                  <a16:creationId xmlns:a16="http://schemas.microsoft.com/office/drawing/2014/main" id="{B4698D87-FC40-44C4-49B2-5288BA71986E}"/>
                </a:ext>
              </a:extLst>
            </p:cNvPr>
            <p:cNvSpPr/>
            <p:nvPr/>
          </p:nvSpPr>
          <p:spPr>
            <a:xfrm>
              <a:off x="9141318" y="2374761"/>
              <a:ext cx="1483180" cy="299595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C0EA9193-5501-E7EC-4063-FA52017BDDC1}"/>
                </a:ext>
              </a:extLst>
            </p:cNvPr>
            <p:cNvSpPr/>
            <p:nvPr/>
          </p:nvSpPr>
          <p:spPr>
            <a:xfrm>
              <a:off x="9609689" y="1975300"/>
              <a:ext cx="676956" cy="1207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Trapezoid 436">
              <a:extLst>
                <a:ext uri="{FF2B5EF4-FFF2-40B4-BE49-F238E27FC236}">
                  <a16:creationId xmlns:a16="http://schemas.microsoft.com/office/drawing/2014/main" id="{59ECACA2-A59E-FDD4-6AD8-2329259D5FD0}"/>
                </a:ext>
              </a:extLst>
            </p:cNvPr>
            <p:cNvSpPr/>
            <p:nvPr/>
          </p:nvSpPr>
          <p:spPr>
            <a:xfrm rot="2088477">
              <a:off x="8942829" y="2549404"/>
              <a:ext cx="872511" cy="1705448"/>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Isosceles Triangle 437">
              <a:extLst>
                <a:ext uri="{FF2B5EF4-FFF2-40B4-BE49-F238E27FC236}">
                  <a16:creationId xmlns:a16="http://schemas.microsoft.com/office/drawing/2014/main" id="{93D7B739-25AB-C6C0-8205-7D6F27E4E210}"/>
                </a:ext>
              </a:extLst>
            </p:cNvPr>
            <p:cNvSpPr/>
            <p:nvPr/>
          </p:nvSpPr>
          <p:spPr>
            <a:xfrm rot="10800000">
              <a:off x="9588628" y="2704801"/>
              <a:ext cx="698017" cy="111416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Trapezoid 99">
              <a:extLst>
                <a:ext uri="{FF2B5EF4-FFF2-40B4-BE49-F238E27FC236}">
                  <a16:creationId xmlns:a16="http://schemas.microsoft.com/office/drawing/2014/main" id="{750D2141-75A2-7406-C5E1-AD48E2A51881}"/>
                </a:ext>
              </a:extLst>
            </p:cNvPr>
            <p:cNvSpPr/>
            <p:nvPr/>
          </p:nvSpPr>
          <p:spPr>
            <a:xfrm rot="1343500">
              <a:off x="9100760" y="2476399"/>
              <a:ext cx="1141137" cy="3590876"/>
            </a:xfrm>
            <a:custGeom>
              <a:avLst/>
              <a:gdLst>
                <a:gd name="connsiteX0" fmla="*/ 0 w 1141137"/>
                <a:gd name="connsiteY0" fmla="*/ 3383458 h 3383458"/>
                <a:gd name="connsiteX1" fmla="*/ 410627 w 1141137"/>
                <a:gd name="connsiteY1" fmla="*/ 0 h 3383458"/>
                <a:gd name="connsiteX2" fmla="*/ 730510 w 1141137"/>
                <a:gd name="connsiteY2" fmla="*/ 0 h 3383458"/>
                <a:gd name="connsiteX3" fmla="*/ 1141137 w 1141137"/>
                <a:gd name="connsiteY3" fmla="*/ 3383458 h 3383458"/>
                <a:gd name="connsiteX4" fmla="*/ 0 w 1141137"/>
                <a:gd name="connsiteY4" fmla="*/ 3383458 h 3383458"/>
                <a:gd name="connsiteX0" fmla="*/ 0 w 1141137"/>
                <a:gd name="connsiteY0" fmla="*/ 3383458 h 3383458"/>
                <a:gd name="connsiteX1" fmla="*/ 410627 w 1141137"/>
                <a:gd name="connsiteY1" fmla="*/ 0 h 3383458"/>
                <a:gd name="connsiteX2" fmla="*/ 617291 w 1141137"/>
                <a:gd name="connsiteY2" fmla="*/ 57168 h 3383458"/>
                <a:gd name="connsiteX3" fmla="*/ 1141137 w 1141137"/>
                <a:gd name="connsiteY3" fmla="*/ 3383458 h 3383458"/>
                <a:gd name="connsiteX4" fmla="*/ 0 w 1141137"/>
                <a:gd name="connsiteY4" fmla="*/ 3383458 h 3383458"/>
                <a:gd name="connsiteX0" fmla="*/ 0 w 1141137"/>
                <a:gd name="connsiteY0" fmla="*/ 3383458 h 3590876"/>
                <a:gd name="connsiteX1" fmla="*/ 410627 w 1141137"/>
                <a:gd name="connsiteY1" fmla="*/ 0 h 3590876"/>
                <a:gd name="connsiteX2" fmla="*/ 617291 w 1141137"/>
                <a:gd name="connsiteY2" fmla="*/ 57168 h 3590876"/>
                <a:gd name="connsiteX3" fmla="*/ 1141137 w 1141137"/>
                <a:gd name="connsiteY3" fmla="*/ 3383458 h 3590876"/>
                <a:gd name="connsiteX4" fmla="*/ 0 w 1141137"/>
                <a:gd name="connsiteY4" fmla="*/ 3383458 h 3590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137" h="3590876">
                  <a:moveTo>
                    <a:pt x="0" y="3383458"/>
                  </a:moveTo>
                  <a:lnTo>
                    <a:pt x="410627" y="0"/>
                  </a:lnTo>
                  <a:lnTo>
                    <a:pt x="617291" y="57168"/>
                  </a:lnTo>
                  <a:lnTo>
                    <a:pt x="1141137" y="3383458"/>
                  </a:lnTo>
                  <a:cubicBezTo>
                    <a:pt x="760758" y="3383458"/>
                    <a:pt x="320153" y="3850150"/>
                    <a:pt x="0" y="3383458"/>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0" name="Group 47">
              <a:extLst>
                <a:ext uri="{FF2B5EF4-FFF2-40B4-BE49-F238E27FC236}">
                  <a16:creationId xmlns:a16="http://schemas.microsoft.com/office/drawing/2014/main" id="{49D58224-7B0B-E07B-9D03-DB85EBE6AFAB}"/>
                </a:ext>
              </a:extLst>
            </p:cNvPr>
            <p:cNvGrpSpPr/>
            <p:nvPr/>
          </p:nvGrpSpPr>
          <p:grpSpPr>
            <a:xfrm rot="20000033">
              <a:off x="10411570" y="3951496"/>
              <a:ext cx="765306" cy="329378"/>
              <a:chOff x="5638800" y="2514600"/>
              <a:chExt cx="1810870" cy="304800"/>
            </a:xfrm>
          </p:grpSpPr>
          <p:sp>
            <p:nvSpPr>
              <p:cNvPr id="449" name="Left-Right-Up Arrow 233">
                <a:extLst>
                  <a:ext uri="{FF2B5EF4-FFF2-40B4-BE49-F238E27FC236}">
                    <a16:creationId xmlns:a16="http://schemas.microsoft.com/office/drawing/2014/main" id="{8D9ACD82-8B26-A6B9-1430-47659DE4984B}"/>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Left-Right-Up Arrow 234">
                <a:extLst>
                  <a:ext uri="{FF2B5EF4-FFF2-40B4-BE49-F238E27FC236}">
                    <a16:creationId xmlns:a16="http://schemas.microsoft.com/office/drawing/2014/main" id="{0E1824FF-7E08-975A-C25B-32FFF0B0D237}"/>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Left-Right-Up Arrow 235">
                <a:extLst>
                  <a:ext uri="{FF2B5EF4-FFF2-40B4-BE49-F238E27FC236}">
                    <a16:creationId xmlns:a16="http://schemas.microsoft.com/office/drawing/2014/main" id="{3EF60E45-E655-EBB7-61EC-8CA396112261}"/>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2" name="Left-Right-Up Arrow 236">
                <a:extLst>
                  <a:ext uri="{FF2B5EF4-FFF2-40B4-BE49-F238E27FC236}">
                    <a16:creationId xmlns:a16="http://schemas.microsoft.com/office/drawing/2014/main" id="{4B1880E8-2487-234A-F2F4-BFDC193383B8}"/>
                  </a:ext>
                </a:extLst>
              </p:cNvPr>
              <p:cNvSpPr/>
              <p:nvPr/>
            </p:nvSpPr>
            <p:spPr>
              <a:xfrm>
                <a:off x="699247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1" name="Group 48">
              <a:extLst>
                <a:ext uri="{FF2B5EF4-FFF2-40B4-BE49-F238E27FC236}">
                  <a16:creationId xmlns:a16="http://schemas.microsoft.com/office/drawing/2014/main" id="{D30C1FE4-44DF-3711-96B1-5D64E78B234D}"/>
                </a:ext>
              </a:extLst>
            </p:cNvPr>
            <p:cNvGrpSpPr/>
            <p:nvPr/>
          </p:nvGrpSpPr>
          <p:grpSpPr>
            <a:xfrm rot="2421609">
              <a:off x="8724014" y="3784767"/>
              <a:ext cx="627201" cy="358736"/>
              <a:chOff x="5638800" y="2514600"/>
              <a:chExt cx="1362635" cy="304800"/>
            </a:xfrm>
          </p:grpSpPr>
          <p:sp>
            <p:nvSpPr>
              <p:cNvPr id="446" name="Left-Right-Up Arrow 230">
                <a:extLst>
                  <a:ext uri="{FF2B5EF4-FFF2-40B4-BE49-F238E27FC236}">
                    <a16:creationId xmlns:a16="http://schemas.microsoft.com/office/drawing/2014/main" id="{2A93281A-2B88-3A84-6617-2C937F0C436E}"/>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Left-Right-Up Arrow 231">
                <a:extLst>
                  <a:ext uri="{FF2B5EF4-FFF2-40B4-BE49-F238E27FC236}">
                    <a16:creationId xmlns:a16="http://schemas.microsoft.com/office/drawing/2014/main" id="{796D7DCA-671B-4916-1BCD-CC9A15C9B10F}"/>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Left-Right-Up Arrow 232">
                <a:extLst>
                  <a:ext uri="{FF2B5EF4-FFF2-40B4-BE49-F238E27FC236}">
                    <a16:creationId xmlns:a16="http://schemas.microsoft.com/office/drawing/2014/main" id="{9406B0E5-085B-1321-4DBD-B09CBFF34860}"/>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2" name="Trapezoid 105">
              <a:extLst>
                <a:ext uri="{FF2B5EF4-FFF2-40B4-BE49-F238E27FC236}">
                  <a16:creationId xmlns:a16="http://schemas.microsoft.com/office/drawing/2014/main" id="{692C3F90-E499-AB51-D91E-960E2A9C9032}"/>
                </a:ext>
              </a:extLst>
            </p:cNvPr>
            <p:cNvSpPr/>
            <p:nvPr/>
          </p:nvSpPr>
          <p:spPr>
            <a:xfrm rot="1130737">
              <a:off x="9504910" y="2609283"/>
              <a:ext cx="739656" cy="3319628"/>
            </a:xfrm>
            <a:custGeom>
              <a:avLst/>
              <a:gdLst>
                <a:gd name="connsiteX0" fmla="*/ 0 w 739656"/>
                <a:gd name="connsiteY0" fmla="*/ 3105450 h 3105450"/>
                <a:gd name="connsiteX1" fmla="*/ 266158 w 739656"/>
                <a:gd name="connsiteY1" fmla="*/ 0 h 3105450"/>
                <a:gd name="connsiteX2" fmla="*/ 473498 w 739656"/>
                <a:gd name="connsiteY2" fmla="*/ 0 h 3105450"/>
                <a:gd name="connsiteX3" fmla="*/ 739656 w 739656"/>
                <a:gd name="connsiteY3" fmla="*/ 3105450 h 3105450"/>
                <a:gd name="connsiteX4" fmla="*/ 0 w 739656"/>
                <a:gd name="connsiteY4" fmla="*/ 3105450 h 3105450"/>
                <a:gd name="connsiteX0" fmla="*/ 0 w 739656"/>
                <a:gd name="connsiteY0" fmla="*/ 3120237 h 3120237"/>
                <a:gd name="connsiteX1" fmla="*/ 266158 w 739656"/>
                <a:gd name="connsiteY1" fmla="*/ 14787 h 3120237"/>
                <a:gd name="connsiteX2" fmla="*/ 330635 w 739656"/>
                <a:gd name="connsiteY2" fmla="*/ 0 h 3120237"/>
                <a:gd name="connsiteX3" fmla="*/ 739656 w 739656"/>
                <a:gd name="connsiteY3" fmla="*/ 3120237 h 3120237"/>
                <a:gd name="connsiteX4" fmla="*/ 0 w 739656"/>
                <a:gd name="connsiteY4" fmla="*/ 3120237 h 3120237"/>
                <a:gd name="connsiteX0" fmla="*/ 0 w 739656"/>
                <a:gd name="connsiteY0" fmla="*/ 3120237 h 3319628"/>
                <a:gd name="connsiteX1" fmla="*/ 266158 w 739656"/>
                <a:gd name="connsiteY1" fmla="*/ 14787 h 3319628"/>
                <a:gd name="connsiteX2" fmla="*/ 330635 w 739656"/>
                <a:gd name="connsiteY2" fmla="*/ 0 h 3319628"/>
                <a:gd name="connsiteX3" fmla="*/ 739656 w 739656"/>
                <a:gd name="connsiteY3" fmla="*/ 3120237 h 3319628"/>
                <a:gd name="connsiteX4" fmla="*/ 0 w 739656"/>
                <a:gd name="connsiteY4" fmla="*/ 3120237 h 331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656" h="3319628">
                  <a:moveTo>
                    <a:pt x="0" y="3120237"/>
                  </a:moveTo>
                  <a:lnTo>
                    <a:pt x="266158" y="14787"/>
                  </a:lnTo>
                  <a:lnTo>
                    <a:pt x="330635" y="0"/>
                  </a:lnTo>
                  <a:lnTo>
                    <a:pt x="739656" y="3120237"/>
                  </a:lnTo>
                  <a:cubicBezTo>
                    <a:pt x="493104" y="3120237"/>
                    <a:pt x="536597" y="3568868"/>
                    <a:pt x="0" y="3120237"/>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D4163BA4-88ED-496A-A1CA-0CBA8A88077A}"/>
                </a:ext>
              </a:extLst>
            </p:cNvPr>
            <p:cNvSpPr/>
            <p:nvPr/>
          </p:nvSpPr>
          <p:spPr>
            <a:xfrm>
              <a:off x="9280418" y="1397530"/>
              <a:ext cx="1285436" cy="15145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Freeform: Shape 443">
              <a:extLst>
                <a:ext uri="{FF2B5EF4-FFF2-40B4-BE49-F238E27FC236}">
                  <a16:creationId xmlns:a16="http://schemas.microsoft.com/office/drawing/2014/main" id="{AC60C5A9-0377-8581-66EE-422435DBB1E3}"/>
                </a:ext>
              </a:extLst>
            </p:cNvPr>
            <p:cNvSpPr/>
            <p:nvPr/>
          </p:nvSpPr>
          <p:spPr>
            <a:xfrm rot="1424257">
              <a:off x="9041348" y="1057702"/>
              <a:ext cx="1813636" cy="1358914"/>
            </a:xfrm>
            <a:custGeom>
              <a:avLst/>
              <a:gdLst>
                <a:gd name="connsiteX0" fmla="*/ 727104 w 2466507"/>
                <a:gd name="connsiteY0" fmla="*/ 35015 h 1848095"/>
                <a:gd name="connsiteX1" fmla="*/ 1382000 w 2466507"/>
                <a:gd name="connsiteY1" fmla="*/ 96914 h 1848095"/>
                <a:gd name="connsiteX2" fmla="*/ 1515770 w 2466507"/>
                <a:gd name="connsiteY2" fmla="*/ 156589 h 1848095"/>
                <a:gd name="connsiteX3" fmla="*/ 1523803 w 2466507"/>
                <a:gd name="connsiteY3" fmla="*/ 157852 h 1848095"/>
                <a:gd name="connsiteX4" fmla="*/ 1636485 w 2466507"/>
                <a:gd name="connsiteY4" fmla="*/ 85919 h 1848095"/>
                <a:gd name="connsiteX5" fmla="*/ 2401174 w 2466507"/>
                <a:gd name="connsiteY5" fmla="*/ 161628 h 1848095"/>
                <a:gd name="connsiteX6" fmla="*/ 1905700 w 2466507"/>
                <a:gd name="connsiteY6" fmla="*/ 287661 h 1848095"/>
                <a:gd name="connsiteX7" fmla="*/ 1886767 w 2466507"/>
                <a:gd name="connsiteY7" fmla="*/ 299994 h 1848095"/>
                <a:gd name="connsiteX8" fmla="*/ 1927697 w 2466507"/>
                <a:gd name="connsiteY8" fmla="*/ 338204 h 1848095"/>
                <a:gd name="connsiteX9" fmla="*/ 1977065 w 2466507"/>
                <a:gd name="connsiteY9" fmla="*/ 462114 h 1848095"/>
                <a:gd name="connsiteX10" fmla="*/ 1971632 w 2466507"/>
                <a:gd name="connsiteY10" fmla="*/ 489425 h 1848095"/>
                <a:gd name="connsiteX11" fmla="*/ 1990586 w 2466507"/>
                <a:gd name="connsiteY11" fmla="*/ 493369 h 1848095"/>
                <a:gd name="connsiteX12" fmla="*/ 2466507 w 2466507"/>
                <a:gd name="connsiteY12" fmla="*/ 1075310 h 1848095"/>
                <a:gd name="connsiteX13" fmla="*/ 1747914 w 2466507"/>
                <a:gd name="connsiteY13" fmla="*/ 800685 h 1848095"/>
                <a:gd name="connsiteX14" fmla="*/ 1458389 w 2466507"/>
                <a:gd name="connsiteY14" fmla="*/ 877549 h 1848095"/>
                <a:gd name="connsiteX15" fmla="*/ 1445535 w 2466507"/>
                <a:gd name="connsiteY15" fmla="*/ 884352 h 1848095"/>
                <a:gd name="connsiteX16" fmla="*/ 1411928 w 2466507"/>
                <a:gd name="connsiteY16" fmla="*/ 1061020 h 1848095"/>
                <a:gd name="connsiteX17" fmla="*/ 1420013 w 2466507"/>
                <a:gd name="connsiteY17" fmla="*/ 1266323 h 1848095"/>
                <a:gd name="connsiteX18" fmla="*/ 1276240 w 2466507"/>
                <a:gd name="connsiteY18" fmla="*/ 1078670 h 1848095"/>
                <a:gd name="connsiteX19" fmla="*/ 1250664 w 2466507"/>
                <a:gd name="connsiteY19" fmla="*/ 1013220 h 1848095"/>
                <a:gd name="connsiteX20" fmla="*/ 1214823 w 2466507"/>
                <a:gd name="connsiteY20" fmla="*/ 1044284 h 1848095"/>
                <a:gd name="connsiteX21" fmla="*/ 1205896 w 2466507"/>
                <a:gd name="connsiteY21" fmla="*/ 1054033 h 1848095"/>
                <a:gd name="connsiteX22" fmla="*/ 1203901 w 2466507"/>
                <a:gd name="connsiteY22" fmla="*/ 1115789 h 1848095"/>
                <a:gd name="connsiteX23" fmla="*/ 1181997 w 2466507"/>
                <a:gd name="connsiteY23" fmla="*/ 1234837 h 1848095"/>
                <a:gd name="connsiteX24" fmla="*/ 1230730 w 2466507"/>
                <a:gd name="connsiteY24" fmla="*/ 1309155 h 1848095"/>
                <a:gd name="connsiteX25" fmla="*/ 1173799 w 2466507"/>
                <a:gd name="connsiteY25" fmla="*/ 1279387 h 1848095"/>
                <a:gd name="connsiteX26" fmla="*/ 1172022 w 2466507"/>
                <a:gd name="connsiteY26" fmla="*/ 1289044 h 1848095"/>
                <a:gd name="connsiteX27" fmla="*/ 1114262 w 2466507"/>
                <a:gd name="connsiteY27" fmla="*/ 1465608 h 1848095"/>
                <a:gd name="connsiteX28" fmla="*/ 1099070 w 2466507"/>
                <a:gd name="connsiteY28" fmla="*/ 1343352 h 1848095"/>
                <a:gd name="connsiteX29" fmla="*/ 1073940 w 2466507"/>
                <a:gd name="connsiteY29" fmla="*/ 1236928 h 1848095"/>
                <a:gd name="connsiteX30" fmla="*/ 1059964 w 2466507"/>
                <a:gd name="connsiteY30" fmla="*/ 1231513 h 1848095"/>
                <a:gd name="connsiteX31" fmla="*/ 567819 w 2466507"/>
                <a:gd name="connsiteY31" fmla="*/ 1266474 h 1848095"/>
                <a:gd name="connsiteX32" fmla="*/ 246903 w 2466507"/>
                <a:gd name="connsiteY32" fmla="*/ 1848095 h 1848095"/>
                <a:gd name="connsiteX33" fmla="*/ 304633 w 2466507"/>
                <a:gd name="connsiteY33" fmla="*/ 1021313 h 1848095"/>
                <a:gd name="connsiteX34" fmla="*/ 313780 w 2466507"/>
                <a:gd name="connsiteY34" fmla="*/ 1014666 h 1848095"/>
                <a:gd name="connsiteX35" fmla="*/ 287941 w 2466507"/>
                <a:gd name="connsiteY35" fmla="*/ 991709 h 1848095"/>
                <a:gd name="connsiteX36" fmla="*/ 257091 w 2466507"/>
                <a:gd name="connsiteY36" fmla="*/ 934028 h 1848095"/>
                <a:gd name="connsiteX37" fmla="*/ 250665 w 2466507"/>
                <a:gd name="connsiteY37" fmla="*/ 868932 h 1848095"/>
                <a:gd name="connsiteX38" fmla="*/ 256844 w 2466507"/>
                <a:gd name="connsiteY38" fmla="*/ 845214 h 1848095"/>
                <a:gd name="connsiteX39" fmla="*/ 246688 w 2466507"/>
                <a:gd name="connsiteY39" fmla="*/ 849247 h 1848095"/>
                <a:gd name="connsiteX40" fmla="*/ 215698 w 2466507"/>
                <a:gd name="connsiteY40" fmla="*/ 866152 h 1848095"/>
                <a:gd name="connsiteX41" fmla="*/ 167119 w 2466507"/>
                <a:gd name="connsiteY41" fmla="*/ 950064 h 1848095"/>
                <a:gd name="connsiteX42" fmla="*/ 75756 w 2466507"/>
                <a:gd name="connsiteY42" fmla="*/ 1303354 h 1848095"/>
                <a:gd name="connsiteX43" fmla="*/ 75753 w 2466507"/>
                <a:gd name="connsiteY43" fmla="*/ 1303355 h 1848095"/>
                <a:gd name="connsiteX44" fmla="*/ 73176 w 2466507"/>
                <a:gd name="connsiteY44" fmla="*/ 983534 h 1848095"/>
                <a:gd name="connsiteX45" fmla="*/ 79558 w 2466507"/>
                <a:gd name="connsiteY45" fmla="*/ 952396 h 1848095"/>
                <a:gd name="connsiteX46" fmla="*/ 0 w 2466507"/>
                <a:gd name="connsiteY46" fmla="*/ 1018139 h 1848095"/>
                <a:gd name="connsiteX47" fmla="*/ 103201 w 2466507"/>
                <a:gd name="connsiteY47" fmla="*/ 811869 h 1848095"/>
                <a:gd name="connsiteX48" fmla="*/ 125188 w 2466507"/>
                <a:gd name="connsiteY48" fmla="*/ 779072 h 1848095"/>
                <a:gd name="connsiteX49" fmla="*/ 150419 w 2466507"/>
                <a:gd name="connsiteY49" fmla="*/ 711219 h 1848095"/>
                <a:gd name="connsiteX50" fmla="*/ 490926 w 2466507"/>
                <a:gd name="connsiteY50" fmla="*/ 422461 h 1848095"/>
                <a:gd name="connsiteX51" fmla="*/ 506054 w 2466507"/>
                <a:gd name="connsiteY51" fmla="*/ 421512 h 1848095"/>
                <a:gd name="connsiteX52" fmla="*/ 529861 w 2466507"/>
                <a:gd name="connsiteY52" fmla="*/ 409009 h 1848095"/>
                <a:gd name="connsiteX53" fmla="*/ 535794 w 2466507"/>
                <a:gd name="connsiteY53" fmla="*/ 406909 h 1848095"/>
                <a:gd name="connsiteX54" fmla="*/ 528949 w 2466507"/>
                <a:gd name="connsiteY54" fmla="*/ 374290 h 1848095"/>
                <a:gd name="connsiteX55" fmla="*/ 585500 w 2466507"/>
                <a:gd name="connsiteY55" fmla="*/ 141461 h 1848095"/>
                <a:gd name="connsiteX56" fmla="*/ 727104 w 2466507"/>
                <a:gd name="connsiteY56" fmla="*/ 35015 h 184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66507" h="1848095">
                  <a:moveTo>
                    <a:pt x="727104" y="35015"/>
                  </a:moveTo>
                  <a:cubicBezTo>
                    <a:pt x="886367" y="-28392"/>
                    <a:pt x="1123712" y="-4471"/>
                    <a:pt x="1382000" y="96914"/>
                  </a:cubicBezTo>
                  <a:lnTo>
                    <a:pt x="1515770" y="156589"/>
                  </a:lnTo>
                  <a:lnTo>
                    <a:pt x="1523803" y="157852"/>
                  </a:lnTo>
                  <a:lnTo>
                    <a:pt x="1636485" y="85919"/>
                  </a:lnTo>
                  <a:cubicBezTo>
                    <a:pt x="1889184" y="-44273"/>
                    <a:pt x="2192109" y="-24059"/>
                    <a:pt x="2401174" y="161628"/>
                  </a:cubicBezTo>
                  <a:cubicBezTo>
                    <a:pt x="2229500" y="154934"/>
                    <a:pt x="2057604" y="199922"/>
                    <a:pt x="1905700" y="287661"/>
                  </a:cubicBezTo>
                  <a:lnTo>
                    <a:pt x="1886767" y="299994"/>
                  </a:lnTo>
                  <a:lnTo>
                    <a:pt x="1927697" y="338204"/>
                  </a:lnTo>
                  <a:cubicBezTo>
                    <a:pt x="1959486" y="376289"/>
                    <a:pt x="1977065" y="418161"/>
                    <a:pt x="1977065" y="462114"/>
                  </a:cubicBezTo>
                  <a:lnTo>
                    <a:pt x="1971632" y="489425"/>
                  </a:lnTo>
                  <a:lnTo>
                    <a:pt x="1990586" y="493369"/>
                  </a:lnTo>
                  <a:cubicBezTo>
                    <a:pt x="2246837" y="573345"/>
                    <a:pt x="2441604" y="796801"/>
                    <a:pt x="2466507" y="1075310"/>
                  </a:cubicBezTo>
                  <a:cubicBezTo>
                    <a:pt x="2285044" y="878207"/>
                    <a:pt x="2018815" y="776463"/>
                    <a:pt x="1747914" y="800685"/>
                  </a:cubicBezTo>
                  <a:cubicBezTo>
                    <a:pt x="1646327" y="809769"/>
                    <a:pt x="1548530" y="836169"/>
                    <a:pt x="1458389" y="877549"/>
                  </a:cubicBezTo>
                  <a:lnTo>
                    <a:pt x="1445535" y="884352"/>
                  </a:lnTo>
                  <a:lnTo>
                    <a:pt x="1411928" y="1061020"/>
                  </a:lnTo>
                  <a:cubicBezTo>
                    <a:pt x="1406693" y="1129564"/>
                    <a:pt x="1409250" y="1198449"/>
                    <a:pt x="1420013" y="1266323"/>
                  </a:cubicBezTo>
                  <a:cubicBezTo>
                    <a:pt x="1359037" y="1212164"/>
                    <a:pt x="1311095" y="1148415"/>
                    <a:pt x="1276240" y="1078670"/>
                  </a:cubicBezTo>
                  <a:lnTo>
                    <a:pt x="1250664" y="1013220"/>
                  </a:lnTo>
                  <a:lnTo>
                    <a:pt x="1214823" y="1044284"/>
                  </a:lnTo>
                  <a:lnTo>
                    <a:pt x="1205896" y="1054033"/>
                  </a:lnTo>
                  <a:lnTo>
                    <a:pt x="1203901" y="1115789"/>
                  </a:lnTo>
                  <a:lnTo>
                    <a:pt x="1181997" y="1234837"/>
                  </a:lnTo>
                  <a:lnTo>
                    <a:pt x="1230730" y="1309155"/>
                  </a:lnTo>
                  <a:lnTo>
                    <a:pt x="1173799" y="1279387"/>
                  </a:lnTo>
                  <a:lnTo>
                    <a:pt x="1172022" y="1289044"/>
                  </a:lnTo>
                  <a:cubicBezTo>
                    <a:pt x="1157131" y="1347587"/>
                    <a:pt x="1137925" y="1406683"/>
                    <a:pt x="1114262" y="1465608"/>
                  </a:cubicBezTo>
                  <a:cubicBezTo>
                    <a:pt x="1111134" y="1423051"/>
                    <a:pt x="1106024" y="1382281"/>
                    <a:pt x="1099070" y="1343352"/>
                  </a:cubicBezTo>
                  <a:lnTo>
                    <a:pt x="1073940" y="1236928"/>
                  </a:lnTo>
                  <a:lnTo>
                    <a:pt x="1059964" y="1231513"/>
                  </a:lnTo>
                  <a:cubicBezTo>
                    <a:pt x="887414" y="1175974"/>
                    <a:pt x="712975" y="1186958"/>
                    <a:pt x="567819" y="1266474"/>
                  </a:cubicBezTo>
                  <a:cubicBezTo>
                    <a:pt x="374278" y="1372496"/>
                    <a:pt x="255383" y="1587977"/>
                    <a:pt x="246903" y="1848095"/>
                  </a:cubicBezTo>
                  <a:cubicBezTo>
                    <a:pt x="81634" y="1546401"/>
                    <a:pt x="112366" y="1202321"/>
                    <a:pt x="304633" y="1021313"/>
                  </a:cubicBezTo>
                  <a:lnTo>
                    <a:pt x="313780" y="1014666"/>
                  </a:lnTo>
                  <a:lnTo>
                    <a:pt x="287941" y="991709"/>
                  </a:lnTo>
                  <a:cubicBezTo>
                    <a:pt x="273914" y="974311"/>
                    <a:pt x="263475" y="955056"/>
                    <a:pt x="257091" y="934028"/>
                  </a:cubicBezTo>
                  <a:cubicBezTo>
                    <a:pt x="250706" y="913000"/>
                    <a:pt x="248678" y="891192"/>
                    <a:pt x="250665" y="868932"/>
                  </a:cubicBezTo>
                  <a:lnTo>
                    <a:pt x="256844" y="845214"/>
                  </a:lnTo>
                  <a:lnTo>
                    <a:pt x="246688" y="849247"/>
                  </a:lnTo>
                  <a:lnTo>
                    <a:pt x="215698" y="866152"/>
                  </a:lnTo>
                  <a:lnTo>
                    <a:pt x="167119" y="950064"/>
                  </a:lnTo>
                  <a:cubicBezTo>
                    <a:pt x="118680" y="1049881"/>
                    <a:pt x="86608" y="1169995"/>
                    <a:pt x="75756" y="1303354"/>
                  </a:cubicBezTo>
                  <a:lnTo>
                    <a:pt x="75753" y="1303355"/>
                  </a:lnTo>
                  <a:cubicBezTo>
                    <a:pt x="60108" y="1191978"/>
                    <a:pt x="59991" y="1083798"/>
                    <a:pt x="73176" y="983534"/>
                  </a:cubicBezTo>
                  <a:lnTo>
                    <a:pt x="79558" y="952396"/>
                  </a:lnTo>
                  <a:lnTo>
                    <a:pt x="0" y="1018139"/>
                  </a:lnTo>
                  <a:cubicBezTo>
                    <a:pt x="29579" y="944482"/>
                    <a:pt x="64372" y="875451"/>
                    <a:pt x="103201" y="811869"/>
                  </a:cubicBezTo>
                  <a:lnTo>
                    <a:pt x="125188" y="779072"/>
                  </a:lnTo>
                  <a:lnTo>
                    <a:pt x="150419" y="711219"/>
                  </a:lnTo>
                  <a:cubicBezTo>
                    <a:pt x="225550" y="551809"/>
                    <a:pt x="344988" y="442962"/>
                    <a:pt x="490926" y="422461"/>
                  </a:cubicBezTo>
                  <a:lnTo>
                    <a:pt x="506054" y="421512"/>
                  </a:lnTo>
                  <a:lnTo>
                    <a:pt x="529861" y="409009"/>
                  </a:lnTo>
                  <a:lnTo>
                    <a:pt x="535794" y="406909"/>
                  </a:lnTo>
                  <a:lnTo>
                    <a:pt x="528949" y="374290"/>
                  </a:lnTo>
                  <a:cubicBezTo>
                    <a:pt x="521544" y="284735"/>
                    <a:pt x="539318" y="205086"/>
                    <a:pt x="585500" y="141461"/>
                  </a:cubicBezTo>
                  <a:cubicBezTo>
                    <a:pt x="620140" y="93744"/>
                    <a:pt x="668299" y="58427"/>
                    <a:pt x="727104" y="35015"/>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5" name="Rectangle 444">
              <a:extLst>
                <a:ext uri="{FF2B5EF4-FFF2-40B4-BE49-F238E27FC236}">
                  <a16:creationId xmlns:a16="http://schemas.microsoft.com/office/drawing/2014/main" id="{3D2D2993-4E6C-AFDF-3CDD-431BACD07D40}"/>
                </a:ext>
              </a:extLst>
            </p:cNvPr>
            <p:cNvSpPr/>
            <p:nvPr/>
          </p:nvSpPr>
          <p:spPr>
            <a:xfrm>
              <a:off x="9264082" y="1490091"/>
              <a:ext cx="1353770" cy="263514"/>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3" name="Group 452">
            <a:extLst>
              <a:ext uri="{FF2B5EF4-FFF2-40B4-BE49-F238E27FC236}">
                <a16:creationId xmlns:a16="http://schemas.microsoft.com/office/drawing/2014/main" id="{18B7489E-5421-3FA5-37D0-07CC80A8E4A4}"/>
              </a:ext>
            </a:extLst>
          </p:cNvPr>
          <p:cNvGrpSpPr/>
          <p:nvPr/>
        </p:nvGrpSpPr>
        <p:grpSpPr>
          <a:xfrm>
            <a:off x="2142933" y="4623400"/>
            <a:ext cx="462066" cy="896037"/>
            <a:chOff x="8724014" y="1057702"/>
            <a:chExt cx="2452862" cy="5283426"/>
          </a:xfrm>
        </p:grpSpPr>
        <p:sp>
          <p:nvSpPr>
            <p:cNvPr id="454" name="Oval 453">
              <a:extLst>
                <a:ext uri="{FF2B5EF4-FFF2-40B4-BE49-F238E27FC236}">
                  <a16:creationId xmlns:a16="http://schemas.microsoft.com/office/drawing/2014/main" id="{87747B07-D15E-BB8B-5DAD-7FB94A560666}"/>
                </a:ext>
              </a:extLst>
            </p:cNvPr>
            <p:cNvSpPr/>
            <p:nvPr/>
          </p:nvSpPr>
          <p:spPr>
            <a:xfrm rot="2648374">
              <a:off x="9428880" y="5042881"/>
              <a:ext cx="597325" cy="129824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D7386D4A-1D89-4E33-36BA-0FE002694AB3}"/>
                </a:ext>
              </a:extLst>
            </p:cNvPr>
            <p:cNvSpPr/>
            <p:nvPr/>
          </p:nvSpPr>
          <p:spPr>
            <a:xfrm rot="19444033">
              <a:off x="9884687" y="5044159"/>
              <a:ext cx="621455" cy="126674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ED7D2330-C8EE-3DC1-FF8F-615AA48C4820}"/>
                </a:ext>
              </a:extLst>
            </p:cNvPr>
            <p:cNvSpPr/>
            <p:nvPr/>
          </p:nvSpPr>
          <p:spPr>
            <a:xfrm rot="1346075">
              <a:off x="8747860" y="3395421"/>
              <a:ext cx="626587" cy="11602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9E9914FF-3AAB-2FAD-BB2B-FB92937C07DA}"/>
                </a:ext>
              </a:extLst>
            </p:cNvPr>
            <p:cNvSpPr/>
            <p:nvPr/>
          </p:nvSpPr>
          <p:spPr>
            <a:xfrm rot="19749742">
              <a:off x="10503633" y="3742914"/>
              <a:ext cx="558414" cy="9550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Trapezoid 457">
              <a:extLst>
                <a:ext uri="{FF2B5EF4-FFF2-40B4-BE49-F238E27FC236}">
                  <a16:creationId xmlns:a16="http://schemas.microsoft.com/office/drawing/2014/main" id="{8809379E-7946-2FF6-F447-F811249B5B49}"/>
                </a:ext>
              </a:extLst>
            </p:cNvPr>
            <p:cNvSpPr/>
            <p:nvPr/>
          </p:nvSpPr>
          <p:spPr>
            <a:xfrm>
              <a:off x="9141319" y="5071119"/>
              <a:ext cx="1483180" cy="657855"/>
            </a:xfrm>
            <a:prstGeom prst="trapezoid">
              <a:avLst>
                <a:gd name="adj" fmla="val 3598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Trapezoid 458">
              <a:extLst>
                <a:ext uri="{FF2B5EF4-FFF2-40B4-BE49-F238E27FC236}">
                  <a16:creationId xmlns:a16="http://schemas.microsoft.com/office/drawing/2014/main" id="{EF90C920-032A-603F-A97B-8A46E603F5AA}"/>
                </a:ext>
              </a:extLst>
            </p:cNvPr>
            <p:cNvSpPr/>
            <p:nvPr/>
          </p:nvSpPr>
          <p:spPr>
            <a:xfrm rot="19932635">
              <a:off x="9677197" y="1870135"/>
              <a:ext cx="1010459" cy="257257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Trapezoid 459">
              <a:extLst>
                <a:ext uri="{FF2B5EF4-FFF2-40B4-BE49-F238E27FC236}">
                  <a16:creationId xmlns:a16="http://schemas.microsoft.com/office/drawing/2014/main" id="{8D0B6191-9472-FD78-24C7-28E42AA4C69E}"/>
                </a:ext>
              </a:extLst>
            </p:cNvPr>
            <p:cNvSpPr/>
            <p:nvPr/>
          </p:nvSpPr>
          <p:spPr>
            <a:xfrm>
              <a:off x="9141318" y="2374761"/>
              <a:ext cx="1483180" cy="299595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74686788-6217-B24D-8651-7204E76BEA82}"/>
                </a:ext>
              </a:extLst>
            </p:cNvPr>
            <p:cNvSpPr/>
            <p:nvPr/>
          </p:nvSpPr>
          <p:spPr>
            <a:xfrm>
              <a:off x="9609689" y="1975300"/>
              <a:ext cx="676956" cy="1207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Trapezoid 461">
              <a:extLst>
                <a:ext uri="{FF2B5EF4-FFF2-40B4-BE49-F238E27FC236}">
                  <a16:creationId xmlns:a16="http://schemas.microsoft.com/office/drawing/2014/main" id="{A89FAE66-FBC4-7F44-A93F-970982F67640}"/>
                </a:ext>
              </a:extLst>
            </p:cNvPr>
            <p:cNvSpPr/>
            <p:nvPr/>
          </p:nvSpPr>
          <p:spPr>
            <a:xfrm rot="2088477">
              <a:off x="8942829" y="2549404"/>
              <a:ext cx="872511" cy="1705448"/>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Isosceles Triangle 462">
              <a:extLst>
                <a:ext uri="{FF2B5EF4-FFF2-40B4-BE49-F238E27FC236}">
                  <a16:creationId xmlns:a16="http://schemas.microsoft.com/office/drawing/2014/main" id="{75D77838-4458-FDF0-CF39-42D194FCB3C6}"/>
                </a:ext>
              </a:extLst>
            </p:cNvPr>
            <p:cNvSpPr/>
            <p:nvPr/>
          </p:nvSpPr>
          <p:spPr>
            <a:xfrm rot="10800000">
              <a:off x="9588628" y="2704801"/>
              <a:ext cx="698017" cy="111416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Trapezoid 99">
              <a:extLst>
                <a:ext uri="{FF2B5EF4-FFF2-40B4-BE49-F238E27FC236}">
                  <a16:creationId xmlns:a16="http://schemas.microsoft.com/office/drawing/2014/main" id="{0B297F04-DE9A-B1E0-AC33-53385D60A966}"/>
                </a:ext>
              </a:extLst>
            </p:cNvPr>
            <p:cNvSpPr/>
            <p:nvPr/>
          </p:nvSpPr>
          <p:spPr>
            <a:xfrm rot="1343500">
              <a:off x="9100760" y="2476399"/>
              <a:ext cx="1141137" cy="3590876"/>
            </a:xfrm>
            <a:custGeom>
              <a:avLst/>
              <a:gdLst>
                <a:gd name="connsiteX0" fmla="*/ 0 w 1141137"/>
                <a:gd name="connsiteY0" fmla="*/ 3383458 h 3383458"/>
                <a:gd name="connsiteX1" fmla="*/ 410627 w 1141137"/>
                <a:gd name="connsiteY1" fmla="*/ 0 h 3383458"/>
                <a:gd name="connsiteX2" fmla="*/ 730510 w 1141137"/>
                <a:gd name="connsiteY2" fmla="*/ 0 h 3383458"/>
                <a:gd name="connsiteX3" fmla="*/ 1141137 w 1141137"/>
                <a:gd name="connsiteY3" fmla="*/ 3383458 h 3383458"/>
                <a:gd name="connsiteX4" fmla="*/ 0 w 1141137"/>
                <a:gd name="connsiteY4" fmla="*/ 3383458 h 3383458"/>
                <a:gd name="connsiteX0" fmla="*/ 0 w 1141137"/>
                <a:gd name="connsiteY0" fmla="*/ 3383458 h 3383458"/>
                <a:gd name="connsiteX1" fmla="*/ 410627 w 1141137"/>
                <a:gd name="connsiteY1" fmla="*/ 0 h 3383458"/>
                <a:gd name="connsiteX2" fmla="*/ 617291 w 1141137"/>
                <a:gd name="connsiteY2" fmla="*/ 57168 h 3383458"/>
                <a:gd name="connsiteX3" fmla="*/ 1141137 w 1141137"/>
                <a:gd name="connsiteY3" fmla="*/ 3383458 h 3383458"/>
                <a:gd name="connsiteX4" fmla="*/ 0 w 1141137"/>
                <a:gd name="connsiteY4" fmla="*/ 3383458 h 3383458"/>
                <a:gd name="connsiteX0" fmla="*/ 0 w 1141137"/>
                <a:gd name="connsiteY0" fmla="*/ 3383458 h 3590876"/>
                <a:gd name="connsiteX1" fmla="*/ 410627 w 1141137"/>
                <a:gd name="connsiteY1" fmla="*/ 0 h 3590876"/>
                <a:gd name="connsiteX2" fmla="*/ 617291 w 1141137"/>
                <a:gd name="connsiteY2" fmla="*/ 57168 h 3590876"/>
                <a:gd name="connsiteX3" fmla="*/ 1141137 w 1141137"/>
                <a:gd name="connsiteY3" fmla="*/ 3383458 h 3590876"/>
                <a:gd name="connsiteX4" fmla="*/ 0 w 1141137"/>
                <a:gd name="connsiteY4" fmla="*/ 3383458 h 3590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137" h="3590876">
                  <a:moveTo>
                    <a:pt x="0" y="3383458"/>
                  </a:moveTo>
                  <a:lnTo>
                    <a:pt x="410627" y="0"/>
                  </a:lnTo>
                  <a:lnTo>
                    <a:pt x="617291" y="57168"/>
                  </a:lnTo>
                  <a:lnTo>
                    <a:pt x="1141137" y="3383458"/>
                  </a:lnTo>
                  <a:cubicBezTo>
                    <a:pt x="760758" y="3383458"/>
                    <a:pt x="320153" y="3850150"/>
                    <a:pt x="0" y="3383458"/>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5" name="Group 47">
              <a:extLst>
                <a:ext uri="{FF2B5EF4-FFF2-40B4-BE49-F238E27FC236}">
                  <a16:creationId xmlns:a16="http://schemas.microsoft.com/office/drawing/2014/main" id="{C0DEA064-5BBC-2DAD-0F8D-8E3FEBD5974C}"/>
                </a:ext>
              </a:extLst>
            </p:cNvPr>
            <p:cNvGrpSpPr/>
            <p:nvPr/>
          </p:nvGrpSpPr>
          <p:grpSpPr>
            <a:xfrm rot="20000033">
              <a:off x="10411570" y="3951496"/>
              <a:ext cx="765306" cy="329378"/>
              <a:chOff x="5638800" y="2514600"/>
              <a:chExt cx="1810870" cy="304800"/>
            </a:xfrm>
          </p:grpSpPr>
          <p:sp>
            <p:nvSpPr>
              <p:cNvPr id="474" name="Left-Right-Up Arrow 233">
                <a:extLst>
                  <a:ext uri="{FF2B5EF4-FFF2-40B4-BE49-F238E27FC236}">
                    <a16:creationId xmlns:a16="http://schemas.microsoft.com/office/drawing/2014/main" id="{C550AC75-CDF2-B0C2-5836-4B6A49E5BD7C}"/>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Left-Right-Up Arrow 234">
                <a:extLst>
                  <a:ext uri="{FF2B5EF4-FFF2-40B4-BE49-F238E27FC236}">
                    <a16:creationId xmlns:a16="http://schemas.microsoft.com/office/drawing/2014/main" id="{7716015B-1CEB-0E0E-25BA-48CFB7F43F8F}"/>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Left-Right-Up Arrow 235">
                <a:extLst>
                  <a:ext uri="{FF2B5EF4-FFF2-40B4-BE49-F238E27FC236}">
                    <a16:creationId xmlns:a16="http://schemas.microsoft.com/office/drawing/2014/main" id="{D66887FD-C235-C097-BECD-96451D202D64}"/>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7" name="Left-Right-Up Arrow 236">
                <a:extLst>
                  <a:ext uri="{FF2B5EF4-FFF2-40B4-BE49-F238E27FC236}">
                    <a16:creationId xmlns:a16="http://schemas.microsoft.com/office/drawing/2014/main" id="{ECA333CD-CCB6-9BF7-E628-DADC490AAA1D}"/>
                  </a:ext>
                </a:extLst>
              </p:cNvPr>
              <p:cNvSpPr/>
              <p:nvPr/>
            </p:nvSpPr>
            <p:spPr>
              <a:xfrm>
                <a:off x="699247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6" name="Group 48">
              <a:extLst>
                <a:ext uri="{FF2B5EF4-FFF2-40B4-BE49-F238E27FC236}">
                  <a16:creationId xmlns:a16="http://schemas.microsoft.com/office/drawing/2014/main" id="{C0F7A2F6-2D00-3014-300A-91DE6B9BDAE2}"/>
                </a:ext>
              </a:extLst>
            </p:cNvPr>
            <p:cNvGrpSpPr/>
            <p:nvPr/>
          </p:nvGrpSpPr>
          <p:grpSpPr>
            <a:xfrm rot="2421609">
              <a:off x="8724014" y="3784767"/>
              <a:ext cx="627201" cy="358736"/>
              <a:chOff x="5638800" y="2514600"/>
              <a:chExt cx="1362635" cy="304800"/>
            </a:xfrm>
          </p:grpSpPr>
          <p:sp>
            <p:nvSpPr>
              <p:cNvPr id="471" name="Left-Right-Up Arrow 230">
                <a:extLst>
                  <a:ext uri="{FF2B5EF4-FFF2-40B4-BE49-F238E27FC236}">
                    <a16:creationId xmlns:a16="http://schemas.microsoft.com/office/drawing/2014/main" id="{10BBD635-CC14-52F2-4393-999FE7B89403}"/>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Left-Right-Up Arrow 231">
                <a:extLst>
                  <a:ext uri="{FF2B5EF4-FFF2-40B4-BE49-F238E27FC236}">
                    <a16:creationId xmlns:a16="http://schemas.microsoft.com/office/drawing/2014/main" id="{D358C5CC-958C-745F-9F6E-3BD643ADB2DA}"/>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Left-Right-Up Arrow 232">
                <a:extLst>
                  <a:ext uri="{FF2B5EF4-FFF2-40B4-BE49-F238E27FC236}">
                    <a16:creationId xmlns:a16="http://schemas.microsoft.com/office/drawing/2014/main" id="{0AE0A49B-7590-5D78-C063-7A6F05224282}"/>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7" name="Trapezoid 105">
              <a:extLst>
                <a:ext uri="{FF2B5EF4-FFF2-40B4-BE49-F238E27FC236}">
                  <a16:creationId xmlns:a16="http://schemas.microsoft.com/office/drawing/2014/main" id="{F6FF5752-E9BF-CFA0-3314-456FA5F25396}"/>
                </a:ext>
              </a:extLst>
            </p:cNvPr>
            <p:cNvSpPr/>
            <p:nvPr/>
          </p:nvSpPr>
          <p:spPr>
            <a:xfrm rot="1130737">
              <a:off x="9504910" y="2609283"/>
              <a:ext cx="739656" cy="3319628"/>
            </a:xfrm>
            <a:custGeom>
              <a:avLst/>
              <a:gdLst>
                <a:gd name="connsiteX0" fmla="*/ 0 w 739656"/>
                <a:gd name="connsiteY0" fmla="*/ 3105450 h 3105450"/>
                <a:gd name="connsiteX1" fmla="*/ 266158 w 739656"/>
                <a:gd name="connsiteY1" fmla="*/ 0 h 3105450"/>
                <a:gd name="connsiteX2" fmla="*/ 473498 w 739656"/>
                <a:gd name="connsiteY2" fmla="*/ 0 h 3105450"/>
                <a:gd name="connsiteX3" fmla="*/ 739656 w 739656"/>
                <a:gd name="connsiteY3" fmla="*/ 3105450 h 3105450"/>
                <a:gd name="connsiteX4" fmla="*/ 0 w 739656"/>
                <a:gd name="connsiteY4" fmla="*/ 3105450 h 3105450"/>
                <a:gd name="connsiteX0" fmla="*/ 0 w 739656"/>
                <a:gd name="connsiteY0" fmla="*/ 3120237 h 3120237"/>
                <a:gd name="connsiteX1" fmla="*/ 266158 w 739656"/>
                <a:gd name="connsiteY1" fmla="*/ 14787 h 3120237"/>
                <a:gd name="connsiteX2" fmla="*/ 330635 w 739656"/>
                <a:gd name="connsiteY2" fmla="*/ 0 h 3120237"/>
                <a:gd name="connsiteX3" fmla="*/ 739656 w 739656"/>
                <a:gd name="connsiteY3" fmla="*/ 3120237 h 3120237"/>
                <a:gd name="connsiteX4" fmla="*/ 0 w 739656"/>
                <a:gd name="connsiteY4" fmla="*/ 3120237 h 3120237"/>
                <a:gd name="connsiteX0" fmla="*/ 0 w 739656"/>
                <a:gd name="connsiteY0" fmla="*/ 3120237 h 3319628"/>
                <a:gd name="connsiteX1" fmla="*/ 266158 w 739656"/>
                <a:gd name="connsiteY1" fmla="*/ 14787 h 3319628"/>
                <a:gd name="connsiteX2" fmla="*/ 330635 w 739656"/>
                <a:gd name="connsiteY2" fmla="*/ 0 h 3319628"/>
                <a:gd name="connsiteX3" fmla="*/ 739656 w 739656"/>
                <a:gd name="connsiteY3" fmla="*/ 3120237 h 3319628"/>
                <a:gd name="connsiteX4" fmla="*/ 0 w 739656"/>
                <a:gd name="connsiteY4" fmla="*/ 3120237 h 331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656" h="3319628">
                  <a:moveTo>
                    <a:pt x="0" y="3120237"/>
                  </a:moveTo>
                  <a:lnTo>
                    <a:pt x="266158" y="14787"/>
                  </a:lnTo>
                  <a:lnTo>
                    <a:pt x="330635" y="0"/>
                  </a:lnTo>
                  <a:lnTo>
                    <a:pt x="739656" y="3120237"/>
                  </a:lnTo>
                  <a:cubicBezTo>
                    <a:pt x="493104" y="3120237"/>
                    <a:pt x="536597" y="3568868"/>
                    <a:pt x="0" y="3120237"/>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AAA39770-CBF0-E1AC-4B27-CB6F164A0160}"/>
                </a:ext>
              </a:extLst>
            </p:cNvPr>
            <p:cNvSpPr/>
            <p:nvPr/>
          </p:nvSpPr>
          <p:spPr>
            <a:xfrm>
              <a:off x="9280418" y="1397530"/>
              <a:ext cx="1285436" cy="15145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Freeform: Shape 468">
              <a:extLst>
                <a:ext uri="{FF2B5EF4-FFF2-40B4-BE49-F238E27FC236}">
                  <a16:creationId xmlns:a16="http://schemas.microsoft.com/office/drawing/2014/main" id="{C01A4E8D-FBF4-20BA-FFC5-A8340AD0C523}"/>
                </a:ext>
              </a:extLst>
            </p:cNvPr>
            <p:cNvSpPr/>
            <p:nvPr/>
          </p:nvSpPr>
          <p:spPr>
            <a:xfrm rot="1424257">
              <a:off x="9041348" y="1057702"/>
              <a:ext cx="1813636" cy="1358914"/>
            </a:xfrm>
            <a:custGeom>
              <a:avLst/>
              <a:gdLst>
                <a:gd name="connsiteX0" fmla="*/ 727104 w 2466507"/>
                <a:gd name="connsiteY0" fmla="*/ 35015 h 1848095"/>
                <a:gd name="connsiteX1" fmla="*/ 1382000 w 2466507"/>
                <a:gd name="connsiteY1" fmla="*/ 96914 h 1848095"/>
                <a:gd name="connsiteX2" fmla="*/ 1515770 w 2466507"/>
                <a:gd name="connsiteY2" fmla="*/ 156589 h 1848095"/>
                <a:gd name="connsiteX3" fmla="*/ 1523803 w 2466507"/>
                <a:gd name="connsiteY3" fmla="*/ 157852 h 1848095"/>
                <a:gd name="connsiteX4" fmla="*/ 1636485 w 2466507"/>
                <a:gd name="connsiteY4" fmla="*/ 85919 h 1848095"/>
                <a:gd name="connsiteX5" fmla="*/ 2401174 w 2466507"/>
                <a:gd name="connsiteY5" fmla="*/ 161628 h 1848095"/>
                <a:gd name="connsiteX6" fmla="*/ 1905700 w 2466507"/>
                <a:gd name="connsiteY6" fmla="*/ 287661 h 1848095"/>
                <a:gd name="connsiteX7" fmla="*/ 1886767 w 2466507"/>
                <a:gd name="connsiteY7" fmla="*/ 299994 h 1848095"/>
                <a:gd name="connsiteX8" fmla="*/ 1927697 w 2466507"/>
                <a:gd name="connsiteY8" fmla="*/ 338204 h 1848095"/>
                <a:gd name="connsiteX9" fmla="*/ 1977065 w 2466507"/>
                <a:gd name="connsiteY9" fmla="*/ 462114 h 1848095"/>
                <a:gd name="connsiteX10" fmla="*/ 1971632 w 2466507"/>
                <a:gd name="connsiteY10" fmla="*/ 489425 h 1848095"/>
                <a:gd name="connsiteX11" fmla="*/ 1990586 w 2466507"/>
                <a:gd name="connsiteY11" fmla="*/ 493369 h 1848095"/>
                <a:gd name="connsiteX12" fmla="*/ 2466507 w 2466507"/>
                <a:gd name="connsiteY12" fmla="*/ 1075310 h 1848095"/>
                <a:gd name="connsiteX13" fmla="*/ 1747914 w 2466507"/>
                <a:gd name="connsiteY13" fmla="*/ 800685 h 1848095"/>
                <a:gd name="connsiteX14" fmla="*/ 1458389 w 2466507"/>
                <a:gd name="connsiteY14" fmla="*/ 877549 h 1848095"/>
                <a:gd name="connsiteX15" fmla="*/ 1445535 w 2466507"/>
                <a:gd name="connsiteY15" fmla="*/ 884352 h 1848095"/>
                <a:gd name="connsiteX16" fmla="*/ 1411928 w 2466507"/>
                <a:gd name="connsiteY16" fmla="*/ 1061020 h 1848095"/>
                <a:gd name="connsiteX17" fmla="*/ 1420013 w 2466507"/>
                <a:gd name="connsiteY17" fmla="*/ 1266323 h 1848095"/>
                <a:gd name="connsiteX18" fmla="*/ 1276240 w 2466507"/>
                <a:gd name="connsiteY18" fmla="*/ 1078670 h 1848095"/>
                <a:gd name="connsiteX19" fmla="*/ 1250664 w 2466507"/>
                <a:gd name="connsiteY19" fmla="*/ 1013220 h 1848095"/>
                <a:gd name="connsiteX20" fmla="*/ 1214823 w 2466507"/>
                <a:gd name="connsiteY20" fmla="*/ 1044284 h 1848095"/>
                <a:gd name="connsiteX21" fmla="*/ 1205896 w 2466507"/>
                <a:gd name="connsiteY21" fmla="*/ 1054033 h 1848095"/>
                <a:gd name="connsiteX22" fmla="*/ 1203901 w 2466507"/>
                <a:gd name="connsiteY22" fmla="*/ 1115789 h 1848095"/>
                <a:gd name="connsiteX23" fmla="*/ 1181997 w 2466507"/>
                <a:gd name="connsiteY23" fmla="*/ 1234837 h 1848095"/>
                <a:gd name="connsiteX24" fmla="*/ 1230730 w 2466507"/>
                <a:gd name="connsiteY24" fmla="*/ 1309155 h 1848095"/>
                <a:gd name="connsiteX25" fmla="*/ 1173799 w 2466507"/>
                <a:gd name="connsiteY25" fmla="*/ 1279387 h 1848095"/>
                <a:gd name="connsiteX26" fmla="*/ 1172022 w 2466507"/>
                <a:gd name="connsiteY26" fmla="*/ 1289044 h 1848095"/>
                <a:gd name="connsiteX27" fmla="*/ 1114262 w 2466507"/>
                <a:gd name="connsiteY27" fmla="*/ 1465608 h 1848095"/>
                <a:gd name="connsiteX28" fmla="*/ 1099070 w 2466507"/>
                <a:gd name="connsiteY28" fmla="*/ 1343352 h 1848095"/>
                <a:gd name="connsiteX29" fmla="*/ 1073940 w 2466507"/>
                <a:gd name="connsiteY29" fmla="*/ 1236928 h 1848095"/>
                <a:gd name="connsiteX30" fmla="*/ 1059964 w 2466507"/>
                <a:gd name="connsiteY30" fmla="*/ 1231513 h 1848095"/>
                <a:gd name="connsiteX31" fmla="*/ 567819 w 2466507"/>
                <a:gd name="connsiteY31" fmla="*/ 1266474 h 1848095"/>
                <a:gd name="connsiteX32" fmla="*/ 246903 w 2466507"/>
                <a:gd name="connsiteY32" fmla="*/ 1848095 h 1848095"/>
                <a:gd name="connsiteX33" fmla="*/ 304633 w 2466507"/>
                <a:gd name="connsiteY33" fmla="*/ 1021313 h 1848095"/>
                <a:gd name="connsiteX34" fmla="*/ 313780 w 2466507"/>
                <a:gd name="connsiteY34" fmla="*/ 1014666 h 1848095"/>
                <a:gd name="connsiteX35" fmla="*/ 287941 w 2466507"/>
                <a:gd name="connsiteY35" fmla="*/ 991709 h 1848095"/>
                <a:gd name="connsiteX36" fmla="*/ 257091 w 2466507"/>
                <a:gd name="connsiteY36" fmla="*/ 934028 h 1848095"/>
                <a:gd name="connsiteX37" fmla="*/ 250665 w 2466507"/>
                <a:gd name="connsiteY37" fmla="*/ 868932 h 1848095"/>
                <a:gd name="connsiteX38" fmla="*/ 256844 w 2466507"/>
                <a:gd name="connsiteY38" fmla="*/ 845214 h 1848095"/>
                <a:gd name="connsiteX39" fmla="*/ 246688 w 2466507"/>
                <a:gd name="connsiteY39" fmla="*/ 849247 h 1848095"/>
                <a:gd name="connsiteX40" fmla="*/ 215698 w 2466507"/>
                <a:gd name="connsiteY40" fmla="*/ 866152 h 1848095"/>
                <a:gd name="connsiteX41" fmla="*/ 167119 w 2466507"/>
                <a:gd name="connsiteY41" fmla="*/ 950064 h 1848095"/>
                <a:gd name="connsiteX42" fmla="*/ 75756 w 2466507"/>
                <a:gd name="connsiteY42" fmla="*/ 1303354 h 1848095"/>
                <a:gd name="connsiteX43" fmla="*/ 75753 w 2466507"/>
                <a:gd name="connsiteY43" fmla="*/ 1303355 h 1848095"/>
                <a:gd name="connsiteX44" fmla="*/ 73176 w 2466507"/>
                <a:gd name="connsiteY44" fmla="*/ 983534 h 1848095"/>
                <a:gd name="connsiteX45" fmla="*/ 79558 w 2466507"/>
                <a:gd name="connsiteY45" fmla="*/ 952396 h 1848095"/>
                <a:gd name="connsiteX46" fmla="*/ 0 w 2466507"/>
                <a:gd name="connsiteY46" fmla="*/ 1018139 h 1848095"/>
                <a:gd name="connsiteX47" fmla="*/ 103201 w 2466507"/>
                <a:gd name="connsiteY47" fmla="*/ 811869 h 1848095"/>
                <a:gd name="connsiteX48" fmla="*/ 125188 w 2466507"/>
                <a:gd name="connsiteY48" fmla="*/ 779072 h 1848095"/>
                <a:gd name="connsiteX49" fmla="*/ 150419 w 2466507"/>
                <a:gd name="connsiteY49" fmla="*/ 711219 h 1848095"/>
                <a:gd name="connsiteX50" fmla="*/ 490926 w 2466507"/>
                <a:gd name="connsiteY50" fmla="*/ 422461 h 1848095"/>
                <a:gd name="connsiteX51" fmla="*/ 506054 w 2466507"/>
                <a:gd name="connsiteY51" fmla="*/ 421512 h 1848095"/>
                <a:gd name="connsiteX52" fmla="*/ 529861 w 2466507"/>
                <a:gd name="connsiteY52" fmla="*/ 409009 h 1848095"/>
                <a:gd name="connsiteX53" fmla="*/ 535794 w 2466507"/>
                <a:gd name="connsiteY53" fmla="*/ 406909 h 1848095"/>
                <a:gd name="connsiteX54" fmla="*/ 528949 w 2466507"/>
                <a:gd name="connsiteY54" fmla="*/ 374290 h 1848095"/>
                <a:gd name="connsiteX55" fmla="*/ 585500 w 2466507"/>
                <a:gd name="connsiteY55" fmla="*/ 141461 h 1848095"/>
                <a:gd name="connsiteX56" fmla="*/ 727104 w 2466507"/>
                <a:gd name="connsiteY56" fmla="*/ 35015 h 184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66507" h="1848095">
                  <a:moveTo>
                    <a:pt x="727104" y="35015"/>
                  </a:moveTo>
                  <a:cubicBezTo>
                    <a:pt x="886367" y="-28392"/>
                    <a:pt x="1123712" y="-4471"/>
                    <a:pt x="1382000" y="96914"/>
                  </a:cubicBezTo>
                  <a:lnTo>
                    <a:pt x="1515770" y="156589"/>
                  </a:lnTo>
                  <a:lnTo>
                    <a:pt x="1523803" y="157852"/>
                  </a:lnTo>
                  <a:lnTo>
                    <a:pt x="1636485" y="85919"/>
                  </a:lnTo>
                  <a:cubicBezTo>
                    <a:pt x="1889184" y="-44273"/>
                    <a:pt x="2192109" y="-24059"/>
                    <a:pt x="2401174" y="161628"/>
                  </a:cubicBezTo>
                  <a:cubicBezTo>
                    <a:pt x="2229500" y="154934"/>
                    <a:pt x="2057604" y="199922"/>
                    <a:pt x="1905700" y="287661"/>
                  </a:cubicBezTo>
                  <a:lnTo>
                    <a:pt x="1886767" y="299994"/>
                  </a:lnTo>
                  <a:lnTo>
                    <a:pt x="1927697" y="338204"/>
                  </a:lnTo>
                  <a:cubicBezTo>
                    <a:pt x="1959486" y="376289"/>
                    <a:pt x="1977065" y="418161"/>
                    <a:pt x="1977065" y="462114"/>
                  </a:cubicBezTo>
                  <a:lnTo>
                    <a:pt x="1971632" y="489425"/>
                  </a:lnTo>
                  <a:lnTo>
                    <a:pt x="1990586" y="493369"/>
                  </a:lnTo>
                  <a:cubicBezTo>
                    <a:pt x="2246837" y="573345"/>
                    <a:pt x="2441604" y="796801"/>
                    <a:pt x="2466507" y="1075310"/>
                  </a:cubicBezTo>
                  <a:cubicBezTo>
                    <a:pt x="2285044" y="878207"/>
                    <a:pt x="2018815" y="776463"/>
                    <a:pt x="1747914" y="800685"/>
                  </a:cubicBezTo>
                  <a:cubicBezTo>
                    <a:pt x="1646327" y="809769"/>
                    <a:pt x="1548530" y="836169"/>
                    <a:pt x="1458389" y="877549"/>
                  </a:cubicBezTo>
                  <a:lnTo>
                    <a:pt x="1445535" y="884352"/>
                  </a:lnTo>
                  <a:lnTo>
                    <a:pt x="1411928" y="1061020"/>
                  </a:lnTo>
                  <a:cubicBezTo>
                    <a:pt x="1406693" y="1129564"/>
                    <a:pt x="1409250" y="1198449"/>
                    <a:pt x="1420013" y="1266323"/>
                  </a:cubicBezTo>
                  <a:cubicBezTo>
                    <a:pt x="1359037" y="1212164"/>
                    <a:pt x="1311095" y="1148415"/>
                    <a:pt x="1276240" y="1078670"/>
                  </a:cubicBezTo>
                  <a:lnTo>
                    <a:pt x="1250664" y="1013220"/>
                  </a:lnTo>
                  <a:lnTo>
                    <a:pt x="1214823" y="1044284"/>
                  </a:lnTo>
                  <a:lnTo>
                    <a:pt x="1205896" y="1054033"/>
                  </a:lnTo>
                  <a:lnTo>
                    <a:pt x="1203901" y="1115789"/>
                  </a:lnTo>
                  <a:lnTo>
                    <a:pt x="1181997" y="1234837"/>
                  </a:lnTo>
                  <a:lnTo>
                    <a:pt x="1230730" y="1309155"/>
                  </a:lnTo>
                  <a:lnTo>
                    <a:pt x="1173799" y="1279387"/>
                  </a:lnTo>
                  <a:lnTo>
                    <a:pt x="1172022" y="1289044"/>
                  </a:lnTo>
                  <a:cubicBezTo>
                    <a:pt x="1157131" y="1347587"/>
                    <a:pt x="1137925" y="1406683"/>
                    <a:pt x="1114262" y="1465608"/>
                  </a:cubicBezTo>
                  <a:cubicBezTo>
                    <a:pt x="1111134" y="1423051"/>
                    <a:pt x="1106024" y="1382281"/>
                    <a:pt x="1099070" y="1343352"/>
                  </a:cubicBezTo>
                  <a:lnTo>
                    <a:pt x="1073940" y="1236928"/>
                  </a:lnTo>
                  <a:lnTo>
                    <a:pt x="1059964" y="1231513"/>
                  </a:lnTo>
                  <a:cubicBezTo>
                    <a:pt x="887414" y="1175974"/>
                    <a:pt x="712975" y="1186958"/>
                    <a:pt x="567819" y="1266474"/>
                  </a:cubicBezTo>
                  <a:cubicBezTo>
                    <a:pt x="374278" y="1372496"/>
                    <a:pt x="255383" y="1587977"/>
                    <a:pt x="246903" y="1848095"/>
                  </a:cubicBezTo>
                  <a:cubicBezTo>
                    <a:pt x="81634" y="1546401"/>
                    <a:pt x="112366" y="1202321"/>
                    <a:pt x="304633" y="1021313"/>
                  </a:cubicBezTo>
                  <a:lnTo>
                    <a:pt x="313780" y="1014666"/>
                  </a:lnTo>
                  <a:lnTo>
                    <a:pt x="287941" y="991709"/>
                  </a:lnTo>
                  <a:cubicBezTo>
                    <a:pt x="273914" y="974311"/>
                    <a:pt x="263475" y="955056"/>
                    <a:pt x="257091" y="934028"/>
                  </a:cubicBezTo>
                  <a:cubicBezTo>
                    <a:pt x="250706" y="913000"/>
                    <a:pt x="248678" y="891192"/>
                    <a:pt x="250665" y="868932"/>
                  </a:cubicBezTo>
                  <a:lnTo>
                    <a:pt x="256844" y="845214"/>
                  </a:lnTo>
                  <a:lnTo>
                    <a:pt x="246688" y="849247"/>
                  </a:lnTo>
                  <a:lnTo>
                    <a:pt x="215698" y="866152"/>
                  </a:lnTo>
                  <a:lnTo>
                    <a:pt x="167119" y="950064"/>
                  </a:lnTo>
                  <a:cubicBezTo>
                    <a:pt x="118680" y="1049881"/>
                    <a:pt x="86608" y="1169995"/>
                    <a:pt x="75756" y="1303354"/>
                  </a:cubicBezTo>
                  <a:lnTo>
                    <a:pt x="75753" y="1303355"/>
                  </a:lnTo>
                  <a:cubicBezTo>
                    <a:pt x="60108" y="1191978"/>
                    <a:pt x="59991" y="1083798"/>
                    <a:pt x="73176" y="983534"/>
                  </a:cubicBezTo>
                  <a:lnTo>
                    <a:pt x="79558" y="952396"/>
                  </a:lnTo>
                  <a:lnTo>
                    <a:pt x="0" y="1018139"/>
                  </a:lnTo>
                  <a:cubicBezTo>
                    <a:pt x="29579" y="944482"/>
                    <a:pt x="64372" y="875451"/>
                    <a:pt x="103201" y="811869"/>
                  </a:cubicBezTo>
                  <a:lnTo>
                    <a:pt x="125188" y="779072"/>
                  </a:lnTo>
                  <a:lnTo>
                    <a:pt x="150419" y="711219"/>
                  </a:lnTo>
                  <a:cubicBezTo>
                    <a:pt x="225550" y="551809"/>
                    <a:pt x="344988" y="442962"/>
                    <a:pt x="490926" y="422461"/>
                  </a:cubicBezTo>
                  <a:lnTo>
                    <a:pt x="506054" y="421512"/>
                  </a:lnTo>
                  <a:lnTo>
                    <a:pt x="529861" y="409009"/>
                  </a:lnTo>
                  <a:lnTo>
                    <a:pt x="535794" y="406909"/>
                  </a:lnTo>
                  <a:lnTo>
                    <a:pt x="528949" y="374290"/>
                  </a:lnTo>
                  <a:cubicBezTo>
                    <a:pt x="521544" y="284735"/>
                    <a:pt x="539318" y="205086"/>
                    <a:pt x="585500" y="141461"/>
                  </a:cubicBezTo>
                  <a:cubicBezTo>
                    <a:pt x="620140" y="93744"/>
                    <a:pt x="668299" y="58427"/>
                    <a:pt x="727104" y="35015"/>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0" name="Rectangle 469">
              <a:extLst>
                <a:ext uri="{FF2B5EF4-FFF2-40B4-BE49-F238E27FC236}">
                  <a16:creationId xmlns:a16="http://schemas.microsoft.com/office/drawing/2014/main" id="{9A4A5AB0-CBC8-12DA-C036-50798D13B873}"/>
                </a:ext>
              </a:extLst>
            </p:cNvPr>
            <p:cNvSpPr/>
            <p:nvPr/>
          </p:nvSpPr>
          <p:spPr>
            <a:xfrm>
              <a:off x="9264082" y="1490091"/>
              <a:ext cx="1353770" cy="263514"/>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8" name="Group 477">
            <a:extLst>
              <a:ext uri="{FF2B5EF4-FFF2-40B4-BE49-F238E27FC236}">
                <a16:creationId xmlns:a16="http://schemas.microsoft.com/office/drawing/2014/main" id="{54DA34C2-9771-2BAA-55DC-D99A21A70CF6}"/>
              </a:ext>
            </a:extLst>
          </p:cNvPr>
          <p:cNvGrpSpPr/>
          <p:nvPr/>
        </p:nvGrpSpPr>
        <p:grpSpPr>
          <a:xfrm>
            <a:off x="2123172" y="5715491"/>
            <a:ext cx="462066" cy="896037"/>
            <a:chOff x="8724014" y="1057702"/>
            <a:chExt cx="2452862" cy="5283426"/>
          </a:xfrm>
        </p:grpSpPr>
        <p:sp>
          <p:nvSpPr>
            <p:cNvPr id="479" name="Oval 478">
              <a:extLst>
                <a:ext uri="{FF2B5EF4-FFF2-40B4-BE49-F238E27FC236}">
                  <a16:creationId xmlns:a16="http://schemas.microsoft.com/office/drawing/2014/main" id="{1B398765-65D3-5DD5-D3AC-C640E0DE6FA3}"/>
                </a:ext>
              </a:extLst>
            </p:cNvPr>
            <p:cNvSpPr/>
            <p:nvPr/>
          </p:nvSpPr>
          <p:spPr>
            <a:xfrm rot="2648374">
              <a:off x="9428880" y="5042881"/>
              <a:ext cx="597325" cy="129824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C6F92075-3CA8-1B58-BF8E-EE0519F9FE27}"/>
                </a:ext>
              </a:extLst>
            </p:cNvPr>
            <p:cNvSpPr/>
            <p:nvPr/>
          </p:nvSpPr>
          <p:spPr>
            <a:xfrm rot="19444033">
              <a:off x="9884687" y="5044159"/>
              <a:ext cx="621455" cy="126674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D34DA1C0-B960-1BDC-0BF7-0CDBF2AE2B16}"/>
                </a:ext>
              </a:extLst>
            </p:cNvPr>
            <p:cNvSpPr/>
            <p:nvPr/>
          </p:nvSpPr>
          <p:spPr>
            <a:xfrm rot="1346075">
              <a:off x="8747860" y="3395421"/>
              <a:ext cx="626587" cy="11602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871F4027-A6E5-342C-870A-4DA10BC7EFF9}"/>
                </a:ext>
              </a:extLst>
            </p:cNvPr>
            <p:cNvSpPr/>
            <p:nvPr/>
          </p:nvSpPr>
          <p:spPr>
            <a:xfrm rot="19749742">
              <a:off x="10503633" y="3742914"/>
              <a:ext cx="558414" cy="9550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Trapezoid 482">
              <a:extLst>
                <a:ext uri="{FF2B5EF4-FFF2-40B4-BE49-F238E27FC236}">
                  <a16:creationId xmlns:a16="http://schemas.microsoft.com/office/drawing/2014/main" id="{9FED8E97-AF21-1A6C-63B6-083BC5E500CA}"/>
                </a:ext>
              </a:extLst>
            </p:cNvPr>
            <p:cNvSpPr/>
            <p:nvPr/>
          </p:nvSpPr>
          <p:spPr>
            <a:xfrm>
              <a:off x="9141319" y="5071119"/>
              <a:ext cx="1483180" cy="657855"/>
            </a:xfrm>
            <a:prstGeom prst="trapezoid">
              <a:avLst>
                <a:gd name="adj" fmla="val 3598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Trapezoid 483">
              <a:extLst>
                <a:ext uri="{FF2B5EF4-FFF2-40B4-BE49-F238E27FC236}">
                  <a16:creationId xmlns:a16="http://schemas.microsoft.com/office/drawing/2014/main" id="{8F88C00E-4642-1E65-15E5-0D0F4A14C7F1}"/>
                </a:ext>
              </a:extLst>
            </p:cNvPr>
            <p:cNvSpPr/>
            <p:nvPr/>
          </p:nvSpPr>
          <p:spPr>
            <a:xfrm rot="19932635">
              <a:off x="9677197" y="1870135"/>
              <a:ext cx="1010459" cy="257257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Trapezoid 484">
              <a:extLst>
                <a:ext uri="{FF2B5EF4-FFF2-40B4-BE49-F238E27FC236}">
                  <a16:creationId xmlns:a16="http://schemas.microsoft.com/office/drawing/2014/main" id="{CAE4E7C7-7521-D221-3339-8E379152A8AC}"/>
                </a:ext>
              </a:extLst>
            </p:cNvPr>
            <p:cNvSpPr/>
            <p:nvPr/>
          </p:nvSpPr>
          <p:spPr>
            <a:xfrm>
              <a:off x="9141318" y="2374761"/>
              <a:ext cx="1483180" cy="299595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3E8DED78-5D4A-A755-8F3D-C05F542468E4}"/>
                </a:ext>
              </a:extLst>
            </p:cNvPr>
            <p:cNvSpPr/>
            <p:nvPr/>
          </p:nvSpPr>
          <p:spPr>
            <a:xfrm>
              <a:off x="9609689" y="1975300"/>
              <a:ext cx="676956" cy="1207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Trapezoid 486">
              <a:extLst>
                <a:ext uri="{FF2B5EF4-FFF2-40B4-BE49-F238E27FC236}">
                  <a16:creationId xmlns:a16="http://schemas.microsoft.com/office/drawing/2014/main" id="{1E332FA5-F171-F68C-82ED-8915438D7C74}"/>
                </a:ext>
              </a:extLst>
            </p:cNvPr>
            <p:cNvSpPr/>
            <p:nvPr/>
          </p:nvSpPr>
          <p:spPr>
            <a:xfrm rot="2088477">
              <a:off x="8942829" y="2549404"/>
              <a:ext cx="872511" cy="1705448"/>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Isosceles Triangle 487">
              <a:extLst>
                <a:ext uri="{FF2B5EF4-FFF2-40B4-BE49-F238E27FC236}">
                  <a16:creationId xmlns:a16="http://schemas.microsoft.com/office/drawing/2014/main" id="{FB00D8CC-FC89-C02C-DE60-C904B49EA13C}"/>
                </a:ext>
              </a:extLst>
            </p:cNvPr>
            <p:cNvSpPr/>
            <p:nvPr/>
          </p:nvSpPr>
          <p:spPr>
            <a:xfrm rot="10800000">
              <a:off x="9588628" y="2704801"/>
              <a:ext cx="698017" cy="111416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Trapezoid 99">
              <a:extLst>
                <a:ext uri="{FF2B5EF4-FFF2-40B4-BE49-F238E27FC236}">
                  <a16:creationId xmlns:a16="http://schemas.microsoft.com/office/drawing/2014/main" id="{C4266E81-367E-2721-CEA3-B9DC5B5AB0BD}"/>
                </a:ext>
              </a:extLst>
            </p:cNvPr>
            <p:cNvSpPr/>
            <p:nvPr/>
          </p:nvSpPr>
          <p:spPr>
            <a:xfrm rot="1343500">
              <a:off x="9100760" y="2476399"/>
              <a:ext cx="1141137" cy="3590876"/>
            </a:xfrm>
            <a:custGeom>
              <a:avLst/>
              <a:gdLst>
                <a:gd name="connsiteX0" fmla="*/ 0 w 1141137"/>
                <a:gd name="connsiteY0" fmla="*/ 3383458 h 3383458"/>
                <a:gd name="connsiteX1" fmla="*/ 410627 w 1141137"/>
                <a:gd name="connsiteY1" fmla="*/ 0 h 3383458"/>
                <a:gd name="connsiteX2" fmla="*/ 730510 w 1141137"/>
                <a:gd name="connsiteY2" fmla="*/ 0 h 3383458"/>
                <a:gd name="connsiteX3" fmla="*/ 1141137 w 1141137"/>
                <a:gd name="connsiteY3" fmla="*/ 3383458 h 3383458"/>
                <a:gd name="connsiteX4" fmla="*/ 0 w 1141137"/>
                <a:gd name="connsiteY4" fmla="*/ 3383458 h 3383458"/>
                <a:gd name="connsiteX0" fmla="*/ 0 w 1141137"/>
                <a:gd name="connsiteY0" fmla="*/ 3383458 h 3383458"/>
                <a:gd name="connsiteX1" fmla="*/ 410627 w 1141137"/>
                <a:gd name="connsiteY1" fmla="*/ 0 h 3383458"/>
                <a:gd name="connsiteX2" fmla="*/ 617291 w 1141137"/>
                <a:gd name="connsiteY2" fmla="*/ 57168 h 3383458"/>
                <a:gd name="connsiteX3" fmla="*/ 1141137 w 1141137"/>
                <a:gd name="connsiteY3" fmla="*/ 3383458 h 3383458"/>
                <a:gd name="connsiteX4" fmla="*/ 0 w 1141137"/>
                <a:gd name="connsiteY4" fmla="*/ 3383458 h 3383458"/>
                <a:gd name="connsiteX0" fmla="*/ 0 w 1141137"/>
                <a:gd name="connsiteY0" fmla="*/ 3383458 h 3590876"/>
                <a:gd name="connsiteX1" fmla="*/ 410627 w 1141137"/>
                <a:gd name="connsiteY1" fmla="*/ 0 h 3590876"/>
                <a:gd name="connsiteX2" fmla="*/ 617291 w 1141137"/>
                <a:gd name="connsiteY2" fmla="*/ 57168 h 3590876"/>
                <a:gd name="connsiteX3" fmla="*/ 1141137 w 1141137"/>
                <a:gd name="connsiteY3" fmla="*/ 3383458 h 3590876"/>
                <a:gd name="connsiteX4" fmla="*/ 0 w 1141137"/>
                <a:gd name="connsiteY4" fmla="*/ 3383458 h 3590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137" h="3590876">
                  <a:moveTo>
                    <a:pt x="0" y="3383458"/>
                  </a:moveTo>
                  <a:lnTo>
                    <a:pt x="410627" y="0"/>
                  </a:lnTo>
                  <a:lnTo>
                    <a:pt x="617291" y="57168"/>
                  </a:lnTo>
                  <a:lnTo>
                    <a:pt x="1141137" y="3383458"/>
                  </a:lnTo>
                  <a:cubicBezTo>
                    <a:pt x="760758" y="3383458"/>
                    <a:pt x="320153" y="3850150"/>
                    <a:pt x="0" y="3383458"/>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0" name="Group 47">
              <a:extLst>
                <a:ext uri="{FF2B5EF4-FFF2-40B4-BE49-F238E27FC236}">
                  <a16:creationId xmlns:a16="http://schemas.microsoft.com/office/drawing/2014/main" id="{B5EF7D15-2464-F92C-6E26-FCCBD6082A75}"/>
                </a:ext>
              </a:extLst>
            </p:cNvPr>
            <p:cNvGrpSpPr/>
            <p:nvPr/>
          </p:nvGrpSpPr>
          <p:grpSpPr>
            <a:xfrm rot="20000033">
              <a:off x="10411570" y="3951496"/>
              <a:ext cx="765306" cy="329378"/>
              <a:chOff x="5638800" y="2514600"/>
              <a:chExt cx="1810870" cy="304800"/>
            </a:xfrm>
          </p:grpSpPr>
          <p:sp>
            <p:nvSpPr>
              <p:cNvPr id="499" name="Left-Right-Up Arrow 233">
                <a:extLst>
                  <a:ext uri="{FF2B5EF4-FFF2-40B4-BE49-F238E27FC236}">
                    <a16:creationId xmlns:a16="http://schemas.microsoft.com/office/drawing/2014/main" id="{FC456E1D-D642-0326-3FB6-9E359CDA4B0B}"/>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Left-Right-Up Arrow 234">
                <a:extLst>
                  <a:ext uri="{FF2B5EF4-FFF2-40B4-BE49-F238E27FC236}">
                    <a16:creationId xmlns:a16="http://schemas.microsoft.com/office/drawing/2014/main" id="{00EF1161-A573-3918-F423-52CB06C7AB96}"/>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Left-Right-Up Arrow 235">
                <a:extLst>
                  <a:ext uri="{FF2B5EF4-FFF2-40B4-BE49-F238E27FC236}">
                    <a16:creationId xmlns:a16="http://schemas.microsoft.com/office/drawing/2014/main" id="{7AA8ECB9-F5C3-F461-8DB2-356B28AED5D7}"/>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2" name="Left-Right-Up Arrow 236">
                <a:extLst>
                  <a:ext uri="{FF2B5EF4-FFF2-40B4-BE49-F238E27FC236}">
                    <a16:creationId xmlns:a16="http://schemas.microsoft.com/office/drawing/2014/main" id="{90E0CE1E-DDDF-CD43-15CD-E5D51F44620F}"/>
                  </a:ext>
                </a:extLst>
              </p:cNvPr>
              <p:cNvSpPr/>
              <p:nvPr/>
            </p:nvSpPr>
            <p:spPr>
              <a:xfrm>
                <a:off x="699247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1" name="Group 48">
              <a:extLst>
                <a:ext uri="{FF2B5EF4-FFF2-40B4-BE49-F238E27FC236}">
                  <a16:creationId xmlns:a16="http://schemas.microsoft.com/office/drawing/2014/main" id="{6E051127-AFFE-BFB8-B359-ED6C9D91AD0A}"/>
                </a:ext>
              </a:extLst>
            </p:cNvPr>
            <p:cNvGrpSpPr/>
            <p:nvPr/>
          </p:nvGrpSpPr>
          <p:grpSpPr>
            <a:xfrm rot="2421609">
              <a:off x="8724014" y="3784767"/>
              <a:ext cx="627201" cy="358736"/>
              <a:chOff x="5638800" y="2514600"/>
              <a:chExt cx="1362635" cy="304800"/>
            </a:xfrm>
          </p:grpSpPr>
          <p:sp>
            <p:nvSpPr>
              <p:cNvPr id="496" name="Left-Right-Up Arrow 230">
                <a:extLst>
                  <a:ext uri="{FF2B5EF4-FFF2-40B4-BE49-F238E27FC236}">
                    <a16:creationId xmlns:a16="http://schemas.microsoft.com/office/drawing/2014/main" id="{32E8DDC8-4529-1F40-0318-A64D4F1C750E}"/>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Left-Right-Up Arrow 231">
                <a:extLst>
                  <a:ext uri="{FF2B5EF4-FFF2-40B4-BE49-F238E27FC236}">
                    <a16:creationId xmlns:a16="http://schemas.microsoft.com/office/drawing/2014/main" id="{8DAA619C-0813-92F1-6449-242425BE12AC}"/>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Left-Right-Up Arrow 232">
                <a:extLst>
                  <a:ext uri="{FF2B5EF4-FFF2-40B4-BE49-F238E27FC236}">
                    <a16:creationId xmlns:a16="http://schemas.microsoft.com/office/drawing/2014/main" id="{41C0EC07-6343-00CF-D254-685D9BD674F5}"/>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92" name="Trapezoid 105">
              <a:extLst>
                <a:ext uri="{FF2B5EF4-FFF2-40B4-BE49-F238E27FC236}">
                  <a16:creationId xmlns:a16="http://schemas.microsoft.com/office/drawing/2014/main" id="{0BF93C08-309C-91FE-99ED-09CB9EC6E3C4}"/>
                </a:ext>
              </a:extLst>
            </p:cNvPr>
            <p:cNvSpPr/>
            <p:nvPr/>
          </p:nvSpPr>
          <p:spPr>
            <a:xfrm rot="1130737">
              <a:off x="9504910" y="2609283"/>
              <a:ext cx="739656" cy="3319628"/>
            </a:xfrm>
            <a:custGeom>
              <a:avLst/>
              <a:gdLst>
                <a:gd name="connsiteX0" fmla="*/ 0 w 739656"/>
                <a:gd name="connsiteY0" fmla="*/ 3105450 h 3105450"/>
                <a:gd name="connsiteX1" fmla="*/ 266158 w 739656"/>
                <a:gd name="connsiteY1" fmla="*/ 0 h 3105450"/>
                <a:gd name="connsiteX2" fmla="*/ 473498 w 739656"/>
                <a:gd name="connsiteY2" fmla="*/ 0 h 3105450"/>
                <a:gd name="connsiteX3" fmla="*/ 739656 w 739656"/>
                <a:gd name="connsiteY3" fmla="*/ 3105450 h 3105450"/>
                <a:gd name="connsiteX4" fmla="*/ 0 w 739656"/>
                <a:gd name="connsiteY4" fmla="*/ 3105450 h 3105450"/>
                <a:gd name="connsiteX0" fmla="*/ 0 w 739656"/>
                <a:gd name="connsiteY0" fmla="*/ 3120237 h 3120237"/>
                <a:gd name="connsiteX1" fmla="*/ 266158 w 739656"/>
                <a:gd name="connsiteY1" fmla="*/ 14787 h 3120237"/>
                <a:gd name="connsiteX2" fmla="*/ 330635 w 739656"/>
                <a:gd name="connsiteY2" fmla="*/ 0 h 3120237"/>
                <a:gd name="connsiteX3" fmla="*/ 739656 w 739656"/>
                <a:gd name="connsiteY3" fmla="*/ 3120237 h 3120237"/>
                <a:gd name="connsiteX4" fmla="*/ 0 w 739656"/>
                <a:gd name="connsiteY4" fmla="*/ 3120237 h 3120237"/>
                <a:gd name="connsiteX0" fmla="*/ 0 w 739656"/>
                <a:gd name="connsiteY0" fmla="*/ 3120237 h 3319628"/>
                <a:gd name="connsiteX1" fmla="*/ 266158 w 739656"/>
                <a:gd name="connsiteY1" fmla="*/ 14787 h 3319628"/>
                <a:gd name="connsiteX2" fmla="*/ 330635 w 739656"/>
                <a:gd name="connsiteY2" fmla="*/ 0 h 3319628"/>
                <a:gd name="connsiteX3" fmla="*/ 739656 w 739656"/>
                <a:gd name="connsiteY3" fmla="*/ 3120237 h 3319628"/>
                <a:gd name="connsiteX4" fmla="*/ 0 w 739656"/>
                <a:gd name="connsiteY4" fmla="*/ 3120237 h 331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656" h="3319628">
                  <a:moveTo>
                    <a:pt x="0" y="3120237"/>
                  </a:moveTo>
                  <a:lnTo>
                    <a:pt x="266158" y="14787"/>
                  </a:lnTo>
                  <a:lnTo>
                    <a:pt x="330635" y="0"/>
                  </a:lnTo>
                  <a:lnTo>
                    <a:pt x="739656" y="3120237"/>
                  </a:lnTo>
                  <a:cubicBezTo>
                    <a:pt x="493104" y="3120237"/>
                    <a:pt x="536597" y="3568868"/>
                    <a:pt x="0" y="3120237"/>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CDB1F739-6E62-EDC5-FCC0-75F81D7207D0}"/>
                </a:ext>
              </a:extLst>
            </p:cNvPr>
            <p:cNvSpPr/>
            <p:nvPr/>
          </p:nvSpPr>
          <p:spPr>
            <a:xfrm>
              <a:off x="9280418" y="1397530"/>
              <a:ext cx="1285436" cy="15145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Freeform: Shape 493">
              <a:extLst>
                <a:ext uri="{FF2B5EF4-FFF2-40B4-BE49-F238E27FC236}">
                  <a16:creationId xmlns:a16="http://schemas.microsoft.com/office/drawing/2014/main" id="{9E7A4A75-D5A2-A1B3-0142-3C2D689DA2CE}"/>
                </a:ext>
              </a:extLst>
            </p:cNvPr>
            <p:cNvSpPr/>
            <p:nvPr/>
          </p:nvSpPr>
          <p:spPr>
            <a:xfrm rot="1424257">
              <a:off x="9041348" y="1057702"/>
              <a:ext cx="1813636" cy="1358914"/>
            </a:xfrm>
            <a:custGeom>
              <a:avLst/>
              <a:gdLst>
                <a:gd name="connsiteX0" fmla="*/ 727104 w 2466507"/>
                <a:gd name="connsiteY0" fmla="*/ 35015 h 1848095"/>
                <a:gd name="connsiteX1" fmla="*/ 1382000 w 2466507"/>
                <a:gd name="connsiteY1" fmla="*/ 96914 h 1848095"/>
                <a:gd name="connsiteX2" fmla="*/ 1515770 w 2466507"/>
                <a:gd name="connsiteY2" fmla="*/ 156589 h 1848095"/>
                <a:gd name="connsiteX3" fmla="*/ 1523803 w 2466507"/>
                <a:gd name="connsiteY3" fmla="*/ 157852 h 1848095"/>
                <a:gd name="connsiteX4" fmla="*/ 1636485 w 2466507"/>
                <a:gd name="connsiteY4" fmla="*/ 85919 h 1848095"/>
                <a:gd name="connsiteX5" fmla="*/ 2401174 w 2466507"/>
                <a:gd name="connsiteY5" fmla="*/ 161628 h 1848095"/>
                <a:gd name="connsiteX6" fmla="*/ 1905700 w 2466507"/>
                <a:gd name="connsiteY6" fmla="*/ 287661 h 1848095"/>
                <a:gd name="connsiteX7" fmla="*/ 1886767 w 2466507"/>
                <a:gd name="connsiteY7" fmla="*/ 299994 h 1848095"/>
                <a:gd name="connsiteX8" fmla="*/ 1927697 w 2466507"/>
                <a:gd name="connsiteY8" fmla="*/ 338204 h 1848095"/>
                <a:gd name="connsiteX9" fmla="*/ 1977065 w 2466507"/>
                <a:gd name="connsiteY9" fmla="*/ 462114 h 1848095"/>
                <a:gd name="connsiteX10" fmla="*/ 1971632 w 2466507"/>
                <a:gd name="connsiteY10" fmla="*/ 489425 h 1848095"/>
                <a:gd name="connsiteX11" fmla="*/ 1990586 w 2466507"/>
                <a:gd name="connsiteY11" fmla="*/ 493369 h 1848095"/>
                <a:gd name="connsiteX12" fmla="*/ 2466507 w 2466507"/>
                <a:gd name="connsiteY12" fmla="*/ 1075310 h 1848095"/>
                <a:gd name="connsiteX13" fmla="*/ 1747914 w 2466507"/>
                <a:gd name="connsiteY13" fmla="*/ 800685 h 1848095"/>
                <a:gd name="connsiteX14" fmla="*/ 1458389 w 2466507"/>
                <a:gd name="connsiteY14" fmla="*/ 877549 h 1848095"/>
                <a:gd name="connsiteX15" fmla="*/ 1445535 w 2466507"/>
                <a:gd name="connsiteY15" fmla="*/ 884352 h 1848095"/>
                <a:gd name="connsiteX16" fmla="*/ 1411928 w 2466507"/>
                <a:gd name="connsiteY16" fmla="*/ 1061020 h 1848095"/>
                <a:gd name="connsiteX17" fmla="*/ 1420013 w 2466507"/>
                <a:gd name="connsiteY17" fmla="*/ 1266323 h 1848095"/>
                <a:gd name="connsiteX18" fmla="*/ 1276240 w 2466507"/>
                <a:gd name="connsiteY18" fmla="*/ 1078670 h 1848095"/>
                <a:gd name="connsiteX19" fmla="*/ 1250664 w 2466507"/>
                <a:gd name="connsiteY19" fmla="*/ 1013220 h 1848095"/>
                <a:gd name="connsiteX20" fmla="*/ 1214823 w 2466507"/>
                <a:gd name="connsiteY20" fmla="*/ 1044284 h 1848095"/>
                <a:gd name="connsiteX21" fmla="*/ 1205896 w 2466507"/>
                <a:gd name="connsiteY21" fmla="*/ 1054033 h 1848095"/>
                <a:gd name="connsiteX22" fmla="*/ 1203901 w 2466507"/>
                <a:gd name="connsiteY22" fmla="*/ 1115789 h 1848095"/>
                <a:gd name="connsiteX23" fmla="*/ 1181997 w 2466507"/>
                <a:gd name="connsiteY23" fmla="*/ 1234837 h 1848095"/>
                <a:gd name="connsiteX24" fmla="*/ 1230730 w 2466507"/>
                <a:gd name="connsiteY24" fmla="*/ 1309155 h 1848095"/>
                <a:gd name="connsiteX25" fmla="*/ 1173799 w 2466507"/>
                <a:gd name="connsiteY25" fmla="*/ 1279387 h 1848095"/>
                <a:gd name="connsiteX26" fmla="*/ 1172022 w 2466507"/>
                <a:gd name="connsiteY26" fmla="*/ 1289044 h 1848095"/>
                <a:gd name="connsiteX27" fmla="*/ 1114262 w 2466507"/>
                <a:gd name="connsiteY27" fmla="*/ 1465608 h 1848095"/>
                <a:gd name="connsiteX28" fmla="*/ 1099070 w 2466507"/>
                <a:gd name="connsiteY28" fmla="*/ 1343352 h 1848095"/>
                <a:gd name="connsiteX29" fmla="*/ 1073940 w 2466507"/>
                <a:gd name="connsiteY29" fmla="*/ 1236928 h 1848095"/>
                <a:gd name="connsiteX30" fmla="*/ 1059964 w 2466507"/>
                <a:gd name="connsiteY30" fmla="*/ 1231513 h 1848095"/>
                <a:gd name="connsiteX31" fmla="*/ 567819 w 2466507"/>
                <a:gd name="connsiteY31" fmla="*/ 1266474 h 1848095"/>
                <a:gd name="connsiteX32" fmla="*/ 246903 w 2466507"/>
                <a:gd name="connsiteY32" fmla="*/ 1848095 h 1848095"/>
                <a:gd name="connsiteX33" fmla="*/ 304633 w 2466507"/>
                <a:gd name="connsiteY33" fmla="*/ 1021313 h 1848095"/>
                <a:gd name="connsiteX34" fmla="*/ 313780 w 2466507"/>
                <a:gd name="connsiteY34" fmla="*/ 1014666 h 1848095"/>
                <a:gd name="connsiteX35" fmla="*/ 287941 w 2466507"/>
                <a:gd name="connsiteY35" fmla="*/ 991709 h 1848095"/>
                <a:gd name="connsiteX36" fmla="*/ 257091 w 2466507"/>
                <a:gd name="connsiteY36" fmla="*/ 934028 h 1848095"/>
                <a:gd name="connsiteX37" fmla="*/ 250665 w 2466507"/>
                <a:gd name="connsiteY37" fmla="*/ 868932 h 1848095"/>
                <a:gd name="connsiteX38" fmla="*/ 256844 w 2466507"/>
                <a:gd name="connsiteY38" fmla="*/ 845214 h 1848095"/>
                <a:gd name="connsiteX39" fmla="*/ 246688 w 2466507"/>
                <a:gd name="connsiteY39" fmla="*/ 849247 h 1848095"/>
                <a:gd name="connsiteX40" fmla="*/ 215698 w 2466507"/>
                <a:gd name="connsiteY40" fmla="*/ 866152 h 1848095"/>
                <a:gd name="connsiteX41" fmla="*/ 167119 w 2466507"/>
                <a:gd name="connsiteY41" fmla="*/ 950064 h 1848095"/>
                <a:gd name="connsiteX42" fmla="*/ 75756 w 2466507"/>
                <a:gd name="connsiteY42" fmla="*/ 1303354 h 1848095"/>
                <a:gd name="connsiteX43" fmla="*/ 75753 w 2466507"/>
                <a:gd name="connsiteY43" fmla="*/ 1303355 h 1848095"/>
                <a:gd name="connsiteX44" fmla="*/ 73176 w 2466507"/>
                <a:gd name="connsiteY44" fmla="*/ 983534 h 1848095"/>
                <a:gd name="connsiteX45" fmla="*/ 79558 w 2466507"/>
                <a:gd name="connsiteY45" fmla="*/ 952396 h 1848095"/>
                <a:gd name="connsiteX46" fmla="*/ 0 w 2466507"/>
                <a:gd name="connsiteY46" fmla="*/ 1018139 h 1848095"/>
                <a:gd name="connsiteX47" fmla="*/ 103201 w 2466507"/>
                <a:gd name="connsiteY47" fmla="*/ 811869 h 1848095"/>
                <a:gd name="connsiteX48" fmla="*/ 125188 w 2466507"/>
                <a:gd name="connsiteY48" fmla="*/ 779072 h 1848095"/>
                <a:gd name="connsiteX49" fmla="*/ 150419 w 2466507"/>
                <a:gd name="connsiteY49" fmla="*/ 711219 h 1848095"/>
                <a:gd name="connsiteX50" fmla="*/ 490926 w 2466507"/>
                <a:gd name="connsiteY50" fmla="*/ 422461 h 1848095"/>
                <a:gd name="connsiteX51" fmla="*/ 506054 w 2466507"/>
                <a:gd name="connsiteY51" fmla="*/ 421512 h 1848095"/>
                <a:gd name="connsiteX52" fmla="*/ 529861 w 2466507"/>
                <a:gd name="connsiteY52" fmla="*/ 409009 h 1848095"/>
                <a:gd name="connsiteX53" fmla="*/ 535794 w 2466507"/>
                <a:gd name="connsiteY53" fmla="*/ 406909 h 1848095"/>
                <a:gd name="connsiteX54" fmla="*/ 528949 w 2466507"/>
                <a:gd name="connsiteY54" fmla="*/ 374290 h 1848095"/>
                <a:gd name="connsiteX55" fmla="*/ 585500 w 2466507"/>
                <a:gd name="connsiteY55" fmla="*/ 141461 h 1848095"/>
                <a:gd name="connsiteX56" fmla="*/ 727104 w 2466507"/>
                <a:gd name="connsiteY56" fmla="*/ 35015 h 184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66507" h="1848095">
                  <a:moveTo>
                    <a:pt x="727104" y="35015"/>
                  </a:moveTo>
                  <a:cubicBezTo>
                    <a:pt x="886367" y="-28392"/>
                    <a:pt x="1123712" y="-4471"/>
                    <a:pt x="1382000" y="96914"/>
                  </a:cubicBezTo>
                  <a:lnTo>
                    <a:pt x="1515770" y="156589"/>
                  </a:lnTo>
                  <a:lnTo>
                    <a:pt x="1523803" y="157852"/>
                  </a:lnTo>
                  <a:lnTo>
                    <a:pt x="1636485" y="85919"/>
                  </a:lnTo>
                  <a:cubicBezTo>
                    <a:pt x="1889184" y="-44273"/>
                    <a:pt x="2192109" y="-24059"/>
                    <a:pt x="2401174" y="161628"/>
                  </a:cubicBezTo>
                  <a:cubicBezTo>
                    <a:pt x="2229500" y="154934"/>
                    <a:pt x="2057604" y="199922"/>
                    <a:pt x="1905700" y="287661"/>
                  </a:cubicBezTo>
                  <a:lnTo>
                    <a:pt x="1886767" y="299994"/>
                  </a:lnTo>
                  <a:lnTo>
                    <a:pt x="1927697" y="338204"/>
                  </a:lnTo>
                  <a:cubicBezTo>
                    <a:pt x="1959486" y="376289"/>
                    <a:pt x="1977065" y="418161"/>
                    <a:pt x="1977065" y="462114"/>
                  </a:cubicBezTo>
                  <a:lnTo>
                    <a:pt x="1971632" y="489425"/>
                  </a:lnTo>
                  <a:lnTo>
                    <a:pt x="1990586" y="493369"/>
                  </a:lnTo>
                  <a:cubicBezTo>
                    <a:pt x="2246837" y="573345"/>
                    <a:pt x="2441604" y="796801"/>
                    <a:pt x="2466507" y="1075310"/>
                  </a:cubicBezTo>
                  <a:cubicBezTo>
                    <a:pt x="2285044" y="878207"/>
                    <a:pt x="2018815" y="776463"/>
                    <a:pt x="1747914" y="800685"/>
                  </a:cubicBezTo>
                  <a:cubicBezTo>
                    <a:pt x="1646327" y="809769"/>
                    <a:pt x="1548530" y="836169"/>
                    <a:pt x="1458389" y="877549"/>
                  </a:cubicBezTo>
                  <a:lnTo>
                    <a:pt x="1445535" y="884352"/>
                  </a:lnTo>
                  <a:lnTo>
                    <a:pt x="1411928" y="1061020"/>
                  </a:lnTo>
                  <a:cubicBezTo>
                    <a:pt x="1406693" y="1129564"/>
                    <a:pt x="1409250" y="1198449"/>
                    <a:pt x="1420013" y="1266323"/>
                  </a:cubicBezTo>
                  <a:cubicBezTo>
                    <a:pt x="1359037" y="1212164"/>
                    <a:pt x="1311095" y="1148415"/>
                    <a:pt x="1276240" y="1078670"/>
                  </a:cubicBezTo>
                  <a:lnTo>
                    <a:pt x="1250664" y="1013220"/>
                  </a:lnTo>
                  <a:lnTo>
                    <a:pt x="1214823" y="1044284"/>
                  </a:lnTo>
                  <a:lnTo>
                    <a:pt x="1205896" y="1054033"/>
                  </a:lnTo>
                  <a:lnTo>
                    <a:pt x="1203901" y="1115789"/>
                  </a:lnTo>
                  <a:lnTo>
                    <a:pt x="1181997" y="1234837"/>
                  </a:lnTo>
                  <a:lnTo>
                    <a:pt x="1230730" y="1309155"/>
                  </a:lnTo>
                  <a:lnTo>
                    <a:pt x="1173799" y="1279387"/>
                  </a:lnTo>
                  <a:lnTo>
                    <a:pt x="1172022" y="1289044"/>
                  </a:lnTo>
                  <a:cubicBezTo>
                    <a:pt x="1157131" y="1347587"/>
                    <a:pt x="1137925" y="1406683"/>
                    <a:pt x="1114262" y="1465608"/>
                  </a:cubicBezTo>
                  <a:cubicBezTo>
                    <a:pt x="1111134" y="1423051"/>
                    <a:pt x="1106024" y="1382281"/>
                    <a:pt x="1099070" y="1343352"/>
                  </a:cubicBezTo>
                  <a:lnTo>
                    <a:pt x="1073940" y="1236928"/>
                  </a:lnTo>
                  <a:lnTo>
                    <a:pt x="1059964" y="1231513"/>
                  </a:lnTo>
                  <a:cubicBezTo>
                    <a:pt x="887414" y="1175974"/>
                    <a:pt x="712975" y="1186958"/>
                    <a:pt x="567819" y="1266474"/>
                  </a:cubicBezTo>
                  <a:cubicBezTo>
                    <a:pt x="374278" y="1372496"/>
                    <a:pt x="255383" y="1587977"/>
                    <a:pt x="246903" y="1848095"/>
                  </a:cubicBezTo>
                  <a:cubicBezTo>
                    <a:pt x="81634" y="1546401"/>
                    <a:pt x="112366" y="1202321"/>
                    <a:pt x="304633" y="1021313"/>
                  </a:cubicBezTo>
                  <a:lnTo>
                    <a:pt x="313780" y="1014666"/>
                  </a:lnTo>
                  <a:lnTo>
                    <a:pt x="287941" y="991709"/>
                  </a:lnTo>
                  <a:cubicBezTo>
                    <a:pt x="273914" y="974311"/>
                    <a:pt x="263475" y="955056"/>
                    <a:pt x="257091" y="934028"/>
                  </a:cubicBezTo>
                  <a:cubicBezTo>
                    <a:pt x="250706" y="913000"/>
                    <a:pt x="248678" y="891192"/>
                    <a:pt x="250665" y="868932"/>
                  </a:cubicBezTo>
                  <a:lnTo>
                    <a:pt x="256844" y="845214"/>
                  </a:lnTo>
                  <a:lnTo>
                    <a:pt x="246688" y="849247"/>
                  </a:lnTo>
                  <a:lnTo>
                    <a:pt x="215698" y="866152"/>
                  </a:lnTo>
                  <a:lnTo>
                    <a:pt x="167119" y="950064"/>
                  </a:lnTo>
                  <a:cubicBezTo>
                    <a:pt x="118680" y="1049881"/>
                    <a:pt x="86608" y="1169995"/>
                    <a:pt x="75756" y="1303354"/>
                  </a:cubicBezTo>
                  <a:lnTo>
                    <a:pt x="75753" y="1303355"/>
                  </a:lnTo>
                  <a:cubicBezTo>
                    <a:pt x="60108" y="1191978"/>
                    <a:pt x="59991" y="1083798"/>
                    <a:pt x="73176" y="983534"/>
                  </a:cubicBezTo>
                  <a:lnTo>
                    <a:pt x="79558" y="952396"/>
                  </a:lnTo>
                  <a:lnTo>
                    <a:pt x="0" y="1018139"/>
                  </a:lnTo>
                  <a:cubicBezTo>
                    <a:pt x="29579" y="944482"/>
                    <a:pt x="64372" y="875451"/>
                    <a:pt x="103201" y="811869"/>
                  </a:cubicBezTo>
                  <a:lnTo>
                    <a:pt x="125188" y="779072"/>
                  </a:lnTo>
                  <a:lnTo>
                    <a:pt x="150419" y="711219"/>
                  </a:lnTo>
                  <a:cubicBezTo>
                    <a:pt x="225550" y="551809"/>
                    <a:pt x="344988" y="442962"/>
                    <a:pt x="490926" y="422461"/>
                  </a:cubicBezTo>
                  <a:lnTo>
                    <a:pt x="506054" y="421512"/>
                  </a:lnTo>
                  <a:lnTo>
                    <a:pt x="529861" y="409009"/>
                  </a:lnTo>
                  <a:lnTo>
                    <a:pt x="535794" y="406909"/>
                  </a:lnTo>
                  <a:lnTo>
                    <a:pt x="528949" y="374290"/>
                  </a:lnTo>
                  <a:cubicBezTo>
                    <a:pt x="521544" y="284735"/>
                    <a:pt x="539318" y="205086"/>
                    <a:pt x="585500" y="141461"/>
                  </a:cubicBezTo>
                  <a:cubicBezTo>
                    <a:pt x="620140" y="93744"/>
                    <a:pt x="668299" y="58427"/>
                    <a:pt x="727104" y="35015"/>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5" name="Rectangle 494">
              <a:extLst>
                <a:ext uri="{FF2B5EF4-FFF2-40B4-BE49-F238E27FC236}">
                  <a16:creationId xmlns:a16="http://schemas.microsoft.com/office/drawing/2014/main" id="{4D131884-E6F8-5D01-D3CD-6A6EBFDC6060}"/>
                </a:ext>
              </a:extLst>
            </p:cNvPr>
            <p:cNvSpPr/>
            <p:nvPr/>
          </p:nvSpPr>
          <p:spPr>
            <a:xfrm>
              <a:off x="9264082" y="1490091"/>
              <a:ext cx="1353770" cy="263514"/>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7683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9"/>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
                                            <p:txEl>
                                              <p:pRg st="0" end="0"/>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94"/>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0"/>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2">
                                            <p:txEl>
                                              <p:pRg st="4" end="4"/>
                                            </p:txEl>
                                          </p:spTgt>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19"/>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40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xEl>
                                              <p:pRg st="12" end="12"/>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61"/>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2">
                                            <p:txEl>
                                              <p:pRg st="8" end="8"/>
                                            </p:txEl>
                                          </p:spTgt>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
                                            <p:txEl>
                                              <p:pRg st="10" end="10"/>
                                            </p:txEl>
                                          </p:spTgt>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40"/>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4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
                                            <p:txEl>
                                              <p:pRg st="14" end="14"/>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5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
                                            <p:txEl>
                                              <p:pRg st="16" end="16"/>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82"/>
                                        </p:tgtEl>
                                        <p:attrNameLst>
                                          <p:attrName>style.visibility</p:attrName>
                                        </p:attrNameLst>
                                      </p:cBhvr>
                                      <p:to>
                                        <p:strVal val="visible"/>
                                      </p:to>
                                    </p:set>
                                  </p:childTnLst>
                                </p:cTn>
                              </p:par>
                              <p:par>
                                <p:cTn id="75" presetID="1" presetClass="exit" presetSubtype="0" fill="hold" nodeType="withEffect">
                                  <p:stCondLst>
                                    <p:cond delay="0"/>
                                  </p:stCondLst>
                                  <p:childTnLst>
                                    <p:set>
                                      <p:cBhvr>
                                        <p:cTn id="76" dur="1" fill="hold">
                                          <p:stCondLst>
                                            <p:cond delay="0"/>
                                          </p:stCondLst>
                                        </p:cTn>
                                        <p:tgtEl>
                                          <p:spTgt spid="2">
                                            <p:txEl>
                                              <p:pRg st="12" end="12"/>
                                            </p:txEl>
                                          </p:spTgt>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2">
                                            <p:txEl>
                                              <p:pRg st="14" end="14"/>
                                            </p:txEl>
                                          </p:spTgt>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361"/>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45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
                                            <p:txEl>
                                              <p:pRg st="18" end="18"/>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9306" y="152400"/>
            <a:ext cx="2819400" cy="369332"/>
          </a:xfrm>
          <a:prstGeom prst="rect">
            <a:avLst/>
          </a:prstGeom>
          <a:noFill/>
        </p:spPr>
        <p:txBody>
          <a:bodyPr wrap="square" rtlCol="0">
            <a:spAutoFit/>
          </a:bodyPr>
          <a:lstStyle/>
          <a:p>
            <a:r>
              <a:rPr lang="en-US" dirty="0">
                <a:solidFill>
                  <a:schemeClr val="bg1"/>
                </a:solidFill>
              </a:rPr>
              <a:t>Lesson 76</a:t>
            </a:r>
          </a:p>
        </p:txBody>
      </p:sp>
      <p:sp>
        <p:nvSpPr>
          <p:cNvPr id="6" name="TextBox 5"/>
          <p:cNvSpPr txBox="1"/>
          <p:nvPr/>
        </p:nvSpPr>
        <p:spPr>
          <a:xfrm>
            <a:off x="4398706" y="1752600"/>
            <a:ext cx="2819400" cy="2123658"/>
          </a:xfrm>
          <a:prstGeom prst="rect">
            <a:avLst/>
          </a:prstGeom>
          <a:noFill/>
        </p:spPr>
        <p:txBody>
          <a:bodyPr wrap="square" rtlCol="0">
            <a:spAutoFit/>
          </a:bodyPr>
          <a:lstStyle/>
          <a:p>
            <a:r>
              <a:rPr lang="en-US" sz="6600" dirty="0">
                <a:solidFill>
                  <a:schemeClr val="bg1"/>
                </a:solidFill>
                <a:latin typeface="Britannic Bold" panose="020B0903060703020204" pitchFamily="34" charset="0"/>
              </a:rPr>
              <a:t>Lesson 76</a:t>
            </a:r>
          </a:p>
        </p:txBody>
      </p:sp>
      <p:sp>
        <p:nvSpPr>
          <p:cNvPr id="7" name="Rectangle 6"/>
          <p:cNvSpPr/>
          <p:nvPr/>
        </p:nvSpPr>
        <p:spPr>
          <a:xfrm>
            <a:off x="0" y="0"/>
            <a:ext cx="12192000" cy="6858000"/>
          </a:xfrm>
          <a:prstGeom prst="rect">
            <a:avLst/>
          </a:prstGeom>
          <a:solidFill>
            <a:srgbClr val="3A4054"/>
          </a:solidFill>
          <a:ln>
            <a:solidFill>
              <a:schemeClr val="tx1"/>
            </a:solidFill>
          </a:ln>
          <a:effectLst>
            <a:glow rad="4064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667000" y="762000"/>
            <a:ext cx="8153400" cy="5663089"/>
          </a:xfrm>
          <a:prstGeom prst="rect">
            <a:avLst/>
          </a:prstGeom>
          <a:noFill/>
        </p:spPr>
        <p:txBody>
          <a:bodyPr wrap="square" rtlCol="0">
            <a:spAutoFit/>
          </a:bodyPr>
          <a:lstStyle/>
          <a:p>
            <a:r>
              <a:rPr lang="en-US" dirty="0">
                <a:solidFill>
                  <a:schemeClr val="bg1"/>
                </a:solidFill>
              </a:rPr>
              <a:t>Who will come? Is it the Son of God?</a:t>
            </a:r>
          </a:p>
          <a:p>
            <a:endParaRPr lang="en-US" dirty="0">
              <a:solidFill>
                <a:schemeClr val="bg1"/>
              </a:solidFill>
            </a:endParaRPr>
          </a:p>
          <a:p>
            <a:r>
              <a:rPr lang="en-US" dirty="0">
                <a:solidFill>
                  <a:schemeClr val="bg1"/>
                </a:solidFill>
              </a:rPr>
              <a:t>Yes.</a:t>
            </a:r>
          </a:p>
          <a:p>
            <a:endParaRPr lang="en-US" dirty="0">
              <a:solidFill>
                <a:schemeClr val="bg1"/>
              </a:solidFill>
            </a:endParaRPr>
          </a:p>
          <a:p>
            <a:r>
              <a:rPr lang="en-US" dirty="0">
                <a:solidFill>
                  <a:schemeClr val="bg1"/>
                </a:solidFill>
              </a:rPr>
              <a:t>Can he save his people in their sins?</a:t>
            </a:r>
          </a:p>
          <a:p>
            <a:endParaRPr lang="en-US" dirty="0">
              <a:solidFill>
                <a:schemeClr val="bg1"/>
              </a:solidFill>
            </a:endParaRPr>
          </a:p>
          <a:p>
            <a:r>
              <a:rPr lang="en-US" dirty="0">
                <a:solidFill>
                  <a:schemeClr val="bg1"/>
                </a:solidFill>
              </a:rPr>
              <a:t>He can not.</a:t>
            </a:r>
          </a:p>
          <a:p>
            <a:endParaRPr lang="en-US" dirty="0">
              <a:solidFill>
                <a:schemeClr val="bg1"/>
              </a:solidFill>
            </a:endParaRPr>
          </a:p>
          <a:p>
            <a:r>
              <a:rPr lang="en-US" dirty="0">
                <a:solidFill>
                  <a:schemeClr val="bg1"/>
                </a:solidFill>
              </a:rPr>
              <a:t>See, he says there is one God, but the Son of God shall come and not save his people—as though he had authority to command God.</a:t>
            </a:r>
          </a:p>
          <a:p>
            <a:endParaRPr lang="en-US" dirty="0">
              <a:solidFill>
                <a:schemeClr val="bg1"/>
              </a:solidFill>
            </a:endParaRPr>
          </a:p>
          <a:p>
            <a:r>
              <a:rPr lang="en-US" dirty="0">
                <a:solidFill>
                  <a:schemeClr val="bg1"/>
                </a:solidFill>
              </a:rPr>
              <a:t>You have contradicted me…you said I have authority to command God…I said He will not save His people in their sins.</a:t>
            </a:r>
          </a:p>
          <a:p>
            <a:r>
              <a:rPr lang="en-US" dirty="0">
                <a:solidFill>
                  <a:schemeClr val="bg1"/>
                </a:solidFill>
              </a:rPr>
              <a:t>He can not save them in their sins…for I can not deny His word.</a:t>
            </a:r>
          </a:p>
          <a:p>
            <a:r>
              <a:rPr lang="en-US" sz="2000" dirty="0">
                <a:solidFill>
                  <a:srgbClr val="FFFF00"/>
                </a:solidFill>
              </a:rPr>
              <a:t>No unclean thing can enter into the Kingdom of Heaven</a:t>
            </a:r>
          </a:p>
          <a:p>
            <a:endParaRPr lang="en-US" dirty="0">
              <a:solidFill>
                <a:schemeClr val="bg1"/>
              </a:solidFill>
            </a:endParaRPr>
          </a:p>
          <a:p>
            <a:r>
              <a:rPr lang="en-US" dirty="0">
                <a:solidFill>
                  <a:schemeClr val="bg1"/>
                </a:solidFill>
              </a:rPr>
              <a:t>Is the Son of God the very Eternal God?</a:t>
            </a:r>
          </a:p>
          <a:p>
            <a:endParaRPr lang="en-US" dirty="0">
              <a:solidFill>
                <a:schemeClr val="bg1"/>
              </a:solidFill>
            </a:endParaRPr>
          </a:p>
          <a:p>
            <a:r>
              <a:rPr lang="en-US" dirty="0">
                <a:solidFill>
                  <a:schemeClr val="bg1"/>
                </a:solidFill>
              </a:rPr>
              <a:t>Yes…He is the very Eternal God of heaven and earth, and all things, He is the beginning and the end, the first and the last. </a:t>
            </a:r>
          </a:p>
        </p:txBody>
      </p:sp>
      <p:sp>
        <p:nvSpPr>
          <p:cNvPr id="9" name="TextBox 8"/>
          <p:cNvSpPr txBox="1"/>
          <p:nvPr/>
        </p:nvSpPr>
        <p:spPr>
          <a:xfrm>
            <a:off x="205797" y="6451049"/>
            <a:ext cx="2819400" cy="369332"/>
          </a:xfrm>
          <a:prstGeom prst="rect">
            <a:avLst/>
          </a:prstGeom>
          <a:noFill/>
        </p:spPr>
        <p:txBody>
          <a:bodyPr wrap="square" rtlCol="0">
            <a:spAutoFit/>
          </a:bodyPr>
          <a:lstStyle/>
          <a:p>
            <a:r>
              <a:rPr lang="en-US" dirty="0">
                <a:solidFill>
                  <a:schemeClr val="bg1"/>
                </a:solidFill>
              </a:rPr>
              <a:t>Alma 11:32-39</a:t>
            </a:r>
          </a:p>
        </p:txBody>
      </p:sp>
      <p:grpSp>
        <p:nvGrpSpPr>
          <p:cNvPr id="3" name="Group 2">
            <a:extLst>
              <a:ext uri="{FF2B5EF4-FFF2-40B4-BE49-F238E27FC236}">
                <a16:creationId xmlns:a16="http://schemas.microsoft.com/office/drawing/2014/main" id="{C88E83BE-6B76-2FD1-EAFB-55FF95C6CBF6}"/>
              </a:ext>
            </a:extLst>
          </p:cNvPr>
          <p:cNvGrpSpPr/>
          <p:nvPr/>
        </p:nvGrpSpPr>
        <p:grpSpPr>
          <a:xfrm>
            <a:off x="1697128" y="364825"/>
            <a:ext cx="436641" cy="794349"/>
            <a:chOff x="2640425" y="914400"/>
            <a:chExt cx="1542152" cy="3617540"/>
          </a:xfrm>
        </p:grpSpPr>
        <p:sp>
          <p:nvSpPr>
            <p:cNvPr id="4" name="Cloud 3">
              <a:extLst>
                <a:ext uri="{FF2B5EF4-FFF2-40B4-BE49-F238E27FC236}">
                  <a16:creationId xmlns:a16="http://schemas.microsoft.com/office/drawing/2014/main" id="{55E98285-43EE-CFA6-7691-6F81EF7F0E9E}"/>
                </a:ext>
              </a:extLst>
            </p:cNvPr>
            <p:cNvSpPr/>
            <p:nvPr/>
          </p:nvSpPr>
          <p:spPr>
            <a:xfrm>
              <a:off x="2895600" y="16002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a:extLst>
                <a:ext uri="{FF2B5EF4-FFF2-40B4-BE49-F238E27FC236}">
                  <a16:creationId xmlns:a16="http://schemas.microsoft.com/office/drawing/2014/main" id="{BF8B2744-10D9-8AC6-6FEB-ADDE129F6A43}"/>
                </a:ext>
              </a:extLst>
            </p:cNvPr>
            <p:cNvSpPr/>
            <p:nvPr/>
          </p:nvSpPr>
          <p:spPr>
            <a:xfrm>
              <a:off x="3657600" y="15240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6C0689B1-FCC0-BE30-35B4-3772AE138A79}"/>
                </a:ext>
              </a:extLst>
            </p:cNvPr>
            <p:cNvSpPr/>
            <p:nvPr/>
          </p:nvSpPr>
          <p:spPr>
            <a:xfrm rot="18773865">
              <a:off x="2482755" y="2680605"/>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2BA1CBEF-A72E-9FD2-7346-B6DAE71683D8}"/>
                </a:ext>
              </a:extLst>
            </p:cNvPr>
            <p:cNvSpPr/>
            <p:nvPr/>
          </p:nvSpPr>
          <p:spPr>
            <a:xfrm rot="3375388">
              <a:off x="3741841" y="2692493"/>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27">
              <a:extLst>
                <a:ext uri="{FF2B5EF4-FFF2-40B4-BE49-F238E27FC236}">
                  <a16:creationId xmlns:a16="http://schemas.microsoft.com/office/drawing/2014/main" id="{730FC34F-722E-4993-A394-7A8D9C7DA870}"/>
                </a:ext>
              </a:extLst>
            </p:cNvPr>
            <p:cNvSpPr/>
            <p:nvPr/>
          </p:nvSpPr>
          <p:spPr>
            <a:xfrm rot="1753374" flipH="1">
              <a:off x="27516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rapezoid 128">
              <a:extLst>
                <a:ext uri="{FF2B5EF4-FFF2-40B4-BE49-F238E27FC236}">
                  <a16:creationId xmlns:a16="http://schemas.microsoft.com/office/drawing/2014/main" id="{A6D51B13-38F9-41A3-4733-9D0EEA9950B1}"/>
                </a:ext>
              </a:extLst>
            </p:cNvPr>
            <p:cNvSpPr/>
            <p:nvPr/>
          </p:nvSpPr>
          <p:spPr>
            <a:xfrm rot="19846626">
              <a:off x="35898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EDB6F506-BC78-9757-A098-9B5CE1488848}"/>
                </a:ext>
              </a:extLst>
            </p:cNvPr>
            <p:cNvSpPr/>
            <p:nvPr/>
          </p:nvSpPr>
          <p:spPr>
            <a:xfrm rot="20950279">
              <a:off x="3000640" y="416710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371248DC-3F02-F0C6-A521-D4861CABB90E}"/>
                </a:ext>
              </a:extLst>
            </p:cNvPr>
            <p:cNvSpPr/>
            <p:nvPr/>
          </p:nvSpPr>
          <p:spPr>
            <a:xfrm rot="1946972">
              <a:off x="3404043" y="416887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apezoid 131">
              <a:extLst>
                <a:ext uri="{FF2B5EF4-FFF2-40B4-BE49-F238E27FC236}">
                  <a16:creationId xmlns:a16="http://schemas.microsoft.com/office/drawing/2014/main" id="{1DAE1A41-A879-3BC3-82D1-53C09F373E21}"/>
                </a:ext>
              </a:extLst>
            </p:cNvPr>
            <p:cNvSpPr/>
            <p:nvPr/>
          </p:nvSpPr>
          <p:spPr>
            <a:xfrm>
              <a:off x="2895600" y="2057400"/>
              <a:ext cx="1090635" cy="2286000"/>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a:extLst>
                <a:ext uri="{FF2B5EF4-FFF2-40B4-BE49-F238E27FC236}">
                  <a16:creationId xmlns:a16="http://schemas.microsoft.com/office/drawing/2014/main" id="{73B3EB96-E220-A6F4-D66A-4A95DE3E6CEA}"/>
                </a:ext>
              </a:extLst>
            </p:cNvPr>
            <p:cNvSpPr/>
            <p:nvPr/>
          </p:nvSpPr>
          <p:spPr>
            <a:xfrm>
              <a:off x="2895600" y="1676400"/>
              <a:ext cx="1038968" cy="2133600"/>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95F4C274-7F4E-7035-580A-EBEA31AF7F6B}"/>
                </a:ext>
              </a:extLst>
            </p:cNvPr>
            <p:cNvSpPr/>
            <p:nvPr/>
          </p:nvSpPr>
          <p:spPr>
            <a:xfrm>
              <a:off x="3200400" y="1981200"/>
              <a:ext cx="384930" cy="3665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Moon 134">
              <a:extLst>
                <a:ext uri="{FF2B5EF4-FFF2-40B4-BE49-F238E27FC236}">
                  <a16:creationId xmlns:a16="http://schemas.microsoft.com/office/drawing/2014/main" id="{5BA00E0A-F284-4F7A-DB37-70488FB49F76}"/>
                </a:ext>
              </a:extLst>
            </p:cNvPr>
            <p:cNvSpPr/>
            <p:nvPr/>
          </p:nvSpPr>
          <p:spPr>
            <a:xfrm rot="463348">
              <a:off x="3272137" y="206798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a:extLst>
                <a:ext uri="{FF2B5EF4-FFF2-40B4-BE49-F238E27FC236}">
                  <a16:creationId xmlns:a16="http://schemas.microsoft.com/office/drawing/2014/main" id="{B216EA86-52A2-BDFE-7BA5-F4B14BD75133}"/>
                </a:ext>
              </a:extLst>
            </p:cNvPr>
            <p:cNvSpPr/>
            <p:nvPr/>
          </p:nvSpPr>
          <p:spPr>
            <a:xfrm rot="10991834">
              <a:off x="3563875" y="214032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rapezoid 136">
              <a:extLst>
                <a:ext uri="{FF2B5EF4-FFF2-40B4-BE49-F238E27FC236}">
                  <a16:creationId xmlns:a16="http://schemas.microsoft.com/office/drawing/2014/main" id="{80ECBDE5-E021-47CC-02B0-B67DC4B3E205}"/>
                </a:ext>
              </a:extLst>
            </p:cNvPr>
            <p:cNvSpPr/>
            <p:nvPr/>
          </p:nvSpPr>
          <p:spPr>
            <a:xfrm rot="582184">
              <a:off x="3308344" y="2128164"/>
              <a:ext cx="457349" cy="2092182"/>
            </a:xfrm>
            <a:prstGeom prst="trapezoid">
              <a:avLst>
                <a:gd name="adj" fmla="val 3296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95">
              <a:extLst>
                <a:ext uri="{FF2B5EF4-FFF2-40B4-BE49-F238E27FC236}">
                  <a16:creationId xmlns:a16="http://schemas.microsoft.com/office/drawing/2014/main" id="{E571651B-B51A-8DD4-7FA3-890845160EB8}"/>
                </a:ext>
              </a:extLst>
            </p:cNvPr>
            <p:cNvGrpSpPr/>
            <p:nvPr/>
          </p:nvGrpSpPr>
          <p:grpSpPr>
            <a:xfrm>
              <a:off x="3581400" y="2057400"/>
              <a:ext cx="228600" cy="250371"/>
              <a:chOff x="1447800" y="4343400"/>
              <a:chExt cx="914400" cy="979714"/>
            </a:xfrm>
          </p:grpSpPr>
          <p:sp>
            <p:nvSpPr>
              <p:cNvPr id="142" name="Oval 141">
                <a:extLst>
                  <a:ext uri="{FF2B5EF4-FFF2-40B4-BE49-F238E27FC236}">
                    <a16:creationId xmlns:a16="http://schemas.microsoft.com/office/drawing/2014/main" id="{B3F5CD64-119A-F98C-5B01-26AE700FF95C}"/>
                  </a:ext>
                </a:extLst>
              </p:cNvPr>
              <p:cNvSpPr/>
              <p:nvPr/>
            </p:nvSpPr>
            <p:spPr>
              <a:xfrm>
                <a:off x="1447800" y="4343400"/>
                <a:ext cx="914400" cy="979714"/>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Quad Arrow Callout 203">
                <a:extLst>
                  <a:ext uri="{FF2B5EF4-FFF2-40B4-BE49-F238E27FC236}">
                    <a16:creationId xmlns:a16="http://schemas.microsoft.com/office/drawing/2014/main" id="{1EC0E794-F720-1EC4-C616-A13124BA0A51}"/>
                  </a:ext>
                </a:extLst>
              </p:cNvPr>
              <p:cNvSpPr/>
              <p:nvPr/>
            </p:nvSpPr>
            <p:spPr>
              <a:xfrm>
                <a:off x="1524000" y="4419600"/>
                <a:ext cx="762000" cy="838200"/>
              </a:xfrm>
              <a:prstGeom prst="quadArrowCallout">
                <a:avLst>
                  <a:gd name="adj1" fmla="val 16091"/>
                  <a:gd name="adj2" fmla="val 18515"/>
                  <a:gd name="adj3" fmla="val 18515"/>
                  <a:gd name="adj4" fmla="val 481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9" name="Oval 138">
              <a:extLst>
                <a:ext uri="{FF2B5EF4-FFF2-40B4-BE49-F238E27FC236}">
                  <a16:creationId xmlns:a16="http://schemas.microsoft.com/office/drawing/2014/main" id="{CF6FF0CE-869D-0F91-188A-F64ADC500E12}"/>
                </a:ext>
              </a:extLst>
            </p:cNvPr>
            <p:cNvSpPr/>
            <p:nvPr/>
          </p:nvSpPr>
          <p:spPr>
            <a:xfrm>
              <a:off x="2895600" y="914400"/>
              <a:ext cx="990600"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74F4DC90-AF29-41C2-F929-C2D1CCF65873}"/>
                </a:ext>
              </a:extLst>
            </p:cNvPr>
            <p:cNvSpPr/>
            <p:nvPr/>
          </p:nvSpPr>
          <p:spPr>
            <a:xfrm>
              <a:off x="3048000" y="1066800"/>
              <a:ext cx="719259"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5D3FBB2B-A800-72A0-0423-F0666DD519F9}"/>
                </a:ext>
              </a:extLst>
            </p:cNvPr>
            <p:cNvSpPr/>
            <p:nvPr/>
          </p:nvSpPr>
          <p:spPr>
            <a:xfrm>
              <a:off x="3048000" y="1219200"/>
              <a:ext cx="719259" cy="10147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4" name="Group 143">
            <a:extLst>
              <a:ext uri="{FF2B5EF4-FFF2-40B4-BE49-F238E27FC236}">
                <a16:creationId xmlns:a16="http://schemas.microsoft.com/office/drawing/2014/main" id="{1F8C5055-6BF2-7434-8F80-9793D16BFE1A}"/>
              </a:ext>
            </a:extLst>
          </p:cNvPr>
          <p:cNvGrpSpPr/>
          <p:nvPr/>
        </p:nvGrpSpPr>
        <p:grpSpPr>
          <a:xfrm>
            <a:off x="2116452" y="963751"/>
            <a:ext cx="462066" cy="896037"/>
            <a:chOff x="8724014" y="1057702"/>
            <a:chExt cx="2452862" cy="5283426"/>
          </a:xfrm>
        </p:grpSpPr>
        <p:sp>
          <p:nvSpPr>
            <p:cNvPr id="145" name="Oval 144">
              <a:extLst>
                <a:ext uri="{FF2B5EF4-FFF2-40B4-BE49-F238E27FC236}">
                  <a16:creationId xmlns:a16="http://schemas.microsoft.com/office/drawing/2014/main" id="{CFA2D0D8-0648-23F4-95F6-70253C945A53}"/>
                </a:ext>
              </a:extLst>
            </p:cNvPr>
            <p:cNvSpPr/>
            <p:nvPr/>
          </p:nvSpPr>
          <p:spPr>
            <a:xfrm rot="2648374">
              <a:off x="9428880" y="5042881"/>
              <a:ext cx="597325" cy="129824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4980779C-C00E-B7CF-2146-DF7E5BB434BA}"/>
                </a:ext>
              </a:extLst>
            </p:cNvPr>
            <p:cNvSpPr/>
            <p:nvPr/>
          </p:nvSpPr>
          <p:spPr>
            <a:xfrm rot="19444033">
              <a:off x="9884687" y="5044159"/>
              <a:ext cx="621455" cy="126674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E53186FD-AF05-90F8-AD14-0D2B010FC8BD}"/>
                </a:ext>
              </a:extLst>
            </p:cNvPr>
            <p:cNvSpPr/>
            <p:nvPr/>
          </p:nvSpPr>
          <p:spPr>
            <a:xfrm rot="1346075">
              <a:off x="8747860" y="3395421"/>
              <a:ext cx="626587" cy="11602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43862484-FFB5-62B8-4DEF-0D1B3D88D260}"/>
                </a:ext>
              </a:extLst>
            </p:cNvPr>
            <p:cNvSpPr/>
            <p:nvPr/>
          </p:nvSpPr>
          <p:spPr>
            <a:xfrm rot="19749742">
              <a:off x="10503633" y="3742914"/>
              <a:ext cx="558414" cy="9550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a:extLst>
                <a:ext uri="{FF2B5EF4-FFF2-40B4-BE49-F238E27FC236}">
                  <a16:creationId xmlns:a16="http://schemas.microsoft.com/office/drawing/2014/main" id="{051A6CFC-154B-BD8D-1A67-8625457D6CF5}"/>
                </a:ext>
              </a:extLst>
            </p:cNvPr>
            <p:cNvSpPr/>
            <p:nvPr/>
          </p:nvSpPr>
          <p:spPr>
            <a:xfrm>
              <a:off x="9141319" y="5071119"/>
              <a:ext cx="1483180" cy="657855"/>
            </a:xfrm>
            <a:prstGeom prst="trapezoid">
              <a:avLst>
                <a:gd name="adj" fmla="val 3598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rapezoid 149">
              <a:extLst>
                <a:ext uri="{FF2B5EF4-FFF2-40B4-BE49-F238E27FC236}">
                  <a16:creationId xmlns:a16="http://schemas.microsoft.com/office/drawing/2014/main" id="{C78CDC63-FB9D-9C1A-3999-DB864B7E5710}"/>
                </a:ext>
              </a:extLst>
            </p:cNvPr>
            <p:cNvSpPr/>
            <p:nvPr/>
          </p:nvSpPr>
          <p:spPr>
            <a:xfrm rot="19932635">
              <a:off x="9677197" y="1870135"/>
              <a:ext cx="1010459" cy="257257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rapezoid 150">
              <a:extLst>
                <a:ext uri="{FF2B5EF4-FFF2-40B4-BE49-F238E27FC236}">
                  <a16:creationId xmlns:a16="http://schemas.microsoft.com/office/drawing/2014/main" id="{3A734348-721D-976A-1402-90EEA830280A}"/>
                </a:ext>
              </a:extLst>
            </p:cNvPr>
            <p:cNvSpPr/>
            <p:nvPr/>
          </p:nvSpPr>
          <p:spPr>
            <a:xfrm>
              <a:off x="9141318" y="2374761"/>
              <a:ext cx="1483180" cy="299595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FA7C187B-EA4E-951B-8212-CDA41131D153}"/>
                </a:ext>
              </a:extLst>
            </p:cNvPr>
            <p:cNvSpPr/>
            <p:nvPr/>
          </p:nvSpPr>
          <p:spPr>
            <a:xfrm>
              <a:off x="9609689" y="1975300"/>
              <a:ext cx="676956" cy="1207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a:extLst>
                <a:ext uri="{FF2B5EF4-FFF2-40B4-BE49-F238E27FC236}">
                  <a16:creationId xmlns:a16="http://schemas.microsoft.com/office/drawing/2014/main" id="{3E320BB4-E634-44CA-B4D0-BF5A7198007B}"/>
                </a:ext>
              </a:extLst>
            </p:cNvPr>
            <p:cNvSpPr/>
            <p:nvPr/>
          </p:nvSpPr>
          <p:spPr>
            <a:xfrm rot="2088477">
              <a:off x="8942829" y="2549404"/>
              <a:ext cx="872511" cy="1705448"/>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Isosceles Triangle 153">
              <a:extLst>
                <a:ext uri="{FF2B5EF4-FFF2-40B4-BE49-F238E27FC236}">
                  <a16:creationId xmlns:a16="http://schemas.microsoft.com/office/drawing/2014/main" id="{689C802A-F912-6907-8D40-83AE969C250B}"/>
                </a:ext>
              </a:extLst>
            </p:cNvPr>
            <p:cNvSpPr/>
            <p:nvPr/>
          </p:nvSpPr>
          <p:spPr>
            <a:xfrm rot="10800000">
              <a:off x="9588628" y="2704801"/>
              <a:ext cx="698017" cy="111416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rapezoid 99">
              <a:extLst>
                <a:ext uri="{FF2B5EF4-FFF2-40B4-BE49-F238E27FC236}">
                  <a16:creationId xmlns:a16="http://schemas.microsoft.com/office/drawing/2014/main" id="{E2705ECC-170D-D846-42BF-D19504FA5B4D}"/>
                </a:ext>
              </a:extLst>
            </p:cNvPr>
            <p:cNvSpPr/>
            <p:nvPr/>
          </p:nvSpPr>
          <p:spPr>
            <a:xfrm rot="1343500">
              <a:off x="9100760" y="2476399"/>
              <a:ext cx="1141137" cy="3590876"/>
            </a:xfrm>
            <a:custGeom>
              <a:avLst/>
              <a:gdLst>
                <a:gd name="connsiteX0" fmla="*/ 0 w 1141137"/>
                <a:gd name="connsiteY0" fmla="*/ 3383458 h 3383458"/>
                <a:gd name="connsiteX1" fmla="*/ 410627 w 1141137"/>
                <a:gd name="connsiteY1" fmla="*/ 0 h 3383458"/>
                <a:gd name="connsiteX2" fmla="*/ 730510 w 1141137"/>
                <a:gd name="connsiteY2" fmla="*/ 0 h 3383458"/>
                <a:gd name="connsiteX3" fmla="*/ 1141137 w 1141137"/>
                <a:gd name="connsiteY3" fmla="*/ 3383458 h 3383458"/>
                <a:gd name="connsiteX4" fmla="*/ 0 w 1141137"/>
                <a:gd name="connsiteY4" fmla="*/ 3383458 h 3383458"/>
                <a:gd name="connsiteX0" fmla="*/ 0 w 1141137"/>
                <a:gd name="connsiteY0" fmla="*/ 3383458 h 3383458"/>
                <a:gd name="connsiteX1" fmla="*/ 410627 w 1141137"/>
                <a:gd name="connsiteY1" fmla="*/ 0 h 3383458"/>
                <a:gd name="connsiteX2" fmla="*/ 617291 w 1141137"/>
                <a:gd name="connsiteY2" fmla="*/ 57168 h 3383458"/>
                <a:gd name="connsiteX3" fmla="*/ 1141137 w 1141137"/>
                <a:gd name="connsiteY3" fmla="*/ 3383458 h 3383458"/>
                <a:gd name="connsiteX4" fmla="*/ 0 w 1141137"/>
                <a:gd name="connsiteY4" fmla="*/ 3383458 h 3383458"/>
                <a:gd name="connsiteX0" fmla="*/ 0 w 1141137"/>
                <a:gd name="connsiteY0" fmla="*/ 3383458 h 3590876"/>
                <a:gd name="connsiteX1" fmla="*/ 410627 w 1141137"/>
                <a:gd name="connsiteY1" fmla="*/ 0 h 3590876"/>
                <a:gd name="connsiteX2" fmla="*/ 617291 w 1141137"/>
                <a:gd name="connsiteY2" fmla="*/ 57168 h 3590876"/>
                <a:gd name="connsiteX3" fmla="*/ 1141137 w 1141137"/>
                <a:gd name="connsiteY3" fmla="*/ 3383458 h 3590876"/>
                <a:gd name="connsiteX4" fmla="*/ 0 w 1141137"/>
                <a:gd name="connsiteY4" fmla="*/ 3383458 h 3590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137" h="3590876">
                  <a:moveTo>
                    <a:pt x="0" y="3383458"/>
                  </a:moveTo>
                  <a:lnTo>
                    <a:pt x="410627" y="0"/>
                  </a:lnTo>
                  <a:lnTo>
                    <a:pt x="617291" y="57168"/>
                  </a:lnTo>
                  <a:lnTo>
                    <a:pt x="1141137" y="3383458"/>
                  </a:lnTo>
                  <a:cubicBezTo>
                    <a:pt x="760758" y="3383458"/>
                    <a:pt x="320153" y="3850150"/>
                    <a:pt x="0" y="3383458"/>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6" name="Group 47">
              <a:extLst>
                <a:ext uri="{FF2B5EF4-FFF2-40B4-BE49-F238E27FC236}">
                  <a16:creationId xmlns:a16="http://schemas.microsoft.com/office/drawing/2014/main" id="{69C866B9-4667-C578-E03A-DBC281CA3EF9}"/>
                </a:ext>
              </a:extLst>
            </p:cNvPr>
            <p:cNvGrpSpPr/>
            <p:nvPr/>
          </p:nvGrpSpPr>
          <p:grpSpPr>
            <a:xfrm rot="20000033">
              <a:off x="10411570" y="3951496"/>
              <a:ext cx="765306" cy="329378"/>
              <a:chOff x="5638800" y="2514600"/>
              <a:chExt cx="1810870" cy="304800"/>
            </a:xfrm>
          </p:grpSpPr>
          <p:sp>
            <p:nvSpPr>
              <p:cNvPr id="261" name="Left-Right-Up Arrow 233">
                <a:extLst>
                  <a:ext uri="{FF2B5EF4-FFF2-40B4-BE49-F238E27FC236}">
                    <a16:creationId xmlns:a16="http://schemas.microsoft.com/office/drawing/2014/main" id="{E809F3EB-B2EF-7F5A-880C-4376293CEECC}"/>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Left-Right-Up Arrow 234">
                <a:extLst>
                  <a:ext uri="{FF2B5EF4-FFF2-40B4-BE49-F238E27FC236}">
                    <a16:creationId xmlns:a16="http://schemas.microsoft.com/office/drawing/2014/main" id="{C4B6FF49-9B16-4213-47DB-C9B5F1C640CF}"/>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Left-Right-Up Arrow 235">
                <a:extLst>
                  <a:ext uri="{FF2B5EF4-FFF2-40B4-BE49-F238E27FC236}">
                    <a16:creationId xmlns:a16="http://schemas.microsoft.com/office/drawing/2014/main" id="{C676EC71-0E09-FA70-6313-2D3B3E8BA853}"/>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Left-Right-Up Arrow 236">
                <a:extLst>
                  <a:ext uri="{FF2B5EF4-FFF2-40B4-BE49-F238E27FC236}">
                    <a16:creationId xmlns:a16="http://schemas.microsoft.com/office/drawing/2014/main" id="{6416B161-B5BE-5864-2FE8-E10040DC7A8D}"/>
                  </a:ext>
                </a:extLst>
              </p:cNvPr>
              <p:cNvSpPr/>
              <p:nvPr/>
            </p:nvSpPr>
            <p:spPr>
              <a:xfrm>
                <a:off x="699247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7" name="Group 48">
              <a:extLst>
                <a:ext uri="{FF2B5EF4-FFF2-40B4-BE49-F238E27FC236}">
                  <a16:creationId xmlns:a16="http://schemas.microsoft.com/office/drawing/2014/main" id="{45B6B039-A473-CB4B-D377-3692E31E6B56}"/>
                </a:ext>
              </a:extLst>
            </p:cNvPr>
            <p:cNvGrpSpPr/>
            <p:nvPr/>
          </p:nvGrpSpPr>
          <p:grpSpPr>
            <a:xfrm rot="2421609">
              <a:off x="8724014" y="3784767"/>
              <a:ext cx="627201" cy="358736"/>
              <a:chOff x="5638800" y="2514600"/>
              <a:chExt cx="1362635" cy="304800"/>
            </a:xfrm>
          </p:grpSpPr>
          <p:sp>
            <p:nvSpPr>
              <p:cNvPr id="258" name="Left-Right-Up Arrow 230">
                <a:extLst>
                  <a:ext uri="{FF2B5EF4-FFF2-40B4-BE49-F238E27FC236}">
                    <a16:creationId xmlns:a16="http://schemas.microsoft.com/office/drawing/2014/main" id="{5BDE2CA5-D215-6B5A-9F35-A82D32786CFE}"/>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Left-Right-Up Arrow 231">
                <a:extLst>
                  <a:ext uri="{FF2B5EF4-FFF2-40B4-BE49-F238E27FC236}">
                    <a16:creationId xmlns:a16="http://schemas.microsoft.com/office/drawing/2014/main" id="{9AE6A232-2118-B2B4-E0C8-D010BD1C12DE}"/>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Left-Right-Up Arrow 232">
                <a:extLst>
                  <a:ext uri="{FF2B5EF4-FFF2-40B4-BE49-F238E27FC236}">
                    <a16:creationId xmlns:a16="http://schemas.microsoft.com/office/drawing/2014/main" id="{D9AD85E4-5BBA-A0C3-5C0C-1B8715FDCE0C}"/>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4" name="Trapezoid 105">
              <a:extLst>
                <a:ext uri="{FF2B5EF4-FFF2-40B4-BE49-F238E27FC236}">
                  <a16:creationId xmlns:a16="http://schemas.microsoft.com/office/drawing/2014/main" id="{CCD36919-D09A-1293-5057-2E126805D366}"/>
                </a:ext>
              </a:extLst>
            </p:cNvPr>
            <p:cNvSpPr/>
            <p:nvPr/>
          </p:nvSpPr>
          <p:spPr>
            <a:xfrm rot="1130737">
              <a:off x="9504910" y="2609283"/>
              <a:ext cx="739656" cy="3319628"/>
            </a:xfrm>
            <a:custGeom>
              <a:avLst/>
              <a:gdLst>
                <a:gd name="connsiteX0" fmla="*/ 0 w 739656"/>
                <a:gd name="connsiteY0" fmla="*/ 3105450 h 3105450"/>
                <a:gd name="connsiteX1" fmla="*/ 266158 w 739656"/>
                <a:gd name="connsiteY1" fmla="*/ 0 h 3105450"/>
                <a:gd name="connsiteX2" fmla="*/ 473498 w 739656"/>
                <a:gd name="connsiteY2" fmla="*/ 0 h 3105450"/>
                <a:gd name="connsiteX3" fmla="*/ 739656 w 739656"/>
                <a:gd name="connsiteY3" fmla="*/ 3105450 h 3105450"/>
                <a:gd name="connsiteX4" fmla="*/ 0 w 739656"/>
                <a:gd name="connsiteY4" fmla="*/ 3105450 h 3105450"/>
                <a:gd name="connsiteX0" fmla="*/ 0 w 739656"/>
                <a:gd name="connsiteY0" fmla="*/ 3120237 h 3120237"/>
                <a:gd name="connsiteX1" fmla="*/ 266158 w 739656"/>
                <a:gd name="connsiteY1" fmla="*/ 14787 h 3120237"/>
                <a:gd name="connsiteX2" fmla="*/ 330635 w 739656"/>
                <a:gd name="connsiteY2" fmla="*/ 0 h 3120237"/>
                <a:gd name="connsiteX3" fmla="*/ 739656 w 739656"/>
                <a:gd name="connsiteY3" fmla="*/ 3120237 h 3120237"/>
                <a:gd name="connsiteX4" fmla="*/ 0 w 739656"/>
                <a:gd name="connsiteY4" fmla="*/ 3120237 h 3120237"/>
                <a:gd name="connsiteX0" fmla="*/ 0 w 739656"/>
                <a:gd name="connsiteY0" fmla="*/ 3120237 h 3319628"/>
                <a:gd name="connsiteX1" fmla="*/ 266158 w 739656"/>
                <a:gd name="connsiteY1" fmla="*/ 14787 h 3319628"/>
                <a:gd name="connsiteX2" fmla="*/ 330635 w 739656"/>
                <a:gd name="connsiteY2" fmla="*/ 0 h 3319628"/>
                <a:gd name="connsiteX3" fmla="*/ 739656 w 739656"/>
                <a:gd name="connsiteY3" fmla="*/ 3120237 h 3319628"/>
                <a:gd name="connsiteX4" fmla="*/ 0 w 739656"/>
                <a:gd name="connsiteY4" fmla="*/ 3120237 h 331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656" h="3319628">
                  <a:moveTo>
                    <a:pt x="0" y="3120237"/>
                  </a:moveTo>
                  <a:lnTo>
                    <a:pt x="266158" y="14787"/>
                  </a:lnTo>
                  <a:lnTo>
                    <a:pt x="330635" y="0"/>
                  </a:lnTo>
                  <a:lnTo>
                    <a:pt x="739656" y="3120237"/>
                  </a:lnTo>
                  <a:cubicBezTo>
                    <a:pt x="493104" y="3120237"/>
                    <a:pt x="536597" y="3568868"/>
                    <a:pt x="0" y="3120237"/>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76794A8C-83D7-3414-0E22-BD592C949497}"/>
                </a:ext>
              </a:extLst>
            </p:cNvPr>
            <p:cNvSpPr/>
            <p:nvPr/>
          </p:nvSpPr>
          <p:spPr>
            <a:xfrm>
              <a:off x="9280418" y="1397530"/>
              <a:ext cx="1285436" cy="15145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Freeform: Shape 255">
              <a:extLst>
                <a:ext uri="{FF2B5EF4-FFF2-40B4-BE49-F238E27FC236}">
                  <a16:creationId xmlns:a16="http://schemas.microsoft.com/office/drawing/2014/main" id="{BB53C594-5C66-1ED9-7BFD-135490DBC6B7}"/>
                </a:ext>
              </a:extLst>
            </p:cNvPr>
            <p:cNvSpPr/>
            <p:nvPr/>
          </p:nvSpPr>
          <p:spPr>
            <a:xfrm rot="1424257">
              <a:off x="9041348" y="1057702"/>
              <a:ext cx="1813636" cy="1358914"/>
            </a:xfrm>
            <a:custGeom>
              <a:avLst/>
              <a:gdLst>
                <a:gd name="connsiteX0" fmla="*/ 727104 w 2466507"/>
                <a:gd name="connsiteY0" fmla="*/ 35015 h 1848095"/>
                <a:gd name="connsiteX1" fmla="*/ 1382000 w 2466507"/>
                <a:gd name="connsiteY1" fmla="*/ 96914 h 1848095"/>
                <a:gd name="connsiteX2" fmla="*/ 1515770 w 2466507"/>
                <a:gd name="connsiteY2" fmla="*/ 156589 h 1848095"/>
                <a:gd name="connsiteX3" fmla="*/ 1523803 w 2466507"/>
                <a:gd name="connsiteY3" fmla="*/ 157852 h 1848095"/>
                <a:gd name="connsiteX4" fmla="*/ 1636485 w 2466507"/>
                <a:gd name="connsiteY4" fmla="*/ 85919 h 1848095"/>
                <a:gd name="connsiteX5" fmla="*/ 2401174 w 2466507"/>
                <a:gd name="connsiteY5" fmla="*/ 161628 h 1848095"/>
                <a:gd name="connsiteX6" fmla="*/ 1905700 w 2466507"/>
                <a:gd name="connsiteY6" fmla="*/ 287661 h 1848095"/>
                <a:gd name="connsiteX7" fmla="*/ 1886767 w 2466507"/>
                <a:gd name="connsiteY7" fmla="*/ 299994 h 1848095"/>
                <a:gd name="connsiteX8" fmla="*/ 1927697 w 2466507"/>
                <a:gd name="connsiteY8" fmla="*/ 338204 h 1848095"/>
                <a:gd name="connsiteX9" fmla="*/ 1977065 w 2466507"/>
                <a:gd name="connsiteY9" fmla="*/ 462114 h 1848095"/>
                <a:gd name="connsiteX10" fmla="*/ 1971632 w 2466507"/>
                <a:gd name="connsiteY10" fmla="*/ 489425 h 1848095"/>
                <a:gd name="connsiteX11" fmla="*/ 1990586 w 2466507"/>
                <a:gd name="connsiteY11" fmla="*/ 493369 h 1848095"/>
                <a:gd name="connsiteX12" fmla="*/ 2466507 w 2466507"/>
                <a:gd name="connsiteY12" fmla="*/ 1075310 h 1848095"/>
                <a:gd name="connsiteX13" fmla="*/ 1747914 w 2466507"/>
                <a:gd name="connsiteY13" fmla="*/ 800685 h 1848095"/>
                <a:gd name="connsiteX14" fmla="*/ 1458389 w 2466507"/>
                <a:gd name="connsiteY14" fmla="*/ 877549 h 1848095"/>
                <a:gd name="connsiteX15" fmla="*/ 1445535 w 2466507"/>
                <a:gd name="connsiteY15" fmla="*/ 884352 h 1848095"/>
                <a:gd name="connsiteX16" fmla="*/ 1411928 w 2466507"/>
                <a:gd name="connsiteY16" fmla="*/ 1061020 h 1848095"/>
                <a:gd name="connsiteX17" fmla="*/ 1420013 w 2466507"/>
                <a:gd name="connsiteY17" fmla="*/ 1266323 h 1848095"/>
                <a:gd name="connsiteX18" fmla="*/ 1276240 w 2466507"/>
                <a:gd name="connsiteY18" fmla="*/ 1078670 h 1848095"/>
                <a:gd name="connsiteX19" fmla="*/ 1250664 w 2466507"/>
                <a:gd name="connsiteY19" fmla="*/ 1013220 h 1848095"/>
                <a:gd name="connsiteX20" fmla="*/ 1214823 w 2466507"/>
                <a:gd name="connsiteY20" fmla="*/ 1044284 h 1848095"/>
                <a:gd name="connsiteX21" fmla="*/ 1205896 w 2466507"/>
                <a:gd name="connsiteY21" fmla="*/ 1054033 h 1848095"/>
                <a:gd name="connsiteX22" fmla="*/ 1203901 w 2466507"/>
                <a:gd name="connsiteY22" fmla="*/ 1115789 h 1848095"/>
                <a:gd name="connsiteX23" fmla="*/ 1181997 w 2466507"/>
                <a:gd name="connsiteY23" fmla="*/ 1234837 h 1848095"/>
                <a:gd name="connsiteX24" fmla="*/ 1230730 w 2466507"/>
                <a:gd name="connsiteY24" fmla="*/ 1309155 h 1848095"/>
                <a:gd name="connsiteX25" fmla="*/ 1173799 w 2466507"/>
                <a:gd name="connsiteY25" fmla="*/ 1279387 h 1848095"/>
                <a:gd name="connsiteX26" fmla="*/ 1172022 w 2466507"/>
                <a:gd name="connsiteY26" fmla="*/ 1289044 h 1848095"/>
                <a:gd name="connsiteX27" fmla="*/ 1114262 w 2466507"/>
                <a:gd name="connsiteY27" fmla="*/ 1465608 h 1848095"/>
                <a:gd name="connsiteX28" fmla="*/ 1099070 w 2466507"/>
                <a:gd name="connsiteY28" fmla="*/ 1343352 h 1848095"/>
                <a:gd name="connsiteX29" fmla="*/ 1073940 w 2466507"/>
                <a:gd name="connsiteY29" fmla="*/ 1236928 h 1848095"/>
                <a:gd name="connsiteX30" fmla="*/ 1059964 w 2466507"/>
                <a:gd name="connsiteY30" fmla="*/ 1231513 h 1848095"/>
                <a:gd name="connsiteX31" fmla="*/ 567819 w 2466507"/>
                <a:gd name="connsiteY31" fmla="*/ 1266474 h 1848095"/>
                <a:gd name="connsiteX32" fmla="*/ 246903 w 2466507"/>
                <a:gd name="connsiteY32" fmla="*/ 1848095 h 1848095"/>
                <a:gd name="connsiteX33" fmla="*/ 304633 w 2466507"/>
                <a:gd name="connsiteY33" fmla="*/ 1021313 h 1848095"/>
                <a:gd name="connsiteX34" fmla="*/ 313780 w 2466507"/>
                <a:gd name="connsiteY34" fmla="*/ 1014666 h 1848095"/>
                <a:gd name="connsiteX35" fmla="*/ 287941 w 2466507"/>
                <a:gd name="connsiteY35" fmla="*/ 991709 h 1848095"/>
                <a:gd name="connsiteX36" fmla="*/ 257091 w 2466507"/>
                <a:gd name="connsiteY36" fmla="*/ 934028 h 1848095"/>
                <a:gd name="connsiteX37" fmla="*/ 250665 w 2466507"/>
                <a:gd name="connsiteY37" fmla="*/ 868932 h 1848095"/>
                <a:gd name="connsiteX38" fmla="*/ 256844 w 2466507"/>
                <a:gd name="connsiteY38" fmla="*/ 845214 h 1848095"/>
                <a:gd name="connsiteX39" fmla="*/ 246688 w 2466507"/>
                <a:gd name="connsiteY39" fmla="*/ 849247 h 1848095"/>
                <a:gd name="connsiteX40" fmla="*/ 215698 w 2466507"/>
                <a:gd name="connsiteY40" fmla="*/ 866152 h 1848095"/>
                <a:gd name="connsiteX41" fmla="*/ 167119 w 2466507"/>
                <a:gd name="connsiteY41" fmla="*/ 950064 h 1848095"/>
                <a:gd name="connsiteX42" fmla="*/ 75756 w 2466507"/>
                <a:gd name="connsiteY42" fmla="*/ 1303354 h 1848095"/>
                <a:gd name="connsiteX43" fmla="*/ 75753 w 2466507"/>
                <a:gd name="connsiteY43" fmla="*/ 1303355 h 1848095"/>
                <a:gd name="connsiteX44" fmla="*/ 73176 w 2466507"/>
                <a:gd name="connsiteY44" fmla="*/ 983534 h 1848095"/>
                <a:gd name="connsiteX45" fmla="*/ 79558 w 2466507"/>
                <a:gd name="connsiteY45" fmla="*/ 952396 h 1848095"/>
                <a:gd name="connsiteX46" fmla="*/ 0 w 2466507"/>
                <a:gd name="connsiteY46" fmla="*/ 1018139 h 1848095"/>
                <a:gd name="connsiteX47" fmla="*/ 103201 w 2466507"/>
                <a:gd name="connsiteY47" fmla="*/ 811869 h 1848095"/>
                <a:gd name="connsiteX48" fmla="*/ 125188 w 2466507"/>
                <a:gd name="connsiteY48" fmla="*/ 779072 h 1848095"/>
                <a:gd name="connsiteX49" fmla="*/ 150419 w 2466507"/>
                <a:gd name="connsiteY49" fmla="*/ 711219 h 1848095"/>
                <a:gd name="connsiteX50" fmla="*/ 490926 w 2466507"/>
                <a:gd name="connsiteY50" fmla="*/ 422461 h 1848095"/>
                <a:gd name="connsiteX51" fmla="*/ 506054 w 2466507"/>
                <a:gd name="connsiteY51" fmla="*/ 421512 h 1848095"/>
                <a:gd name="connsiteX52" fmla="*/ 529861 w 2466507"/>
                <a:gd name="connsiteY52" fmla="*/ 409009 h 1848095"/>
                <a:gd name="connsiteX53" fmla="*/ 535794 w 2466507"/>
                <a:gd name="connsiteY53" fmla="*/ 406909 h 1848095"/>
                <a:gd name="connsiteX54" fmla="*/ 528949 w 2466507"/>
                <a:gd name="connsiteY54" fmla="*/ 374290 h 1848095"/>
                <a:gd name="connsiteX55" fmla="*/ 585500 w 2466507"/>
                <a:gd name="connsiteY55" fmla="*/ 141461 h 1848095"/>
                <a:gd name="connsiteX56" fmla="*/ 727104 w 2466507"/>
                <a:gd name="connsiteY56" fmla="*/ 35015 h 184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66507" h="1848095">
                  <a:moveTo>
                    <a:pt x="727104" y="35015"/>
                  </a:moveTo>
                  <a:cubicBezTo>
                    <a:pt x="886367" y="-28392"/>
                    <a:pt x="1123712" y="-4471"/>
                    <a:pt x="1382000" y="96914"/>
                  </a:cubicBezTo>
                  <a:lnTo>
                    <a:pt x="1515770" y="156589"/>
                  </a:lnTo>
                  <a:lnTo>
                    <a:pt x="1523803" y="157852"/>
                  </a:lnTo>
                  <a:lnTo>
                    <a:pt x="1636485" y="85919"/>
                  </a:lnTo>
                  <a:cubicBezTo>
                    <a:pt x="1889184" y="-44273"/>
                    <a:pt x="2192109" y="-24059"/>
                    <a:pt x="2401174" y="161628"/>
                  </a:cubicBezTo>
                  <a:cubicBezTo>
                    <a:pt x="2229500" y="154934"/>
                    <a:pt x="2057604" y="199922"/>
                    <a:pt x="1905700" y="287661"/>
                  </a:cubicBezTo>
                  <a:lnTo>
                    <a:pt x="1886767" y="299994"/>
                  </a:lnTo>
                  <a:lnTo>
                    <a:pt x="1927697" y="338204"/>
                  </a:lnTo>
                  <a:cubicBezTo>
                    <a:pt x="1959486" y="376289"/>
                    <a:pt x="1977065" y="418161"/>
                    <a:pt x="1977065" y="462114"/>
                  </a:cubicBezTo>
                  <a:lnTo>
                    <a:pt x="1971632" y="489425"/>
                  </a:lnTo>
                  <a:lnTo>
                    <a:pt x="1990586" y="493369"/>
                  </a:lnTo>
                  <a:cubicBezTo>
                    <a:pt x="2246837" y="573345"/>
                    <a:pt x="2441604" y="796801"/>
                    <a:pt x="2466507" y="1075310"/>
                  </a:cubicBezTo>
                  <a:cubicBezTo>
                    <a:pt x="2285044" y="878207"/>
                    <a:pt x="2018815" y="776463"/>
                    <a:pt x="1747914" y="800685"/>
                  </a:cubicBezTo>
                  <a:cubicBezTo>
                    <a:pt x="1646327" y="809769"/>
                    <a:pt x="1548530" y="836169"/>
                    <a:pt x="1458389" y="877549"/>
                  </a:cubicBezTo>
                  <a:lnTo>
                    <a:pt x="1445535" y="884352"/>
                  </a:lnTo>
                  <a:lnTo>
                    <a:pt x="1411928" y="1061020"/>
                  </a:lnTo>
                  <a:cubicBezTo>
                    <a:pt x="1406693" y="1129564"/>
                    <a:pt x="1409250" y="1198449"/>
                    <a:pt x="1420013" y="1266323"/>
                  </a:cubicBezTo>
                  <a:cubicBezTo>
                    <a:pt x="1359037" y="1212164"/>
                    <a:pt x="1311095" y="1148415"/>
                    <a:pt x="1276240" y="1078670"/>
                  </a:cubicBezTo>
                  <a:lnTo>
                    <a:pt x="1250664" y="1013220"/>
                  </a:lnTo>
                  <a:lnTo>
                    <a:pt x="1214823" y="1044284"/>
                  </a:lnTo>
                  <a:lnTo>
                    <a:pt x="1205896" y="1054033"/>
                  </a:lnTo>
                  <a:lnTo>
                    <a:pt x="1203901" y="1115789"/>
                  </a:lnTo>
                  <a:lnTo>
                    <a:pt x="1181997" y="1234837"/>
                  </a:lnTo>
                  <a:lnTo>
                    <a:pt x="1230730" y="1309155"/>
                  </a:lnTo>
                  <a:lnTo>
                    <a:pt x="1173799" y="1279387"/>
                  </a:lnTo>
                  <a:lnTo>
                    <a:pt x="1172022" y="1289044"/>
                  </a:lnTo>
                  <a:cubicBezTo>
                    <a:pt x="1157131" y="1347587"/>
                    <a:pt x="1137925" y="1406683"/>
                    <a:pt x="1114262" y="1465608"/>
                  </a:cubicBezTo>
                  <a:cubicBezTo>
                    <a:pt x="1111134" y="1423051"/>
                    <a:pt x="1106024" y="1382281"/>
                    <a:pt x="1099070" y="1343352"/>
                  </a:cubicBezTo>
                  <a:lnTo>
                    <a:pt x="1073940" y="1236928"/>
                  </a:lnTo>
                  <a:lnTo>
                    <a:pt x="1059964" y="1231513"/>
                  </a:lnTo>
                  <a:cubicBezTo>
                    <a:pt x="887414" y="1175974"/>
                    <a:pt x="712975" y="1186958"/>
                    <a:pt x="567819" y="1266474"/>
                  </a:cubicBezTo>
                  <a:cubicBezTo>
                    <a:pt x="374278" y="1372496"/>
                    <a:pt x="255383" y="1587977"/>
                    <a:pt x="246903" y="1848095"/>
                  </a:cubicBezTo>
                  <a:cubicBezTo>
                    <a:pt x="81634" y="1546401"/>
                    <a:pt x="112366" y="1202321"/>
                    <a:pt x="304633" y="1021313"/>
                  </a:cubicBezTo>
                  <a:lnTo>
                    <a:pt x="313780" y="1014666"/>
                  </a:lnTo>
                  <a:lnTo>
                    <a:pt x="287941" y="991709"/>
                  </a:lnTo>
                  <a:cubicBezTo>
                    <a:pt x="273914" y="974311"/>
                    <a:pt x="263475" y="955056"/>
                    <a:pt x="257091" y="934028"/>
                  </a:cubicBezTo>
                  <a:cubicBezTo>
                    <a:pt x="250706" y="913000"/>
                    <a:pt x="248678" y="891192"/>
                    <a:pt x="250665" y="868932"/>
                  </a:cubicBezTo>
                  <a:lnTo>
                    <a:pt x="256844" y="845214"/>
                  </a:lnTo>
                  <a:lnTo>
                    <a:pt x="246688" y="849247"/>
                  </a:lnTo>
                  <a:lnTo>
                    <a:pt x="215698" y="866152"/>
                  </a:lnTo>
                  <a:lnTo>
                    <a:pt x="167119" y="950064"/>
                  </a:lnTo>
                  <a:cubicBezTo>
                    <a:pt x="118680" y="1049881"/>
                    <a:pt x="86608" y="1169995"/>
                    <a:pt x="75756" y="1303354"/>
                  </a:cubicBezTo>
                  <a:lnTo>
                    <a:pt x="75753" y="1303355"/>
                  </a:lnTo>
                  <a:cubicBezTo>
                    <a:pt x="60108" y="1191978"/>
                    <a:pt x="59991" y="1083798"/>
                    <a:pt x="73176" y="983534"/>
                  </a:cubicBezTo>
                  <a:lnTo>
                    <a:pt x="79558" y="952396"/>
                  </a:lnTo>
                  <a:lnTo>
                    <a:pt x="0" y="1018139"/>
                  </a:lnTo>
                  <a:cubicBezTo>
                    <a:pt x="29579" y="944482"/>
                    <a:pt x="64372" y="875451"/>
                    <a:pt x="103201" y="811869"/>
                  </a:cubicBezTo>
                  <a:lnTo>
                    <a:pt x="125188" y="779072"/>
                  </a:lnTo>
                  <a:lnTo>
                    <a:pt x="150419" y="711219"/>
                  </a:lnTo>
                  <a:cubicBezTo>
                    <a:pt x="225550" y="551809"/>
                    <a:pt x="344988" y="442962"/>
                    <a:pt x="490926" y="422461"/>
                  </a:cubicBezTo>
                  <a:lnTo>
                    <a:pt x="506054" y="421512"/>
                  </a:lnTo>
                  <a:lnTo>
                    <a:pt x="529861" y="409009"/>
                  </a:lnTo>
                  <a:lnTo>
                    <a:pt x="535794" y="406909"/>
                  </a:lnTo>
                  <a:lnTo>
                    <a:pt x="528949" y="374290"/>
                  </a:lnTo>
                  <a:cubicBezTo>
                    <a:pt x="521544" y="284735"/>
                    <a:pt x="539318" y="205086"/>
                    <a:pt x="585500" y="141461"/>
                  </a:cubicBezTo>
                  <a:cubicBezTo>
                    <a:pt x="620140" y="93744"/>
                    <a:pt x="668299" y="58427"/>
                    <a:pt x="727104" y="35015"/>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7" name="Rectangle 256">
              <a:extLst>
                <a:ext uri="{FF2B5EF4-FFF2-40B4-BE49-F238E27FC236}">
                  <a16:creationId xmlns:a16="http://schemas.microsoft.com/office/drawing/2014/main" id="{99B4336B-3281-4A70-2A2B-966A5777144B}"/>
                </a:ext>
              </a:extLst>
            </p:cNvPr>
            <p:cNvSpPr/>
            <p:nvPr/>
          </p:nvSpPr>
          <p:spPr>
            <a:xfrm>
              <a:off x="9264082" y="1490091"/>
              <a:ext cx="1353770" cy="263514"/>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5" name="Group 264">
            <a:extLst>
              <a:ext uri="{FF2B5EF4-FFF2-40B4-BE49-F238E27FC236}">
                <a16:creationId xmlns:a16="http://schemas.microsoft.com/office/drawing/2014/main" id="{3B5A1377-2BE3-504F-A2ED-E462A1DCDFBE}"/>
              </a:ext>
            </a:extLst>
          </p:cNvPr>
          <p:cNvGrpSpPr/>
          <p:nvPr/>
        </p:nvGrpSpPr>
        <p:grpSpPr>
          <a:xfrm>
            <a:off x="1592960" y="1702646"/>
            <a:ext cx="436641" cy="794349"/>
            <a:chOff x="2640425" y="914400"/>
            <a:chExt cx="1542152" cy="3617540"/>
          </a:xfrm>
        </p:grpSpPr>
        <p:sp>
          <p:nvSpPr>
            <p:cNvPr id="266" name="Cloud 265">
              <a:extLst>
                <a:ext uri="{FF2B5EF4-FFF2-40B4-BE49-F238E27FC236}">
                  <a16:creationId xmlns:a16="http://schemas.microsoft.com/office/drawing/2014/main" id="{6FB9B368-622E-177C-4338-B9D1C48A518F}"/>
                </a:ext>
              </a:extLst>
            </p:cNvPr>
            <p:cNvSpPr/>
            <p:nvPr/>
          </p:nvSpPr>
          <p:spPr>
            <a:xfrm>
              <a:off x="2895600" y="16002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Cloud 266">
              <a:extLst>
                <a:ext uri="{FF2B5EF4-FFF2-40B4-BE49-F238E27FC236}">
                  <a16:creationId xmlns:a16="http://schemas.microsoft.com/office/drawing/2014/main" id="{C17736DD-2793-D354-0C31-4D1ABB657DD1}"/>
                </a:ext>
              </a:extLst>
            </p:cNvPr>
            <p:cNvSpPr/>
            <p:nvPr/>
          </p:nvSpPr>
          <p:spPr>
            <a:xfrm>
              <a:off x="3657600" y="15240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4A8F8A16-665B-8C07-4378-7434E3B6BD34}"/>
                </a:ext>
              </a:extLst>
            </p:cNvPr>
            <p:cNvSpPr/>
            <p:nvPr/>
          </p:nvSpPr>
          <p:spPr>
            <a:xfrm rot="18773865">
              <a:off x="2482755" y="2680605"/>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a:extLst>
                <a:ext uri="{FF2B5EF4-FFF2-40B4-BE49-F238E27FC236}">
                  <a16:creationId xmlns:a16="http://schemas.microsoft.com/office/drawing/2014/main" id="{172B6CA7-CE81-66B6-8EA6-CB57DCE6E5C2}"/>
                </a:ext>
              </a:extLst>
            </p:cNvPr>
            <p:cNvSpPr/>
            <p:nvPr/>
          </p:nvSpPr>
          <p:spPr>
            <a:xfrm rot="3375388">
              <a:off x="3741841" y="2692493"/>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rapezoid 269">
              <a:extLst>
                <a:ext uri="{FF2B5EF4-FFF2-40B4-BE49-F238E27FC236}">
                  <a16:creationId xmlns:a16="http://schemas.microsoft.com/office/drawing/2014/main" id="{85B4FB45-0EBC-20D5-0025-A6A43B688F30}"/>
                </a:ext>
              </a:extLst>
            </p:cNvPr>
            <p:cNvSpPr/>
            <p:nvPr/>
          </p:nvSpPr>
          <p:spPr>
            <a:xfrm rot="1753374" flipH="1">
              <a:off x="27516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Trapezoid 270">
              <a:extLst>
                <a:ext uri="{FF2B5EF4-FFF2-40B4-BE49-F238E27FC236}">
                  <a16:creationId xmlns:a16="http://schemas.microsoft.com/office/drawing/2014/main" id="{C418E2BB-F948-2218-6390-29C60316A35F}"/>
                </a:ext>
              </a:extLst>
            </p:cNvPr>
            <p:cNvSpPr/>
            <p:nvPr/>
          </p:nvSpPr>
          <p:spPr>
            <a:xfrm rot="19846626">
              <a:off x="35898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a:extLst>
                <a:ext uri="{FF2B5EF4-FFF2-40B4-BE49-F238E27FC236}">
                  <a16:creationId xmlns:a16="http://schemas.microsoft.com/office/drawing/2014/main" id="{3985C56C-6C84-4CCB-99A6-A91DF7FE8371}"/>
                </a:ext>
              </a:extLst>
            </p:cNvPr>
            <p:cNvSpPr/>
            <p:nvPr/>
          </p:nvSpPr>
          <p:spPr>
            <a:xfrm rot="20950279">
              <a:off x="3000640" y="416710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803D285F-9C40-9D57-5394-2E3C2698EC50}"/>
                </a:ext>
              </a:extLst>
            </p:cNvPr>
            <p:cNvSpPr/>
            <p:nvPr/>
          </p:nvSpPr>
          <p:spPr>
            <a:xfrm rot="1946972">
              <a:off x="3404043" y="416887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rapezoid 273">
              <a:extLst>
                <a:ext uri="{FF2B5EF4-FFF2-40B4-BE49-F238E27FC236}">
                  <a16:creationId xmlns:a16="http://schemas.microsoft.com/office/drawing/2014/main" id="{0F89840D-9000-78E1-BBE0-93D0CF218B84}"/>
                </a:ext>
              </a:extLst>
            </p:cNvPr>
            <p:cNvSpPr/>
            <p:nvPr/>
          </p:nvSpPr>
          <p:spPr>
            <a:xfrm>
              <a:off x="2895600" y="2057400"/>
              <a:ext cx="1090635" cy="2286000"/>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Trapezoid 274">
              <a:extLst>
                <a:ext uri="{FF2B5EF4-FFF2-40B4-BE49-F238E27FC236}">
                  <a16:creationId xmlns:a16="http://schemas.microsoft.com/office/drawing/2014/main" id="{A5B89DEE-D449-7B5B-7E22-F64EE5567E43}"/>
                </a:ext>
              </a:extLst>
            </p:cNvPr>
            <p:cNvSpPr/>
            <p:nvPr/>
          </p:nvSpPr>
          <p:spPr>
            <a:xfrm>
              <a:off x="2895600" y="1676400"/>
              <a:ext cx="1038968" cy="2133600"/>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a:extLst>
                <a:ext uri="{FF2B5EF4-FFF2-40B4-BE49-F238E27FC236}">
                  <a16:creationId xmlns:a16="http://schemas.microsoft.com/office/drawing/2014/main" id="{46AA52FD-48B4-6609-E3BC-CF89055F31CE}"/>
                </a:ext>
              </a:extLst>
            </p:cNvPr>
            <p:cNvSpPr/>
            <p:nvPr/>
          </p:nvSpPr>
          <p:spPr>
            <a:xfrm>
              <a:off x="3200400" y="1981200"/>
              <a:ext cx="384930" cy="3665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Moon 276">
              <a:extLst>
                <a:ext uri="{FF2B5EF4-FFF2-40B4-BE49-F238E27FC236}">
                  <a16:creationId xmlns:a16="http://schemas.microsoft.com/office/drawing/2014/main" id="{DC0343EC-AA58-92F8-9507-376551A64458}"/>
                </a:ext>
              </a:extLst>
            </p:cNvPr>
            <p:cNvSpPr/>
            <p:nvPr/>
          </p:nvSpPr>
          <p:spPr>
            <a:xfrm rot="463348">
              <a:off x="3272137" y="206798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Moon 277">
              <a:extLst>
                <a:ext uri="{FF2B5EF4-FFF2-40B4-BE49-F238E27FC236}">
                  <a16:creationId xmlns:a16="http://schemas.microsoft.com/office/drawing/2014/main" id="{60D74BFC-670F-2F4C-50EB-3F37394B4E64}"/>
                </a:ext>
              </a:extLst>
            </p:cNvPr>
            <p:cNvSpPr/>
            <p:nvPr/>
          </p:nvSpPr>
          <p:spPr>
            <a:xfrm rot="10991834">
              <a:off x="3563875" y="214032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rapezoid 278">
              <a:extLst>
                <a:ext uri="{FF2B5EF4-FFF2-40B4-BE49-F238E27FC236}">
                  <a16:creationId xmlns:a16="http://schemas.microsoft.com/office/drawing/2014/main" id="{7F5AE0D1-9C09-BAB9-267E-5D6DF2EA820B}"/>
                </a:ext>
              </a:extLst>
            </p:cNvPr>
            <p:cNvSpPr/>
            <p:nvPr/>
          </p:nvSpPr>
          <p:spPr>
            <a:xfrm rot="582184">
              <a:off x="3308344" y="2128164"/>
              <a:ext cx="457349" cy="2092182"/>
            </a:xfrm>
            <a:prstGeom prst="trapezoid">
              <a:avLst>
                <a:gd name="adj" fmla="val 3296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0" name="Group 95">
              <a:extLst>
                <a:ext uri="{FF2B5EF4-FFF2-40B4-BE49-F238E27FC236}">
                  <a16:creationId xmlns:a16="http://schemas.microsoft.com/office/drawing/2014/main" id="{32D10A83-6BAA-25C4-5F53-D2F318CC2C60}"/>
                </a:ext>
              </a:extLst>
            </p:cNvPr>
            <p:cNvGrpSpPr/>
            <p:nvPr/>
          </p:nvGrpSpPr>
          <p:grpSpPr>
            <a:xfrm>
              <a:off x="3581400" y="2057400"/>
              <a:ext cx="228600" cy="250371"/>
              <a:chOff x="1447800" y="4343400"/>
              <a:chExt cx="914400" cy="979714"/>
            </a:xfrm>
          </p:grpSpPr>
          <p:sp>
            <p:nvSpPr>
              <p:cNvPr id="284" name="Oval 283">
                <a:extLst>
                  <a:ext uri="{FF2B5EF4-FFF2-40B4-BE49-F238E27FC236}">
                    <a16:creationId xmlns:a16="http://schemas.microsoft.com/office/drawing/2014/main" id="{F427A88E-2586-3AA3-ABAC-67A4B2AC9EED}"/>
                  </a:ext>
                </a:extLst>
              </p:cNvPr>
              <p:cNvSpPr/>
              <p:nvPr/>
            </p:nvSpPr>
            <p:spPr>
              <a:xfrm>
                <a:off x="1447800" y="4343400"/>
                <a:ext cx="914400" cy="979714"/>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Quad Arrow Callout 203">
                <a:extLst>
                  <a:ext uri="{FF2B5EF4-FFF2-40B4-BE49-F238E27FC236}">
                    <a16:creationId xmlns:a16="http://schemas.microsoft.com/office/drawing/2014/main" id="{1890854E-87DD-73C7-E8B6-4096DAC990C0}"/>
                  </a:ext>
                </a:extLst>
              </p:cNvPr>
              <p:cNvSpPr/>
              <p:nvPr/>
            </p:nvSpPr>
            <p:spPr>
              <a:xfrm>
                <a:off x="1524000" y="4419600"/>
                <a:ext cx="762000" cy="838200"/>
              </a:xfrm>
              <a:prstGeom prst="quadArrowCallout">
                <a:avLst>
                  <a:gd name="adj1" fmla="val 16091"/>
                  <a:gd name="adj2" fmla="val 18515"/>
                  <a:gd name="adj3" fmla="val 18515"/>
                  <a:gd name="adj4" fmla="val 481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1" name="Oval 280">
              <a:extLst>
                <a:ext uri="{FF2B5EF4-FFF2-40B4-BE49-F238E27FC236}">
                  <a16:creationId xmlns:a16="http://schemas.microsoft.com/office/drawing/2014/main" id="{533243DE-8BF5-0BD9-0FE3-D2F850B46E32}"/>
                </a:ext>
              </a:extLst>
            </p:cNvPr>
            <p:cNvSpPr/>
            <p:nvPr/>
          </p:nvSpPr>
          <p:spPr>
            <a:xfrm>
              <a:off x="2895600" y="914400"/>
              <a:ext cx="990600"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27A2101C-24BC-34AF-32E3-574ABF20EBD7}"/>
                </a:ext>
              </a:extLst>
            </p:cNvPr>
            <p:cNvSpPr/>
            <p:nvPr/>
          </p:nvSpPr>
          <p:spPr>
            <a:xfrm>
              <a:off x="3048000" y="1066800"/>
              <a:ext cx="719259"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3E4542BA-CF36-E2ED-1DEC-65E6670310C7}"/>
                </a:ext>
              </a:extLst>
            </p:cNvPr>
            <p:cNvSpPr/>
            <p:nvPr/>
          </p:nvSpPr>
          <p:spPr>
            <a:xfrm>
              <a:off x="3048000" y="1219200"/>
              <a:ext cx="719259" cy="10147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6" name="Group 285">
            <a:extLst>
              <a:ext uri="{FF2B5EF4-FFF2-40B4-BE49-F238E27FC236}">
                <a16:creationId xmlns:a16="http://schemas.microsoft.com/office/drawing/2014/main" id="{57823EA4-6D3E-D96F-C0FE-30F3F3EFBD7D}"/>
              </a:ext>
            </a:extLst>
          </p:cNvPr>
          <p:cNvGrpSpPr/>
          <p:nvPr/>
        </p:nvGrpSpPr>
        <p:grpSpPr>
          <a:xfrm>
            <a:off x="2046273" y="2301071"/>
            <a:ext cx="462066" cy="896037"/>
            <a:chOff x="8724014" y="1057702"/>
            <a:chExt cx="2452862" cy="5283426"/>
          </a:xfrm>
        </p:grpSpPr>
        <p:sp>
          <p:nvSpPr>
            <p:cNvPr id="287" name="Oval 286">
              <a:extLst>
                <a:ext uri="{FF2B5EF4-FFF2-40B4-BE49-F238E27FC236}">
                  <a16:creationId xmlns:a16="http://schemas.microsoft.com/office/drawing/2014/main" id="{7D5CA8EB-DE58-DA03-1970-D7A74C5CA7AD}"/>
                </a:ext>
              </a:extLst>
            </p:cNvPr>
            <p:cNvSpPr/>
            <p:nvPr/>
          </p:nvSpPr>
          <p:spPr>
            <a:xfrm rot="2648374">
              <a:off x="9428880" y="5042881"/>
              <a:ext cx="597325" cy="129824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55848ACA-30E6-527F-72DF-3BCDAFA69C59}"/>
                </a:ext>
              </a:extLst>
            </p:cNvPr>
            <p:cNvSpPr/>
            <p:nvPr/>
          </p:nvSpPr>
          <p:spPr>
            <a:xfrm rot="19444033">
              <a:off x="9884687" y="5044159"/>
              <a:ext cx="621455" cy="126674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D3C2642C-49D2-5AFA-9B03-781F23C8DC90}"/>
                </a:ext>
              </a:extLst>
            </p:cNvPr>
            <p:cNvSpPr/>
            <p:nvPr/>
          </p:nvSpPr>
          <p:spPr>
            <a:xfrm rot="1346075">
              <a:off x="8747860" y="3395421"/>
              <a:ext cx="626587" cy="11602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F077674F-7B54-88DD-6E52-30DEEF2DAF58}"/>
                </a:ext>
              </a:extLst>
            </p:cNvPr>
            <p:cNvSpPr/>
            <p:nvPr/>
          </p:nvSpPr>
          <p:spPr>
            <a:xfrm rot="19749742">
              <a:off x="10503633" y="3742914"/>
              <a:ext cx="558414" cy="9550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rapezoid 290">
              <a:extLst>
                <a:ext uri="{FF2B5EF4-FFF2-40B4-BE49-F238E27FC236}">
                  <a16:creationId xmlns:a16="http://schemas.microsoft.com/office/drawing/2014/main" id="{1AB1A3AD-0F50-DF24-727C-B02DF8DF6990}"/>
                </a:ext>
              </a:extLst>
            </p:cNvPr>
            <p:cNvSpPr/>
            <p:nvPr/>
          </p:nvSpPr>
          <p:spPr>
            <a:xfrm>
              <a:off x="9141319" y="5071119"/>
              <a:ext cx="1483180" cy="657855"/>
            </a:xfrm>
            <a:prstGeom prst="trapezoid">
              <a:avLst>
                <a:gd name="adj" fmla="val 3598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Trapezoid 291">
              <a:extLst>
                <a:ext uri="{FF2B5EF4-FFF2-40B4-BE49-F238E27FC236}">
                  <a16:creationId xmlns:a16="http://schemas.microsoft.com/office/drawing/2014/main" id="{946F783B-7F13-E0CB-8379-F8559A481A0E}"/>
                </a:ext>
              </a:extLst>
            </p:cNvPr>
            <p:cNvSpPr/>
            <p:nvPr/>
          </p:nvSpPr>
          <p:spPr>
            <a:xfrm rot="19932635">
              <a:off x="9677197" y="1870135"/>
              <a:ext cx="1010459" cy="257257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Trapezoid 292">
              <a:extLst>
                <a:ext uri="{FF2B5EF4-FFF2-40B4-BE49-F238E27FC236}">
                  <a16:creationId xmlns:a16="http://schemas.microsoft.com/office/drawing/2014/main" id="{34C47F66-873C-51F6-395C-8532FD295970}"/>
                </a:ext>
              </a:extLst>
            </p:cNvPr>
            <p:cNvSpPr/>
            <p:nvPr/>
          </p:nvSpPr>
          <p:spPr>
            <a:xfrm>
              <a:off x="9141318" y="2374761"/>
              <a:ext cx="1483180" cy="299595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996F30BA-2088-3EA9-A951-E1B73A8F39F1}"/>
                </a:ext>
              </a:extLst>
            </p:cNvPr>
            <p:cNvSpPr/>
            <p:nvPr/>
          </p:nvSpPr>
          <p:spPr>
            <a:xfrm>
              <a:off x="9609689" y="1975300"/>
              <a:ext cx="676956" cy="1207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Trapezoid 294">
              <a:extLst>
                <a:ext uri="{FF2B5EF4-FFF2-40B4-BE49-F238E27FC236}">
                  <a16:creationId xmlns:a16="http://schemas.microsoft.com/office/drawing/2014/main" id="{57D88F26-A8B4-901A-AC02-A3C30C81A24E}"/>
                </a:ext>
              </a:extLst>
            </p:cNvPr>
            <p:cNvSpPr/>
            <p:nvPr/>
          </p:nvSpPr>
          <p:spPr>
            <a:xfrm rot="2088477">
              <a:off x="8942829" y="2549404"/>
              <a:ext cx="872511" cy="1705448"/>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Isosceles Triangle 295">
              <a:extLst>
                <a:ext uri="{FF2B5EF4-FFF2-40B4-BE49-F238E27FC236}">
                  <a16:creationId xmlns:a16="http://schemas.microsoft.com/office/drawing/2014/main" id="{46C0E3F8-01F1-E030-BABC-49D794B4407E}"/>
                </a:ext>
              </a:extLst>
            </p:cNvPr>
            <p:cNvSpPr/>
            <p:nvPr/>
          </p:nvSpPr>
          <p:spPr>
            <a:xfrm rot="10800000">
              <a:off x="9588628" y="2704801"/>
              <a:ext cx="698017" cy="111416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Trapezoid 99">
              <a:extLst>
                <a:ext uri="{FF2B5EF4-FFF2-40B4-BE49-F238E27FC236}">
                  <a16:creationId xmlns:a16="http://schemas.microsoft.com/office/drawing/2014/main" id="{1B03635F-C6C7-62C8-31F2-F0A344F68ABD}"/>
                </a:ext>
              </a:extLst>
            </p:cNvPr>
            <p:cNvSpPr/>
            <p:nvPr/>
          </p:nvSpPr>
          <p:spPr>
            <a:xfrm rot="1343500">
              <a:off x="9100760" y="2476399"/>
              <a:ext cx="1141137" cy="3590876"/>
            </a:xfrm>
            <a:custGeom>
              <a:avLst/>
              <a:gdLst>
                <a:gd name="connsiteX0" fmla="*/ 0 w 1141137"/>
                <a:gd name="connsiteY0" fmla="*/ 3383458 h 3383458"/>
                <a:gd name="connsiteX1" fmla="*/ 410627 w 1141137"/>
                <a:gd name="connsiteY1" fmla="*/ 0 h 3383458"/>
                <a:gd name="connsiteX2" fmla="*/ 730510 w 1141137"/>
                <a:gd name="connsiteY2" fmla="*/ 0 h 3383458"/>
                <a:gd name="connsiteX3" fmla="*/ 1141137 w 1141137"/>
                <a:gd name="connsiteY3" fmla="*/ 3383458 h 3383458"/>
                <a:gd name="connsiteX4" fmla="*/ 0 w 1141137"/>
                <a:gd name="connsiteY4" fmla="*/ 3383458 h 3383458"/>
                <a:gd name="connsiteX0" fmla="*/ 0 w 1141137"/>
                <a:gd name="connsiteY0" fmla="*/ 3383458 h 3383458"/>
                <a:gd name="connsiteX1" fmla="*/ 410627 w 1141137"/>
                <a:gd name="connsiteY1" fmla="*/ 0 h 3383458"/>
                <a:gd name="connsiteX2" fmla="*/ 617291 w 1141137"/>
                <a:gd name="connsiteY2" fmla="*/ 57168 h 3383458"/>
                <a:gd name="connsiteX3" fmla="*/ 1141137 w 1141137"/>
                <a:gd name="connsiteY3" fmla="*/ 3383458 h 3383458"/>
                <a:gd name="connsiteX4" fmla="*/ 0 w 1141137"/>
                <a:gd name="connsiteY4" fmla="*/ 3383458 h 3383458"/>
                <a:gd name="connsiteX0" fmla="*/ 0 w 1141137"/>
                <a:gd name="connsiteY0" fmla="*/ 3383458 h 3590876"/>
                <a:gd name="connsiteX1" fmla="*/ 410627 w 1141137"/>
                <a:gd name="connsiteY1" fmla="*/ 0 h 3590876"/>
                <a:gd name="connsiteX2" fmla="*/ 617291 w 1141137"/>
                <a:gd name="connsiteY2" fmla="*/ 57168 h 3590876"/>
                <a:gd name="connsiteX3" fmla="*/ 1141137 w 1141137"/>
                <a:gd name="connsiteY3" fmla="*/ 3383458 h 3590876"/>
                <a:gd name="connsiteX4" fmla="*/ 0 w 1141137"/>
                <a:gd name="connsiteY4" fmla="*/ 3383458 h 3590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137" h="3590876">
                  <a:moveTo>
                    <a:pt x="0" y="3383458"/>
                  </a:moveTo>
                  <a:lnTo>
                    <a:pt x="410627" y="0"/>
                  </a:lnTo>
                  <a:lnTo>
                    <a:pt x="617291" y="57168"/>
                  </a:lnTo>
                  <a:lnTo>
                    <a:pt x="1141137" y="3383458"/>
                  </a:lnTo>
                  <a:cubicBezTo>
                    <a:pt x="760758" y="3383458"/>
                    <a:pt x="320153" y="3850150"/>
                    <a:pt x="0" y="3383458"/>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8" name="Group 47">
              <a:extLst>
                <a:ext uri="{FF2B5EF4-FFF2-40B4-BE49-F238E27FC236}">
                  <a16:creationId xmlns:a16="http://schemas.microsoft.com/office/drawing/2014/main" id="{3E3F6D63-BB1D-B8C0-B233-0F636B52052F}"/>
                </a:ext>
              </a:extLst>
            </p:cNvPr>
            <p:cNvGrpSpPr/>
            <p:nvPr/>
          </p:nvGrpSpPr>
          <p:grpSpPr>
            <a:xfrm rot="20000033">
              <a:off x="10411570" y="3951496"/>
              <a:ext cx="765306" cy="329378"/>
              <a:chOff x="5638800" y="2514600"/>
              <a:chExt cx="1810870" cy="304800"/>
            </a:xfrm>
          </p:grpSpPr>
          <p:sp>
            <p:nvSpPr>
              <p:cNvPr id="307" name="Left-Right-Up Arrow 233">
                <a:extLst>
                  <a:ext uri="{FF2B5EF4-FFF2-40B4-BE49-F238E27FC236}">
                    <a16:creationId xmlns:a16="http://schemas.microsoft.com/office/drawing/2014/main" id="{241E91AE-670A-03C1-CC27-A7153DF0DDC0}"/>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Left-Right-Up Arrow 234">
                <a:extLst>
                  <a:ext uri="{FF2B5EF4-FFF2-40B4-BE49-F238E27FC236}">
                    <a16:creationId xmlns:a16="http://schemas.microsoft.com/office/drawing/2014/main" id="{FE2CF8B4-8AF3-237A-7223-D8030510DF6F}"/>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Left-Right-Up Arrow 235">
                <a:extLst>
                  <a:ext uri="{FF2B5EF4-FFF2-40B4-BE49-F238E27FC236}">
                    <a16:creationId xmlns:a16="http://schemas.microsoft.com/office/drawing/2014/main" id="{21D084D6-408B-A364-A894-32292A90BF94}"/>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Left-Right-Up Arrow 236">
                <a:extLst>
                  <a:ext uri="{FF2B5EF4-FFF2-40B4-BE49-F238E27FC236}">
                    <a16:creationId xmlns:a16="http://schemas.microsoft.com/office/drawing/2014/main" id="{67B57632-BC87-48D4-B73E-B7D6399BE119}"/>
                  </a:ext>
                </a:extLst>
              </p:cNvPr>
              <p:cNvSpPr/>
              <p:nvPr/>
            </p:nvSpPr>
            <p:spPr>
              <a:xfrm>
                <a:off x="699247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9" name="Group 48">
              <a:extLst>
                <a:ext uri="{FF2B5EF4-FFF2-40B4-BE49-F238E27FC236}">
                  <a16:creationId xmlns:a16="http://schemas.microsoft.com/office/drawing/2014/main" id="{8086D17E-5EC0-19D8-6214-206C7382719C}"/>
                </a:ext>
              </a:extLst>
            </p:cNvPr>
            <p:cNvGrpSpPr/>
            <p:nvPr/>
          </p:nvGrpSpPr>
          <p:grpSpPr>
            <a:xfrm rot="2421609">
              <a:off x="8724014" y="3784767"/>
              <a:ext cx="627201" cy="358736"/>
              <a:chOff x="5638800" y="2514600"/>
              <a:chExt cx="1362635" cy="304800"/>
            </a:xfrm>
          </p:grpSpPr>
          <p:sp>
            <p:nvSpPr>
              <p:cNvPr id="304" name="Left-Right-Up Arrow 230">
                <a:extLst>
                  <a:ext uri="{FF2B5EF4-FFF2-40B4-BE49-F238E27FC236}">
                    <a16:creationId xmlns:a16="http://schemas.microsoft.com/office/drawing/2014/main" id="{6446F31F-367C-3877-F391-65CE8F19D16C}"/>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Left-Right-Up Arrow 231">
                <a:extLst>
                  <a:ext uri="{FF2B5EF4-FFF2-40B4-BE49-F238E27FC236}">
                    <a16:creationId xmlns:a16="http://schemas.microsoft.com/office/drawing/2014/main" id="{6AAAB902-36EB-E477-949B-64C924434596}"/>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Left-Right-Up Arrow 232">
                <a:extLst>
                  <a:ext uri="{FF2B5EF4-FFF2-40B4-BE49-F238E27FC236}">
                    <a16:creationId xmlns:a16="http://schemas.microsoft.com/office/drawing/2014/main" id="{D949D50E-5A14-E16B-E1B8-850A9FF9F23F}"/>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0" name="Trapezoid 105">
              <a:extLst>
                <a:ext uri="{FF2B5EF4-FFF2-40B4-BE49-F238E27FC236}">
                  <a16:creationId xmlns:a16="http://schemas.microsoft.com/office/drawing/2014/main" id="{13675277-95AB-5407-76D9-7CBD19380C88}"/>
                </a:ext>
              </a:extLst>
            </p:cNvPr>
            <p:cNvSpPr/>
            <p:nvPr/>
          </p:nvSpPr>
          <p:spPr>
            <a:xfrm rot="1130737">
              <a:off x="9504910" y="2609283"/>
              <a:ext cx="739656" cy="3319628"/>
            </a:xfrm>
            <a:custGeom>
              <a:avLst/>
              <a:gdLst>
                <a:gd name="connsiteX0" fmla="*/ 0 w 739656"/>
                <a:gd name="connsiteY0" fmla="*/ 3105450 h 3105450"/>
                <a:gd name="connsiteX1" fmla="*/ 266158 w 739656"/>
                <a:gd name="connsiteY1" fmla="*/ 0 h 3105450"/>
                <a:gd name="connsiteX2" fmla="*/ 473498 w 739656"/>
                <a:gd name="connsiteY2" fmla="*/ 0 h 3105450"/>
                <a:gd name="connsiteX3" fmla="*/ 739656 w 739656"/>
                <a:gd name="connsiteY3" fmla="*/ 3105450 h 3105450"/>
                <a:gd name="connsiteX4" fmla="*/ 0 w 739656"/>
                <a:gd name="connsiteY4" fmla="*/ 3105450 h 3105450"/>
                <a:gd name="connsiteX0" fmla="*/ 0 w 739656"/>
                <a:gd name="connsiteY0" fmla="*/ 3120237 h 3120237"/>
                <a:gd name="connsiteX1" fmla="*/ 266158 w 739656"/>
                <a:gd name="connsiteY1" fmla="*/ 14787 h 3120237"/>
                <a:gd name="connsiteX2" fmla="*/ 330635 w 739656"/>
                <a:gd name="connsiteY2" fmla="*/ 0 h 3120237"/>
                <a:gd name="connsiteX3" fmla="*/ 739656 w 739656"/>
                <a:gd name="connsiteY3" fmla="*/ 3120237 h 3120237"/>
                <a:gd name="connsiteX4" fmla="*/ 0 w 739656"/>
                <a:gd name="connsiteY4" fmla="*/ 3120237 h 3120237"/>
                <a:gd name="connsiteX0" fmla="*/ 0 w 739656"/>
                <a:gd name="connsiteY0" fmla="*/ 3120237 h 3319628"/>
                <a:gd name="connsiteX1" fmla="*/ 266158 w 739656"/>
                <a:gd name="connsiteY1" fmla="*/ 14787 h 3319628"/>
                <a:gd name="connsiteX2" fmla="*/ 330635 w 739656"/>
                <a:gd name="connsiteY2" fmla="*/ 0 h 3319628"/>
                <a:gd name="connsiteX3" fmla="*/ 739656 w 739656"/>
                <a:gd name="connsiteY3" fmla="*/ 3120237 h 3319628"/>
                <a:gd name="connsiteX4" fmla="*/ 0 w 739656"/>
                <a:gd name="connsiteY4" fmla="*/ 3120237 h 331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656" h="3319628">
                  <a:moveTo>
                    <a:pt x="0" y="3120237"/>
                  </a:moveTo>
                  <a:lnTo>
                    <a:pt x="266158" y="14787"/>
                  </a:lnTo>
                  <a:lnTo>
                    <a:pt x="330635" y="0"/>
                  </a:lnTo>
                  <a:lnTo>
                    <a:pt x="739656" y="3120237"/>
                  </a:lnTo>
                  <a:cubicBezTo>
                    <a:pt x="493104" y="3120237"/>
                    <a:pt x="536597" y="3568868"/>
                    <a:pt x="0" y="3120237"/>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17EAA513-F9FC-0C5D-C417-C0AC6DBA1800}"/>
                </a:ext>
              </a:extLst>
            </p:cNvPr>
            <p:cNvSpPr/>
            <p:nvPr/>
          </p:nvSpPr>
          <p:spPr>
            <a:xfrm>
              <a:off x="9280418" y="1397530"/>
              <a:ext cx="1285436" cy="15145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Freeform: Shape 301">
              <a:extLst>
                <a:ext uri="{FF2B5EF4-FFF2-40B4-BE49-F238E27FC236}">
                  <a16:creationId xmlns:a16="http://schemas.microsoft.com/office/drawing/2014/main" id="{63EF19D7-4635-1DE2-DCDE-BCE4228C956B}"/>
                </a:ext>
              </a:extLst>
            </p:cNvPr>
            <p:cNvSpPr/>
            <p:nvPr/>
          </p:nvSpPr>
          <p:spPr>
            <a:xfrm rot="1424257">
              <a:off x="9041348" y="1057702"/>
              <a:ext cx="1813636" cy="1358914"/>
            </a:xfrm>
            <a:custGeom>
              <a:avLst/>
              <a:gdLst>
                <a:gd name="connsiteX0" fmla="*/ 727104 w 2466507"/>
                <a:gd name="connsiteY0" fmla="*/ 35015 h 1848095"/>
                <a:gd name="connsiteX1" fmla="*/ 1382000 w 2466507"/>
                <a:gd name="connsiteY1" fmla="*/ 96914 h 1848095"/>
                <a:gd name="connsiteX2" fmla="*/ 1515770 w 2466507"/>
                <a:gd name="connsiteY2" fmla="*/ 156589 h 1848095"/>
                <a:gd name="connsiteX3" fmla="*/ 1523803 w 2466507"/>
                <a:gd name="connsiteY3" fmla="*/ 157852 h 1848095"/>
                <a:gd name="connsiteX4" fmla="*/ 1636485 w 2466507"/>
                <a:gd name="connsiteY4" fmla="*/ 85919 h 1848095"/>
                <a:gd name="connsiteX5" fmla="*/ 2401174 w 2466507"/>
                <a:gd name="connsiteY5" fmla="*/ 161628 h 1848095"/>
                <a:gd name="connsiteX6" fmla="*/ 1905700 w 2466507"/>
                <a:gd name="connsiteY6" fmla="*/ 287661 h 1848095"/>
                <a:gd name="connsiteX7" fmla="*/ 1886767 w 2466507"/>
                <a:gd name="connsiteY7" fmla="*/ 299994 h 1848095"/>
                <a:gd name="connsiteX8" fmla="*/ 1927697 w 2466507"/>
                <a:gd name="connsiteY8" fmla="*/ 338204 h 1848095"/>
                <a:gd name="connsiteX9" fmla="*/ 1977065 w 2466507"/>
                <a:gd name="connsiteY9" fmla="*/ 462114 h 1848095"/>
                <a:gd name="connsiteX10" fmla="*/ 1971632 w 2466507"/>
                <a:gd name="connsiteY10" fmla="*/ 489425 h 1848095"/>
                <a:gd name="connsiteX11" fmla="*/ 1990586 w 2466507"/>
                <a:gd name="connsiteY11" fmla="*/ 493369 h 1848095"/>
                <a:gd name="connsiteX12" fmla="*/ 2466507 w 2466507"/>
                <a:gd name="connsiteY12" fmla="*/ 1075310 h 1848095"/>
                <a:gd name="connsiteX13" fmla="*/ 1747914 w 2466507"/>
                <a:gd name="connsiteY13" fmla="*/ 800685 h 1848095"/>
                <a:gd name="connsiteX14" fmla="*/ 1458389 w 2466507"/>
                <a:gd name="connsiteY14" fmla="*/ 877549 h 1848095"/>
                <a:gd name="connsiteX15" fmla="*/ 1445535 w 2466507"/>
                <a:gd name="connsiteY15" fmla="*/ 884352 h 1848095"/>
                <a:gd name="connsiteX16" fmla="*/ 1411928 w 2466507"/>
                <a:gd name="connsiteY16" fmla="*/ 1061020 h 1848095"/>
                <a:gd name="connsiteX17" fmla="*/ 1420013 w 2466507"/>
                <a:gd name="connsiteY17" fmla="*/ 1266323 h 1848095"/>
                <a:gd name="connsiteX18" fmla="*/ 1276240 w 2466507"/>
                <a:gd name="connsiteY18" fmla="*/ 1078670 h 1848095"/>
                <a:gd name="connsiteX19" fmla="*/ 1250664 w 2466507"/>
                <a:gd name="connsiteY19" fmla="*/ 1013220 h 1848095"/>
                <a:gd name="connsiteX20" fmla="*/ 1214823 w 2466507"/>
                <a:gd name="connsiteY20" fmla="*/ 1044284 h 1848095"/>
                <a:gd name="connsiteX21" fmla="*/ 1205896 w 2466507"/>
                <a:gd name="connsiteY21" fmla="*/ 1054033 h 1848095"/>
                <a:gd name="connsiteX22" fmla="*/ 1203901 w 2466507"/>
                <a:gd name="connsiteY22" fmla="*/ 1115789 h 1848095"/>
                <a:gd name="connsiteX23" fmla="*/ 1181997 w 2466507"/>
                <a:gd name="connsiteY23" fmla="*/ 1234837 h 1848095"/>
                <a:gd name="connsiteX24" fmla="*/ 1230730 w 2466507"/>
                <a:gd name="connsiteY24" fmla="*/ 1309155 h 1848095"/>
                <a:gd name="connsiteX25" fmla="*/ 1173799 w 2466507"/>
                <a:gd name="connsiteY25" fmla="*/ 1279387 h 1848095"/>
                <a:gd name="connsiteX26" fmla="*/ 1172022 w 2466507"/>
                <a:gd name="connsiteY26" fmla="*/ 1289044 h 1848095"/>
                <a:gd name="connsiteX27" fmla="*/ 1114262 w 2466507"/>
                <a:gd name="connsiteY27" fmla="*/ 1465608 h 1848095"/>
                <a:gd name="connsiteX28" fmla="*/ 1099070 w 2466507"/>
                <a:gd name="connsiteY28" fmla="*/ 1343352 h 1848095"/>
                <a:gd name="connsiteX29" fmla="*/ 1073940 w 2466507"/>
                <a:gd name="connsiteY29" fmla="*/ 1236928 h 1848095"/>
                <a:gd name="connsiteX30" fmla="*/ 1059964 w 2466507"/>
                <a:gd name="connsiteY30" fmla="*/ 1231513 h 1848095"/>
                <a:gd name="connsiteX31" fmla="*/ 567819 w 2466507"/>
                <a:gd name="connsiteY31" fmla="*/ 1266474 h 1848095"/>
                <a:gd name="connsiteX32" fmla="*/ 246903 w 2466507"/>
                <a:gd name="connsiteY32" fmla="*/ 1848095 h 1848095"/>
                <a:gd name="connsiteX33" fmla="*/ 304633 w 2466507"/>
                <a:gd name="connsiteY33" fmla="*/ 1021313 h 1848095"/>
                <a:gd name="connsiteX34" fmla="*/ 313780 w 2466507"/>
                <a:gd name="connsiteY34" fmla="*/ 1014666 h 1848095"/>
                <a:gd name="connsiteX35" fmla="*/ 287941 w 2466507"/>
                <a:gd name="connsiteY35" fmla="*/ 991709 h 1848095"/>
                <a:gd name="connsiteX36" fmla="*/ 257091 w 2466507"/>
                <a:gd name="connsiteY36" fmla="*/ 934028 h 1848095"/>
                <a:gd name="connsiteX37" fmla="*/ 250665 w 2466507"/>
                <a:gd name="connsiteY37" fmla="*/ 868932 h 1848095"/>
                <a:gd name="connsiteX38" fmla="*/ 256844 w 2466507"/>
                <a:gd name="connsiteY38" fmla="*/ 845214 h 1848095"/>
                <a:gd name="connsiteX39" fmla="*/ 246688 w 2466507"/>
                <a:gd name="connsiteY39" fmla="*/ 849247 h 1848095"/>
                <a:gd name="connsiteX40" fmla="*/ 215698 w 2466507"/>
                <a:gd name="connsiteY40" fmla="*/ 866152 h 1848095"/>
                <a:gd name="connsiteX41" fmla="*/ 167119 w 2466507"/>
                <a:gd name="connsiteY41" fmla="*/ 950064 h 1848095"/>
                <a:gd name="connsiteX42" fmla="*/ 75756 w 2466507"/>
                <a:gd name="connsiteY42" fmla="*/ 1303354 h 1848095"/>
                <a:gd name="connsiteX43" fmla="*/ 75753 w 2466507"/>
                <a:gd name="connsiteY43" fmla="*/ 1303355 h 1848095"/>
                <a:gd name="connsiteX44" fmla="*/ 73176 w 2466507"/>
                <a:gd name="connsiteY44" fmla="*/ 983534 h 1848095"/>
                <a:gd name="connsiteX45" fmla="*/ 79558 w 2466507"/>
                <a:gd name="connsiteY45" fmla="*/ 952396 h 1848095"/>
                <a:gd name="connsiteX46" fmla="*/ 0 w 2466507"/>
                <a:gd name="connsiteY46" fmla="*/ 1018139 h 1848095"/>
                <a:gd name="connsiteX47" fmla="*/ 103201 w 2466507"/>
                <a:gd name="connsiteY47" fmla="*/ 811869 h 1848095"/>
                <a:gd name="connsiteX48" fmla="*/ 125188 w 2466507"/>
                <a:gd name="connsiteY48" fmla="*/ 779072 h 1848095"/>
                <a:gd name="connsiteX49" fmla="*/ 150419 w 2466507"/>
                <a:gd name="connsiteY49" fmla="*/ 711219 h 1848095"/>
                <a:gd name="connsiteX50" fmla="*/ 490926 w 2466507"/>
                <a:gd name="connsiteY50" fmla="*/ 422461 h 1848095"/>
                <a:gd name="connsiteX51" fmla="*/ 506054 w 2466507"/>
                <a:gd name="connsiteY51" fmla="*/ 421512 h 1848095"/>
                <a:gd name="connsiteX52" fmla="*/ 529861 w 2466507"/>
                <a:gd name="connsiteY52" fmla="*/ 409009 h 1848095"/>
                <a:gd name="connsiteX53" fmla="*/ 535794 w 2466507"/>
                <a:gd name="connsiteY53" fmla="*/ 406909 h 1848095"/>
                <a:gd name="connsiteX54" fmla="*/ 528949 w 2466507"/>
                <a:gd name="connsiteY54" fmla="*/ 374290 h 1848095"/>
                <a:gd name="connsiteX55" fmla="*/ 585500 w 2466507"/>
                <a:gd name="connsiteY55" fmla="*/ 141461 h 1848095"/>
                <a:gd name="connsiteX56" fmla="*/ 727104 w 2466507"/>
                <a:gd name="connsiteY56" fmla="*/ 35015 h 184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66507" h="1848095">
                  <a:moveTo>
                    <a:pt x="727104" y="35015"/>
                  </a:moveTo>
                  <a:cubicBezTo>
                    <a:pt x="886367" y="-28392"/>
                    <a:pt x="1123712" y="-4471"/>
                    <a:pt x="1382000" y="96914"/>
                  </a:cubicBezTo>
                  <a:lnTo>
                    <a:pt x="1515770" y="156589"/>
                  </a:lnTo>
                  <a:lnTo>
                    <a:pt x="1523803" y="157852"/>
                  </a:lnTo>
                  <a:lnTo>
                    <a:pt x="1636485" y="85919"/>
                  </a:lnTo>
                  <a:cubicBezTo>
                    <a:pt x="1889184" y="-44273"/>
                    <a:pt x="2192109" y="-24059"/>
                    <a:pt x="2401174" y="161628"/>
                  </a:cubicBezTo>
                  <a:cubicBezTo>
                    <a:pt x="2229500" y="154934"/>
                    <a:pt x="2057604" y="199922"/>
                    <a:pt x="1905700" y="287661"/>
                  </a:cubicBezTo>
                  <a:lnTo>
                    <a:pt x="1886767" y="299994"/>
                  </a:lnTo>
                  <a:lnTo>
                    <a:pt x="1927697" y="338204"/>
                  </a:lnTo>
                  <a:cubicBezTo>
                    <a:pt x="1959486" y="376289"/>
                    <a:pt x="1977065" y="418161"/>
                    <a:pt x="1977065" y="462114"/>
                  </a:cubicBezTo>
                  <a:lnTo>
                    <a:pt x="1971632" y="489425"/>
                  </a:lnTo>
                  <a:lnTo>
                    <a:pt x="1990586" y="493369"/>
                  </a:lnTo>
                  <a:cubicBezTo>
                    <a:pt x="2246837" y="573345"/>
                    <a:pt x="2441604" y="796801"/>
                    <a:pt x="2466507" y="1075310"/>
                  </a:cubicBezTo>
                  <a:cubicBezTo>
                    <a:pt x="2285044" y="878207"/>
                    <a:pt x="2018815" y="776463"/>
                    <a:pt x="1747914" y="800685"/>
                  </a:cubicBezTo>
                  <a:cubicBezTo>
                    <a:pt x="1646327" y="809769"/>
                    <a:pt x="1548530" y="836169"/>
                    <a:pt x="1458389" y="877549"/>
                  </a:cubicBezTo>
                  <a:lnTo>
                    <a:pt x="1445535" y="884352"/>
                  </a:lnTo>
                  <a:lnTo>
                    <a:pt x="1411928" y="1061020"/>
                  </a:lnTo>
                  <a:cubicBezTo>
                    <a:pt x="1406693" y="1129564"/>
                    <a:pt x="1409250" y="1198449"/>
                    <a:pt x="1420013" y="1266323"/>
                  </a:cubicBezTo>
                  <a:cubicBezTo>
                    <a:pt x="1359037" y="1212164"/>
                    <a:pt x="1311095" y="1148415"/>
                    <a:pt x="1276240" y="1078670"/>
                  </a:cubicBezTo>
                  <a:lnTo>
                    <a:pt x="1250664" y="1013220"/>
                  </a:lnTo>
                  <a:lnTo>
                    <a:pt x="1214823" y="1044284"/>
                  </a:lnTo>
                  <a:lnTo>
                    <a:pt x="1205896" y="1054033"/>
                  </a:lnTo>
                  <a:lnTo>
                    <a:pt x="1203901" y="1115789"/>
                  </a:lnTo>
                  <a:lnTo>
                    <a:pt x="1181997" y="1234837"/>
                  </a:lnTo>
                  <a:lnTo>
                    <a:pt x="1230730" y="1309155"/>
                  </a:lnTo>
                  <a:lnTo>
                    <a:pt x="1173799" y="1279387"/>
                  </a:lnTo>
                  <a:lnTo>
                    <a:pt x="1172022" y="1289044"/>
                  </a:lnTo>
                  <a:cubicBezTo>
                    <a:pt x="1157131" y="1347587"/>
                    <a:pt x="1137925" y="1406683"/>
                    <a:pt x="1114262" y="1465608"/>
                  </a:cubicBezTo>
                  <a:cubicBezTo>
                    <a:pt x="1111134" y="1423051"/>
                    <a:pt x="1106024" y="1382281"/>
                    <a:pt x="1099070" y="1343352"/>
                  </a:cubicBezTo>
                  <a:lnTo>
                    <a:pt x="1073940" y="1236928"/>
                  </a:lnTo>
                  <a:lnTo>
                    <a:pt x="1059964" y="1231513"/>
                  </a:lnTo>
                  <a:cubicBezTo>
                    <a:pt x="887414" y="1175974"/>
                    <a:pt x="712975" y="1186958"/>
                    <a:pt x="567819" y="1266474"/>
                  </a:cubicBezTo>
                  <a:cubicBezTo>
                    <a:pt x="374278" y="1372496"/>
                    <a:pt x="255383" y="1587977"/>
                    <a:pt x="246903" y="1848095"/>
                  </a:cubicBezTo>
                  <a:cubicBezTo>
                    <a:pt x="81634" y="1546401"/>
                    <a:pt x="112366" y="1202321"/>
                    <a:pt x="304633" y="1021313"/>
                  </a:cubicBezTo>
                  <a:lnTo>
                    <a:pt x="313780" y="1014666"/>
                  </a:lnTo>
                  <a:lnTo>
                    <a:pt x="287941" y="991709"/>
                  </a:lnTo>
                  <a:cubicBezTo>
                    <a:pt x="273914" y="974311"/>
                    <a:pt x="263475" y="955056"/>
                    <a:pt x="257091" y="934028"/>
                  </a:cubicBezTo>
                  <a:cubicBezTo>
                    <a:pt x="250706" y="913000"/>
                    <a:pt x="248678" y="891192"/>
                    <a:pt x="250665" y="868932"/>
                  </a:cubicBezTo>
                  <a:lnTo>
                    <a:pt x="256844" y="845214"/>
                  </a:lnTo>
                  <a:lnTo>
                    <a:pt x="246688" y="849247"/>
                  </a:lnTo>
                  <a:lnTo>
                    <a:pt x="215698" y="866152"/>
                  </a:lnTo>
                  <a:lnTo>
                    <a:pt x="167119" y="950064"/>
                  </a:lnTo>
                  <a:cubicBezTo>
                    <a:pt x="118680" y="1049881"/>
                    <a:pt x="86608" y="1169995"/>
                    <a:pt x="75756" y="1303354"/>
                  </a:cubicBezTo>
                  <a:lnTo>
                    <a:pt x="75753" y="1303355"/>
                  </a:lnTo>
                  <a:cubicBezTo>
                    <a:pt x="60108" y="1191978"/>
                    <a:pt x="59991" y="1083798"/>
                    <a:pt x="73176" y="983534"/>
                  </a:cubicBezTo>
                  <a:lnTo>
                    <a:pt x="79558" y="952396"/>
                  </a:lnTo>
                  <a:lnTo>
                    <a:pt x="0" y="1018139"/>
                  </a:lnTo>
                  <a:cubicBezTo>
                    <a:pt x="29579" y="944482"/>
                    <a:pt x="64372" y="875451"/>
                    <a:pt x="103201" y="811869"/>
                  </a:cubicBezTo>
                  <a:lnTo>
                    <a:pt x="125188" y="779072"/>
                  </a:lnTo>
                  <a:lnTo>
                    <a:pt x="150419" y="711219"/>
                  </a:lnTo>
                  <a:cubicBezTo>
                    <a:pt x="225550" y="551809"/>
                    <a:pt x="344988" y="442962"/>
                    <a:pt x="490926" y="422461"/>
                  </a:cubicBezTo>
                  <a:lnTo>
                    <a:pt x="506054" y="421512"/>
                  </a:lnTo>
                  <a:lnTo>
                    <a:pt x="529861" y="409009"/>
                  </a:lnTo>
                  <a:lnTo>
                    <a:pt x="535794" y="406909"/>
                  </a:lnTo>
                  <a:lnTo>
                    <a:pt x="528949" y="374290"/>
                  </a:lnTo>
                  <a:cubicBezTo>
                    <a:pt x="521544" y="284735"/>
                    <a:pt x="539318" y="205086"/>
                    <a:pt x="585500" y="141461"/>
                  </a:cubicBezTo>
                  <a:cubicBezTo>
                    <a:pt x="620140" y="93744"/>
                    <a:pt x="668299" y="58427"/>
                    <a:pt x="727104" y="35015"/>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3" name="Rectangle 302">
              <a:extLst>
                <a:ext uri="{FF2B5EF4-FFF2-40B4-BE49-F238E27FC236}">
                  <a16:creationId xmlns:a16="http://schemas.microsoft.com/office/drawing/2014/main" id="{4E0D5708-D403-42BB-F625-D79E38DC82F7}"/>
                </a:ext>
              </a:extLst>
            </p:cNvPr>
            <p:cNvSpPr/>
            <p:nvPr/>
          </p:nvSpPr>
          <p:spPr>
            <a:xfrm>
              <a:off x="9264082" y="1490091"/>
              <a:ext cx="1353770" cy="263514"/>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1" name="Group 310">
            <a:extLst>
              <a:ext uri="{FF2B5EF4-FFF2-40B4-BE49-F238E27FC236}">
                <a16:creationId xmlns:a16="http://schemas.microsoft.com/office/drawing/2014/main" id="{2CC1188D-5040-105B-8552-9AFEB81DC8F0}"/>
              </a:ext>
            </a:extLst>
          </p:cNvPr>
          <p:cNvGrpSpPr/>
          <p:nvPr/>
        </p:nvGrpSpPr>
        <p:grpSpPr>
          <a:xfrm>
            <a:off x="1520927" y="2960047"/>
            <a:ext cx="436641" cy="794349"/>
            <a:chOff x="2640425" y="914400"/>
            <a:chExt cx="1542152" cy="3617540"/>
          </a:xfrm>
        </p:grpSpPr>
        <p:sp>
          <p:nvSpPr>
            <p:cNvPr id="312" name="Cloud 311">
              <a:extLst>
                <a:ext uri="{FF2B5EF4-FFF2-40B4-BE49-F238E27FC236}">
                  <a16:creationId xmlns:a16="http://schemas.microsoft.com/office/drawing/2014/main" id="{1B2F28CD-28E7-99D1-D884-D054A2079BC8}"/>
                </a:ext>
              </a:extLst>
            </p:cNvPr>
            <p:cNvSpPr/>
            <p:nvPr/>
          </p:nvSpPr>
          <p:spPr>
            <a:xfrm>
              <a:off x="2895600" y="16002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Cloud 312">
              <a:extLst>
                <a:ext uri="{FF2B5EF4-FFF2-40B4-BE49-F238E27FC236}">
                  <a16:creationId xmlns:a16="http://schemas.microsoft.com/office/drawing/2014/main" id="{5E11B96B-0D47-CFE6-5A3F-11087F8C50BC}"/>
                </a:ext>
              </a:extLst>
            </p:cNvPr>
            <p:cNvSpPr/>
            <p:nvPr/>
          </p:nvSpPr>
          <p:spPr>
            <a:xfrm>
              <a:off x="3657600" y="15240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914D5DC-02F5-4EF6-3F51-4E443F3D5CD2}"/>
                </a:ext>
              </a:extLst>
            </p:cNvPr>
            <p:cNvSpPr/>
            <p:nvPr/>
          </p:nvSpPr>
          <p:spPr>
            <a:xfrm rot="18773865">
              <a:off x="2482755" y="2680605"/>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DFCA6E2F-5078-4DB6-267F-DF9E5BD63213}"/>
                </a:ext>
              </a:extLst>
            </p:cNvPr>
            <p:cNvSpPr/>
            <p:nvPr/>
          </p:nvSpPr>
          <p:spPr>
            <a:xfrm rot="3375388">
              <a:off x="3741841" y="2692493"/>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Trapezoid 315">
              <a:extLst>
                <a:ext uri="{FF2B5EF4-FFF2-40B4-BE49-F238E27FC236}">
                  <a16:creationId xmlns:a16="http://schemas.microsoft.com/office/drawing/2014/main" id="{C4D24A85-D4CC-857D-97A6-FBE9EEAB7C1F}"/>
                </a:ext>
              </a:extLst>
            </p:cNvPr>
            <p:cNvSpPr/>
            <p:nvPr/>
          </p:nvSpPr>
          <p:spPr>
            <a:xfrm rot="1753374" flipH="1">
              <a:off x="27516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Trapezoid 316">
              <a:extLst>
                <a:ext uri="{FF2B5EF4-FFF2-40B4-BE49-F238E27FC236}">
                  <a16:creationId xmlns:a16="http://schemas.microsoft.com/office/drawing/2014/main" id="{F1829BBA-DB2D-EE60-FE29-70A0AA872CAB}"/>
                </a:ext>
              </a:extLst>
            </p:cNvPr>
            <p:cNvSpPr/>
            <p:nvPr/>
          </p:nvSpPr>
          <p:spPr>
            <a:xfrm rot="19846626">
              <a:off x="35898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21C991EB-B9F1-55B8-4752-5C8EBFEA57F9}"/>
                </a:ext>
              </a:extLst>
            </p:cNvPr>
            <p:cNvSpPr/>
            <p:nvPr/>
          </p:nvSpPr>
          <p:spPr>
            <a:xfrm rot="20950279">
              <a:off x="3000640" y="416710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87CD1688-07B6-488B-848F-54CC9BD95419}"/>
                </a:ext>
              </a:extLst>
            </p:cNvPr>
            <p:cNvSpPr/>
            <p:nvPr/>
          </p:nvSpPr>
          <p:spPr>
            <a:xfrm rot="1946972">
              <a:off x="3404043" y="416887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Trapezoid 319">
              <a:extLst>
                <a:ext uri="{FF2B5EF4-FFF2-40B4-BE49-F238E27FC236}">
                  <a16:creationId xmlns:a16="http://schemas.microsoft.com/office/drawing/2014/main" id="{A35061A1-0397-51E7-80D4-6108D015FFDB}"/>
                </a:ext>
              </a:extLst>
            </p:cNvPr>
            <p:cNvSpPr/>
            <p:nvPr/>
          </p:nvSpPr>
          <p:spPr>
            <a:xfrm>
              <a:off x="2895600" y="2057400"/>
              <a:ext cx="1090635" cy="2286000"/>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Trapezoid 320">
              <a:extLst>
                <a:ext uri="{FF2B5EF4-FFF2-40B4-BE49-F238E27FC236}">
                  <a16:creationId xmlns:a16="http://schemas.microsoft.com/office/drawing/2014/main" id="{F8859CD5-3594-461C-6415-49B5C9B65261}"/>
                </a:ext>
              </a:extLst>
            </p:cNvPr>
            <p:cNvSpPr/>
            <p:nvPr/>
          </p:nvSpPr>
          <p:spPr>
            <a:xfrm>
              <a:off x="2895600" y="1676400"/>
              <a:ext cx="1038968" cy="2133600"/>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3EB5ABE4-FD18-48F7-EEA2-E28461341BDC}"/>
                </a:ext>
              </a:extLst>
            </p:cNvPr>
            <p:cNvSpPr/>
            <p:nvPr/>
          </p:nvSpPr>
          <p:spPr>
            <a:xfrm>
              <a:off x="3200400" y="1981200"/>
              <a:ext cx="384930" cy="3665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Moon 322">
              <a:extLst>
                <a:ext uri="{FF2B5EF4-FFF2-40B4-BE49-F238E27FC236}">
                  <a16:creationId xmlns:a16="http://schemas.microsoft.com/office/drawing/2014/main" id="{F496389B-F59D-2807-861F-3C039061EEF2}"/>
                </a:ext>
              </a:extLst>
            </p:cNvPr>
            <p:cNvSpPr/>
            <p:nvPr/>
          </p:nvSpPr>
          <p:spPr>
            <a:xfrm rot="463348">
              <a:off x="3272137" y="206798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Moon 323">
              <a:extLst>
                <a:ext uri="{FF2B5EF4-FFF2-40B4-BE49-F238E27FC236}">
                  <a16:creationId xmlns:a16="http://schemas.microsoft.com/office/drawing/2014/main" id="{CB972A9A-3DA1-FB2B-88A8-3DA30ABB3FE5}"/>
                </a:ext>
              </a:extLst>
            </p:cNvPr>
            <p:cNvSpPr/>
            <p:nvPr/>
          </p:nvSpPr>
          <p:spPr>
            <a:xfrm rot="10991834">
              <a:off x="3563875" y="214032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Trapezoid 324">
              <a:extLst>
                <a:ext uri="{FF2B5EF4-FFF2-40B4-BE49-F238E27FC236}">
                  <a16:creationId xmlns:a16="http://schemas.microsoft.com/office/drawing/2014/main" id="{36B466C1-6475-F7C8-B205-EF22C6444B82}"/>
                </a:ext>
              </a:extLst>
            </p:cNvPr>
            <p:cNvSpPr/>
            <p:nvPr/>
          </p:nvSpPr>
          <p:spPr>
            <a:xfrm rot="582184">
              <a:off x="3308344" y="2128164"/>
              <a:ext cx="457349" cy="2092182"/>
            </a:xfrm>
            <a:prstGeom prst="trapezoid">
              <a:avLst>
                <a:gd name="adj" fmla="val 3296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6" name="Group 95">
              <a:extLst>
                <a:ext uri="{FF2B5EF4-FFF2-40B4-BE49-F238E27FC236}">
                  <a16:creationId xmlns:a16="http://schemas.microsoft.com/office/drawing/2014/main" id="{049F85DC-6CBC-9B7B-40A0-DAC539601CDD}"/>
                </a:ext>
              </a:extLst>
            </p:cNvPr>
            <p:cNvGrpSpPr/>
            <p:nvPr/>
          </p:nvGrpSpPr>
          <p:grpSpPr>
            <a:xfrm>
              <a:off x="3581400" y="2057400"/>
              <a:ext cx="228600" cy="250371"/>
              <a:chOff x="1447800" y="4343400"/>
              <a:chExt cx="914400" cy="979714"/>
            </a:xfrm>
          </p:grpSpPr>
          <p:sp>
            <p:nvSpPr>
              <p:cNvPr id="330" name="Oval 329">
                <a:extLst>
                  <a:ext uri="{FF2B5EF4-FFF2-40B4-BE49-F238E27FC236}">
                    <a16:creationId xmlns:a16="http://schemas.microsoft.com/office/drawing/2014/main" id="{F1C548DF-3B15-9C88-676C-4EA26D552C19}"/>
                  </a:ext>
                </a:extLst>
              </p:cNvPr>
              <p:cNvSpPr/>
              <p:nvPr/>
            </p:nvSpPr>
            <p:spPr>
              <a:xfrm>
                <a:off x="1447800" y="4343400"/>
                <a:ext cx="914400" cy="979714"/>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Quad Arrow Callout 203">
                <a:extLst>
                  <a:ext uri="{FF2B5EF4-FFF2-40B4-BE49-F238E27FC236}">
                    <a16:creationId xmlns:a16="http://schemas.microsoft.com/office/drawing/2014/main" id="{A70E73A7-0CAD-8ABE-21E0-0C185E37781C}"/>
                  </a:ext>
                </a:extLst>
              </p:cNvPr>
              <p:cNvSpPr/>
              <p:nvPr/>
            </p:nvSpPr>
            <p:spPr>
              <a:xfrm>
                <a:off x="1524000" y="4419600"/>
                <a:ext cx="762000" cy="838200"/>
              </a:xfrm>
              <a:prstGeom prst="quadArrowCallout">
                <a:avLst>
                  <a:gd name="adj1" fmla="val 16091"/>
                  <a:gd name="adj2" fmla="val 18515"/>
                  <a:gd name="adj3" fmla="val 18515"/>
                  <a:gd name="adj4" fmla="val 481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7" name="Oval 326">
              <a:extLst>
                <a:ext uri="{FF2B5EF4-FFF2-40B4-BE49-F238E27FC236}">
                  <a16:creationId xmlns:a16="http://schemas.microsoft.com/office/drawing/2014/main" id="{295A6690-7C39-EBA8-4379-1C73ED298727}"/>
                </a:ext>
              </a:extLst>
            </p:cNvPr>
            <p:cNvSpPr/>
            <p:nvPr/>
          </p:nvSpPr>
          <p:spPr>
            <a:xfrm>
              <a:off x="2895600" y="914400"/>
              <a:ext cx="990600"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C58804C9-D5F6-7937-C86B-37E6C5636176}"/>
                </a:ext>
              </a:extLst>
            </p:cNvPr>
            <p:cNvSpPr/>
            <p:nvPr/>
          </p:nvSpPr>
          <p:spPr>
            <a:xfrm>
              <a:off x="3048000" y="1066800"/>
              <a:ext cx="719259"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E893DE40-79A8-17E4-5C20-8D7503A7B3F1}"/>
                </a:ext>
              </a:extLst>
            </p:cNvPr>
            <p:cNvSpPr/>
            <p:nvPr/>
          </p:nvSpPr>
          <p:spPr>
            <a:xfrm>
              <a:off x="3048000" y="1219200"/>
              <a:ext cx="719259" cy="10147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2" name="Group 331">
            <a:extLst>
              <a:ext uri="{FF2B5EF4-FFF2-40B4-BE49-F238E27FC236}">
                <a16:creationId xmlns:a16="http://schemas.microsoft.com/office/drawing/2014/main" id="{1E56B1D3-6772-5219-58DA-782D89E492B7}"/>
              </a:ext>
            </a:extLst>
          </p:cNvPr>
          <p:cNvGrpSpPr/>
          <p:nvPr/>
        </p:nvGrpSpPr>
        <p:grpSpPr>
          <a:xfrm>
            <a:off x="1984897" y="3803756"/>
            <a:ext cx="462066" cy="896037"/>
            <a:chOff x="8724014" y="1057702"/>
            <a:chExt cx="2452862" cy="5283426"/>
          </a:xfrm>
        </p:grpSpPr>
        <p:sp>
          <p:nvSpPr>
            <p:cNvPr id="333" name="Oval 332">
              <a:extLst>
                <a:ext uri="{FF2B5EF4-FFF2-40B4-BE49-F238E27FC236}">
                  <a16:creationId xmlns:a16="http://schemas.microsoft.com/office/drawing/2014/main" id="{7E31ACBC-CB6D-586D-CF8C-F88C9A9DA03E}"/>
                </a:ext>
              </a:extLst>
            </p:cNvPr>
            <p:cNvSpPr/>
            <p:nvPr/>
          </p:nvSpPr>
          <p:spPr>
            <a:xfrm rot="2648374">
              <a:off x="9428880" y="5042881"/>
              <a:ext cx="597325" cy="129824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6AA1744F-49B7-A348-77F4-42FF79CD2031}"/>
                </a:ext>
              </a:extLst>
            </p:cNvPr>
            <p:cNvSpPr/>
            <p:nvPr/>
          </p:nvSpPr>
          <p:spPr>
            <a:xfrm rot="19444033">
              <a:off x="9884687" y="5044159"/>
              <a:ext cx="621455" cy="126674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C2CCE52B-8D01-BE7E-5BBB-6B70784DE839}"/>
                </a:ext>
              </a:extLst>
            </p:cNvPr>
            <p:cNvSpPr/>
            <p:nvPr/>
          </p:nvSpPr>
          <p:spPr>
            <a:xfrm rot="1346075">
              <a:off x="8747860" y="3395421"/>
              <a:ext cx="626587" cy="11602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41624FCA-03AF-0F19-F20B-1174B22A69A9}"/>
                </a:ext>
              </a:extLst>
            </p:cNvPr>
            <p:cNvSpPr/>
            <p:nvPr/>
          </p:nvSpPr>
          <p:spPr>
            <a:xfrm rot="19749742">
              <a:off x="10503633" y="3742914"/>
              <a:ext cx="558414" cy="9550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Trapezoid 336">
              <a:extLst>
                <a:ext uri="{FF2B5EF4-FFF2-40B4-BE49-F238E27FC236}">
                  <a16:creationId xmlns:a16="http://schemas.microsoft.com/office/drawing/2014/main" id="{46207903-06DF-F5D6-FEE5-89BA87D76D4B}"/>
                </a:ext>
              </a:extLst>
            </p:cNvPr>
            <p:cNvSpPr/>
            <p:nvPr/>
          </p:nvSpPr>
          <p:spPr>
            <a:xfrm>
              <a:off x="9141319" y="5071119"/>
              <a:ext cx="1483180" cy="657855"/>
            </a:xfrm>
            <a:prstGeom prst="trapezoid">
              <a:avLst>
                <a:gd name="adj" fmla="val 3598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Trapezoid 337">
              <a:extLst>
                <a:ext uri="{FF2B5EF4-FFF2-40B4-BE49-F238E27FC236}">
                  <a16:creationId xmlns:a16="http://schemas.microsoft.com/office/drawing/2014/main" id="{D60E858C-75B0-F986-0CDD-6F06FB0B5C0A}"/>
                </a:ext>
              </a:extLst>
            </p:cNvPr>
            <p:cNvSpPr/>
            <p:nvPr/>
          </p:nvSpPr>
          <p:spPr>
            <a:xfrm rot="19932635">
              <a:off x="9677197" y="1870135"/>
              <a:ext cx="1010459" cy="257257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Trapezoid 338">
              <a:extLst>
                <a:ext uri="{FF2B5EF4-FFF2-40B4-BE49-F238E27FC236}">
                  <a16:creationId xmlns:a16="http://schemas.microsoft.com/office/drawing/2014/main" id="{1ADCA7B8-CA34-AF6B-E744-1F62056CD0A5}"/>
                </a:ext>
              </a:extLst>
            </p:cNvPr>
            <p:cNvSpPr/>
            <p:nvPr/>
          </p:nvSpPr>
          <p:spPr>
            <a:xfrm>
              <a:off x="9141318" y="2374761"/>
              <a:ext cx="1483180" cy="299595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D3E71701-915A-1487-F481-38859C3F8E96}"/>
                </a:ext>
              </a:extLst>
            </p:cNvPr>
            <p:cNvSpPr/>
            <p:nvPr/>
          </p:nvSpPr>
          <p:spPr>
            <a:xfrm>
              <a:off x="9609689" y="1975300"/>
              <a:ext cx="676956" cy="1207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Trapezoid 340">
              <a:extLst>
                <a:ext uri="{FF2B5EF4-FFF2-40B4-BE49-F238E27FC236}">
                  <a16:creationId xmlns:a16="http://schemas.microsoft.com/office/drawing/2014/main" id="{7B9F18D0-4C80-83F1-0667-5AD338CFB90D}"/>
                </a:ext>
              </a:extLst>
            </p:cNvPr>
            <p:cNvSpPr/>
            <p:nvPr/>
          </p:nvSpPr>
          <p:spPr>
            <a:xfrm rot="2088477">
              <a:off x="8942829" y="2549404"/>
              <a:ext cx="872511" cy="1705448"/>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Isosceles Triangle 341">
              <a:extLst>
                <a:ext uri="{FF2B5EF4-FFF2-40B4-BE49-F238E27FC236}">
                  <a16:creationId xmlns:a16="http://schemas.microsoft.com/office/drawing/2014/main" id="{1EE4393E-4374-48EF-2981-97F112D2DC03}"/>
                </a:ext>
              </a:extLst>
            </p:cNvPr>
            <p:cNvSpPr/>
            <p:nvPr/>
          </p:nvSpPr>
          <p:spPr>
            <a:xfrm rot="10800000">
              <a:off x="9588628" y="2704801"/>
              <a:ext cx="698017" cy="111416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Trapezoid 99">
              <a:extLst>
                <a:ext uri="{FF2B5EF4-FFF2-40B4-BE49-F238E27FC236}">
                  <a16:creationId xmlns:a16="http://schemas.microsoft.com/office/drawing/2014/main" id="{885DFCDE-2551-AEF1-03D6-3B1B5FE53511}"/>
                </a:ext>
              </a:extLst>
            </p:cNvPr>
            <p:cNvSpPr/>
            <p:nvPr/>
          </p:nvSpPr>
          <p:spPr>
            <a:xfrm rot="1343500">
              <a:off x="9100760" y="2476399"/>
              <a:ext cx="1141137" cy="3590876"/>
            </a:xfrm>
            <a:custGeom>
              <a:avLst/>
              <a:gdLst>
                <a:gd name="connsiteX0" fmla="*/ 0 w 1141137"/>
                <a:gd name="connsiteY0" fmla="*/ 3383458 h 3383458"/>
                <a:gd name="connsiteX1" fmla="*/ 410627 w 1141137"/>
                <a:gd name="connsiteY1" fmla="*/ 0 h 3383458"/>
                <a:gd name="connsiteX2" fmla="*/ 730510 w 1141137"/>
                <a:gd name="connsiteY2" fmla="*/ 0 h 3383458"/>
                <a:gd name="connsiteX3" fmla="*/ 1141137 w 1141137"/>
                <a:gd name="connsiteY3" fmla="*/ 3383458 h 3383458"/>
                <a:gd name="connsiteX4" fmla="*/ 0 w 1141137"/>
                <a:gd name="connsiteY4" fmla="*/ 3383458 h 3383458"/>
                <a:gd name="connsiteX0" fmla="*/ 0 w 1141137"/>
                <a:gd name="connsiteY0" fmla="*/ 3383458 h 3383458"/>
                <a:gd name="connsiteX1" fmla="*/ 410627 w 1141137"/>
                <a:gd name="connsiteY1" fmla="*/ 0 h 3383458"/>
                <a:gd name="connsiteX2" fmla="*/ 617291 w 1141137"/>
                <a:gd name="connsiteY2" fmla="*/ 57168 h 3383458"/>
                <a:gd name="connsiteX3" fmla="*/ 1141137 w 1141137"/>
                <a:gd name="connsiteY3" fmla="*/ 3383458 h 3383458"/>
                <a:gd name="connsiteX4" fmla="*/ 0 w 1141137"/>
                <a:gd name="connsiteY4" fmla="*/ 3383458 h 3383458"/>
                <a:gd name="connsiteX0" fmla="*/ 0 w 1141137"/>
                <a:gd name="connsiteY0" fmla="*/ 3383458 h 3590876"/>
                <a:gd name="connsiteX1" fmla="*/ 410627 w 1141137"/>
                <a:gd name="connsiteY1" fmla="*/ 0 h 3590876"/>
                <a:gd name="connsiteX2" fmla="*/ 617291 w 1141137"/>
                <a:gd name="connsiteY2" fmla="*/ 57168 h 3590876"/>
                <a:gd name="connsiteX3" fmla="*/ 1141137 w 1141137"/>
                <a:gd name="connsiteY3" fmla="*/ 3383458 h 3590876"/>
                <a:gd name="connsiteX4" fmla="*/ 0 w 1141137"/>
                <a:gd name="connsiteY4" fmla="*/ 3383458 h 3590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137" h="3590876">
                  <a:moveTo>
                    <a:pt x="0" y="3383458"/>
                  </a:moveTo>
                  <a:lnTo>
                    <a:pt x="410627" y="0"/>
                  </a:lnTo>
                  <a:lnTo>
                    <a:pt x="617291" y="57168"/>
                  </a:lnTo>
                  <a:lnTo>
                    <a:pt x="1141137" y="3383458"/>
                  </a:lnTo>
                  <a:cubicBezTo>
                    <a:pt x="760758" y="3383458"/>
                    <a:pt x="320153" y="3850150"/>
                    <a:pt x="0" y="3383458"/>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4" name="Group 47">
              <a:extLst>
                <a:ext uri="{FF2B5EF4-FFF2-40B4-BE49-F238E27FC236}">
                  <a16:creationId xmlns:a16="http://schemas.microsoft.com/office/drawing/2014/main" id="{2F2EC38B-9EE2-AB3F-5E0F-570BF18D9E4E}"/>
                </a:ext>
              </a:extLst>
            </p:cNvPr>
            <p:cNvGrpSpPr/>
            <p:nvPr/>
          </p:nvGrpSpPr>
          <p:grpSpPr>
            <a:xfrm rot="20000033">
              <a:off x="10411570" y="3951496"/>
              <a:ext cx="765306" cy="329378"/>
              <a:chOff x="5638800" y="2514600"/>
              <a:chExt cx="1810870" cy="304800"/>
            </a:xfrm>
          </p:grpSpPr>
          <p:sp>
            <p:nvSpPr>
              <p:cNvPr id="353" name="Left-Right-Up Arrow 233">
                <a:extLst>
                  <a:ext uri="{FF2B5EF4-FFF2-40B4-BE49-F238E27FC236}">
                    <a16:creationId xmlns:a16="http://schemas.microsoft.com/office/drawing/2014/main" id="{916844AF-0D96-048B-5E2B-5550814AEF3D}"/>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Left-Right-Up Arrow 234">
                <a:extLst>
                  <a:ext uri="{FF2B5EF4-FFF2-40B4-BE49-F238E27FC236}">
                    <a16:creationId xmlns:a16="http://schemas.microsoft.com/office/drawing/2014/main" id="{722494C9-465A-FBC6-809D-642E1385A977}"/>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Left-Right-Up Arrow 235">
                <a:extLst>
                  <a:ext uri="{FF2B5EF4-FFF2-40B4-BE49-F238E27FC236}">
                    <a16:creationId xmlns:a16="http://schemas.microsoft.com/office/drawing/2014/main" id="{2EF89E46-D7EB-BDCF-DF2E-9EC1BC095A4E}"/>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6" name="Left-Right-Up Arrow 236">
                <a:extLst>
                  <a:ext uri="{FF2B5EF4-FFF2-40B4-BE49-F238E27FC236}">
                    <a16:creationId xmlns:a16="http://schemas.microsoft.com/office/drawing/2014/main" id="{E94763F3-6EA0-B944-C3B3-84FBB5F1AD13}"/>
                  </a:ext>
                </a:extLst>
              </p:cNvPr>
              <p:cNvSpPr/>
              <p:nvPr/>
            </p:nvSpPr>
            <p:spPr>
              <a:xfrm>
                <a:off x="699247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5" name="Group 48">
              <a:extLst>
                <a:ext uri="{FF2B5EF4-FFF2-40B4-BE49-F238E27FC236}">
                  <a16:creationId xmlns:a16="http://schemas.microsoft.com/office/drawing/2014/main" id="{4A9FFC29-FA56-6213-19DB-2C1D6C51E62E}"/>
                </a:ext>
              </a:extLst>
            </p:cNvPr>
            <p:cNvGrpSpPr/>
            <p:nvPr/>
          </p:nvGrpSpPr>
          <p:grpSpPr>
            <a:xfrm rot="2421609">
              <a:off x="8724014" y="3784767"/>
              <a:ext cx="627201" cy="358736"/>
              <a:chOff x="5638800" y="2514600"/>
              <a:chExt cx="1362635" cy="304800"/>
            </a:xfrm>
          </p:grpSpPr>
          <p:sp>
            <p:nvSpPr>
              <p:cNvPr id="350" name="Left-Right-Up Arrow 230">
                <a:extLst>
                  <a:ext uri="{FF2B5EF4-FFF2-40B4-BE49-F238E27FC236}">
                    <a16:creationId xmlns:a16="http://schemas.microsoft.com/office/drawing/2014/main" id="{5D4DA269-C459-392F-42C2-55C0C58E72E3}"/>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Left-Right-Up Arrow 231">
                <a:extLst>
                  <a:ext uri="{FF2B5EF4-FFF2-40B4-BE49-F238E27FC236}">
                    <a16:creationId xmlns:a16="http://schemas.microsoft.com/office/drawing/2014/main" id="{2A815DD0-35C1-B8BD-787E-EC95B44D10A2}"/>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Left-Right-Up Arrow 232">
                <a:extLst>
                  <a:ext uri="{FF2B5EF4-FFF2-40B4-BE49-F238E27FC236}">
                    <a16:creationId xmlns:a16="http://schemas.microsoft.com/office/drawing/2014/main" id="{6E0E5AF6-0A5C-87D9-3879-DC274E7DB1CC}"/>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6" name="Trapezoid 105">
              <a:extLst>
                <a:ext uri="{FF2B5EF4-FFF2-40B4-BE49-F238E27FC236}">
                  <a16:creationId xmlns:a16="http://schemas.microsoft.com/office/drawing/2014/main" id="{23F9B237-F6F2-6677-646A-9D5F69EA0AA8}"/>
                </a:ext>
              </a:extLst>
            </p:cNvPr>
            <p:cNvSpPr/>
            <p:nvPr/>
          </p:nvSpPr>
          <p:spPr>
            <a:xfrm rot="1130737">
              <a:off x="9504910" y="2609283"/>
              <a:ext cx="739656" cy="3319628"/>
            </a:xfrm>
            <a:custGeom>
              <a:avLst/>
              <a:gdLst>
                <a:gd name="connsiteX0" fmla="*/ 0 w 739656"/>
                <a:gd name="connsiteY0" fmla="*/ 3105450 h 3105450"/>
                <a:gd name="connsiteX1" fmla="*/ 266158 w 739656"/>
                <a:gd name="connsiteY1" fmla="*/ 0 h 3105450"/>
                <a:gd name="connsiteX2" fmla="*/ 473498 w 739656"/>
                <a:gd name="connsiteY2" fmla="*/ 0 h 3105450"/>
                <a:gd name="connsiteX3" fmla="*/ 739656 w 739656"/>
                <a:gd name="connsiteY3" fmla="*/ 3105450 h 3105450"/>
                <a:gd name="connsiteX4" fmla="*/ 0 w 739656"/>
                <a:gd name="connsiteY4" fmla="*/ 3105450 h 3105450"/>
                <a:gd name="connsiteX0" fmla="*/ 0 w 739656"/>
                <a:gd name="connsiteY0" fmla="*/ 3120237 h 3120237"/>
                <a:gd name="connsiteX1" fmla="*/ 266158 w 739656"/>
                <a:gd name="connsiteY1" fmla="*/ 14787 h 3120237"/>
                <a:gd name="connsiteX2" fmla="*/ 330635 w 739656"/>
                <a:gd name="connsiteY2" fmla="*/ 0 h 3120237"/>
                <a:gd name="connsiteX3" fmla="*/ 739656 w 739656"/>
                <a:gd name="connsiteY3" fmla="*/ 3120237 h 3120237"/>
                <a:gd name="connsiteX4" fmla="*/ 0 w 739656"/>
                <a:gd name="connsiteY4" fmla="*/ 3120237 h 3120237"/>
                <a:gd name="connsiteX0" fmla="*/ 0 w 739656"/>
                <a:gd name="connsiteY0" fmla="*/ 3120237 h 3319628"/>
                <a:gd name="connsiteX1" fmla="*/ 266158 w 739656"/>
                <a:gd name="connsiteY1" fmla="*/ 14787 h 3319628"/>
                <a:gd name="connsiteX2" fmla="*/ 330635 w 739656"/>
                <a:gd name="connsiteY2" fmla="*/ 0 h 3319628"/>
                <a:gd name="connsiteX3" fmla="*/ 739656 w 739656"/>
                <a:gd name="connsiteY3" fmla="*/ 3120237 h 3319628"/>
                <a:gd name="connsiteX4" fmla="*/ 0 w 739656"/>
                <a:gd name="connsiteY4" fmla="*/ 3120237 h 331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656" h="3319628">
                  <a:moveTo>
                    <a:pt x="0" y="3120237"/>
                  </a:moveTo>
                  <a:lnTo>
                    <a:pt x="266158" y="14787"/>
                  </a:lnTo>
                  <a:lnTo>
                    <a:pt x="330635" y="0"/>
                  </a:lnTo>
                  <a:lnTo>
                    <a:pt x="739656" y="3120237"/>
                  </a:lnTo>
                  <a:cubicBezTo>
                    <a:pt x="493104" y="3120237"/>
                    <a:pt x="536597" y="3568868"/>
                    <a:pt x="0" y="3120237"/>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93A10203-95E7-10A5-8AF7-6C1613EC957C}"/>
                </a:ext>
              </a:extLst>
            </p:cNvPr>
            <p:cNvSpPr/>
            <p:nvPr/>
          </p:nvSpPr>
          <p:spPr>
            <a:xfrm>
              <a:off x="9280418" y="1397530"/>
              <a:ext cx="1285436" cy="15145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Freeform: Shape 347">
              <a:extLst>
                <a:ext uri="{FF2B5EF4-FFF2-40B4-BE49-F238E27FC236}">
                  <a16:creationId xmlns:a16="http://schemas.microsoft.com/office/drawing/2014/main" id="{4950DB34-3091-A030-556C-AE32DA2325E4}"/>
                </a:ext>
              </a:extLst>
            </p:cNvPr>
            <p:cNvSpPr/>
            <p:nvPr/>
          </p:nvSpPr>
          <p:spPr>
            <a:xfrm rot="1424257">
              <a:off x="9041348" y="1057702"/>
              <a:ext cx="1813636" cy="1358914"/>
            </a:xfrm>
            <a:custGeom>
              <a:avLst/>
              <a:gdLst>
                <a:gd name="connsiteX0" fmla="*/ 727104 w 2466507"/>
                <a:gd name="connsiteY0" fmla="*/ 35015 h 1848095"/>
                <a:gd name="connsiteX1" fmla="*/ 1382000 w 2466507"/>
                <a:gd name="connsiteY1" fmla="*/ 96914 h 1848095"/>
                <a:gd name="connsiteX2" fmla="*/ 1515770 w 2466507"/>
                <a:gd name="connsiteY2" fmla="*/ 156589 h 1848095"/>
                <a:gd name="connsiteX3" fmla="*/ 1523803 w 2466507"/>
                <a:gd name="connsiteY3" fmla="*/ 157852 h 1848095"/>
                <a:gd name="connsiteX4" fmla="*/ 1636485 w 2466507"/>
                <a:gd name="connsiteY4" fmla="*/ 85919 h 1848095"/>
                <a:gd name="connsiteX5" fmla="*/ 2401174 w 2466507"/>
                <a:gd name="connsiteY5" fmla="*/ 161628 h 1848095"/>
                <a:gd name="connsiteX6" fmla="*/ 1905700 w 2466507"/>
                <a:gd name="connsiteY6" fmla="*/ 287661 h 1848095"/>
                <a:gd name="connsiteX7" fmla="*/ 1886767 w 2466507"/>
                <a:gd name="connsiteY7" fmla="*/ 299994 h 1848095"/>
                <a:gd name="connsiteX8" fmla="*/ 1927697 w 2466507"/>
                <a:gd name="connsiteY8" fmla="*/ 338204 h 1848095"/>
                <a:gd name="connsiteX9" fmla="*/ 1977065 w 2466507"/>
                <a:gd name="connsiteY9" fmla="*/ 462114 h 1848095"/>
                <a:gd name="connsiteX10" fmla="*/ 1971632 w 2466507"/>
                <a:gd name="connsiteY10" fmla="*/ 489425 h 1848095"/>
                <a:gd name="connsiteX11" fmla="*/ 1990586 w 2466507"/>
                <a:gd name="connsiteY11" fmla="*/ 493369 h 1848095"/>
                <a:gd name="connsiteX12" fmla="*/ 2466507 w 2466507"/>
                <a:gd name="connsiteY12" fmla="*/ 1075310 h 1848095"/>
                <a:gd name="connsiteX13" fmla="*/ 1747914 w 2466507"/>
                <a:gd name="connsiteY13" fmla="*/ 800685 h 1848095"/>
                <a:gd name="connsiteX14" fmla="*/ 1458389 w 2466507"/>
                <a:gd name="connsiteY14" fmla="*/ 877549 h 1848095"/>
                <a:gd name="connsiteX15" fmla="*/ 1445535 w 2466507"/>
                <a:gd name="connsiteY15" fmla="*/ 884352 h 1848095"/>
                <a:gd name="connsiteX16" fmla="*/ 1411928 w 2466507"/>
                <a:gd name="connsiteY16" fmla="*/ 1061020 h 1848095"/>
                <a:gd name="connsiteX17" fmla="*/ 1420013 w 2466507"/>
                <a:gd name="connsiteY17" fmla="*/ 1266323 h 1848095"/>
                <a:gd name="connsiteX18" fmla="*/ 1276240 w 2466507"/>
                <a:gd name="connsiteY18" fmla="*/ 1078670 h 1848095"/>
                <a:gd name="connsiteX19" fmla="*/ 1250664 w 2466507"/>
                <a:gd name="connsiteY19" fmla="*/ 1013220 h 1848095"/>
                <a:gd name="connsiteX20" fmla="*/ 1214823 w 2466507"/>
                <a:gd name="connsiteY20" fmla="*/ 1044284 h 1848095"/>
                <a:gd name="connsiteX21" fmla="*/ 1205896 w 2466507"/>
                <a:gd name="connsiteY21" fmla="*/ 1054033 h 1848095"/>
                <a:gd name="connsiteX22" fmla="*/ 1203901 w 2466507"/>
                <a:gd name="connsiteY22" fmla="*/ 1115789 h 1848095"/>
                <a:gd name="connsiteX23" fmla="*/ 1181997 w 2466507"/>
                <a:gd name="connsiteY23" fmla="*/ 1234837 h 1848095"/>
                <a:gd name="connsiteX24" fmla="*/ 1230730 w 2466507"/>
                <a:gd name="connsiteY24" fmla="*/ 1309155 h 1848095"/>
                <a:gd name="connsiteX25" fmla="*/ 1173799 w 2466507"/>
                <a:gd name="connsiteY25" fmla="*/ 1279387 h 1848095"/>
                <a:gd name="connsiteX26" fmla="*/ 1172022 w 2466507"/>
                <a:gd name="connsiteY26" fmla="*/ 1289044 h 1848095"/>
                <a:gd name="connsiteX27" fmla="*/ 1114262 w 2466507"/>
                <a:gd name="connsiteY27" fmla="*/ 1465608 h 1848095"/>
                <a:gd name="connsiteX28" fmla="*/ 1099070 w 2466507"/>
                <a:gd name="connsiteY28" fmla="*/ 1343352 h 1848095"/>
                <a:gd name="connsiteX29" fmla="*/ 1073940 w 2466507"/>
                <a:gd name="connsiteY29" fmla="*/ 1236928 h 1848095"/>
                <a:gd name="connsiteX30" fmla="*/ 1059964 w 2466507"/>
                <a:gd name="connsiteY30" fmla="*/ 1231513 h 1848095"/>
                <a:gd name="connsiteX31" fmla="*/ 567819 w 2466507"/>
                <a:gd name="connsiteY31" fmla="*/ 1266474 h 1848095"/>
                <a:gd name="connsiteX32" fmla="*/ 246903 w 2466507"/>
                <a:gd name="connsiteY32" fmla="*/ 1848095 h 1848095"/>
                <a:gd name="connsiteX33" fmla="*/ 304633 w 2466507"/>
                <a:gd name="connsiteY33" fmla="*/ 1021313 h 1848095"/>
                <a:gd name="connsiteX34" fmla="*/ 313780 w 2466507"/>
                <a:gd name="connsiteY34" fmla="*/ 1014666 h 1848095"/>
                <a:gd name="connsiteX35" fmla="*/ 287941 w 2466507"/>
                <a:gd name="connsiteY35" fmla="*/ 991709 h 1848095"/>
                <a:gd name="connsiteX36" fmla="*/ 257091 w 2466507"/>
                <a:gd name="connsiteY36" fmla="*/ 934028 h 1848095"/>
                <a:gd name="connsiteX37" fmla="*/ 250665 w 2466507"/>
                <a:gd name="connsiteY37" fmla="*/ 868932 h 1848095"/>
                <a:gd name="connsiteX38" fmla="*/ 256844 w 2466507"/>
                <a:gd name="connsiteY38" fmla="*/ 845214 h 1848095"/>
                <a:gd name="connsiteX39" fmla="*/ 246688 w 2466507"/>
                <a:gd name="connsiteY39" fmla="*/ 849247 h 1848095"/>
                <a:gd name="connsiteX40" fmla="*/ 215698 w 2466507"/>
                <a:gd name="connsiteY40" fmla="*/ 866152 h 1848095"/>
                <a:gd name="connsiteX41" fmla="*/ 167119 w 2466507"/>
                <a:gd name="connsiteY41" fmla="*/ 950064 h 1848095"/>
                <a:gd name="connsiteX42" fmla="*/ 75756 w 2466507"/>
                <a:gd name="connsiteY42" fmla="*/ 1303354 h 1848095"/>
                <a:gd name="connsiteX43" fmla="*/ 75753 w 2466507"/>
                <a:gd name="connsiteY43" fmla="*/ 1303355 h 1848095"/>
                <a:gd name="connsiteX44" fmla="*/ 73176 w 2466507"/>
                <a:gd name="connsiteY44" fmla="*/ 983534 h 1848095"/>
                <a:gd name="connsiteX45" fmla="*/ 79558 w 2466507"/>
                <a:gd name="connsiteY45" fmla="*/ 952396 h 1848095"/>
                <a:gd name="connsiteX46" fmla="*/ 0 w 2466507"/>
                <a:gd name="connsiteY46" fmla="*/ 1018139 h 1848095"/>
                <a:gd name="connsiteX47" fmla="*/ 103201 w 2466507"/>
                <a:gd name="connsiteY47" fmla="*/ 811869 h 1848095"/>
                <a:gd name="connsiteX48" fmla="*/ 125188 w 2466507"/>
                <a:gd name="connsiteY48" fmla="*/ 779072 h 1848095"/>
                <a:gd name="connsiteX49" fmla="*/ 150419 w 2466507"/>
                <a:gd name="connsiteY49" fmla="*/ 711219 h 1848095"/>
                <a:gd name="connsiteX50" fmla="*/ 490926 w 2466507"/>
                <a:gd name="connsiteY50" fmla="*/ 422461 h 1848095"/>
                <a:gd name="connsiteX51" fmla="*/ 506054 w 2466507"/>
                <a:gd name="connsiteY51" fmla="*/ 421512 h 1848095"/>
                <a:gd name="connsiteX52" fmla="*/ 529861 w 2466507"/>
                <a:gd name="connsiteY52" fmla="*/ 409009 h 1848095"/>
                <a:gd name="connsiteX53" fmla="*/ 535794 w 2466507"/>
                <a:gd name="connsiteY53" fmla="*/ 406909 h 1848095"/>
                <a:gd name="connsiteX54" fmla="*/ 528949 w 2466507"/>
                <a:gd name="connsiteY54" fmla="*/ 374290 h 1848095"/>
                <a:gd name="connsiteX55" fmla="*/ 585500 w 2466507"/>
                <a:gd name="connsiteY55" fmla="*/ 141461 h 1848095"/>
                <a:gd name="connsiteX56" fmla="*/ 727104 w 2466507"/>
                <a:gd name="connsiteY56" fmla="*/ 35015 h 184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66507" h="1848095">
                  <a:moveTo>
                    <a:pt x="727104" y="35015"/>
                  </a:moveTo>
                  <a:cubicBezTo>
                    <a:pt x="886367" y="-28392"/>
                    <a:pt x="1123712" y="-4471"/>
                    <a:pt x="1382000" y="96914"/>
                  </a:cubicBezTo>
                  <a:lnTo>
                    <a:pt x="1515770" y="156589"/>
                  </a:lnTo>
                  <a:lnTo>
                    <a:pt x="1523803" y="157852"/>
                  </a:lnTo>
                  <a:lnTo>
                    <a:pt x="1636485" y="85919"/>
                  </a:lnTo>
                  <a:cubicBezTo>
                    <a:pt x="1889184" y="-44273"/>
                    <a:pt x="2192109" y="-24059"/>
                    <a:pt x="2401174" y="161628"/>
                  </a:cubicBezTo>
                  <a:cubicBezTo>
                    <a:pt x="2229500" y="154934"/>
                    <a:pt x="2057604" y="199922"/>
                    <a:pt x="1905700" y="287661"/>
                  </a:cubicBezTo>
                  <a:lnTo>
                    <a:pt x="1886767" y="299994"/>
                  </a:lnTo>
                  <a:lnTo>
                    <a:pt x="1927697" y="338204"/>
                  </a:lnTo>
                  <a:cubicBezTo>
                    <a:pt x="1959486" y="376289"/>
                    <a:pt x="1977065" y="418161"/>
                    <a:pt x="1977065" y="462114"/>
                  </a:cubicBezTo>
                  <a:lnTo>
                    <a:pt x="1971632" y="489425"/>
                  </a:lnTo>
                  <a:lnTo>
                    <a:pt x="1990586" y="493369"/>
                  </a:lnTo>
                  <a:cubicBezTo>
                    <a:pt x="2246837" y="573345"/>
                    <a:pt x="2441604" y="796801"/>
                    <a:pt x="2466507" y="1075310"/>
                  </a:cubicBezTo>
                  <a:cubicBezTo>
                    <a:pt x="2285044" y="878207"/>
                    <a:pt x="2018815" y="776463"/>
                    <a:pt x="1747914" y="800685"/>
                  </a:cubicBezTo>
                  <a:cubicBezTo>
                    <a:pt x="1646327" y="809769"/>
                    <a:pt x="1548530" y="836169"/>
                    <a:pt x="1458389" y="877549"/>
                  </a:cubicBezTo>
                  <a:lnTo>
                    <a:pt x="1445535" y="884352"/>
                  </a:lnTo>
                  <a:lnTo>
                    <a:pt x="1411928" y="1061020"/>
                  </a:lnTo>
                  <a:cubicBezTo>
                    <a:pt x="1406693" y="1129564"/>
                    <a:pt x="1409250" y="1198449"/>
                    <a:pt x="1420013" y="1266323"/>
                  </a:cubicBezTo>
                  <a:cubicBezTo>
                    <a:pt x="1359037" y="1212164"/>
                    <a:pt x="1311095" y="1148415"/>
                    <a:pt x="1276240" y="1078670"/>
                  </a:cubicBezTo>
                  <a:lnTo>
                    <a:pt x="1250664" y="1013220"/>
                  </a:lnTo>
                  <a:lnTo>
                    <a:pt x="1214823" y="1044284"/>
                  </a:lnTo>
                  <a:lnTo>
                    <a:pt x="1205896" y="1054033"/>
                  </a:lnTo>
                  <a:lnTo>
                    <a:pt x="1203901" y="1115789"/>
                  </a:lnTo>
                  <a:lnTo>
                    <a:pt x="1181997" y="1234837"/>
                  </a:lnTo>
                  <a:lnTo>
                    <a:pt x="1230730" y="1309155"/>
                  </a:lnTo>
                  <a:lnTo>
                    <a:pt x="1173799" y="1279387"/>
                  </a:lnTo>
                  <a:lnTo>
                    <a:pt x="1172022" y="1289044"/>
                  </a:lnTo>
                  <a:cubicBezTo>
                    <a:pt x="1157131" y="1347587"/>
                    <a:pt x="1137925" y="1406683"/>
                    <a:pt x="1114262" y="1465608"/>
                  </a:cubicBezTo>
                  <a:cubicBezTo>
                    <a:pt x="1111134" y="1423051"/>
                    <a:pt x="1106024" y="1382281"/>
                    <a:pt x="1099070" y="1343352"/>
                  </a:cubicBezTo>
                  <a:lnTo>
                    <a:pt x="1073940" y="1236928"/>
                  </a:lnTo>
                  <a:lnTo>
                    <a:pt x="1059964" y="1231513"/>
                  </a:lnTo>
                  <a:cubicBezTo>
                    <a:pt x="887414" y="1175974"/>
                    <a:pt x="712975" y="1186958"/>
                    <a:pt x="567819" y="1266474"/>
                  </a:cubicBezTo>
                  <a:cubicBezTo>
                    <a:pt x="374278" y="1372496"/>
                    <a:pt x="255383" y="1587977"/>
                    <a:pt x="246903" y="1848095"/>
                  </a:cubicBezTo>
                  <a:cubicBezTo>
                    <a:pt x="81634" y="1546401"/>
                    <a:pt x="112366" y="1202321"/>
                    <a:pt x="304633" y="1021313"/>
                  </a:cubicBezTo>
                  <a:lnTo>
                    <a:pt x="313780" y="1014666"/>
                  </a:lnTo>
                  <a:lnTo>
                    <a:pt x="287941" y="991709"/>
                  </a:lnTo>
                  <a:cubicBezTo>
                    <a:pt x="273914" y="974311"/>
                    <a:pt x="263475" y="955056"/>
                    <a:pt x="257091" y="934028"/>
                  </a:cubicBezTo>
                  <a:cubicBezTo>
                    <a:pt x="250706" y="913000"/>
                    <a:pt x="248678" y="891192"/>
                    <a:pt x="250665" y="868932"/>
                  </a:cubicBezTo>
                  <a:lnTo>
                    <a:pt x="256844" y="845214"/>
                  </a:lnTo>
                  <a:lnTo>
                    <a:pt x="246688" y="849247"/>
                  </a:lnTo>
                  <a:lnTo>
                    <a:pt x="215698" y="866152"/>
                  </a:lnTo>
                  <a:lnTo>
                    <a:pt x="167119" y="950064"/>
                  </a:lnTo>
                  <a:cubicBezTo>
                    <a:pt x="118680" y="1049881"/>
                    <a:pt x="86608" y="1169995"/>
                    <a:pt x="75756" y="1303354"/>
                  </a:cubicBezTo>
                  <a:lnTo>
                    <a:pt x="75753" y="1303355"/>
                  </a:lnTo>
                  <a:cubicBezTo>
                    <a:pt x="60108" y="1191978"/>
                    <a:pt x="59991" y="1083798"/>
                    <a:pt x="73176" y="983534"/>
                  </a:cubicBezTo>
                  <a:lnTo>
                    <a:pt x="79558" y="952396"/>
                  </a:lnTo>
                  <a:lnTo>
                    <a:pt x="0" y="1018139"/>
                  </a:lnTo>
                  <a:cubicBezTo>
                    <a:pt x="29579" y="944482"/>
                    <a:pt x="64372" y="875451"/>
                    <a:pt x="103201" y="811869"/>
                  </a:cubicBezTo>
                  <a:lnTo>
                    <a:pt x="125188" y="779072"/>
                  </a:lnTo>
                  <a:lnTo>
                    <a:pt x="150419" y="711219"/>
                  </a:lnTo>
                  <a:cubicBezTo>
                    <a:pt x="225550" y="551809"/>
                    <a:pt x="344988" y="442962"/>
                    <a:pt x="490926" y="422461"/>
                  </a:cubicBezTo>
                  <a:lnTo>
                    <a:pt x="506054" y="421512"/>
                  </a:lnTo>
                  <a:lnTo>
                    <a:pt x="529861" y="409009"/>
                  </a:lnTo>
                  <a:lnTo>
                    <a:pt x="535794" y="406909"/>
                  </a:lnTo>
                  <a:lnTo>
                    <a:pt x="528949" y="374290"/>
                  </a:lnTo>
                  <a:cubicBezTo>
                    <a:pt x="521544" y="284735"/>
                    <a:pt x="539318" y="205086"/>
                    <a:pt x="585500" y="141461"/>
                  </a:cubicBezTo>
                  <a:cubicBezTo>
                    <a:pt x="620140" y="93744"/>
                    <a:pt x="668299" y="58427"/>
                    <a:pt x="727104" y="35015"/>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9" name="Rectangle 348">
              <a:extLst>
                <a:ext uri="{FF2B5EF4-FFF2-40B4-BE49-F238E27FC236}">
                  <a16:creationId xmlns:a16="http://schemas.microsoft.com/office/drawing/2014/main" id="{6F5C550B-812D-9411-9C9B-6B8080C30C43}"/>
                </a:ext>
              </a:extLst>
            </p:cNvPr>
            <p:cNvSpPr/>
            <p:nvPr/>
          </p:nvSpPr>
          <p:spPr>
            <a:xfrm>
              <a:off x="9264082" y="1490091"/>
              <a:ext cx="1353770" cy="263514"/>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7" name="Group 356">
            <a:extLst>
              <a:ext uri="{FF2B5EF4-FFF2-40B4-BE49-F238E27FC236}">
                <a16:creationId xmlns:a16="http://schemas.microsoft.com/office/drawing/2014/main" id="{E15980FD-BFF2-EE69-D53B-A5AE6BB7032C}"/>
              </a:ext>
            </a:extLst>
          </p:cNvPr>
          <p:cNvGrpSpPr/>
          <p:nvPr/>
        </p:nvGrpSpPr>
        <p:grpSpPr>
          <a:xfrm>
            <a:off x="1521219" y="4969626"/>
            <a:ext cx="436641" cy="794349"/>
            <a:chOff x="2640425" y="914400"/>
            <a:chExt cx="1542152" cy="3617540"/>
          </a:xfrm>
        </p:grpSpPr>
        <p:sp>
          <p:nvSpPr>
            <p:cNvPr id="358" name="Cloud 357">
              <a:extLst>
                <a:ext uri="{FF2B5EF4-FFF2-40B4-BE49-F238E27FC236}">
                  <a16:creationId xmlns:a16="http://schemas.microsoft.com/office/drawing/2014/main" id="{392B00E8-369F-7F20-3F3B-08B715629FA2}"/>
                </a:ext>
              </a:extLst>
            </p:cNvPr>
            <p:cNvSpPr/>
            <p:nvPr/>
          </p:nvSpPr>
          <p:spPr>
            <a:xfrm>
              <a:off x="2895600" y="16002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Cloud 358">
              <a:extLst>
                <a:ext uri="{FF2B5EF4-FFF2-40B4-BE49-F238E27FC236}">
                  <a16:creationId xmlns:a16="http://schemas.microsoft.com/office/drawing/2014/main" id="{CC6157B2-7AD2-591F-1ECF-10FFDB482E61}"/>
                </a:ext>
              </a:extLst>
            </p:cNvPr>
            <p:cNvSpPr/>
            <p:nvPr/>
          </p:nvSpPr>
          <p:spPr>
            <a:xfrm>
              <a:off x="3657600" y="15240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2864790B-15C2-73AD-E7A3-C90E98EF802E}"/>
                </a:ext>
              </a:extLst>
            </p:cNvPr>
            <p:cNvSpPr/>
            <p:nvPr/>
          </p:nvSpPr>
          <p:spPr>
            <a:xfrm rot="18773865">
              <a:off x="2482755" y="2680605"/>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B7646BC4-5499-900B-A8D4-81557A1519BE}"/>
                </a:ext>
              </a:extLst>
            </p:cNvPr>
            <p:cNvSpPr/>
            <p:nvPr/>
          </p:nvSpPr>
          <p:spPr>
            <a:xfrm rot="3375388">
              <a:off x="3741841" y="2692493"/>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Trapezoid 361">
              <a:extLst>
                <a:ext uri="{FF2B5EF4-FFF2-40B4-BE49-F238E27FC236}">
                  <a16:creationId xmlns:a16="http://schemas.microsoft.com/office/drawing/2014/main" id="{7C4B7E62-8684-6A31-452B-7A08E955C65C}"/>
                </a:ext>
              </a:extLst>
            </p:cNvPr>
            <p:cNvSpPr/>
            <p:nvPr/>
          </p:nvSpPr>
          <p:spPr>
            <a:xfrm rot="1753374" flipH="1">
              <a:off x="27516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Trapezoid 362">
              <a:extLst>
                <a:ext uri="{FF2B5EF4-FFF2-40B4-BE49-F238E27FC236}">
                  <a16:creationId xmlns:a16="http://schemas.microsoft.com/office/drawing/2014/main" id="{5F666851-5C2C-8D6D-BB97-74A699E88A25}"/>
                </a:ext>
              </a:extLst>
            </p:cNvPr>
            <p:cNvSpPr/>
            <p:nvPr/>
          </p:nvSpPr>
          <p:spPr>
            <a:xfrm rot="19846626">
              <a:off x="35898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332D39BC-0307-04BE-C1E7-980D1607692E}"/>
                </a:ext>
              </a:extLst>
            </p:cNvPr>
            <p:cNvSpPr/>
            <p:nvPr/>
          </p:nvSpPr>
          <p:spPr>
            <a:xfrm rot="20950279">
              <a:off x="3000640" y="416710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5E7E693-B52B-30F9-2107-50D24F99F255}"/>
                </a:ext>
              </a:extLst>
            </p:cNvPr>
            <p:cNvSpPr/>
            <p:nvPr/>
          </p:nvSpPr>
          <p:spPr>
            <a:xfrm rot="1946972">
              <a:off x="3404043" y="416887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Trapezoid 365">
              <a:extLst>
                <a:ext uri="{FF2B5EF4-FFF2-40B4-BE49-F238E27FC236}">
                  <a16:creationId xmlns:a16="http://schemas.microsoft.com/office/drawing/2014/main" id="{FCACD536-6AB0-9494-7ED5-6F3088DE3805}"/>
                </a:ext>
              </a:extLst>
            </p:cNvPr>
            <p:cNvSpPr/>
            <p:nvPr/>
          </p:nvSpPr>
          <p:spPr>
            <a:xfrm>
              <a:off x="2895600" y="2057400"/>
              <a:ext cx="1090635" cy="2286000"/>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Trapezoid 366">
              <a:extLst>
                <a:ext uri="{FF2B5EF4-FFF2-40B4-BE49-F238E27FC236}">
                  <a16:creationId xmlns:a16="http://schemas.microsoft.com/office/drawing/2014/main" id="{220889B5-16F0-A4E9-C576-2D2E949F2E50}"/>
                </a:ext>
              </a:extLst>
            </p:cNvPr>
            <p:cNvSpPr/>
            <p:nvPr/>
          </p:nvSpPr>
          <p:spPr>
            <a:xfrm>
              <a:off x="2895600" y="1676400"/>
              <a:ext cx="1038968" cy="2133600"/>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3D4BBD14-E9FE-6F99-3E45-92ADFAA96931}"/>
                </a:ext>
              </a:extLst>
            </p:cNvPr>
            <p:cNvSpPr/>
            <p:nvPr/>
          </p:nvSpPr>
          <p:spPr>
            <a:xfrm>
              <a:off x="3200400" y="1981200"/>
              <a:ext cx="384930" cy="3665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Moon 368">
              <a:extLst>
                <a:ext uri="{FF2B5EF4-FFF2-40B4-BE49-F238E27FC236}">
                  <a16:creationId xmlns:a16="http://schemas.microsoft.com/office/drawing/2014/main" id="{2351866E-116C-4DF9-37D9-C36D49A71CDB}"/>
                </a:ext>
              </a:extLst>
            </p:cNvPr>
            <p:cNvSpPr/>
            <p:nvPr/>
          </p:nvSpPr>
          <p:spPr>
            <a:xfrm rot="463348">
              <a:off x="3272137" y="206798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Moon 369">
              <a:extLst>
                <a:ext uri="{FF2B5EF4-FFF2-40B4-BE49-F238E27FC236}">
                  <a16:creationId xmlns:a16="http://schemas.microsoft.com/office/drawing/2014/main" id="{D5F576BD-B775-E05E-5943-F266CCBFB4F2}"/>
                </a:ext>
              </a:extLst>
            </p:cNvPr>
            <p:cNvSpPr/>
            <p:nvPr/>
          </p:nvSpPr>
          <p:spPr>
            <a:xfrm rot="10991834">
              <a:off x="3563875" y="214032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Trapezoid 370">
              <a:extLst>
                <a:ext uri="{FF2B5EF4-FFF2-40B4-BE49-F238E27FC236}">
                  <a16:creationId xmlns:a16="http://schemas.microsoft.com/office/drawing/2014/main" id="{11328848-5478-3547-FE53-D90A1F46A61C}"/>
                </a:ext>
              </a:extLst>
            </p:cNvPr>
            <p:cNvSpPr/>
            <p:nvPr/>
          </p:nvSpPr>
          <p:spPr>
            <a:xfrm rot="582184">
              <a:off x="3308344" y="2128164"/>
              <a:ext cx="457349" cy="2092182"/>
            </a:xfrm>
            <a:prstGeom prst="trapezoid">
              <a:avLst>
                <a:gd name="adj" fmla="val 3296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2" name="Group 95">
              <a:extLst>
                <a:ext uri="{FF2B5EF4-FFF2-40B4-BE49-F238E27FC236}">
                  <a16:creationId xmlns:a16="http://schemas.microsoft.com/office/drawing/2014/main" id="{12AF2601-5D70-393A-1990-0E6376CCFAEB}"/>
                </a:ext>
              </a:extLst>
            </p:cNvPr>
            <p:cNvGrpSpPr/>
            <p:nvPr/>
          </p:nvGrpSpPr>
          <p:grpSpPr>
            <a:xfrm>
              <a:off x="3581400" y="2057400"/>
              <a:ext cx="228600" cy="250371"/>
              <a:chOff x="1447800" y="4343400"/>
              <a:chExt cx="914400" cy="979714"/>
            </a:xfrm>
          </p:grpSpPr>
          <p:sp>
            <p:nvSpPr>
              <p:cNvPr id="376" name="Oval 375">
                <a:extLst>
                  <a:ext uri="{FF2B5EF4-FFF2-40B4-BE49-F238E27FC236}">
                    <a16:creationId xmlns:a16="http://schemas.microsoft.com/office/drawing/2014/main" id="{FE5BE6EE-40EA-2C3E-C5BE-DFC4605969AF}"/>
                  </a:ext>
                </a:extLst>
              </p:cNvPr>
              <p:cNvSpPr/>
              <p:nvPr/>
            </p:nvSpPr>
            <p:spPr>
              <a:xfrm>
                <a:off x="1447800" y="4343400"/>
                <a:ext cx="914400" cy="979714"/>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Quad Arrow Callout 203">
                <a:extLst>
                  <a:ext uri="{FF2B5EF4-FFF2-40B4-BE49-F238E27FC236}">
                    <a16:creationId xmlns:a16="http://schemas.microsoft.com/office/drawing/2014/main" id="{33C073A1-7C25-9566-FDA1-E5A719518258}"/>
                  </a:ext>
                </a:extLst>
              </p:cNvPr>
              <p:cNvSpPr/>
              <p:nvPr/>
            </p:nvSpPr>
            <p:spPr>
              <a:xfrm>
                <a:off x="1524000" y="4419600"/>
                <a:ext cx="762000" cy="838200"/>
              </a:xfrm>
              <a:prstGeom prst="quadArrowCallout">
                <a:avLst>
                  <a:gd name="adj1" fmla="val 16091"/>
                  <a:gd name="adj2" fmla="val 18515"/>
                  <a:gd name="adj3" fmla="val 18515"/>
                  <a:gd name="adj4" fmla="val 481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3" name="Oval 372">
              <a:extLst>
                <a:ext uri="{FF2B5EF4-FFF2-40B4-BE49-F238E27FC236}">
                  <a16:creationId xmlns:a16="http://schemas.microsoft.com/office/drawing/2014/main" id="{180E38C0-5779-811C-ED4B-28D49E172B94}"/>
                </a:ext>
              </a:extLst>
            </p:cNvPr>
            <p:cNvSpPr/>
            <p:nvPr/>
          </p:nvSpPr>
          <p:spPr>
            <a:xfrm>
              <a:off x="2895600" y="914400"/>
              <a:ext cx="990600"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68D6A378-EF1A-E1C2-AF13-F82BEA782A33}"/>
                </a:ext>
              </a:extLst>
            </p:cNvPr>
            <p:cNvSpPr/>
            <p:nvPr/>
          </p:nvSpPr>
          <p:spPr>
            <a:xfrm>
              <a:off x="3048000" y="1066800"/>
              <a:ext cx="719259"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66B02B2-91FC-B2CF-4FD7-4CC86D7A9EDF}"/>
                </a:ext>
              </a:extLst>
            </p:cNvPr>
            <p:cNvSpPr/>
            <p:nvPr/>
          </p:nvSpPr>
          <p:spPr>
            <a:xfrm>
              <a:off x="3048000" y="1219200"/>
              <a:ext cx="719259" cy="10147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8" name="Group 377">
            <a:extLst>
              <a:ext uri="{FF2B5EF4-FFF2-40B4-BE49-F238E27FC236}">
                <a16:creationId xmlns:a16="http://schemas.microsoft.com/office/drawing/2014/main" id="{75BC9E07-A0F6-CBF3-3267-C146A3CCA41D}"/>
              </a:ext>
            </a:extLst>
          </p:cNvPr>
          <p:cNvGrpSpPr/>
          <p:nvPr/>
        </p:nvGrpSpPr>
        <p:grpSpPr>
          <a:xfrm>
            <a:off x="1974532" y="5568051"/>
            <a:ext cx="462066" cy="896037"/>
            <a:chOff x="8724014" y="1057702"/>
            <a:chExt cx="2452862" cy="5283426"/>
          </a:xfrm>
        </p:grpSpPr>
        <p:sp>
          <p:nvSpPr>
            <p:cNvPr id="379" name="Oval 378">
              <a:extLst>
                <a:ext uri="{FF2B5EF4-FFF2-40B4-BE49-F238E27FC236}">
                  <a16:creationId xmlns:a16="http://schemas.microsoft.com/office/drawing/2014/main" id="{9866B23E-879F-128E-7C48-056E10786F6A}"/>
                </a:ext>
              </a:extLst>
            </p:cNvPr>
            <p:cNvSpPr/>
            <p:nvPr/>
          </p:nvSpPr>
          <p:spPr>
            <a:xfrm rot="2648374">
              <a:off x="9428880" y="5042881"/>
              <a:ext cx="597325" cy="129824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3B7CAD-DC2B-987F-026B-684FE4719516}"/>
                </a:ext>
              </a:extLst>
            </p:cNvPr>
            <p:cNvSpPr/>
            <p:nvPr/>
          </p:nvSpPr>
          <p:spPr>
            <a:xfrm rot="19444033">
              <a:off x="9884687" y="5044159"/>
              <a:ext cx="621455" cy="126674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C16CDD0-B999-87E5-D65A-4BC5E4F5FD0B}"/>
                </a:ext>
              </a:extLst>
            </p:cNvPr>
            <p:cNvSpPr/>
            <p:nvPr/>
          </p:nvSpPr>
          <p:spPr>
            <a:xfrm rot="1346075">
              <a:off x="8747860" y="3395421"/>
              <a:ext cx="626587" cy="11602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CBE24924-D444-71BD-CD0F-98922ADBBFE0}"/>
                </a:ext>
              </a:extLst>
            </p:cNvPr>
            <p:cNvSpPr/>
            <p:nvPr/>
          </p:nvSpPr>
          <p:spPr>
            <a:xfrm rot="19749742">
              <a:off x="10503633" y="3742914"/>
              <a:ext cx="558414" cy="9550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Trapezoid 382">
              <a:extLst>
                <a:ext uri="{FF2B5EF4-FFF2-40B4-BE49-F238E27FC236}">
                  <a16:creationId xmlns:a16="http://schemas.microsoft.com/office/drawing/2014/main" id="{EAB6FA41-E20A-A3AF-483A-BAFC18EA7A92}"/>
                </a:ext>
              </a:extLst>
            </p:cNvPr>
            <p:cNvSpPr/>
            <p:nvPr/>
          </p:nvSpPr>
          <p:spPr>
            <a:xfrm>
              <a:off x="9141319" y="5071119"/>
              <a:ext cx="1483180" cy="657855"/>
            </a:xfrm>
            <a:prstGeom prst="trapezoid">
              <a:avLst>
                <a:gd name="adj" fmla="val 3598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Trapezoid 383">
              <a:extLst>
                <a:ext uri="{FF2B5EF4-FFF2-40B4-BE49-F238E27FC236}">
                  <a16:creationId xmlns:a16="http://schemas.microsoft.com/office/drawing/2014/main" id="{618D209E-65E1-76E2-34F4-DF9FC6E2D833}"/>
                </a:ext>
              </a:extLst>
            </p:cNvPr>
            <p:cNvSpPr/>
            <p:nvPr/>
          </p:nvSpPr>
          <p:spPr>
            <a:xfrm rot="19932635">
              <a:off x="9677197" y="1870135"/>
              <a:ext cx="1010459" cy="257257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Trapezoid 384">
              <a:extLst>
                <a:ext uri="{FF2B5EF4-FFF2-40B4-BE49-F238E27FC236}">
                  <a16:creationId xmlns:a16="http://schemas.microsoft.com/office/drawing/2014/main" id="{A6C705C3-4C92-C3B7-964D-1D2DB76559B0}"/>
                </a:ext>
              </a:extLst>
            </p:cNvPr>
            <p:cNvSpPr/>
            <p:nvPr/>
          </p:nvSpPr>
          <p:spPr>
            <a:xfrm>
              <a:off x="9141318" y="2374761"/>
              <a:ext cx="1483180" cy="299595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6C009DED-7D5D-38BF-B583-674BFDBEB9BA}"/>
                </a:ext>
              </a:extLst>
            </p:cNvPr>
            <p:cNvSpPr/>
            <p:nvPr/>
          </p:nvSpPr>
          <p:spPr>
            <a:xfrm>
              <a:off x="9609689" y="1975300"/>
              <a:ext cx="676956" cy="1207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Trapezoid 386">
              <a:extLst>
                <a:ext uri="{FF2B5EF4-FFF2-40B4-BE49-F238E27FC236}">
                  <a16:creationId xmlns:a16="http://schemas.microsoft.com/office/drawing/2014/main" id="{A38C658E-6B37-718A-3CFE-5F0DD14158FC}"/>
                </a:ext>
              </a:extLst>
            </p:cNvPr>
            <p:cNvSpPr/>
            <p:nvPr/>
          </p:nvSpPr>
          <p:spPr>
            <a:xfrm rot="2088477">
              <a:off x="8942829" y="2549404"/>
              <a:ext cx="872511" cy="1705448"/>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Isosceles Triangle 387">
              <a:extLst>
                <a:ext uri="{FF2B5EF4-FFF2-40B4-BE49-F238E27FC236}">
                  <a16:creationId xmlns:a16="http://schemas.microsoft.com/office/drawing/2014/main" id="{C04681F6-B552-D766-5918-DEEBD95522D4}"/>
                </a:ext>
              </a:extLst>
            </p:cNvPr>
            <p:cNvSpPr/>
            <p:nvPr/>
          </p:nvSpPr>
          <p:spPr>
            <a:xfrm rot="10800000">
              <a:off x="9588628" y="2704801"/>
              <a:ext cx="698017" cy="111416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Trapezoid 99">
              <a:extLst>
                <a:ext uri="{FF2B5EF4-FFF2-40B4-BE49-F238E27FC236}">
                  <a16:creationId xmlns:a16="http://schemas.microsoft.com/office/drawing/2014/main" id="{BA28550A-23F9-1C50-0A61-0D011DA3958D}"/>
                </a:ext>
              </a:extLst>
            </p:cNvPr>
            <p:cNvSpPr/>
            <p:nvPr/>
          </p:nvSpPr>
          <p:spPr>
            <a:xfrm rot="1343500">
              <a:off x="9100760" y="2476399"/>
              <a:ext cx="1141137" cy="3590876"/>
            </a:xfrm>
            <a:custGeom>
              <a:avLst/>
              <a:gdLst>
                <a:gd name="connsiteX0" fmla="*/ 0 w 1141137"/>
                <a:gd name="connsiteY0" fmla="*/ 3383458 h 3383458"/>
                <a:gd name="connsiteX1" fmla="*/ 410627 w 1141137"/>
                <a:gd name="connsiteY1" fmla="*/ 0 h 3383458"/>
                <a:gd name="connsiteX2" fmla="*/ 730510 w 1141137"/>
                <a:gd name="connsiteY2" fmla="*/ 0 h 3383458"/>
                <a:gd name="connsiteX3" fmla="*/ 1141137 w 1141137"/>
                <a:gd name="connsiteY3" fmla="*/ 3383458 h 3383458"/>
                <a:gd name="connsiteX4" fmla="*/ 0 w 1141137"/>
                <a:gd name="connsiteY4" fmla="*/ 3383458 h 3383458"/>
                <a:gd name="connsiteX0" fmla="*/ 0 w 1141137"/>
                <a:gd name="connsiteY0" fmla="*/ 3383458 h 3383458"/>
                <a:gd name="connsiteX1" fmla="*/ 410627 w 1141137"/>
                <a:gd name="connsiteY1" fmla="*/ 0 h 3383458"/>
                <a:gd name="connsiteX2" fmla="*/ 617291 w 1141137"/>
                <a:gd name="connsiteY2" fmla="*/ 57168 h 3383458"/>
                <a:gd name="connsiteX3" fmla="*/ 1141137 w 1141137"/>
                <a:gd name="connsiteY3" fmla="*/ 3383458 h 3383458"/>
                <a:gd name="connsiteX4" fmla="*/ 0 w 1141137"/>
                <a:gd name="connsiteY4" fmla="*/ 3383458 h 3383458"/>
                <a:gd name="connsiteX0" fmla="*/ 0 w 1141137"/>
                <a:gd name="connsiteY0" fmla="*/ 3383458 h 3590876"/>
                <a:gd name="connsiteX1" fmla="*/ 410627 w 1141137"/>
                <a:gd name="connsiteY1" fmla="*/ 0 h 3590876"/>
                <a:gd name="connsiteX2" fmla="*/ 617291 w 1141137"/>
                <a:gd name="connsiteY2" fmla="*/ 57168 h 3590876"/>
                <a:gd name="connsiteX3" fmla="*/ 1141137 w 1141137"/>
                <a:gd name="connsiteY3" fmla="*/ 3383458 h 3590876"/>
                <a:gd name="connsiteX4" fmla="*/ 0 w 1141137"/>
                <a:gd name="connsiteY4" fmla="*/ 3383458 h 3590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137" h="3590876">
                  <a:moveTo>
                    <a:pt x="0" y="3383458"/>
                  </a:moveTo>
                  <a:lnTo>
                    <a:pt x="410627" y="0"/>
                  </a:lnTo>
                  <a:lnTo>
                    <a:pt x="617291" y="57168"/>
                  </a:lnTo>
                  <a:lnTo>
                    <a:pt x="1141137" y="3383458"/>
                  </a:lnTo>
                  <a:cubicBezTo>
                    <a:pt x="760758" y="3383458"/>
                    <a:pt x="320153" y="3850150"/>
                    <a:pt x="0" y="3383458"/>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0" name="Group 47">
              <a:extLst>
                <a:ext uri="{FF2B5EF4-FFF2-40B4-BE49-F238E27FC236}">
                  <a16:creationId xmlns:a16="http://schemas.microsoft.com/office/drawing/2014/main" id="{16D652C5-2368-478E-1B88-73B947259E3D}"/>
                </a:ext>
              </a:extLst>
            </p:cNvPr>
            <p:cNvGrpSpPr/>
            <p:nvPr/>
          </p:nvGrpSpPr>
          <p:grpSpPr>
            <a:xfrm rot="20000033">
              <a:off x="10411570" y="3951496"/>
              <a:ext cx="765306" cy="329378"/>
              <a:chOff x="5638800" y="2514600"/>
              <a:chExt cx="1810870" cy="304800"/>
            </a:xfrm>
          </p:grpSpPr>
          <p:sp>
            <p:nvSpPr>
              <p:cNvPr id="399" name="Left-Right-Up Arrow 233">
                <a:extLst>
                  <a:ext uri="{FF2B5EF4-FFF2-40B4-BE49-F238E27FC236}">
                    <a16:creationId xmlns:a16="http://schemas.microsoft.com/office/drawing/2014/main" id="{6D3872F0-E9BA-6D19-F116-17E2AEE93042}"/>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Left-Right-Up Arrow 234">
                <a:extLst>
                  <a:ext uri="{FF2B5EF4-FFF2-40B4-BE49-F238E27FC236}">
                    <a16:creationId xmlns:a16="http://schemas.microsoft.com/office/drawing/2014/main" id="{33F37544-8476-0E22-6E53-7B04A8A850D4}"/>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Left-Right-Up Arrow 235">
                <a:extLst>
                  <a:ext uri="{FF2B5EF4-FFF2-40B4-BE49-F238E27FC236}">
                    <a16:creationId xmlns:a16="http://schemas.microsoft.com/office/drawing/2014/main" id="{2D4C844B-C482-D7F0-0652-CC51B695BB4D}"/>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2" name="Left-Right-Up Arrow 236">
                <a:extLst>
                  <a:ext uri="{FF2B5EF4-FFF2-40B4-BE49-F238E27FC236}">
                    <a16:creationId xmlns:a16="http://schemas.microsoft.com/office/drawing/2014/main" id="{5CF4F0F2-3FB2-161C-F9A7-C19A4A3085E4}"/>
                  </a:ext>
                </a:extLst>
              </p:cNvPr>
              <p:cNvSpPr/>
              <p:nvPr/>
            </p:nvSpPr>
            <p:spPr>
              <a:xfrm>
                <a:off x="699247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1" name="Group 48">
              <a:extLst>
                <a:ext uri="{FF2B5EF4-FFF2-40B4-BE49-F238E27FC236}">
                  <a16:creationId xmlns:a16="http://schemas.microsoft.com/office/drawing/2014/main" id="{73316125-F309-BC31-ACE8-C460D1B2A56F}"/>
                </a:ext>
              </a:extLst>
            </p:cNvPr>
            <p:cNvGrpSpPr/>
            <p:nvPr/>
          </p:nvGrpSpPr>
          <p:grpSpPr>
            <a:xfrm rot="2421609">
              <a:off x="8724014" y="3784767"/>
              <a:ext cx="627201" cy="358736"/>
              <a:chOff x="5638800" y="2514600"/>
              <a:chExt cx="1362635" cy="304800"/>
            </a:xfrm>
          </p:grpSpPr>
          <p:sp>
            <p:nvSpPr>
              <p:cNvPr id="396" name="Left-Right-Up Arrow 230">
                <a:extLst>
                  <a:ext uri="{FF2B5EF4-FFF2-40B4-BE49-F238E27FC236}">
                    <a16:creationId xmlns:a16="http://schemas.microsoft.com/office/drawing/2014/main" id="{FACA26EF-3984-633F-5A02-1C2F3EA56F51}"/>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Left-Right-Up Arrow 231">
                <a:extLst>
                  <a:ext uri="{FF2B5EF4-FFF2-40B4-BE49-F238E27FC236}">
                    <a16:creationId xmlns:a16="http://schemas.microsoft.com/office/drawing/2014/main" id="{C2C1130B-B193-D72A-EEE9-C5C8253472BA}"/>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Left-Right-Up Arrow 232">
                <a:extLst>
                  <a:ext uri="{FF2B5EF4-FFF2-40B4-BE49-F238E27FC236}">
                    <a16:creationId xmlns:a16="http://schemas.microsoft.com/office/drawing/2014/main" id="{DF52D94D-8655-FB0C-3883-296173589731}"/>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2" name="Trapezoid 105">
              <a:extLst>
                <a:ext uri="{FF2B5EF4-FFF2-40B4-BE49-F238E27FC236}">
                  <a16:creationId xmlns:a16="http://schemas.microsoft.com/office/drawing/2014/main" id="{ABC72D73-068D-2F5B-9D35-5E1B147E1967}"/>
                </a:ext>
              </a:extLst>
            </p:cNvPr>
            <p:cNvSpPr/>
            <p:nvPr/>
          </p:nvSpPr>
          <p:spPr>
            <a:xfrm rot="1130737">
              <a:off x="9504910" y="2609283"/>
              <a:ext cx="739656" cy="3319628"/>
            </a:xfrm>
            <a:custGeom>
              <a:avLst/>
              <a:gdLst>
                <a:gd name="connsiteX0" fmla="*/ 0 w 739656"/>
                <a:gd name="connsiteY0" fmla="*/ 3105450 h 3105450"/>
                <a:gd name="connsiteX1" fmla="*/ 266158 w 739656"/>
                <a:gd name="connsiteY1" fmla="*/ 0 h 3105450"/>
                <a:gd name="connsiteX2" fmla="*/ 473498 w 739656"/>
                <a:gd name="connsiteY2" fmla="*/ 0 h 3105450"/>
                <a:gd name="connsiteX3" fmla="*/ 739656 w 739656"/>
                <a:gd name="connsiteY3" fmla="*/ 3105450 h 3105450"/>
                <a:gd name="connsiteX4" fmla="*/ 0 w 739656"/>
                <a:gd name="connsiteY4" fmla="*/ 3105450 h 3105450"/>
                <a:gd name="connsiteX0" fmla="*/ 0 w 739656"/>
                <a:gd name="connsiteY0" fmla="*/ 3120237 h 3120237"/>
                <a:gd name="connsiteX1" fmla="*/ 266158 w 739656"/>
                <a:gd name="connsiteY1" fmla="*/ 14787 h 3120237"/>
                <a:gd name="connsiteX2" fmla="*/ 330635 w 739656"/>
                <a:gd name="connsiteY2" fmla="*/ 0 h 3120237"/>
                <a:gd name="connsiteX3" fmla="*/ 739656 w 739656"/>
                <a:gd name="connsiteY3" fmla="*/ 3120237 h 3120237"/>
                <a:gd name="connsiteX4" fmla="*/ 0 w 739656"/>
                <a:gd name="connsiteY4" fmla="*/ 3120237 h 3120237"/>
                <a:gd name="connsiteX0" fmla="*/ 0 w 739656"/>
                <a:gd name="connsiteY0" fmla="*/ 3120237 h 3319628"/>
                <a:gd name="connsiteX1" fmla="*/ 266158 w 739656"/>
                <a:gd name="connsiteY1" fmla="*/ 14787 h 3319628"/>
                <a:gd name="connsiteX2" fmla="*/ 330635 w 739656"/>
                <a:gd name="connsiteY2" fmla="*/ 0 h 3319628"/>
                <a:gd name="connsiteX3" fmla="*/ 739656 w 739656"/>
                <a:gd name="connsiteY3" fmla="*/ 3120237 h 3319628"/>
                <a:gd name="connsiteX4" fmla="*/ 0 w 739656"/>
                <a:gd name="connsiteY4" fmla="*/ 3120237 h 331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656" h="3319628">
                  <a:moveTo>
                    <a:pt x="0" y="3120237"/>
                  </a:moveTo>
                  <a:lnTo>
                    <a:pt x="266158" y="14787"/>
                  </a:lnTo>
                  <a:lnTo>
                    <a:pt x="330635" y="0"/>
                  </a:lnTo>
                  <a:lnTo>
                    <a:pt x="739656" y="3120237"/>
                  </a:lnTo>
                  <a:cubicBezTo>
                    <a:pt x="493104" y="3120237"/>
                    <a:pt x="536597" y="3568868"/>
                    <a:pt x="0" y="3120237"/>
                  </a:cubicBezTo>
                  <a:close/>
                </a:path>
              </a:pathLst>
            </a:cu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02D9148-2A17-237D-4E99-90CEBA74B81C}"/>
                </a:ext>
              </a:extLst>
            </p:cNvPr>
            <p:cNvSpPr/>
            <p:nvPr/>
          </p:nvSpPr>
          <p:spPr>
            <a:xfrm>
              <a:off x="9280418" y="1397530"/>
              <a:ext cx="1285436" cy="15145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Freeform: Shape 393">
              <a:extLst>
                <a:ext uri="{FF2B5EF4-FFF2-40B4-BE49-F238E27FC236}">
                  <a16:creationId xmlns:a16="http://schemas.microsoft.com/office/drawing/2014/main" id="{9DF7BF35-F9D6-E4ED-5D11-070C8C1F54BE}"/>
                </a:ext>
              </a:extLst>
            </p:cNvPr>
            <p:cNvSpPr/>
            <p:nvPr/>
          </p:nvSpPr>
          <p:spPr>
            <a:xfrm rot="1424257">
              <a:off x="9041348" y="1057702"/>
              <a:ext cx="1813636" cy="1358914"/>
            </a:xfrm>
            <a:custGeom>
              <a:avLst/>
              <a:gdLst>
                <a:gd name="connsiteX0" fmla="*/ 727104 w 2466507"/>
                <a:gd name="connsiteY0" fmla="*/ 35015 h 1848095"/>
                <a:gd name="connsiteX1" fmla="*/ 1382000 w 2466507"/>
                <a:gd name="connsiteY1" fmla="*/ 96914 h 1848095"/>
                <a:gd name="connsiteX2" fmla="*/ 1515770 w 2466507"/>
                <a:gd name="connsiteY2" fmla="*/ 156589 h 1848095"/>
                <a:gd name="connsiteX3" fmla="*/ 1523803 w 2466507"/>
                <a:gd name="connsiteY3" fmla="*/ 157852 h 1848095"/>
                <a:gd name="connsiteX4" fmla="*/ 1636485 w 2466507"/>
                <a:gd name="connsiteY4" fmla="*/ 85919 h 1848095"/>
                <a:gd name="connsiteX5" fmla="*/ 2401174 w 2466507"/>
                <a:gd name="connsiteY5" fmla="*/ 161628 h 1848095"/>
                <a:gd name="connsiteX6" fmla="*/ 1905700 w 2466507"/>
                <a:gd name="connsiteY6" fmla="*/ 287661 h 1848095"/>
                <a:gd name="connsiteX7" fmla="*/ 1886767 w 2466507"/>
                <a:gd name="connsiteY7" fmla="*/ 299994 h 1848095"/>
                <a:gd name="connsiteX8" fmla="*/ 1927697 w 2466507"/>
                <a:gd name="connsiteY8" fmla="*/ 338204 h 1848095"/>
                <a:gd name="connsiteX9" fmla="*/ 1977065 w 2466507"/>
                <a:gd name="connsiteY9" fmla="*/ 462114 h 1848095"/>
                <a:gd name="connsiteX10" fmla="*/ 1971632 w 2466507"/>
                <a:gd name="connsiteY10" fmla="*/ 489425 h 1848095"/>
                <a:gd name="connsiteX11" fmla="*/ 1990586 w 2466507"/>
                <a:gd name="connsiteY11" fmla="*/ 493369 h 1848095"/>
                <a:gd name="connsiteX12" fmla="*/ 2466507 w 2466507"/>
                <a:gd name="connsiteY12" fmla="*/ 1075310 h 1848095"/>
                <a:gd name="connsiteX13" fmla="*/ 1747914 w 2466507"/>
                <a:gd name="connsiteY13" fmla="*/ 800685 h 1848095"/>
                <a:gd name="connsiteX14" fmla="*/ 1458389 w 2466507"/>
                <a:gd name="connsiteY14" fmla="*/ 877549 h 1848095"/>
                <a:gd name="connsiteX15" fmla="*/ 1445535 w 2466507"/>
                <a:gd name="connsiteY15" fmla="*/ 884352 h 1848095"/>
                <a:gd name="connsiteX16" fmla="*/ 1411928 w 2466507"/>
                <a:gd name="connsiteY16" fmla="*/ 1061020 h 1848095"/>
                <a:gd name="connsiteX17" fmla="*/ 1420013 w 2466507"/>
                <a:gd name="connsiteY17" fmla="*/ 1266323 h 1848095"/>
                <a:gd name="connsiteX18" fmla="*/ 1276240 w 2466507"/>
                <a:gd name="connsiteY18" fmla="*/ 1078670 h 1848095"/>
                <a:gd name="connsiteX19" fmla="*/ 1250664 w 2466507"/>
                <a:gd name="connsiteY19" fmla="*/ 1013220 h 1848095"/>
                <a:gd name="connsiteX20" fmla="*/ 1214823 w 2466507"/>
                <a:gd name="connsiteY20" fmla="*/ 1044284 h 1848095"/>
                <a:gd name="connsiteX21" fmla="*/ 1205896 w 2466507"/>
                <a:gd name="connsiteY21" fmla="*/ 1054033 h 1848095"/>
                <a:gd name="connsiteX22" fmla="*/ 1203901 w 2466507"/>
                <a:gd name="connsiteY22" fmla="*/ 1115789 h 1848095"/>
                <a:gd name="connsiteX23" fmla="*/ 1181997 w 2466507"/>
                <a:gd name="connsiteY23" fmla="*/ 1234837 h 1848095"/>
                <a:gd name="connsiteX24" fmla="*/ 1230730 w 2466507"/>
                <a:gd name="connsiteY24" fmla="*/ 1309155 h 1848095"/>
                <a:gd name="connsiteX25" fmla="*/ 1173799 w 2466507"/>
                <a:gd name="connsiteY25" fmla="*/ 1279387 h 1848095"/>
                <a:gd name="connsiteX26" fmla="*/ 1172022 w 2466507"/>
                <a:gd name="connsiteY26" fmla="*/ 1289044 h 1848095"/>
                <a:gd name="connsiteX27" fmla="*/ 1114262 w 2466507"/>
                <a:gd name="connsiteY27" fmla="*/ 1465608 h 1848095"/>
                <a:gd name="connsiteX28" fmla="*/ 1099070 w 2466507"/>
                <a:gd name="connsiteY28" fmla="*/ 1343352 h 1848095"/>
                <a:gd name="connsiteX29" fmla="*/ 1073940 w 2466507"/>
                <a:gd name="connsiteY29" fmla="*/ 1236928 h 1848095"/>
                <a:gd name="connsiteX30" fmla="*/ 1059964 w 2466507"/>
                <a:gd name="connsiteY30" fmla="*/ 1231513 h 1848095"/>
                <a:gd name="connsiteX31" fmla="*/ 567819 w 2466507"/>
                <a:gd name="connsiteY31" fmla="*/ 1266474 h 1848095"/>
                <a:gd name="connsiteX32" fmla="*/ 246903 w 2466507"/>
                <a:gd name="connsiteY32" fmla="*/ 1848095 h 1848095"/>
                <a:gd name="connsiteX33" fmla="*/ 304633 w 2466507"/>
                <a:gd name="connsiteY33" fmla="*/ 1021313 h 1848095"/>
                <a:gd name="connsiteX34" fmla="*/ 313780 w 2466507"/>
                <a:gd name="connsiteY34" fmla="*/ 1014666 h 1848095"/>
                <a:gd name="connsiteX35" fmla="*/ 287941 w 2466507"/>
                <a:gd name="connsiteY35" fmla="*/ 991709 h 1848095"/>
                <a:gd name="connsiteX36" fmla="*/ 257091 w 2466507"/>
                <a:gd name="connsiteY36" fmla="*/ 934028 h 1848095"/>
                <a:gd name="connsiteX37" fmla="*/ 250665 w 2466507"/>
                <a:gd name="connsiteY37" fmla="*/ 868932 h 1848095"/>
                <a:gd name="connsiteX38" fmla="*/ 256844 w 2466507"/>
                <a:gd name="connsiteY38" fmla="*/ 845214 h 1848095"/>
                <a:gd name="connsiteX39" fmla="*/ 246688 w 2466507"/>
                <a:gd name="connsiteY39" fmla="*/ 849247 h 1848095"/>
                <a:gd name="connsiteX40" fmla="*/ 215698 w 2466507"/>
                <a:gd name="connsiteY40" fmla="*/ 866152 h 1848095"/>
                <a:gd name="connsiteX41" fmla="*/ 167119 w 2466507"/>
                <a:gd name="connsiteY41" fmla="*/ 950064 h 1848095"/>
                <a:gd name="connsiteX42" fmla="*/ 75756 w 2466507"/>
                <a:gd name="connsiteY42" fmla="*/ 1303354 h 1848095"/>
                <a:gd name="connsiteX43" fmla="*/ 75753 w 2466507"/>
                <a:gd name="connsiteY43" fmla="*/ 1303355 h 1848095"/>
                <a:gd name="connsiteX44" fmla="*/ 73176 w 2466507"/>
                <a:gd name="connsiteY44" fmla="*/ 983534 h 1848095"/>
                <a:gd name="connsiteX45" fmla="*/ 79558 w 2466507"/>
                <a:gd name="connsiteY45" fmla="*/ 952396 h 1848095"/>
                <a:gd name="connsiteX46" fmla="*/ 0 w 2466507"/>
                <a:gd name="connsiteY46" fmla="*/ 1018139 h 1848095"/>
                <a:gd name="connsiteX47" fmla="*/ 103201 w 2466507"/>
                <a:gd name="connsiteY47" fmla="*/ 811869 h 1848095"/>
                <a:gd name="connsiteX48" fmla="*/ 125188 w 2466507"/>
                <a:gd name="connsiteY48" fmla="*/ 779072 h 1848095"/>
                <a:gd name="connsiteX49" fmla="*/ 150419 w 2466507"/>
                <a:gd name="connsiteY49" fmla="*/ 711219 h 1848095"/>
                <a:gd name="connsiteX50" fmla="*/ 490926 w 2466507"/>
                <a:gd name="connsiteY50" fmla="*/ 422461 h 1848095"/>
                <a:gd name="connsiteX51" fmla="*/ 506054 w 2466507"/>
                <a:gd name="connsiteY51" fmla="*/ 421512 h 1848095"/>
                <a:gd name="connsiteX52" fmla="*/ 529861 w 2466507"/>
                <a:gd name="connsiteY52" fmla="*/ 409009 h 1848095"/>
                <a:gd name="connsiteX53" fmla="*/ 535794 w 2466507"/>
                <a:gd name="connsiteY53" fmla="*/ 406909 h 1848095"/>
                <a:gd name="connsiteX54" fmla="*/ 528949 w 2466507"/>
                <a:gd name="connsiteY54" fmla="*/ 374290 h 1848095"/>
                <a:gd name="connsiteX55" fmla="*/ 585500 w 2466507"/>
                <a:gd name="connsiteY55" fmla="*/ 141461 h 1848095"/>
                <a:gd name="connsiteX56" fmla="*/ 727104 w 2466507"/>
                <a:gd name="connsiteY56" fmla="*/ 35015 h 184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66507" h="1848095">
                  <a:moveTo>
                    <a:pt x="727104" y="35015"/>
                  </a:moveTo>
                  <a:cubicBezTo>
                    <a:pt x="886367" y="-28392"/>
                    <a:pt x="1123712" y="-4471"/>
                    <a:pt x="1382000" y="96914"/>
                  </a:cubicBezTo>
                  <a:lnTo>
                    <a:pt x="1515770" y="156589"/>
                  </a:lnTo>
                  <a:lnTo>
                    <a:pt x="1523803" y="157852"/>
                  </a:lnTo>
                  <a:lnTo>
                    <a:pt x="1636485" y="85919"/>
                  </a:lnTo>
                  <a:cubicBezTo>
                    <a:pt x="1889184" y="-44273"/>
                    <a:pt x="2192109" y="-24059"/>
                    <a:pt x="2401174" y="161628"/>
                  </a:cubicBezTo>
                  <a:cubicBezTo>
                    <a:pt x="2229500" y="154934"/>
                    <a:pt x="2057604" y="199922"/>
                    <a:pt x="1905700" y="287661"/>
                  </a:cubicBezTo>
                  <a:lnTo>
                    <a:pt x="1886767" y="299994"/>
                  </a:lnTo>
                  <a:lnTo>
                    <a:pt x="1927697" y="338204"/>
                  </a:lnTo>
                  <a:cubicBezTo>
                    <a:pt x="1959486" y="376289"/>
                    <a:pt x="1977065" y="418161"/>
                    <a:pt x="1977065" y="462114"/>
                  </a:cubicBezTo>
                  <a:lnTo>
                    <a:pt x="1971632" y="489425"/>
                  </a:lnTo>
                  <a:lnTo>
                    <a:pt x="1990586" y="493369"/>
                  </a:lnTo>
                  <a:cubicBezTo>
                    <a:pt x="2246837" y="573345"/>
                    <a:pt x="2441604" y="796801"/>
                    <a:pt x="2466507" y="1075310"/>
                  </a:cubicBezTo>
                  <a:cubicBezTo>
                    <a:pt x="2285044" y="878207"/>
                    <a:pt x="2018815" y="776463"/>
                    <a:pt x="1747914" y="800685"/>
                  </a:cubicBezTo>
                  <a:cubicBezTo>
                    <a:pt x="1646327" y="809769"/>
                    <a:pt x="1548530" y="836169"/>
                    <a:pt x="1458389" y="877549"/>
                  </a:cubicBezTo>
                  <a:lnTo>
                    <a:pt x="1445535" y="884352"/>
                  </a:lnTo>
                  <a:lnTo>
                    <a:pt x="1411928" y="1061020"/>
                  </a:lnTo>
                  <a:cubicBezTo>
                    <a:pt x="1406693" y="1129564"/>
                    <a:pt x="1409250" y="1198449"/>
                    <a:pt x="1420013" y="1266323"/>
                  </a:cubicBezTo>
                  <a:cubicBezTo>
                    <a:pt x="1359037" y="1212164"/>
                    <a:pt x="1311095" y="1148415"/>
                    <a:pt x="1276240" y="1078670"/>
                  </a:cubicBezTo>
                  <a:lnTo>
                    <a:pt x="1250664" y="1013220"/>
                  </a:lnTo>
                  <a:lnTo>
                    <a:pt x="1214823" y="1044284"/>
                  </a:lnTo>
                  <a:lnTo>
                    <a:pt x="1205896" y="1054033"/>
                  </a:lnTo>
                  <a:lnTo>
                    <a:pt x="1203901" y="1115789"/>
                  </a:lnTo>
                  <a:lnTo>
                    <a:pt x="1181997" y="1234837"/>
                  </a:lnTo>
                  <a:lnTo>
                    <a:pt x="1230730" y="1309155"/>
                  </a:lnTo>
                  <a:lnTo>
                    <a:pt x="1173799" y="1279387"/>
                  </a:lnTo>
                  <a:lnTo>
                    <a:pt x="1172022" y="1289044"/>
                  </a:lnTo>
                  <a:cubicBezTo>
                    <a:pt x="1157131" y="1347587"/>
                    <a:pt x="1137925" y="1406683"/>
                    <a:pt x="1114262" y="1465608"/>
                  </a:cubicBezTo>
                  <a:cubicBezTo>
                    <a:pt x="1111134" y="1423051"/>
                    <a:pt x="1106024" y="1382281"/>
                    <a:pt x="1099070" y="1343352"/>
                  </a:cubicBezTo>
                  <a:lnTo>
                    <a:pt x="1073940" y="1236928"/>
                  </a:lnTo>
                  <a:lnTo>
                    <a:pt x="1059964" y="1231513"/>
                  </a:lnTo>
                  <a:cubicBezTo>
                    <a:pt x="887414" y="1175974"/>
                    <a:pt x="712975" y="1186958"/>
                    <a:pt x="567819" y="1266474"/>
                  </a:cubicBezTo>
                  <a:cubicBezTo>
                    <a:pt x="374278" y="1372496"/>
                    <a:pt x="255383" y="1587977"/>
                    <a:pt x="246903" y="1848095"/>
                  </a:cubicBezTo>
                  <a:cubicBezTo>
                    <a:pt x="81634" y="1546401"/>
                    <a:pt x="112366" y="1202321"/>
                    <a:pt x="304633" y="1021313"/>
                  </a:cubicBezTo>
                  <a:lnTo>
                    <a:pt x="313780" y="1014666"/>
                  </a:lnTo>
                  <a:lnTo>
                    <a:pt x="287941" y="991709"/>
                  </a:lnTo>
                  <a:cubicBezTo>
                    <a:pt x="273914" y="974311"/>
                    <a:pt x="263475" y="955056"/>
                    <a:pt x="257091" y="934028"/>
                  </a:cubicBezTo>
                  <a:cubicBezTo>
                    <a:pt x="250706" y="913000"/>
                    <a:pt x="248678" y="891192"/>
                    <a:pt x="250665" y="868932"/>
                  </a:cubicBezTo>
                  <a:lnTo>
                    <a:pt x="256844" y="845214"/>
                  </a:lnTo>
                  <a:lnTo>
                    <a:pt x="246688" y="849247"/>
                  </a:lnTo>
                  <a:lnTo>
                    <a:pt x="215698" y="866152"/>
                  </a:lnTo>
                  <a:lnTo>
                    <a:pt x="167119" y="950064"/>
                  </a:lnTo>
                  <a:cubicBezTo>
                    <a:pt x="118680" y="1049881"/>
                    <a:pt x="86608" y="1169995"/>
                    <a:pt x="75756" y="1303354"/>
                  </a:cubicBezTo>
                  <a:lnTo>
                    <a:pt x="75753" y="1303355"/>
                  </a:lnTo>
                  <a:cubicBezTo>
                    <a:pt x="60108" y="1191978"/>
                    <a:pt x="59991" y="1083798"/>
                    <a:pt x="73176" y="983534"/>
                  </a:cubicBezTo>
                  <a:lnTo>
                    <a:pt x="79558" y="952396"/>
                  </a:lnTo>
                  <a:lnTo>
                    <a:pt x="0" y="1018139"/>
                  </a:lnTo>
                  <a:cubicBezTo>
                    <a:pt x="29579" y="944482"/>
                    <a:pt x="64372" y="875451"/>
                    <a:pt x="103201" y="811869"/>
                  </a:cubicBezTo>
                  <a:lnTo>
                    <a:pt x="125188" y="779072"/>
                  </a:lnTo>
                  <a:lnTo>
                    <a:pt x="150419" y="711219"/>
                  </a:lnTo>
                  <a:cubicBezTo>
                    <a:pt x="225550" y="551809"/>
                    <a:pt x="344988" y="442962"/>
                    <a:pt x="490926" y="422461"/>
                  </a:cubicBezTo>
                  <a:lnTo>
                    <a:pt x="506054" y="421512"/>
                  </a:lnTo>
                  <a:lnTo>
                    <a:pt x="529861" y="409009"/>
                  </a:lnTo>
                  <a:lnTo>
                    <a:pt x="535794" y="406909"/>
                  </a:lnTo>
                  <a:lnTo>
                    <a:pt x="528949" y="374290"/>
                  </a:lnTo>
                  <a:cubicBezTo>
                    <a:pt x="521544" y="284735"/>
                    <a:pt x="539318" y="205086"/>
                    <a:pt x="585500" y="141461"/>
                  </a:cubicBezTo>
                  <a:cubicBezTo>
                    <a:pt x="620140" y="93744"/>
                    <a:pt x="668299" y="58427"/>
                    <a:pt x="727104" y="35015"/>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5" name="Rectangle 394">
              <a:extLst>
                <a:ext uri="{FF2B5EF4-FFF2-40B4-BE49-F238E27FC236}">
                  <a16:creationId xmlns:a16="http://schemas.microsoft.com/office/drawing/2014/main" id="{42715719-44D7-B0AE-B4B2-DC4E95A00206}"/>
                </a:ext>
              </a:extLst>
            </p:cNvPr>
            <p:cNvSpPr/>
            <p:nvPr/>
          </p:nvSpPr>
          <p:spPr>
            <a:xfrm>
              <a:off x="9264082" y="1490091"/>
              <a:ext cx="1353770" cy="263514"/>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9944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5"/>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
                                            <p:txEl>
                                              <p:pRg st="0" end="0"/>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44"/>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1"/>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2">
                                            <p:txEl>
                                              <p:pRg st="4" end="4"/>
                                            </p:txEl>
                                          </p:spTgt>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65"/>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8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11" end="1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12" end="1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
                                            <p:txEl>
                                              <p:pRg st="14" end="1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7"/>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2">
                                            <p:txEl>
                                              <p:pRg st="8" end="8"/>
                                            </p:txEl>
                                          </p:spTgt>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
                                            <p:txEl>
                                              <p:pRg st="10" end="10"/>
                                            </p:txEl>
                                          </p:spTgt>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
                                            <p:txEl>
                                              <p:pRg st="11" end="11"/>
                                            </p:txEl>
                                          </p:spTgt>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
                                            <p:txEl>
                                              <p:pRg st="12" end="12"/>
                                            </p:txEl>
                                          </p:spTgt>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311"/>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3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
                                            <p:txEl>
                                              <p:pRg st="16" end="16"/>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9306" y="152400"/>
            <a:ext cx="2819400" cy="369332"/>
          </a:xfrm>
          <a:prstGeom prst="rect">
            <a:avLst/>
          </a:prstGeom>
          <a:noFill/>
        </p:spPr>
        <p:txBody>
          <a:bodyPr wrap="square" rtlCol="0">
            <a:spAutoFit/>
          </a:bodyPr>
          <a:lstStyle/>
          <a:p>
            <a:r>
              <a:rPr lang="en-US" dirty="0">
                <a:solidFill>
                  <a:schemeClr val="bg1"/>
                </a:solidFill>
              </a:rPr>
              <a:t>Lesson 76</a:t>
            </a:r>
          </a:p>
        </p:txBody>
      </p:sp>
      <p:sp>
        <p:nvSpPr>
          <p:cNvPr id="6" name="TextBox 5"/>
          <p:cNvSpPr txBox="1"/>
          <p:nvPr/>
        </p:nvSpPr>
        <p:spPr>
          <a:xfrm>
            <a:off x="4398706" y="1752600"/>
            <a:ext cx="2819400" cy="2123658"/>
          </a:xfrm>
          <a:prstGeom prst="rect">
            <a:avLst/>
          </a:prstGeom>
          <a:noFill/>
        </p:spPr>
        <p:txBody>
          <a:bodyPr wrap="square" rtlCol="0">
            <a:spAutoFit/>
          </a:bodyPr>
          <a:lstStyle/>
          <a:p>
            <a:r>
              <a:rPr lang="en-US" sz="6600" dirty="0">
                <a:solidFill>
                  <a:schemeClr val="bg1"/>
                </a:solidFill>
                <a:latin typeface="Britannic Bold" panose="020B0903060703020204" pitchFamily="34" charset="0"/>
              </a:rPr>
              <a:t>Lesson 76</a:t>
            </a:r>
          </a:p>
        </p:txBody>
      </p:sp>
      <p:sp>
        <p:nvSpPr>
          <p:cNvPr id="7" name="Rectangle 6"/>
          <p:cNvSpPr/>
          <p:nvPr/>
        </p:nvSpPr>
        <p:spPr>
          <a:xfrm>
            <a:off x="0" y="0"/>
            <a:ext cx="12192000" cy="6858000"/>
          </a:xfrm>
          <a:prstGeom prst="rect">
            <a:avLst/>
          </a:prstGeom>
          <a:solidFill>
            <a:srgbClr val="3A4054"/>
          </a:solidFill>
          <a:ln>
            <a:solidFill>
              <a:schemeClr val="tx1"/>
            </a:solidFill>
          </a:ln>
          <a:effectLst>
            <a:glow rad="4064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9606" y="6452682"/>
            <a:ext cx="2819400" cy="369332"/>
          </a:xfrm>
          <a:prstGeom prst="rect">
            <a:avLst/>
          </a:prstGeom>
          <a:noFill/>
        </p:spPr>
        <p:txBody>
          <a:bodyPr wrap="square" rtlCol="0">
            <a:spAutoFit/>
          </a:bodyPr>
          <a:lstStyle/>
          <a:p>
            <a:r>
              <a:rPr lang="en-US" dirty="0">
                <a:solidFill>
                  <a:schemeClr val="bg1"/>
                </a:solidFill>
              </a:rPr>
              <a:t>Alma 11:40</a:t>
            </a:r>
          </a:p>
        </p:txBody>
      </p:sp>
      <p:grpSp>
        <p:nvGrpSpPr>
          <p:cNvPr id="4" name="Group 3"/>
          <p:cNvGrpSpPr/>
          <p:nvPr/>
        </p:nvGrpSpPr>
        <p:grpSpPr>
          <a:xfrm>
            <a:off x="5334000" y="3115636"/>
            <a:ext cx="2971800" cy="1211520"/>
            <a:chOff x="381000" y="2522280"/>
            <a:chExt cx="2971800" cy="1211520"/>
          </a:xfrm>
        </p:grpSpPr>
        <p:sp>
          <p:nvSpPr>
            <p:cNvPr id="2" name="Rounded Rectangle 1"/>
            <p:cNvSpPr/>
            <p:nvPr/>
          </p:nvSpPr>
          <p:spPr>
            <a:xfrm>
              <a:off x="381000" y="2522280"/>
              <a:ext cx="2971800" cy="121152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2667000"/>
              <a:ext cx="2971800" cy="769441"/>
            </a:xfrm>
            <a:prstGeom prst="rect">
              <a:avLst/>
            </a:prstGeom>
            <a:noFill/>
          </p:spPr>
          <p:txBody>
            <a:bodyPr wrap="square" rtlCol="0">
              <a:spAutoFit/>
            </a:bodyPr>
            <a:lstStyle/>
            <a:p>
              <a:pPr algn="ctr"/>
              <a:r>
                <a:rPr lang="en-US" sz="4400" dirty="0"/>
                <a:t>Salvation</a:t>
              </a:r>
            </a:p>
          </p:txBody>
        </p:sp>
      </p:grpSp>
      <p:grpSp>
        <p:nvGrpSpPr>
          <p:cNvPr id="24" name="Group 23"/>
          <p:cNvGrpSpPr/>
          <p:nvPr/>
        </p:nvGrpSpPr>
        <p:grpSpPr>
          <a:xfrm>
            <a:off x="1897626" y="388342"/>
            <a:ext cx="2971800" cy="1211520"/>
            <a:chOff x="381000" y="2522280"/>
            <a:chExt cx="2971800" cy="1211520"/>
          </a:xfrm>
        </p:grpSpPr>
        <p:sp>
          <p:nvSpPr>
            <p:cNvPr id="25" name="Rounded Rectangle 24"/>
            <p:cNvSpPr/>
            <p:nvPr/>
          </p:nvSpPr>
          <p:spPr>
            <a:xfrm>
              <a:off x="381000" y="2522280"/>
              <a:ext cx="2971800" cy="121152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81000" y="2667000"/>
              <a:ext cx="2971800" cy="769441"/>
            </a:xfrm>
            <a:prstGeom prst="rect">
              <a:avLst/>
            </a:prstGeom>
            <a:noFill/>
          </p:spPr>
          <p:txBody>
            <a:bodyPr wrap="square" rtlCol="0">
              <a:spAutoFit/>
            </a:bodyPr>
            <a:lstStyle/>
            <a:p>
              <a:pPr algn="ctr"/>
              <a:r>
                <a:rPr lang="en-US" sz="4400" dirty="0"/>
                <a:t>Exaltation</a:t>
              </a:r>
            </a:p>
          </p:txBody>
        </p:sp>
      </p:grpSp>
      <p:grpSp>
        <p:nvGrpSpPr>
          <p:cNvPr id="27" name="Group 26"/>
          <p:cNvGrpSpPr/>
          <p:nvPr/>
        </p:nvGrpSpPr>
        <p:grpSpPr>
          <a:xfrm>
            <a:off x="5732206" y="447929"/>
            <a:ext cx="1485900" cy="941153"/>
            <a:chOff x="381000" y="2522280"/>
            <a:chExt cx="2971800" cy="1236469"/>
          </a:xfrm>
        </p:grpSpPr>
        <p:sp>
          <p:nvSpPr>
            <p:cNvPr id="28" name="Rounded Rectangle 27"/>
            <p:cNvSpPr/>
            <p:nvPr/>
          </p:nvSpPr>
          <p:spPr>
            <a:xfrm>
              <a:off x="381000" y="2522280"/>
              <a:ext cx="2971800" cy="1211520"/>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81000" y="2667000"/>
              <a:ext cx="2971800" cy="1091749"/>
            </a:xfrm>
            <a:prstGeom prst="rect">
              <a:avLst/>
            </a:prstGeom>
            <a:noFill/>
          </p:spPr>
          <p:txBody>
            <a:bodyPr wrap="square" rtlCol="0">
              <a:spAutoFit/>
            </a:bodyPr>
            <a:lstStyle/>
            <a:p>
              <a:pPr algn="ctr"/>
              <a:r>
                <a:rPr lang="en-US" sz="2400" dirty="0"/>
                <a:t>Eternal Life</a:t>
              </a:r>
            </a:p>
          </p:txBody>
        </p:sp>
      </p:grpSp>
      <p:grpSp>
        <p:nvGrpSpPr>
          <p:cNvPr id="30" name="Group 29"/>
          <p:cNvGrpSpPr/>
          <p:nvPr/>
        </p:nvGrpSpPr>
        <p:grpSpPr>
          <a:xfrm>
            <a:off x="5931924" y="4651510"/>
            <a:ext cx="1485900" cy="1587483"/>
            <a:chOff x="381000" y="2522280"/>
            <a:chExt cx="2971800" cy="3070933"/>
          </a:xfrm>
        </p:grpSpPr>
        <p:sp>
          <p:nvSpPr>
            <p:cNvPr id="31" name="Rounded Rectangle 30"/>
            <p:cNvSpPr/>
            <p:nvPr/>
          </p:nvSpPr>
          <p:spPr>
            <a:xfrm>
              <a:off x="381000" y="2522280"/>
              <a:ext cx="2971800" cy="307093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81000" y="2666999"/>
              <a:ext cx="2971800" cy="2857842"/>
            </a:xfrm>
            <a:prstGeom prst="rect">
              <a:avLst/>
            </a:prstGeom>
            <a:noFill/>
          </p:spPr>
          <p:txBody>
            <a:bodyPr wrap="square" rtlCol="0">
              <a:spAutoFit/>
            </a:bodyPr>
            <a:lstStyle/>
            <a:p>
              <a:pPr algn="ctr"/>
              <a:r>
                <a:rPr lang="en-US" dirty="0"/>
                <a:t>Life in the highest heaven with the Gods and angels</a:t>
              </a:r>
            </a:p>
          </p:txBody>
        </p:sp>
      </p:grpSp>
      <p:grpSp>
        <p:nvGrpSpPr>
          <p:cNvPr id="33" name="Group 32"/>
          <p:cNvGrpSpPr/>
          <p:nvPr/>
        </p:nvGrpSpPr>
        <p:grpSpPr>
          <a:xfrm>
            <a:off x="8305800" y="4626154"/>
            <a:ext cx="2268794" cy="1587483"/>
            <a:chOff x="381000" y="2522280"/>
            <a:chExt cx="2971800" cy="3070933"/>
          </a:xfrm>
        </p:grpSpPr>
        <p:sp>
          <p:nvSpPr>
            <p:cNvPr id="34" name="Rounded Rectangle 33"/>
            <p:cNvSpPr/>
            <p:nvPr/>
          </p:nvSpPr>
          <p:spPr>
            <a:xfrm>
              <a:off x="381000" y="2522280"/>
              <a:ext cx="2971800" cy="307093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81000" y="2666999"/>
              <a:ext cx="2971800" cy="2321996"/>
            </a:xfrm>
            <a:prstGeom prst="rect">
              <a:avLst/>
            </a:prstGeom>
            <a:noFill/>
          </p:spPr>
          <p:txBody>
            <a:bodyPr wrap="square" rtlCol="0">
              <a:spAutoFit/>
            </a:bodyPr>
            <a:lstStyle/>
            <a:p>
              <a:pPr algn="ctr"/>
              <a:r>
                <a:rPr lang="en-US" dirty="0"/>
                <a:t>One’s saved condition—through the atoning sacrifice of Jesus Christ</a:t>
              </a:r>
            </a:p>
          </p:txBody>
        </p:sp>
      </p:grpSp>
      <p:grpSp>
        <p:nvGrpSpPr>
          <p:cNvPr id="36" name="Group 35"/>
          <p:cNvGrpSpPr/>
          <p:nvPr/>
        </p:nvGrpSpPr>
        <p:grpSpPr>
          <a:xfrm>
            <a:off x="3368778" y="4415052"/>
            <a:ext cx="1485900" cy="941153"/>
            <a:chOff x="381000" y="2522280"/>
            <a:chExt cx="2971800" cy="1236469"/>
          </a:xfrm>
        </p:grpSpPr>
        <p:sp>
          <p:nvSpPr>
            <p:cNvPr id="37" name="Rounded Rectangle 36"/>
            <p:cNvSpPr/>
            <p:nvPr/>
          </p:nvSpPr>
          <p:spPr>
            <a:xfrm>
              <a:off x="381000" y="2522280"/>
              <a:ext cx="2971800" cy="1211520"/>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381000" y="2667000"/>
              <a:ext cx="2971800" cy="1091749"/>
            </a:xfrm>
            <a:prstGeom prst="rect">
              <a:avLst/>
            </a:prstGeom>
            <a:noFill/>
          </p:spPr>
          <p:txBody>
            <a:bodyPr wrap="square" rtlCol="0">
              <a:spAutoFit/>
            </a:bodyPr>
            <a:lstStyle/>
            <a:p>
              <a:pPr algn="ctr"/>
              <a:r>
                <a:rPr lang="en-US" sz="2400" dirty="0"/>
                <a:t>Eternal Life</a:t>
              </a:r>
            </a:p>
          </p:txBody>
        </p:sp>
      </p:grpSp>
      <p:grpSp>
        <p:nvGrpSpPr>
          <p:cNvPr id="39" name="Group 38"/>
          <p:cNvGrpSpPr/>
          <p:nvPr/>
        </p:nvGrpSpPr>
        <p:grpSpPr>
          <a:xfrm>
            <a:off x="4363065" y="1816036"/>
            <a:ext cx="1485900" cy="811604"/>
            <a:chOff x="381000" y="2522280"/>
            <a:chExt cx="2971800" cy="3070933"/>
          </a:xfrm>
        </p:grpSpPr>
        <p:sp>
          <p:nvSpPr>
            <p:cNvPr id="40" name="Rounded Rectangle 39"/>
            <p:cNvSpPr/>
            <p:nvPr/>
          </p:nvSpPr>
          <p:spPr>
            <a:xfrm>
              <a:off x="381000" y="2522280"/>
              <a:ext cx="2971800" cy="3070933"/>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81000" y="2666998"/>
              <a:ext cx="2971800" cy="2445576"/>
            </a:xfrm>
            <a:prstGeom prst="rect">
              <a:avLst/>
            </a:prstGeom>
            <a:noFill/>
          </p:spPr>
          <p:txBody>
            <a:bodyPr wrap="square" rtlCol="0">
              <a:spAutoFit/>
            </a:bodyPr>
            <a:lstStyle/>
            <a:p>
              <a:pPr algn="ctr"/>
              <a:r>
                <a:rPr lang="en-US" dirty="0"/>
                <a:t>Salvation—to be saved</a:t>
              </a:r>
            </a:p>
          </p:txBody>
        </p:sp>
      </p:grpSp>
      <p:grpSp>
        <p:nvGrpSpPr>
          <p:cNvPr id="42" name="Group 41"/>
          <p:cNvGrpSpPr/>
          <p:nvPr/>
        </p:nvGrpSpPr>
        <p:grpSpPr>
          <a:xfrm>
            <a:off x="7772400" y="1482066"/>
            <a:ext cx="2268794" cy="1257550"/>
            <a:chOff x="381000" y="2522280"/>
            <a:chExt cx="2971800" cy="3180495"/>
          </a:xfrm>
        </p:grpSpPr>
        <p:sp>
          <p:nvSpPr>
            <p:cNvPr id="43" name="Rounded Rectangle 42"/>
            <p:cNvSpPr/>
            <p:nvPr/>
          </p:nvSpPr>
          <p:spPr>
            <a:xfrm>
              <a:off x="381000" y="2522280"/>
              <a:ext cx="2971800" cy="3070933"/>
            </a:xfrm>
            <a:prstGeom prst="round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381000" y="2666999"/>
              <a:ext cx="2971800" cy="3035776"/>
            </a:xfrm>
            <a:prstGeom prst="rect">
              <a:avLst/>
            </a:prstGeom>
            <a:noFill/>
          </p:spPr>
          <p:txBody>
            <a:bodyPr wrap="square" rtlCol="0">
              <a:spAutoFit/>
            </a:bodyPr>
            <a:lstStyle/>
            <a:p>
              <a:pPr algn="ctr"/>
              <a:r>
                <a:rPr lang="en-US" dirty="0"/>
                <a:t>One who qualifies  to dwell with and be part of the Church of the Firstborn</a:t>
              </a:r>
            </a:p>
          </p:txBody>
        </p:sp>
      </p:grpSp>
      <p:sp>
        <p:nvSpPr>
          <p:cNvPr id="8" name="Right Arrow 7"/>
          <p:cNvSpPr/>
          <p:nvPr/>
        </p:nvSpPr>
        <p:spPr>
          <a:xfrm>
            <a:off x="4869426" y="616612"/>
            <a:ext cx="862780" cy="57399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p:cNvSpPr/>
          <p:nvPr/>
        </p:nvSpPr>
        <p:spPr>
          <a:xfrm rot="7889900">
            <a:off x="5841551" y="1528771"/>
            <a:ext cx="862780" cy="57399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p:cNvSpPr/>
          <p:nvPr/>
        </p:nvSpPr>
        <p:spPr>
          <a:xfrm>
            <a:off x="6210301" y="2165622"/>
            <a:ext cx="1221043" cy="57399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rot="8300930">
            <a:off x="4201030" y="3643148"/>
            <a:ext cx="862780" cy="57399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47"/>
          <p:cNvSpPr/>
          <p:nvPr/>
        </p:nvSpPr>
        <p:spPr>
          <a:xfrm rot="539217">
            <a:off x="4780933" y="5431381"/>
            <a:ext cx="862780" cy="57399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p:cNvSpPr/>
          <p:nvPr/>
        </p:nvSpPr>
        <p:spPr>
          <a:xfrm>
            <a:off x="7457728" y="5149001"/>
            <a:ext cx="862780" cy="57399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ight Arrow 49"/>
          <p:cNvSpPr/>
          <p:nvPr/>
        </p:nvSpPr>
        <p:spPr>
          <a:xfrm rot="7889900">
            <a:off x="8316129" y="2860539"/>
            <a:ext cx="862780" cy="57399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594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dissolve">
                                      <p:cBhvr>
                                        <p:cTn id="16" dur="500"/>
                                        <p:tgtEl>
                                          <p:spTgt spid="45"/>
                                        </p:tgtEl>
                                      </p:cBhvr>
                                    </p:animEffect>
                                  </p:childTnLst>
                                </p:cTn>
                              </p:par>
                              <p:par>
                                <p:cTn id="17" presetID="9"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dissolve">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dissolve">
                                      <p:cBhvr>
                                        <p:cTn id="24" dur="500"/>
                                        <p:tgtEl>
                                          <p:spTgt spid="46"/>
                                        </p:tgtEl>
                                      </p:cBhvr>
                                    </p:animEffect>
                                  </p:childTnLst>
                                </p:cTn>
                              </p:par>
                              <p:par>
                                <p:cTn id="25" presetID="9"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dissolve">
                                      <p:cBhvr>
                                        <p:cTn id="32" dur="500"/>
                                        <p:tgtEl>
                                          <p:spTgt spid="50"/>
                                        </p:tgtEl>
                                      </p:cBhvr>
                                    </p:animEffect>
                                  </p:childTnLst>
                                </p:cTn>
                              </p:par>
                              <p:par>
                                <p:cTn id="33" presetID="9"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dissolv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dissolve">
                                      <p:cBhvr>
                                        <p:cTn id="40" dur="500"/>
                                        <p:tgtEl>
                                          <p:spTgt spid="47"/>
                                        </p:tgtEl>
                                      </p:cBhvr>
                                    </p:animEffect>
                                  </p:childTnLst>
                                </p:cTn>
                              </p:par>
                              <p:par>
                                <p:cTn id="41" presetID="9"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dissolve">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dissolve">
                                      <p:cBhvr>
                                        <p:cTn id="48" dur="500"/>
                                        <p:tgtEl>
                                          <p:spTgt spid="48"/>
                                        </p:tgtEl>
                                      </p:cBhvr>
                                    </p:animEffect>
                                  </p:childTnLst>
                                </p:cTn>
                              </p:par>
                              <p:par>
                                <p:cTn id="49" presetID="9"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dissolv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dissolve">
                                      <p:cBhvr>
                                        <p:cTn id="56" dur="500"/>
                                        <p:tgtEl>
                                          <p:spTgt spid="49"/>
                                        </p:tgtEl>
                                      </p:cBhvr>
                                    </p:animEffect>
                                  </p:childTnLst>
                                </p:cTn>
                              </p:par>
                              <p:par>
                                <p:cTn id="57" presetID="9"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dissolve">
                                      <p:cBhvr>
                                        <p:cTn id="5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5" grpId="0" animBg="1"/>
      <p:bldP spid="46" grpId="0" animBg="1"/>
      <p:bldP spid="47" grpId="0" animBg="1"/>
      <p:bldP spid="48" grpId="0" animBg="1"/>
      <p:bldP spid="49" grpId="0" animBg="1"/>
      <p:bldP spid="5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9306" y="152400"/>
            <a:ext cx="2819400" cy="369332"/>
          </a:xfrm>
          <a:prstGeom prst="rect">
            <a:avLst/>
          </a:prstGeom>
          <a:noFill/>
        </p:spPr>
        <p:txBody>
          <a:bodyPr wrap="square" rtlCol="0">
            <a:spAutoFit/>
          </a:bodyPr>
          <a:lstStyle/>
          <a:p>
            <a:r>
              <a:rPr lang="en-US" dirty="0">
                <a:solidFill>
                  <a:schemeClr val="bg1"/>
                </a:solidFill>
              </a:rPr>
              <a:t>Lesson 76</a:t>
            </a:r>
          </a:p>
        </p:txBody>
      </p:sp>
      <p:sp>
        <p:nvSpPr>
          <p:cNvPr id="6" name="TextBox 5"/>
          <p:cNvSpPr txBox="1"/>
          <p:nvPr/>
        </p:nvSpPr>
        <p:spPr>
          <a:xfrm>
            <a:off x="4398706" y="1752600"/>
            <a:ext cx="2819400" cy="2123658"/>
          </a:xfrm>
          <a:prstGeom prst="rect">
            <a:avLst/>
          </a:prstGeom>
          <a:noFill/>
        </p:spPr>
        <p:txBody>
          <a:bodyPr wrap="square" rtlCol="0">
            <a:spAutoFit/>
          </a:bodyPr>
          <a:lstStyle/>
          <a:p>
            <a:r>
              <a:rPr lang="en-US" sz="6600" dirty="0">
                <a:solidFill>
                  <a:schemeClr val="bg1"/>
                </a:solidFill>
                <a:latin typeface="Britannic Bold" panose="020B0903060703020204" pitchFamily="34" charset="0"/>
              </a:rPr>
              <a:t>Lesson 76</a:t>
            </a:r>
          </a:p>
        </p:txBody>
      </p:sp>
      <p:sp>
        <p:nvSpPr>
          <p:cNvPr id="7" name="Rectangle 6"/>
          <p:cNvSpPr/>
          <p:nvPr/>
        </p:nvSpPr>
        <p:spPr>
          <a:xfrm>
            <a:off x="0" y="0"/>
            <a:ext cx="12192000" cy="6858000"/>
          </a:xfrm>
          <a:prstGeom prst="rect">
            <a:avLst/>
          </a:prstGeom>
          <a:solidFill>
            <a:srgbClr val="3A4054"/>
          </a:solidFill>
          <a:ln>
            <a:solidFill>
              <a:schemeClr val="tx1"/>
            </a:solidFill>
          </a:ln>
          <a:effectLst>
            <a:glow rad="4064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6478" y="6463804"/>
            <a:ext cx="2819400" cy="369332"/>
          </a:xfrm>
          <a:prstGeom prst="rect">
            <a:avLst/>
          </a:prstGeom>
          <a:noFill/>
        </p:spPr>
        <p:txBody>
          <a:bodyPr wrap="square" rtlCol="0">
            <a:spAutoFit/>
          </a:bodyPr>
          <a:lstStyle/>
          <a:p>
            <a:r>
              <a:rPr lang="en-US" dirty="0">
                <a:solidFill>
                  <a:schemeClr val="bg1"/>
                </a:solidFill>
              </a:rPr>
              <a:t>Alma 11:40</a:t>
            </a:r>
          </a:p>
        </p:txBody>
      </p:sp>
      <p:sp>
        <p:nvSpPr>
          <p:cNvPr id="11" name="TextBox 10"/>
          <p:cNvSpPr txBox="1"/>
          <p:nvPr/>
        </p:nvSpPr>
        <p:spPr>
          <a:xfrm>
            <a:off x="1331263" y="2974786"/>
            <a:ext cx="8536637" cy="3416320"/>
          </a:xfrm>
          <a:prstGeom prst="rect">
            <a:avLst/>
          </a:prstGeom>
          <a:noFill/>
        </p:spPr>
        <p:txBody>
          <a:bodyPr wrap="square" rtlCol="0">
            <a:spAutoFit/>
          </a:bodyPr>
          <a:lstStyle/>
          <a:p>
            <a:pPr fontAlgn="base"/>
            <a:r>
              <a:rPr lang="en-US" sz="2400" dirty="0">
                <a:solidFill>
                  <a:schemeClr val="bg1"/>
                </a:solidFill>
              </a:rPr>
              <a:t>“We need a strong faith in Christ to be able to repent. Our faith has to include a ‘correct idea of [God’s] character, perfections, and attributes.’</a:t>
            </a:r>
          </a:p>
          <a:p>
            <a:pPr fontAlgn="base"/>
            <a:endParaRPr lang="en-US" sz="2400" dirty="0">
              <a:solidFill>
                <a:schemeClr val="bg1"/>
              </a:solidFill>
            </a:endParaRPr>
          </a:p>
          <a:p>
            <a:pPr fontAlgn="base"/>
            <a:r>
              <a:rPr lang="en-US" sz="2400" dirty="0">
                <a:solidFill>
                  <a:schemeClr val="bg1"/>
                </a:solidFill>
              </a:rPr>
              <a:t>If we believe that God knows all things, is loving, and is merciful, we will be able to put our trust in Him for our salvation without wavering. Faith in Christ will change our thoughts, beliefs, and behaviors that are not in harmony with God’s will.”</a:t>
            </a:r>
          </a:p>
          <a:p>
            <a:pPr fontAlgn="base"/>
            <a:r>
              <a:rPr lang="en-US" sz="2400" dirty="0">
                <a:solidFill>
                  <a:schemeClr val="bg1"/>
                </a:solidFill>
              </a:rPr>
              <a:t>President Dieter F. </a:t>
            </a:r>
            <a:r>
              <a:rPr lang="en-US" sz="2400" dirty="0" err="1">
                <a:solidFill>
                  <a:schemeClr val="bg1"/>
                </a:solidFill>
              </a:rPr>
              <a:t>Uchtdorf</a:t>
            </a:r>
            <a:endParaRPr lang="en-US" sz="2400" dirty="0">
              <a:solidFill>
                <a:schemeClr val="bg1"/>
              </a:solidFill>
            </a:endParaRPr>
          </a:p>
        </p:txBody>
      </p:sp>
      <p:grpSp>
        <p:nvGrpSpPr>
          <p:cNvPr id="10" name="Group 9"/>
          <p:cNvGrpSpPr/>
          <p:nvPr/>
        </p:nvGrpSpPr>
        <p:grpSpPr>
          <a:xfrm>
            <a:off x="2552700" y="61397"/>
            <a:ext cx="7315200" cy="2743200"/>
            <a:chOff x="1028700" y="61397"/>
            <a:chExt cx="7315200" cy="2743200"/>
          </a:xfrm>
        </p:grpSpPr>
        <p:grpSp>
          <p:nvGrpSpPr>
            <p:cNvPr id="13" name="Group 18"/>
            <p:cNvGrpSpPr/>
            <p:nvPr/>
          </p:nvGrpSpPr>
          <p:grpSpPr>
            <a:xfrm>
              <a:off x="1028700" y="61397"/>
              <a:ext cx="7315200" cy="2743200"/>
              <a:chOff x="965200" y="2286000"/>
              <a:chExt cx="7379144" cy="2743200"/>
            </a:xfrm>
          </p:grpSpPr>
          <p:sp>
            <p:nvSpPr>
              <p:cNvPr id="15" name="Rectangle 14"/>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6" idx="1"/>
              </p:cNvCxnSpPr>
              <p:nvPr/>
            </p:nvCxnSpPr>
            <p:spPr>
              <a:xfrm flipV="1">
                <a:off x="965200" y="4876800"/>
                <a:ext cx="7379144" cy="7327"/>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1410102" y="325022"/>
              <a:ext cx="6526776" cy="1938992"/>
            </a:xfrm>
            <a:prstGeom prst="rect">
              <a:avLst/>
            </a:prstGeom>
          </p:spPr>
          <p:txBody>
            <a:bodyPr wrap="square">
              <a:spAutoFit/>
            </a:bodyPr>
            <a:lstStyle/>
            <a:p>
              <a:pPr algn="ctr"/>
              <a:r>
                <a:rPr lang="en-US" sz="4000" b="1" i="1" dirty="0">
                  <a:solidFill>
                    <a:schemeClr val="bg1"/>
                  </a:solidFill>
                </a:rPr>
                <a:t>When we believe in Jesus Christ, we can be redeemed from our sins.</a:t>
              </a:r>
              <a:endParaRPr lang="en-US" sz="4000" dirty="0">
                <a:solidFill>
                  <a:schemeClr val="bg1"/>
                </a:solidFill>
              </a:endParaRPr>
            </a:p>
          </p:txBody>
        </p:sp>
      </p:gr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3021" y="4508866"/>
            <a:ext cx="1517904" cy="1895856"/>
          </a:xfrm>
          <a:prstGeom prst="rect">
            <a:avLst/>
          </a:prstGeom>
        </p:spPr>
      </p:pic>
    </p:spTree>
    <p:extLst>
      <p:ext uri="{BB962C8B-B14F-4D97-AF65-F5344CB8AC3E}">
        <p14:creationId xmlns:p14="http://schemas.microsoft.com/office/powerpoint/2010/main" val="136652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Picture 366">
            <a:extLst>
              <a:ext uri="{FF2B5EF4-FFF2-40B4-BE49-F238E27FC236}">
                <a16:creationId xmlns:a16="http://schemas.microsoft.com/office/drawing/2014/main" id="{1C3C954E-564A-49FA-9259-47FA7AA02D8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36286" t="39799" r="36250" b="36268"/>
          <a:stretch/>
        </p:blipFill>
        <p:spPr>
          <a:xfrm>
            <a:off x="0" y="0"/>
            <a:ext cx="12213132"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err="1">
                <a:solidFill>
                  <a:schemeClr val="bg1"/>
                </a:solidFill>
                <a:latin typeface="Arabic Typesetting" pitchFamily="66" charset="-78"/>
                <a:cs typeface="Arabic Typesetting" pitchFamily="66" charset="-78"/>
              </a:rPr>
              <a:t>Ammonihahites</a:t>
            </a:r>
            <a:endParaRPr lang="en-US" sz="6000" dirty="0">
              <a:solidFill>
                <a:schemeClr val="bg1"/>
              </a:solidFill>
              <a:latin typeface="Arabic Typesetting" pitchFamily="66" charset="-78"/>
              <a:cs typeface="Arabic Typesetting" pitchFamily="66" charset="-78"/>
            </a:endParaRPr>
          </a:p>
        </p:txBody>
      </p:sp>
      <p:sp>
        <p:nvSpPr>
          <p:cNvPr id="7" name="TextBox 6"/>
          <p:cNvSpPr txBox="1"/>
          <p:nvPr/>
        </p:nvSpPr>
        <p:spPr>
          <a:xfrm>
            <a:off x="246715" y="1133329"/>
            <a:ext cx="5941480" cy="2862322"/>
          </a:xfrm>
          <a:prstGeom prst="rect">
            <a:avLst/>
          </a:prstGeom>
          <a:noFill/>
        </p:spPr>
        <p:txBody>
          <a:bodyPr wrap="square" rtlCol="0">
            <a:spAutoFit/>
          </a:bodyPr>
          <a:lstStyle/>
          <a:p>
            <a:r>
              <a:rPr lang="en-US" dirty="0">
                <a:solidFill>
                  <a:schemeClr val="bg1"/>
                </a:solidFill>
              </a:rPr>
              <a:t>They were those who dwelled in the city of </a:t>
            </a:r>
            <a:r>
              <a:rPr lang="en-US" dirty="0" err="1">
                <a:solidFill>
                  <a:schemeClr val="bg1"/>
                </a:solidFill>
              </a:rPr>
              <a:t>Ammonihah</a:t>
            </a:r>
            <a:endParaRPr lang="en-US" dirty="0">
              <a:solidFill>
                <a:schemeClr val="bg1"/>
              </a:solidFill>
            </a:endParaRPr>
          </a:p>
          <a:p>
            <a:endParaRPr lang="en-US" dirty="0">
              <a:solidFill>
                <a:schemeClr val="bg1"/>
              </a:solidFill>
            </a:endParaRPr>
          </a:p>
          <a:p>
            <a:r>
              <a:rPr lang="en-US" dirty="0">
                <a:solidFill>
                  <a:schemeClr val="bg1"/>
                </a:solidFill>
              </a:rPr>
              <a:t>The inhabitants of the city rejected the gospel delivered by Alma and </a:t>
            </a:r>
            <a:r>
              <a:rPr lang="en-US" dirty="0" err="1">
                <a:solidFill>
                  <a:schemeClr val="bg1"/>
                </a:solidFill>
              </a:rPr>
              <a:t>Amulek</a:t>
            </a:r>
            <a:endParaRPr lang="en-US" dirty="0">
              <a:solidFill>
                <a:schemeClr val="bg1"/>
              </a:solidFill>
            </a:endParaRPr>
          </a:p>
          <a:p>
            <a:endParaRPr lang="en-US" dirty="0">
              <a:solidFill>
                <a:schemeClr val="bg1"/>
              </a:solidFill>
            </a:endParaRPr>
          </a:p>
          <a:p>
            <a:r>
              <a:rPr lang="en-US" dirty="0">
                <a:solidFill>
                  <a:schemeClr val="bg1"/>
                </a:solidFill>
              </a:rPr>
              <a:t>The wicked population was destroyed in 81 BC by invading Lamanites (Alma 16:9)</a:t>
            </a:r>
          </a:p>
          <a:p>
            <a:endParaRPr lang="en-US" dirty="0">
              <a:solidFill>
                <a:schemeClr val="bg1"/>
              </a:solidFill>
            </a:endParaRPr>
          </a:p>
          <a:p>
            <a:r>
              <a:rPr lang="en-US" dirty="0" err="1">
                <a:solidFill>
                  <a:schemeClr val="bg1"/>
                </a:solidFill>
              </a:rPr>
              <a:t>Ammonihah</a:t>
            </a:r>
            <a:r>
              <a:rPr lang="en-US" dirty="0">
                <a:solidFill>
                  <a:schemeClr val="bg1"/>
                </a:solidFill>
              </a:rPr>
              <a:t> was a cosmopolitan city with both </a:t>
            </a:r>
            <a:r>
              <a:rPr lang="en-US" dirty="0" err="1">
                <a:solidFill>
                  <a:schemeClr val="bg1"/>
                </a:solidFill>
              </a:rPr>
              <a:t>Nephite</a:t>
            </a:r>
            <a:r>
              <a:rPr lang="en-US" dirty="0">
                <a:solidFill>
                  <a:schemeClr val="bg1"/>
                </a:solidFill>
              </a:rPr>
              <a:t> and non-</a:t>
            </a:r>
            <a:r>
              <a:rPr lang="en-US" dirty="0" err="1">
                <a:solidFill>
                  <a:schemeClr val="bg1"/>
                </a:solidFill>
              </a:rPr>
              <a:t>Nephite</a:t>
            </a:r>
            <a:r>
              <a:rPr lang="en-US" dirty="0">
                <a:solidFill>
                  <a:schemeClr val="bg1"/>
                </a:solidFill>
              </a:rPr>
              <a:t> citizens. (see article)</a:t>
            </a:r>
          </a:p>
        </p:txBody>
      </p:sp>
      <p:grpSp>
        <p:nvGrpSpPr>
          <p:cNvPr id="92" name="Group 91">
            <a:extLst>
              <a:ext uri="{FF2B5EF4-FFF2-40B4-BE49-F238E27FC236}">
                <a16:creationId xmlns:a16="http://schemas.microsoft.com/office/drawing/2014/main" id="{F56C0F64-82AF-3A5D-69B4-AD342B44B3BD}"/>
              </a:ext>
            </a:extLst>
          </p:cNvPr>
          <p:cNvGrpSpPr/>
          <p:nvPr/>
        </p:nvGrpSpPr>
        <p:grpSpPr>
          <a:xfrm>
            <a:off x="8598869" y="425606"/>
            <a:ext cx="1214736" cy="2883891"/>
            <a:chOff x="8598869" y="425606"/>
            <a:chExt cx="1214736" cy="2883891"/>
          </a:xfrm>
        </p:grpSpPr>
        <p:grpSp>
          <p:nvGrpSpPr>
            <p:cNvPr id="35" name="Group 61"/>
            <p:cNvGrpSpPr/>
            <p:nvPr/>
          </p:nvGrpSpPr>
          <p:grpSpPr>
            <a:xfrm>
              <a:off x="8598869" y="425606"/>
              <a:ext cx="1214736" cy="2743200"/>
              <a:chOff x="3962400" y="1219200"/>
              <a:chExt cx="1978594" cy="4468196"/>
            </a:xfrm>
            <a:solidFill>
              <a:schemeClr val="bg1">
                <a:lumMod val="65000"/>
              </a:schemeClr>
            </a:solidFill>
          </p:grpSpPr>
          <p:sp>
            <p:nvSpPr>
              <p:cNvPr id="63" name="Oval 2"/>
              <p:cNvSpPr/>
              <p:nvPr/>
            </p:nvSpPr>
            <p:spPr>
              <a:xfrm rot="1267050">
                <a:off x="4539126" y="4933829"/>
                <a:ext cx="456113" cy="748528"/>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19394983">
                <a:off x="4979207" y="4938868"/>
                <a:ext cx="456113" cy="748528"/>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
              <p:cNvSpPr/>
              <p:nvPr/>
            </p:nvSpPr>
            <p:spPr>
              <a:xfrm>
                <a:off x="4267200" y="3505200"/>
                <a:ext cx="1436077" cy="1773529"/>
              </a:xfrm>
              <a:prstGeom prst="trapezoid">
                <a:avLst>
                  <a:gd name="adj" fmla="val 2547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174"/>
              <p:cNvGrpSpPr/>
              <p:nvPr/>
            </p:nvGrpSpPr>
            <p:grpSpPr>
              <a:xfrm>
                <a:off x="4572000" y="2514600"/>
                <a:ext cx="762000" cy="1600200"/>
                <a:chOff x="6629400" y="2667000"/>
                <a:chExt cx="762000" cy="1600200"/>
              </a:xfrm>
              <a:grpFill/>
            </p:grpSpPr>
            <p:sp>
              <p:nvSpPr>
                <p:cNvPr id="88" name="Oval 87"/>
                <p:cNvSpPr/>
                <p:nvPr/>
              </p:nvSpPr>
              <p:spPr>
                <a:xfrm>
                  <a:off x="6705600" y="2743200"/>
                  <a:ext cx="533400" cy="15240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oon 88"/>
                <p:cNvSpPr/>
                <p:nvPr/>
              </p:nvSpPr>
              <p:spPr>
                <a:xfrm>
                  <a:off x="6629400" y="2743200"/>
                  <a:ext cx="381000" cy="1524000"/>
                </a:xfrm>
                <a:prstGeom prst="moon">
                  <a:avLst>
                    <a:gd name="adj" fmla="val 815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Moon 89"/>
                <p:cNvSpPr/>
                <p:nvPr/>
              </p:nvSpPr>
              <p:spPr>
                <a:xfrm rot="10800000">
                  <a:off x="7010400" y="2743200"/>
                  <a:ext cx="381000" cy="1447800"/>
                </a:xfrm>
                <a:prstGeom prst="moon">
                  <a:avLst>
                    <a:gd name="adj" fmla="val 815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p:cNvSpPr/>
                <p:nvPr/>
              </p:nvSpPr>
              <p:spPr>
                <a:xfrm rot="10800000">
                  <a:off x="6781800" y="2667000"/>
                  <a:ext cx="457200" cy="609600"/>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186"/>
              <p:cNvGrpSpPr/>
              <p:nvPr/>
            </p:nvGrpSpPr>
            <p:grpSpPr>
              <a:xfrm>
                <a:off x="4495800" y="3581400"/>
                <a:ext cx="990600" cy="533400"/>
                <a:chOff x="6324600" y="2362200"/>
                <a:chExt cx="990600" cy="457200"/>
              </a:xfrm>
              <a:grpFill/>
            </p:grpSpPr>
            <p:sp>
              <p:nvSpPr>
                <p:cNvPr id="77" name="Rounded Rectangle 76"/>
                <p:cNvSpPr/>
                <p:nvPr/>
              </p:nvSpPr>
              <p:spPr>
                <a:xfrm>
                  <a:off x="6324600" y="2362200"/>
                  <a:ext cx="990600" cy="4572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185"/>
                <p:cNvGrpSpPr/>
                <p:nvPr/>
              </p:nvGrpSpPr>
              <p:grpSpPr>
                <a:xfrm>
                  <a:off x="6324600" y="2362200"/>
                  <a:ext cx="990600" cy="457200"/>
                  <a:chOff x="6248400" y="3733800"/>
                  <a:chExt cx="2514600" cy="1143000"/>
                </a:xfrm>
                <a:grpFill/>
              </p:grpSpPr>
              <p:sp>
                <p:nvSpPr>
                  <p:cNvPr id="79" name="Notched Right Arrow 78"/>
                  <p:cNvSpPr/>
                  <p:nvPr/>
                </p:nvSpPr>
                <p:spPr>
                  <a:xfrm rot="5400000">
                    <a:off x="6172200" y="3810000"/>
                    <a:ext cx="1143000" cy="990600"/>
                  </a:xfrm>
                  <a:prstGeom prst="notched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Notched Right Arrow 79"/>
                  <p:cNvSpPr/>
                  <p:nvPr/>
                </p:nvSpPr>
                <p:spPr>
                  <a:xfrm rot="16200000">
                    <a:off x="6934200" y="3810000"/>
                    <a:ext cx="1143000" cy="990600"/>
                  </a:xfrm>
                  <a:prstGeom prst="notched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Notched Right Arrow 80"/>
                  <p:cNvSpPr/>
                  <p:nvPr/>
                </p:nvSpPr>
                <p:spPr>
                  <a:xfrm rot="5400000">
                    <a:off x="7696200" y="3810000"/>
                    <a:ext cx="1143000" cy="990600"/>
                  </a:xfrm>
                  <a:prstGeom prst="notched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ross 81"/>
                  <p:cNvSpPr/>
                  <p:nvPr/>
                </p:nvSpPr>
                <p:spPr>
                  <a:xfrm>
                    <a:off x="6553200" y="4038600"/>
                    <a:ext cx="381000" cy="609600"/>
                  </a:xfrm>
                  <a:prstGeom prst="plus">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ross 82"/>
                  <p:cNvSpPr/>
                  <p:nvPr/>
                </p:nvSpPr>
                <p:spPr>
                  <a:xfrm>
                    <a:off x="7315200" y="3962400"/>
                    <a:ext cx="381000" cy="609600"/>
                  </a:xfrm>
                  <a:prstGeom prst="plus">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ross 83"/>
                  <p:cNvSpPr/>
                  <p:nvPr/>
                </p:nvSpPr>
                <p:spPr>
                  <a:xfrm>
                    <a:off x="8077200" y="4038600"/>
                    <a:ext cx="381000" cy="609600"/>
                  </a:xfrm>
                  <a:prstGeom prst="plus">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p:cNvSpPr/>
                  <p:nvPr/>
                </p:nvSpPr>
                <p:spPr>
                  <a:xfrm>
                    <a:off x="6629400" y="4191000"/>
                    <a:ext cx="228600" cy="304800"/>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p:cNvSpPr/>
                  <p:nvPr/>
                </p:nvSpPr>
                <p:spPr>
                  <a:xfrm>
                    <a:off x="7377545" y="4105564"/>
                    <a:ext cx="228600" cy="304800"/>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p:cNvSpPr/>
                  <p:nvPr/>
                </p:nvSpPr>
                <p:spPr>
                  <a:xfrm>
                    <a:off x="8167254" y="4167909"/>
                    <a:ext cx="228600" cy="304800"/>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8" name="Cloud 67"/>
              <p:cNvSpPr/>
              <p:nvPr/>
            </p:nvSpPr>
            <p:spPr>
              <a:xfrm rot="17861674">
                <a:off x="4266536" y="1305631"/>
                <a:ext cx="1310157" cy="1274937"/>
              </a:xfrm>
              <a:prstGeom prst="clou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2"/>
              <p:cNvSpPr/>
              <p:nvPr/>
            </p:nvSpPr>
            <p:spPr>
              <a:xfrm rot="20847300">
                <a:off x="5554229" y="3439438"/>
                <a:ext cx="386765" cy="66707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3"/>
              <p:cNvSpPr/>
              <p:nvPr/>
            </p:nvSpPr>
            <p:spPr>
              <a:xfrm>
                <a:off x="3962400" y="3557797"/>
                <a:ext cx="386765" cy="66707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4"/>
              <p:cNvSpPr/>
              <p:nvPr/>
            </p:nvSpPr>
            <p:spPr>
              <a:xfrm rot="19975199">
                <a:off x="5077992" y="2250175"/>
                <a:ext cx="666750" cy="1671083"/>
              </a:xfrm>
              <a:prstGeom prst="trapezoid">
                <a:avLst>
                  <a:gd name="adj" fmla="val 341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5"/>
              <p:cNvSpPr/>
              <p:nvPr/>
            </p:nvSpPr>
            <p:spPr>
              <a:xfrm rot="1327004">
                <a:off x="4176248" y="2402632"/>
                <a:ext cx="666750" cy="1671083"/>
              </a:xfrm>
              <a:prstGeom prst="trapezoid">
                <a:avLst>
                  <a:gd name="adj" fmla="val 341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gular Pentagon 72"/>
              <p:cNvSpPr/>
              <p:nvPr/>
            </p:nvSpPr>
            <p:spPr>
              <a:xfrm rot="10800000">
                <a:off x="4495800" y="1447800"/>
                <a:ext cx="914400" cy="1295400"/>
              </a:xfrm>
              <a:prstGeom prst="pent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loud 73"/>
              <p:cNvSpPr/>
              <p:nvPr/>
            </p:nvSpPr>
            <p:spPr>
              <a:xfrm>
                <a:off x="4648200" y="2362200"/>
                <a:ext cx="609600" cy="457200"/>
              </a:xfrm>
              <a:prstGeom prst="clou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800600" y="2438400"/>
                <a:ext cx="274027" cy="1524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loud 75"/>
              <p:cNvSpPr/>
              <p:nvPr/>
            </p:nvSpPr>
            <p:spPr>
              <a:xfrm>
                <a:off x="4419600" y="1219200"/>
                <a:ext cx="914400" cy="609600"/>
              </a:xfrm>
              <a:prstGeom prst="clou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6" name="Rectangle 365"/>
            <p:cNvSpPr/>
            <p:nvPr/>
          </p:nvSpPr>
          <p:spPr>
            <a:xfrm>
              <a:off x="8762249" y="3080897"/>
              <a:ext cx="990600" cy="228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8" name="TextBox 367">
            <a:extLst>
              <a:ext uri="{FF2B5EF4-FFF2-40B4-BE49-F238E27FC236}">
                <a16:creationId xmlns:a16="http://schemas.microsoft.com/office/drawing/2014/main" id="{705B7670-226A-4EC6-B1CA-84053436FDD3}"/>
              </a:ext>
            </a:extLst>
          </p:cNvPr>
          <p:cNvSpPr txBox="1"/>
          <p:nvPr/>
        </p:nvSpPr>
        <p:spPr>
          <a:xfrm>
            <a:off x="11129510" y="6507076"/>
            <a:ext cx="1143000" cy="307777"/>
          </a:xfrm>
          <a:prstGeom prst="rect">
            <a:avLst/>
          </a:prstGeom>
          <a:noFill/>
        </p:spPr>
        <p:txBody>
          <a:bodyPr wrap="square" rtlCol="0">
            <a:spAutoFit/>
          </a:bodyPr>
          <a:lstStyle/>
          <a:p>
            <a:r>
              <a:rPr lang="en-US" sz="1400" dirty="0">
                <a:solidFill>
                  <a:schemeClr val="bg1"/>
                </a:solidFill>
              </a:rPr>
              <a:t>Who’s Who</a:t>
            </a:r>
          </a:p>
        </p:txBody>
      </p:sp>
      <p:grpSp>
        <p:nvGrpSpPr>
          <p:cNvPr id="2" name="Group 1">
            <a:extLst>
              <a:ext uri="{FF2B5EF4-FFF2-40B4-BE49-F238E27FC236}">
                <a16:creationId xmlns:a16="http://schemas.microsoft.com/office/drawing/2014/main" id="{D62E96D9-C578-E1F0-825B-9D965065F3CD}"/>
              </a:ext>
            </a:extLst>
          </p:cNvPr>
          <p:cNvGrpSpPr/>
          <p:nvPr/>
        </p:nvGrpSpPr>
        <p:grpSpPr>
          <a:xfrm>
            <a:off x="5815307" y="3564151"/>
            <a:ext cx="3075986" cy="2913125"/>
            <a:chOff x="7154756" y="1692121"/>
            <a:chExt cx="3640251" cy="3447514"/>
          </a:xfrm>
        </p:grpSpPr>
        <p:grpSp>
          <p:nvGrpSpPr>
            <p:cNvPr id="3" name="Group 43">
              <a:extLst>
                <a:ext uri="{FF2B5EF4-FFF2-40B4-BE49-F238E27FC236}">
                  <a16:creationId xmlns:a16="http://schemas.microsoft.com/office/drawing/2014/main" id="{7778294E-2714-32F3-6078-FD72548D55EE}"/>
                </a:ext>
              </a:extLst>
            </p:cNvPr>
            <p:cNvGrpSpPr/>
            <p:nvPr/>
          </p:nvGrpSpPr>
          <p:grpSpPr>
            <a:xfrm>
              <a:off x="7784286" y="1692121"/>
              <a:ext cx="1201118" cy="2285999"/>
              <a:chOff x="2429269" y="533400"/>
              <a:chExt cx="3181553" cy="5773875"/>
            </a:xfrm>
          </p:grpSpPr>
          <p:sp>
            <p:nvSpPr>
              <p:cNvPr id="544" name="Oval 543">
                <a:extLst>
                  <a:ext uri="{FF2B5EF4-FFF2-40B4-BE49-F238E27FC236}">
                    <a16:creationId xmlns:a16="http://schemas.microsoft.com/office/drawing/2014/main" id="{E3165C8A-CB7A-4207-B524-B0E3F8B6BA59}"/>
                  </a:ext>
                </a:extLst>
              </p:cNvPr>
              <p:cNvSpPr/>
              <p:nvPr/>
            </p:nvSpPr>
            <p:spPr>
              <a:xfrm rot="2542647">
                <a:off x="2429269" y="3495852"/>
                <a:ext cx="530543" cy="85689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a:extLst>
                  <a:ext uri="{FF2B5EF4-FFF2-40B4-BE49-F238E27FC236}">
                    <a16:creationId xmlns:a16="http://schemas.microsoft.com/office/drawing/2014/main" id="{DD9CC162-0095-9C20-51EF-507FB6E9A3A8}"/>
                  </a:ext>
                </a:extLst>
              </p:cNvPr>
              <p:cNvSpPr/>
              <p:nvPr/>
            </p:nvSpPr>
            <p:spPr>
              <a:xfrm rot="19057353" flipH="1">
                <a:off x="5020070" y="3495851"/>
                <a:ext cx="530543" cy="85689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a:extLst>
                  <a:ext uri="{FF2B5EF4-FFF2-40B4-BE49-F238E27FC236}">
                    <a16:creationId xmlns:a16="http://schemas.microsoft.com/office/drawing/2014/main" id="{56F64767-6358-6840-E3FF-C071115254DE}"/>
                  </a:ext>
                </a:extLst>
              </p:cNvPr>
              <p:cNvSpPr/>
              <p:nvPr/>
            </p:nvSpPr>
            <p:spPr>
              <a:xfrm rot="2500661">
                <a:off x="3282698" y="5285599"/>
                <a:ext cx="685800" cy="1021676"/>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a:extLst>
                  <a:ext uri="{FF2B5EF4-FFF2-40B4-BE49-F238E27FC236}">
                    <a16:creationId xmlns:a16="http://schemas.microsoft.com/office/drawing/2014/main" id="{35B919E3-AB43-BC6E-9BA5-3004A099ABB4}"/>
                  </a:ext>
                </a:extLst>
              </p:cNvPr>
              <p:cNvSpPr/>
              <p:nvPr/>
            </p:nvSpPr>
            <p:spPr>
              <a:xfrm rot="19779230">
                <a:off x="4173506" y="5284851"/>
                <a:ext cx="685800" cy="1021676"/>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Oval 547">
                <a:extLst>
                  <a:ext uri="{FF2B5EF4-FFF2-40B4-BE49-F238E27FC236}">
                    <a16:creationId xmlns:a16="http://schemas.microsoft.com/office/drawing/2014/main" id="{BA514926-A0C5-1720-CF10-4D847B467240}"/>
                  </a:ext>
                </a:extLst>
              </p:cNvPr>
              <p:cNvSpPr/>
              <p:nvPr/>
            </p:nvSpPr>
            <p:spPr>
              <a:xfrm rot="19779230">
                <a:off x="4032505" y="4976960"/>
                <a:ext cx="685800" cy="1066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Oval 548">
                <a:extLst>
                  <a:ext uri="{FF2B5EF4-FFF2-40B4-BE49-F238E27FC236}">
                    <a16:creationId xmlns:a16="http://schemas.microsoft.com/office/drawing/2014/main" id="{808D3568-C4E9-19FE-6A2E-6AAE69E65773}"/>
                  </a:ext>
                </a:extLst>
              </p:cNvPr>
              <p:cNvSpPr/>
              <p:nvPr/>
            </p:nvSpPr>
            <p:spPr>
              <a:xfrm rot="2542647">
                <a:off x="3394125" y="5044751"/>
                <a:ext cx="685800" cy="1066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Rounded Rectangle 242">
                <a:extLst>
                  <a:ext uri="{FF2B5EF4-FFF2-40B4-BE49-F238E27FC236}">
                    <a16:creationId xmlns:a16="http://schemas.microsoft.com/office/drawing/2014/main" id="{EBBBDB17-CB42-2FE8-E503-39489F6E89E2}"/>
                  </a:ext>
                </a:extLst>
              </p:cNvPr>
              <p:cNvSpPr/>
              <p:nvPr/>
            </p:nvSpPr>
            <p:spPr>
              <a:xfrm rot="2292215" flipH="1">
                <a:off x="2866729" y="2673213"/>
                <a:ext cx="715564" cy="1219200"/>
              </a:xfrm>
              <a:prstGeom prst="roundRect">
                <a:avLst/>
              </a:prstGeom>
              <a:solidFill>
                <a:srgbClr val="D4B6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Rounded Rectangle 243">
                <a:extLst>
                  <a:ext uri="{FF2B5EF4-FFF2-40B4-BE49-F238E27FC236}">
                    <a16:creationId xmlns:a16="http://schemas.microsoft.com/office/drawing/2014/main" id="{93459804-C6DA-E335-8412-BCBCBE7579FF}"/>
                  </a:ext>
                </a:extLst>
              </p:cNvPr>
              <p:cNvSpPr/>
              <p:nvPr/>
            </p:nvSpPr>
            <p:spPr>
              <a:xfrm rot="19307785">
                <a:off x="4466929" y="2673214"/>
                <a:ext cx="715564" cy="1219200"/>
              </a:xfrm>
              <a:prstGeom prst="roundRect">
                <a:avLst/>
              </a:prstGeom>
              <a:solidFill>
                <a:srgbClr val="D4B6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Trapezoid 551">
                <a:extLst>
                  <a:ext uri="{FF2B5EF4-FFF2-40B4-BE49-F238E27FC236}">
                    <a16:creationId xmlns:a16="http://schemas.microsoft.com/office/drawing/2014/main" id="{0920D4F0-75DC-ABF9-EAC2-AC94D580F6B2}"/>
                  </a:ext>
                </a:extLst>
              </p:cNvPr>
              <p:cNvSpPr/>
              <p:nvPr/>
            </p:nvSpPr>
            <p:spPr>
              <a:xfrm>
                <a:off x="3099748" y="2811106"/>
                <a:ext cx="1905000" cy="2057400"/>
              </a:xfrm>
              <a:prstGeom prst="trapezoid">
                <a:avLst/>
              </a:prstGeom>
              <a:solidFill>
                <a:srgbClr val="D4B6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Rectangle 552">
                <a:extLst>
                  <a:ext uri="{FF2B5EF4-FFF2-40B4-BE49-F238E27FC236}">
                    <a16:creationId xmlns:a16="http://schemas.microsoft.com/office/drawing/2014/main" id="{125103F6-A994-9DEE-BB9D-5D41C887EE08}"/>
                  </a:ext>
                </a:extLst>
              </p:cNvPr>
              <p:cNvSpPr/>
              <p:nvPr/>
            </p:nvSpPr>
            <p:spPr>
              <a:xfrm>
                <a:off x="3937948" y="2811106"/>
                <a:ext cx="152400" cy="205740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Rounded Rectangle 246">
                <a:extLst>
                  <a:ext uri="{FF2B5EF4-FFF2-40B4-BE49-F238E27FC236}">
                    <a16:creationId xmlns:a16="http://schemas.microsoft.com/office/drawing/2014/main" id="{D7386001-37F1-6783-2F8B-AD0C2D7F98BA}"/>
                  </a:ext>
                </a:extLst>
              </p:cNvPr>
              <p:cNvSpPr/>
              <p:nvPr/>
            </p:nvSpPr>
            <p:spPr>
              <a:xfrm rot="19307785">
                <a:off x="4786960" y="3622368"/>
                <a:ext cx="823862" cy="364391"/>
              </a:xfrm>
              <a:prstGeom prst="round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Rounded Rectangle 247">
                <a:extLst>
                  <a:ext uri="{FF2B5EF4-FFF2-40B4-BE49-F238E27FC236}">
                    <a16:creationId xmlns:a16="http://schemas.microsoft.com/office/drawing/2014/main" id="{29E9BACC-1D27-A88F-636D-560E1941B151}"/>
                  </a:ext>
                </a:extLst>
              </p:cNvPr>
              <p:cNvSpPr/>
              <p:nvPr/>
            </p:nvSpPr>
            <p:spPr>
              <a:xfrm rot="2292215" flipH="1">
                <a:off x="2438400" y="3560244"/>
                <a:ext cx="823862" cy="364391"/>
              </a:xfrm>
              <a:prstGeom prst="round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Flowchart: Manual Input 555">
                <a:extLst>
                  <a:ext uri="{FF2B5EF4-FFF2-40B4-BE49-F238E27FC236}">
                    <a16:creationId xmlns:a16="http://schemas.microsoft.com/office/drawing/2014/main" id="{F671C115-3466-FA7B-9552-0AC3D395A4AE}"/>
                  </a:ext>
                </a:extLst>
              </p:cNvPr>
              <p:cNvSpPr/>
              <p:nvPr/>
            </p:nvSpPr>
            <p:spPr>
              <a:xfrm rot="20381299">
                <a:off x="3973035" y="2590800"/>
                <a:ext cx="923931" cy="226780"/>
              </a:xfrm>
              <a:prstGeom prst="flowChartManualInpu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Flowchart: Manual Input 556">
                <a:extLst>
                  <a:ext uri="{FF2B5EF4-FFF2-40B4-BE49-F238E27FC236}">
                    <a16:creationId xmlns:a16="http://schemas.microsoft.com/office/drawing/2014/main" id="{447E9B42-6E82-8AE2-7E55-D4E5B939487B}"/>
                  </a:ext>
                </a:extLst>
              </p:cNvPr>
              <p:cNvSpPr/>
              <p:nvPr/>
            </p:nvSpPr>
            <p:spPr>
              <a:xfrm rot="1218701" flipH="1">
                <a:off x="3133066" y="2594234"/>
                <a:ext cx="942495" cy="219909"/>
              </a:xfrm>
              <a:prstGeom prst="flowChartManualInpu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a:extLst>
                  <a:ext uri="{FF2B5EF4-FFF2-40B4-BE49-F238E27FC236}">
                    <a16:creationId xmlns:a16="http://schemas.microsoft.com/office/drawing/2014/main" id="{98EC6B2F-B7B6-7A3C-6B1E-7A7C1564D884}"/>
                  </a:ext>
                </a:extLst>
              </p:cNvPr>
              <p:cNvSpPr/>
              <p:nvPr/>
            </p:nvSpPr>
            <p:spPr>
              <a:xfrm>
                <a:off x="3152640" y="880252"/>
                <a:ext cx="1600201" cy="190500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Trapezoid 558">
                <a:extLst>
                  <a:ext uri="{FF2B5EF4-FFF2-40B4-BE49-F238E27FC236}">
                    <a16:creationId xmlns:a16="http://schemas.microsoft.com/office/drawing/2014/main" id="{0D7C8B8F-2274-3136-BF6D-6A55140B2E4C}"/>
                  </a:ext>
                </a:extLst>
              </p:cNvPr>
              <p:cNvSpPr/>
              <p:nvPr/>
            </p:nvSpPr>
            <p:spPr>
              <a:xfrm>
                <a:off x="2895600" y="4800600"/>
                <a:ext cx="2286000" cy="762000"/>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Block Arc 559">
                <a:extLst>
                  <a:ext uri="{FF2B5EF4-FFF2-40B4-BE49-F238E27FC236}">
                    <a16:creationId xmlns:a16="http://schemas.microsoft.com/office/drawing/2014/main" id="{733FD6CD-237E-FDE5-B297-2B1300A16F10}"/>
                  </a:ext>
                </a:extLst>
              </p:cNvPr>
              <p:cNvSpPr/>
              <p:nvPr/>
            </p:nvSpPr>
            <p:spPr>
              <a:xfrm>
                <a:off x="3276600" y="5638800"/>
                <a:ext cx="762000" cy="228600"/>
              </a:xfrm>
              <a:prstGeom prst="blockArc">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1" name="Block Arc 560">
                <a:extLst>
                  <a:ext uri="{FF2B5EF4-FFF2-40B4-BE49-F238E27FC236}">
                    <a16:creationId xmlns:a16="http://schemas.microsoft.com/office/drawing/2014/main" id="{16E6A93C-741F-2B62-A839-046A27B34D02}"/>
                  </a:ext>
                </a:extLst>
              </p:cNvPr>
              <p:cNvSpPr/>
              <p:nvPr/>
            </p:nvSpPr>
            <p:spPr>
              <a:xfrm rot="21278537">
                <a:off x="4123807" y="5597676"/>
                <a:ext cx="762000" cy="228600"/>
              </a:xfrm>
              <a:prstGeom prst="blockArc">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2" name="Wave 561">
                <a:extLst>
                  <a:ext uri="{FF2B5EF4-FFF2-40B4-BE49-F238E27FC236}">
                    <a16:creationId xmlns:a16="http://schemas.microsoft.com/office/drawing/2014/main" id="{B531DC41-9847-3CDC-9C01-6393F3891415}"/>
                  </a:ext>
                </a:extLst>
              </p:cNvPr>
              <p:cNvSpPr/>
              <p:nvPr/>
            </p:nvSpPr>
            <p:spPr>
              <a:xfrm rot="16432775">
                <a:off x="2512053" y="1749522"/>
                <a:ext cx="1447800" cy="1055611"/>
              </a:xfrm>
              <a:prstGeom prst="wav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Wave 562">
                <a:extLst>
                  <a:ext uri="{FF2B5EF4-FFF2-40B4-BE49-F238E27FC236}">
                    <a16:creationId xmlns:a16="http://schemas.microsoft.com/office/drawing/2014/main" id="{0C1E927C-AF29-C9B8-A8BD-EE36A5698DC1}"/>
                  </a:ext>
                </a:extLst>
              </p:cNvPr>
              <p:cNvSpPr/>
              <p:nvPr/>
            </p:nvSpPr>
            <p:spPr>
              <a:xfrm rot="4166995">
                <a:off x="3998290" y="1671722"/>
                <a:ext cx="1447800" cy="1055611"/>
              </a:xfrm>
              <a:prstGeom prst="wav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Wave 563">
                <a:extLst>
                  <a:ext uri="{FF2B5EF4-FFF2-40B4-BE49-F238E27FC236}">
                    <a16:creationId xmlns:a16="http://schemas.microsoft.com/office/drawing/2014/main" id="{6BC79FA6-7088-BB1E-392E-298A57F98458}"/>
                  </a:ext>
                </a:extLst>
              </p:cNvPr>
              <p:cNvSpPr/>
              <p:nvPr/>
            </p:nvSpPr>
            <p:spPr>
              <a:xfrm rot="17172890">
                <a:off x="2298329" y="1304001"/>
                <a:ext cx="1762554" cy="1055611"/>
              </a:xfrm>
              <a:prstGeom prst="wave">
                <a:avLst/>
              </a:prstGeom>
              <a:solidFill>
                <a:srgbClr val="D4B6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Wave 564">
                <a:extLst>
                  <a:ext uri="{FF2B5EF4-FFF2-40B4-BE49-F238E27FC236}">
                    <a16:creationId xmlns:a16="http://schemas.microsoft.com/office/drawing/2014/main" id="{5834AD4F-F25C-C5B9-96B7-02FF210F7F84}"/>
                  </a:ext>
                </a:extLst>
              </p:cNvPr>
              <p:cNvSpPr/>
              <p:nvPr/>
            </p:nvSpPr>
            <p:spPr>
              <a:xfrm rot="3710616">
                <a:off x="4022881" y="1565974"/>
                <a:ext cx="1762554" cy="847265"/>
              </a:xfrm>
              <a:prstGeom prst="wave">
                <a:avLst/>
              </a:prstGeom>
              <a:solidFill>
                <a:srgbClr val="D4B6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Flowchart: Delay 565">
                <a:extLst>
                  <a:ext uri="{FF2B5EF4-FFF2-40B4-BE49-F238E27FC236}">
                    <a16:creationId xmlns:a16="http://schemas.microsoft.com/office/drawing/2014/main" id="{439355E0-812D-8DBD-19F2-07818B034256}"/>
                  </a:ext>
                </a:extLst>
              </p:cNvPr>
              <p:cNvSpPr/>
              <p:nvPr/>
            </p:nvSpPr>
            <p:spPr>
              <a:xfrm rot="16200000">
                <a:off x="3619500" y="-190500"/>
                <a:ext cx="685800" cy="2133600"/>
              </a:xfrm>
              <a:prstGeom prst="flowChartDelay">
                <a:avLst/>
              </a:prstGeom>
              <a:solidFill>
                <a:srgbClr val="D4B6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566">
                <a:extLst>
                  <a:ext uri="{FF2B5EF4-FFF2-40B4-BE49-F238E27FC236}">
                    <a16:creationId xmlns:a16="http://schemas.microsoft.com/office/drawing/2014/main" id="{22ABBB42-74EC-B8E9-244D-BDE8CC19480E}"/>
                  </a:ext>
                </a:extLst>
              </p:cNvPr>
              <p:cNvSpPr/>
              <p:nvPr/>
            </p:nvSpPr>
            <p:spPr>
              <a:xfrm>
                <a:off x="2895600" y="1143000"/>
                <a:ext cx="2209800" cy="685800"/>
              </a:xfrm>
              <a:prstGeom prst="ellipse">
                <a:avLst/>
              </a:prstGeom>
              <a:solidFill>
                <a:srgbClr val="D4B6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Rounded Rectangle 260">
                <a:extLst>
                  <a:ext uri="{FF2B5EF4-FFF2-40B4-BE49-F238E27FC236}">
                    <a16:creationId xmlns:a16="http://schemas.microsoft.com/office/drawing/2014/main" id="{EC66B7BE-C7AA-8CF3-FC98-20C4A6CFAD77}"/>
                  </a:ext>
                </a:extLst>
              </p:cNvPr>
              <p:cNvSpPr/>
              <p:nvPr/>
            </p:nvSpPr>
            <p:spPr>
              <a:xfrm>
                <a:off x="2895600" y="1143000"/>
                <a:ext cx="2133600" cy="228600"/>
              </a:xfrm>
              <a:prstGeom prst="round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69">
              <a:extLst>
                <a:ext uri="{FF2B5EF4-FFF2-40B4-BE49-F238E27FC236}">
                  <a16:creationId xmlns:a16="http://schemas.microsoft.com/office/drawing/2014/main" id="{7FBC39E5-4F29-FFCE-FD9C-26286C059388}"/>
                </a:ext>
              </a:extLst>
            </p:cNvPr>
            <p:cNvGrpSpPr/>
            <p:nvPr/>
          </p:nvGrpSpPr>
          <p:grpSpPr>
            <a:xfrm>
              <a:off x="8774886" y="1996921"/>
              <a:ext cx="1066800" cy="1981200"/>
              <a:chOff x="4495800" y="838200"/>
              <a:chExt cx="3181553" cy="5469075"/>
            </a:xfrm>
          </p:grpSpPr>
          <p:sp>
            <p:nvSpPr>
              <p:cNvPr id="503" name="Oval 502">
                <a:extLst>
                  <a:ext uri="{FF2B5EF4-FFF2-40B4-BE49-F238E27FC236}">
                    <a16:creationId xmlns:a16="http://schemas.microsoft.com/office/drawing/2014/main" id="{050BC7D9-C658-9D0F-9FB5-E7E16D3BAF69}"/>
                  </a:ext>
                </a:extLst>
              </p:cNvPr>
              <p:cNvSpPr/>
              <p:nvPr/>
            </p:nvSpPr>
            <p:spPr>
              <a:xfrm rot="2542647">
                <a:off x="4495800" y="3495852"/>
                <a:ext cx="530543" cy="85689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997B2CAC-4E10-B603-DCF6-E38341076A02}"/>
                  </a:ext>
                </a:extLst>
              </p:cNvPr>
              <p:cNvSpPr/>
              <p:nvPr/>
            </p:nvSpPr>
            <p:spPr>
              <a:xfrm rot="19057353" flipH="1">
                <a:off x="7086601" y="3495851"/>
                <a:ext cx="530543" cy="85689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BB24986D-FDF8-8FEC-238D-A9434EE9C7C3}"/>
                  </a:ext>
                </a:extLst>
              </p:cNvPr>
              <p:cNvSpPr/>
              <p:nvPr/>
            </p:nvSpPr>
            <p:spPr>
              <a:xfrm rot="2500661">
                <a:off x="5349229" y="5285599"/>
                <a:ext cx="685800" cy="1021676"/>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4B5BC57B-B660-67DF-4153-1DC3427F81FC}"/>
                  </a:ext>
                </a:extLst>
              </p:cNvPr>
              <p:cNvSpPr/>
              <p:nvPr/>
            </p:nvSpPr>
            <p:spPr>
              <a:xfrm rot="19779230">
                <a:off x="6240037" y="5284851"/>
                <a:ext cx="685800" cy="1021676"/>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17410D40-6767-690E-F8ED-8F092EBAB1EB}"/>
                  </a:ext>
                </a:extLst>
              </p:cNvPr>
              <p:cNvSpPr/>
              <p:nvPr/>
            </p:nvSpPr>
            <p:spPr>
              <a:xfrm rot="19779230">
                <a:off x="6099036" y="4976960"/>
                <a:ext cx="685800" cy="1066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0BFA256E-2498-DF32-B0E4-8AFCB10051AB}"/>
                  </a:ext>
                </a:extLst>
              </p:cNvPr>
              <p:cNvSpPr/>
              <p:nvPr/>
            </p:nvSpPr>
            <p:spPr>
              <a:xfrm rot="2542647">
                <a:off x="5460656" y="5044751"/>
                <a:ext cx="685800" cy="1066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Rounded Rectangle 268">
                <a:extLst>
                  <a:ext uri="{FF2B5EF4-FFF2-40B4-BE49-F238E27FC236}">
                    <a16:creationId xmlns:a16="http://schemas.microsoft.com/office/drawing/2014/main" id="{3649087B-B4B9-E3CE-667F-C565E1E1CFCA}"/>
                  </a:ext>
                </a:extLst>
              </p:cNvPr>
              <p:cNvSpPr/>
              <p:nvPr/>
            </p:nvSpPr>
            <p:spPr>
              <a:xfrm rot="2292215" flipH="1">
                <a:off x="4933260" y="2673213"/>
                <a:ext cx="715564" cy="1219200"/>
              </a:xfrm>
              <a:prstGeom prst="roundRect">
                <a:avLst/>
              </a:prstGeom>
              <a:solidFill>
                <a:srgbClr val="D4B6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Rounded Rectangle 269">
                <a:extLst>
                  <a:ext uri="{FF2B5EF4-FFF2-40B4-BE49-F238E27FC236}">
                    <a16:creationId xmlns:a16="http://schemas.microsoft.com/office/drawing/2014/main" id="{9F5D4442-BF4A-7DAA-85D9-1A8643100145}"/>
                  </a:ext>
                </a:extLst>
              </p:cNvPr>
              <p:cNvSpPr/>
              <p:nvPr/>
            </p:nvSpPr>
            <p:spPr>
              <a:xfrm rot="19307785">
                <a:off x="6533460" y="2673214"/>
                <a:ext cx="715564" cy="1219200"/>
              </a:xfrm>
              <a:prstGeom prst="roundRect">
                <a:avLst/>
              </a:prstGeom>
              <a:solidFill>
                <a:srgbClr val="D4B6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Trapezoid 510">
                <a:extLst>
                  <a:ext uri="{FF2B5EF4-FFF2-40B4-BE49-F238E27FC236}">
                    <a16:creationId xmlns:a16="http://schemas.microsoft.com/office/drawing/2014/main" id="{6A62A4C0-C6A4-28AB-4733-60065842BF18}"/>
                  </a:ext>
                </a:extLst>
              </p:cNvPr>
              <p:cNvSpPr/>
              <p:nvPr/>
            </p:nvSpPr>
            <p:spPr>
              <a:xfrm>
                <a:off x="5166279" y="2811106"/>
                <a:ext cx="1905000" cy="2057400"/>
              </a:xfrm>
              <a:prstGeom prst="trapezoid">
                <a:avLst/>
              </a:prstGeom>
              <a:solidFill>
                <a:srgbClr val="D4B6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Rectangle 511">
                <a:extLst>
                  <a:ext uri="{FF2B5EF4-FFF2-40B4-BE49-F238E27FC236}">
                    <a16:creationId xmlns:a16="http://schemas.microsoft.com/office/drawing/2014/main" id="{7463D486-9A8E-8704-2D4C-9188A78FDC33}"/>
                  </a:ext>
                </a:extLst>
              </p:cNvPr>
              <p:cNvSpPr/>
              <p:nvPr/>
            </p:nvSpPr>
            <p:spPr>
              <a:xfrm>
                <a:off x="6004479" y="2811106"/>
                <a:ext cx="152400" cy="2057400"/>
              </a:xfrm>
              <a:prstGeom prst="re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Rounded Rectangle 272">
                <a:extLst>
                  <a:ext uri="{FF2B5EF4-FFF2-40B4-BE49-F238E27FC236}">
                    <a16:creationId xmlns:a16="http://schemas.microsoft.com/office/drawing/2014/main" id="{FDF19FC8-C614-AC06-A764-DB6C85AD79F5}"/>
                  </a:ext>
                </a:extLst>
              </p:cNvPr>
              <p:cNvSpPr/>
              <p:nvPr/>
            </p:nvSpPr>
            <p:spPr>
              <a:xfrm rot="19307785">
                <a:off x="6853491" y="3622368"/>
                <a:ext cx="823862" cy="364391"/>
              </a:xfrm>
              <a:prstGeom prst="round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Rounded Rectangle 273">
                <a:extLst>
                  <a:ext uri="{FF2B5EF4-FFF2-40B4-BE49-F238E27FC236}">
                    <a16:creationId xmlns:a16="http://schemas.microsoft.com/office/drawing/2014/main" id="{A0EB377D-C464-78EC-8F09-E8FCBB692540}"/>
                  </a:ext>
                </a:extLst>
              </p:cNvPr>
              <p:cNvSpPr/>
              <p:nvPr/>
            </p:nvSpPr>
            <p:spPr>
              <a:xfrm rot="2292215" flipH="1">
                <a:off x="4504931" y="3560244"/>
                <a:ext cx="823862" cy="364391"/>
              </a:xfrm>
              <a:prstGeom prst="round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1633D2D8-6184-3608-4A09-1FB04396A900}"/>
                  </a:ext>
                </a:extLst>
              </p:cNvPr>
              <p:cNvSpPr/>
              <p:nvPr/>
            </p:nvSpPr>
            <p:spPr>
              <a:xfrm>
                <a:off x="5257800" y="990600"/>
                <a:ext cx="1600200" cy="1905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Trapezoid 515">
                <a:extLst>
                  <a:ext uri="{FF2B5EF4-FFF2-40B4-BE49-F238E27FC236}">
                    <a16:creationId xmlns:a16="http://schemas.microsoft.com/office/drawing/2014/main" id="{FE03075F-8D63-E74E-BD17-171EAE458015}"/>
                  </a:ext>
                </a:extLst>
              </p:cNvPr>
              <p:cNvSpPr/>
              <p:nvPr/>
            </p:nvSpPr>
            <p:spPr>
              <a:xfrm>
                <a:off x="4962131" y="4800600"/>
                <a:ext cx="2286000" cy="762000"/>
              </a:xfrm>
              <a:prstGeom prst="trapezoid">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Block Arc 516">
                <a:extLst>
                  <a:ext uri="{FF2B5EF4-FFF2-40B4-BE49-F238E27FC236}">
                    <a16:creationId xmlns:a16="http://schemas.microsoft.com/office/drawing/2014/main" id="{1B8BA15D-1166-5811-179D-B6C8B6B43C81}"/>
                  </a:ext>
                </a:extLst>
              </p:cNvPr>
              <p:cNvSpPr/>
              <p:nvPr/>
            </p:nvSpPr>
            <p:spPr>
              <a:xfrm>
                <a:off x="5343131" y="5638800"/>
                <a:ext cx="762000" cy="228600"/>
              </a:xfrm>
              <a:prstGeom prst="blockArc">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8" name="Block Arc 517">
                <a:extLst>
                  <a:ext uri="{FF2B5EF4-FFF2-40B4-BE49-F238E27FC236}">
                    <a16:creationId xmlns:a16="http://schemas.microsoft.com/office/drawing/2014/main" id="{5C9A0A85-81D6-4442-4DAC-04F5F8566DF3}"/>
                  </a:ext>
                </a:extLst>
              </p:cNvPr>
              <p:cNvSpPr/>
              <p:nvPr/>
            </p:nvSpPr>
            <p:spPr>
              <a:xfrm rot="21278537">
                <a:off x="6190338" y="5597676"/>
                <a:ext cx="762000" cy="228600"/>
              </a:xfrm>
              <a:prstGeom prst="blockArc">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9" name="Quad Arrow 278">
                <a:extLst>
                  <a:ext uri="{FF2B5EF4-FFF2-40B4-BE49-F238E27FC236}">
                    <a16:creationId xmlns:a16="http://schemas.microsoft.com/office/drawing/2014/main" id="{0D99E9A4-1F90-0E06-AD82-74ED3BFAFACC}"/>
                  </a:ext>
                </a:extLst>
              </p:cNvPr>
              <p:cNvSpPr/>
              <p:nvPr/>
            </p:nvSpPr>
            <p:spPr>
              <a:xfrm>
                <a:off x="5029200" y="5105400"/>
                <a:ext cx="457200" cy="457200"/>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Quad Arrow 279">
                <a:extLst>
                  <a:ext uri="{FF2B5EF4-FFF2-40B4-BE49-F238E27FC236}">
                    <a16:creationId xmlns:a16="http://schemas.microsoft.com/office/drawing/2014/main" id="{1FEA10FD-E42D-0285-BC10-87D269C75369}"/>
                  </a:ext>
                </a:extLst>
              </p:cNvPr>
              <p:cNvSpPr/>
              <p:nvPr/>
            </p:nvSpPr>
            <p:spPr>
              <a:xfrm>
                <a:off x="5410200" y="5105400"/>
                <a:ext cx="457200" cy="457200"/>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Quad Arrow 280">
                <a:extLst>
                  <a:ext uri="{FF2B5EF4-FFF2-40B4-BE49-F238E27FC236}">
                    <a16:creationId xmlns:a16="http://schemas.microsoft.com/office/drawing/2014/main" id="{43032A1D-20F6-C1C2-0A89-4239FCD25129}"/>
                  </a:ext>
                </a:extLst>
              </p:cNvPr>
              <p:cNvSpPr/>
              <p:nvPr/>
            </p:nvSpPr>
            <p:spPr>
              <a:xfrm>
                <a:off x="5791200" y="5105400"/>
                <a:ext cx="457200" cy="457200"/>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Quad Arrow 281">
                <a:extLst>
                  <a:ext uri="{FF2B5EF4-FFF2-40B4-BE49-F238E27FC236}">
                    <a16:creationId xmlns:a16="http://schemas.microsoft.com/office/drawing/2014/main" id="{712E25FD-83C7-4748-E00D-C34B746D4541}"/>
                  </a:ext>
                </a:extLst>
              </p:cNvPr>
              <p:cNvSpPr/>
              <p:nvPr/>
            </p:nvSpPr>
            <p:spPr>
              <a:xfrm>
                <a:off x="6248400" y="5105400"/>
                <a:ext cx="457200" cy="457200"/>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Quad Arrow 282">
                <a:extLst>
                  <a:ext uri="{FF2B5EF4-FFF2-40B4-BE49-F238E27FC236}">
                    <a16:creationId xmlns:a16="http://schemas.microsoft.com/office/drawing/2014/main" id="{CF3780D4-2666-AEE8-33E1-B7DA0F358720}"/>
                  </a:ext>
                </a:extLst>
              </p:cNvPr>
              <p:cNvSpPr/>
              <p:nvPr/>
            </p:nvSpPr>
            <p:spPr>
              <a:xfrm>
                <a:off x="6629400" y="5105400"/>
                <a:ext cx="457200" cy="457200"/>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Quad Arrow 283">
                <a:extLst>
                  <a:ext uri="{FF2B5EF4-FFF2-40B4-BE49-F238E27FC236}">
                    <a16:creationId xmlns:a16="http://schemas.microsoft.com/office/drawing/2014/main" id="{AE6E852B-3225-02CF-A16A-03B885C37AB9}"/>
                  </a:ext>
                </a:extLst>
              </p:cNvPr>
              <p:cNvSpPr/>
              <p:nvPr/>
            </p:nvSpPr>
            <p:spPr>
              <a:xfrm rot="2046229">
                <a:off x="4585044" y="3412302"/>
                <a:ext cx="332597" cy="420353"/>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Quad Arrow 284">
                <a:extLst>
                  <a:ext uri="{FF2B5EF4-FFF2-40B4-BE49-F238E27FC236}">
                    <a16:creationId xmlns:a16="http://schemas.microsoft.com/office/drawing/2014/main" id="{8AAA7DD3-E325-237F-4DD6-C0B5AB5FFD5D}"/>
                  </a:ext>
                </a:extLst>
              </p:cNvPr>
              <p:cNvSpPr/>
              <p:nvPr/>
            </p:nvSpPr>
            <p:spPr>
              <a:xfrm rot="2046229">
                <a:off x="4889845" y="3638497"/>
                <a:ext cx="332597" cy="420353"/>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Quad Arrow 285">
                <a:extLst>
                  <a:ext uri="{FF2B5EF4-FFF2-40B4-BE49-F238E27FC236}">
                    <a16:creationId xmlns:a16="http://schemas.microsoft.com/office/drawing/2014/main" id="{FF8FA053-0D28-6B89-26AE-71E23143F86F}"/>
                  </a:ext>
                </a:extLst>
              </p:cNvPr>
              <p:cNvSpPr/>
              <p:nvPr/>
            </p:nvSpPr>
            <p:spPr>
              <a:xfrm rot="19553771" flipH="1">
                <a:off x="7023445" y="3638496"/>
                <a:ext cx="332597" cy="420353"/>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Quad Arrow 286">
                <a:extLst>
                  <a:ext uri="{FF2B5EF4-FFF2-40B4-BE49-F238E27FC236}">
                    <a16:creationId xmlns:a16="http://schemas.microsoft.com/office/drawing/2014/main" id="{C7FE7E48-C2E8-FFB7-26A8-8DC785E3B05E}"/>
                  </a:ext>
                </a:extLst>
              </p:cNvPr>
              <p:cNvSpPr/>
              <p:nvPr/>
            </p:nvSpPr>
            <p:spPr>
              <a:xfrm rot="19553771" flipH="1">
                <a:off x="7252045" y="3486096"/>
                <a:ext cx="332597" cy="420353"/>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9710D707-F340-25A4-32F6-3874C32E91A7}"/>
                  </a:ext>
                </a:extLst>
              </p:cNvPr>
              <p:cNvSpPr/>
              <p:nvPr/>
            </p:nvSpPr>
            <p:spPr>
              <a:xfrm rot="3201000">
                <a:off x="5501728" y="2733869"/>
                <a:ext cx="502743" cy="290789"/>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Oval 528">
                <a:extLst>
                  <a:ext uri="{FF2B5EF4-FFF2-40B4-BE49-F238E27FC236}">
                    <a16:creationId xmlns:a16="http://schemas.microsoft.com/office/drawing/2014/main" id="{E0910E46-4A6E-F658-45C9-AA6AAFC44A52}"/>
                  </a:ext>
                </a:extLst>
              </p:cNvPr>
              <p:cNvSpPr/>
              <p:nvPr/>
            </p:nvSpPr>
            <p:spPr>
              <a:xfrm rot="1914900">
                <a:off x="5654128" y="2886269"/>
                <a:ext cx="502743" cy="290789"/>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Oval 529">
                <a:extLst>
                  <a:ext uri="{FF2B5EF4-FFF2-40B4-BE49-F238E27FC236}">
                    <a16:creationId xmlns:a16="http://schemas.microsoft.com/office/drawing/2014/main" id="{20CC1E26-07E6-C403-9F7A-7CFB7F0FF728}"/>
                  </a:ext>
                </a:extLst>
              </p:cNvPr>
              <p:cNvSpPr/>
              <p:nvPr/>
            </p:nvSpPr>
            <p:spPr>
              <a:xfrm rot="18907975">
                <a:off x="6125358" y="2725786"/>
                <a:ext cx="502743" cy="290789"/>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Oval 530">
                <a:extLst>
                  <a:ext uri="{FF2B5EF4-FFF2-40B4-BE49-F238E27FC236}">
                    <a16:creationId xmlns:a16="http://schemas.microsoft.com/office/drawing/2014/main" id="{6A684EFA-A2E3-FE49-5441-3ECF7B88BFD1}"/>
                  </a:ext>
                </a:extLst>
              </p:cNvPr>
              <p:cNvSpPr/>
              <p:nvPr/>
            </p:nvSpPr>
            <p:spPr>
              <a:xfrm rot="18907975">
                <a:off x="6049158" y="2954388"/>
                <a:ext cx="502743" cy="290789"/>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Oval 531">
                <a:extLst>
                  <a:ext uri="{FF2B5EF4-FFF2-40B4-BE49-F238E27FC236}">
                    <a16:creationId xmlns:a16="http://schemas.microsoft.com/office/drawing/2014/main" id="{622EB6DE-33F7-EDF5-6F9B-AB1C0A679E0F}"/>
                  </a:ext>
                </a:extLst>
              </p:cNvPr>
              <p:cNvSpPr/>
              <p:nvPr/>
            </p:nvSpPr>
            <p:spPr>
              <a:xfrm rot="317470">
                <a:off x="5806528" y="3038669"/>
                <a:ext cx="502743" cy="290789"/>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Cloud 532">
                <a:extLst>
                  <a:ext uri="{FF2B5EF4-FFF2-40B4-BE49-F238E27FC236}">
                    <a16:creationId xmlns:a16="http://schemas.microsoft.com/office/drawing/2014/main" id="{A080B1B3-74BB-3A87-0BD0-92D78CD1FFFB}"/>
                  </a:ext>
                </a:extLst>
              </p:cNvPr>
              <p:cNvSpPr/>
              <p:nvPr/>
            </p:nvSpPr>
            <p:spPr>
              <a:xfrm>
                <a:off x="4953000" y="838200"/>
                <a:ext cx="2133600" cy="762000"/>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Cloud 533">
                <a:extLst>
                  <a:ext uri="{FF2B5EF4-FFF2-40B4-BE49-F238E27FC236}">
                    <a16:creationId xmlns:a16="http://schemas.microsoft.com/office/drawing/2014/main" id="{393C6990-DC84-22E2-2FCC-477A446F331F}"/>
                  </a:ext>
                </a:extLst>
              </p:cNvPr>
              <p:cNvSpPr/>
              <p:nvPr/>
            </p:nvSpPr>
            <p:spPr>
              <a:xfrm rot="16448485">
                <a:off x="4578592" y="1894537"/>
                <a:ext cx="1526776" cy="516647"/>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Cloud 534">
                <a:extLst>
                  <a:ext uri="{FF2B5EF4-FFF2-40B4-BE49-F238E27FC236}">
                    <a16:creationId xmlns:a16="http://schemas.microsoft.com/office/drawing/2014/main" id="{F76EBF3F-A49A-C09A-1319-9147EB76881C}"/>
                  </a:ext>
                </a:extLst>
              </p:cNvPr>
              <p:cNvSpPr/>
              <p:nvPr/>
            </p:nvSpPr>
            <p:spPr>
              <a:xfrm rot="16448485">
                <a:off x="6011199" y="1815716"/>
                <a:ext cx="1634754" cy="635767"/>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Rectangle 535">
                <a:extLst>
                  <a:ext uri="{FF2B5EF4-FFF2-40B4-BE49-F238E27FC236}">
                    <a16:creationId xmlns:a16="http://schemas.microsoft.com/office/drawing/2014/main" id="{164E3EE1-5DFB-D07A-92A9-C9BDD0C53C58}"/>
                  </a:ext>
                </a:extLst>
              </p:cNvPr>
              <p:cNvSpPr/>
              <p:nvPr/>
            </p:nvSpPr>
            <p:spPr>
              <a:xfrm>
                <a:off x="5029200" y="1447800"/>
                <a:ext cx="304800" cy="1371600"/>
              </a:xfrm>
              <a:prstGeom prst="rect">
                <a:avLst/>
              </a:prstGeom>
              <a:solidFill>
                <a:srgbClr val="D4B6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Rectangle 536">
                <a:extLst>
                  <a:ext uri="{FF2B5EF4-FFF2-40B4-BE49-F238E27FC236}">
                    <a16:creationId xmlns:a16="http://schemas.microsoft.com/office/drawing/2014/main" id="{831A4615-B406-4F23-65DE-F494631E87C9}"/>
                  </a:ext>
                </a:extLst>
              </p:cNvPr>
              <p:cNvSpPr/>
              <p:nvPr/>
            </p:nvSpPr>
            <p:spPr>
              <a:xfrm>
                <a:off x="6858000" y="1447800"/>
                <a:ext cx="304800" cy="1371600"/>
              </a:xfrm>
              <a:prstGeom prst="rect">
                <a:avLst/>
              </a:prstGeom>
              <a:solidFill>
                <a:srgbClr val="D4B6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Trapezoid 537">
                <a:extLst>
                  <a:ext uri="{FF2B5EF4-FFF2-40B4-BE49-F238E27FC236}">
                    <a16:creationId xmlns:a16="http://schemas.microsoft.com/office/drawing/2014/main" id="{BA959F11-D9B5-9D2C-D54C-EE7F42E036F2}"/>
                  </a:ext>
                </a:extLst>
              </p:cNvPr>
              <p:cNvSpPr/>
              <p:nvPr/>
            </p:nvSpPr>
            <p:spPr>
              <a:xfrm>
                <a:off x="4953000" y="1219200"/>
                <a:ext cx="2286000" cy="381000"/>
              </a:xfrm>
              <a:prstGeom prst="trapezoid">
                <a:avLst/>
              </a:prstGeom>
              <a:solidFill>
                <a:srgbClr val="D4B6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Quad Arrow 298">
                <a:extLst>
                  <a:ext uri="{FF2B5EF4-FFF2-40B4-BE49-F238E27FC236}">
                    <a16:creationId xmlns:a16="http://schemas.microsoft.com/office/drawing/2014/main" id="{4E852C9D-236F-811A-322D-C8122D1921B2}"/>
                  </a:ext>
                </a:extLst>
              </p:cNvPr>
              <p:cNvSpPr/>
              <p:nvPr/>
            </p:nvSpPr>
            <p:spPr>
              <a:xfrm>
                <a:off x="5181600" y="1219200"/>
                <a:ext cx="381000" cy="381000"/>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Quad Arrow 299">
                <a:extLst>
                  <a:ext uri="{FF2B5EF4-FFF2-40B4-BE49-F238E27FC236}">
                    <a16:creationId xmlns:a16="http://schemas.microsoft.com/office/drawing/2014/main" id="{33F74A31-1755-0F4A-0ABC-065E9D7AC3BA}"/>
                  </a:ext>
                </a:extLst>
              </p:cNvPr>
              <p:cNvSpPr/>
              <p:nvPr/>
            </p:nvSpPr>
            <p:spPr>
              <a:xfrm>
                <a:off x="5562600" y="1219200"/>
                <a:ext cx="381000" cy="381000"/>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Quad Arrow 300">
                <a:extLst>
                  <a:ext uri="{FF2B5EF4-FFF2-40B4-BE49-F238E27FC236}">
                    <a16:creationId xmlns:a16="http://schemas.microsoft.com/office/drawing/2014/main" id="{7F5D0029-E461-1275-AE75-67492E2F146A}"/>
                  </a:ext>
                </a:extLst>
              </p:cNvPr>
              <p:cNvSpPr/>
              <p:nvPr/>
            </p:nvSpPr>
            <p:spPr>
              <a:xfrm>
                <a:off x="5867400" y="1143000"/>
                <a:ext cx="381000" cy="533400"/>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Quad Arrow 301">
                <a:extLst>
                  <a:ext uri="{FF2B5EF4-FFF2-40B4-BE49-F238E27FC236}">
                    <a16:creationId xmlns:a16="http://schemas.microsoft.com/office/drawing/2014/main" id="{2EF98B54-83EB-EB17-8299-F5458D5A768F}"/>
                  </a:ext>
                </a:extLst>
              </p:cNvPr>
              <p:cNvSpPr/>
              <p:nvPr/>
            </p:nvSpPr>
            <p:spPr>
              <a:xfrm>
                <a:off x="6248400" y="1219200"/>
                <a:ext cx="381000" cy="381000"/>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Quad Arrow 302">
                <a:extLst>
                  <a:ext uri="{FF2B5EF4-FFF2-40B4-BE49-F238E27FC236}">
                    <a16:creationId xmlns:a16="http://schemas.microsoft.com/office/drawing/2014/main" id="{A4D29EE5-5A89-EC69-AA8E-FD33A0E3C605}"/>
                  </a:ext>
                </a:extLst>
              </p:cNvPr>
              <p:cNvSpPr/>
              <p:nvPr/>
            </p:nvSpPr>
            <p:spPr>
              <a:xfrm>
                <a:off x="6629400" y="1219200"/>
                <a:ext cx="381000" cy="381000"/>
              </a:xfrm>
              <a:prstGeom prst="quad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73">
              <a:extLst>
                <a:ext uri="{FF2B5EF4-FFF2-40B4-BE49-F238E27FC236}">
                  <a16:creationId xmlns:a16="http://schemas.microsoft.com/office/drawing/2014/main" id="{53AF8E49-9757-022D-3876-59126EEB751C}"/>
                </a:ext>
              </a:extLst>
            </p:cNvPr>
            <p:cNvGrpSpPr/>
            <p:nvPr/>
          </p:nvGrpSpPr>
          <p:grpSpPr>
            <a:xfrm>
              <a:off x="9653080" y="1875675"/>
              <a:ext cx="1141927" cy="2133600"/>
              <a:chOff x="6343981" y="2133600"/>
              <a:chExt cx="2617844" cy="4661282"/>
            </a:xfrm>
          </p:grpSpPr>
          <p:sp>
            <p:nvSpPr>
              <p:cNvPr id="443" name="Oval 442">
                <a:extLst>
                  <a:ext uri="{FF2B5EF4-FFF2-40B4-BE49-F238E27FC236}">
                    <a16:creationId xmlns:a16="http://schemas.microsoft.com/office/drawing/2014/main" id="{E8E22C80-47ED-DD8F-4608-40E7D1AE8279}"/>
                  </a:ext>
                </a:extLst>
              </p:cNvPr>
              <p:cNvSpPr/>
              <p:nvPr/>
            </p:nvSpPr>
            <p:spPr>
              <a:xfrm rot="20207568">
                <a:off x="7718443" y="6204576"/>
                <a:ext cx="441560" cy="590306"/>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5C7E7B77-5BFF-596F-CC4A-6A35E625051D}"/>
                  </a:ext>
                </a:extLst>
              </p:cNvPr>
              <p:cNvSpPr/>
              <p:nvPr/>
            </p:nvSpPr>
            <p:spPr>
              <a:xfrm rot="2500754">
                <a:off x="6998381" y="6195593"/>
                <a:ext cx="441560" cy="590306"/>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6F134C62-246E-1940-0ACE-BD91A3FC47B6}"/>
                  </a:ext>
                </a:extLst>
              </p:cNvPr>
              <p:cNvSpPr/>
              <p:nvPr/>
            </p:nvSpPr>
            <p:spPr>
              <a:xfrm rot="2500754">
                <a:off x="6464980" y="4948901"/>
                <a:ext cx="441560" cy="59030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BB59B7B9-F7A2-17FB-3F5D-67F79EA49E39}"/>
                  </a:ext>
                </a:extLst>
              </p:cNvPr>
              <p:cNvSpPr/>
              <p:nvPr/>
            </p:nvSpPr>
            <p:spPr>
              <a:xfrm rot="20155908">
                <a:off x="8457578" y="4936452"/>
                <a:ext cx="441560" cy="59030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Trapezoid 446">
                <a:extLst>
                  <a:ext uri="{FF2B5EF4-FFF2-40B4-BE49-F238E27FC236}">
                    <a16:creationId xmlns:a16="http://schemas.microsoft.com/office/drawing/2014/main" id="{36F29A25-02F6-151F-D3A9-4F7C103DC665}"/>
                  </a:ext>
                </a:extLst>
              </p:cNvPr>
              <p:cNvSpPr/>
              <p:nvPr/>
            </p:nvSpPr>
            <p:spPr>
              <a:xfrm>
                <a:off x="6971263" y="4105257"/>
                <a:ext cx="1308109" cy="2295543"/>
              </a:xfrm>
              <a:prstGeom prst="trapezoid">
                <a:avLst>
                  <a:gd name="adj" fmla="val 17846"/>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8" name="Flowchart: Delay 447">
                <a:extLst>
                  <a:ext uri="{FF2B5EF4-FFF2-40B4-BE49-F238E27FC236}">
                    <a16:creationId xmlns:a16="http://schemas.microsoft.com/office/drawing/2014/main" id="{34F316F8-605C-C36C-A78C-683D6DAFC632}"/>
                  </a:ext>
                </a:extLst>
              </p:cNvPr>
              <p:cNvSpPr/>
              <p:nvPr/>
            </p:nvSpPr>
            <p:spPr>
              <a:xfrm rot="16200000">
                <a:off x="6513561" y="2412923"/>
                <a:ext cx="2282971" cy="1724325"/>
              </a:xfrm>
              <a:prstGeom prst="flowChartDelay">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Trapezoid 448">
                <a:extLst>
                  <a:ext uri="{FF2B5EF4-FFF2-40B4-BE49-F238E27FC236}">
                    <a16:creationId xmlns:a16="http://schemas.microsoft.com/office/drawing/2014/main" id="{EE124F1A-D832-6B66-DBEE-6FC51C3F5AE9}"/>
                  </a:ext>
                </a:extLst>
              </p:cNvPr>
              <p:cNvSpPr/>
              <p:nvPr/>
            </p:nvSpPr>
            <p:spPr>
              <a:xfrm rot="1505404">
                <a:off x="6532558" y="4097352"/>
                <a:ext cx="724022" cy="1187088"/>
              </a:xfrm>
              <a:prstGeom prst="trapezoid">
                <a:avLst>
                  <a:gd name="adj" fmla="val 29076"/>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 name="Trapezoid 449">
                <a:extLst>
                  <a:ext uri="{FF2B5EF4-FFF2-40B4-BE49-F238E27FC236}">
                    <a16:creationId xmlns:a16="http://schemas.microsoft.com/office/drawing/2014/main" id="{4B1003ED-9F67-492C-25B8-BBC48C5A683B}"/>
                  </a:ext>
                </a:extLst>
              </p:cNvPr>
              <p:cNvSpPr/>
              <p:nvPr/>
            </p:nvSpPr>
            <p:spPr>
              <a:xfrm rot="20172944">
                <a:off x="7998567" y="3976319"/>
                <a:ext cx="759754" cy="1297143"/>
              </a:xfrm>
              <a:prstGeom prst="trapezoid">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1" name="Cloud 450">
                <a:extLst>
                  <a:ext uri="{FF2B5EF4-FFF2-40B4-BE49-F238E27FC236}">
                    <a16:creationId xmlns:a16="http://schemas.microsoft.com/office/drawing/2014/main" id="{568E46D5-BB04-2802-1993-A9E7C3E03837}"/>
                  </a:ext>
                </a:extLst>
              </p:cNvPr>
              <p:cNvSpPr/>
              <p:nvPr/>
            </p:nvSpPr>
            <p:spPr>
              <a:xfrm rot="4849455" flipH="1">
                <a:off x="7205193" y="3145355"/>
                <a:ext cx="1677274" cy="778317"/>
              </a:xfrm>
              <a:prstGeom prst="cloud">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Cloud 451">
                <a:extLst>
                  <a:ext uri="{FF2B5EF4-FFF2-40B4-BE49-F238E27FC236}">
                    <a16:creationId xmlns:a16="http://schemas.microsoft.com/office/drawing/2014/main" id="{28C27732-8D1D-1401-3F06-A90F073811C8}"/>
                  </a:ext>
                </a:extLst>
              </p:cNvPr>
              <p:cNvSpPr/>
              <p:nvPr/>
            </p:nvSpPr>
            <p:spPr>
              <a:xfrm rot="16750545">
                <a:off x="6496294" y="3145355"/>
                <a:ext cx="1677274" cy="778317"/>
              </a:xfrm>
              <a:prstGeom prst="cloud">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Isosceles Triangle 452">
                <a:extLst>
                  <a:ext uri="{FF2B5EF4-FFF2-40B4-BE49-F238E27FC236}">
                    <a16:creationId xmlns:a16="http://schemas.microsoft.com/office/drawing/2014/main" id="{ED8107DC-368C-96D1-14C8-2C1BFA34B2D6}"/>
                  </a:ext>
                </a:extLst>
              </p:cNvPr>
              <p:cNvSpPr/>
              <p:nvPr/>
            </p:nvSpPr>
            <p:spPr>
              <a:xfrm rot="10800000">
                <a:off x="7387479" y="3845828"/>
                <a:ext cx="535135" cy="415086"/>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4C5B96DC-6EBD-6B6F-2560-755A0A5F4A02}"/>
                  </a:ext>
                </a:extLst>
              </p:cNvPr>
              <p:cNvSpPr/>
              <p:nvPr/>
            </p:nvSpPr>
            <p:spPr>
              <a:xfrm>
                <a:off x="7209101" y="2444914"/>
                <a:ext cx="891892" cy="155657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Cloud 454">
                <a:extLst>
                  <a:ext uri="{FF2B5EF4-FFF2-40B4-BE49-F238E27FC236}">
                    <a16:creationId xmlns:a16="http://schemas.microsoft.com/office/drawing/2014/main" id="{BB5B8F9C-96F7-54A2-98DF-90301AB855CB}"/>
                  </a:ext>
                </a:extLst>
              </p:cNvPr>
              <p:cNvSpPr/>
              <p:nvPr/>
            </p:nvSpPr>
            <p:spPr>
              <a:xfrm>
                <a:off x="7209101" y="2600571"/>
                <a:ext cx="832433" cy="363200"/>
              </a:xfrm>
              <a:prstGeom prst="cloud">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Flowchart: Delay 455">
                <a:extLst>
                  <a:ext uri="{FF2B5EF4-FFF2-40B4-BE49-F238E27FC236}">
                    <a16:creationId xmlns:a16="http://schemas.microsoft.com/office/drawing/2014/main" id="{7FB4DBA4-8164-829C-4FCC-6B9C3C5CE04C}"/>
                  </a:ext>
                </a:extLst>
              </p:cNvPr>
              <p:cNvSpPr/>
              <p:nvPr/>
            </p:nvSpPr>
            <p:spPr>
              <a:xfrm rot="5400000">
                <a:off x="7532906" y="2002190"/>
                <a:ext cx="363200" cy="1248649"/>
              </a:xfrm>
              <a:prstGeom prst="flowChartDelay">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7" name="Group 73">
                <a:extLst>
                  <a:ext uri="{FF2B5EF4-FFF2-40B4-BE49-F238E27FC236}">
                    <a16:creationId xmlns:a16="http://schemas.microsoft.com/office/drawing/2014/main" id="{C41DE989-4935-BF24-21B2-9A8F7184E526}"/>
                  </a:ext>
                </a:extLst>
              </p:cNvPr>
              <p:cNvGrpSpPr/>
              <p:nvPr/>
            </p:nvGrpSpPr>
            <p:grpSpPr>
              <a:xfrm>
                <a:off x="6911803" y="2444914"/>
                <a:ext cx="1469917" cy="222003"/>
                <a:chOff x="1600200" y="5029200"/>
                <a:chExt cx="2971800" cy="609600"/>
              </a:xfrm>
            </p:grpSpPr>
            <p:sp>
              <p:nvSpPr>
                <p:cNvPr id="494" name="Rounded Rectangle 355">
                  <a:extLst>
                    <a:ext uri="{FF2B5EF4-FFF2-40B4-BE49-F238E27FC236}">
                      <a16:creationId xmlns:a16="http://schemas.microsoft.com/office/drawing/2014/main" id="{5B90DE1B-96A1-683B-BBD6-ABA44CEE2879}"/>
                    </a:ext>
                  </a:extLst>
                </p:cNvPr>
                <p:cNvSpPr/>
                <p:nvPr/>
              </p:nvSpPr>
              <p:spPr>
                <a:xfrm>
                  <a:off x="1600200" y="5029200"/>
                  <a:ext cx="2971800" cy="609600"/>
                </a:xfrm>
                <a:prstGeom prst="roundRect">
                  <a:avLst/>
                </a:prstGeom>
                <a:solidFill>
                  <a:srgbClr val="7DF0F3"/>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5" name="Group 64">
                  <a:extLst>
                    <a:ext uri="{FF2B5EF4-FFF2-40B4-BE49-F238E27FC236}">
                      <a16:creationId xmlns:a16="http://schemas.microsoft.com/office/drawing/2014/main" id="{3E270801-1DCB-D952-C91A-F92F6E213265}"/>
                    </a:ext>
                  </a:extLst>
                </p:cNvPr>
                <p:cNvGrpSpPr/>
                <p:nvPr/>
              </p:nvGrpSpPr>
              <p:grpSpPr>
                <a:xfrm>
                  <a:off x="1692639" y="5156616"/>
                  <a:ext cx="2743200" cy="381000"/>
                  <a:chOff x="1219200" y="2133600"/>
                  <a:chExt cx="7086600" cy="685800"/>
                </a:xfrm>
              </p:grpSpPr>
              <p:sp>
                <p:nvSpPr>
                  <p:cNvPr id="496" name="&quot;No&quot; Symbol 357">
                    <a:extLst>
                      <a:ext uri="{FF2B5EF4-FFF2-40B4-BE49-F238E27FC236}">
                        <a16:creationId xmlns:a16="http://schemas.microsoft.com/office/drawing/2014/main" id="{A8F85A64-EE44-C1F0-66E2-A680ED09B8EF}"/>
                      </a:ext>
                    </a:extLst>
                  </p:cNvPr>
                  <p:cNvSpPr/>
                  <p:nvPr/>
                </p:nvSpPr>
                <p:spPr>
                  <a:xfrm>
                    <a:off x="1219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7" name="&quot;No&quot; Symbol 358">
                    <a:extLst>
                      <a:ext uri="{FF2B5EF4-FFF2-40B4-BE49-F238E27FC236}">
                        <a16:creationId xmlns:a16="http://schemas.microsoft.com/office/drawing/2014/main" id="{4CFA66CA-3B9A-5745-1285-33AEA34F8210}"/>
                      </a:ext>
                    </a:extLst>
                  </p:cNvPr>
                  <p:cNvSpPr/>
                  <p:nvPr/>
                </p:nvSpPr>
                <p:spPr>
                  <a:xfrm>
                    <a:off x="22098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8" name="&quot;No&quot; Symbol 359">
                    <a:extLst>
                      <a:ext uri="{FF2B5EF4-FFF2-40B4-BE49-F238E27FC236}">
                        <a16:creationId xmlns:a16="http://schemas.microsoft.com/office/drawing/2014/main" id="{14BE4E8A-3386-1AB8-519D-687046C7FFFA}"/>
                      </a:ext>
                    </a:extLst>
                  </p:cNvPr>
                  <p:cNvSpPr/>
                  <p:nvPr/>
                </p:nvSpPr>
                <p:spPr>
                  <a:xfrm>
                    <a:off x="3124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9" name="&quot;No&quot; Symbol 360">
                    <a:extLst>
                      <a:ext uri="{FF2B5EF4-FFF2-40B4-BE49-F238E27FC236}">
                        <a16:creationId xmlns:a16="http://schemas.microsoft.com/office/drawing/2014/main" id="{81E849B8-2C95-E1BA-8EE8-CECAFF6B09CE}"/>
                      </a:ext>
                    </a:extLst>
                  </p:cNvPr>
                  <p:cNvSpPr/>
                  <p:nvPr/>
                </p:nvSpPr>
                <p:spPr>
                  <a:xfrm>
                    <a:off x="40386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0" name="&quot;No&quot; Symbol 16">
                    <a:extLst>
                      <a:ext uri="{FF2B5EF4-FFF2-40B4-BE49-F238E27FC236}">
                        <a16:creationId xmlns:a16="http://schemas.microsoft.com/office/drawing/2014/main" id="{C185134D-B47C-2D1C-90F9-82402F4EE4FE}"/>
                      </a:ext>
                    </a:extLst>
                  </p:cNvPr>
                  <p:cNvSpPr/>
                  <p:nvPr/>
                </p:nvSpPr>
                <p:spPr>
                  <a:xfrm>
                    <a:off x="49530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1" name="&quot;No&quot; Symbol 17">
                    <a:extLst>
                      <a:ext uri="{FF2B5EF4-FFF2-40B4-BE49-F238E27FC236}">
                        <a16:creationId xmlns:a16="http://schemas.microsoft.com/office/drawing/2014/main" id="{05F4B3B7-41AC-AEAD-8C69-F2AAD6552249}"/>
                      </a:ext>
                    </a:extLst>
                  </p:cNvPr>
                  <p:cNvSpPr/>
                  <p:nvPr/>
                </p:nvSpPr>
                <p:spPr>
                  <a:xfrm>
                    <a:off x="58674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2" name="&quot;No&quot; Symbol 363">
                    <a:extLst>
                      <a:ext uri="{FF2B5EF4-FFF2-40B4-BE49-F238E27FC236}">
                        <a16:creationId xmlns:a16="http://schemas.microsoft.com/office/drawing/2014/main" id="{4942D3BC-7F9F-4982-E8EF-D6343F2A52A1}"/>
                      </a:ext>
                    </a:extLst>
                  </p:cNvPr>
                  <p:cNvSpPr/>
                  <p:nvPr/>
                </p:nvSpPr>
                <p:spPr>
                  <a:xfrm>
                    <a:off x="67818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458" name="Group 73">
                <a:extLst>
                  <a:ext uri="{FF2B5EF4-FFF2-40B4-BE49-F238E27FC236}">
                    <a16:creationId xmlns:a16="http://schemas.microsoft.com/office/drawing/2014/main" id="{5F3C77C9-F7BA-5E22-BC49-1DA0A2D32109}"/>
                  </a:ext>
                </a:extLst>
              </p:cNvPr>
              <p:cNvGrpSpPr/>
              <p:nvPr/>
            </p:nvGrpSpPr>
            <p:grpSpPr>
              <a:xfrm>
                <a:off x="7268560" y="4364686"/>
                <a:ext cx="832433" cy="223704"/>
                <a:chOff x="1600200" y="5029200"/>
                <a:chExt cx="1981200" cy="609600"/>
              </a:xfrm>
            </p:grpSpPr>
            <p:sp>
              <p:nvSpPr>
                <p:cNvPr id="488" name="Rounded Rectangle 349">
                  <a:extLst>
                    <a:ext uri="{FF2B5EF4-FFF2-40B4-BE49-F238E27FC236}">
                      <a16:creationId xmlns:a16="http://schemas.microsoft.com/office/drawing/2014/main" id="{0B80C60D-0B3E-3F4C-1EE6-03AADE4C9448}"/>
                    </a:ext>
                  </a:extLst>
                </p:cNvPr>
                <p:cNvSpPr/>
                <p:nvPr/>
              </p:nvSpPr>
              <p:spPr>
                <a:xfrm>
                  <a:off x="1600200" y="5029200"/>
                  <a:ext cx="1981200" cy="609600"/>
                </a:xfrm>
                <a:prstGeom prst="roundRect">
                  <a:avLst/>
                </a:prstGeom>
                <a:solidFill>
                  <a:srgbClr val="7DF0F3"/>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9" name="Group 64">
                  <a:extLst>
                    <a:ext uri="{FF2B5EF4-FFF2-40B4-BE49-F238E27FC236}">
                      <a16:creationId xmlns:a16="http://schemas.microsoft.com/office/drawing/2014/main" id="{2FA1F87A-3BCE-5945-287A-2485AE3E837D}"/>
                    </a:ext>
                  </a:extLst>
                </p:cNvPr>
                <p:cNvGrpSpPr/>
                <p:nvPr/>
              </p:nvGrpSpPr>
              <p:grpSpPr>
                <a:xfrm>
                  <a:off x="1692639" y="5156616"/>
                  <a:ext cx="1681317" cy="381000"/>
                  <a:chOff x="1219200" y="2133600"/>
                  <a:chExt cx="4343400" cy="685800"/>
                </a:xfrm>
              </p:grpSpPr>
              <p:sp>
                <p:nvSpPr>
                  <p:cNvPr id="490" name="&quot;No&quot; Symbol 351">
                    <a:extLst>
                      <a:ext uri="{FF2B5EF4-FFF2-40B4-BE49-F238E27FC236}">
                        <a16:creationId xmlns:a16="http://schemas.microsoft.com/office/drawing/2014/main" id="{82AE595B-8FDD-6F17-2ED1-4B5FDF9A5B17}"/>
                      </a:ext>
                    </a:extLst>
                  </p:cNvPr>
                  <p:cNvSpPr/>
                  <p:nvPr/>
                </p:nvSpPr>
                <p:spPr>
                  <a:xfrm>
                    <a:off x="1219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1" name="&quot;No&quot; Symbol 352">
                    <a:extLst>
                      <a:ext uri="{FF2B5EF4-FFF2-40B4-BE49-F238E27FC236}">
                        <a16:creationId xmlns:a16="http://schemas.microsoft.com/office/drawing/2014/main" id="{64B9FF4B-2CAD-CBF5-9F81-A9B9B3536AA2}"/>
                      </a:ext>
                    </a:extLst>
                  </p:cNvPr>
                  <p:cNvSpPr/>
                  <p:nvPr/>
                </p:nvSpPr>
                <p:spPr>
                  <a:xfrm>
                    <a:off x="22098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2" name="&quot;No&quot; Symbol 353">
                    <a:extLst>
                      <a:ext uri="{FF2B5EF4-FFF2-40B4-BE49-F238E27FC236}">
                        <a16:creationId xmlns:a16="http://schemas.microsoft.com/office/drawing/2014/main" id="{56A7183C-DE10-D22C-D422-2F1804ADC9AB}"/>
                      </a:ext>
                    </a:extLst>
                  </p:cNvPr>
                  <p:cNvSpPr/>
                  <p:nvPr/>
                </p:nvSpPr>
                <p:spPr>
                  <a:xfrm>
                    <a:off x="3124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3" name="&quot;No&quot; Symbol 354">
                    <a:extLst>
                      <a:ext uri="{FF2B5EF4-FFF2-40B4-BE49-F238E27FC236}">
                        <a16:creationId xmlns:a16="http://schemas.microsoft.com/office/drawing/2014/main" id="{39DE4BB5-4556-5FCA-BC3E-9A44D1476D6D}"/>
                      </a:ext>
                    </a:extLst>
                  </p:cNvPr>
                  <p:cNvSpPr/>
                  <p:nvPr/>
                </p:nvSpPr>
                <p:spPr>
                  <a:xfrm>
                    <a:off x="40386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cxnSp>
            <p:nvCxnSpPr>
              <p:cNvPr id="459" name="Straight Connector 458">
                <a:extLst>
                  <a:ext uri="{FF2B5EF4-FFF2-40B4-BE49-F238E27FC236}">
                    <a16:creationId xmlns:a16="http://schemas.microsoft.com/office/drawing/2014/main" id="{B66E460D-D44F-3E2E-BF07-E211AAB86EAF}"/>
                  </a:ext>
                </a:extLst>
              </p:cNvPr>
              <p:cNvCxnSpPr>
                <a:stCxn id="453" idx="0"/>
                <a:endCxn id="447" idx="2"/>
              </p:cNvCxnSpPr>
              <p:nvPr/>
            </p:nvCxnSpPr>
            <p:spPr>
              <a:xfrm flipH="1">
                <a:off x="7625318" y="4260914"/>
                <a:ext cx="29728" cy="21398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0" name="Group 73">
                <a:extLst>
                  <a:ext uri="{FF2B5EF4-FFF2-40B4-BE49-F238E27FC236}">
                    <a16:creationId xmlns:a16="http://schemas.microsoft.com/office/drawing/2014/main" id="{74402754-EBD2-2CD0-95D3-DA088AF81ACA}"/>
                  </a:ext>
                </a:extLst>
              </p:cNvPr>
              <p:cNvGrpSpPr/>
              <p:nvPr/>
            </p:nvGrpSpPr>
            <p:grpSpPr>
              <a:xfrm>
                <a:off x="7268560" y="4779771"/>
                <a:ext cx="832433" cy="227106"/>
                <a:chOff x="1600200" y="5029200"/>
                <a:chExt cx="1981200" cy="609600"/>
              </a:xfrm>
            </p:grpSpPr>
            <p:sp>
              <p:nvSpPr>
                <p:cNvPr id="482" name="Rounded Rectangle 343">
                  <a:extLst>
                    <a:ext uri="{FF2B5EF4-FFF2-40B4-BE49-F238E27FC236}">
                      <a16:creationId xmlns:a16="http://schemas.microsoft.com/office/drawing/2014/main" id="{F18CCA63-7CC7-499E-6EA5-DB49F89C6465}"/>
                    </a:ext>
                  </a:extLst>
                </p:cNvPr>
                <p:cNvSpPr/>
                <p:nvPr/>
              </p:nvSpPr>
              <p:spPr>
                <a:xfrm>
                  <a:off x="1600200" y="5029200"/>
                  <a:ext cx="1981200" cy="609600"/>
                </a:xfrm>
                <a:prstGeom prst="roundRect">
                  <a:avLst/>
                </a:prstGeom>
                <a:solidFill>
                  <a:srgbClr val="7DF0F3"/>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3" name="Group 64">
                  <a:extLst>
                    <a:ext uri="{FF2B5EF4-FFF2-40B4-BE49-F238E27FC236}">
                      <a16:creationId xmlns:a16="http://schemas.microsoft.com/office/drawing/2014/main" id="{71D25D34-6466-1E08-1654-E53FF39BA6C8}"/>
                    </a:ext>
                  </a:extLst>
                </p:cNvPr>
                <p:cNvGrpSpPr/>
                <p:nvPr/>
              </p:nvGrpSpPr>
              <p:grpSpPr>
                <a:xfrm>
                  <a:off x="1692639" y="5156616"/>
                  <a:ext cx="1681317" cy="381000"/>
                  <a:chOff x="1219200" y="2133600"/>
                  <a:chExt cx="4343400" cy="685800"/>
                </a:xfrm>
              </p:grpSpPr>
              <p:sp>
                <p:nvSpPr>
                  <p:cNvPr id="484" name="&quot;No&quot; Symbol 345">
                    <a:extLst>
                      <a:ext uri="{FF2B5EF4-FFF2-40B4-BE49-F238E27FC236}">
                        <a16:creationId xmlns:a16="http://schemas.microsoft.com/office/drawing/2014/main" id="{C56FC760-D979-6B38-38E4-76F6C8BD2DE9}"/>
                      </a:ext>
                    </a:extLst>
                  </p:cNvPr>
                  <p:cNvSpPr/>
                  <p:nvPr/>
                </p:nvSpPr>
                <p:spPr>
                  <a:xfrm>
                    <a:off x="1219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5" name="&quot;No&quot; Symbol 346">
                    <a:extLst>
                      <a:ext uri="{FF2B5EF4-FFF2-40B4-BE49-F238E27FC236}">
                        <a16:creationId xmlns:a16="http://schemas.microsoft.com/office/drawing/2014/main" id="{F081FDCF-DF3B-35F2-6E94-BAE4C1803D24}"/>
                      </a:ext>
                    </a:extLst>
                  </p:cNvPr>
                  <p:cNvSpPr/>
                  <p:nvPr/>
                </p:nvSpPr>
                <p:spPr>
                  <a:xfrm>
                    <a:off x="22098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6" name="&quot;No&quot; Symbol 347">
                    <a:extLst>
                      <a:ext uri="{FF2B5EF4-FFF2-40B4-BE49-F238E27FC236}">
                        <a16:creationId xmlns:a16="http://schemas.microsoft.com/office/drawing/2014/main" id="{E346661A-CD99-CAC7-698B-5BC3CCF36DE0}"/>
                      </a:ext>
                    </a:extLst>
                  </p:cNvPr>
                  <p:cNvSpPr/>
                  <p:nvPr/>
                </p:nvSpPr>
                <p:spPr>
                  <a:xfrm>
                    <a:off x="3124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7" name="&quot;No&quot; Symbol 348">
                    <a:extLst>
                      <a:ext uri="{FF2B5EF4-FFF2-40B4-BE49-F238E27FC236}">
                        <a16:creationId xmlns:a16="http://schemas.microsoft.com/office/drawing/2014/main" id="{568F2E8E-C6F3-8C1F-7435-45F3EE2891AD}"/>
                      </a:ext>
                    </a:extLst>
                  </p:cNvPr>
                  <p:cNvSpPr/>
                  <p:nvPr/>
                </p:nvSpPr>
                <p:spPr>
                  <a:xfrm>
                    <a:off x="40386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461" name="Group 73">
                <a:extLst>
                  <a:ext uri="{FF2B5EF4-FFF2-40B4-BE49-F238E27FC236}">
                    <a16:creationId xmlns:a16="http://schemas.microsoft.com/office/drawing/2014/main" id="{AE86C37B-BC95-D087-F675-9D890565DF76}"/>
                  </a:ext>
                </a:extLst>
              </p:cNvPr>
              <p:cNvGrpSpPr/>
              <p:nvPr/>
            </p:nvGrpSpPr>
            <p:grpSpPr>
              <a:xfrm>
                <a:off x="7268560" y="5194857"/>
                <a:ext cx="832433" cy="199887"/>
                <a:chOff x="1600200" y="5029200"/>
                <a:chExt cx="1981200" cy="609600"/>
              </a:xfrm>
            </p:grpSpPr>
            <p:sp>
              <p:nvSpPr>
                <p:cNvPr id="476" name="Rounded Rectangle 337">
                  <a:extLst>
                    <a:ext uri="{FF2B5EF4-FFF2-40B4-BE49-F238E27FC236}">
                      <a16:creationId xmlns:a16="http://schemas.microsoft.com/office/drawing/2014/main" id="{D6FBC8E8-C261-E4B5-3459-4B56C7E15C9A}"/>
                    </a:ext>
                  </a:extLst>
                </p:cNvPr>
                <p:cNvSpPr/>
                <p:nvPr/>
              </p:nvSpPr>
              <p:spPr>
                <a:xfrm>
                  <a:off x="1600200" y="5029200"/>
                  <a:ext cx="1981200" cy="609600"/>
                </a:xfrm>
                <a:prstGeom prst="roundRect">
                  <a:avLst/>
                </a:prstGeom>
                <a:solidFill>
                  <a:srgbClr val="7DF0F3"/>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7" name="Group 64">
                  <a:extLst>
                    <a:ext uri="{FF2B5EF4-FFF2-40B4-BE49-F238E27FC236}">
                      <a16:creationId xmlns:a16="http://schemas.microsoft.com/office/drawing/2014/main" id="{81354838-498C-1608-4A7E-57BBD1DD2641}"/>
                    </a:ext>
                  </a:extLst>
                </p:cNvPr>
                <p:cNvGrpSpPr/>
                <p:nvPr/>
              </p:nvGrpSpPr>
              <p:grpSpPr>
                <a:xfrm>
                  <a:off x="1692639" y="5156616"/>
                  <a:ext cx="1681317" cy="381000"/>
                  <a:chOff x="1219200" y="2133600"/>
                  <a:chExt cx="4343400" cy="685800"/>
                </a:xfrm>
              </p:grpSpPr>
              <p:sp>
                <p:nvSpPr>
                  <p:cNvPr id="478" name="&quot;No&quot; Symbol 339">
                    <a:extLst>
                      <a:ext uri="{FF2B5EF4-FFF2-40B4-BE49-F238E27FC236}">
                        <a16:creationId xmlns:a16="http://schemas.microsoft.com/office/drawing/2014/main" id="{A9E9891C-0C98-DD50-BB44-E22FA6AEDE8C}"/>
                      </a:ext>
                    </a:extLst>
                  </p:cNvPr>
                  <p:cNvSpPr/>
                  <p:nvPr/>
                </p:nvSpPr>
                <p:spPr>
                  <a:xfrm>
                    <a:off x="1219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9" name="&quot;No&quot; Symbol 340">
                    <a:extLst>
                      <a:ext uri="{FF2B5EF4-FFF2-40B4-BE49-F238E27FC236}">
                        <a16:creationId xmlns:a16="http://schemas.microsoft.com/office/drawing/2014/main" id="{59270457-F57F-4D5C-F6A4-CCCBA34D0559}"/>
                      </a:ext>
                    </a:extLst>
                  </p:cNvPr>
                  <p:cNvSpPr/>
                  <p:nvPr/>
                </p:nvSpPr>
                <p:spPr>
                  <a:xfrm>
                    <a:off x="22098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0" name="&quot;No&quot; Symbol 341">
                    <a:extLst>
                      <a:ext uri="{FF2B5EF4-FFF2-40B4-BE49-F238E27FC236}">
                        <a16:creationId xmlns:a16="http://schemas.microsoft.com/office/drawing/2014/main" id="{9DC1E062-D846-3FF5-1796-354AAD5A4351}"/>
                      </a:ext>
                    </a:extLst>
                  </p:cNvPr>
                  <p:cNvSpPr/>
                  <p:nvPr/>
                </p:nvSpPr>
                <p:spPr>
                  <a:xfrm>
                    <a:off x="3124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1" name="&quot;No&quot; Symbol 342">
                    <a:extLst>
                      <a:ext uri="{FF2B5EF4-FFF2-40B4-BE49-F238E27FC236}">
                        <a16:creationId xmlns:a16="http://schemas.microsoft.com/office/drawing/2014/main" id="{E2751803-C689-6C1F-9610-0BD089ED79A0}"/>
                      </a:ext>
                    </a:extLst>
                  </p:cNvPr>
                  <p:cNvSpPr/>
                  <p:nvPr/>
                </p:nvSpPr>
                <p:spPr>
                  <a:xfrm>
                    <a:off x="40386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462" name="Group 73">
                <a:extLst>
                  <a:ext uri="{FF2B5EF4-FFF2-40B4-BE49-F238E27FC236}">
                    <a16:creationId xmlns:a16="http://schemas.microsoft.com/office/drawing/2014/main" id="{FE3E9FFB-2312-DE7F-5FAC-DB00451A14AA}"/>
                  </a:ext>
                </a:extLst>
              </p:cNvPr>
              <p:cNvGrpSpPr/>
              <p:nvPr/>
            </p:nvGrpSpPr>
            <p:grpSpPr>
              <a:xfrm rot="20185569">
                <a:off x="8272554" y="4952644"/>
                <a:ext cx="689271" cy="251601"/>
                <a:chOff x="1600200" y="5029200"/>
                <a:chExt cx="1981200" cy="609600"/>
              </a:xfrm>
            </p:grpSpPr>
            <p:sp>
              <p:nvSpPr>
                <p:cNvPr id="470" name="Rounded Rectangle 331">
                  <a:extLst>
                    <a:ext uri="{FF2B5EF4-FFF2-40B4-BE49-F238E27FC236}">
                      <a16:creationId xmlns:a16="http://schemas.microsoft.com/office/drawing/2014/main" id="{A69CBC57-932F-8F30-5884-72E273BFEC9A}"/>
                    </a:ext>
                  </a:extLst>
                </p:cNvPr>
                <p:cNvSpPr/>
                <p:nvPr/>
              </p:nvSpPr>
              <p:spPr>
                <a:xfrm>
                  <a:off x="1600200" y="5029200"/>
                  <a:ext cx="1981200" cy="609600"/>
                </a:xfrm>
                <a:prstGeom prst="roundRect">
                  <a:avLst/>
                </a:prstGeom>
                <a:solidFill>
                  <a:srgbClr val="7DF0F3"/>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1" name="Group 64">
                  <a:extLst>
                    <a:ext uri="{FF2B5EF4-FFF2-40B4-BE49-F238E27FC236}">
                      <a16:creationId xmlns:a16="http://schemas.microsoft.com/office/drawing/2014/main" id="{7DCD697B-7278-4E70-6406-F8CF7E0CB161}"/>
                    </a:ext>
                  </a:extLst>
                </p:cNvPr>
                <p:cNvGrpSpPr/>
                <p:nvPr/>
              </p:nvGrpSpPr>
              <p:grpSpPr>
                <a:xfrm>
                  <a:off x="1692639" y="5156616"/>
                  <a:ext cx="1681317" cy="381000"/>
                  <a:chOff x="1219200" y="2133600"/>
                  <a:chExt cx="4343400" cy="685800"/>
                </a:xfrm>
              </p:grpSpPr>
              <p:sp>
                <p:nvSpPr>
                  <p:cNvPr id="472" name="&quot;No&quot; Symbol 333">
                    <a:extLst>
                      <a:ext uri="{FF2B5EF4-FFF2-40B4-BE49-F238E27FC236}">
                        <a16:creationId xmlns:a16="http://schemas.microsoft.com/office/drawing/2014/main" id="{86E97061-90FB-9B77-2D5D-5D22B1E0759C}"/>
                      </a:ext>
                    </a:extLst>
                  </p:cNvPr>
                  <p:cNvSpPr/>
                  <p:nvPr/>
                </p:nvSpPr>
                <p:spPr>
                  <a:xfrm>
                    <a:off x="1219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3" name="&quot;No&quot; Symbol 334">
                    <a:extLst>
                      <a:ext uri="{FF2B5EF4-FFF2-40B4-BE49-F238E27FC236}">
                        <a16:creationId xmlns:a16="http://schemas.microsoft.com/office/drawing/2014/main" id="{2D260FF5-86A0-2A1B-4900-1DD8E62691BC}"/>
                      </a:ext>
                    </a:extLst>
                  </p:cNvPr>
                  <p:cNvSpPr/>
                  <p:nvPr/>
                </p:nvSpPr>
                <p:spPr>
                  <a:xfrm>
                    <a:off x="22098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4" name="&quot;No&quot; Symbol 335">
                    <a:extLst>
                      <a:ext uri="{FF2B5EF4-FFF2-40B4-BE49-F238E27FC236}">
                        <a16:creationId xmlns:a16="http://schemas.microsoft.com/office/drawing/2014/main" id="{3637B95E-0251-BF88-C2A4-BBA121BD5E12}"/>
                      </a:ext>
                    </a:extLst>
                  </p:cNvPr>
                  <p:cNvSpPr/>
                  <p:nvPr/>
                </p:nvSpPr>
                <p:spPr>
                  <a:xfrm>
                    <a:off x="3124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5" name="&quot;No&quot; Symbol 336">
                    <a:extLst>
                      <a:ext uri="{FF2B5EF4-FFF2-40B4-BE49-F238E27FC236}">
                        <a16:creationId xmlns:a16="http://schemas.microsoft.com/office/drawing/2014/main" id="{7752BC3A-F680-D7AA-F575-C5792377E542}"/>
                      </a:ext>
                    </a:extLst>
                  </p:cNvPr>
                  <p:cNvSpPr/>
                  <p:nvPr/>
                </p:nvSpPr>
                <p:spPr>
                  <a:xfrm>
                    <a:off x="40386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463" name="Group 73">
                <a:extLst>
                  <a:ext uri="{FF2B5EF4-FFF2-40B4-BE49-F238E27FC236}">
                    <a16:creationId xmlns:a16="http://schemas.microsoft.com/office/drawing/2014/main" id="{0D05CF52-5C51-55D2-173F-7783118F53E3}"/>
                  </a:ext>
                </a:extLst>
              </p:cNvPr>
              <p:cNvGrpSpPr/>
              <p:nvPr/>
            </p:nvGrpSpPr>
            <p:grpSpPr>
              <a:xfrm rot="1632826">
                <a:off x="6343981" y="4944281"/>
                <a:ext cx="689271" cy="251601"/>
                <a:chOff x="1600200" y="5029200"/>
                <a:chExt cx="1981200" cy="609600"/>
              </a:xfrm>
            </p:grpSpPr>
            <p:sp>
              <p:nvSpPr>
                <p:cNvPr id="464" name="Rounded Rectangle 325">
                  <a:extLst>
                    <a:ext uri="{FF2B5EF4-FFF2-40B4-BE49-F238E27FC236}">
                      <a16:creationId xmlns:a16="http://schemas.microsoft.com/office/drawing/2014/main" id="{3673D327-1EAE-AE95-A6E0-AA3C59ADED87}"/>
                    </a:ext>
                  </a:extLst>
                </p:cNvPr>
                <p:cNvSpPr/>
                <p:nvPr/>
              </p:nvSpPr>
              <p:spPr>
                <a:xfrm>
                  <a:off x="1600200" y="5029200"/>
                  <a:ext cx="1981200" cy="609600"/>
                </a:xfrm>
                <a:prstGeom prst="roundRect">
                  <a:avLst/>
                </a:prstGeom>
                <a:solidFill>
                  <a:srgbClr val="7DF0F3"/>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5" name="Group 64">
                  <a:extLst>
                    <a:ext uri="{FF2B5EF4-FFF2-40B4-BE49-F238E27FC236}">
                      <a16:creationId xmlns:a16="http://schemas.microsoft.com/office/drawing/2014/main" id="{D25A7C2C-AB21-3C13-2D7B-7375EF6D241A}"/>
                    </a:ext>
                  </a:extLst>
                </p:cNvPr>
                <p:cNvGrpSpPr/>
                <p:nvPr/>
              </p:nvGrpSpPr>
              <p:grpSpPr>
                <a:xfrm>
                  <a:off x="1692639" y="5156616"/>
                  <a:ext cx="1681317" cy="381000"/>
                  <a:chOff x="1219200" y="2133600"/>
                  <a:chExt cx="4343400" cy="685800"/>
                </a:xfrm>
              </p:grpSpPr>
              <p:sp>
                <p:nvSpPr>
                  <p:cNvPr id="466" name="&quot;No&quot; Symbol 327">
                    <a:extLst>
                      <a:ext uri="{FF2B5EF4-FFF2-40B4-BE49-F238E27FC236}">
                        <a16:creationId xmlns:a16="http://schemas.microsoft.com/office/drawing/2014/main" id="{F21BE967-F2CC-2F93-EFF4-06A53572CEF9}"/>
                      </a:ext>
                    </a:extLst>
                  </p:cNvPr>
                  <p:cNvSpPr/>
                  <p:nvPr/>
                </p:nvSpPr>
                <p:spPr>
                  <a:xfrm>
                    <a:off x="1219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7" name="&quot;No&quot; Symbol 328">
                    <a:extLst>
                      <a:ext uri="{FF2B5EF4-FFF2-40B4-BE49-F238E27FC236}">
                        <a16:creationId xmlns:a16="http://schemas.microsoft.com/office/drawing/2014/main" id="{28240CDB-9208-81E6-9DBD-5F050B4E3659}"/>
                      </a:ext>
                    </a:extLst>
                  </p:cNvPr>
                  <p:cNvSpPr/>
                  <p:nvPr/>
                </p:nvSpPr>
                <p:spPr>
                  <a:xfrm>
                    <a:off x="22098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8" name="&quot;No&quot; Symbol 329">
                    <a:extLst>
                      <a:ext uri="{FF2B5EF4-FFF2-40B4-BE49-F238E27FC236}">
                        <a16:creationId xmlns:a16="http://schemas.microsoft.com/office/drawing/2014/main" id="{8B875A7C-7CEC-8649-6B4F-56988B162118}"/>
                      </a:ext>
                    </a:extLst>
                  </p:cNvPr>
                  <p:cNvSpPr/>
                  <p:nvPr/>
                </p:nvSpPr>
                <p:spPr>
                  <a:xfrm>
                    <a:off x="3124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9" name="&quot;No&quot; Symbol 330">
                    <a:extLst>
                      <a:ext uri="{FF2B5EF4-FFF2-40B4-BE49-F238E27FC236}">
                        <a16:creationId xmlns:a16="http://schemas.microsoft.com/office/drawing/2014/main" id="{244A5930-833B-0976-550D-C9891CBBF171}"/>
                      </a:ext>
                    </a:extLst>
                  </p:cNvPr>
                  <p:cNvSpPr/>
                  <p:nvPr/>
                </p:nvSpPr>
                <p:spPr>
                  <a:xfrm>
                    <a:off x="40386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8" name="Group 7">
              <a:extLst>
                <a:ext uri="{FF2B5EF4-FFF2-40B4-BE49-F238E27FC236}">
                  <a16:creationId xmlns:a16="http://schemas.microsoft.com/office/drawing/2014/main" id="{63739594-F0B3-E32F-D84A-295348D36683}"/>
                </a:ext>
              </a:extLst>
            </p:cNvPr>
            <p:cNvGrpSpPr/>
            <p:nvPr/>
          </p:nvGrpSpPr>
          <p:grpSpPr>
            <a:xfrm>
              <a:off x="7154756" y="2472635"/>
              <a:ext cx="3193559" cy="2667000"/>
              <a:chOff x="5105400" y="3124200"/>
              <a:chExt cx="3193559" cy="2667000"/>
            </a:xfrm>
          </p:grpSpPr>
          <p:grpSp>
            <p:nvGrpSpPr>
              <p:cNvPr id="9" name="Group 299">
                <a:extLst>
                  <a:ext uri="{FF2B5EF4-FFF2-40B4-BE49-F238E27FC236}">
                    <a16:creationId xmlns:a16="http://schemas.microsoft.com/office/drawing/2014/main" id="{14525277-0332-D231-F87F-5A660F6DE7C6}"/>
                  </a:ext>
                </a:extLst>
              </p:cNvPr>
              <p:cNvGrpSpPr/>
              <p:nvPr/>
            </p:nvGrpSpPr>
            <p:grpSpPr>
              <a:xfrm>
                <a:off x="5105400" y="3124200"/>
                <a:ext cx="1011502" cy="2466141"/>
                <a:chOff x="304800" y="261155"/>
                <a:chExt cx="1447800" cy="4274645"/>
              </a:xfrm>
            </p:grpSpPr>
            <p:grpSp>
              <p:nvGrpSpPr>
                <p:cNvPr id="395" name="Group 85">
                  <a:extLst>
                    <a:ext uri="{FF2B5EF4-FFF2-40B4-BE49-F238E27FC236}">
                      <a16:creationId xmlns:a16="http://schemas.microsoft.com/office/drawing/2014/main" id="{F49649FD-0CD1-E347-C588-6D7006E381B3}"/>
                    </a:ext>
                  </a:extLst>
                </p:cNvPr>
                <p:cNvGrpSpPr/>
                <p:nvPr/>
              </p:nvGrpSpPr>
              <p:grpSpPr>
                <a:xfrm rot="19955866">
                  <a:off x="1099193" y="3741470"/>
                  <a:ext cx="307063" cy="786658"/>
                  <a:chOff x="1828800" y="4343400"/>
                  <a:chExt cx="371850" cy="649600"/>
                </a:xfrm>
              </p:grpSpPr>
              <p:sp>
                <p:nvSpPr>
                  <p:cNvPr id="441" name="Oval 440">
                    <a:extLst>
                      <a:ext uri="{FF2B5EF4-FFF2-40B4-BE49-F238E27FC236}">
                        <a16:creationId xmlns:a16="http://schemas.microsoft.com/office/drawing/2014/main" id="{5A9C3D3E-DD59-3B4B-7E36-931AE23E161A}"/>
                      </a:ext>
                    </a:extLst>
                  </p:cNvPr>
                  <p:cNvSpPr/>
                  <p:nvPr/>
                </p:nvSpPr>
                <p:spPr>
                  <a:xfrm>
                    <a:off x="1828800" y="4419600"/>
                    <a:ext cx="371850" cy="573400"/>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E03B2328-F379-63FA-F455-037A45CAEF77}"/>
                      </a:ext>
                    </a:extLst>
                  </p:cNvPr>
                  <p:cNvSpPr/>
                  <p:nvPr/>
                </p:nvSpPr>
                <p:spPr>
                  <a:xfrm>
                    <a:off x="1828800" y="4343400"/>
                    <a:ext cx="371850"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6" name="Group 85">
                  <a:extLst>
                    <a:ext uri="{FF2B5EF4-FFF2-40B4-BE49-F238E27FC236}">
                      <a16:creationId xmlns:a16="http://schemas.microsoft.com/office/drawing/2014/main" id="{BDEF5D1F-DDFC-C4ED-E89C-9A9777C718E0}"/>
                    </a:ext>
                  </a:extLst>
                </p:cNvPr>
                <p:cNvGrpSpPr/>
                <p:nvPr/>
              </p:nvGrpSpPr>
              <p:grpSpPr>
                <a:xfrm rot="1439608">
                  <a:off x="609600" y="3886200"/>
                  <a:ext cx="371850" cy="649600"/>
                  <a:chOff x="1828800" y="4343400"/>
                  <a:chExt cx="371850" cy="649600"/>
                </a:xfrm>
              </p:grpSpPr>
              <p:sp>
                <p:nvSpPr>
                  <p:cNvPr id="439" name="Oval 348">
                    <a:extLst>
                      <a:ext uri="{FF2B5EF4-FFF2-40B4-BE49-F238E27FC236}">
                        <a16:creationId xmlns:a16="http://schemas.microsoft.com/office/drawing/2014/main" id="{D717D790-8133-E0D4-DC2E-F24CB3C16E3E}"/>
                      </a:ext>
                    </a:extLst>
                  </p:cNvPr>
                  <p:cNvSpPr/>
                  <p:nvPr/>
                </p:nvSpPr>
                <p:spPr>
                  <a:xfrm>
                    <a:off x="1828800" y="4419600"/>
                    <a:ext cx="371850" cy="573400"/>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8E712001-70F0-FC9D-DFF4-46CC153169FA}"/>
                      </a:ext>
                    </a:extLst>
                  </p:cNvPr>
                  <p:cNvSpPr/>
                  <p:nvPr/>
                </p:nvSpPr>
                <p:spPr>
                  <a:xfrm>
                    <a:off x="1828800" y="4343400"/>
                    <a:ext cx="371850"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7" name="Oval 302">
                  <a:extLst>
                    <a:ext uri="{FF2B5EF4-FFF2-40B4-BE49-F238E27FC236}">
                      <a16:creationId xmlns:a16="http://schemas.microsoft.com/office/drawing/2014/main" id="{4D4DAEDD-4DE7-0654-3C87-863D93554A9D}"/>
                    </a:ext>
                  </a:extLst>
                </p:cNvPr>
                <p:cNvSpPr/>
                <p:nvPr/>
              </p:nvSpPr>
              <p:spPr>
                <a:xfrm>
                  <a:off x="1371600" y="2819400"/>
                  <a:ext cx="371850"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03">
                  <a:extLst>
                    <a:ext uri="{FF2B5EF4-FFF2-40B4-BE49-F238E27FC236}">
                      <a16:creationId xmlns:a16="http://schemas.microsoft.com/office/drawing/2014/main" id="{13288093-75D7-3050-5AC6-D297B23FE6D0}"/>
                    </a:ext>
                  </a:extLst>
                </p:cNvPr>
                <p:cNvSpPr/>
                <p:nvPr/>
              </p:nvSpPr>
              <p:spPr>
                <a:xfrm>
                  <a:off x="304800" y="2819400"/>
                  <a:ext cx="371850"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Trapezoid 304">
                  <a:extLst>
                    <a:ext uri="{FF2B5EF4-FFF2-40B4-BE49-F238E27FC236}">
                      <a16:creationId xmlns:a16="http://schemas.microsoft.com/office/drawing/2014/main" id="{F697D48E-2F44-07EC-8701-7AD27074AE23}"/>
                    </a:ext>
                  </a:extLst>
                </p:cNvPr>
                <p:cNvSpPr/>
                <p:nvPr/>
              </p:nvSpPr>
              <p:spPr>
                <a:xfrm>
                  <a:off x="457200" y="3276600"/>
                  <a:ext cx="1143000" cy="838200"/>
                </a:xfrm>
                <a:prstGeom prst="trapezoid">
                  <a:avLst>
                    <a:gd name="adj" fmla="val 20960"/>
                  </a:avLst>
                </a:prstGeom>
                <a:solidFill>
                  <a:srgbClr val="D4A9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Trapezoid 305">
                  <a:extLst>
                    <a:ext uri="{FF2B5EF4-FFF2-40B4-BE49-F238E27FC236}">
                      <a16:creationId xmlns:a16="http://schemas.microsoft.com/office/drawing/2014/main" id="{26AA23B7-2312-0001-EEE3-DACD9E532C6D}"/>
                    </a:ext>
                  </a:extLst>
                </p:cNvPr>
                <p:cNvSpPr/>
                <p:nvPr/>
              </p:nvSpPr>
              <p:spPr>
                <a:xfrm rot="20952297">
                  <a:off x="1219200" y="1905000"/>
                  <a:ext cx="533400" cy="1295400"/>
                </a:xfrm>
                <a:prstGeom prst="trapezoid">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Trapezoid 306">
                  <a:extLst>
                    <a:ext uri="{FF2B5EF4-FFF2-40B4-BE49-F238E27FC236}">
                      <a16:creationId xmlns:a16="http://schemas.microsoft.com/office/drawing/2014/main" id="{97AACC8B-5988-F200-5111-DF6C20524CF1}"/>
                    </a:ext>
                  </a:extLst>
                </p:cNvPr>
                <p:cNvSpPr/>
                <p:nvPr/>
              </p:nvSpPr>
              <p:spPr>
                <a:xfrm rot="470395">
                  <a:off x="314457" y="1859125"/>
                  <a:ext cx="533400" cy="1295400"/>
                </a:xfrm>
                <a:prstGeom prst="trapezoid">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2">
                  <a:extLst>
                    <a:ext uri="{FF2B5EF4-FFF2-40B4-BE49-F238E27FC236}">
                      <a16:creationId xmlns:a16="http://schemas.microsoft.com/office/drawing/2014/main" id="{F1AB3949-A003-9F86-9944-A404EB5155D4}"/>
                    </a:ext>
                  </a:extLst>
                </p:cNvPr>
                <p:cNvSpPr/>
                <p:nvPr/>
              </p:nvSpPr>
              <p:spPr>
                <a:xfrm>
                  <a:off x="599322" y="1752601"/>
                  <a:ext cx="832210" cy="1523999"/>
                </a:xfrm>
                <a:prstGeom prst="rect">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Cloud 3">
                  <a:extLst>
                    <a:ext uri="{FF2B5EF4-FFF2-40B4-BE49-F238E27FC236}">
                      <a16:creationId xmlns:a16="http://schemas.microsoft.com/office/drawing/2014/main" id="{CD3D9A24-D8A2-4C84-6DF3-2ED80A82332B}"/>
                    </a:ext>
                  </a:extLst>
                </p:cNvPr>
                <p:cNvSpPr/>
                <p:nvPr/>
              </p:nvSpPr>
              <p:spPr>
                <a:xfrm rot="20835976" flipH="1">
                  <a:off x="1167670" y="1021891"/>
                  <a:ext cx="554462"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Flowchart: Extract 4">
                  <a:extLst>
                    <a:ext uri="{FF2B5EF4-FFF2-40B4-BE49-F238E27FC236}">
                      <a16:creationId xmlns:a16="http://schemas.microsoft.com/office/drawing/2014/main" id="{D72B4226-67F1-80E3-5605-A182A06450FF}"/>
                    </a:ext>
                  </a:extLst>
                </p:cNvPr>
                <p:cNvSpPr/>
                <p:nvPr/>
              </p:nvSpPr>
              <p:spPr>
                <a:xfrm rot="10800000">
                  <a:off x="818934" y="1927112"/>
                  <a:ext cx="367090" cy="408672"/>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05" name="Cloud 5">
                  <a:extLst>
                    <a:ext uri="{FF2B5EF4-FFF2-40B4-BE49-F238E27FC236}">
                      <a16:creationId xmlns:a16="http://schemas.microsoft.com/office/drawing/2014/main" id="{8518CD93-D944-B32D-11F1-D3D17637FAEB}"/>
                    </a:ext>
                  </a:extLst>
                </p:cNvPr>
                <p:cNvSpPr/>
                <p:nvPr/>
              </p:nvSpPr>
              <p:spPr>
                <a:xfrm rot="764024">
                  <a:off x="304800" y="1016373"/>
                  <a:ext cx="504969"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6">
                  <a:extLst>
                    <a:ext uri="{FF2B5EF4-FFF2-40B4-BE49-F238E27FC236}">
                      <a16:creationId xmlns:a16="http://schemas.microsoft.com/office/drawing/2014/main" id="{A467C76B-D36C-60EA-242A-0EC476A615E6}"/>
                    </a:ext>
                  </a:extLst>
                </p:cNvPr>
                <p:cNvSpPr/>
                <p:nvPr/>
              </p:nvSpPr>
              <p:spPr>
                <a:xfrm>
                  <a:off x="661612" y="1026800"/>
                  <a:ext cx="681735" cy="105124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Cloud 7">
                  <a:extLst>
                    <a:ext uri="{FF2B5EF4-FFF2-40B4-BE49-F238E27FC236}">
                      <a16:creationId xmlns:a16="http://schemas.microsoft.com/office/drawing/2014/main" id="{18EF4190-BEC6-E92D-3C49-D3BD51A6B882}"/>
                    </a:ext>
                  </a:extLst>
                </p:cNvPr>
                <p:cNvSpPr/>
                <p:nvPr/>
              </p:nvSpPr>
              <p:spPr>
                <a:xfrm rot="16200000" flipH="1">
                  <a:off x="763899" y="502385"/>
                  <a:ext cx="529596" cy="1048825"/>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Chord 313">
                  <a:extLst>
                    <a:ext uri="{FF2B5EF4-FFF2-40B4-BE49-F238E27FC236}">
                      <a16:creationId xmlns:a16="http://schemas.microsoft.com/office/drawing/2014/main" id="{4ED1243C-E229-6C57-3246-F07BAFCA5DEC}"/>
                    </a:ext>
                  </a:extLst>
                </p:cNvPr>
                <p:cNvSpPr/>
                <p:nvPr/>
              </p:nvSpPr>
              <p:spPr>
                <a:xfrm rot="6672735">
                  <a:off x="368455" y="395930"/>
                  <a:ext cx="1257893" cy="988344"/>
                </a:xfrm>
                <a:prstGeom prst="chor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Chord 314">
                  <a:extLst>
                    <a:ext uri="{FF2B5EF4-FFF2-40B4-BE49-F238E27FC236}">
                      <a16:creationId xmlns:a16="http://schemas.microsoft.com/office/drawing/2014/main" id="{46B96B5C-B86C-C1AC-3459-DD763D5ED293}"/>
                    </a:ext>
                  </a:extLst>
                </p:cNvPr>
                <p:cNvSpPr/>
                <p:nvPr/>
              </p:nvSpPr>
              <p:spPr>
                <a:xfrm rot="8132090">
                  <a:off x="457200" y="574516"/>
                  <a:ext cx="1143000" cy="977132"/>
                </a:xfrm>
                <a:prstGeom prst="chord">
                  <a:avLst>
                    <a:gd name="adj1" fmla="val 2892879"/>
                    <a:gd name="adj2" fmla="val 13226598"/>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Rounded Rectangle 315">
                  <a:extLst>
                    <a:ext uri="{FF2B5EF4-FFF2-40B4-BE49-F238E27FC236}">
                      <a16:creationId xmlns:a16="http://schemas.microsoft.com/office/drawing/2014/main" id="{EC7BA4AF-5373-0129-6797-CF4DE0E395FA}"/>
                    </a:ext>
                  </a:extLst>
                </p:cNvPr>
                <p:cNvSpPr/>
                <p:nvPr/>
              </p:nvSpPr>
              <p:spPr>
                <a:xfrm>
                  <a:off x="458305" y="935027"/>
                  <a:ext cx="1078194" cy="269548"/>
                </a:xfrm>
                <a:prstGeom prst="roundRect">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1" name="Group 48">
                  <a:extLst>
                    <a:ext uri="{FF2B5EF4-FFF2-40B4-BE49-F238E27FC236}">
                      <a16:creationId xmlns:a16="http://schemas.microsoft.com/office/drawing/2014/main" id="{A32F2573-154C-B97E-A3CC-C8AFB7F8EEFE}"/>
                    </a:ext>
                  </a:extLst>
                </p:cNvPr>
                <p:cNvGrpSpPr/>
                <p:nvPr/>
              </p:nvGrpSpPr>
              <p:grpSpPr>
                <a:xfrm>
                  <a:off x="533400" y="914400"/>
                  <a:ext cx="898495" cy="269548"/>
                  <a:chOff x="2667000" y="3186545"/>
                  <a:chExt cx="3008746" cy="1080655"/>
                </a:xfrm>
              </p:grpSpPr>
              <p:grpSp>
                <p:nvGrpSpPr>
                  <p:cNvPr id="427" name="Group 39">
                    <a:extLst>
                      <a:ext uri="{FF2B5EF4-FFF2-40B4-BE49-F238E27FC236}">
                        <a16:creationId xmlns:a16="http://schemas.microsoft.com/office/drawing/2014/main" id="{8084CD90-3C69-E936-138F-F1B053693568}"/>
                      </a:ext>
                    </a:extLst>
                  </p:cNvPr>
                  <p:cNvGrpSpPr/>
                  <p:nvPr/>
                </p:nvGrpSpPr>
                <p:grpSpPr>
                  <a:xfrm>
                    <a:off x="2667000" y="3200400"/>
                    <a:ext cx="990600" cy="1066800"/>
                    <a:chOff x="2667000" y="3200400"/>
                    <a:chExt cx="990600" cy="1066800"/>
                  </a:xfrm>
                </p:grpSpPr>
                <p:sp>
                  <p:nvSpPr>
                    <p:cNvPr id="436" name="Cross 36">
                      <a:extLst>
                        <a:ext uri="{FF2B5EF4-FFF2-40B4-BE49-F238E27FC236}">
                          <a16:creationId xmlns:a16="http://schemas.microsoft.com/office/drawing/2014/main" id="{09610051-C472-4080-2B7B-4AF2C409880B}"/>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Cross 37">
                      <a:extLst>
                        <a:ext uri="{FF2B5EF4-FFF2-40B4-BE49-F238E27FC236}">
                          <a16:creationId xmlns:a16="http://schemas.microsoft.com/office/drawing/2014/main" id="{A3DF85C0-B506-67D6-72B1-FDBF286F7311}"/>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38">
                      <a:extLst>
                        <a:ext uri="{FF2B5EF4-FFF2-40B4-BE49-F238E27FC236}">
                          <a16:creationId xmlns:a16="http://schemas.microsoft.com/office/drawing/2014/main" id="{8789E95A-B995-C725-3FA5-4994C0AADC0B}"/>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8" name="Group 40">
                    <a:extLst>
                      <a:ext uri="{FF2B5EF4-FFF2-40B4-BE49-F238E27FC236}">
                        <a16:creationId xmlns:a16="http://schemas.microsoft.com/office/drawing/2014/main" id="{844DE8BA-325C-ADA7-C1D3-6247C1E57EAA}"/>
                      </a:ext>
                    </a:extLst>
                  </p:cNvPr>
                  <p:cNvGrpSpPr/>
                  <p:nvPr/>
                </p:nvGrpSpPr>
                <p:grpSpPr>
                  <a:xfrm>
                    <a:off x="3687618" y="3198091"/>
                    <a:ext cx="990600" cy="1066800"/>
                    <a:chOff x="2667000" y="3200400"/>
                    <a:chExt cx="990600" cy="1066800"/>
                  </a:xfrm>
                </p:grpSpPr>
                <p:sp>
                  <p:nvSpPr>
                    <p:cNvPr id="433" name="Cross 432">
                      <a:extLst>
                        <a:ext uri="{FF2B5EF4-FFF2-40B4-BE49-F238E27FC236}">
                          <a16:creationId xmlns:a16="http://schemas.microsoft.com/office/drawing/2014/main" id="{1A75F3FE-02FD-09B8-3620-D637F74B2283}"/>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Cross 433">
                      <a:extLst>
                        <a:ext uri="{FF2B5EF4-FFF2-40B4-BE49-F238E27FC236}">
                          <a16:creationId xmlns:a16="http://schemas.microsoft.com/office/drawing/2014/main" id="{0D839970-82FB-3798-180D-44D86AEB3507}"/>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47F63B36-EED9-59FE-23C2-B504AA499D89}"/>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9" name="Group 44">
                    <a:extLst>
                      <a:ext uri="{FF2B5EF4-FFF2-40B4-BE49-F238E27FC236}">
                        <a16:creationId xmlns:a16="http://schemas.microsoft.com/office/drawing/2014/main" id="{052408A3-7BA7-DD97-6ED4-A8F78E191351}"/>
                      </a:ext>
                    </a:extLst>
                  </p:cNvPr>
                  <p:cNvGrpSpPr/>
                  <p:nvPr/>
                </p:nvGrpSpPr>
                <p:grpSpPr>
                  <a:xfrm>
                    <a:off x="4685146" y="3186545"/>
                    <a:ext cx="990600" cy="1066800"/>
                    <a:chOff x="2667000" y="3200400"/>
                    <a:chExt cx="990600" cy="1066800"/>
                  </a:xfrm>
                </p:grpSpPr>
                <p:sp>
                  <p:nvSpPr>
                    <p:cNvPr id="430" name="Cross 335">
                      <a:extLst>
                        <a:ext uri="{FF2B5EF4-FFF2-40B4-BE49-F238E27FC236}">
                          <a16:creationId xmlns:a16="http://schemas.microsoft.com/office/drawing/2014/main" id="{D85EBC8E-84FB-B787-E323-CECEB1CA9952}"/>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Cross 336">
                      <a:extLst>
                        <a:ext uri="{FF2B5EF4-FFF2-40B4-BE49-F238E27FC236}">
                          <a16:creationId xmlns:a16="http://schemas.microsoft.com/office/drawing/2014/main" id="{18F672AB-BC69-F821-6769-F25847B168BA}"/>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E221645A-D031-9E68-6A1C-F466CDF3D8FF}"/>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2" name="Group 113">
                  <a:extLst>
                    <a:ext uri="{FF2B5EF4-FFF2-40B4-BE49-F238E27FC236}">
                      <a16:creationId xmlns:a16="http://schemas.microsoft.com/office/drawing/2014/main" id="{76313435-68CF-25C5-51DF-B393060176A3}"/>
                    </a:ext>
                  </a:extLst>
                </p:cNvPr>
                <p:cNvGrpSpPr/>
                <p:nvPr/>
              </p:nvGrpSpPr>
              <p:grpSpPr>
                <a:xfrm>
                  <a:off x="609600" y="3048000"/>
                  <a:ext cx="838200" cy="228600"/>
                  <a:chOff x="1524000" y="5181600"/>
                  <a:chExt cx="1219200" cy="381000"/>
                </a:xfrm>
              </p:grpSpPr>
              <p:sp>
                <p:nvSpPr>
                  <p:cNvPr id="413" name="Rounded Rectangle 318">
                    <a:extLst>
                      <a:ext uri="{FF2B5EF4-FFF2-40B4-BE49-F238E27FC236}">
                        <a16:creationId xmlns:a16="http://schemas.microsoft.com/office/drawing/2014/main" id="{FBC596E0-C390-5476-0325-5A7D3154E1B4}"/>
                      </a:ext>
                    </a:extLst>
                  </p:cNvPr>
                  <p:cNvSpPr/>
                  <p:nvPr/>
                </p:nvSpPr>
                <p:spPr>
                  <a:xfrm>
                    <a:off x="1524000" y="5181600"/>
                    <a:ext cx="1219200" cy="381000"/>
                  </a:xfrm>
                  <a:prstGeom prst="roundRect">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4" name="Group 100">
                    <a:extLst>
                      <a:ext uri="{FF2B5EF4-FFF2-40B4-BE49-F238E27FC236}">
                        <a16:creationId xmlns:a16="http://schemas.microsoft.com/office/drawing/2014/main" id="{A442CC7D-4025-21F2-E9BF-F6FCC65E6247}"/>
                      </a:ext>
                    </a:extLst>
                  </p:cNvPr>
                  <p:cNvGrpSpPr/>
                  <p:nvPr/>
                </p:nvGrpSpPr>
                <p:grpSpPr>
                  <a:xfrm>
                    <a:off x="1524000" y="5257800"/>
                    <a:ext cx="1219200" cy="269548"/>
                    <a:chOff x="2667000" y="3186545"/>
                    <a:chExt cx="3008746" cy="1080655"/>
                  </a:xfrm>
                </p:grpSpPr>
                <p:grpSp>
                  <p:nvGrpSpPr>
                    <p:cNvPr id="415" name="Group 39">
                      <a:extLst>
                        <a:ext uri="{FF2B5EF4-FFF2-40B4-BE49-F238E27FC236}">
                          <a16:creationId xmlns:a16="http://schemas.microsoft.com/office/drawing/2014/main" id="{93FEBBE6-6B85-7803-A680-166CDE664C10}"/>
                        </a:ext>
                      </a:extLst>
                    </p:cNvPr>
                    <p:cNvGrpSpPr/>
                    <p:nvPr/>
                  </p:nvGrpSpPr>
                  <p:grpSpPr>
                    <a:xfrm>
                      <a:off x="2667000" y="3200400"/>
                      <a:ext cx="990600" cy="1066800"/>
                      <a:chOff x="2667000" y="3200400"/>
                      <a:chExt cx="990600" cy="1066800"/>
                    </a:xfrm>
                  </p:grpSpPr>
                  <p:sp>
                    <p:nvSpPr>
                      <p:cNvPr id="424" name="Cross 423">
                        <a:extLst>
                          <a:ext uri="{FF2B5EF4-FFF2-40B4-BE49-F238E27FC236}">
                            <a16:creationId xmlns:a16="http://schemas.microsoft.com/office/drawing/2014/main" id="{3D1B4A4D-57C6-DB7B-2907-C96F4B2E09B6}"/>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Cross 424">
                        <a:extLst>
                          <a:ext uri="{FF2B5EF4-FFF2-40B4-BE49-F238E27FC236}">
                            <a16:creationId xmlns:a16="http://schemas.microsoft.com/office/drawing/2014/main" id="{4F5BF90C-06CD-612D-9E9B-63225F6B1B54}"/>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331">
                        <a:extLst>
                          <a:ext uri="{FF2B5EF4-FFF2-40B4-BE49-F238E27FC236}">
                            <a16:creationId xmlns:a16="http://schemas.microsoft.com/office/drawing/2014/main" id="{FC33CA62-9327-5F65-1DDB-83A82FDA1A42}"/>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6" name="Group 40">
                      <a:extLst>
                        <a:ext uri="{FF2B5EF4-FFF2-40B4-BE49-F238E27FC236}">
                          <a16:creationId xmlns:a16="http://schemas.microsoft.com/office/drawing/2014/main" id="{27DC90AF-E34E-F1F5-7D6C-55A4B030A27D}"/>
                        </a:ext>
                      </a:extLst>
                    </p:cNvPr>
                    <p:cNvGrpSpPr/>
                    <p:nvPr/>
                  </p:nvGrpSpPr>
                  <p:grpSpPr>
                    <a:xfrm>
                      <a:off x="3687618" y="3198091"/>
                      <a:ext cx="990600" cy="1066800"/>
                      <a:chOff x="2667000" y="3200400"/>
                      <a:chExt cx="990600" cy="1066800"/>
                    </a:xfrm>
                  </p:grpSpPr>
                  <p:sp>
                    <p:nvSpPr>
                      <p:cNvPr id="421" name="Cross 420">
                        <a:extLst>
                          <a:ext uri="{FF2B5EF4-FFF2-40B4-BE49-F238E27FC236}">
                            <a16:creationId xmlns:a16="http://schemas.microsoft.com/office/drawing/2014/main" id="{F7EE0A70-C65A-C0E4-AABA-EFD9CC60EDAE}"/>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Cross 421">
                        <a:extLst>
                          <a:ext uri="{FF2B5EF4-FFF2-40B4-BE49-F238E27FC236}">
                            <a16:creationId xmlns:a16="http://schemas.microsoft.com/office/drawing/2014/main" id="{7731CD86-A345-56E7-CCEE-65A933F5E411}"/>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F13F4011-2ABC-21E1-9791-09058C3AA713}"/>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7" name="Group 44">
                      <a:extLst>
                        <a:ext uri="{FF2B5EF4-FFF2-40B4-BE49-F238E27FC236}">
                          <a16:creationId xmlns:a16="http://schemas.microsoft.com/office/drawing/2014/main" id="{E177D1CE-96E0-2A2F-6B49-35E6628E621B}"/>
                        </a:ext>
                      </a:extLst>
                    </p:cNvPr>
                    <p:cNvGrpSpPr/>
                    <p:nvPr/>
                  </p:nvGrpSpPr>
                  <p:grpSpPr>
                    <a:xfrm>
                      <a:off x="4685146" y="3186545"/>
                      <a:ext cx="990600" cy="1066800"/>
                      <a:chOff x="2667000" y="3200400"/>
                      <a:chExt cx="990600" cy="1066800"/>
                    </a:xfrm>
                  </p:grpSpPr>
                  <p:sp>
                    <p:nvSpPr>
                      <p:cNvPr id="418" name="Cross 417">
                        <a:extLst>
                          <a:ext uri="{FF2B5EF4-FFF2-40B4-BE49-F238E27FC236}">
                            <a16:creationId xmlns:a16="http://schemas.microsoft.com/office/drawing/2014/main" id="{4262B944-6110-5652-EB5A-80BEBDA3C994}"/>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Cross 418">
                        <a:extLst>
                          <a:ext uri="{FF2B5EF4-FFF2-40B4-BE49-F238E27FC236}">
                            <a16:creationId xmlns:a16="http://schemas.microsoft.com/office/drawing/2014/main" id="{E78DB450-81BC-B24B-E3C5-DBB6402E4410}"/>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3565F26F-581C-80F2-3501-37365190F0AC}"/>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0" name="Group 356">
                <a:extLst>
                  <a:ext uri="{FF2B5EF4-FFF2-40B4-BE49-F238E27FC236}">
                    <a16:creationId xmlns:a16="http://schemas.microsoft.com/office/drawing/2014/main" id="{3E4D783A-1D4E-B7AB-45B9-F72FF5EE87C6}"/>
                  </a:ext>
                </a:extLst>
              </p:cNvPr>
              <p:cNvGrpSpPr/>
              <p:nvPr/>
            </p:nvGrpSpPr>
            <p:grpSpPr>
              <a:xfrm>
                <a:off x="6172200" y="3657600"/>
                <a:ext cx="977684" cy="2001253"/>
                <a:chOff x="5895109" y="1371600"/>
                <a:chExt cx="1399395" cy="3468839"/>
              </a:xfrm>
            </p:grpSpPr>
            <p:grpSp>
              <p:nvGrpSpPr>
                <p:cNvPr id="50" name="Group 84">
                  <a:extLst>
                    <a:ext uri="{FF2B5EF4-FFF2-40B4-BE49-F238E27FC236}">
                      <a16:creationId xmlns:a16="http://schemas.microsoft.com/office/drawing/2014/main" id="{A17626B2-9324-9FB7-1A97-9E09148E98FE}"/>
                    </a:ext>
                  </a:extLst>
                </p:cNvPr>
                <p:cNvGrpSpPr/>
                <p:nvPr/>
              </p:nvGrpSpPr>
              <p:grpSpPr>
                <a:xfrm rot="1810859">
                  <a:off x="6304243" y="4255657"/>
                  <a:ext cx="304518" cy="524745"/>
                  <a:chOff x="1828800" y="4343400"/>
                  <a:chExt cx="371850" cy="649600"/>
                </a:xfrm>
              </p:grpSpPr>
              <p:sp>
                <p:nvSpPr>
                  <p:cNvPr id="393" name="Oval 392">
                    <a:extLst>
                      <a:ext uri="{FF2B5EF4-FFF2-40B4-BE49-F238E27FC236}">
                        <a16:creationId xmlns:a16="http://schemas.microsoft.com/office/drawing/2014/main" id="{23D612C0-8A34-55C4-4214-F411289CA2FD}"/>
                      </a:ext>
                    </a:extLst>
                  </p:cNvPr>
                  <p:cNvSpPr/>
                  <p:nvPr/>
                </p:nvSpPr>
                <p:spPr>
                  <a:xfrm>
                    <a:off x="1828800" y="4419600"/>
                    <a:ext cx="371850" cy="573400"/>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F01DDCB1-8855-89E3-E0B0-FE00E90ED60A}"/>
                      </a:ext>
                    </a:extLst>
                  </p:cNvPr>
                  <p:cNvSpPr/>
                  <p:nvPr/>
                </p:nvSpPr>
                <p:spPr>
                  <a:xfrm>
                    <a:off x="1828800" y="4343400"/>
                    <a:ext cx="371850"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135">
                  <a:extLst>
                    <a:ext uri="{FF2B5EF4-FFF2-40B4-BE49-F238E27FC236}">
                      <a16:creationId xmlns:a16="http://schemas.microsoft.com/office/drawing/2014/main" id="{A7A3C3F4-3AB1-C5B7-810D-94E0EC42B321}"/>
                    </a:ext>
                  </a:extLst>
                </p:cNvPr>
                <p:cNvGrpSpPr/>
                <p:nvPr/>
              </p:nvGrpSpPr>
              <p:grpSpPr>
                <a:xfrm rot="20024914">
                  <a:off x="6696787" y="4315694"/>
                  <a:ext cx="304518" cy="524745"/>
                  <a:chOff x="1828800" y="4343400"/>
                  <a:chExt cx="371850" cy="649600"/>
                </a:xfrm>
              </p:grpSpPr>
              <p:sp>
                <p:nvSpPr>
                  <p:cNvPr id="391" name="Oval 390">
                    <a:extLst>
                      <a:ext uri="{FF2B5EF4-FFF2-40B4-BE49-F238E27FC236}">
                        <a16:creationId xmlns:a16="http://schemas.microsoft.com/office/drawing/2014/main" id="{7A4A39CB-968A-CA9F-7FDB-4557381E7F62}"/>
                      </a:ext>
                    </a:extLst>
                  </p:cNvPr>
                  <p:cNvSpPr/>
                  <p:nvPr/>
                </p:nvSpPr>
                <p:spPr>
                  <a:xfrm>
                    <a:off x="1828800" y="4419600"/>
                    <a:ext cx="371850" cy="573400"/>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5F56347C-080D-F5B4-BCC4-D94B3FCA587F}"/>
                      </a:ext>
                    </a:extLst>
                  </p:cNvPr>
                  <p:cNvSpPr/>
                  <p:nvPr/>
                </p:nvSpPr>
                <p:spPr>
                  <a:xfrm>
                    <a:off x="1828800" y="4343400"/>
                    <a:ext cx="371850"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Flowchart: Manual Operation 51">
                  <a:extLst>
                    <a:ext uri="{FF2B5EF4-FFF2-40B4-BE49-F238E27FC236}">
                      <a16:creationId xmlns:a16="http://schemas.microsoft.com/office/drawing/2014/main" id="{6C656B0C-E430-732A-D82E-553C51442A5C}"/>
                    </a:ext>
                  </a:extLst>
                </p:cNvPr>
                <p:cNvSpPr/>
                <p:nvPr/>
              </p:nvSpPr>
              <p:spPr>
                <a:xfrm rot="10800000">
                  <a:off x="6179964" y="3088287"/>
                  <a:ext cx="922800" cy="1474476"/>
                </a:xfrm>
                <a:prstGeom prst="flowChartManualOperati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6BF1D0A-0E3F-8458-B4A9-CE03D6E89705}"/>
                    </a:ext>
                  </a:extLst>
                </p:cNvPr>
                <p:cNvSpPr/>
                <p:nvPr/>
              </p:nvSpPr>
              <p:spPr>
                <a:xfrm>
                  <a:off x="5895109" y="3429000"/>
                  <a:ext cx="221759" cy="39485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348256D5-C5C0-3F35-C4FB-2D318236ECD4}"/>
                    </a:ext>
                  </a:extLst>
                </p:cNvPr>
                <p:cNvSpPr/>
                <p:nvPr/>
              </p:nvSpPr>
              <p:spPr>
                <a:xfrm>
                  <a:off x="7072745" y="3442855"/>
                  <a:ext cx="221759" cy="39485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Manual Operation 54">
                  <a:extLst>
                    <a:ext uri="{FF2B5EF4-FFF2-40B4-BE49-F238E27FC236}">
                      <a16:creationId xmlns:a16="http://schemas.microsoft.com/office/drawing/2014/main" id="{B80FFFB6-D593-ACBE-BB34-0D9D1BE9EBC2}"/>
                    </a:ext>
                  </a:extLst>
                </p:cNvPr>
                <p:cNvSpPr/>
                <p:nvPr/>
              </p:nvSpPr>
              <p:spPr>
                <a:xfrm rot="12436843">
                  <a:off x="6057319" y="2651503"/>
                  <a:ext cx="357246" cy="1086453"/>
                </a:xfrm>
                <a:prstGeom prst="flowChartManualOperation">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Manual Operation 55">
                  <a:extLst>
                    <a:ext uri="{FF2B5EF4-FFF2-40B4-BE49-F238E27FC236}">
                      <a16:creationId xmlns:a16="http://schemas.microsoft.com/office/drawing/2014/main" id="{5C29A7F4-ADC5-8353-2BE5-2D8A0EEABBFA}"/>
                    </a:ext>
                  </a:extLst>
                </p:cNvPr>
                <p:cNvSpPr/>
                <p:nvPr/>
              </p:nvSpPr>
              <p:spPr>
                <a:xfrm rot="9462355">
                  <a:off x="6822127" y="2617955"/>
                  <a:ext cx="357246" cy="1086453"/>
                </a:xfrm>
                <a:prstGeom prst="flowChartManualOperation">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loud 10">
                  <a:extLst>
                    <a:ext uri="{FF2B5EF4-FFF2-40B4-BE49-F238E27FC236}">
                      <a16:creationId xmlns:a16="http://schemas.microsoft.com/office/drawing/2014/main" id="{D6FA74FE-B6FA-AF6A-9382-F18D0AA55625}"/>
                    </a:ext>
                  </a:extLst>
                </p:cNvPr>
                <p:cNvSpPr/>
                <p:nvPr/>
              </p:nvSpPr>
              <p:spPr>
                <a:xfrm rot="21267149" flipH="1">
                  <a:off x="6655902" y="1833443"/>
                  <a:ext cx="539065" cy="724868"/>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loud 11">
                  <a:extLst>
                    <a:ext uri="{FF2B5EF4-FFF2-40B4-BE49-F238E27FC236}">
                      <a16:creationId xmlns:a16="http://schemas.microsoft.com/office/drawing/2014/main" id="{D8ABA8C3-4C81-437A-C939-36CBCC3B66F9}"/>
                    </a:ext>
                  </a:extLst>
                </p:cNvPr>
                <p:cNvSpPr/>
                <p:nvPr/>
              </p:nvSpPr>
              <p:spPr>
                <a:xfrm rot="1441540" flipH="1">
                  <a:off x="6096000" y="1839258"/>
                  <a:ext cx="539065" cy="724868"/>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Manual Operation 12">
                  <a:extLst>
                    <a:ext uri="{FF2B5EF4-FFF2-40B4-BE49-F238E27FC236}">
                      <a16:creationId xmlns:a16="http://schemas.microsoft.com/office/drawing/2014/main" id="{69C8702D-A67C-D624-6B5A-E8561F06F6B7}"/>
                    </a:ext>
                  </a:extLst>
                </p:cNvPr>
                <p:cNvSpPr/>
                <p:nvPr/>
              </p:nvSpPr>
              <p:spPr>
                <a:xfrm rot="10800000">
                  <a:off x="6230765" y="2564123"/>
                  <a:ext cx="808598" cy="1474476"/>
                </a:xfrm>
                <a:prstGeom prst="flowChartManualOperation">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Extract 13">
                  <a:extLst>
                    <a:ext uri="{FF2B5EF4-FFF2-40B4-BE49-F238E27FC236}">
                      <a16:creationId xmlns:a16="http://schemas.microsoft.com/office/drawing/2014/main" id="{8CCC9CEF-34BC-DD8C-5794-221C8D01A4FC}"/>
                    </a:ext>
                  </a:extLst>
                </p:cNvPr>
                <p:cNvSpPr/>
                <p:nvPr/>
              </p:nvSpPr>
              <p:spPr>
                <a:xfrm rot="10800000">
                  <a:off x="6448769" y="2673352"/>
                  <a:ext cx="388445" cy="417950"/>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2">
                  <a:extLst>
                    <a:ext uri="{FF2B5EF4-FFF2-40B4-BE49-F238E27FC236}">
                      <a16:creationId xmlns:a16="http://schemas.microsoft.com/office/drawing/2014/main" id="{22A9F091-8B01-5878-526D-268960E1DAA5}"/>
                    </a:ext>
                  </a:extLst>
                </p:cNvPr>
                <p:cNvSpPr/>
                <p:nvPr/>
              </p:nvSpPr>
              <p:spPr>
                <a:xfrm>
                  <a:off x="6282294" y="1752600"/>
                  <a:ext cx="721397" cy="107511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3">
                  <a:extLst>
                    <a:ext uri="{FF2B5EF4-FFF2-40B4-BE49-F238E27FC236}">
                      <a16:creationId xmlns:a16="http://schemas.microsoft.com/office/drawing/2014/main" id="{8BF61522-C306-A676-1905-801B6E977238}"/>
                    </a:ext>
                  </a:extLst>
                </p:cNvPr>
                <p:cNvGrpSpPr/>
                <p:nvPr/>
              </p:nvGrpSpPr>
              <p:grpSpPr>
                <a:xfrm>
                  <a:off x="6096000" y="1371600"/>
                  <a:ext cx="1143000" cy="692727"/>
                  <a:chOff x="1722870" y="3269673"/>
                  <a:chExt cx="1000125" cy="692727"/>
                </a:xfrm>
              </p:grpSpPr>
              <p:sp>
                <p:nvSpPr>
                  <p:cNvPr id="379" name="Flowchart: Manual Operation 378">
                    <a:extLst>
                      <a:ext uri="{FF2B5EF4-FFF2-40B4-BE49-F238E27FC236}">
                        <a16:creationId xmlns:a16="http://schemas.microsoft.com/office/drawing/2014/main" id="{BA0DC205-D6F7-1260-018A-596E12FA4D51}"/>
                      </a:ext>
                    </a:extLst>
                  </p:cNvPr>
                  <p:cNvSpPr/>
                  <p:nvPr/>
                </p:nvSpPr>
                <p:spPr>
                  <a:xfrm>
                    <a:off x="1722870" y="3269673"/>
                    <a:ext cx="1000125" cy="609600"/>
                  </a:xfrm>
                  <a:prstGeom prst="flowChartManualOperati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ounded Rectangle 52">
                    <a:extLst>
                      <a:ext uri="{FF2B5EF4-FFF2-40B4-BE49-F238E27FC236}">
                        <a16:creationId xmlns:a16="http://schemas.microsoft.com/office/drawing/2014/main" id="{702133EA-D66B-A184-E504-3A1389271AFE}"/>
                      </a:ext>
                    </a:extLst>
                  </p:cNvPr>
                  <p:cNvSpPr/>
                  <p:nvPr/>
                </p:nvSpPr>
                <p:spPr>
                  <a:xfrm>
                    <a:off x="1828800" y="3657600"/>
                    <a:ext cx="762000" cy="304800"/>
                  </a:xfrm>
                  <a:prstGeom prst="roundRect">
                    <a:avLst/>
                  </a:prstGeom>
                  <a:solidFill>
                    <a:srgbClr val="F7974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1" name="Group 62">
                    <a:extLst>
                      <a:ext uri="{FF2B5EF4-FFF2-40B4-BE49-F238E27FC236}">
                        <a16:creationId xmlns:a16="http://schemas.microsoft.com/office/drawing/2014/main" id="{C5E8C55A-C887-9530-704A-F929AE1698A0}"/>
                      </a:ext>
                    </a:extLst>
                  </p:cNvPr>
                  <p:cNvGrpSpPr/>
                  <p:nvPr/>
                </p:nvGrpSpPr>
                <p:grpSpPr>
                  <a:xfrm>
                    <a:off x="1789546" y="3657600"/>
                    <a:ext cx="838200" cy="304800"/>
                    <a:chOff x="2971800" y="3505200"/>
                    <a:chExt cx="2128982" cy="1126836"/>
                  </a:xfrm>
                </p:grpSpPr>
                <p:grpSp>
                  <p:nvGrpSpPr>
                    <p:cNvPr id="382" name="Group 55">
                      <a:extLst>
                        <a:ext uri="{FF2B5EF4-FFF2-40B4-BE49-F238E27FC236}">
                          <a16:creationId xmlns:a16="http://schemas.microsoft.com/office/drawing/2014/main" id="{58060F68-FB07-6B19-9EEA-0A660FCEA9F9}"/>
                        </a:ext>
                      </a:extLst>
                    </p:cNvPr>
                    <p:cNvGrpSpPr/>
                    <p:nvPr/>
                  </p:nvGrpSpPr>
                  <p:grpSpPr>
                    <a:xfrm>
                      <a:off x="2971800" y="3505200"/>
                      <a:ext cx="914400" cy="1066800"/>
                      <a:chOff x="2971800" y="3505200"/>
                      <a:chExt cx="914400" cy="1066800"/>
                    </a:xfrm>
                  </p:grpSpPr>
                  <p:sp>
                    <p:nvSpPr>
                      <p:cNvPr id="389" name="Multiply 53">
                        <a:extLst>
                          <a:ext uri="{FF2B5EF4-FFF2-40B4-BE49-F238E27FC236}">
                            <a16:creationId xmlns:a16="http://schemas.microsoft.com/office/drawing/2014/main" id="{56609857-D7CF-91F9-8677-E751D8EF5653}"/>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Diamond 389">
                        <a:extLst>
                          <a:ext uri="{FF2B5EF4-FFF2-40B4-BE49-F238E27FC236}">
                            <a16:creationId xmlns:a16="http://schemas.microsoft.com/office/drawing/2014/main" id="{4B0B57A7-C3BE-FEC2-BA10-34A8520EE81A}"/>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3" name="Group 56">
                      <a:extLst>
                        <a:ext uri="{FF2B5EF4-FFF2-40B4-BE49-F238E27FC236}">
                          <a16:creationId xmlns:a16="http://schemas.microsoft.com/office/drawing/2014/main" id="{98BA45F6-60DD-C5DF-E518-530BC9BEC525}"/>
                        </a:ext>
                      </a:extLst>
                    </p:cNvPr>
                    <p:cNvGrpSpPr/>
                    <p:nvPr/>
                  </p:nvGrpSpPr>
                  <p:grpSpPr>
                    <a:xfrm>
                      <a:off x="3572164" y="3535218"/>
                      <a:ext cx="914400" cy="1066800"/>
                      <a:chOff x="2971800" y="3505200"/>
                      <a:chExt cx="914400" cy="1066800"/>
                    </a:xfrm>
                  </p:grpSpPr>
                  <p:sp>
                    <p:nvSpPr>
                      <p:cNvPr id="387" name="Multiply 171">
                        <a:extLst>
                          <a:ext uri="{FF2B5EF4-FFF2-40B4-BE49-F238E27FC236}">
                            <a16:creationId xmlns:a16="http://schemas.microsoft.com/office/drawing/2014/main" id="{F887006B-1BE2-E6FB-57CD-A4883790EB3D}"/>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Diamond 387">
                        <a:extLst>
                          <a:ext uri="{FF2B5EF4-FFF2-40B4-BE49-F238E27FC236}">
                            <a16:creationId xmlns:a16="http://schemas.microsoft.com/office/drawing/2014/main" id="{3238CDE6-706F-2C95-17FC-4E11B07501D6}"/>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4" name="Group 59">
                      <a:extLst>
                        <a:ext uri="{FF2B5EF4-FFF2-40B4-BE49-F238E27FC236}">
                          <a16:creationId xmlns:a16="http://schemas.microsoft.com/office/drawing/2014/main" id="{3D80287B-C4FA-A3B9-E706-4DC72A52E33D}"/>
                        </a:ext>
                      </a:extLst>
                    </p:cNvPr>
                    <p:cNvGrpSpPr/>
                    <p:nvPr/>
                  </p:nvGrpSpPr>
                  <p:grpSpPr>
                    <a:xfrm>
                      <a:off x="4186382" y="3565236"/>
                      <a:ext cx="914400" cy="1066800"/>
                      <a:chOff x="2971800" y="3505200"/>
                      <a:chExt cx="914400" cy="1066800"/>
                    </a:xfrm>
                  </p:grpSpPr>
                  <p:sp>
                    <p:nvSpPr>
                      <p:cNvPr id="385" name="Multiply 60">
                        <a:extLst>
                          <a:ext uri="{FF2B5EF4-FFF2-40B4-BE49-F238E27FC236}">
                            <a16:creationId xmlns:a16="http://schemas.microsoft.com/office/drawing/2014/main" id="{1C3F4E40-2738-A233-2874-5202A8B2A11A}"/>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Diamond 385">
                        <a:extLst>
                          <a:ext uri="{FF2B5EF4-FFF2-40B4-BE49-F238E27FC236}">
                            <a16:creationId xmlns:a16="http://schemas.microsoft.com/office/drawing/2014/main" id="{263F1904-1B3F-0440-9392-E66C1233302E}"/>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8" name="Group 130">
                  <a:extLst>
                    <a:ext uri="{FF2B5EF4-FFF2-40B4-BE49-F238E27FC236}">
                      <a16:creationId xmlns:a16="http://schemas.microsoft.com/office/drawing/2014/main" id="{E1EBAE29-FBC7-BFB6-B0E6-993EAD27B715}"/>
                    </a:ext>
                  </a:extLst>
                </p:cNvPr>
                <p:cNvGrpSpPr/>
                <p:nvPr/>
              </p:nvGrpSpPr>
              <p:grpSpPr>
                <a:xfrm>
                  <a:off x="6232236" y="2650836"/>
                  <a:ext cx="838200" cy="806450"/>
                  <a:chOff x="5181600" y="4759036"/>
                  <a:chExt cx="1955800" cy="1226128"/>
                </a:xfrm>
              </p:grpSpPr>
              <p:sp>
                <p:nvSpPr>
                  <p:cNvPr id="369" name="Multiply 153">
                    <a:extLst>
                      <a:ext uri="{FF2B5EF4-FFF2-40B4-BE49-F238E27FC236}">
                        <a16:creationId xmlns:a16="http://schemas.microsoft.com/office/drawing/2014/main" id="{77D4C27E-5E6D-B962-2767-C794476A6BD6}"/>
                      </a:ext>
                    </a:extLst>
                  </p:cNvPr>
                  <p:cNvSpPr/>
                  <p:nvPr/>
                </p:nvSpPr>
                <p:spPr>
                  <a:xfrm>
                    <a:off x="5181600" y="4800600"/>
                    <a:ext cx="533400" cy="533400"/>
                  </a:xfrm>
                  <a:prstGeom prst="mathMultiply">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Multiply 154">
                    <a:extLst>
                      <a:ext uri="{FF2B5EF4-FFF2-40B4-BE49-F238E27FC236}">
                        <a16:creationId xmlns:a16="http://schemas.microsoft.com/office/drawing/2014/main" id="{DDE91699-7265-96BF-1300-438B24256AC9}"/>
                      </a:ext>
                    </a:extLst>
                  </p:cNvPr>
                  <p:cNvSpPr/>
                  <p:nvPr/>
                </p:nvSpPr>
                <p:spPr>
                  <a:xfrm>
                    <a:off x="5562600" y="5105400"/>
                    <a:ext cx="533400" cy="533400"/>
                  </a:xfrm>
                  <a:prstGeom prst="mathMultiply">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Multiply 155">
                    <a:extLst>
                      <a:ext uri="{FF2B5EF4-FFF2-40B4-BE49-F238E27FC236}">
                        <a16:creationId xmlns:a16="http://schemas.microsoft.com/office/drawing/2014/main" id="{F4C27B35-0D55-544D-61EA-0E922A341813}"/>
                      </a:ext>
                    </a:extLst>
                  </p:cNvPr>
                  <p:cNvSpPr/>
                  <p:nvPr/>
                </p:nvSpPr>
                <p:spPr>
                  <a:xfrm>
                    <a:off x="5943600" y="5410200"/>
                    <a:ext cx="533400" cy="533400"/>
                  </a:xfrm>
                  <a:prstGeom prst="mathMultiply">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Multiply 156">
                    <a:extLst>
                      <a:ext uri="{FF2B5EF4-FFF2-40B4-BE49-F238E27FC236}">
                        <a16:creationId xmlns:a16="http://schemas.microsoft.com/office/drawing/2014/main" id="{9A112BB0-8FA9-80D6-292A-D9E84AE7B6B4}"/>
                      </a:ext>
                    </a:extLst>
                  </p:cNvPr>
                  <p:cNvSpPr/>
                  <p:nvPr/>
                </p:nvSpPr>
                <p:spPr>
                  <a:xfrm>
                    <a:off x="6604000" y="4759036"/>
                    <a:ext cx="533400" cy="533400"/>
                  </a:xfrm>
                  <a:prstGeom prst="mathMultiply">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Multiply 157">
                    <a:extLst>
                      <a:ext uri="{FF2B5EF4-FFF2-40B4-BE49-F238E27FC236}">
                        <a16:creationId xmlns:a16="http://schemas.microsoft.com/office/drawing/2014/main" id="{E21679C8-3061-8D19-A8B5-56615C14166E}"/>
                      </a:ext>
                    </a:extLst>
                  </p:cNvPr>
                  <p:cNvSpPr/>
                  <p:nvPr/>
                </p:nvSpPr>
                <p:spPr>
                  <a:xfrm>
                    <a:off x="6271491" y="5098473"/>
                    <a:ext cx="533400" cy="533400"/>
                  </a:xfrm>
                  <a:prstGeom prst="mathMultiply">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A0B1DAD8-49B3-B34D-DCD2-1BA5E4F2B459}"/>
                      </a:ext>
                    </a:extLst>
                  </p:cNvPr>
                  <p:cNvSpPr/>
                  <p:nvPr/>
                </p:nvSpPr>
                <p:spPr>
                  <a:xfrm>
                    <a:off x="5562600" y="5105400"/>
                    <a:ext cx="2286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36970F47-84BD-EF61-4493-14018DA5712F}"/>
                      </a:ext>
                    </a:extLst>
                  </p:cNvPr>
                  <p:cNvSpPr/>
                  <p:nvPr/>
                </p:nvSpPr>
                <p:spPr>
                  <a:xfrm>
                    <a:off x="5908964" y="5398655"/>
                    <a:ext cx="2286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78B0180-E769-85C7-F9DE-E1C99CF6F522}"/>
                      </a:ext>
                    </a:extLst>
                  </p:cNvPr>
                  <p:cNvSpPr/>
                  <p:nvPr/>
                </p:nvSpPr>
                <p:spPr>
                  <a:xfrm>
                    <a:off x="6259946" y="5405581"/>
                    <a:ext cx="2286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4435EF80-BDBB-B96F-9C25-8A6952ADECFA}"/>
                      </a:ext>
                    </a:extLst>
                  </p:cNvPr>
                  <p:cNvSpPr/>
                  <p:nvPr/>
                </p:nvSpPr>
                <p:spPr>
                  <a:xfrm>
                    <a:off x="6592454" y="5100782"/>
                    <a:ext cx="2286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55549BD1-CDB0-D780-A365-10ABB085B57B}"/>
                      </a:ext>
                    </a:extLst>
                  </p:cNvPr>
                  <p:cNvSpPr/>
                  <p:nvPr/>
                </p:nvSpPr>
                <p:spPr>
                  <a:xfrm>
                    <a:off x="6102927" y="5756564"/>
                    <a:ext cx="2286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397">
                <a:extLst>
                  <a:ext uri="{FF2B5EF4-FFF2-40B4-BE49-F238E27FC236}">
                    <a16:creationId xmlns:a16="http://schemas.microsoft.com/office/drawing/2014/main" id="{38053393-8152-801F-330D-FE73E98E171E}"/>
                  </a:ext>
                </a:extLst>
              </p:cNvPr>
              <p:cNvGrpSpPr/>
              <p:nvPr/>
            </p:nvGrpSpPr>
            <p:grpSpPr>
              <a:xfrm>
                <a:off x="7239000" y="3505200"/>
                <a:ext cx="1059959" cy="2286000"/>
                <a:chOff x="5105400" y="762000"/>
                <a:chExt cx="1517159" cy="3962400"/>
              </a:xfrm>
            </p:grpSpPr>
            <p:grpSp>
              <p:nvGrpSpPr>
                <p:cNvPr id="12" name="Group 85">
                  <a:extLst>
                    <a:ext uri="{FF2B5EF4-FFF2-40B4-BE49-F238E27FC236}">
                      <a16:creationId xmlns:a16="http://schemas.microsoft.com/office/drawing/2014/main" id="{4ECC6B59-AE5A-C248-DAF6-883AEF73C6F4}"/>
                    </a:ext>
                  </a:extLst>
                </p:cNvPr>
                <p:cNvGrpSpPr/>
                <p:nvPr/>
              </p:nvGrpSpPr>
              <p:grpSpPr>
                <a:xfrm rot="1439608">
                  <a:off x="5552916" y="4191000"/>
                  <a:ext cx="305334" cy="533400"/>
                  <a:chOff x="1828800" y="4343400"/>
                  <a:chExt cx="371850" cy="649600"/>
                </a:xfrm>
              </p:grpSpPr>
              <p:sp>
                <p:nvSpPr>
                  <p:cNvPr id="48" name="Oval 47">
                    <a:extLst>
                      <a:ext uri="{FF2B5EF4-FFF2-40B4-BE49-F238E27FC236}">
                        <a16:creationId xmlns:a16="http://schemas.microsoft.com/office/drawing/2014/main" id="{F0552D7D-3D83-4479-FCE9-B7C22E1F648F}"/>
                      </a:ext>
                    </a:extLst>
                  </p:cNvPr>
                  <p:cNvSpPr/>
                  <p:nvPr/>
                </p:nvSpPr>
                <p:spPr>
                  <a:xfrm>
                    <a:off x="1828800" y="4419600"/>
                    <a:ext cx="371850" cy="573400"/>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3981AD1A-5059-2EB1-D489-A394845D4759}"/>
                      </a:ext>
                    </a:extLst>
                  </p:cNvPr>
                  <p:cNvSpPr/>
                  <p:nvPr/>
                </p:nvSpPr>
                <p:spPr>
                  <a:xfrm>
                    <a:off x="1828800" y="4343400"/>
                    <a:ext cx="371850"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85">
                  <a:extLst>
                    <a:ext uri="{FF2B5EF4-FFF2-40B4-BE49-F238E27FC236}">
                      <a16:creationId xmlns:a16="http://schemas.microsoft.com/office/drawing/2014/main" id="{22F4CEA5-2869-AEC1-B124-21B4318D8907}"/>
                    </a:ext>
                  </a:extLst>
                </p:cNvPr>
                <p:cNvGrpSpPr/>
                <p:nvPr/>
              </p:nvGrpSpPr>
              <p:grpSpPr>
                <a:xfrm rot="20504517">
                  <a:off x="5886210" y="4183732"/>
                  <a:ext cx="305333" cy="533399"/>
                  <a:chOff x="1828800" y="4343400"/>
                  <a:chExt cx="371850" cy="649600"/>
                </a:xfrm>
              </p:grpSpPr>
              <p:sp>
                <p:nvSpPr>
                  <p:cNvPr id="46" name="Oval 45">
                    <a:extLst>
                      <a:ext uri="{FF2B5EF4-FFF2-40B4-BE49-F238E27FC236}">
                        <a16:creationId xmlns:a16="http://schemas.microsoft.com/office/drawing/2014/main" id="{FCBA5F49-F2D9-0D09-B0E3-27F9EAD1F4D3}"/>
                      </a:ext>
                    </a:extLst>
                  </p:cNvPr>
                  <p:cNvSpPr/>
                  <p:nvPr/>
                </p:nvSpPr>
                <p:spPr>
                  <a:xfrm>
                    <a:off x="1828800" y="4419600"/>
                    <a:ext cx="371850" cy="573400"/>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4EA69F4-6E3E-66B5-0410-E224B0B3ECF8}"/>
                      </a:ext>
                    </a:extLst>
                  </p:cNvPr>
                  <p:cNvSpPr/>
                  <p:nvPr/>
                </p:nvSpPr>
                <p:spPr>
                  <a:xfrm>
                    <a:off x="1828800" y="4343400"/>
                    <a:ext cx="371850"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rapezoid 13">
                  <a:extLst>
                    <a:ext uri="{FF2B5EF4-FFF2-40B4-BE49-F238E27FC236}">
                      <a16:creationId xmlns:a16="http://schemas.microsoft.com/office/drawing/2014/main" id="{6B983B6E-344A-AB90-7954-64B12BB8101E}"/>
                    </a:ext>
                  </a:extLst>
                </p:cNvPr>
                <p:cNvSpPr/>
                <p:nvPr/>
              </p:nvSpPr>
              <p:spPr>
                <a:xfrm>
                  <a:off x="5397980" y="3657600"/>
                  <a:ext cx="938165" cy="794326"/>
                </a:xfrm>
                <a:prstGeom prst="trapezoid">
                  <a:avLst>
                    <a:gd name="adj" fmla="val 11762"/>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E832E4-E241-208C-19AC-7CECE0CD135B}"/>
                    </a:ext>
                  </a:extLst>
                </p:cNvPr>
                <p:cNvSpPr/>
                <p:nvPr/>
              </p:nvSpPr>
              <p:spPr>
                <a:xfrm>
                  <a:off x="6354618" y="3429000"/>
                  <a:ext cx="267941" cy="39485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DE38488-2D62-D1DE-DDD3-F645178698D3}"/>
                    </a:ext>
                  </a:extLst>
                </p:cNvPr>
                <p:cNvSpPr/>
                <p:nvPr/>
              </p:nvSpPr>
              <p:spPr>
                <a:xfrm>
                  <a:off x="5105400" y="3429000"/>
                  <a:ext cx="307109" cy="39485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655094D2-A862-1FE4-D2B5-D0DEE2EE6F98}"/>
                    </a:ext>
                  </a:extLst>
                </p:cNvPr>
                <p:cNvSpPr/>
                <p:nvPr/>
              </p:nvSpPr>
              <p:spPr>
                <a:xfrm rot="20364366">
                  <a:off x="5947553" y="2190610"/>
                  <a:ext cx="583649" cy="1428324"/>
                </a:xfrm>
                <a:prstGeom prst="trapezoid">
                  <a:avLst>
                    <a:gd name="adj" fmla="val 31421"/>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EB279D5A-96DD-1B31-C975-56FF92D74EC0}"/>
                    </a:ext>
                  </a:extLst>
                </p:cNvPr>
                <p:cNvSpPr/>
                <p:nvPr/>
              </p:nvSpPr>
              <p:spPr>
                <a:xfrm rot="817783">
                  <a:off x="5189271" y="2258456"/>
                  <a:ext cx="583649" cy="1428324"/>
                </a:xfrm>
                <a:prstGeom prst="trapezoid">
                  <a:avLst>
                    <a:gd name="adj" fmla="val 31421"/>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7">
                  <a:extLst>
                    <a:ext uri="{FF2B5EF4-FFF2-40B4-BE49-F238E27FC236}">
                      <a16:creationId xmlns:a16="http://schemas.microsoft.com/office/drawing/2014/main" id="{A36AA230-0C6F-BF15-7A86-54131A0B3A39}"/>
                    </a:ext>
                  </a:extLst>
                </p:cNvPr>
                <p:cNvSpPr/>
                <p:nvPr/>
              </p:nvSpPr>
              <p:spPr>
                <a:xfrm>
                  <a:off x="5434925" y="1981200"/>
                  <a:ext cx="873511" cy="1981199"/>
                </a:xfrm>
                <a:prstGeom prst="trapezoid">
                  <a:avLst>
                    <a:gd name="adj" fmla="val 25716"/>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8">
                  <a:extLst>
                    <a:ext uri="{FF2B5EF4-FFF2-40B4-BE49-F238E27FC236}">
                      <a16:creationId xmlns:a16="http://schemas.microsoft.com/office/drawing/2014/main" id="{3BFC2F87-C969-438E-DF32-409842C905E8}"/>
                    </a:ext>
                  </a:extLst>
                </p:cNvPr>
                <p:cNvSpPr/>
                <p:nvPr/>
              </p:nvSpPr>
              <p:spPr>
                <a:xfrm rot="10800000">
                  <a:off x="5587325" y="2362200"/>
                  <a:ext cx="533400" cy="3810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19">
                  <a:extLst>
                    <a:ext uri="{FF2B5EF4-FFF2-40B4-BE49-F238E27FC236}">
                      <a16:creationId xmlns:a16="http://schemas.microsoft.com/office/drawing/2014/main" id="{CF291D23-F06A-CD58-A99D-A4EFA8F79B31}"/>
                    </a:ext>
                  </a:extLst>
                </p:cNvPr>
                <p:cNvSpPr/>
                <p:nvPr/>
              </p:nvSpPr>
              <p:spPr>
                <a:xfrm>
                  <a:off x="5434925" y="1340797"/>
                  <a:ext cx="872048" cy="117380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0">
                  <a:extLst>
                    <a:ext uri="{FF2B5EF4-FFF2-40B4-BE49-F238E27FC236}">
                      <a16:creationId xmlns:a16="http://schemas.microsoft.com/office/drawing/2014/main" id="{4E1F162B-BB5D-1226-137F-2127B67DC63F}"/>
                    </a:ext>
                  </a:extLst>
                </p:cNvPr>
                <p:cNvSpPr/>
                <p:nvPr/>
              </p:nvSpPr>
              <p:spPr>
                <a:xfrm rot="19066372">
                  <a:off x="5876234" y="1295400"/>
                  <a:ext cx="445030" cy="659542"/>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1">
                  <a:extLst>
                    <a:ext uri="{FF2B5EF4-FFF2-40B4-BE49-F238E27FC236}">
                      <a16:creationId xmlns:a16="http://schemas.microsoft.com/office/drawing/2014/main" id="{BD885737-CD61-1DEB-A870-7CDE18899AA2}"/>
                    </a:ext>
                  </a:extLst>
                </p:cNvPr>
                <p:cNvSpPr/>
                <p:nvPr/>
              </p:nvSpPr>
              <p:spPr>
                <a:xfrm rot="3077158">
                  <a:off x="5471402" y="1195697"/>
                  <a:ext cx="430287" cy="705091"/>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74">
                  <a:extLst>
                    <a:ext uri="{FF2B5EF4-FFF2-40B4-BE49-F238E27FC236}">
                      <a16:creationId xmlns:a16="http://schemas.microsoft.com/office/drawing/2014/main" id="{0A6B4B73-72C0-90FC-518C-5BB32FD3C465}"/>
                    </a:ext>
                  </a:extLst>
                </p:cNvPr>
                <p:cNvGrpSpPr/>
                <p:nvPr/>
              </p:nvGrpSpPr>
              <p:grpSpPr>
                <a:xfrm>
                  <a:off x="5334000" y="762000"/>
                  <a:ext cx="1066800" cy="1173018"/>
                  <a:chOff x="4724400" y="3551382"/>
                  <a:chExt cx="1066800" cy="1173018"/>
                </a:xfrm>
              </p:grpSpPr>
              <p:sp>
                <p:nvSpPr>
                  <p:cNvPr id="34" name="Moon 33">
                    <a:extLst>
                      <a:ext uri="{FF2B5EF4-FFF2-40B4-BE49-F238E27FC236}">
                        <a16:creationId xmlns:a16="http://schemas.microsoft.com/office/drawing/2014/main" id="{BCA9C433-E843-74C9-D104-CFBD03266D28}"/>
                      </a:ext>
                    </a:extLst>
                  </p:cNvPr>
                  <p:cNvSpPr/>
                  <p:nvPr/>
                </p:nvSpPr>
                <p:spPr>
                  <a:xfrm flipH="1">
                    <a:off x="4800600" y="4191000"/>
                    <a:ext cx="152400" cy="533400"/>
                  </a:xfrm>
                  <a:prstGeom prst="mo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72">
                    <a:extLst>
                      <a:ext uri="{FF2B5EF4-FFF2-40B4-BE49-F238E27FC236}">
                        <a16:creationId xmlns:a16="http://schemas.microsoft.com/office/drawing/2014/main" id="{3A02C5AA-96E0-ADC4-F336-B9BA554E2D0A}"/>
                      </a:ext>
                    </a:extLst>
                  </p:cNvPr>
                  <p:cNvSpPr/>
                  <p:nvPr/>
                </p:nvSpPr>
                <p:spPr>
                  <a:xfrm>
                    <a:off x="5638800" y="4191000"/>
                    <a:ext cx="152400" cy="533400"/>
                  </a:xfrm>
                  <a:prstGeom prst="mo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119">
                    <a:extLst>
                      <a:ext uri="{FF2B5EF4-FFF2-40B4-BE49-F238E27FC236}">
                        <a16:creationId xmlns:a16="http://schemas.microsoft.com/office/drawing/2014/main" id="{D929C5A9-4C85-0EA4-A29E-A56C148AF37E}"/>
                      </a:ext>
                    </a:extLst>
                  </p:cNvPr>
                  <p:cNvSpPr/>
                  <p:nvPr/>
                </p:nvSpPr>
                <p:spPr>
                  <a:xfrm rot="16200000">
                    <a:off x="4978400" y="3551382"/>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120">
                    <a:extLst>
                      <a:ext uri="{FF2B5EF4-FFF2-40B4-BE49-F238E27FC236}">
                        <a16:creationId xmlns:a16="http://schemas.microsoft.com/office/drawing/2014/main" id="{8E2389BF-BF53-FDC0-D7E2-F753A934573F}"/>
                      </a:ext>
                    </a:extLst>
                  </p:cNvPr>
                  <p:cNvSpPr/>
                  <p:nvPr/>
                </p:nvSpPr>
                <p:spPr>
                  <a:xfrm rot="16200000">
                    <a:off x="47244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121">
                    <a:extLst>
                      <a:ext uri="{FF2B5EF4-FFF2-40B4-BE49-F238E27FC236}">
                        <a16:creationId xmlns:a16="http://schemas.microsoft.com/office/drawing/2014/main" id="{04BA7E80-7906-7714-71BC-8DE39F1961B8}"/>
                      </a:ext>
                    </a:extLst>
                  </p:cNvPr>
                  <p:cNvSpPr/>
                  <p:nvPr/>
                </p:nvSpPr>
                <p:spPr>
                  <a:xfrm rot="16200000">
                    <a:off x="52578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2">
                    <a:extLst>
                      <a:ext uri="{FF2B5EF4-FFF2-40B4-BE49-F238E27FC236}">
                        <a16:creationId xmlns:a16="http://schemas.microsoft.com/office/drawing/2014/main" id="{3EFF0158-CCEA-D0F4-7F93-19A58948FB41}"/>
                      </a:ext>
                    </a:extLst>
                  </p:cNvPr>
                  <p:cNvSpPr/>
                  <p:nvPr/>
                </p:nvSpPr>
                <p:spPr>
                  <a:xfrm>
                    <a:off x="4800600" y="4114800"/>
                    <a:ext cx="990600" cy="228600"/>
                  </a:xfrm>
                  <a:prstGeom prst="rect">
                    <a:avLst/>
                  </a:prstGeom>
                  <a:solidFill>
                    <a:srgbClr val="A26D2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71">
                    <a:extLst>
                      <a:ext uri="{FF2B5EF4-FFF2-40B4-BE49-F238E27FC236}">
                        <a16:creationId xmlns:a16="http://schemas.microsoft.com/office/drawing/2014/main" id="{C21276ED-EE53-705D-599F-71D9462AF6AB}"/>
                      </a:ext>
                    </a:extLst>
                  </p:cNvPr>
                  <p:cNvGrpSpPr/>
                  <p:nvPr/>
                </p:nvGrpSpPr>
                <p:grpSpPr>
                  <a:xfrm>
                    <a:off x="4876800" y="4119418"/>
                    <a:ext cx="781888" cy="233218"/>
                    <a:chOff x="1143000" y="4110182"/>
                    <a:chExt cx="1339272" cy="399472"/>
                  </a:xfrm>
                </p:grpSpPr>
                <p:sp>
                  <p:nvSpPr>
                    <p:cNvPr id="43" name="Diamond 42">
                      <a:extLst>
                        <a:ext uri="{FF2B5EF4-FFF2-40B4-BE49-F238E27FC236}">
                          <a16:creationId xmlns:a16="http://schemas.microsoft.com/office/drawing/2014/main" id="{499E1F75-6DE8-65EF-65C4-E4DCC1E8AA98}"/>
                        </a:ext>
                      </a:extLst>
                    </p:cNvPr>
                    <p:cNvSpPr/>
                    <p:nvPr/>
                  </p:nvSpPr>
                  <p:spPr>
                    <a:xfrm>
                      <a:off x="1143000" y="4114800"/>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a:extLst>
                        <a:ext uri="{FF2B5EF4-FFF2-40B4-BE49-F238E27FC236}">
                          <a16:creationId xmlns:a16="http://schemas.microsoft.com/office/drawing/2014/main" id="{8785B37B-4B1B-5565-D4F5-A126AEAED301}"/>
                        </a:ext>
                      </a:extLst>
                    </p:cNvPr>
                    <p:cNvSpPr/>
                    <p:nvPr/>
                  </p:nvSpPr>
                  <p:spPr>
                    <a:xfrm>
                      <a:off x="1572491" y="4110182"/>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AC1B340E-DB93-B547-7D12-3DDC72DAE669}"/>
                        </a:ext>
                      </a:extLst>
                    </p:cNvPr>
                    <p:cNvSpPr/>
                    <p:nvPr/>
                  </p:nvSpPr>
                  <p:spPr>
                    <a:xfrm>
                      <a:off x="2025072" y="4128654"/>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Quad Arrow 108">
                  <a:extLst>
                    <a:ext uri="{FF2B5EF4-FFF2-40B4-BE49-F238E27FC236}">
                      <a16:creationId xmlns:a16="http://schemas.microsoft.com/office/drawing/2014/main" id="{4B93CAD3-5758-EF9F-874A-7B28572622CE}"/>
                    </a:ext>
                  </a:extLst>
                </p:cNvPr>
                <p:cNvSpPr/>
                <p:nvPr/>
              </p:nvSpPr>
              <p:spPr>
                <a:xfrm>
                  <a:off x="5791200" y="914400"/>
                  <a:ext cx="152400" cy="304800"/>
                </a:xfrm>
                <a:prstGeom prst="quadArrow">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72">
                  <a:extLst>
                    <a:ext uri="{FF2B5EF4-FFF2-40B4-BE49-F238E27FC236}">
                      <a16:creationId xmlns:a16="http://schemas.microsoft.com/office/drawing/2014/main" id="{8DCC9875-AAA8-022D-0B5B-AE0DE24A0FC0}"/>
                    </a:ext>
                  </a:extLst>
                </p:cNvPr>
                <p:cNvGrpSpPr/>
                <p:nvPr/>
              </p:nvGrpSpPr>
              <p:grpSpPr>
                <a:xfrm>
                  <a:off x="5486400" y="2438400"/>
                  <a:ext cx="725099" cy="782768"/>
                  <a:chOff x="3546257" y="5084632"/>
                  <a:chExt cx="1219201" cy="1316168"/>
                </a:xfrm>
              </p:grpSpPr>
              <p:grpSp>
                <p:nvGrpSpPr>
                  <p:cNvPr id="27" name="Group 160">
                    <a:extLst>
                      <a:ext uri="{FF2B5EF4-FFF2-40B4-BE49-F238E27FC236}">
                        <a16:creationId xmlns:a16="http://schemas.microsoft.com/office/drawing/2014/main" id="{0C8FF3CD-5226-06A7-40D7-62DA4F1D6F34}"/>
                      </a:ext>
                    </a:extLst>
                  </p:cNvPr>
                  <p:cNvGrpSpPr/>
                  <p:nvPr/>
                </p:nvGrpSpPr>
                <p:grpSpPr>
                  <a:xfrm>
                    <a:off x="3810000" y="5638800"/>
                    <a:ext cx="762000" cy="762000"/>
                    <a:chOff x="3810000" y="4953000"/>
                    <a:chExt cx="762000" cy="762000"/>
                  </a:xfrm>
                </p:grpSpPr>
                <p:sp>
                  <p:nvSpPr>
                    <p:cNvPr id="32" name="Quad Arrow Callout 115">
                      <a:extLst>
                        <a:ext uri="{FF2B5EF4-FFF2-40B4-BE49-F238E27FC236}">
                          <a16:creationId xmlns:a16="http://schemas.microsoft.com/office/drawing/2014/main" id="{81CDB3C2-32C3-2044-02FC-0BA6B47A0776}"/>
                        </a:ext>
                      </a:extLst>
                    </p:cNvPr>
                    <p:cNvSpPr/>
                    <p:nvPr/>
                  </p:nvSpPr>
                  <p:spPr>
                    <a:xfrm>
                      <a:off x="3810000" y="4953000"/>
                      <a:ext cx="762000" cy="762000"/>
                    </a:xfrm>
                    <a:prstGeom prst="quadArrowCallout">
                      <a:avLst>
                        <a:gd name="adj1" fmla="val 20939"/>
                        <a:gd name="adj2" fmla="val 18515"/>
                        <a:gd name="adj3" fmla="val 18515"/>
                        <a:gd name="adj4" fmla="val 481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4A4806C3-D244-4F31-778E-62B884CD7412}"/>
                        </a:ext>
                      </a:extLst>
                    </p:cNvPr>
                    <p:cNvSpPr/>
                    <p:nvPr/>
                  </p:nvSpPr>
                  <p:spPr>
                    <a:xfrm>
                      <a:off x="4114800" y="5181600"/>
                      <a:ext cx="152400" cy="304800"/>
                    </a:xfrm>
                    <a:prstGeom prst="diamond">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Donut 111">
                    <a:extLst>
                      <a:ext uri="{FF2B5EF4-FFF2-40B4-BE49-F238E27FC236}">
                        <a16:creationId xmlns:a16="http://schemas.microsoft.com/office/drawing/2014/main" id="{D0C42C46-A7DE-D550-5A9E-F33DB2D411F2}"/>
                      </a:ext>
                    </a:extLst>
                  </p:cNvPr>
                  <p:cNvSpPr/>
                  <p:nvPr/>
                </p:nvSpPr>
                <p:spPr>
                  <a:xfrm rot="19368333">
                    <a:off x="3770240" y="5377887"/>
                    <a:ext cx="304800" cy="4572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112">
                    <a:extLst>
                      <a:ext uri="{FF2B5EF4-FFF2-40B4-BE49-F238E27FC236}">
                        <a16:creationId xmlns:a16="http://schemas.microsoft.com/office/drawing/2014/main" id="{5C4CA3DA-C15C-D6D1-19D9-09CAC7C5A571}"/>
                      </a:ext>
                    </a:extLst>
                  </p:cNvPr>
                  <p:cNvSpPr/>
                  <p:nvPr/>
                </p:nvSpPr>
                <p:spPr>
                  <a:xfrm rot="1576370">
                    <a:off x="4303639" y="5377889"/>
                    <a:ext cx="304800" cy="4572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113">
                    <a:extLst>
                      <a:ext uri="{FF2B5EF4-FFF2-40B4-BE49-F238E27FC236}">
                        <a16:creationId xmlns:a16="http://schemas.microsoft.com/office/drawing/2014/main" id="{1C4F8F84-CEB1-E3A5-D1B1-851418300F16}"/>
                      </a:ext>
                    </a:extLst>
                  </p:cNvPr>
                  <p:cNvSpPr/>
                  <p:nvPr/>
                </p:nvSpPr>
                <p:spPr>
                  <a:xfrm rot="20009619">
                    <a:off x="3546257" y="5086941"/>
                    <a:ext cx="304800" cy="4572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Donut 114">
                    <a:extLst>
                      <a:ext uri="{FF2B5EF4-FFF2-40B4-BE49-F238E27FC236}">
                        <a16:creationId xmlns:a16="http://schemas.microsoft.com/office/drawing/2014/main" id="{87DDED67-505C-5B10-2BBF-966072E4B85D}"/>
                      </a:ext>
                    </a:extLst>
                  </p:cNvPr>
                  <p:cNvSpPr/>
                  <p:nvPr/>
                </p:nvSpPr>
                <p:spPr>
                  <a:xfrm rot="877401">
                    <a:off x="4460658" y="5084632"/>
                    <a:ext cx="304800" cy="4572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spTree>
    <p:extLst>
      <p:ext uri="{BB962C8B-B14F-4D97-AF65-F5344CB8AC3E}">
        <p14:creationId xmlns:p14="http://schemas.microsoft.com/office/powerpoint/2010/main" val="210626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9306" y="152400"/>
            <a:ext cx="2819400" cy="369332"/>
          </a:xfrm>
          <a:prstGeom prst="rect">
            <a:avLst/>
          </a:prstGeom>
          <a:noFill/>
        </p:spPr>
        <p:txBody>
          <a:bodyPr wrap="square" rtlCol="0">
            <a:spAutoFit/>
          </a:bodyPr>
          <a:lstStyle/>
          <a:p>
            <a:r>
              <a:rPr lang="en-US" dirty="0">
                <a:solidFill>
                  <a:schemeClr val="bg1"/>
                </a:solidFill>
              </a:rPr>
              <a:t>Lesson 76</a:t>
            </a:r>
          </a:p>
        </p:txBody>
      </p:sp>
      <p:sp>
        <p:nvSpPr>
          <p:cNvPr id="6" name="TextBox 5"/>
          <p:cNvSpPr txBox="1"/>
          <p:nvPr/>
        </p:nvSpPr>
        <p:spPr>
          <a:xfrm>
            <a:off x="4398706" y="1752600"/>
            <a:ext cx="2819400" cy="2123658"/>
          </a:xfrm>
          <a:prstGeom prst="rect">
            <a:avLst/>
          </a:prstGeom>
          <a:noFill/>
        </p:spPr>
        <p:txBody>
          <a:bodyPr wrap="square" rtlCol="0">
            <a:spAutoFit/>
          </a:bodyPr>
          <a:lstStyle/>
          <a:p>
            <a:r>
              <a:rPr lang="en-US" sz="6600" dirty="0">
                <a:solidFill>
                  <a:schemeClr val="bg1"/>
                </a:solidFill>
                <a:latin typeface="Britannic Bold" panose="020B0903060703020204" pitchFamily="34" charset="0"/>
              </a:rPr>
              <a:t>Lesson 76</a:t>
            </a:r>
          </a:p>
        </p:txBody>
      </p:sp>
      <p:sp>
        <p:nvSpPr>
          <p:cNvPr id="7" name="Rectangle 6"/>
          <p:cNvSpPr/>
          <p:nvPr/>
        </p:nvSpPr>
        <p:spPr>
          <a:xfrm>
            <a:off x="0" y="0"/>
            <a:ext cx="12192000" cy="6858000"/>
          </a:xfrm>
          <a:prstGeom prst="rect">
            <a:avLst/>
          </a:prstGeom>
          <a:solidFill>
            <a:srgbClr val="3A4054"/>
          </a:solidFill>
          <a:ln>
            <a:solidFill>
              <a:schemeClr val="tx1"/>
            </a:solidFill>
          </a:ln>
          <a:effectLst>
            <a:glow rad="4064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4300" y="6401370"/>
            <a:ext cx="2819400" cy="369332"/>
          </a:xfrm>
          <a:prstGeom prst="rect">
            <a:avLst/>
          </a:prstGeom>
          <a:noFill/>
        </p:spPr>
        <p:txBody>
          <a:bodyPr wrap="square" rtlCol="0">
            <a:spAutoFit/>
          </a:bodyPr>
          <a:lstStyle/>
          <a:p>
            <a:r>
              <a:rPr lang="en-US" dirty="0">
                <a:solidFill>
                  <a:schemeClr val="bg1"/>
                </a:solidFill>
              </a:rPr>
              <a:t>Alma 11:41-45</a:t>
            </a:r>
          </a:p>
        </p:txBody>
      </p:sp>
      <p:sp>
        <p:nvSpPr>
          <p:cNvPr id="11" name="TextBox 10"/>
          <p:cNvSpPr txBox="1"/>
          <p:nvPr/>
        </p:nvSpPr>
        <p:spPr>
          <a:xfrm>
            <a:off x="1177637" y="1295400"/>
            <a:ext cx="6087220" cy="2308324"/>
          </a:xfrm>
          <a:prstGeom prst="rect">
            <a:avLst/>
          </a:prstGeom>
          <a:noFill/>
        </p:spPr>
        <p:txBody>
          <a:bodyPr wrap="square" rtlCol="0">
            <a:spAutoFit/>
          </a:bodyPr>
          <a:lstStyle/>
          <a:p>
            <a:pPr fontAlgn="base"/>
            <a:r>
              <a:rPr lang="en-US" sz="2400" dirty="0">
                <a:solidFill>
                  <a:schemeClr val="bg1"/>
                </a:solidFill>
              </a:rPr>
              <a:t>All people who live on the earth will eventually be resurrected. </a:t>
            </a:r>
          </a:p>
          <a:p>
            <a:pPr fontAlgn="base"/>
            <a:endParaRPr lang="en-US" sz="2400" dirty="0">
              <a:solidFill>
                <a:schemeClr val="bg1"/>
              </a:solidFill>
            </a:endParaRPr>
          </a:p>
          <a:p>
            <a:pPr fontAlgn="base"/>
            <a:r>
              <a:rPr lang="en-US" sz="2400" dirty="0">
                <a:solidFill>
                  <a:schemeClr val="bg1"/>
                </a:solidFill>
              </a:rPr>
              <a:t>“They can die no more; their spirits uniting with their bodies, never to be divided.” </a:t>
            </a:r>
          </a:p>
          <a:p>
            <a:pPr fontAlgn="base"/>
            <a:endParaRPr lang="en-US" sz="2400" dirty="0">
              <a:solidFill>
                <a:schemeClr val="bg1"/>
              </a:solidFill>
            </a:endParaRPr>
          </a:p>
        </p:txBody>
      </p:sp>
      <p:sp>
        <p:nvSpPr>
          <p:cNvPr id="21" name="TextBox 20"/>
          <p:cNvSpPr txBox="1"/>
          <p:nvPr/>
        </p:nvSpPr>
        <p:spPr>
          <a:xfrm>
            <a:off x="1524000" y="4239"/>
            <a:ext cx="9372600" cy="923330"/>
          </a:xfrm>
          <a:prstGeom prst="rect">
            <a:avLst/>
          </a:prstGeom>
          <a:noFill/>
        </p:spPr>
        <p:txBody>
          <a:bodyPr wrap="square" rtlCol="0">
            <a:spAutoFit/>
          </a:bodyPr>
          <a:lstStyle/>
          <a:p>
            <a:pPr algn="ctr"/>
            <a:r>
              <a:rPr lang="en-US" sz="5400" dirty="0">
                <a:solidFill>
                  <a:schemeClr val="bg1"/>
                </a:solidFill>
                <a:latin typeface="Britannic Bold" panose="020B0903060703020204" pitchFamily="34" charset="0"/>
              </a:rPr>
              <a:t>Resurrection and Judgment</a:t>
            </a:r>
          </a:p>
        </p:txBody>
      </p:sp>
      <p:grpSp>
        <p:nvGrpSpPr>
          <p:cNvPr id="24" name="Group 23"/>
          <p:cNvGrpSpPr/>
          <p:nvPr/>
        </p:nvGrpSpPr>
        <p:grpSpPr>
          <a:xfrm>
            <a:off x="6283842" y="4265656"/>
            <a:ext cx="5718046" cy="2057400"/>
            <a:chOff x="1010548" y="251579"/>
            <a:chExt cx="7488185" cy="2553018"/>
          </a:xfrm>
        </p:grpSpPr>
        <p:grpSp>
          <p:nvGrpSpPr>
            <p:cNvPr id="25" name="Group 18"/>
            <p:cNvGrpSpPr/>
            <p:nvPr/>
          </p:nvGrpSpPr>
          <p:grpSpPr>
            <a:xfrm>
              <a:off x="1010548" y="251579"/>
              <a:ext cx="7333352" cy="2553018"/>
              <a:chOff x="946889" y="2476182"/>
              <a:chExt cx="7397455" cy="2553018"/>
            </a:xfrm>
          </p:grpSpPr>
          <p:sp>
            <p:nvSpPr>
              <p:cNvPr id="27" name="Rectangle 26"/>
              <p:cNvSpPr/>
              <p:nvPr/>
            </p:nvSpPr>
            <p:spPr>
              <a:xfrm>
                <a:off x="946889" y="2476182"/>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8" idx="1"/>
              </p:cNvCxnSpPr>
              <p:nvPr/>
            </p:nvCxnSpPr>
            <p:spPr>
              <a:xfrm flipV="1">
                <a:off x="965200" y="4876800"/>
                <a:ext cx="7379144" cy="7327"/>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1277665" y="433481"/>
              <a:ext cx="7221068" cy="1718634"/>
            </a:xfrm>
            <a:prstGeom prst="rect">
              <a:avLst/>
            </a:prstGeom>
          </p:spPr>
          <p:txBody>
            <a:bodyPr wrap="square">
              <a:spAutoFit/>
            </a:bodyPr>
            <a:lstStyle/>
            <a:p>
              <a:pPr fontAlgn="base"/>
              <a:r>
                <a:rPr lang="en-US" sz="2800" b="1" dirty="0">
                  <a:solidFill>
                    <a:schemeClr val="bg1"/>
                  </a:solidFill>
                </a:rPr>
                <a:t>All people will be resurrected and will stand before God to be judged according to their works.</a:t>
              </a:r>
              <a:endParaRPr lang="en-US" sz="2800" dirty="0">
                <a:solidFill>
                  <a:schemeClr val="bg1"/>
                </a:solidFill>
              </a:endParaRPr>
            </a:p>
          </p:txBody>
        </p:sp>
      </p:grpSp>
      <p:pic>
        <p:nvPicPr>
          <p:cNvPr id="3" name="Picture 2">
            <a:extLst>
              <a:ext uri="{FF2B5EF4-FFF2-40B4-BE49-F238E27FC236}">
                <a16:creationId xmlns:a16="http://schemas.microsoft.com/office/drawing/2014/main" id="{9F20EF8C-27E9-4762-91A2-86562F60C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9954" y="1090039"/>
            <a:ext cx="3648075" cy="2733675"/>
          </a:xfrm>
          <a:prstGeom prst="rect">
            <a:avLst/>
          </a:prstGeom>
        </p:spPr>
      </p:pic>
      <p:pic>
        <p:nvPicPr>
          <p:cNvPr id="4" name="Picture 3">
            <a:extLst>
              <a:ext uri="{FF2B5EF4-FFF2-40B4-BE49-F238E27FC236}">
                <a16:creationId xmlns:a16="http://schemas.microsoft.com/office/drawing/2014/main" id="{0DF521C7-1BA6-6C28-DE79-EAFAE8C4C900}"/>
              </a:ext>
            </a:extLst>
          </p:cNvPr>
          <p:cNvPicPr>
            <a:picLocks noChangeAspect="1"/>
          </p:cNvPicPr>
          <p:nvPr/>
        </p:nvPicPr>
        <p:blipFill>
          <a:blip r:embed="rId3"/>
          <a:stretch>
            <a:fillRect/>
          </a:stretch>
        </p:blipFill>
        <p:spPr>
          <a:xfrm>
            <a:off x="257027" y="4142928"/>
            <a:ext cx="5741433" cy="1654312"/>
          </a:xfrm>
          <a:prstGeom prst="rect">
            <a:avLst/>
          </a:prstGeom>
        </p:spPr>
      </p:pic>
    </p:spTree>
    <p:extLst>
      <p:ext uri="{BB962C8B-B14F-4D97-AF65-F5344CB8AC3E}">
        <p14:creationId xmlns:p14="http://schemas.microsoft.com/office/powerpoint/2010/main" val="58369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9306" y="152400"/>
            <a:ext cx="2819400" cy="369332"/>
          </a:xfrm>
          <a:prstGeom prst="rect">
            <a:avLst/>
          </a:prstGeom>
          <a:noFill/>
        </p:spPr>
        <p:txBody>
          <a:bodyPr wrap="square" rtlCol="0">
            <a:spAutoFit/>
          </a:bodyPr>
          <a:lstStyle/>
          <a:p>
            <a:r>
              <a:rPr lang="en-US" dirty="0">
                <a:solidFill>
                  <a:schemeClr val="bg1"/>
                </a:solidFill>
              </a:rPr>
              <a:t>Lesson 76</a:t>
            </a:r>
          </a:p>
        </p:txBody>
      </p:sp>
      <p:sp>
        <p:nvSpPr>
          <p:cNvPr id="6" name="TextBox 5"/>
          <p:cNvSpPr txBox="1"/>
          <p:nvPr/>
        </p:nvSpPr>
        <p:spPr>
          <a:xfrm>
            <a:off x="4398706" y="1752600"/>
            <a:ext cx="2819400" cy="2123658"/>
          </a:xfrm>
          <a:prstGeom prst="rect">
            <a:avLst/>
          </a:prstGeom>
          <a:noFill/>
        </p:spPr>
        <p:txBody>
          <a:bodyPr wrap="square" rtlCol="0">
            <a:spAutoFit/>
          </a:bodyPr>
          <a:lstStyle/>
          <a:p>
            <a:r>
              <a:rPr lang="en-US" sz="6600" dirty="0">
                <a:solidFill>
                  <a:schemeClr val="bg1"/>
                </a:solidFill>
                <a:latin typeface="Britannic Bold" panose="020B0903060703020204" pitchFamily="34" charset="0"/>
              </a:rPr>
              <a:t>Lesson 76</a:t>
            </a:r>
          </a:p>
        </p:txBody>
      </p:sp>
      <p:sp>
        <p:nvSpPr>
          <p:cNvPr id="7" name="Rectangle 6"/>
          <p:cNvSpPr/>
          <p:nvPr/>
        </p:nvSpPr>
        <p:spPr>
          <a:xfrm>
            <a:off x="0" y="0"/>
            <a:ext cx="12192000" cy="6858000"/>
          </a:xfrm>
          <a:prstGeom prst="rect">
            <a:avLst/>
          </a:prstGeom>
          <a:solidFill>
            <a:srgbClr val="3A4054"/>
          </a:solidFill>
          <a:ln>
            <a:solidFill>
              <a:schemeClr val="tx1"/>
            </a:solidFill>
          </a:ln>
          <a:effectLst>
            <a:glow rad="4064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8753" y="6398181"/>
            <a:ext cx="2819400" cy="369332"/>
          </a:xfrm>
          <a:prstGeom prst="rect">
            <a:avLst/>
          </a:prstGeom>
          <a:noFill/>
        </p:spPr>
        <p:txBody>
          <a:bodyPr wrap="square" rtlCol="0">
            <a:spAutoFit/>
          </a:bodyPr>
          <a:lstStyle/>
          <a:p>
            <a:r>
              <a:rPr lang="en-US" dirty="0">
                <a:solidFill>
                  <a:schemeClr val="bg1"/>
                </a:solidFill>
              </a:rPr>
              <a:t>Alma 11:43</a:t>
            </a:r>
          </a:p>
        </p:txBody>
      </p:sp>
      <p:sp>
        <p:nvSpPr>
          <p:cNvPr id="11" name="TextBox 10"/>
          <p:cNvSpPr txBox="1"/>
          <p:nvPr/>
        </p:nvSpPr>
        <p:spPr>
          <a:xfrm>
            <a:off x="1616178" y="488900"/>
            <a:ext cx="5394223" cy="2246769"/>
          </a:xfrm>
          <a:prstGeom prst="rect">
            <a:avLst/>
          </a:prstGeom>
          <a:noFill/>
        </p:spPr>
        <p:txBody>
          <a:bodyPr wrap="square" rtlCol="0">
            <a:spAutoFit/>
          </a:bodyPr>
          <a:lstStyle/>
          <a:p>
            <a:pPr fontAlgn="base"/>
            <a:r>
              <a:rPr lang="en-US" sz="2000" dirty="0">
                <a:solidFill>
                  <a:schemeClr val="bg1"/>
                </a:solidFill>
              </a:rPr>
              <a:t>“As concerning the resurrection, I will merely say that all men will come from the grave as they lie down, whether old or young; there will not be ‘added unto their stature one cubit.’ neither taken from it ; all will be raised by the power of God, having spirit in their bodies, and not blood.”</a:t>
            </a:r>
          </a:p>
          <a:p>
            <a:pPr fontAlgn="base"/>
            <a:r>
              <a:rPr lang="en-US" sz="2000" dirty="0">
                <a:solidFill>
                  <a:schemeClr val="bg1"/>
                </a:solidFill>
              </a:rPr>
              <a:t>Joseph Smith</a:t>
            </a:r>
          </a:p>
        </p:txBody>
      </p:sp>
      <p:sp>
        <p:nvSpPr>
          <p:cNvPr id="21" name="TextBox 20"/>
          <p:cNvSpPr txBox="1"/>
          <p:nvPr/>
        </p:nvSpPr>
        <p:spPr>
          <a:xfrm>
            <a:off x="3886199" y="3876258"/>
            <a:ext cx="8014855" cy="2554545"/>
          </a:xfrm>
          <a:prstGeom prst="rect">
            <a:avLst/>
          </a:prstGeom>
          <a:noFill/>
        </p:spPr>
        <p:txBody>
          <a:bodyPr wrap="square" rtlCol="0">
            <a:spAutoFit/>
          </a:bodyPr>
          <a:lstStyle/>
          <a:p>
            <a:pPr fontAlgn="base"/>
            <a:r>
              <a:rPr lang="en-US" sz="2000" dirty="0">
                <a:solidFill>
                  <a:schemeClr val="bg1"/>
                </a:solidFill>
              </a:rPr>
              <a:t>The body will come forth as it is laid to rest, for there is no growth or development in the grave. As it is laid down, so will it arise, and changes to perfection will come by the law of restitution. But the spirit will continue to expand and develop, and the body, after the resurrection will develop to the full stature of man.”</a:t>
            </a:r>
          </a:p>
          <a:p>
            <a:pPr fontAlgn="base"/>
            <a:r>
              <a:rPr lang="en-US" sz="2000" dirty="0">
                <a:solidFill>
                  <a:schemeClr val="bg1"/>
                </a:solidFill>
              </a:rPr>
              <a:t>Joseph Fielding Smith</a:t>
            </a:r>
          </a:p>
          <a:p>
            <a:pPr fontAlgn="base"/>
            <a:endParaRPr lang="en-US" sz="2000" dirty="0">
              <a:solidFill>
                <a:schemeClr val="bg1"/>
              </a:solidFill>
            </a:endParaRPr>
          </a:p>
          <a:p>
            <a:pPr fontAlgn="base"/>
            <a:r>
              <a:rPr lang="en-US" sz="2000" dirty="0">
                <a:solidFill>
                  <a:schemeClr val="bg1"/>
                </a:solidFill>
              </a:rPr>
              <a:t>“These changes will come naturally, of course but almost instantly.”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593446"/>
            <a:ext cx="1549466" cy="187882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1292" y="4253882"/>
            <a:ext cx="1284147" cy="1620266"/>
          </a:xfrm>
          <a:prstGeom prst="rect">
            <a:avLst/>
          </a:prstGeom>
        </p:spPr>
      </p:pic>
    </p:spTree>
    <p:extLst>
      <p:ext uri="{BB962C8B-B14F-4D97-AF65-F5344CB8AC3E}">
        <p14:creationId xmlns:p14="http://schemas.microsoft.com/office/powerpoint/2010/main" val="171140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9306" y="152400"/>
            <a:ext cx="2819400" cy="369332"/>
          </a:xfrm>
          <a:prstGeom prst="rect">
            <a:avLst/>
          </a:prstGeom>
          <a:noFill/>
        </p:spPr>
        <p:txBody>
          <a:bodyPr wrap="square" rtlCol="0">
            <a:spAutoFit/>
          </a:bodyPr>
          <a:lstStyle/>
          <a:p>
            <a:r>
              <a:rPr lang="en-US" dirty="0">
                <a:solidFill>
                  <a:schemeClr val="bg1"/>
                </a:solidFill>
              </a:rPr>
              <a:t>Lesson 76</a:t>
            </a:r>
          </a:p>
        </p:txBody>
      </p:sp>
      <p:sp>
        <p:nvSpPr>
          <p:cNvPr id="6" name="TextBox 5"/>
          <p:cNvSpPr txBox="1"/>
          <p:nvPr/>
        </p:nvSpPr>
        <p:spPr>
          <a:xfrm>
            <a:off x="4398706" y="1752600"/>
            <a:ext cx="2819400" cy="2123658"/>
          </a:xfrm>
          <a:prstGeom prst="rect">
            <a:avLst/>
          </a:prstGeom>
          <a:noFill/>
        </p:spPr>
        <p:txBody>
          <a:bodyPr wrap="square" rtlCol="0">
            <a:spAutoFit/>
          </a:bodyPr>
          <a:lstStyle/>
          <a:p>
            <a:r>
              <a:rPr lang="en-US" sz="6600" dirty="0">
                <a:solidFill>
                  <a:schemeClr val="bg1"/>
                </a:solidFill>
                <a:latin typeface="Britannic Bold" panose="020B0903060703020204" pitchFamily="34" charset="0"/>
              </a:rPr>
              <a:t>Lesson 76</a:t>
            </a:r>
          </a:p>
        </p:txBody>
      </p:sp>
      <p:sp>
        <p:nvSpPr>
          <p:cNvPr id="7" name="Rectangle 6"/>
          <p:cNvSpPr/>
          <p:nvPr/>
        </p:nvSpPr>
        <p:spPr>
          <a:xfrm>
            <a:off x="0" y="0"/>
            <a:ext cx="12192000" cy="6858000"/>
          </a:xfrm>
          <a:prstGeom prst="rect">
            <a:avLst/>
          </a:prstGeom>
          <a:solidFill>
            <a:srgbClr val="3A4054"/>
          </a:solidFill>
          <a:ln>
            <a:solidFill>
              <a:schemeClr val="tx1"/>
            </a:solidFill>
          </a:ln>
          <a:effectLst>
            <a:glow rad="4064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9606" y="6371815"/>
            <a:ext cx="2819400" cy="369332"/>
          </a:xfrm>
          <a:prstGeom prst="rect">
            <a:avLst/>
          </a:prstGeom>
          <a:noFill/>
        </p:spPr>
        <p:txBody>
          <a:bodyPr wrap="square" rtlCol="0">
            <a:spAutoFit/>
          </a:bodyPr>
          <a:lstStyle/>
          <a:p>
            <a:r>
              <a:rPr lang="en-US" dirty="0">
                <a:solidFill>
                  <a:schemeClr val="bg1"/>
                </a:solidFill>
              </a:rPr>
              <a:t>Alma 11:45</a:t>
            </a:r>
          </a:p>
        </p:txBody>
      </p:sp>
      <p:sp>
        <p:nvSpPr>
          <p:cNvPr id="11" name="TextBox 10"/>
          <p:cNvSpPr txBox="1"/>
          <p:nvPr/>
        </p:nvSpPr>
        <p:spPr>
          <a:xfrm>
            <a:off x="1616178" y="488899"/>
            <a:ext cx="7223023" cy="4154984"/>
          </a:xfrm>
          <a:prstGeom prst="rect">
            <a:avLst/>
          </a:prstGeom>
          <a:noFill/>
        </p:spPr>
        <p:txBody>
          <a:bodyPr wrap="square" rtlCol="0">
            <a:spAutoFit/>
          </a:bodyPr>
          <a:lstStyle/>
          <a:p>
            <a:pPr fontAlgn="base"/>
            <a:r>
              <a:rPr lang="en-US" sz="4000" dirty="0">
                <a:solidFill>
                  <a:schemeClr val="bg1"/>
                </a:solidFill>
              </a:rPr>
              <a:t>“The resurrected body is physical, tangible, substantial. And yet it is spiritual, meaning immortal, not subject to death.”</a:t>
            </a:r>
          </a:p>
          <a:p>
            <a:pPr fontAlgn="base"/>
            <a:r>
              <a:rPr lang="en-US" sz="1400" dirty="0">
                <a:solidFill>
                  <a:schemeClr val="bg1"/>
                </a:solidFill>
              </a:rPr>
              <a:t>JFM and RLM  V3 </a:t>
            </a:r>
            <a:r>
              <a:rPr lang="en-US" sz="1400" dirty="0" err="1">
                <a:solidFill>
                  <a:schemeClr val="bg1"/>
                </a:solidFill>
              </a:rPr>
              <a:t>pg</a:t>
            </a:r>
            <a:r>
              <a:rPr lang="en-US" sz="1400" dirty="0">
                <a:solidFill>
                  <a:schemeClr val="bg1"/>
                </a:solidFill>
              </a:rPr>
              <a:t> 80</a:t>
            </a:r>
          </a:p>
          <a:p>
            <a:pPr fontAlgn="base"/>
            <a:endParaRPr lang="en-US" sz="4000" dirty="0">
              <a:solidFill>
                <a:schemeClr val="bg1"/>
              </a:solidFill>
            </a:endParaRPr>
          </a:p>
          <a:p>
            <a:pPr fontAlgn="base"/>
            <a:endParaRPr lang="en-US" sz="4000" dirty="0">
              <a:solidFill>
                <a:schemeClr val="bg1"/>
              </a:solidFill>
            </a:endParaRPr>
          </a:p>
        </p:txBody>
      </p:sp>
      <p:sp>
        <p:nvSpPr>
          <p:cNvPr id="21" name="TextBox 20"/>
          <p:cNvSpPr txBox="1"/>
          <p:nvPr/>
        </p:nvSpPr>
        <p:spPr>
          <a:xfrm>
            <a:off x="4172563" y="3876259"/>
            <a:ext cx="6465940" cy="2246769"/>
          </a:xfrm>
          <a:prstGeom prst="rect">
            <a:avLst/>
          </a:prstGeom>
          <a:noFill/>
        </p:spPr>
        <p:txBody>
          <a:bodyPr wrap="square" rtlCol="0">
            <a:spAutoFit/>
          </a:bodyPr>
          <a:lstStyle/>
          <a:p>
            <a:pPr fontAlgn="base"/>
            <a:r>
              <a:rPr lang="en-US" sz="2000" dirty="0">
                <a:solidFill>
                  <a:schemeClr val="bg1"/>
                </a:solidFill>
              </a:rPr>
              <a:t>“So also </a:t>
            </a:r>
            <a:r>
              <a:rPr lang="en-US" sz="2000" i="1" dirty="0">
                <a:solidFill>
                  <a:schemeClr val="bg1"/>
                </a:solidFill>
              </a:rPr>
              <a:t>is</a:t>
            </a:r>
            <a:r>
              <a:rPr lang="en-US" sz="2000" dirty="0">
                <a:solidFill>
                  <a:schemeClr val="bg1"/>
                </a:solidFill>
              </a:rPr>
              <a:t> the resurrection of the dead. It is sown in</a:t>
            </a:r>
            <a:r>
              <a:rPr lang="en-US" sz="2000" baseline="30000" dirty="0">
                <a:solidFill>
                  <a:schemeClr val="bg1"/>
                </a:solidFill>
              </a:rPr>
              <a:t> </a:t>
            </a:r>
            <a:r>
              <a:rPr lang="en-US" sz="2000" dirty="0">
                <a:solidFill>
                  <a:schemeClr val="bg1"/>
                </a:solidFill>
              </a:rPr>
              <a:t>corruption; it is raised in incorruption:</a:t>
            </a:r>
          </a:p>
          <a:p>
            <a:pPr fontAlgn="base"/>
            <a:r>
              <a:rPr lang="en-US" sz="2000" dirty="0">
                <a:solidFill>
                  <a:schemeClr val="bg1"/>
                </a:solidFill>
              </a:rPr>
              <a:t>It is sown in </a:t>
            </a:r>
            <a:r>
              <a:rPr lang="en-US" sz="2000" dirty="0" err="1">
                <a:solidFill>
                  <a:schemeClr val="bg1"/>
                </a:solidFill>
              </a:rPr>
              <a:t>dishonour</a:t>
            </a:r>
            <a:r>
              <a:rPr lang="en-US" sz="2000" dirty="0">
                <a:solidFill>
                  <a:schemeClr val="bg1"/>
                </a:solidFill>
              </a:rPr>
              <a:t>; it is raised in glory: it is sown in weakness; it is raised in power:</a:t>
            </a:r>
          </a:p>
          <a:p>
            <a:pPr fontAlgn="base"/>
            <a:r>
              <a:rPr lang="en-US" sz="2000" dirty="0">
                <a:solidFill>
                  <a:schemeClr val="bg1"/>
                </a:solidFill>
              </a:rPr>
              <a:t> It is sown a natural body; it is raised a spiritual body. There is a natural body, and there is a spiritual body.”</a:t>
            </a:r>
          </a:p>
          <a:p>
            <a:pPr fontAlgn="base"/>
            <a:r>
              <a:rPr lang="en-US" sz="2000" dirty="0">
                <a:solidFill>
                  <a:schemeClr val="bg1"/>
                </a:solidFill>
              </a:rPr>
              <a:t>1 Corinthian 15:42-44</a:t>
            </a:r>
          </a:p>
        </p:txBody>
      </p:sp>
      <p:pic>
        <p:nvPicPr>
          <p:cNvPr id="3" name="Picture 2">
            <a:extLst>
              <a:ext uri="{FF2B5EF4-FFF2-40B4-BE49-F238E27FC236}">
                <a16:creationId xmlns:a16="http://schemas.microsoft.com/office/drawing/2014/main" id="{BD01B215-F34F-4CE5-8CDC-7A0C5DAE4635}"/>
              </a:ext>
            </a:extLst>
          </p:cNvPr>
          <p:cNvPicPr>
            <a:picLocks noChangeAspect="1"/>
          </p:cNvPicPr>
          <p:nvPr/>
        </p:nvPicPr>
        <p:blipFill rotWithShape="1">
          <a:blip r:embed="rId2">
            <a:extLst>
              <a:ext uri="{28A0092B-C50C-407E-A947-70E740481C1C}">
                <a14:useLocalDpi xmlns:a14="http://schemas.microsoft.com/office/drawing/2010/main" val="0"/>
              </a:ext>
            </a:extLst>
          </a:blip>
          <a:srcRect t="3441" b="6606"/>
          <a:stretch/>
        </p:blipFill>
        <p:spPr>
          <a:xfrm>
            <a:off x="9986141" y="152400"/>
            <a:ext cx="1823086" cy="1197765"/>
          </a:xfrm>
          <a:prstGeom prst="rect">
            <a:avLst/>
          </a:prstGeom>
        </p:spPr>
      </p:pic>
      <p:grpSp>
        <p:nvGrpSpPr>
          <p:cNvPr id="2" name="Group 94">
            <a:extLst>
              <a:ext uri="{FF2B5EF4-FFF2-40B4-BE49-F238E27FC236}">
                <a16:creationId xmlns:a16="http://schemas.microsoft.com/office/drawing/2014/main" id="{6193ED90-83F7-E9E3-8D0F-1BB01BD1C15B}"/>
              </a:ext>
            </a:extLst>
          </p:cNvPr>
          <p:cNvGrpSpPr/>
          <p:nvPr/>
        </p:nvGrpSpPr>
        <p:grpSpPr>
          <a:xfrm>
            <a:off x="2551468" y="3749445"/>
            <a:ext cx="1147722" cy="2500395"/>
            <a:chOff x="4405860" y="139189"/>
            <a:chExt cx="2861871" cy="6475262"/>
          </a:xfrm>
        </p:grpSpPr>
        <p:grpSp>
          <p:nvGrpSpPr>
            <p:cNvPr id="4" name="Group 86">
              <a:extLst>
                <a:ext uri="{FF2B5EF4-FFF2-40B4-BE49-F238E27FC236}">
                  <a16:creationId xmlns:a16="http://schemas.microsoft.com/office/drawing/2014/main" id="{F84074A0-3F1A-C36A-5D1A-13D495B85ABB}"/>
                </a:ext>
              </a:extLst>
            </p:cNvPr>
            <p:cNvGrpSpPr/>
            <p:nvPr/>
          </p:nvGrpSpPr>
          <p:grpSpPr>
            <a:xfrm rot="2107423">
              <a:off x="4802579" y="139189"/>
              <a:ext cx="743864" cy="1806453"/>
              <a:chOff x="7696200" y="914400"/>
              <a:chExt cx="685800" cy="2438400"/>
            </a:xfrm>
          </p:grpSpPr>
          <p:sp>
            <p:nvSpPr>
              <p:cNvPr id="50" name="Moon 49">
                <a:extLst>
                  <a:ext uri="{FF2B5EF4-FFF2-40B4-BE49-F238E27FC236}">
                    <a16:creationId xmlns:a16="http://schemas.microsoft.com/office/drawing/2014/main" id="{6D6820DB-33D1-E3ED-0B9D-FAC1DA435464}"/>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oon 50">
                <a:extLst>
                  <a:ext uri="{FF2B5EF4-FFF2-40B4-BE49-F238E27FC236}">
                    <a16:creationId xmlns:a16="http://schemas.microsoft.com/office/drawing/2014/main" id="{9B1CCE3D-E866-1C61-69B8-C1E659E8A094}"/>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oon 51">
                <a:extLst>
                  <a:ext uri="{FF2B5EF4-FFF2-40B4-BE49-F238E27FC236}">
                    <a16:creationId xmlns:a16="http://schemas.microsoft.com/office/drawing/2014/main" id="{FCCE36A8-3ED4-545F-662A-4F81ACAEB1F4}"/>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E8F8A56-0EAF-BCCF-6B8D-7EB868D6B2C6}"/>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87">
              <a:extLst>
                <a:ext uri="{FF2B5EF4-FFF2-40B4-BE49-F238E27FC236}">
                  <a16:creationId xmlns:a16="http://schemas.microsoft.com/office/drawing/2014/main" id="{46A17F68-ECA6-6795-0171-6720880B5C3F}"/>
                </a:ext>
              </a:extLst>
            </p:cNvPr>
            <p:cNvGrpSpPr/>
            <p:nvPr/>
          </p:nvGrpSpPr>
          <p:grpSpPr>
            <a:xfrm rot="19262140" flipH="1">
              <a:off x="6126313" y="231425"/>
              <a:ext cx="743864" cy="1645187"/>
              <a:chOff x="7696200" y="914400"/>
              <a:chExt cx="685800" cy="2438400"/>
            </a:xfrm>
          </p:grpSpPr>
          <p:sp>
            <p:nvSpPr>
              <p:cNvPr id="46" name="Moon 45">
                <a:extLst>
                  <a:ext uri="{FF2B5EF4-FFF2-40B4-BE49-F238E27FC236}">
                    <a16:creationId xmlns:a16="http://schemas.microsoft.com/office/drawing/2014/main" id="{6BC91A7F-F28B-CEF9-63E1-65694F685F1B}"/>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oon 46">
                <a:extLst>
                  <a:ext uri="{FF2B5EF4-FFF2-40B4-BE49-F238E27FC236}">
                    <a16:creationId xmlns:a16="http://schemas.microsoft.com/office/drawing/2014/main" id="{71DCCC5C-7586-A966-B2D6-84D379E60AE4}"/>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47">
                <a:extLst>
                  <a:ext uri="{FF2B5EF4-FFF2-40B4-BE49-F238E27FC236}">
                    <a16:creationId xmlns:a16="http://schemas.microsoft.com/office/drawing/2014/main" id="{6E6965DD-BF10-8635-7731-BDEDDEE55F90}"/>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4BF09790-2382-36A6-B3BB-4A1D4018970B}"/>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47">
              <a:extLst>
                <a:ext uri="{FF2B5EF4-FFF2-40B4-BE49-F238E27FC236}">
                  <a16:creationId xmlns:a16="http://schemas.microsoft.com/office/drawing/2014/main" id="{555A6A60-C989-55D3-25EE-790C02F2B47C}"/>
                </a:ext>
              </a:extLst>
            </p:cNvPr>
            <p:cNvGrpSpPr/>
            <p:nvPr/>
          </p:nvGrpSpPr>
          <p:grpSpPr>
            <a:xfrm rot="562843">
              <a:off x="5697438" y="5840305"/>
              <a:ext cx="666047" cy="774146"/>
              <a:chOff x="6106804" y="4039302"/>
              <a:chExt cx="666047" cy="774146"/>
            </a:xfrm>
          </p:grpSpPr>
          <p:sp>
            <p:nvSpPr>
              <p:cNvPr id="43" name="Oval 42">
                <a:extLst>
                  <a:ext uri="{FF2B5EF4-FFF2-40B4-BE49-F238E27FC236}">
                    <a16:creationId xmlns:a16="http://schemas.microsoft.com/office/drawing/2014/main" id="{20C4594D-D918-72C2-31AB-BD0CDE6D1CB1}"/>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50366E7-B08C-EED7-33D9-8CAB492B061B}"/>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A9BA0C5A-0DA9-BB89-F1A3-6867DBD3A70B}"/>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47">
              <a:extLst>
                <a:ext uri="{FF2B5EF4-FFF2-40B4-BE49-F238E27FC236}">
                  <a16:creationId xmlns:a16="http://schemas.microsoft.com/office/drawing/2014/main" id="{08438E4A-2E9C-BC5C-9116-E432EA9CEEF4}"/>
                </a:ext>
              </a:extLst>
            </p:cNvPr>
            <p:cNvGrpSpPr/>
            <p:nvPr/>
          </p:nvGrpSpPr>
          <p:grpSpPr>
            <a:xfrm rot="2613352">
              <a:off x="5128037" y="5761712"/>
              <a:ext cx="666047" cy="774146"/>
              <a:chOff x="6106804" y="4039302"/>
              <a:chExt cx="666047" cy="774146"/>
            </a:xfrm>
          </p:grpSpPr>
          <p:sp>
            <p:nvSpPr>
              <p:cNvPr id="40" name="Oval 39">
                <a:extLst>
                  <a:ext uri="{FF2B5EF4-FFF2-40B4-BE49-F238E27FC236}">
                    <a16:creationId xmlns:a16="http://schemas.microsoft.com/office/drawing/2014/main" id="{CF72608F-1DE8-B1A4-818B-C7B95B0EA2D1}"/>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9529643-8200-51C4-D23B-D3C3E472A145}"/>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3A0B847-B00A-6848-65C8-7839612ECF16}"/>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7BF1D5D4-80F5-1862-F686-DAE17C707138}"/>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32A4595-8B96-0197-FFE1-97D61B770B7A}"/>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9E156770-8965-CED3-DE3C-8FE2861C8C1B}"/>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F6CC300C-8B32-7F11-FAD0-5DE82CCB5865}"/>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826C188A-A43F-6DAB-DE42-9578D9FAAEEC}"/>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C9BB8E78-E921-AD04-D751-8AE6CB7FC31C}"/>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4400F156-B982-9056-A6EA-B0AA35EB746B}"/>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44F691FB-7918-C2FC-445B-77D882A85733}"/>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52BBAB8-B4BB-FE93-9CCC-626EAD209EE8}"/>
                </a:ext>
              </a:extLst>
            </p:cNvPr>
            <p:cNvSpPr/>
            <p:nvPr/>
          </p:nvSpPr>
          <p:spPr>
            <a:xfrm>
              <a:off x="5286532" y="1073046"/>
              <a:ext cx="972113"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9114F10-1BA2-1D23-0A19-27FB27B3FDE1}"/>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57">
              <a:extLst>
                <a:ext uri="{FF2B5EF4-FFF2-40B4-BE49-F238E27FC236}">
                  <a16:creationId xmlns:a16="http://schemas.microsoft.com/office/drawing/2014/main" id="{F0CEF2D7-3D69-AFFA-929E-895B64A5C089}"/>
                </a:ext>
              </a:extLst>
            </p:cNvPr>
            <p:cNvGrpSpPr/>
            <p:nvPr/>
          </p:nvGrpSpPr>
          <p:grpSpPr>
            <a:xfrm>
              <a:off x="4953000" y="5334000"/>
              <a:ext cx="1828800" cy="609600"/>
              <a:chOff x="1371600" y="3962400"/>
              <a:chExt cx="6705600" cy="2057400"/>
            </a:xfrm>
          </p:grpSpPr>
          <p:grpSp>
            <p:nvGrpSpPr>
              <p:cNvPr id="28" name="Group 195">
                <a:extLst>
                  <a:ext uri="{FF2B5EF4-FFF2-40B4-BE49-F238E27FC236}">
                    <a16:creationId xmlns:a16="http://schemas.microsoft.com/office/drawing/2014/main" id="{C9E60E2E-3F30-4158-7C55-A490213E562D}"/>
                  </a:ext>
                </a:extLst>
              </p:cNvPr>
              <p:cNvGrpSpPr/>
              <p:nvPr/>
            </p:nvGrpSpPr>
            <p:grpSpPr>
              <a:xfrm>
                <a:off x="1371600" y="3962400"/>
                <a:ext cx="1676400" cy="2057400"/>
                <a:chOff x="1371600" y="3962400"/>
                <a:chExt cx="1676400" cy="2057400"/>
              </a:xfrm>
            </p:grpSpPr>
            <p:sp>
              <p:nvSpPr>
                <p:cNvPr id="38" name="Right Arrow Callout 111">
                  <a:extLst>
                    <a:ext uri="{FF2B5EF4-FFF2-40B4-BE49-F238E27FC236}">
                      <a16:creationId xmlns:a16="http://schemas.microsoft.com/office/drawing/2014/main" id="{B382AF8B-0A61-AAEA-B2C4-78A38D01926D}"/>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Quad Arrow 112">
                  <a:extLst>
                    <a:ext uri="{FF2B5EF4-FFF2-40B4-BE49-F238E27FC236}">
                      <a16:creationId xmlns:a16="http://schemas.microsoft.com/office/drawing/2014/main" id="{57145FCE-47EF-0FCA-6CD4-48BBE02E3914}"/>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196">
                <a:extLst>
                  <a:ext uri="{FF2B5EF4-FFF2-40B4-BE49-F238E27FC236}">
                    <a16:creationId xmlns:a16="http://schemas.microsoft.com/office/drawing/2014/main" id="{9972DE27-60E5-62A9-E9F9-560E5085C1EA}"/>
                  </a:ext>
                </a:extLst>
              </p:cNvPr>
              <p:cNvGrpSpPr/>
              <p:nvPr/>
            </p:nvGrpSpPr>
            <p:grpSpPr>
              <a:xfrm>
                <a:off x="3048000" y="3962400"/>
                <a:ext cx="1676400" cy="2057400"/>
                <a:chOff x="1371600" y="3962400"/>
                <a:chExt cx="1676400" cy="2057400"/>
              </a:xfrm>
            </p:grpSpPr>
            <p:sp>
              <p:nvSpPr>
                <p:cNvPr id="36" name="Right Arrow Callout 109">
                  <a:extLst>
                    <a:ext uri="{FF2B5EF4-FFF2-40B4-BE49-F238E27FC236}">
                      <a16:creationId xmlns:a16="http://schemas.microsoft.com/office/drawing/2014/main" id="{9534B817-BA57-7FC1-F4C0-C5AEAD180CC7}"/>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Quad Arrow 110">
                  <a:extLst>
                    <a:ext uri="{FF2B5EF4-FFF2-40B4-BE49-F238E27FC236}">
                      <a16:creationId xmlns:a16="http://schemas.microsoft.com/office/drawing/2014/main" id="{F5A1575D-B81B-B9DB-0133-4FE70A45BF00}"/>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199">
                <a:extLst>
                  <a:ext uri="{FF2B5EF4-FFF2-40B4-BE49-F238E27FC236}">
                    <a16:creationId xmlns:a16="http://schemas.microsoft.com/office/drawing/2014/main" id="{E415E0DE-49CC-B66D-3467-25CE09047BCF}"/>
                  </a:ext>
                </a:extLst>
              </p:cNvPr>
              <p:cNvGrpSpPr/>
              <p:nvPr/>
            </p:nvGrpSpPr>
            <p:grpSpPr>
              <a:xfrm>
                <a:off x="4724400" y="3962400"/>
                <a:ext cx="1676400" cy="2057400"/>
                <a:chOff x="1371600" y="3962400"/>
                <a:chExt cx="1676400" cy="2057400"/>
              </a:xfrm>
            </p:grpSpPr>
            <p:sp>
              <p:nvSpPr>
                <p:cNvPr id="34" name="Right Arrow Callout 107">
                  <a:extLst>
                    <a:ext uri="{FF2B5EF4-FFF2-40B4-BE49-F238E27FC236}">
                      <a16:creationId xmlns:a16="http://schemas.microsoft.com/office/drawing/2014/main" id="{B8F7DE8F-DAB2-E791-FC0F-354D785C7606}"/>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Quad Arrow 108">
                  <a:extLst>
                    <a:ext uri="{FF2B5EF4-FFF2-40B4-BE49-F238E27FC236}">
                      <a16:creationId xmlns:a16="http://schemas.microsoft.com/office/drawing/2014/main" id="{4257BD96-F390-7836-1452-79764BF4B9E0}"/>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202">
                <a:extLst>
                  <a:ext uri="{FF2B5EF4-FFF2-40B4-BE49-F238E27FC236}">
                    <a16:creationId xmlns:a16="http://schemas.microsoft.com/office/drawing/2014/main" id="{8BB1395C-66BC-CB24-D1B0-FE8AB89129FC}"/>
                  </a:ext>
                </a:extLst>
              </p:cNvPr>
              <p:cNvGrpSpPr/>
              <p:nvPr/>
            </p:nvGrpSpPr>
            <p:grpSpPr>
              <a:xfrm>
                <a:off x="6400800" y="3962400"/>
                <a:ext cx="1676400" cy="2057400"/>
                <a:chOff x="1371600" y="3962400"/>
                <a:chExt cx="1676400" cy="2057400"/>
              </a:xfrm>
            </p:grpSpPr>
            <p:sp>
              <p:nvSpPr>
                <p:cNvPr id="32" name="Right Arrow Callout 105">
                  <a:extLst>
                    <a:ext uri="{FF2B5EF4-FFF2-40B4-BE49-F238E27FC236}">
                      <a16:creationId xmlns:a16="http://schemas.microsoft.com/office/drawing/2014/main" id="{657E4EBD-FAD3-728B-1B1B-55D7C4CB565C}"/>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Quad Arrow 106">
                  <a:extLst>
                    <a:ext uri="{FF2B5EF4-FFF2-40B4-BE49-F238E27FC236}">
                      <a16:creationId xmlns:a16="http://schemas.microsoft.com/office/drawing/2014/main" id="{B19DE553-7050-4273-B465-32CB0682DD22}"/>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Cloud 24">
              <a:extLst>
                <a:ext uri="{FF2B5EF4-FFF2-40B4-BE49-F238E27FC236}">
                  <a16:creationId xmlns:a16="http://schemas.microsoft.com/office/drawing/2014/main" id="{4FE4A9FB-0EA6-6031-00B3-505A43CE54C6}"/>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lay 25">
              <a:extLst>
                <a:ext uri="{FF2B5EF4-FFF2-40B4-BE49-F238E27FC236}">
                  <a16:creationId xmlns:a16="http://schemas.microsoft.com/office/drawing/2014/main" id="{34CBCE6E-51A6-4D68-D1CA-99147657DFEB}"/>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0B26A9B-AC2A-D2BF-A689-639F1D412412}"/>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7906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9306" y="152400"/>
            <a:ext cx="2819400" cy="369332"/>
          </a:xfrm>
          <a:prstGeom prst="rect">
            <a:avLst/>
          </a:prstGeom>
          <a:noFill/>
        </p:spPr>
        <p:txBody>
          <a:bodyPr wrap="square" rtlCol="0">
            <a:spAutoFit/>
          </a:bodyPr>
          <a:lstStyle/>
          <a:p>
            <a:r>
              <a:rPr lang="en-US" dirty="0">
                <a:solidFill>
                  <a:schemeClr val="bg1"/>
                </a:solidFill>
              </a:rPr>
              <a:t>Lesson 76</a:t>
            </a:r>
          </a:p>
        </p:txBody>
      </p:sp>
      <p:sp>
        <p:nvSpPr>
          <p:cNvPr id="6" name="TextBox 5"/>
          <p:cNvSpPr txBox="1"/>
          <p:nvPr/>
        </p:nvSpPr>
        <p:spPr>
          <a:xfrm>
            <a:off x="4398706" y="1752600"/>
            <a:ext cx="2819400" cy="2123658"/>
          </a:xfrm>
          <a:prstGeom prst="rect">
            <a:avLst/>
          </a:prstGeom>
          <a:noFill/>
        </p:spPr>
        <p:txBody>
          <a:bodyPr wrap="square" rtlCol="0">
            <a:spAutoFit/>
          </a:bodyPr>
          <a:lstStyle/>
          <a:p>
            <a:r>
              <a:rPr lang="en-US" sz="6600" dirty="0">
                <a:solidFill>
                  <a:schemeClr val="bg1"/>
                </a:solidFill>
                <a:latin typeface="Britannic Bold" panose="020B0903060703020204" pitchFamily="34" charset="0"/>
              </a:rPr>
              <a:t>Lesson 76</a:t>
            </a:r>
          </a:p>
        </p:txBody>
      </p:sp>
      <p:sp>
        <p:nvSpPr>
          <p:cNvPr id="7" name="Rectangle 6"/>
          <p:cNvSpPr/>
          <p:nvPr/>
        </p:nvSpPr>
        <p:spPr>
          <a:xfrm>
            <a:off x="0" y="0"/>
            <a:ext cx="12192000" cy="6858000"/>
          </a:xfrm>
          <a:prstGeom prst="rect">
            <a:avLst/>
          </a:prstGeom>
          <a:solidFill>
            <a:srgbClr val="3A4054"/>
          </a:solidFill>
          <a:ln>
            <a:solidFill>
              <a:schemeClr val="tx1"/>
            </a:solidFill>
          </a:ln>
          <a:effectLst>
            <a:glow rad="4064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9606" y="6371815"/>
            <a:ext cx="2819400" cy="369332"/>
          </a:xfrm>
          <a:prstGeom prst="rect">
            <a:avLst/>
          </a:prstGeom>
          <a:noFill/>
        </p:spPr>
        <p:txBody>
          <a:bodyPr wrap="square" rtlCol="0">
            <a:spAutoFit/>
          </a:bodyPr>
          <a:lstStyle/>
          <a:p>
            <a:r>
              <a:rPr lang="en-US" dirty="0">
                <a:solidFill>
                  <a:schemeClr val="bg1"/>
                </a:solidFill>
              </a:rPr>
              <a:t>3 Nephi 9:15</a:t>
            </a:r>
          </a:p>
        </p:txBody>
      </p:sp>
      <p:sp>
        <p:nvSpPr>
          <p:cNvPr id="11" name="TextBox 10"/>
          <p:cNvSpPr txBox="1"/>
          <p:nvPr/>
        </p:nvSpPr>
        <p:spPr>
          <a:xfrm>
            <a:off x="3978991" y="957240"/>
            <a:ext cx="7223023" cy="3970318"/>
          </a:xfrm>
          <a:prstGeom prst="rect">
            <a:avLst/>
          </a:prstGeom>
          <a:noFill/>
        </p:spPr>
        <p:txBody>
          <a:bodyPr wrap="square" rtlCol="0">
            <a:spAutoFit/>
          </a:bodyPr>
          <a:lstStyle/>
          <a:p>
            <a:pPr fontAlgn="base"/>
            <a:r>
              <a:rPr lang="en-US" dirty="0">
                <a:solidFill>
                  <a:schemeClr val="bg1"/>
                </a:solidFill>
              </a:rPr>
              <a:t>“[Jesus Christ] acts as the Father in that he is the Creator of heaven and earth. …</a:t>
            </a:r>
          </a:p>
          <a:p>
            <a:pPr fontAlgn="base"/>
            <a:endParaRPr lang="en-US" dirty="0">
              <a:solidFill>
                <a:schemeClr val="bg1"/>
              </a:solidFill>
            </a:endParaRPr>
          </a:p>
          <a:p>
            <a:pPr fontAlgn="base"/>
            <a:r>
              <a:rPr lang="en-US" dirty="0">
                <a:solidFill>
                  <a:schemeClr val="bg1"/>
                </a:solidFill>
              </a:rPr>
              <a:t>“… The Savior himself made this triumphant announcement as he appeared to the Nephites in the New World:</a:t>
            </a:r>
          </a:p>
          <a:p>
            <a:pPr fontAlgn="base"/>
            <a:endParaRPr lang="en-US" dirty="0">
              <a:solidFill>
                <a:schemeClr val="bg1"/>
              </a:solidFill>
            </a:endParaRPr>
          </a:p>
          <a:p>
            <a:pPr fontAlgn="base"/>
            <a:r>
              <a:rPr lang="en-US" dirty="0">
                <a:solidFill>
                  <a:schemeClr val="bg1"/>
                </a:solidFill>
              </a:rPr>
              <a:t>“‘Behold, I am Jesus Christ the Son of God. I created the heavens and the earth, and all things that in them are. I was with the Father from the beginning. I am in the Father, and the Father in me; and in me hath the Father glorified his name’.</a:t>
            </a:r>
          </a:p>
          <a:p>
            <a:pPr fontAlgn="base"/>
            <a:endParaRPr lang="en-US" dirty="0">
              <a:solidFill>
                <a:schemeClr val="bg1"/>
              </a:solidFill>
            </a:endParaRPr>
          </a:p>
          <a:p>
            <a:pPr fontAlgn="base"/>
            <a:r>
              <a:rPr lang="en-US" dirty="0">
                <a:solidFill>
                  <a:schemeClr val="bg1"/>
                </a:solidFill>
              </a:rPr>
              <a:t>“Clearly, Christ—under the direction of his Father—is the Father of creation, the Creator of heaven and earth and all things that in them are.” Jeffrey R. Holland</a:t>
            </a:r>
            <a:endParaRPr lang="en-US" sz="4000" dirty="0">
              <a:solidFill>
                <a:schemeClr val="bg1"/>
              </a:solidFill>
            </a:endParaRPr>
          </a:p>
        </p:txBody>
      </p:sp>
      <p:pic>
        <p:nvPicPr>
          <p:cNvPr id="3" name="Picture 2">
            <a:extLst>
              <a:ext uri="{FF2B5EF4-FFF2-40B4-BE49-F238E27FC236}">
                <a16:creationId xmlns:a16="http://schemas.microsoft.com/office/drawing/2014/main" id="{9B5AFAA3-3FE9-43C3-B25B-22E36B3F3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7229" y="4866186"/>
            <a:ext cx="1353242" cy="1690295"/>
          </a:xfrm>
          <a:prstGeom prst="rect">
            <a:avLst/>
          </a:prstGeom>
        </p:spPr>
      </p:pic>
      <p:pic>
        <p:nvPicPr>
          <p:cNvPr id="10" name="Picture 9">
            <a:extLst>
              <a:ext uri="{FF2B5EF4-FFF2-40B4-BE49-F238E27FC236}">
                <a16:creationId xmlns:a16="http://schemas.microsoft.com/office/drawing/2014/main" id="{659C6D82-486D-4AED-A0C2-4CCDA1699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98" y="337066"/>
            <a:ext cx="3133725" cy="4629150"/>
          </a:xfrm>
          <a:prstGeom prst="rect">
            <a:avLst/>
          </a:prstGeom>
        </p:spPr>
      </p:pic>
    </p:spTree>
    <p:extLst>
      <p:ext uri="{BB962C8B-B14F-4D97-AF65-F5344CB8AC3E}">
        <p14:creationId xmlns:p14="http://schemas.microsoft.com/office/powerpoint/2010/main" val="425271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9306" y="152400"/>
            <a:ext cx="2819400" cy="369332"/>
          </a:xfrm>
          <a:prstGeom prst="rect">
            <a:avLst/>
          </a:prstGeom>
          <a:noFill/>
        </p:spPr>
        <p:txBody>
          <a:bodyPr wrap="square" rtlCol="0">
            <a:spAutoFit/>
          </a:bodyPr>
          <a:lstStyle/>
          <a:p>
            <a:r>
              <a:rPr lang="en-US" dirty="0">
                <a:solidFill>
                  <a:schemeClr val="bg1"/>
                </a:solidFill>
              </a:rPr>
              <a:t>Lesson 76</a:t>
            </a:r>
          </a:p>
        </p:txBody>
      </p:sp>
      <p:sp>
        <p:nvSpPr>
          <p:cNvPr id="6" name="TextBox 5"/>
          <p:cNvSpPr txBox="1"/>
          <p:nvPr/>
        </p:nvSpPr>
        <p:spPr>
          <a:xfrm>
            <a:off x="4398706" y="1752600"/>
            <a:ext cx="2819400" cy="2123658"/>
          </a:xfrm>
          <a:prstGeom prst="rect">
            <a:avLst/>
          </a:prstGeom>
          <a:noFill/>
        </p:spPr>
        <p:txBody>
          <a:bodyPr wrap="square" rtlCol="0">
            <a:spAutoFit/>
          </a:bodyPr>
          <a:lstStyle/>
          <a:p>
            <a:r>
              <a:rPr lang="en-US" sz="6600" dirty="0">
                <a:solidFill>
                  <a:schemeClr val="bg1"/>
                </a:solidFill>
                <a:latin typeface="Britannic Bold" panose="020B0903060703020204" pitchFamily="34" charset="0"/>
              </a:rPr>
              <a:t>Lesson 76</a:t>
            </a:r>
          </a:p>
        </p:txBody>
      </p:sp>
      <p:sp>
        <p:nvSpPr>
          <p:cNvPr id="7" name="Rectangle 6"/>
          <p:cNvSpPr/>
          <p:nvPr/>
        </p:nvSpPr>
        <p:spPr>
          <a:xfrm>
            <a:off x="0" y="0"/>
            <a:ext cx="12192000" cy="6858000"/>
          </a:xfrm>
          <a:prstGeom prst="rect">
            <a:avLst/>
          </a:prstGeom>
          <a:solidFill>
            <a:srgbClr val="3A4054"/>
          </a:solidFill>
          <a:ln>
            <a:solidFill>
              <a:schemeClr val="tx1"/>
            </a:solidFill>
          </a:ln>
          <a:effectLst>
            <a:glow rad="4064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00" y="4239"/>
            <a:ext cx="9372600" cy="1107996"/>
          </a:xfrm>
          <a:prstGeom prst="rect">
            <a:avLst/>
          </a:prstGeom>
          <a:noFill/>
        </p:spPr>
        <p:txBody>
          <a:bodyPr wrap="square" rtlCol="0">
            <a:spAutoFit/>
          </a:bodyPr>
          <a:lstStyle/>
          <a:p>
            <a:pPr algn="ctr"/>
            <a:r>
              <a:rPr lang="en-US" sz="6600" dirty="0">
                <a:solidFill>
                  <a:schemeClr val="bg1"/>
                </a:solidFill>
                <a:latin typeface="Britannic Bold" panose="020B0903060703020204" pitchFamily="34" charset="0"/>
              </a:rPr>
              <a:t>The Silence</a:t>
            </a:r>
          </a:p>
        </p:txBody>
      </p:sp>
      <p:sp>
        <p:nvSpPr>
          <p:cNvPr id="2" name="TextBox 1"/>
          <p:cNvSpPr txBox="1"/>
          <p:nvPr/>
        </p:nvSpPr>
        <p:spPr>
          <a:xfrm>
            <a:off x="3802464" y="1245580"/>
            <a:ext cx="4519546" cy="4524315"/>
          </a:xfrm>
          <a:prstGeom prst="rect">
            <a:avLst/>
          </a:prstGeom>
          <a:noFill/>
        </p:spPr>
        <p:txBody>
          <a:bodyPr wrap="square" rtlCol="0">
            <a:spAutoFit/>
          </a:bodyPr>
          <a:lstStyle/>
          <a:p>
            <a:r>
              <a:rPr lang="en-US" sz="3200" i="1" dirty="0">
                <a:solidFill>
                  <a:schemeClr val="bg1"/>
                </a:solidFill>
              </a:rPr>
              <a:t>“Now, when </a:t>
            </a:r>
            <a:r>
              <a:rPr lang="en-US" sz="3200" i="1" dirty="0" err="1">
                <a:solidFill>
                  <a:schemeClr val="bg1"/>
                </a:solidFill>
              </a:rPr>
              <a:t>Amulek</a:t>
            </a:r>
            <a:r>
              <a:rPr lang="en-US" sz="3200" i="1" dirty="0">
                <a:solidFill>
                  <a:schemeClr val="bg1"/>
                </a:solidFill>
              </a:rPr>
              <a:t> had finished these words the people began to be astonished, and also </a:t>
            </a:r>
            <a:r>
              <a:rPr lang="en-US" sz="3200" i="1" dirty="0" err="1">
                <a:solidFill>
                  <a:schemeClr val="bg1"/>
                </a:solidFill>
              </a:rPr>
              <a:t>Zeezrom</a:t>
            </a:r>
            <a:r>
              <a:rPr lang="en-US" sz="3200" i="1" dirty="0">
                <a:solidFill>
                  <a:schemeClr val="bg1"/>
                </a:solidFill>
              </a:rPr>
              <a:t> began to tremble. And thus ended the words of Amulek, or this is all that I have written?”</a:t>
            </a:r>
          </a:p>
        </p:txBody>
      </p:sp>
      <p:sp>
        <p:nvSpPr>
          <p:cNvPr id="9" name="TextBox 8"/>
          <p:cNvSpPr txBox="1"/>
          <p:nvPr/>
        </p:nvSpPr>
        <p:spPr>
          <a:xfrm>
            <a:off x="266700" y="6488668"/>
            <a:ext cx="2819400" cy="369332"/>
          </a:xfrm>
          <a:prstGeom prst="rect">
            <a:avLst/>
          </a:prstGeom>
          <a:noFill/>
        </p:spPr>
        <p:txBody>
          <a:bodyPr wrap="square" rtlCol="0">
            <a:spAutoFit/>
          </a:bodyPr>
          <a:lstStyle/>
          <a:p>
            <a:r>
              <a:rPr lang="en-US" dirty="0">
                <a:solidFill>
                  <a:schemeClr val="bg1"/>
                </a:solidFill>
              </a:rPr>
              <a:t>Alma 11:46</a:t>
            </a:r>
          </a:p>
        </p:txBody>
      </p:sp>
      <p:pic>
        <p:nvPicPr>
          <p:cNvPr id="3" name="Picture 2" descr="reload">
            <a:extLst>
              <a:ext uri="{FF2B5EF4-FFF2-40B4-BE49-F238E27FC236}">
                <a16:creationId xmlns:a16="http://schemas.microsoft.com/office/drawing/2014/main" id="{293E98D8-9FC0-DA1B-E737-80B27A8DE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996" y="1592918"/>
            <a:ext cx="3191733" cy="319173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load">
            <a:extLst>
              <a:ext uri="{FF2B5EF4-FFF2-40B4-BE49-F238E27FC236}">
                <a16:creationId xmlns:a16="http://schemas.microsoft.com/office/drawing/2014/main" id="{BC25A282-3B0A-3B79-FA68-5531E2D69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723554"/>
            <a:ext cx="3220779" cy="3220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1497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DEC38F8-62A5-454E-86D7-6418EC195701}"/>
              </a:ext>
            </a:extLst>
          </p:cNvPr>
          <p:cNvSpPr/>
          <p:nvPr/>
        </p:nvSpPr>
        <p:spPr>
          <a:xfrm>
            <a:off x="0" y="0"/>
            <a:ext cx="12192000" cy="6858000"/>
          </a:xfrm>
          <a:prstGeom prst="rect">
            <a:avLst/>
          </a:prstGeom>
          <a:solidFill>
            <a:srgbClr val="3A4054"/>
          </a:solidFill>
          <a:ln>
            <a:solidFill>
              <a:schemeClr val="tx1"/>
            </a:solidFill>
          </a:ln>
          <a:effectLst>
            <a:glow rad="4064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6142" y="291491"/>
            <a:ext cx="11841828" cy="4247317"/>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Who’s Who in the Book of Mormon Ed J. </a:t>
            </a:r>
            <a:r>
              <a:rPr lang="en-US" dirty="0" err="1">
                <a:solidFill>
                  <a:schemeClr val="bg1"/>
                </a:solidFill>
              </a:rPr>
              <a:t>Pinegar</a:t>
            </a:r>
            <a:r>
              <a:rPr lang="en-US" dirty="0">
                <a:solidFill>
                  <a:schemeClr val="bg1"/>
                </a:solidFill>
              </a:rPr>
              <a:t> and Richard J. Allen pg. 191-192</a:t>
            </a:r>
          </a:p>
          <a:p>
            <a:endParaRPr lang="en-US" dirty="0">
              <a:solidFill>
                <a:schemeClr val="bg1"/>
              </a:solidFill>
            </a:endParaRPr>
          </a:p>
          <a:p>
            <a:r>
              <a:rPr lang="en-US" dirty="0">
                <a:solidFill>
                  <a:schemeClr val="bg1"/>
                </a:solidFill>
              </a:rPr>
              <a:t>Hugh W. </a:t>
            </a:r>
            <a:r>
              <a:rPr lang="en-US" dirty="0" err="1">
                <a:solidFill>
                  <a:schemeClr val="bg1"/>
                </a:solidFill>
              </a:rPr>
              <a:t>Nibley</a:t>
            </a:r>
            <a:r>
              <a:rPr lang="en-US" dirty="0">
                <a:solidFill>
                  <a:schemeClr val="bg1"/>
                </a:solidFill>
              </a:rPr>
              <a:t>, </a:t>
            </a:r>
            <a:r>
              <a:rPr lang="en-US" u="sng" dirty="0">
                <a:solidFill>
                  <a:schemeClr val="bg1"/>
                </a:solidFill>
              </a:rPr>
              <a:t>Teachings of the Book of Mormon</a:t>
            </a:r>
            <a:r>
              <a:rPr lang="en-US" dirty="0">
                <a:solidFill>
                  <a:schemeClr val="bg1"/>
                </a:solidFill>
              </a:rPr>
              <a:t>, Semester 2, p. 316]  Notes on John Welch, a teacher at BYU Law School</a:t>
            </a:r>
          </a:p>
          <a:p>
            <a:endParaRPr lang="en-US" dirty="0">
              <a:solidFill>
                <a:schemeClr val="bg1"/>
              </a:solidFill>
            </a:endParaRPr>
          </a:p>
          <a:p>
            <a:r>
              <a:rPr lang="en-US" dirty="0">
                <a:solidFill>
                  <a:schemeClr val="bg1"/>
                </a:solidFill>
              </a:rPr>
              <a:t>President Boyd K. Packer (“Counsel to Youth,” </a:t>
            </a:r>
            <a:r>
              <a:rPr lang="en-US" i="1" dirty="0">
                <a:solidFill>
                  <a:schemeClr val="bg1"/>
                </a:solidFill>
              </a:rPr>
              <a:t>Ensign</a:t>
            </a:r>
            <a:r>
              <a:rPr lang="en-US" dirty="0">
                <a:solidFill>
                  <a:schemeClr val="bg1"/>
                </a:solidFill>
              </a:rPr>
              <a:t> or</a:t>
            </a:r>
            <a:r>
              <a:rPr lang="en-US" i="1" dirty="0">
                <a:solidFill>
                  <a:schemeClr val="bg1"/>
                </a:solidFill>
              </a:rPr>
              <a:t> </a:t>
            </a:r>
            <a:r>
              <a:rPr lang="en-US" i="1" dirty="0" err="1">
                <a:solidFill>
                  <a:schemeClr val="bg1"/>
                </a:solidFill>
              </a:rPr>
              <a:t>Liahona</a:t>
            </a:r>
            <a:r>
              <a:rPr lang="en-US" i="1" dirty="0">
                <a:solidFill>
                  <a:schemeClr val="bg1"/>
                </a:solidFill>
              </a:rPr>
              <a:t>,</a:t>
            </a:r>
            <a:r>
              <a:rPr lang="en-US" dirty="0">
                <a:solidFill>
                  <a:schemeClr val="bg1"/>
                </a:solidFill>
              </a:rPr>
              <a:t> Nov. 2011, 18).</a:t>
            </a:r>
          </a:p>
          <a:p>
            <a:endParaRPr lang="en-US" dirty="0">
              <a:solidFill>
                <a:schemeClr val="bg1"/>
              </a:solidFill>
            </a:endParaRPr>
          </a:p>
          <a:p>
            <a:r>
              <a:rPr lang="en-US" dirty="0">
                <a:solidFill>
                  <a:schemeClr val="bg1"/>
                </a:solidFill>
              </a:rPr>
              <a:t>President Dieter F. Uchtdorf: (“Point of Safe Return,” </a:t>
            </a:r>
            <a:r>
              <a:rPr lang="en-US" i="1" dirty="0">
                <a:solidFill>
                  <a:schemeClr val="bg1"/>
                </a:solidFill>
              </a:rPr>
              <a:t>Ensign</a:t>
            </a:r>
            <a:r>
              <a:rPr lang="en-US" dirty="0">
                <a:solidFill>
                  <a:schemeClr val="bg1"/>
                </a:solidFill>
              </a:rPr>
              <a:t> or</a:t>
            </a:r>
            <a:r>
              <a:rPr lang="en-US" i="1" dirty="0">
                <a:solidFill>
                  <a:schemeClr val="bg1"/>
                </a:solidFill>
              </a:rPr>
              <a:t> Liahona, </a:t>
            </a:r>
            <a:r>
              <a:rPr lang="en-US" dirty="0">
                <a:solidFill>
                  <a:schemeClr val="bg1"/>
                </a:solidFill>
              </a:rPr>
              <a:t>May 2007, 100). </a:t>
            </a:r>
            <a:r>
              <a:rPr lang="en-US" i="1" dirty="0">
                <a:solidFill>
                  <a:schemeClr val="bg1"/>
                </a:solidFill>
              </a:rPr>
              <a:t>Lectures on Faith</a:t>
            </a:r>
            <a:r>
              <a:rPr lang="en-US" dirty="0">
                <a:solidFill>
                  <a:schemeClr val="bg1"/>
                </a:solidFill>
              </a:rPr>
              <a:t> [1985], 38</a:t>
            </a:r>
          </a:p>
          <a:p>
            <a:endParaRPr lang="en-US" dirty="0">
              <a:solidFill>
                <a:schemeClr val="bg1"/>
              </a:solidFill>
            </a:endParaRPr>
          </a:p>
          <a:p>
            <a:r>
              <a:rPr lang="en-US" dirty="0">
                <a:solidFill>
                  <a:schemeClr val="bg1"/>
                </a:solidFill>
              </a:rPr>
              <a:t>Joseph Smith </a:t>
            </a:r>
            <a:r>
              <a:rPr lang="en-US" i="1" dirty="0">
                <a:solidFill>
                  <a:schemeClr val="bg1"/>
                </a:solidFill>
              </a:rPr>
              <a:t>Teachings</a:t>
            </a:r>
            <a:r>
              <a:rPr lang="en-US" dirty="0">
                <a:solidFill>
                  <a:schemeClr val="bg1"/>
                </a:solidFill>
              </a:rPr>
              <a:t> pg. 199-200</a:t>
            </a:r>
          </a:p>
          <a:p>
            <a:endParaRPr lang="en-US" dirty="0">
              <a:solidFill>
                <a:schemeClr val="bg1"/>
              </a:solidFill>
            </a:endParaRPr>
          </a:p>
          <a:p>
            <a:r>
              <a:rPr lang="en-US" dirty="0">
                <a:solidFill>
                  <a:schemeClr val="bg1"/>
                </a:solidFill>
              </a:rPr>
              <a:t>Joseph Fielding Smith </a:t>
            </a:r>
            <a:r>
              <a:rPr lang="en-US" i="1" dirty="0">
                <a:solidFill>
                  <a:schemeClr val="bg1"/>
                </a:solidFill>
              </a:rPr>
              <a:t>Improvement Era </a:t>
            </a:r>
            <a:r>
              <a:rPr lang="en-US" dirty="0">
                <a:solidFill>
                  <a:schemeClr val="bg1"/>
                </a:solidFill>
              </a:rPr>
              <a:t>June 1904 and Doctrines of Salvation 2:293-94</a:t>
            </a:r>
          </a:p>
          <a:p>
            <a:endParaRPr lang="en-US" dirty="0">
              <a:solidFill>
                <a:schemeClr val="bg1"/>
              </a:solidFill>
            </a:endParaRPr>
          </a:p>
          <a:p>
            <a:pPr fontAlgn="base"/>
            <a:r>
              <a:rPr lang="en-US" dirty="0">
                <a:solidFill>
                  <a:schemeClr val="bg1"/>
                </a:solidFill>
              </a:rPr>
              <a:t>Jeffrey R. Holland, </a:t>
            </a:r>
            <a:r>
              <a:rPr lang="en-US" i="1" dirty="0">
                <a:solidFill>
                  <a:schemeClr val="bg1"/>
                </a:solidFill>
              </a:rPr>
              <a:t>Christ and the New Covenant: The Messianic Message of the Book of Mormon</a:t>
            </a:r>
            <a:r>
              <a:rPr lang="en-US" dirty="0">
                <a:solidFill>
                  <a:schemeClr val="bg1"/>
                </a:solidFill>
              </a:rPr>
              <a:t> [1997], 184, 186.</a:t>
            </a:r>
          </a:p>
        </p:txBody>
      </p:sp>
      <p:sp>
        <p:nvSpPr>
          <p:cNvPr id="26" name="Footer Placeholder 14">
            <a:extLst>
              <a:ext uri="{FF2B5EF4-FFF2-40B4-BE49-F238E27FC236}">
                <a16:creationId xmlns:a16="http://schemas.microsoft.com/office/drawing/2014/main" id="{EC07FE17-6703-49A5-B4F2-AC326CA7E108}"/>
              </a:ext>
            </a:extLst>
          </p:cNvPr>
          <p:cNvSpPr>
            <a:spLocks noGrp="1"/>
          </p:cNvSpPr>
          <p:nvPr/>
        </p:nvSpPr>
        <p:spPr>
          <a:xfrm>
            <a:off x="150822" y="646011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2256743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yustudies.byu.edu/book_of_mormon_charts/charts/1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072" y="377992"/>
            <a:ext cx="5375563" cy="54260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4072" y="6422722"/>
            <a:ext cx="4900264" cy="276999"/>
          </a:xfrm>
          <a:prstGeom prst="rect">
            <a:avLst/>
          </a:prstGeom>
        </p:spPr>
        <p:txBody>
          <a:bodyPr wrap="square">
            <a:spAutoFit/>
          </a:bodyPr>
          <a:lstStyle/>
          <a:p>
            <a:r>
              <a:rPr lang="en-US" sz="1200" dirty="0">
                <a:hlinkClick r:id="rId3"/>
              </a:rPr>
              <a:t>http://byustudies.byu.edu/book_of_mormon_charts/charts/111.aspx</a:t>
            </a:r>
            <a:endParaRPr lang="en-US" sz="1200" dirty="0"/>
          </a:p>
        </p:txBody>
      </p:sp>
      <p:pic>
        <p:nvPicPr>
          <p:cNvPr id="4" name="Picture 2" descr="http://byustudies.byu.edu/book_of_mormon_charts/charts/111.jpg">
            <a:extLst>
              <a:ext uri="{FF2B5EF4-FFF2-40B4-BE49-F238E27FC236}">
                <a16:creationId xmlns:a16="http://schemas.microsoft.com/office/drawing/2014/main" id="{ECB6DD1B-90BA-4623-A1F1-EB87659C19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2981" y="377992"/>
            <a:ext cx="5375563" cy="5426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6060482-3DB7-41ED-93B1-F5BE16476EBE}"/>
              </a:ext>
            </a:extLst>
          </p:cNvPr>
          <p:cNvSpPr/>
          <p:nvPr/>
        </p:nvSpPr>
        <p:spPr>
          <a:xfrm>
            <a:off x="6192981" y="6422722"/>
            <a:ext cx="4900264" cy="276999"/>
          </a:xfrm>
          <a:prstGeom prst="rect">
            <a:avLst/>
          </a:prstGeom>
        </p:spPr>
        <p:txBody>
          <a:bodyPr wrap="square">
            <a:spAutoFit/>
          </a:bodyPr>
          <a:lstStyle/>
          <a:p>
            <a:r>
              <a:rPr lang="en-US" sz="1200" dirty="0">
                <a:hlinkClick r:id="rId3"/>
              </a:rPr>
              <a:t>http://byustudies.byu.edu/book_of_mormon_charts/charts/111.aspx</a:t>
            </a:r>
            <a:endParaRPr lang="en-US" sz="1200" dirty="0"/>
          </a:p>
        </p:txBody>
      </p:sp>
    </p:spTree>
    <p:extLst>
      <p:ext uri="{BB962C8B-B14F-4D97-AF65-F5344CB8AC3E}">
        <p14:creationId xmlns:p14="http://schemas.microsoft.com/office/powerpoint/2010/main" val="15168711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76326-DE5C-4F7E-9F6F-0676405160BC}"/>
              </a:ext>
            </a:extLst>
          </p:cNvPr>
          <p:cNvSpPr/>
          <p:nvPr/>
        </p:nvSpPr>
        <p:spPr>
          <a:xfrm>
            <a:off x="0" y="0"/>
            <a:ext cx="5694218" cy="6924973"/>
          </a:xfrm>
          <a:prstGeom prst="rect">
            <a:avLst/>
          </a:prstGeom>
          <a:ln>
            <a:solidFill>
              <a:schemeClr val="tx1"/>
            </a:solidFill>
          </a:ln>
        </p:spPr>
        <p:txBody>
          <a:bodyPr wrap="square">
            <a:spAutoFit/>
          </a:bodyPr>
          <a:lstStyle/>
          <a:p>
            <a:r>
              <a:rPr lang="en-US" sz="1200" b="1" i="0" dirty="0">
                <a:effectLst/>
              </a:rPr>
              <a:t>IS THERE MORE THAN ONE </a:t>
            </a:r>
            <a:r>
              <a:rPr lang="en-US" sz="1200" b="1" dirty="0"/>
              <a:t>GOD? Alma 11:28</a:t>
            </a:r>
          </a:p>
          <a:p>
            <a:r>
              <a:rPr lang="en-US" sz="1200" b="0" i="0" dirty="0">
                <a:effectLst/>
              </a:rPr>
              <a:t>The Latter-day Saint doctrine of the Godhead (that the Father, the Son, and the </a:t>
            </a:r>
            <a:r>
              <a:rPr lang="en-US" sz="1200" dirty="0"/>
              <a:t>Holy Ghost</a:t>
            </a:r>
            <a:r>
              <a:rPr lang="en-US" sz="1200" b="0" i="0" dirty="0">
                <a:effectLst/>
              </a:rPr>
              <a:t> are three separate Personages who are perfectly unified in purpose and doctrine) has come under attack in the modern </a:t>
            </a:r>
            <a:r>
              <a:rPr lang="en-US" sz="1200" dirty="0"/>
              <a:t>Christian </a:t>
            </a:r>
            <a:r>
              <a:rPr lang="en-US" sz="1200" b="0" i="0" dirty="0">
                <a:effectLst/>
              </a:rPr>
              <a:t>world. Christians who trace their conception of God to fourth- and fifth-century creeds that declare the doctrine of the Trinity (that the Father, the Son, and the Holy Ghost are not separate beings) often question members of the Church about our unique conception of God. The question raised with its given answer in </a:t>
            </a:r>
            <a:r>
              <a:rPr lang="en-US" sz="1200" dirty="0"/>
              <a:t>Alma 11:28–33</a:t>
            </a:r>
            <a:r>
              <a:rPr lang="en-US" sz="1200" b="0" i="0" dirty="0">
                <a:effectLst/>
              </a:rPr>
              <a:t> has also left many questioning the doctrine of the Godhead as outlined in the restored Church. Roy W. </a:t>
            </a:r>
            <a:r>
              <a:rPr lang="en-US" sz="1200" b="0" i="0" dirty="0" err="1">
                <a:effectLst/>
              </a:rPr>
              <a:t>Doxey</a:t>
            </a:r>
            <a:r>
              <a:rPr lang="en-US" sz="1200" b="0" i="0" dirty="0">
                <a:effectLst/>
              </a:rPr>
              <a:t> (1908–1992), assistant in the office of the Council of the Twelve and dean emeritus of Religious Instruction, Brigham Young University, explained a possible reason for Amulek’s answer that there is but one God:</a:t>
            </a:r>
          </a:p>
          <a:p>
            <a:pPr fontAlgn="base"/>
            <a:r>
              <a:rPr lang="en-US" sz="1200" dirty="0"/>
              <a:t>“</a:t>
            </a:r>
            <a:r>
              <a:rPr lang="en-US" sz="1200" i="1" dirty="0"/>
              <a:t>Is there more than one God?</a:t>
            </a:r>
            <a:r>
              <a:rPr lang="en-US" sz="1200" dirty="0"/>
              <a:t> The question is often raised in response to Alma chapter 11, where </a:t>
            </a:r>
            <a:r>
              <a:rPr lang="en-US" sz="1200" dirty="0" err="1"/>
              <a:t>Zeezrom</a:t>
            </a:r>
            <a:r>
              <a:rPr lang="en-US" sz="1200" dirty="0"/>
              <a:t>, a critic, is contending with the missionary Amulek. …</a:t>
            </a:r>
          </a:p>
          <a:p>
            <a:pPr fontAlgn="base"/>
            <a:r>
              <a:rPr lang="en-US" sz="1200" dirty="0"/>
              <a:t>“In order to understand Amulek’s statement [that there is but one true and living God], we must look at the full context. Throughout most of their history, many Israelites (forefathers of the Nephites) were eager to accept the numerous pagan gods of the Egyptians and Canaanites. Although the Book of Mormon is silent about the specific apostate notions held by the people in </a:t>
            </a:r>
            <a:r>
              <a:rPr lang="en-US" sz="1200" dirty="0" err="1"/>
              <a:t>Zeezrom’s</a:t>
            </a:r>
            <a:r>
              <a:rPr lang="en-US" sz="1200" dirty="0"/>
              <a:t> city of </a:t>
            </a:r>
            <a:r>
              <a:rPr lang="en-US" sz="1200" dirty="0" err="1"/>
              <a:t>Ammonihah</a:t>
            </a:r>
            <a:r>
              <a:rPr lang="en-US" sz="1200" dirty="0"/>
              <a:t>, it is clear that some apostate Nephites of Alma’s time were idolatrous—as some of their Israelite fathers had been. When Alma, Amulek’s missionary companion, was chief judge as well as high priest over the Church, he helped to establish a strong and faithful body of church members. Nevertheless, ‘those who did not belong to their church did indulge themselves in sorceries, and in idolatry.’ (Alma 1:32.) Apostasy was such a problem that Alma later gave up the judgment seat, ‘that he himself might go forth among his people, or among the people of Nephi, that he might preach the word of God unto them.’ (Alma 4:19.)</a:t>
            </a:r>
          </a:p>
          <a:p>
            <a:endParaRPr lang="en-US" sz="1200" dirty="0"/>
          </a:p>
          <a:p>
            <a:pPr fontAlgn="base"/>
            <a:r>
              <a:rPr lang="en-US" sz="1200" b="0" i="0" dirty="0">
                <a:effectLst/>
              </a:rPr>
              <a:t>“As a missionary, Alma found that many of the people were steeped in idolatry. He discovered, for example, that the people in the city of </a:t>
            </a:r>
            <a:r>
              <a:rPr lang="en-US" sz="1200" b="0" i="0" dirty="0" err="1">
                <a:effectLst/>
              </a:rPr>
              <a:t>Zoram</a:t>
            </a:r>
            <a:r>
              <a:rPr lang="en-US" sz="1200" b="0" i="0" dirty="0">
                <a:effectLst/>
              </a:rPr>
              <a:t> ‘were perverting the ways of the Lord, and that </a:t>
            </a:r>
            <a:r>
              <a:rPr lang="en-US" sz="1200" b="0" i="0" dirty="0" err="1">
                <a:effectLst/>
              </a:rPr>
              <a:t>Zoram</a:t>
            </a:r>
            <a:r>
              <a:rPr lang="en-US" sz="1200" b="0" i="0" dirty="0">
                <a:effectLst/>
              </a:rPr>
              <a:t>, who was their leader, was leading the hearts of the people to bow down to dumb idols.’ (</a:t>
            </a:r>
            <a:r>
              <a:rPr lang="en-US" sz="1200" dirty="0"/>
              <a:t>Alma 31:1</a:t>
            </a:r>
            <a:r>
              <a:rPr lang="en-US" sz="1200" b="0" i="0" dirty="0">
                <a:effectLst/>
              </a:rPr>
              <a:t>.)</a:t>
            </a:r>
          </a:p>
          <a:p>
            <a:pPr fontAlgn="base"/>
            <a:r>
              <a:rPr lang="en-US" sz="1200" b="0" i="0" dirty="0">
                <a:effectLst/>
              </a:rPr>
              <a:t>“This is the context, then, of the discussion Alma and Amulek had with </a:t>
            </a:r>
            <a:r>
              <a:rPr lang="en-US" sz="1200" b="0" i="0" dirty="0" err="1">
                <a:effectLst/>
              </a:rPr>
              <a:t>Zeezrom</a:t>
            </a:r>
            <a:r>
              <a:rPr lang="en-US" sz="1200" b="0" i="0" dirty="0">
                <a:effectLst/>
              </a:rPr>
              <a:t>. Seen in this light, Amulek’s answer is completely understandable and, of course, correct: There is only one ‘true and living God’—who shares none of his godhood with the hosts of false gods invented by man” (Roy W. </a:t>
            </a:r>
            <a:r>
              <a:rPr lang="en-US" sz="1200" b="0" i="0" dirty="0" err="1">
                <a:effectLst/>
              </a:rPr>
              <a:t>Doxey</a:t>
            </a:r>
            <a:r>
              <a:rPr lang="en-US" sz="1200" b="0" i="0" dirty="0">
                <a:effectLst/>
              </a:rPr>
              <a:t>, </a:t>
            </a:r>
            <a:r>
              <a:rPr lang="en-US" sz="1200" dirty="0"/>
              <a:t>“I Have a Question” </a:t>
            </a:r>
            <a:r>
              <a:rPr lang="en-US" sz="1200" b="0" i="1" dirty="0">
                <a:effectLst/>
              </a:rPr>
              <a:t>Ensign,</a:t>
            </a:r>
            <a:r>
              <a:rPr lang="en-US" sz="1200" b="0" i="0" dirty="0">
                <a:effectLst/>
              </a:rPr>
              <a:t> Aug. 1985, 11).</a:t>
            </a:r>
            <a:endParaRPr lang="en-US" sz="1200" dirty="0"/>
          </a:p>
        </p:txBody>
      </p:sp>
      <p:sp>
        <p:nvSpPr>
          <p:cNvPr id="3" name="Rectangle 2">
            <a:extLst>
              <a:ext uri="{FF2B5EF4-FFF2-40B4-BE49-F238E27FC236}">
                <a16:creationId xmlns:a16="http://schemas.microsoft.com/office/drawing/2014/main" id="{FF0D8299-5B2B-4117-A85F-E66B0648885F}"/>
              </a:ext>
            </a:extLst>
          </p:cNvPr>
          <p:cNvSpPr/>
          <p:nvPr/>
        </p:nvSpPr>
        <p:spPr>
          <a:xfrm>
            <a:off x="5694218" y="0"/>
            <a:ext cx="6497782" cy="5632311"/>
          </a:xfrm>
          <a:prstGeom prst="rect">
            <a:avLst/>
          </a:prstGeom>
          <a:ln>
            <a:solidFill>
              <a:schemeClr val="tx1"/>
            </a:solidFill>
          </a:ln>
        </p:spPr>
        <p:txBody>
          <a:bodyPr wrap="square">
            <a:spAutoFit/>
          </a:bodyPr>
          <a:lstStyle/>
          <a:p>
            <a:pPr fontAlgn="base"/>
            <a:r>
              <a:rPr lang="en-US" sz="1200" b="1" i="0" dirty="0">
                <a:effectLst/>
              </a:rPr>
              <a:t>Traditional </a:t>
            </a:r>
            <a:r>
              <a:rPr lang="en-US" sz="1200" b="1" dirty="0"/>
              <a:t>Christian Trinity:</a:t>
            </a:r>
          </a:p>
          <a:p>
            <a:pPr fontAlgn="base"/>
            <a:r>
              <a:rPr lang="en-US" sz="1200" b="0" i="0" dirty="0">
                <a:effectLst/>
              </a:rPr>
              <a:t>“Our first and foremost article of faith in The Church of </a:t>
            </a:r>
            <a:r>
              <a:rPr lang="en-US" sz="1200" dirty="0"/>
              <a:t>Jesus Christ</a:t>
            </a:r>
            <a:r>
              <a:rPr lang="en-US" sz="1200" b="0" i="0" dirty="0">
                <a:effectLst/>
              </a:rPr>
              <a:t> of Latter-day Saints is ‘We believe in God, the Eternal Father, and in His Son, Jesus Christ, and in the Holy Ghost’ [</a:t>
            </a:r>
            <a:r>
              <a:rPr lang="en-US" sz="1200" dirty="0"/>
              <a:t>Articles of Faith 1:1</a:t>
            </a:r>
            <a:r>
              <a:rPr lang="en-US" sz="1200" b="0" i="0" dirty="0">
                <a:effectLst/>
              </a:rPr>
              <a:t>]. We believe these three divine persons constituting a single Godhead are united in purpose, in manner, in testimony, in mission. We believe Them to be filled with the same godly sense of mercy and love, justice and grace, patience, </a:t>
            </a:r>
            <a:r>
              <a:rPr lang="en-US" sz="1200" dirty="0"/>
              <a:t>forgiveness</a:t>
            </a:r>
            <a:r>
              <a:rPr lang="en-US" sz="1200" b="0" i="0" dirty="0">
                <a:effectLst/>
              </a:rPr>
              <a:t>, and redemption. I think it is accurate to say we believe They are one in every significant and eternal aspect imaginable </a:t>
            </a:r>
            <a:r>
              <a:rPr lang="en-US" sz="1200" b="0" i="1" dirty="0">
                <a:effectLst/>
              </a:rPr>
              <a:t>except</a:t>
            </a:r>
            <a:r>
              <a:rPr lang="en-US" sz="1200" b="0" i="0" dirty="0">
                <a:effectLst/>
              </a:rPr>
              <a:t> believing Them to be three persons </a:t>
            </a:r>
            <a:r>
              <a:rPr lang="en-US" sz="1200" b="0" i="0" dirty="0">
                <a:solidFill>
                  <a:srgbClr val="333333"/>
                </a:solidFill>
                <a:effectLst/>
              </a:rPr>
              <a:t>combined in one substance, a Trinitarian notion never set forth in the scriptures because it is not true. …</a:t>
            </a:r>
          </a:p>
          <a:p>
            <a:pPr fontAlgn="base"/>
            <a:r>
              <a:rPr lang="en-US" sz="1200" b="0" i="0" dirty="0">
                <a:solidFill>
                  <a:srgbClr val="333333"/>
                </a:solidFill>
                <a:effectLst/>
              </a:rPr>
              <a:t>“In the year </a:t>
            </a:r>
            <a:r>
              <a:rPr lang="en-US" sz="1200" b="0" i="0" cap="small" dirty="0" err="1">
                <a:solidFill>
                  <a:srgbClr val="333333"/>
                </a:solidFill>
                <a:effectLst/>
              </a:rPr>
              <a:t>a.d.</a:t>
            </a:r>
            <a:r>
              <a:rPr lang="en-US" sz="1200" b="0" i="0" dirty="0">
                <a:solidFill>
                  <a:srgbClr val="333333"/>
                </a:solidFill>
                <a:effectLst/>
              </a:rPr>
              <a:t> 325 the Roman emperor Constantine convened the Council of Nicaea to address—among other things—the growing issue of God’s alleged ‘trinity in unity.’ What emerged from the heated contentions of churchmen, philosophers, and ecclesiastical dignitaries came to be known (after another 125 years and three more major councils) [Constantinople, </a:t>
            </a:r>
            <a:r>
              <a:rPr lang="en-US" sz="1200" b="0" i="0" cap="small" dirty="0" err="1">
                <a:solidFill>
                  <a:srgbClr val="333333"/>
                </a:solidFill>
                <a:effectLst/>
              </a:rPr>
              <a:t>a.d.</a:t>
            </a:r>
            <a:r>
              <a:rPr lang="en-US" sz="1200" b="0" i="0" dirty="0">
                <a:solidFill>
                  <a:srgbClr val="333333"/>
                </a:solidFill>
                <a:effectLst/>
              </a:rPr>
              <a:t> 381; Ephesus, </a:t>
            </a:r>
            <a:r>
              <a:rPr lang="en-US" sz="1200" b="0" i="0" cap="small" dirty="0" err="1">
                <a:solidFill>
                  <a:srgbClr val="333333"/>
                </a:solidFill>
                <a:effectLst/>
              </a:rPr>
              <a:t>a.d.</a:t>
            </a:r>
            <a:r>
              <a:rPr lang="en-US" sz="1200" b="0" i="0" dirty="0">
                <a:solidFill>
                  <a:srgbClr val="333333"/>
                </a:solidFill>
                <a:effectLst/>
              </a:rPr>
              <a:t> 431; Chalcedon, </a:t>
            </a:r>
            <a:r>
              <a:rPr lang="en-US" sz="1200" b="0" i="0" cap="small" dirty="0" err="1">
                <a:solidFill>
                  <a:srgbClr val="333333"/>
                </a:solidFill>
                <a:effectLst/>
              </a:rPr>
              <a:t>a.d.</a:t>
            </a:r>
            <a:r>
              <a:rPr lang="en-US" sz="1200" b="0" i="0" dirty="0">
                <a:solidFill>
                  <a:srgbClr val="333333"/>
                </a:solidFill>
                <a:effectLst/>
              </a:rPr>
              <a:t> 451] as the Nicene Creed, with later reformulations such as the Athanasian Creed. These various evolutions and iterations of creeds—and others to come over the centuries—declared the Father, Son, and Holy Ghost to be abstract, absolute, transcendent, immanent, consubstantial, coeternal, and unknowable, without body, parts, or passions and dwelling outside space and time. In such creeds all three members are separate persons, but they are a single being, the oft-noted ‘mystery of the trinity.’ They are three distinct persons, yet not three Gods but one. All three persons are incomprehensible, yet it is one God who is incomprehensible.</a:t>
            </a:r>
          </a:p>
          <a:p>
            <a:pPr fontAlgn="base"/>
            <a:r>
              <a:rPr lang="en-US" sz="1200" dirty="0"/>
              <a:t>“We agree with our critics on at least that point—that such a formulation for divinity is truly incomprehensible. …</a:t>
            </a:r>
          </a:p>
          <a:p>
            <a:pPr fontAlgn="base"/>
            <a:r>
              <a:rPr lang="en-US" sz="1200" dirty="0"/>
              <a:t>“We declare it is self-evident from the scriptures that the Father, the Son, and the Holy Ghost are separate persons, three divine beings, noting such unequivocal illustrations as the Savior’s great Intercessory Prayer … , His baptism at the hands of John, the experience on the Mount of Transfiguration, and the martyrdom of Stephen—to name just four [see John 17; Matthew 3:13–17; 17:1–6; and Acts 7:54–60]” (Jeffrey R. Holland, “The Only True God and Jesus Christ Whom He Hath Sent,”</a:t>
            </a:r>
            <a:r>
              <a:rPr lang="en-US" sz="1200" i="1" dirty="0"/>
              <a:t> Ensign</a:t>
            </a:r>
            <a:r>
              <a:rPr lang="en-US" sz="1200" dirty="0"/>
              <a:t> or </a:t>
            </a:r>
            <a:r>
              <a:rPr lang="en-US" sz="1200" i="1" dirty="0"/>
              <a:t>Liahona,</a:t>
            </a:r>
            <a:r>
              <a:rPr lang="en-US" sz="1200" dirty="0"/>
              <a:t> Nov. 2007, 40–41).</a:t>
            </a:r>
          </a:p>
          <a:p>
            <a:pPr fontAlgn="base"/>
            <a:r>
              <a:rPr lang="en-US" sz="1200" dirty="0"/>
              <a:t>Elder Jeffrey R. Holland</a:t>
            </a:r>
          </a:p>
        </p:txBody>
      </p:sp>
    </p:spTree>
    <p:extLst>
      <p:ext uri="{BB962C8B-B14F-4D97-AF65-F5344CB8AC3E}">
        <p14:creationId xmlns:p14="http://schemas.microsoft.com/office/powerpoint/2010/main" val="33357959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epbystep.alancminer.com/helper/Generate/18_Alma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1" y="990600"/>
            <a:ext cx="6810375"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9794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3455" y="579358"/>
            <a:ext cx="7523018" cy="5909310"/>
          </a:xfrm>
          <a:prstGeom prst="rect">
            <a:avLst/>
          </a:prstGeom>
          <a:ln>
            <a:noFill/>
          </a:ln>
        </p:spPr>
        <p:txBody>
          <a:bodyPr wrap="square">
            <a:spAutoFit/>
          </a:bodyPr>
          <a:lstStyle/>
          <a:p>
            <a:r>
              <a:rPr lang="en-US" dirty="0"/>
              <a:t>Alma 11:5 </a:t>
            </a:r>
            <a:r>
              <a:rPr lang="en-US" b="1" dirty="0"/>
              <a:t>A </a:t>
            </a:r>
            <a:r>
              <a:rPr lang="en-US" b="1" dirty="0" err="1"/>
              <a:t>Limnah</a:t>
            </a:r>
            <a:r>
              <a:rPr lang="en-US" b="1" dirty="0"/>
              <a:t>:</a:t>
            </a:r>
            <a:endParaRPr lang="en-US" dirty="0"/>
          </a:p>
          <a:p>
            <a:r>
              <a:rPr lang="en-US" dirty="0"/>
              <a:t> </a:t>
            </a:r>
          </a:p>
          <a:p>
            <a:r>
              <a:rPr lang="en-US" dirty="0"/>
              <a:t>     According to Diane Wirth, the term </a:t>
            </a:r>
            <a:r>
              <a:rPr lang="en-US" i="1" dirty="0" err="1"/>
              <a:t>Limnah</a:t>
            </a:r>
            <a:r>
              <a:rPr lang="en-US" dirty="0"/>
              <a:t> (Alma 11:5), a gold standard, has not an Egyptian, but a Hebrew meaning of "to count or weigh." (Brown, Driver, and Briggs, "</a:t>
            </a:r>
            <a:r>
              <a:rPr lang="en-US" i="1" dirty="0"/>
              <a:t>A Hebrew and English Lexicon of the Old Testament</a:t>
            </a:r>
            <a:r>
              <a:rPr lang="en-US" dirty="0"/>
              <a:t>"). These terms appear to be quite fitting since we know that the </a:t>
            </a:r>
            <a:r>
              <a:rPr lang="en-US" dirty="0" err="1"/>
              <a:t>Nephites</a:t>
            </a:r>
            <a:r>
              <a:rPr lang="en-US" dirty="0"/>
              <a:t> used a combination of Egyptian and Hebrew in the language they referred to as "reformed Egyptian." [Diane E. Wirth, </a:t>
            </a:r>
            <a:r>
              <a:rPr lang="en-US" u="sng" dirty="0"/>
              <a:t>A Challenge to the Critics</a:t>
            </a:r>
            <a:r>
              <a:rPr lang="en-US" dirty="0"/>
              <a:t>, pp. 47-48]</a:t>
            </a:r>
          </a:p>
          <a:p>
            <a:r>
              <a:rPr lang="en-US" dirty="0"/>
              <a:t> </a:t>
            </a:r>
          </a:p>
          <a:p>
            <a:r>
              <a:rPr lang="en-US" dirty="0"/>
              <a:t>Alma 11:6 </a:t>
            </a:r>
            <a:r>
              <a:rPr lang="en-US" b="1" dirty="0"/>
              <a:t>A </a:t>
            </a:r>
            <a:r>
              <a:rPr lang="en-US" b="1" dirty="0" err="1"/>
              <a:t>Senum</a:t>
            </a:r>
            <a:r>
              <a:rPr lang="en-US" b="1" dirty="0"/>
              <a:t>:</a:t>
            </a:r>
            <a:endParaRPr lang="en-US" dirty="0"/>
          </a:p>
          <a:p>
            <a:r>
              <a:rPr lang="en-US" dirty="0"/>
              <a:t> </a:t>
            </a:r>
          </a:p>
          <a:p>
            <a:r>
              <a:rPr lang="en-US" dirty="0"/>
              <a:t>     According to Diane Wirth, if we take the word </a:t>
            </a:r>
            <a:r>
              <a:rPr lang="en-US" i="1" dirty="0" err="1"/>
              <a:t>senum</a:t>
            </a:r>
            <a:r>
              <a:rPr lang="en-US" dirty="0"/>
              <a:t>, referred to in Alma 11:3, we come up with an Egyptian word with a </a:t>
            </a:r>
            <a:r>
              <a:rPr lang="en-US" dirty="0" err="1"/>
              <a:t>Nephite</a:t>
            </a:r>
            <a:r>
              <a:rPr lang="en-US" dirty="0"/>
              <a:t> ending. </a:t>
            </a:r>
            <a:r>
              <a:rPr lang="en-US" dirty="0" err="1"/>
              <a:t>Nephite</a:t>
            </a:r>
            <a:r>
              <a:rPr lang="en-US" dirty="0"/>
              <a:t> endings to words were no doubt a grammatical device to change Egyptian words to their language. </a:t>
            </a:r>
            <a:r>
              <a:rPr lang="en-US" i="1" dirty="0"/>
              <a:t>Sen</a:t>
            </a:r>
            <a:r>
              <a:rPr lang="en-US" dirty="0"/>
              <a:t> in Egyptian means "one-half" or "doubling." </a:t>
            </a:r>
            <a:r>
              <a:rPr lang="en-US" dirty="0" err="1"/>
              <a:t>Jesclard</a:t>
            </a:r>
            <a:r>
              <a:rPr lang="en-US" dirty="0"/>
              <a:t> noted "This would also tend to fit into the </a:t>
            </a:r>
            <a:r>
              <a:rPr lang="en-US" dirty="0" err="1"/>
              <a:t>Nephite</a:t>
            </a:r>
            <a:r>
              <a:rPr lang="en-US" dirty="0"/>
              <a:t> method, because a </a:t>
            </a:r>
            <a:r>
              <a:rPr lang="en-US" i="1" dirty="0" err="1"/>
              <a:t>senum</a:t>
            </a:r>
            <a:r>
              <a:rPr lang="en-US" dirty="0"/>
              <a:t> is doubled each time to make the next highest amount." [Diane E. Wirth, </a:t>
            </a:r>
            <a:r>
              <a:rPr lang="en-US" u="sng" dirty="0"/>
              <a:t>A Challenge to the Critics</a:t>
            </a:r>
            <a:r>
              <a:rPr lang="en-US" dirty="0"/>
              <a:t>, p. 47]</a:t>
            </a:r>
          </a:p>
          <a:p>
            <a:endParaRPr lang="en-US" dirty="0"/>
          </a:p>
          <a:p>
            <a:endParaRPr lang="en-US" dirty="0"/>
          </a:p>
          <a:p>
            <a:r>
              <a:rPr lang="en-US" dirty="0"/>
              <a:t> </a:t>
            </a:r>
          </a:p>
        </p:txBody>
      </p:sp>
      <p:sp>
        <p:nvSpPr>
          <p:cNvPr id="3" name="Rectangle 2"/>
          <p:cNvSpPr/>
          <p:nvPr/>
        </p:nvSpPr>
        <p:spPr>
          <a:xfrm>
            <a:off x="7920894" y="6488668"/>
            <a:ext cx="4271106" cy="369332"/>
          </a:xfrm>
          <a:prstGeom prst="rect">
            <a:avLst/>
          </a:prstGeom>
        </p:spPr>
        <p:txBody>
          <a:bodyPr wrap="none">
            <a:spAutoFit/>
          </a:bodyPr>
          <a:lstStyle/>
          <a:p>
            <a:r>
              <a:rPr lang="en-US" dirty="0"/>
              <a:t>http://stepbystep.alancminer.com/alma_11</a:t>
            </a:r>
          </a:p>
        </p:txBody>
      </p:sp>
    </p:spTree>
    <p:extLst>
      <p:ext uri="{BB962C8B-B14F-4D97-AF65-F5344CB8AC3E}">
        <p14:creationId xmlns:p14="http://schemas.microsoft.com/office/powerpoint/2010/main" val="2551860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7849E8-EA16-441D-955D-93F494567D8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36286" t="39799" r="36250" b="36268"/>
          <a:stretch/>
        </p:blipFill>
        <p:spPr>
          <a:xfrm>
            <a:off x="0" y="0"/>
            <a:ext cx="12213132" cy="6858000"/>
          </a:xfrm>
          <a:prstGeom prst="rect">
            <a:avLst/>
          </a:prstGeom>
        </p:spPr>
      </p:pic>
      <p:sp>
        <p:nvSpPr>
          <p:cNvPr id="5" name="TextBox 4"/>
          <p:cNvSpPr txBox="1"/>
          <p:nvPr/>
        </p:nvSpPr>
        <p:spPr>
          <a:xfrm>
            <a:off x="112059" y="6458368"/>
            <a:ext cx="1143000" cy="307777"/>
          </a:xfrm>
          <a:prstGeom prst="rect">
            <a:avLst/>
          </a:prstGeom>
          <a:noFill/>
        </p:spPr>
        <p:txBody>
          <a:bodyPr wrap="square" rtlCol="0">
            <a:spAutoFit/>
          </a:bodyPr>
          <a:lstStyle/>
          <a:p>
            <a:r>
              <a:rPr lang="en-US" sz="1400" dirty="0">
                <a:solidFill>
                  <a:schemeClr val="bg1"/>
                </a:solidFill>
              </a:rPr>
              <a:t>Alma 8:7-18</a:t>
            </a:r>
          </a:p>
        </p:txBody>
      </p:sp>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err="1">
                <a:solidFill>
                  <a:schemeClr val="bg1"/>
                </a:solidFill>
                <a:latin typeface="Arabic Typesetting" pitchFamily="66" charset="-78"/>
                <a:cs typeface="Arabic Typesetting" pitchFamily="66" charset="-78"/>
              </a:rPr>
              <a:t>Ammonihah</a:t>
            </a:r>
            <a:endParaRPr lang="en-US" sz="6000" dirty="0">
              <a:solidFill>
                <a:schemeClr val="bg1"/>
              </a:solidFill>
              <a:latin typeface="Arabic Typesetting" pitchFamily="66" charset="-78"/>
              <a:cs typeface="Arabic Typesetting" pitchFamily="66" charset="-78"/>
            </a:endParaRPr>
          </a:p>
        </p:txBody>
      </p:sp>
      <p:sp>
        <p:nvSpPr>
          <p:cNvPr id="7" name="TextBox 6"/>
          <p:cNvSpPr txBox="1"/>
          <p:nvPr/>
        </p:nvSpPr>
        <p:spPr>
          <a:xfrm>
            <a:off x="1752600" y="990600"/>
            <a:ext cx="4572000" cy="369332"/>
          </a:xfrm>
          <a:prstGeom prst="rect">
            <a:avLst/>
          </a:prstGeom>
          <a:noFill/>
        </p:spPr>
        <p:txBody>
          <a:bodyPr wrap="square" rtlCol="0">
            <a:spAutoFit/>
          </a:bodyPr>
          <a:lstStyle/>
          <a:p>
            <a:r>
              <a:rPr lang="en-US" dirty="0">
                <a:solidFill>
                  <a:schemeClr val="bg1"/>
                </a:solidFill>
              </a:rPr>
              <a:t>Alma goes to </a:t>
            </a:r>
            <a:r>
              <a:rPr lang="en-US" dirty="0" err="1">
                <a:solidFill>
                  <a:schemeClr val="bg1"/>
                </a:solidFill>
              </a:rPr>
              <a:t>Ammonihah</a:t>
            </a:r>
            <a:r>
              <a:rPr lang="en-US" dirty="0">
                <a:solidFill>
                  <a:schemeClr val="bg1"/>
                </a:solidFill>
              </a:rPr>
              <a:t> and is rejected</a:t>
            </a:r>
          </a:p>
        </p:txBody>
      </p:sp>
      <p:sp>
        <p:nvSpPr>
          <p:cNvPr id="59" name="TextBox 58"/>
          <p:cNvSpPr txBox="1"/>
          <p:nvPr/>
        </p:nvSpPr>
        <p:spPr>
          <a:xfrm>
            <a:off x="2505531" y="4209755"/>
            <a:ext cx="9144000" cy="2185214"/>
          </a:xfrm>
          <a:prstGeom prst="rect">
            <a:avLst/>
          </a:prstGeom>
          <a:noFill/>
        </p:spPr>
        <p:txBody>
          <a:bodyPr wrap="square" rtlCol="0">
            <a:spAutoFit/>
          </a:bodyPr>
          <a:lstStyle/>
          <a:p>
            <a:pPr algn="ctr"/>
            <a:r>
              <a:rPr lang="en-US" sz="3200" dirty="0">
                <a:solidFill>
                  <a:schemeClr val="bg1"/>
                </a:solidFill>
              </a:rPr>
              <a:t>Mighty Prayer</a:t>
            </a:r>
          </a:p>
          <a:p>
            <a:r>
              <a:rPr lang="en-US" dirty="0">
                <a:solidFill>
                  <a:schemeClr val="bg1"/>
                </a:solidFill>
              </a:rPr>
              <a:t>“I recognize that, on occasion, some of our most fervent prayers may seem to go unanswered. We wonder, ‘Why?’ I know that feeling! I know the fears and tears of such moments. But I also know that our prayers are never ignored. Our faith is never unappreciated. I know that an all-wise Heavenly Father’s perspective is much broader than is ours. While we know of our mortal problems and pain, He knows of our immortal progress and potential.” </a:t>
            </a:r>
          </a:p>
          <a:p>
            <a:r>
              <a:rPr lang="en-US" sz="1400" dirty="0">
                <a:solidFill>
                  <a:schemeClr val="bg1"/>
                </a:solidFill>
              </a:rPr>
              <a:t>Elder Russell M. Nelson</a:t>
            </a:r>
          </a:p>
        </p:txBody>
      </p:sp>
      <p:sp>
        <p:nvSpPr>
          <p:cNvPr id="92" name="TextBox 91"/>
          <p:cNvSpPr txBox="1"/>
          <p:nvPr/>
        </p:nvSpPr>
        <p:spPr>
          <a:xfrm>
            <a:off x="5715000" y="1600200"/>
            <a:ext cx="4572000" cy="1754326"/>
          </a:xfrm>
          <a:prstGeom prst="rect">
            <a:avLst/>
          </a:prstGeom>
          <a:noFill/>
        </p:spPr>
        <p:txBody>
          <a:bodyPr wrap="square" rtlCol="0">
            <a:spAutoFit/>
          </a:bodyPr>
          <a:lstStyle/>
          <a:p>
            <a:pPr fontAlgn="base"/>
            <a:r>
              <a:rPr lang="en-US" dirty="0">
                <a:solidFill>
                  <a:schemeClr val="bg1"/>
                </a:solidFill>
              </a:rPr>
              <a:t>Satan had a “Great Hold” upon the hearts of the people</a:t>
            </a:r>
          </a:p>
          <a:p>
            <a:pPr fontAlgn="base"/>
            <a:endParaRPr lang="en-US" dirty="0">
              <a:solidFill>
                <a:schemeClr val="bg1"/>
              </a:solidFill>
            </a:endParaRPr>
          </a:p>
          <a:p>
            <a:pPr fontAlgn="base"/>
            <a:r>
              <a:rPr lang="en-US" dirty="0">
                <a:solidFill>
                  <a:schemeClr val="bg1"/>
                </a:solidFill>
              </a:rPr>
              <a:t>Alma labored much in the spirit…wrestling with God in mighty prayer</a:t>
            </a:r>
          </a:p>
          <a:p>
            <a:pPr fontAlgn="base"/>
            <a:r>
              <a:rPr lang="en-US" dirty="0">
                <a:solidFill>
                  <a:schemeClr val="bg1"/>
                </a:solidFill>
              </a:rPr>
              <a:t>For their repentance</a:t>
            </a:r>
          </a:p>
        </p:txBody>
      </p:sp>
      <p:pic>
        <p:nvPicPr>
          <p:cNvPr id="10" name="Picture 9">
            <a:extLst>
              <a:ext uri="{FF2B5EF4-FFF2-40B4-BE49-F238E27FC236}">
                <a16:creationId xmlns:a16="http://schemas.microsoft.com/office/drawing/2014/main" id="{1C07F820-60C0-4E5A-A120-838A964FF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319" y="4781348"/>
            <a:ext cx="1219200" cy="1524000"/>
          </a:xfrm>
          <a:prstGeom prst="rect">
            <a:avLst/>
          </a:prstGeom>
        </p:spPr>
      </p:pic>
      <p:pic>
        <p:nvPicPr>
          <p:cNvPr id="1026" name="Picture 2" descr="reload">
            <a:extLst>
              <a:ext uri="{FF2B5EF4-FFF2-40B4-BE49-F238E27FC236}">
                <a16:creationId xmlns:a16="http://schemas.microsoft.com/office/drawing/2014/main" id="{35AACA4B-682D-9AE9-3681-1F4DB2ECF2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5367" y="1447062"/>
            <a:ext cx="2762693" cy="2762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64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9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734291"/>
            <a:ext cx="9144000" cy="4801314"/>
          </a:xfrm>
          <a:prstGeom prst="rect">
            <a:avLst/>
          </a:prstGeom>
        </p:spPr>
        <p:txBody>
          <a:bodyPr wrap="square">
            <a:spAutoFit/>
          </a:bodyPr>
          <a:lstStyle/>
          <a:p>
            <a:r>
              <a:rPr lang="en-US" dirty="0"/>
              <a:t>Alma 11:13 </a:t>
            </a:r>
            <a:r>
              <a:rPr lang="en-US" b="1" dirty="0"/>
              <a:t>An </a:t>
            </a:r>
            <a:r>
              <a:rPr lang="en-US" b="1" dirty="0" err="1"/>
              <a:t>Onti</a:t>
            </a:r>
            <a:r>
              <a:rPr lang="en-US" b="1" dirty="0"/>
              <a:t> Was As Great As Them All:</a:t>
            </a:r>
            <a:endParaRPr lang="en-US" dirty="0"/>
          </a:p>
          <a:p>
            <a:r>
              <a:rPr lang="en-US" dirty="0"/>
              <a:t> </a:t>
            </a:r>
          </a:p>
          <a:p>
            <a:r>
              <a:rPr lang="en-US" dirty="0"/>
              <a:t>     According to Diane Wirth, Alma 11:13 refers to "an </a:t>
            </a:r>
            <a:r>
              <a:rPr lang="en-US" dirty="0" err="1"/>
              <a:t>onti</a:t>
            </a:r>
            <a:r>
              <a:rPr lang="en-US" dirty="0"/>
              <a:t>," which is an Egyptian word meaning "small amount" or "short of an amount." [Diane E. Wirth, </a:t>
            </a:r>
            <a:r>
              <a:rPr lang="en-US" u="sng" dirty="0"/>
              <a:t>A Challenge to the Critics</a:t>
            </a:r>
            <a:r>
              <a:rPr lang="en-US" dirty="0"/>
              <a:t>, p. 47]</a:t>
            </a:r>
          </a:p>
          <a:p>
            <a:r>
              <a:rPr lang="en-US" dirty="0"/>
              <a:t>     Although Alma 11:13 states that "an </a:t>
            </a:r>
            <a:r>
              <a:rPr lang="en-US" i="1" dirty="0" err="1"/>
              <a:t>onti</a:t>
            </a:r>
            <a:r>
              <a:rPr lang="en-US" dirty="0"/>
              <a:t> was as great as them all," the idea that might be grasped is that the word "</a:t>
            </a:r>
            <a:r>
              <a:rPr lang="en-US" dirty="0" err="1"/>
              <a:t>onti</a:t>
            </a:r>
            <a:r>
              <a:rPr lang="en-US" dirty="0"/>
              <a:t>" was associated with value.</a:t>
            </a:r>
          </a:p>
          <a:p>
            <a:r>
              <a:rPr lang="en-US" dirty="0"/>
              <a:t> </a:t>
            </a:r>
          </a:p>
          <a:p>
            <a:r>
              <a:rPr lang="en-US" dirty="0"/>
              <a:t>Alma 11:15 </a:t>
            </a:r>
            <a:r>
              <a:rPr lang="en-US" b="1" dirty="0"/>
              <a:t>Therefore, a </a:t>
            </a:r>
            <a:r>
              <a:rPr lang="en-US" b="1" dirty="0" err="1"/>
              <a:t>Shiblon</a:t>
            </a:r>
            <a:r>
              <a:rPr lang="en-US" b="1" dirty="0"/>
              <a:t> for Half a Measure of Barley:</a:t>
            </a:r>
            <a:endParaRPr lang="en-US" dirty="0"/>
          </a:p>
          <a:p>
            <a:r>
              <a:rPr lang="en-US" dirty="0"/>
              <a:t> </a:t>
            </a:r>
          </a:p>
          <a:p>
            <a:r>
              <a:rPr lang="en-US" dirty="0"/>
              <a:t>     The reader should note that in Alma 11:15 that things were measured in terms of "barley." According to Hugh </a:t>
            </a:r>
            <a:r>
              <a:rPr lang="en-US" dirty="0" err="1"/>
              <a:t>Nibley</a:t>
            </a:r>
            <a:r>
              <a:rPr lang="en-US" dirty="0"/>
              <a:t>, this is very interesting because the first Babylonian and the first Egyptian money were always the amount of silver necessary to buy a measure of barley. It was always barley. It wasn't </a:t>
            </a:r>
            <a:r>
              <a:rPr lang="en-US" dirty="0" err="1"/>
              <a:t>emer</a:t>
            </a:r>
            <a:r>
              <a:rPr lang="en-US" dirty="0"/>
              <a:t> wheat or the other grains they had. And it's very interesting that barley doesn't grow wild in Egypt as </a:t>
            </a:r>
            <a:r>
              <a:rPr lang="en-US" dirty="0" err="1"/>
              <a:t>emer</a:t>
            </a:r>
            <a:r>
              <a:rPr lang="en-US" dirty="0"/>
              <a:t> wheat and other things do. But barley was </a:t>
            </a:r>
            <a:r>
              <a:rPr lang="en-US" i="1" dirty="0"/>
              <a:t>it</a:t>
            </a:r>
            <a:r>
              <a:rPr lang="en-US" dirty="0"/>
              <a:t>. It was the word for </a:t>
            </a:r>
            <a:r>
              <a:rPr lang="en-US" i="1" dirty="0"/>
              <a:t>money</a:t>
            </a:r>
            <a:r>
              <a:rPr lang="en-US" dirty="0"/>
              <a:t> and it was what they used. . . . This reference to barley is very striking because nobody knew about this custom in Joseph Smith's day. It wasn't discovered until the 1850s. [Hugh W. </a:t>
            </a:r>
            <a:r>
              <a:rPr lang="en-US" dirty="0" err="1"/>
              <a:t>Nibley</a:t>
            </a:r>
            <a:r>
              <a:rPr lang="en-US" dirty="0"/>
              <a:t>, </a:t>
            </a:r>
            <a:r>
              <a:rPr lang="en-US" u="sng" dirty="0"/>
              <a:t>Teachings of the Book of Mormon</a:t>
            </a:r>
            <a:r>
              <a:rPr lang="en-US" dirty="0"/>
              <a:t>, Semester 2, p. 317]</a:t>
            </a:r>
          </a:p>
        </p:txBody>
      </p:sp>
    </p:spTree>
    <p:extLst>
      <p:ext uri="{BB962C8B-B14F-4D97-AF65-F5344CB8AC3E}">
        <p14:creationId xmlns:p14="http://schemas.microsoft.com/office/powerpoint/2010/main" val="36206958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6582" y="360279"/>
            <a:ext cx="9961418" cy="6186309"/>
          </a:xfrm>
          <a:prstGeom prst="rect">
            <a:avLst/>
          </a:prstGeom>
        </p:spPr>
        <p:txBody>
          <a:bodyPr wrap="square">
            <a:spAutoFit/>
          </a:bodyPr>
          <a:lstStyle/>
          <a:p>
            <a:r>
              <a:rPr lang="en-US" dirty="0"/>
              <a:t>Alma 11:16 </a:t>
            </a:r>
            <a:r>
              <a:rPr lang="en-US" b="1" dirty="0"/>
              <a:t>A </a:t>
            </a:r>
            <a:r>
              <a:rPr lang="en-US" b="1" dirty="0" err="1"/>
              <a:t>Shiblum</a:t>
            </a:r>
            <a:r>
              <a:rPr lang="en-US" b="1" dirty="0"/>
              <a:t> [</a:t>
            </a:r>
            <a:r>
              <a:rPr lang="en-US" b="1" dirty="0" err="1"/>
              <a:t>Shilum</a:t>
            </a:r>
            <a:r>
              <a:rPr lang="en-US" b="1" dirty="0"/>
              <a:t>]:</a:t>
            </a:r>
            <a:endParaRPr lang="en-US" dirty="0"/>
          </a:p>
          <a:p>
            <a:r>
              <a:rPr lang="en-US" dirty="0"/>
              <a:t> </a:t>
            </a:r>
          </a:p>
          <a:p>
            <a:r>
              <a:rPr lang="en-US" dirty="0"/>
              <a:t>     According to Diane Wirth, an interesting observation has been made by John Welch. In Alma 11:16 we come across a unit of measurement called </a:t>
            </a:r>
            <a:r>
              <a:rPr lang="en-US" i="1" dirty="0" err="1"/>
              <a:t>shiblum</a:t>
            </a:r>
            <a:r>
              <a:rPr lang="en-US" dirty="0"/>
              <a:t>. Checking an original fragment and the Printer's Manuscript of the Book of Mormon, it was found that the word was actually </a:t>
            </a:r>
            <a:r>
              <a:rPr lang="en-US" i="1" dirty="0" err="1"/>
              <a:t>shilum</a:t>
            </a:r>
            <a:r>
              <a:rPr lang="en-US" dirty="0"/>
              <a:t>, not </a:t>
            </a:r>
            <a:r>
              <a:rPr lang="en-US" i="1" dirty="0" err="1"/>
              <a:t>shiblum</a:t>
            </a:r>
            <a:r>
              <a:rPr lang="en-US" dirty="0"/>
              <a:t>. </a:t>
            </a:r>
            <a:r>
              <a:rPr lang="en-US" i="1" dirty="0" err="1"/>
              <a:t>Shilum</a:t>
            </a:r>
            <a:r>
              <a:rPr lang="en-US" dirty="0" err="1"/>
              <a:t>just</a:t>
            </a:r>
            <a:r>
              <a:rPr lang="en-US" dirty="0"/>
              <a:t> happens to be a Hebrew word meaning "payment, reward, or retribution." [Diane E. Wirth, </a:t>
            </a:r>
            <a:r>
              <a:rPr lang="en-US" u="sng" dirty="0"/>
              <a:t>A Challenge to the Critics</a:t>
            </a:r>
            <a:r>
              <a:rPr lang="en-US" dirty="0"/>
              <a:t>, p. 48]</a:t>
            </a:r>
          </a:p>
          <a:p>
            <a:r>
              <a:rPr lang="en-US" dirty="0"/>
              <a:t> </a:t>
            </a:r>
          </a:p>
          <a:p>
            <a:r>
              <a:rPr lang="en-US" dirty="0"/>
              <a:t>Alma 11:22 </a:t>
            </a:r>
            <a:r>
              <a:rPr lang="en-US" b="1" dirty="0"/>
              <a:t>All These (Six </a:t>
            </a:r>
            <a:r>
              <a:rPr lang="en-US" b="1" dirty="0" err="1"/>
              <a:t>Onties</a:t>
            </a:r>
            <a:r>
              <a:rPr lang="en-US" b="1" dirty="0"/>
              <a:t> of Silver) Will I Give Thee If Thou Wilt Deny the Existence of a Supreme Being:</a:t>
            </a:r>
            <a:endParaRPr lang="en-US" dirty="0"/>
          </a:p>
          <a:p>
            <a:r>
              <a:rPr lang="en-US" dirty="0"/>
              <a:t> </a:t>
            </a:r>
          </a:p>
          <a:p>
            <a:r>
              <a:rPr lang="en-US" dirty="0"/>
              <a:t>     One might ask, Why did Mormon take up space on his abridgment to show the </a:t>
            </a:r>
            <a:r>
              <a:rPr lang="en-US" dirty="0" err="1"/>
              <a:t>Nephite</a:t>
            </a:r>
            <a:r>
              <a:rPr lang="en-US" dirty="0"/>
              <a:t> money scale? Do we find the answer in Alma 11:22? In other words, did Mormon only show the money scale in order to help the reader appreciate the enormity of </a:t>
            </a:r>
            <a:r>
              <a:rPr lang="en-US" dirty="0" err="1"/>
              <a:t>Zeezrom's</a:t>
            </a:r>
            <a:r>
              <a:rPr lang="en-US" dirty="0"/>
              <a:t> bribe? ("All these will I give thee if thou wilt deny the existence of a supreme being") Or is the answer tied to a number of things. One possible insight is that in the scriptures, certain numbers are symbolic. The bribe of six </a:t>
            </a:r>
            <a:r>
              <a:rPr lang="en-US" dirty="0" err="1"/>
              <a:t>onties</a:t>
            </a:r>
            <a:r>
              <a:rPr lang="en-US" dirty="0"/>
              <a:t> was equal to 42 </a:t>
            </a:r>
            <a:r>
              <a:rPr lang="en-US" dirty="0" err="1"/>
              <a:t>Senums</a:t>
            </a:r>
            <a:r>
              <a:rPr lang="en-US" dirty="0"/>
              <a:t>, or 42 days pay for a judge. The number 42 is a product of 6 X 7. The number "6" is symbolic of Satan. The number "7" is symbolic the perfection, or the combination of "4" man + "3" God. However, Satan can imitate the ways of God: "And I stood upon the sand of the sea, and saw a beast rise up out of the sea, having seven heads and ten horns, and upon his horns ten crowns, and upon his heads the name of blasphemy" (see Revelation 13:1). Thus we might ask, Is the amount of </a:t>
            </a:r>
            <a:r>
              <a:rPr lang="en-US" dirty="0" err="1"/>
              <a:t>Zeezrom's</a:t>
            </a:r>
            <a:r>
              <a:rPr lang="en-US" dirty="0"/>
              <a:t> bribe an allusion to Satan?</a:t>
            </a:r>
          </a:p>
        </p:txBody>
      </p:sp>
    </p:spTree>
    <p:extLst>
      <p:ext uri="{BB962C8B-B14F-4D97-AF65-F5344CB8AC3E}">
        <p14:creationId xmlns:p14="http://schemas.microsoft.com/office/powerpoint/2010/main" val="37546534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4851" y="457201"/>
            <a:ext cx="9144000" cy="6186309"/>
          </a:xfrm>
          <a:prstGeom prst="rect">
            <a:avLst/>
          </a:prstGeom>
        </p:spPr>
        <p:txBody>
          <a:bodyPr wrap="square">
            <a:spAutoFit/>
          </a:bodyPr>
          <a:lstStyle/>
          <a:p>
            <a:r>
              <a:rPr lang="en-US" dirty="0"/>
              <a:t>   </a:t>
            </a:r>
            <a:r>
              <a:rPr lang="en-US" dirty="0" err="1"/>
              <a:t>Zeezrom's</a:t>
            </a:r>
            <a:r>
              <a:rPr lang="en-US" dirty="0"/>
              <a:t> big issue was the need for this "Son of God" to "save the people in their sins" (Alma 11:34). Apparently, according to </a:t>
            </a:r>
            <a:r>
              <a:rPr lang="en-US" dirty="0" err="1"/>
              <a:t>Zeezrom's</a:t>
            </a:r>
            <a:r>
              <a:rPr lang="en-US" dirty="0"/>
              <a:t> philosophy, salvation was a given (</a:t>
            </a:r>
            <a:r>
              <a:rPr lang="en-US" dirty="0" err="1"/>
              <a:t>Nehor</a:t>
            </a:r>
            <a:r>
              <a:rPr lang="en-US" dirty="0"/>
              <a:t> doctrine--see Alma 1:4). Beyond that, the object of life "was to get gain; and they got gain according to their employ" (Alma 10:31). Mormon notes that "the foundation of the destruction of this people is beginning to be laid by the unrighteousness of your lawyers and your judges" (Alma 10:27). Amulek's response was a discourse on the role of the Son of God (The Eternal Judge)--"all shall rise from the dead and stand before God and be judged according to their works" (Alma 11:41).</a:t>
            </a:r>
          </a:p>
          <a:p>
            <a:r>
              <a:rPr lang="en-US" dirty="0"/>
              <a:t>     Thus, if the issue has to do with judgment, why does </a:t>
            </a:r>
            <a:r>
              <a:rPr lang="en-US" dirty="0" err="1"/>
              <a:t>Amulek</a:t>
            </a:r>
            <a:r>
              <a:rPr lang="en-US" dirty="0"/>
              <a:t> speak on resurrection? Unlike an unjust society where men get gain according to their unrighteous works, the resurrection will be perfectly just--"everything shall be restored to its perfect frame, as it is now, or in the body, and shall be brought and be arraigned before the bar of Christ the Son, and God the Father, and the Holy Spirit, which is one Eternal God, to be judged according to their works, whether they be good or whether they be evil" (Alma 11:44). [Alan C. Miner, Personal Notes]</a:t>
            </a:r>
          </a:p>
          <a:p>
            <a:endParaRPr lang="en-US" dirty="0"/>
          </a:p>
          <a:p>
            <a:r>
              <a:rPr lang="en-US" dirty="0"/>
              <a:t>Alma 11:24 </a:t>
            </a:r>
            <a:r>
              <a:rPr lang="en-US" b="1" dirty="0"/>
              <a:t>Lucre:</a:t>
            </a:r>
            <a:endParaRPr lang="en-US" dirty="0"/>
          </a:p>
          <a:p>
            <a:r>
              <a:rPr lang="en-US" dirty="0"/>
              <a:t> </a:t>
            </a:r>
          </a:p>
          <a:p>
            <a:r>
              <a:rPr lang="en-US" dirty="0"/>
              <a:t>     While the meaning of the word "lucre" is </a:t>
            </a:r>
            <a:r>
              <a:rPr lang="en-US" i="1" dirty="0"/>
              <a:t>riches</a:t>
            </a:r>
            <a:r>
              <a:rPr lang="en-US" dirty="0"/>
              <a:t> or </a:t>
            </a:r>
            <a:r>
              <a:rPr lang="en-US" i="1" dirty="0"/>
              <a:t>money</a:t>
            </a:r>
            <a:r>
              <a:rPr lang="en-US" dirty="0"/>
              <a:t>, there is a connotation of worldliness. Titus 1:10-11 says the following: "For there are many unruly and vain talkers and deceivers, specially they of the circumcision; Whose mouths must be stopped, who subvert whole houses, teaching things which they ought not, for filthy lucre's sake."</a:t>
            </a:r>
          </a:p>
          <a:p>
            <a:endParaRPr lang="en-US" dirty="0"/>
          </a:p>
        </p:txBody>
      </p:sp>
    </p:spTree>
    <p:extLst>
      <p:ext uri="{BB962C8B-B14F-4D97-AF65-F5344CB8AC3E}">
        <p14:creationId xmlns:p14="http://schemas.microsoft.com/office/powerpoint/2010/main" val="9676692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1CB9BA-D856-C077-14DC-3C9535B59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8B1E0D21-1F58-D9CE-C31A-9179A3B846AE}"/>
              </a:ext>
            </a:extLst>
          </p:cNvPr>
          <p:cNvGrpSpPr/>
          <p:nvPr/>
        </p:nvGrpSpPr>
        <p:grpSpPr>
          <a:xfrm>
            <a:off x="1734657" y="2605972"/>
            <a:ext cx="1427402" cy="3524496"/>
            <a:chOff x="3464143" y="1066800"/>
            <a:chExt cx="1525391" cy="3766449"/>
          </a:xfrm>
        </p:grpSpPr>
        <p:grpSp>
          <p:nvGrpSpPr>
            <p:cNvPr id="4" name="Group 3">
              <a:extLst>
                <a:ext uri="{FF2B5EF4-FFF2-40B4-BE49-F238E27FC236}">
                  <a16:creationId xmlns:a16="http://schemas.microsoft.com/office/drawing/2014/main" id="{19BCE311-716C-6033-833F-B2A6520A6E20}"/>
                </a:ext>
              </a:extLst>
            </p:cNvPr>
            <p:cNvGrpSpPr/>
            <p:nvPr/>
          </p:nvGrpSpPr>
          <p:grpSpPr>
            <a:xfrm rot="9550070">
              <a:off x="4213978" y="4219465"/>
              <a:ext cx="304800" cy="613784"/>
              <a:chOff x="1295400" y="4546730"/>
              <a:chExt cx="409568" cy="689984"/>
            </a:xfrm>
          </p:grpSpPr>
          <p:sp>
            <p:nvSpPr>
              <p:cNvPr id="52" name="Oval 51">
                <a:extLst>
                  <a:ext uri="{FF2B5EF4-FFF2-40B4-BE49-F238E27FC236}">
                    <a16:creationId xmlns:a16="http://schemas.microsoft.com/office/drawing/2014/main" id="{4C97B006-33EF-2C95-960D-D88D722B9BC4}"/>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 name="Oval 52">
                <a:extLst>
                  <a:ext uri="{FF2B5EF4-FFF2-40B4-BE49-F238E27FC236}">
                    <a16:creationId xmlns:a16="http://schemas.microsoft.com/office/drawing/2014/main" id="{DC914612-E8C1-8B72-FD17-004141EC173F}"/>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 name="Group 4">
              <a:extLst>
                <a:ext uri="{FF2B5EF4-FFF2-40B4-BE49-F238E27FC236}">
                  <a16:creationId xmlns:a16="http://schemas.microsoft.com/office/drawing/2014/main" id="{3AD19D42-5342-492B-D62D-67DB3FC2A49F}"/>
                </a:ext>
              </a:extLst>
            </p:cNvPr>
            <p:cNvGrpSpPr/>
            <p:nvPr/>
          </p:nvGrpSpPr>
          <p:grpSpPr>
            <a:xfrm rot="15885139">
              <a:off x="3977145" y="4210668"/>
              <a:ext cx="304800" cy="613784"/>
              <a:chOff x="1295400" y="4546730"/>
              <a:chExt cx="409568" cy="689984"/>
            </a:xfrm>
          </p:grpSpPr>
          <p:sp>
            <p:nvSpPr>
              <p:cNvPr id="50" name="Oval 49">
                <a:extLst>
                  <a:ext uri="{FF2B5EF4-FFF2-40B4-BE49-F238E27FC236}">
                    <a16:creationId xmlns:a16="http://schemas.microsoft.com/office/drawing/2014/main" id="{8C12BDE6-1BFC-805D-F61C-297808D8363A}"/>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Oval 50">
                <a:extLst>
                  <a:ext uri="{FF2B5EF4-FFF2-40B4-BE49-F238E27FC236}">
                    <a16:creationId xmlns:a16="http://schemas.microsoft.com/office/drawing/2014/main" id="{A5CA3605-8C43-32CA-444B-BC75140F32F5}"/>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6" name="Trapezoid 5">
              <a:extLst>
                <a:ext uri="{FF2B5EF4-FFF2-40B4-BE49-F238E27FC236}">
                  <a16:creationId xmlns:a16="http://schemas.microsoft.com/office/drawing/2014/main" id="{CD0FF55E-1D6B-395F-74D8-1F6FAA70F246}"/>
                </a:ext>
              </a:extLst>
            </p:cNvPr>
            <p:cNvSpPr/>
            <p:nvPr/>
          </p:nvSpPr>
          <p:spPr>
            <a:xfrm>
              <a:off x="3685309" y="3384074"/>
              <a:ext cx="1115291" cy="1106055"/>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6">
              <a:extLst>
                <a:ext uri="{FF2B5EF4-FFF2-40B4-BE49-F238E27FC236}">
                  <a16:creationId xmlns:a16="http://schemas.microsoft.com/office/drawing/2014/main" id="{BE87F3FB-ECD7-5312-C6E7-DAC09DB6D96E}"/>
                </a:ext>
              </a:extLst>
            </p:cNvPr>
            <p:cNvSpPr/>
            <p:nvPr/>
          </p:nvSpPr>
          <p:spPr>
            <a:xfrm rot="20545553">
              <a:off x="4760934" y="3031463"/>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a:extLst>
                <a:ext uri="{FF2B5EF4-FFF2-40B4-BE49-F238E27FC236}">
                  <a16:creationId xmlns:a16="http://schemas.microsoft.com/office/drawing/2014/main" id="{FD38E0AB-0B7C-4514-3D62-B82BC308D0B8}"/>
                </a:ext>
              </a:extLst>
            </p:cNvPr>
            <p:cNvSpPr/>
            <p:nvPr/>
          </p:nvSpPr>
          <p:spPr>
            <a:xfrm rot="951259">
              <a:off x="3464143" y="3013451"/>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rapezoid 8">
              <a:extLst>
                <a:ext uri="{FF2B5EF4-FFF2-40B4-BE49-F238E27FC236}">
                  <a16:creationId xmlns:a16="http://schemas.microsoft.com/office/drawing/2014/main" id="{84A512B8-A2F6-A531-59B3-E2F15561D6DA}"/>
                </a:ext>
              </a:extLst>
            </p:cNvPr>
            <p:cNvSpPr/>
            <p:nvPr/>
          </p:nvSpPr>
          <p:spPr>
            <a:xfrm>
              <a:off x="3657600" y="2051730"/>
              <a:ext cx="1143000" cy="2133600"/>
            </a:xfrm>
            <a:prstGeom prst="trapezoid">
              <a:avLst>
                <a:gd name="adj" fmla="val 33721"/>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a:extLst>
                <a:ext uri="{FF2B5EF4-FFF2-40B4-BE49-F238E27FC236}">
                  <a16:creationId xmlns:a16="http://schemas.microsoft.com/office/drawing/2014/main" id="{9DF7A944-2A65-8A3B-9AED-CBF4AC39203D}"/>
                </a:ext>
              </a:extLst>
            </p:cNvPr>
            <p:cNvSpPr/>
            <p:nvPr/>
          </p:nvSpPr>
          <p:spPr>
            <a:xfrm>
              <a:off x="3886200" y="2127930"/>
              <a:ext cx="685800" cy="52590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a:extLst>
                <a:ext uri="{FF2B5EF4-FFF2-40B4-BE49-F238E27FC236}">
                  <a16:creationId xmlns:a16="http://schemas.microsoft.com/office/drawing/2014/main" id="{D1D7F8B1-E949-B876-205C-D688A503124B}"/>
                </a:ext>
              </a:extLst>
            </p:cNvPr>
            <p:cNvSpPr/>
            <p:nvPr/>
          </p:nvSpPr>
          <p:spPr>
            <a:xfrm>
              <a:off x="3965462" y="1871625"/>
              <a:ext cx="536855" cy="5259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rapezoid 11">
              <a:extLst>
                <a:ext uri="{FF2B5EF4-FFF2-40B4-BE49-F238E27FC236}">
                  <a16:creationId xmlns:a16="http://schemas.microsoft.com/office/drawing/2014/main" id="{3071E906-C4B6-3068-ECC9-9E0B2C70B75E}"/>
                </a:ext>
              </a:extLst>
            </p:cNvPr>
            <p:cNvSpPr/>
            <p:nvPr/>
          </p:nvSpPr>
          <p:spPr>
            <a:xfrm rot="20397331">
              <a:off x="4376761" y="2186791"/>
              <a:ext cx="551541" cy="1157352"/>
            </a:xfrm>
            <a:prstGeom prst="trapezoid">
              <a:avLst>
                <a:gd name="adj" fmla="val 35984"/>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Trapezoid 12">
              <a:extLst>
                <a:ext uri="{FF2B5EF4-FFF2-40B4-BE49-F238E27FC236}">
                  <a16:creationId xmlns:a16="http://schemas.microsoft.com/office/drawing/2014/main" id="{3431FA2E-24DD-7B3E-7AD4-CCBF1A73CF32}"/>
                </a:ext>
              </a:extLst>
            </p:cNvPr>
            <p:cNvSpPr/>
            <p:nvPr/>
          </p:nvSpPr>
          <p:spPr>
            <a:xfrm rot="1296214">
              <a:off x="3556298" y="2121670"/>
              <a:ext cx="511448" cy="1195428"/>
            </a:xfrm>
            <a:prstGeom prst="trapezoid">
              <a:avLst>
                <a:gd name="adj" fmla="val 32075"/>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rapezoid 13">
              <a:extLst>
                <a:ext uri="{FF2B5EF4-FFF2-40B4-BE49-F238E27FC236}">
                  <a16:creationId xmlns:a16="http://schemas.microsoft.com/office/drawing/2014/main" id="{A4AFCBCF-6681-17D9-5891-97732571198D}"/>
                </a:ext>
              </a:extLst>
            </p:cNvPr>
            <p:cNvSpPr/>
            <p:nvPr/>
          </p:nvSpPr>
          <p:spPr>
            <a:xfrm rot="287694">
              <a:off x="3726428" y="2125747"/>
              <a:ext cx="498368" cy="1764854"/>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Trapezoid 14">
              <a:extLst>
                <a:ext uri="{FF2B5EF4-FFF2-40B4-BE49-F238E27FC236}">
                  <a16:creationId xmlns:a16="http://schemas.microsoft.com/office/drawing/2014/main" id="{C37A06C9-B2E6-5773-3862-F647DCFD7E88}"/>
                </a:ext>
              </a:extLst>
            </p:cNvPr>
            <p:cNvSpPr/>
            <p:nvPr/>
          </p:nvSpPr>
          <p:spPr>
            <a:xfrm rot="21293170">
              <a:off x="4267801" y="2145148"/>
              <a:ext cx="464197" cy="1744020"/>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6" name="Group 15">
              <a:extLst>
                <a:ext uri="{FF2B5EF4-FFF2-40B4-BE49-F238E27FC236}">
                  <a16:creationId xmlns:a16="http://schemas.microsoft.com/office/drawing/2014/main" id="{6D2A9A9F-3D7E-0C28-9EAF-3900A5238B6C}"/>
                </a:ext>
              </a:extLst>
            </p:cNvPr>
            <p:cNvGrpSpPr/>
            <p:nvPr/>
          </p:nvGrpSpPr>
          <p:grpSpPr>
            <a:xfrm rot="21151532">
              <a:off x="4409671" y="1410436"/>
              <a:ext cx="343204" cy="757299"/>
              <a:chOff x="1434718" y="4935165"/>
              <a:chExt cx="343204" cy="757299"/>
            </a:xfrm>
          </p:grpSpPr>
          <p:sp>
            <p:nvSpPr>
              <p:cNvPr id="47" name="Moon 46">
                <a:extLst>
                  <a:ext uri="{FF2B5EF4-FFF2-40B4-BE49-F238E27FC236}">
                    <a16:creationId xmlns:a16="http://schemas.microsoft.com/office/drawing/2014/main" id="{E4836693-68F5-F514-DAB2-C7A1701CC153}"/>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Moon 47">
                <a:extLst>
                  <a:ext uri="{FF2B5EF4-FFF2-40B4-BE49-F238E27FC236}">
                    <a16:creationId xmlns:a16="http://schemas.microsoft.com/office/drawing/2014/main" id="{05C8E8CA-E209-0A69-E2EF-E65E8EDB5BB5}"/>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Moon 48">
                <a:extLst>
                  <a:ext uri="{FF2B5EF4-FFF2-40B4-BE49-F238E27FC236}">
                    <a16:creationId xmlns:a16="http://schemas.microsoft.com/office/drawing/2014/main" id="{F0755128-502B-6700-5C89-7BC38392289E}"/>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7" name="Group 16">
              <a:extLst>
                <a:ext uri="{FF2B5EF4-FFF2-40B4-BE49-F238E27FC236}">
                  <a16:creationId xmlns:a16="http://schemas.microsoft.com/office/drawing/2014/main" id="{64B6C322-1B44-7F84-F437-21E548991340}"/>
                </a:ext>
              </a:extLst>
            </p:cNvPr>
            <p:cNvGrpSpPr/>
            <p:nvPr/>
          </p:nvGrpSpPr>
          <p:grpSpPr>
            <a:xfrm rot="1653802">
              <a:off x="3690953" y="1480868"/>
              <a:ext cx="343204" cy="757299"/>
              <a:chOff x="1434718" y="4935165"/>
              <a:chExt cx="343204" cy="757299"/>
            </a:xfrm>
          </p:grpSpPr>
          <p:sp>
            <p:nvSpPr>
              <p:cNvPr id="44" name="Moon 43">
                <a:extLst>
                  <a:ext uri="{FF2B5EF4-FFF2-40B4-BE49-F238E27FC236}">
                    <a16:creationId xmlns:a16="http://schemas.microsoft.com/office/drawing/2014/main" id="{9B19D0DD-00E3-F3E9-F62A-7A88568A2D53}"/>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Moon 44">
                <a:extLst>
                  <a:ext uri="{FF2B5EF4-FFF2-40B4-BE49-F238E27FC236}">
                    <a16:creationId xmlns:a16="http://schemas.microsoft.com/office/drawing/2014/main" id="{E069DC86-438B-C49D-0AD8-ABD07AC2D159}"/>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Moon 45">
                <a:extLst>
                  <a:ext uri="{FF2B5EF4-FFF2-40B4-BE49-F238E27FC236}">
                    <a16:creationId xmlns:a16="http://schemas.microsoft.com/office/drawing/2014/main" id="{BC68B67C-C863-830D-34CB-D3341EB53970}"/>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8" name="Oval 17">
              <a:extLst>
                <a:ext uri="{FF2B5EF4-FFF2-40B4-BE49-F238E27FC236}">
                  <a16:creationId xmlns:a16="http://schemas.microsoft.com/office/drawing/2014/main" id="{4883301A-1890-865E-5348-67699B522C7C}"/>
                </a:ext>
              </a:extLst>
            </p:cNvPr>
            <p:cNvSpPr/>
            <p:nvPr/>
          </p:nvSpPr>
          <p:spPr>
            <a:xfrm>
              <a:off x="3810000" y="110652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Moon 18">
              <a:extLst>
                <a:ext uri="{FF2B5EF4-FFF2-40B4-BE49-F238E27FC236}">
                  <a16:creationId xmlns:a16="http://schemas.microsoft.com/office/drawing/2014/main" id="{1FA0296B-8B89-7459-BDF4-0217707F18D5}"/>
                </a:ext>
              </a:extLst>
            </p:cNvPr>
            <p:cNvSpPr/>
            <p:nvPr/>
          </p:nvSpPr>
          <p:spPr>
            <a:xfrm rot="5412568">
              <a:off x="4013458" y="828675"/>
              <a:ext cx="381000" cy="85725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Moon 19">
              <a:extLst>
                <a:ext uri="{FF2B5EF4-FFF2-40B4-BE49-F238E27FC236}">
                  <a16:creationId xmlns:a16="http://schemas.microsoft.com/office/drawing/2014/main" id="{3DBB85BE-FEED-EB47-3975-497BB5134E96}"/>
                </a:ext>
              </a:extLst>
            </p:cNvPr>
            <p:cNvSpPr/>
            <p:nvPr/>
          </p:nvSpPr>
          <p:spPr>
            <a:xfrm rot="4358243">
              <a:off x="3899411" y="1137045"/>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Moon 20">
              <a:extLst>
                <a:ext uri="{FF2B5EF4-FFF2-40B4-BE49-F238E27FC236}">
                  <a16:creationId xmlns:a16="http://schemas.microsoft.com/office/drawing/2014/main" id="{0985FCA6-67ED-BE4E-E28A-53907B265898}"/>
                </a:ext>
              </a:extLst>
            </p:cNvPr>
            <p:cNvSpPr/>
            <p:nvPr/>
          </p:nvSpPr>
          <p:spPr>
            <a:xfrm rot="5412568">
              <a:off x="4065610" y="757058"/>
              <a:ext cx="223255" cy="85197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Moon 21">
              <a:extLst>
                <a:ext uri="{FF2B5EF4-FFF2-40B4-BE49-F238E27FC236}">
                  <a16:creationId xmlns:a16="http://schemas.microsoft.com/office/drawing/2014/main" id="{D147EF5C-3B27-4C93-4825-AEFE0C6E507D}"/>
                </a:ext>
              </a:extLst>
            </p:cNvPr>
            <p:cNvSpPr/>
            <p:nvPr/>
          </p:nvSpPr>
          <p:spPr>
            <a:xfrm rot="5412568">
              <a:off x="3889596" y="983038"/>
              <a:ext cx="217103" cy="48848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Moon 22">
              <a:extLst>
                <a:ext uri="{FF2B5EF4-FFF2-40B4-BE49-F238E27FC236}">
                  <a16:creationId xmlns:a16="http://schemas.microsoft.com/office/drawing/2014/main" id="{DFB2169C-A984-8A52-8899-48DF925FD451}"/>
                </a:ext>
              </a:extLst>
            </p:cNvPr>
            <p:cNvSpPr/>
            <p:nvPr/>
          </p:nvSpPr>
          <p:spPr>
            <a:xfrm rot="5412568">
              <a:off x="4351905" y="1006711"/>
              <a:ext cx="188274" cy="42361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Moon 23">
              <a:extLst>
                <a:ext uri="{FF2B5EF4-FFF2-40B4-BE49-F238E27FC236}">
                  <a16:creationId xmlns:a16="http://schemas.microsoft.com/office/drawing/2014/main" id="{DA52BE1A-EA0E-2FC3-A34C-C4BD5698E9A9}"/>
                </a:ext>
              </a:extLst>
            </p:cNvPr>
            <p:cNvSpPr/>
            <p:nvPr/>
          </p:nvSpPr>
          <p:spPr>
            <a:xfrm rot="14214603">
              <a:off x="4128820" y="1096021"/>
              <a:ext cx="233489"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Moon 24">
              <a:extLst>
                <a:ext uri="{FF2B5EF4-FFF2-40B4-BE49-F238E27FC236}">
                  <a16:creationId xmlns:a16="http://schemas.microsoft.com/office/drawing/2014/main" id="{F3AEF0AD-D824-3642-420A-432C234D7B4C}"/>
                </a:ext>
              </a:extLst>
            </p:cNvPr>
            <p:cNvSpPr/>
            <p:nvPr/>
          </p:nvSpPr>
          <p:spPr>
            <a:xfrm rot="14214603">
              <a:off x="4125101" y="1103909"/>
              <a:ext cx="128959" cy="29015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Moon 25">
              <a:extLst>
                <a:ext uri="{FF2B5EF4-FFF2-40B4-BE49-F238E27FC236}">
                  <a16:creationId xmlns:a16="http://schemas.microsoft.com/office/drawing/2014/main" id="{B4FAAB3F-B4F7-50A9-8986-E05465C0057B}"/>
                </a:ext>
              </a:extLst>
            </p:cNvPr>
            <p:cNvSpPr/>
            <p:nvPr/>
          </p:nvSpPr>
          <p:spPr>
            <a:xfrm rot="14214603">
              <a:off x="3941218" y="1069196"/>
              <a:ext cx="196323"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Moon 26">
              <a:extLst>
                <a:ext uri="{FF2B5EF4-FFF2-40B4-BE49-F238E27FC236}">
                  <a16:creationId xmlns:a16="http://schemas.microsoft.com/office/drawing/2014/main" id="{39D2D4F5-EC76-FD1B-FB70-E24A8A757B0A}"/>
                </a:ext>
              </a:extLst>
            </p:cNvPr>
            <p:cNvSpPr/>
            <p:nvPr/>
          </p:nvSpPr>
          <p:spPr>
            <a:xfrm rot="3904094">
              <a:off x="4052332" y="929465"/>
              <a:ext cx="95325" cy="45237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Moon 27">
              <a:extLst>
                <a:ext uri="{FF2B5EF4-FFF2-40B4-BE49-F238E27FC236}">
                  <a16:creationId xmlns:a16="http://schemas.microsoft.com/office/drawing/2014/main" id="{8ED2270B-2A2F-64EF-9AEF-2C5E8DD221F9}"/>
                </a:ext>
              </a:extLst>
            </p:cNvPr>
            <p:cNvSpPr/>
            <p:nvPr/>
          </p:nvSpPr>
          <p:spPr>
            <a:xfrm rot="20210230">
              <a:off x="4404440" y="1144891"/>
              <a:ext cx="106521" cy="33219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9" name="Group 28">
              <a:extLst>
                <a:ext uri="{FF2B5EF4-FFF2-40B4-BE49-F238E27FC236}">
                  <a16:creationId xmlns:a16="http://schemas.microsoft.com/office/drawing/2014/main" id="{D9CF7EFB-C98A-7661-2262-831C0F61F3F1}"/>
                </a:ext>
              </a:extLst>
            </p:cNvPr>
            <p:cNvGrpSpPr/>
            <p:nvPr/>
          </p:nvGrpSpPr>
          <p:grpSpPr>
            <a:xfrm>
              <a:off x="3890818" y="3982121"/>
              <a:ext cx="609603" cy="164122"/>
              <a:chOff x="553453" y="4798401"/>
              <a:chExt cx="1858183" cy="519282"/>
            </a:xfrm>
          </p:grpSpPr>
          <p:sp>
            <p:nvSpPr>
              <p:cNvPr id="39" name="Frame 38">
                <a:extLst>
                  <a:ext uri="{FF2B5EF4-FFF2-40B4-BE49-F238E27FC236}">
                    <a16:creationId xmlns:a16="http://schemas.microsoft.com/office/drawing/2014/main" id="{B03AA4BD-F394-8CC1-3EC7-FCFAFDE46339}"/>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0" name="Frame 39">
                <a:extLst>
                  <a:ext uri="{FF2B5EF4-FFF2-40B4-BE49-F238E27FC236}">
                    <a16:creationId xmlns:a16="http://schemas.microsoft.com/office/drawing/2014/main" id="{BAF270DE-8229-2E8E-BD67-60B1CF5B83F6}"/>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1" name="Frame 40">
                <a:extLst>
                  <a:ext uri="{FF2B5EF4-FFF2-40B4-BE49-F238E27FC236}">
                    <a16:creationId xmlns:a16="http://schemas.microsoft.com/office/drawing/2014/main" id="{4812B196-D108-81D9-43BC-5DECC550BAB1}"/>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2" name="Frame 41">
                <a:extLst>
                  <a:ext uri="{FF2B5EF4-FFF2-40B4-BE49-F238E27FC236}">
                    <a16:creationId xmlns:a16="http://schemas.microsoft.com/office/drawing/2014/main" id="{81AD50B2-23E5-C84B-8247-05912C190F35}"/>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3" name="Frame 42">
                <a:extLst>
                  <a:ext uri="{FF2B5EF4-FFF2-40B4-BE49-F238E27FC236}">
                    <a16:creationId xmlns:a16="http://schemas.microsoft.com/office/drawing/2014/main" id="{62292F53-7F56-5DBD-B531-245665D5552F}"/>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grpSp>
          <p:nvGrpSpPr>
            <p:cNvPr id="30" name="Group 29">
              <a:extLst>
                <a:ext uri="{FF2B5EF4-FFF2-40B4-BE49-F238E27FC236}">
                  <a16:creationId xmlns:a16="http://schemas.microsoft.com/office/drawing/2014/main" id="{1ACED972-C546-0E6C-72E7-6E16A4938C9A}"/>
                </a:ext>
              </a:extLst>
            </p:cNvPr>
            <p:cNvGrpSpPr/>
            <p:nvPr/>
          </p:nvGrpSpPr>
          <p:grpSpPr>
            <a:xfrm rot="1653802">
              <a:off x="3691791" y="1315553"/>
              <a:ext cx="243277" cy="536804"/>
              <a:chOff x="1434718" y="4935165"/>
              <a:chExt cx="343204" cy="757299"/>
            </a:xfrm>
          </p:grpSpPr>
          <p:sp>
            <p:nvSpPr>
              <p:cNvPr id="36" name="Moon 35">
                <a:extLst>
                  <a:ext uri="{FF2B5EF4-FFF2-40B4-BE49-F238E27FC236}">
                    <a16:creationId xmlns:a16="http://schemas.microsoft.com/office/drawing/2014/main" id="{B036F71D-6583-FCC9-D8D6-AE0E893DFF03}"/>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Moon 36">
                <a:extLst>
                  <a:ext uri="{FF2B5EF4-FFF2-40B4-BE49-F238E27FC236}">
                    <a16:creationId xmlns:a16="http://schemas.microsoft.com/office/drawing/2014/main" id="{D7A93227-762D-BAAC-C137-0C31C419B21E}"/>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Moon 37">
                <a:extLst>
                  <a:ext uri="{FF2B5EF4-FFF2-40B4-BE49-F238E27FC236}">
                    <a16:creationId xmlns:a16="http://schemas.microsoft.com/office/drawing/2014/main" id="{24D4DB43-7E10-066C-874A-95214AC3D23B}"/>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1" name="Group 30">
              <a:extLst>
                <a:ext uri="{FF2B5EF4-FFF2-40B4-BE49-F238E27FC236}">
                  <a16:creationId xmlns:a16="http://schemas.microsoft.com/office/drawing/2014/main" id="{97FC897F-FB63-DE25-7696-357E38A5A874}"/>
                </a:ext>
              </a:extLst>
            </p:cNvPr>
            <p:cNvGrpSpPr/>
            <p:nvPr/>
          </p:nvGrpSpPr>
          <p:grpSpPr>
            <a:xfrm rot="20849912">
              <a:off x="4551016" y="1309696"/>
              <a:ext cx="243277" cy="536804"/>
              <a:chOff x="1434718" y="4935165"/>
              <a:chExt cx="343204" cy="757299"/>
            </a:xfrm>
          </p:grpSpPr>
          <p:sp>
            <p:nvSpPr>
              <p:cNvPr id="33" name="Moon 32">
                <a:extLst>
                  <a:ext uri="{FF2B5EF4-FFF2-40B4-BE49-F238E27FC236}">
                    <a16:creationId xmlns:a16="http://schemas.microsoft.com/office/drawing/2014/main" id="{E18218B3-0D97-6962-F8A1-A7688E625E5F}"/>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 name="Moon 33">
                <a:extLst>
                  <a:ext uri="{FF2B5EF4-FFF2-40B4-BE49-F238E27FC236}">
                    <a16:creationId xmlns:a16="http://schemas.microsoft.com/office/drawing/2014/main" id="{B68791E9-0603-F8BE-1295-1C1C7E3C61BB}"/>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Moon 34">
                <a:extLst>
                  <a:ext uri="{FF2B5EF4-FFF2-40B4-BE49-F238E27FC236}">
                    <a16:creationId xmlns:a16="http://schemas.microsoft.com/office/drawing/2014/main" id="{41A01ACB-8E8F-27B3-B055-1E554E6F1FF8}"/>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2" name="Rounded Rectangle 30">
              <a:extLst>
                <a:ext uri="{FF2B5EF4-FFF2-40B4-BE49-F238E27FC236}">
                  <a16:creationId xmlns:a16="http://schemas.microsoft.com/office/drawing/2014/main" id="{790C0838-1AD2-FF87-3543-67DFC186D167}"/>
                </a:ext>
              </a:extLst>
            </p:cNvPr>
            <p:cNvSpPr/>
            <p:nvPr/>
          </p:nvSpPr>
          <p:spPr>
            <a:xfrm>
              <a:off x="3724514" y="1289149"/>
              <a:ext cx="990600" cy="76201"/>
            </a:xfrm>
            <a:prstGeom prst="round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54" name="Group 53">
            <a:extLst>
              <a:ext uri="{FF2B5EF4-FFF2-40B4-BE49-F238E27FC236}">
                <a16:creationId xmlns:a16="http://schemas.microsoft.com/office/drawing/2014/main" id="{72C961CA-7DF1-82F1-2DA8-54D1513163D1}"/>
              </a:ext>
            </a:extLst>
          </p:cNvPr>
          <p:cNvGrpSpPr/>
          <p:nvPr/>
        </p:nvGrpSpPr>
        <p:grpSpPr>
          <a:xfrm>
            <a:off x="8867053" y="2625716"/>
            <a:ext cx="1644662" cy="3349651"/>
            <a:chOff x="1219200" y="1246540"/>
            <a:chExt cx="1959106" cy="3990073"/>
          </a:xfrm>
        </p:grpSpPr>
        <p:sp>
          <p:nvSpPr>
            <p:cNvPr id="55" name="Cloud 54">
              <a:extLst>
                <a:ext uri="{FF2B5EF4-FFF2-40B4-BE49-F238E27FC236}">
                  <a16:creationId xmlns:a16="http://schemas.microsoft.com/office/drawing/2014/main" id="{E0620347-E7B3-E7C0-CC08-B298BDCB3877}"/>
                </a:ext>
              </a:extLst>
            </p:cNvPr>
            <p:cNvSpPr/>
            <p:nvPr/>
          </p:nvSpPr>
          <p:spPr>
            <a:xfrm rot="10986238">
              <a:off x="1607858" y="1637154"/>
              <a:ext cx="1389779" cy="91669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C6FD4EC6-952A-AE6A-72B7-943C66304F85}"/>
                </a:ext>
              </a:extLst>
            </p:cNvPr>
            <p:cNvSpPr/>
            <p:nvPr/>
          </p:nvSpPr>
          <p:spPr>
            <a:xfrm rot="4427519">
              <a:off x="1809598" y="4799102"/>
              <a:ext cx="282778" cy="592243"/>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7CBB28C-C6EF-1670-5B4B-E7CDA1225243}"/>
                </a:ext>
              </a:extLst>
            </p:cNvPr>
            <p:cNvSpPr/>
            <p:nvPr/>
          </p:nvSpPr>
          <p:spPr>
            <a:xfrm rot="17172481" flipH="1">
              <a:off x="2341446" y="4798412"/>
              <a:ext cx="273919" cy="58236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9692A7E-0A53-BA74-AB42-5E05BABE5C26}"/>
                </a:ext>
              </a:extLst>
            </p:cNvPr>
            <p:cNvSpPr/>
            <p:nvPr/>
          </p:nvSpPr>
          <p:spPr>
            <a:xfrm rot="2820608">
              <a:off x="1266473" y="3780685"/>
              <a:ext cx="299624" cy="3941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C6C68008-9242-E4C9-F164-10BD7BF165BE}"/>
                </a:ext>
              </a:extLst>
            </p:cNvPr>
            <p:cNvSpPr/>
            <p:nvPr/>
          </p:nvSpPr>
          <p:spPr>
            <a:xfrm rot="19411276">
              <a:off x="2839056" y="3706214"/>
              <a:ext cx="339250" cy="5331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a:extLst>
                <a:ext uri="{FF2B5EF4-FFF2-40B4-BE49-F238E27FC236}">
                  <a16:creationId xmlns:a16="http://schemas.microsoft.com/office/drawing/2014/main" id="{8125F7FF-4EB5-40AA-1263-C4B67E61A2BE}"/>
                </a:ext>
              </a:extLst>
            </p:cNvPr>
            <p:cNvSpPr/>
            <p:nvPr/>
          </p:nvSpPr>
          <p:spPr>
            <a:xfrm rot="1325721">
              <a:off x="1538606" y="2413647"/>
              <a:ext cx="600004" cy="1672043"/>
            </a:xfrm>
            <a:prstGeom prst="trapezoid">
              <a:avLst>
                <a:gd name="adj" fmla="val 29408"/>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5381167E-6E61-EF9C-CA8C-3C9D6DE7C585}"/>
                </a:ext>
              </a:extLst>
            </p:cNvPr>
            <p:cNvSpPr/>
            <p:nvPr/>
          </p:nvSpPr>
          <p:spPr>
            <a:xfrm rot="20373468">
              <a:off x="2433667" y="2414331"/>
              <a:ext cx="600004" cy="1672043"/>
            </a:xfrm>
            <a:prstGeom prst="trapezoid">
              <a:avLst>
                <a:gd name="adj" fmla="val 29408"/>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14192109-B2F1-D35B-965B-7F20D9A289F4}"/>
                </a:ext>
              </a:extLst>
            </p:cNvPr>
            <p:cNvSpPr/>
            <p:nvPr/>
          </p:nvSpPr>
          <p:spPr>
            <a:xfrm>
              <a:off x="1627170" y="3733800"/>
              <a:ext cx="1219200" cy="1371600"/>
            </a:xfrm>
            <a:prstGeom prst="trapezoid">
              <a:avLst>
                <a:gd name="adj" fmla="val 2940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5F3E5B4E-C0A3-7CE6-90CE-30DB971A28DF}"/>
                </a:ext>
              </a:extLst>
            </p:cNvPr>
            <p:cNvSpPr/>
            <p:nvPr/>
          </p:nvSpPr>
          <p:spPr>
            <a:xfrm>
              <a:off x="1703370" y="2590800"/>
              <a:ext cx="1066800" cy="1549700"/>
            </a:xfrm>
            <a:prstGeom prst="trapezoid">
              <a:avLst>
                <a:gd name="adj" fmla="val 3546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a:extLst>
                <a:ext uri="{FF2B5EF4-FFF2-40B4-BE49-F238E27FC236}">
                  <a16:creationId xmlns:a16="http://schemas.microsoft.com/office/drawing/2014/main" id="{B28BB11D-42D4-825F-3EBF-45A315F5A111}"/>
                </a:ext>
              </a:extLst>
            </p:cNvPr>
            <p:cNvSpPr/>
            <p:nvPr/>
          </p:nvSpPr>
          <p:spPr>
            <a:xfrm rot="1015959">
              <a:off x="1717538" y="2400121"/>
              <a:ext cx="389825" cy="2305883"/>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07E558A0-6903-B97E-A39B-AFF6CD06B48B}"/>
                </a:ext>
              </a:extLst>
            </p:cNvPr>
            <p:cNvSpPr/>
            <p:nvPr/>
          </p:nvSpPr>
          <p:spPr>
            <a:xfrm rot="20966519">
              <a:off x="2425324" y="2493706"/>
              <a:ext cx="452612" cy="2189077"/>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a:extLst>
                <a:ext uri="{FF2B5EF4-FFF2-40B4-BE49-F238E27FC236}">
                  <a16:creationId xmlns:a16="http://schemas.microsoft.com/office/drawing/2014/main" id="{16F46179-9F25-14F4-A9ED-973C188E9DC4}"/>
                </a:ext>
              </a:extLst>
            </p:cNvPr>
            <p:cNvSpPr/>
            <p:nvPr/>
          </p:nvSpPr>
          <p:spPr>
            <a:xfrm rot="10800000">
              <a:off x="2080491" y="2447636"/>
              <a:ext cx="430230" cy="6096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161">
              <a:extLst>
                <a:ext uri="{FF2B5EF4-FFF2-40B4-BE49-F238E27FC236}">
                  <a16:creationId xmlns:a16="http://schemas.microsoft.com/office/drawing/2014/main" id="{36281D27-34B3-04B1-CDC4-AC7D36297F68}"/>
                </a:ext>
              </a:extLst>
            </p:cNvPr>
            <p:cNvGrpSpPr/>
            <p:nvPr/>
          </p:nvGrpSpPr>
          <p:grpSpPr>
            <a:xfrm rot="4749983">
              <a:off x="1709216" y="3589850"/>
              <a:ext cx="1919256" cy="266393"/>
              <a:chOff x="4724400" y="5943600"/>
              <a:chExt cx="2080202" cy="371013"/>
            </a:xfrm>
          </p:grpSpPr>
          <p:sp>
            <p:nvSpPr>
              <p:cNvPr id="96" name="Cross 95">
                <a:extLst>
                  <a:ext uri="{FF2B5EF4-FFF2-40B4-BE49-F238E27FC236}">
                    <a16:creationId xmlns:a16="http://schemas.microsoft.com/office/drawing/2014/main" id="{35FCEB0A-A782-508E-8395-B51F66F3D48F}"/>
                  </a:ext>
                </a:extLst>
              </p:cNvPr>
              <p:cNvSpPr/>
              <p:nvPr/>
            </p:nvSpPr>
            <p:spPr>
              <a:xfrm>
                <a:off x="6400800" y="5943600"/>
                <a:ext cx="403802" cy="361777"/>
              </a:xfrm>
              <a:prstGeom prst="plus">
                <a:avLst>
                  <a:gd name="adj" fmla="val 28692"/>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153">
                <a:extLst>
                  <a:ext uri="{FF2B5EF4-FFF2-40B4-BE49-F238E27FC236}">
                    <a16:creationId xmlns:a16="http://schemas.microsoft.com/office/drawing/2014/main" id="{D7F8C387-22A9-A905-B943-2786968F627B}"/>
                  </a:ext>
                </a:extLst>
              </p:cNvPr>
              <p:cNvGrpSpPr/>
              <p:nvPr/>
            </p:nvGrpSpPr>
            <p:grpSpPr>
              <a:xfrm>
                <a:off x="5830455" y="5952836"/>
                <a:ext cx="607291" cy="361777"/>
                <a:chOff x="4724400" y="5943600"/>
                <a:chExt cx="607291" cy="361777"/>
              </a:xfrm>
            </p:grpSpPr>
            <p:sp>
              <p:nvSpPr>
                <p:cNvPr id="108" name="Cross 107">
                  <a:extLst>
                    <a:ext uri="{FF2B5EF4-FFF2-40B4-BE49-F238E27FC236}">
                      <a16:creationId xmlns:a16="http://schemas.microsoft.com/office/drawing/2014/main" id="{07E29423-7817-413C-89BE-DD503B5A2FE8}"/>
                    </a:ext>
                  </a:extLst>
                </p:cNvPr>
                <p:cNvSpPr/>
                <p:nvPr/>
              </p:nvSpPr>
              <p:spPr>
                <a:xfrm>
                  <a:off x="4724400" y="5943600"/>
                  <a:ext cx="403802" cy="361777"/>
                </a:xfrm>
                <a:prstGeom prst="plus">
                  <a:avLst>
                    <a:gd name="adj" fmla="val 28692"/>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a:extLst>
                    <a:ext uri="{FF2B5EF4-FFF2-40B4-BE49-F238E27FC236}">
                      <a16:creationId xmlns:a16="http://schemas.microsoft.com/office/drawing/2014/main" id="{6389CCF6-C45C-0EE7-B4AE-BE8D0C716CD8}"/>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150">
                <a:extLst>
                  <a:ext uri="{FF2B5EF4-FFF2-40B4-BE49-F238E27FC236}">
                    <a16:creationId xmlns:a16="http://schemas.microsoft.com/office/drawing/2014/main" id="{0CE81FF5-1CF2-3448-9AAB-218773A8950F}"/>
                  </a:ext>
                </a:extLst>
              </p:cNvPr>
              <p:cNvGrpSpPr/>
              <p:nvPr/>
            </p:nvGrpSpPr>
            <p:grpSpPr>
              <a:xfrm>
                <a:off x="5257800" y="5943600"/>
                <a:ext cx="607291" cy="361777"/>
                <a:chOff x="4724400" y="5943600"/>
                <a:chExt cx="607291" cy="361777"/>
              </a:xfrm>
            </p:grpSpPr>
            <p:sp>
              <p:nvSpPr>
                <p:cNvPr id="106" name="Cross 105">
                  <a:extLst>
                    <a:ext uri="{FF2B5EF4-FFF2-40B4-BE49-F238E27FC236}">
                      <a16:creationId xmlns:a16="http://schemas.microsoft.com/office/drawing/2014/main" id="{EE5FCC71-E819-A3A0-6722-4053113E1959}"/>
                    </a:ext>
                  </a:extLst>
                </p:cNvPr>
                <p:cNvSpPr/>
                <p:nvPr/>
              </p:nvSpPr>
              <p:spPr>
                <a:xfrm>
                  <a:off x="4724400" y="5943600"/>
                  <a:ext cx="403802" cy="361777"/>
                </a:xfrm>
                <a:prstGeom prst="plus">
                  <a:avLst>
                    <a:gd name="adj" fmla="val 28692"/>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Diamond 106">
                  <a:extLst>
                    <a:ext uri="{FF2B5EF4-FFF2-40B4-BE49-F238E27FC236}">
                      <a16:creationId xmlns:a16="http://schemas.microsoft.com/office/drawing/2014/main" id="{94F94A3C-5E25-4346-A215-49786B91D2EE}"/>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149">
                <a:extLst>
                  <a:ext uri="{FF2B5EF4-FFF2-40B4-BE49-F238E27FC236}">
                    <a16:creationId xmlns:a16="http://schemas.microsoft.com/office/drawing/2014/main" id="{748BFFE6-2EE4-16F4-A273-D624EA2D64DD}"/>
                  </a:ext>
                </a:extLst>
              </p:cNvPr>
              <p:cNvGrpSpPr/>
              <p:nvPr/>
            </p:nvGrpSpPr>
            <p:grpSpPr>
              <a:xfrm>
                <a:off x="4724400" y="5943600"/>
                <a:ext cx="607291" cy="361777"/>
                <a:chOff x="4724400" y="5943600"/>
                <a:chExt cx="607291" cy="361777"/>
              </a:xfrm>
            </p:grpSpPr>
            <p:sp>
              <p:nvSpPr>
                <p:cNvPr id="104" name="Cross 103">
                  <a:extLst>
                    <a:ext uri="{FF2B5EF4-FFF2-40B4-BE49-F238E27FC236}">
                      <a16:creationId xmlns:a16="http://schemas.microsoft.com/office/drawing/2014/main" id="{A509147B-BB58-05B7-3F7B-B26BDDF94A55}"/>
                    </a:ext>
                  </a:extLst>
                </p:cNvPr>
                <p:cNvSpPr/>
                <p:nvPr/>
              </p:nvSpPr>
              <p:spPr>
                <a:xfrm>
                  <a:off x="4724400" y="5943600"/>
                  <a:ext cx="403802" cy="361777"/>
                </a:xfrm>
                <a:prstGeom prst="plus">
                  <a:avLst>
                    <a:gd name="adj" fmla="val 28692"/>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Diamond 104">
                  <a:extLst>
                    <a:ext uri="{FF2B5EF4-FFF2-40B4-BE49-F238E27FC236}">
                      <a16:creationId xmlns:a16="http://schemas.microsoft.com/office/drawing/2014/main" id="{196D3532-9B3F-24EE-4392-046A56391F6A}"/>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Diamond 99">
                <a:extLst>
                  <a:ext uri="{FF2B5EF4-FFF2-40B4-BE49-F238E27FC236}">
                    <a16:creationId xmlns:a16="http://schemas.microsoft.com/office/drawing/2014/main" id="{EC90FD5B-DD77-7763-9B55-22465B894593}"/>
                  </a:ext>
                </a:extLst>
              </p:cNvPr>
              <p:cNvSpPr/>
              <p:nvPr/>
            </p:nvSpPr>
            <p:spPr>
              <a:xfrm>
                <a:off x="4846782" y="6047509"/>
                <a:ext cx="152400" cy="152400"/>
              </a:xfrm>
              <a:prstGeom prst="diamond">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Diamond 100">
                <a:extLst>
                  <a:ext uri="{FF2B5EF4-FFF2-40B4-BE49-F238E27FC236}">
                    <a16:creationId xmlns:a16="http://schemas.microsoft.com/office/drawing/2014/main" id="{8308BDBF-3BA3-BEE1-2FCC-5C8541963385}"/>
                  </a:ext>
                </a:extLst>
              </p:cNvPr>
              <p:cNvSpPr/>
              <p:nvPr/>
            </p:nvSpPr>
            <p:spPr>
              <a:xfrm>
                <a:off x="5405582" y="6052127"/>
                <a:ext cx="152400" cy="152400"/>
              </a:xfrm>
              <a:prstGeom prst="diamond">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a:extLst>
                  <a:ext uri="{FF2B5EF4-FFF2-40B4-BE49-F238E27FC236}">
                    <a16:creationId xmlns:a16="http://schemas.microsoft.com/office/drawing/2014/main" id="{A50921E5-66A5-DBEE-D5C1-DC0D140408C2}"/>
                  </a:ext>
                </a:extLst>
              </p:cNvPr>
              <p:cNvSpPr/>
              <p:nvPr/>
            </p:nvSpPr>
            <p:spPr>
              <a:xfrm>
                <a:off x="5959764" y="6052127"/>
                <a:ext cx="152400" cy="152400"/>
              </a:xfrm>
              <a:prstGeom prst="diamond">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102">
                <a:extLst>
                  <a:ext uri="{FF2B5EF4-FFF2-40B4-BE49-F238E27FC236}">
                    <a16:creationId xmlns:a16="http://schemas.microsoft.com/office/drawing/2014/main" id="{DBA26565-6D31-7154-7D17-F57E408CACF0}"/>
                  </a:ext>
                </a:extLst>
              </p:cNvPr>
              <p:cNvSpPr/>
              <p:nvPr/>
            </p:nvSpPr>
            <p:spPr>
              <a:xfrm>
                <a:off x="6532419" y="6042891"/>
                <a:ext cx="152400" cy="152400"/>
              </a:xfrm>
              <a:prstGeom prst="diamond">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Regular Pentagon 64">
              <a:extLst>
                <a:ext uri="{FF2B5EF4-FFF2-40B4-BE49-F238E27FC236}">
                  <a16:creationId xmlns:a16="http://schemas.microsoft.com/office/drawing/2014/main" id="{97D30184-1AA2-5F64-6FE3-A6ED59D9B10C}"/>
                </a:ext>
              </a:extLst>
            </p:cNvPr>
            <p:cNvSpPr/>
            <p:nvPr/>
          </p:nvSpPr>
          <p:spPr>
            <a:xfrm rot="10800000">
              <a:off x="1874982" y="1722582"/>
              <a:ext cx="838200" cy="99060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loud 68">
              <a:extLst>
                <a:ext uri="{FF2B5EF4-FFF2-40B4-BE49-F238E27FC236}">
                  <a16:creationId xmlns:a16="http://schemas.microsoft.com/office/drawing/2014/main" id="{F65BD966-A0B1-734D-030B-EA6C39FA582C}"/>
                </a:ext>
              </a:extLst>
            </p:cNvPr>
            <p:cNvSpPr/>
            <p:nvPr/>
          </p:nvSpPr>
          <p:spPr>
            <a:xfrm rot="10986238">
              <a:off x="1775757" y="1246540"/>
              <a:ext cx="1033739" cy="883325"/>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161">
              <a:extLst>
                <a:ext uri="{FF2B5EF4-FFF2-40B4-BE49-F238E27FC236}">
                  <a16:creationId xmlns:a16="http://schemas.microsoft.com/office/drawing/2014/main" id="{E52AEECB-553C-F6CE-47FD-F900895A022E}"/>
                </a:ext>
              </a:extLst>
            </p:cNvPr>
            <p:cNvGrpSpPr/>
            <p:nvPr/>
          </p:nvGrpSpPr>
          <p:grpSpPr>
            <a:xfrm rot="6501932">
              <a:off x="871096" y="3599616"/>
              <a:ext cx="1919256" cy="266393"/>
              <a:chOff x="4724400" y="5943600"/>
              <a:chExt cx="2080202" cy="371013"/>
            </a:xfrm>
          </p:grpSpPr>
          <p:sp>
            <p:nvSpPr>
              <p:cNvPr id="82" name="Cross 81">
                <a:extLst>
                  <a:ext uri="{FF2B5EF4-FFF2-40B4-BE49-F238E27FC236}">
                    <a16:creationId xmlns:a16="http://schemas.microsoft.com/office/drawing/2014/main" id="{DC436C72-4787-AB19-7FAC-D317094D4B95}"/>
                  </a:ext>
                </a:extLst>
              </p:cNvPr>
              <p:cNvSpPr/>
              <p:nvPr/>
            </p:nvSpPr>
            <p:spPr>
              <a:xfrm>
                <a:off x="6400800" y="5943600"/>
                <a:ext cx="403802" cy="361777"/>
              </a:xfrm>
              <a:prstGeom prst="plus">
                <a:avLst>
                  <a:gd name="adj" fmla="val 28692"/>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153">
                <a:extLst>
                  <a:ext uri="{FF2B5EF4-FFF2-40B4-BE49-F238E27FC236}">
                    <a16:creationId xmlns:a16="http://schemas.microsoft.com/office/drawing/2014/main" id="{658A2748-4436-5B5A-F029-111E64EBF7FD}"/>
                  </a:ext>
                </a:extLst>
              </p:cNvPr>
              <p:cNvGrpSpPr/>
              <p:nvPr/>
            </p:nvGrpSpPr>
            <p:grpSpPr>
              <a:xfrm>
                <a:off x="5830455" y="5952836"/>
                <a:ext cx="607291" cy="361777"/>
                <a:chOff x="4724400" y="5943600"/>
                <a:chExt cx="607291" cy="361777"/>
              </a:xfrm>
            </p:grpSpPr>
            <p:sp>
              <p:nvSpPr>
                <p:cNvPr id="94" name="Cross 93">
                  <a:extLst>
                    <a:ext uri="{FF2B5EF4-FFF2-40B4-BE49-F238E27FC236}">
                      <a16:creationId xmlns:a16="http://schemas.microsoft.com/office/drawing/2014/main" id="{DE769A79-0398-B33D-F606-1B1511F682F9}"/>
                    </a:ext>
                  </a:extLst>
                </p:cNvPr>
                <p:cNvSpPr/>
                <p:nvPr/>
              </p:nvSpPr>
              <p:spPr>
                <a:xfrm>
                  <a:off x="4724400" y="5943600"/>
                  <a:ext cx="403802" cy="361777"/>
                </a:xfrm>
                <a:prstGeom prst="plus">
                  <a:avLst>
                    <a:gd name="adj" fmla="val 28692"/>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iamond 94">
                  <a:extLst>
                    <a:ext uri="{FF2B5EF4-FFF2-40B4-BE49-F238E27FC236}">
                      <a16:creationId xmlns:a16="http://schemas.microsoft.com/office/drawing/2014/main" id="{612A4FF8-0BDA-DAC3-96C9-EF45F22FE0AB}"/>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150">
                <a:extLst>
                  <a:ext uri="{FF2B5EF4-FFF2-40B4-BE49-F238E27FC236}">
                    <a16:creationId xmlns:a16="http://schemas.microsoft.com/office/drawing/2014/main" id="{D380ED35-11F9-6825-E4A8-3F702F8F6FE4}"/>
                  </a:ext>
                </a:extLst>
              </p:cNvPr>
              <p:cNvGrpSpPr/>
              <p:nvPr/>
            </p:nvGrpSpPr>
            <p:grpSpPr>
              <a:xfrm>
                <a:off x="5257800" y="5943600"/>
                <a:ext cx="607291" cy="361777"/>
                <a:chOff x="4724400" y="5943600"/>
                <a:chExt cx="607291" cy="361777"/>
              </a:xfrm>
            </p:grpSpPr>
            <p:sp>
              <p:nvSpPr>
                <p:cNvPr id="92" name="Cross 91">
                  <a:extLst>
                    <a:ext uri="{FF2B5EF4-FFF2-40B4-BE49-F238E27FC236}">
                      <a16:creationId xmlns:a16="http://schemas.microsoft.com/office/drawing/2014/main" id="{BBE8A861-7A70-3AC5-8662-DDBEC550E357}"/>
                    </a:ext>
                  </a:extLst>
                </p:cNvPr>
                <p:cNvSpPr/>
                <p:nvPr/>
              </p:nvSpPr>
              <p:spPr>
                <a:xfrm>
                  <a:off x="4724400" y="5943600"/>
                  <a:ext cx="403802" cy="361777"/>
                </a:xfrm>
                <a:prstGeom prst="plus">
                  <a:avLst>
                    <a:gd name="adj" fmla="val 28692"/>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08BC9E59-4977-E734-0E31-E3F66A628438}"/>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149">
                <a:extLst>
                  <a:ext uri="{FF2B5EF4-FFF2-40B4-BE49-F238E27FC236}">
                    <a16:creationId xmlns:a16="http://schemas.microsoft.com/office/drawing/2014/main" id="{CE5948BA-8A18-D468-45DC-FFD63E775997}"/>
                  </a:ext>
                </a:extLst>
              </p:cNvPr>
              <p:cNvGrpSpPr/>
              <p:nvPr/>
            </p:nvGrpSpPr>
            <p:grpSpPr>
              <a:xfrm>
                <a:off x="4724400" y="5943600"/>
                <a:ext cx="607291" cy="361777"/>
                <a:chOff x="4724400" y="5943600"/>
                <a:chExt cx="607291" cy="361777"/>
              </a:xfrm>
            </p:grpSpPr>
            <p:sp>
              <p:nvSpPr>
                <p:cNvPr id="90" name="Cross 89">
                  <a:extLst>
                    <a:ext uri="{FF2B5EF4-FFF2-40B4-BE49-F238E27FC236}">
                      <a16:creationId xmlns:a16="http://schemas.microsoft.com/office/drawing/2014/main" id="{88E2B2AF-B470-F4BE-1DDE-ECDF4B67243E}"/>
                    </a:ext>
                  </a:extLst>
                </p:cNvPr>
                <p:cNvSpPr/>
                <p:nvPr/>
              </p:nvSpPr>
              <p:spPr>
                <a:xfrm>
                  <a:off x="4724400" y="5943600"/>
                  <a:ext cx="403802" cy="361777"/>
                </a:xfrm>
                <a:prstGeom prst="plus">
                  <a:avLst>
                    <a:gd name="adj" fmla="val 28692"/>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iamond 90">
                  <a:extLst>
                    <a:ext uri="{FF2B5EF4-FFF2-40B4-BE49-F238E27FC236}">
                      <a16:creationId xmlns:a16="http://schemas.microsoft.com/office/drawing/2014/main" id="{D2425BD0-E8C0-9848-C7EE-145B3CF48FC1}"/>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Diamond 85">
                <a:extLst>
                  <a:ext uri="{FF2B5EF4-FFF2-40B4-BE49-F238E27FC236}">
                    <a16:creationId xmlns:a16="http://schemas.microsoft.com/office/drawing/2014/main" id="{461BEAD7-D580-1339-ADDC-83BD3EB22C1C}"/>
                  </a:ext>
                </a:extLst>
              </p:cNvPr>
              <p:cNvSpPr/>
              <p:nvPr/>
            </p:nvSpPr>
            <p:spPr>
              <a:xfrm>
                <a:off x="4846782" y="6047509"/>
                <a:ext cx="152400" cy="152400"/>
              </a:xfrm>
              <a:prstGeom prst="diamond">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19D3B0B0-0BC4-9D51-D705-7BC6AC4E79D2}"/>
                  </a:ext>
                </a:extLst>
              </p:cNvPr>
              <p:cNvSpPr/>
              <p:nvPr/>
            </p:nvSpPr>
            <p:spPr>
              <a:xfrm>
                <a:off x="5405582" y="6052127"/>
                <a:ext cx="152400" cy="152400"/>
              </a:xfrm>
              <a:prstGeom prst="diamond">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EC5DD005-A17A-CCEA-7E89-E360F4D1F656}"/>
                  </a:ext>
                </a:extLst>
              </p:cNvPr>
              <p:cNvSpPr/>
              <p:nvPr/>
            </p:nvSpPr>
            <p:spPr>
              <a:xfrm>
                <a:off x="5959764" y="6052127"/>
                <a:ext cx="152400" cy="152400"/>
              </a:xfrm>
              <a:prstGeom prst="diamond">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CFFF3F2E-1BA3-BD5B-8DEA-E03C8ECA1B1E}"/>
                  </a:ext>
                </a:extLst>
              </p:cNvPr>
              <p:cNvSpPr/>
              <p:nvPr/>
            </p:nvSpPr>
            <p:spPr>
              <a:xfrm>
                <a:off x="6532419" y="6042891"/>
                <a:ext cx="152400" cy="152400"/>
              </a:xfrm>
              <a:prstGeom prst="diamond">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Flowchart: Stored Data 70">
              <a:extLst>
                <a:ext uri="{FF2B5EF4-FFF2-40B4-BE49-F238E27FC236}">
                  <a16:creationId xmlns:a16="http://schemas.microsoft.com/office/drawing/2014/main" id="{78FDEFCF-C544-EB77-2330-CDE6182026AD}"/>
                </a:ext>
              </a:extLst>
            </p:cNvPr>
            <p:cNvSpPr/>
            <p:nvPr/>
          </p:nvSpPr>
          <p:spPr>
            <a:xfrm rot="5400000">
              <a:off x="2019299" y="1104901"/>
              <a:ext cx="533401" cy="1066800"/>
            </a:xfrm>
            <a:prstGeom prst="flowChartOnlineStorag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A317E2AC-ED81-E958-2BD8-199166038CD2}"/>
                </a:ext>
              </a:extLst>
            </p:cNvPr>
            <p:cNvGrpSpPr/>
            <p:nvPr/>
          </p:nvGrpSpPr>
          <p:grpSpPr>
            <a:xfrm>
              <a:off x="1775691" y="1417782"/>
              <a:ext cx="990600" cy="394218"/>
              <a:chOff x="3581400" y="2209800"/>
              <a:chExt cx="2489200" cy="990600"/>
            </a:xfrm>
          </p:grpSpPr>
          <p:grpSp>
            <p:nvGrpSpPr>
              <p:cNvPr id="73" name="Group 72">
                <a:extLst>
                  <a:ext uri="{FF2B5EF4-FFF2-40B4-BE49-F238E27FC236}">
                    <a16:creationId xmlns:a16="http://schemas.microsoft.com/office/drawing/2014/main" id="{91FB097C-F27D-C56F-C772-D21B2F790BD6}"/>
                  </a:ext>
                </a:extLst>
              </p:cNvPr>
              <p:cNvGrpSpPr/>
              <p:nvPr/>
            </p:nvGrpSpPr>
            <p:grpSpPr>
              <a:xfrm>
                <a:off x="3581400" y="2362200"/>
                <a:ext cx="838200" cy="838200"/>
                <a:chOff x="3581400" y="2362200"/>
                <a:chExt cx="838200" cy="838200"/>
              </a:xfrm>
            </p:grpSpPr>
            <p:sp>
              <p:nvSpPr>
                <p:cNvPr id="80" name="Regular Pentagon 81">
                  <a:extLst>
                    <a:ext uri="{FF2B5EF4-FFF2-40B4-BE49-F238E27FC236}">
                      <a16:creationId xmlns:a16="http://schemas.microsoft.com/office/drawing/2014/main" id="{582E65CA-A0B1-3018-EA7E-BFFAC8559FEB}"/>
                    </a:ext>
                  </a:extLst>
                </p:cNvPr>
                <p:cNvSpPr/>
                <p:nvPr/>
              </p:nvSpPr>
              <p:spPr>
                <a:xfrm>
                  <a:off x="3581400" y="2362200"/>
                  <a:ext cx="838200" cy="838200"/>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iamond 80">
                  <a:extLst>
                    <a:ext uri="{FF2B5EF4-FFF2-40B4-BE49-F238E27FC236}">
                      <a16:creationId xmlns:a16="http://schemas.microsoft.com/office/drawing/2014/main" id="{B5E8554F-F9F8-AD24-30CD-85CBFBF2FC13}"/>
                    </a:ext>
                  </a:extLst>
                </p:cNvPr>
                <p:cNvSpPr/>
                <p:nvPr/>
              </p:nvSpPr>
              <p:spPr>
                <a:xfrm>
                  <a:off x="3886200" y="2514600"/>
                  <a:ext cx="228600" cy="609600"/>
                </a:xfrm>
                <a:prstGeom prst="diamon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1EE934E8-F0BB-01BA-015B-69A00E75AC6D}"/>
                  </a:ext>
                </a:extLst>
              </p:cNvPr>
              <p:cNvGrpSpPr/>
              <p:nvPr/>
            </p:nvGrpSpPr>
            <p:grpSpPr>
              <a:xfrm rot="10800000">
                <a:off x="4419600" y="2209800"/>
                <a:ext cx="838200" cy="838200"/>
                <a:chOff x="3581400" y="2362200"/>
                <a:chExt cx="838200" cy="838200"/>
              </a:xfrm>
            </p:grpSpPr>
            <p:sp>
              <p:nvSpPr>
                <p:cNvPr id="78" name="Regular Pentagon 85">
                  <a:extLst>
                    <a:ext uri="{FF2B5EF4-FFF2-40B4-BE49-F238E27FC236}">
                      <a16:creationId xmlns:a16="http://schemas.microsoft.com/office/drawing/2014/main" id="{316EA404-9FD8-2CA9-2283-121AD95C6E95}"/>
                    </a:ext>
                  </a:extLst>
                </p:cNvPr>
                <p:cNvSpPr/>
                <p:nvPr/>
              </p:nvSpPr>
              <p:spPr>
                <a:xfrm>
                  <a:off x="3581400" y="2362200"/>
                  <a:ext cx="838200" cy="838200"/>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1CBF400B-59CA-1885-F1D1-12FF1000B712}"/>
                    </a:ext>
                  </a:extLst>
                </p:cNvPr>
                <p:cNvSpPr/>
                <p:nvPr/>
              </p:nvSpPr>
              <p:spPr>
                <a:xfrm>
                  <a:off x="3886200" y="2514600"/>
                  <a:ext cx="228600" cy="609600"/>
                </a:xfrm>
                <a:prstGeom prst="diamon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C94BB86D-BAF7-0D82-942C-DD75894677D2}"/>
                  </a:ext>
                </a:extLst>
              </p:cNvPr>
              <p:cNvGrpSpPr/>
              <p:nvPr/>
            </p:nvGrpSpPr>
            <p:grpSpPr>
              <a:xfrm>
                <a:off x="5232400" y="2362200"/>
                <a:ext cx="838200" cy="838200"/>
                <a:chOff x="3581400" y="2362200"/>
                <a:chExt cx="838200" cy="838200"/>
              </a:xfrm>
            </p:grpSpPr>
            <p:sp>
              <p:nvSpPr>
                <p:cNvPr id="76" name="Regular Pentagon 88">
                  <a:extLst>
                    <a:ext uri="{FF2B5EF4-FFF2-40B4-BE49-F238E27FC236}">
                      <a16:creationId xmlns:a16="http://schemas.microsoft.com/office/drawing/2014/main" id="{0FA115B5-C149-F2B6-2933-D668DFEEB04B}"/>
                    </a:ext>
                  </a:extLst>
                </p:cNvPr>
                <p:cNvSpPr/>
                <p:nvPr/>
              </p:nvSpPr>
              <p:spPr>
                <a:xfrm>
                  <a:off x="3581400" y="2362200"/>
                  <a:ext cx="838200" cy="838200"/>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670AEA35-10F2-5964-C159-AB4574ABB306}"/>
                    </a:ext>
                  </a:extLst>
                </p:cNvPr>
                <p:cNvSpPr/>
                <p:nvPr/>
              </p:nvSpPr>
              <p:spPr>
                <a:xfrm>
                  <a:off x="3886200" y="2514600"/>
                  <a:ext cx="228600" cy="609600"/>
                </a:xfrm>
                <a:prstGeom prst="diamon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10" name="Group 109">
            <a:extLst>
              <a:ext uri="{FF2B5EF4-FFF2-40B4-BE49-F238E27FC236}">
                <a16:creationId xmlns:a16="http://schemas.microsoft.com/office/drawing/2014/main" id="{D9C5BD4E-9C96-4585-775C-2DDAF83A5DD6}"/>
              </a:ext>
            </a:extLst>
          </p:cNvPr>
          <p:cNvGrpSpPr/>
          <p:nvPr/>
        </p:nvGrpSpPr>
        <p:grpSpPr>
          <a:xfrm>
            <a:off x="3968912" y="2360433"/>
            <a:ext cx="1601810" cy="3757485"/>
            <a:chOff x="2640425" y="914400"/>
            <a:chExt cx="1542152" cy="3617540"/>
          </a:xfrm>
        </p:grpSpPr>
        <p:sp>
          <p:nvSpPr>
            <p:cNvPr id="111" name="Cloud 110">
              <a:extLst>
                <a:ext uri="{FF2B5EF4-FFF2-40B4-BE49-F238E27FC236}">
                  <a16:creationId xmlns:a16="http://schemas.microsoft.com/office/drawing/2014/main" id="{05F794A0-2A9A-79AE-4F2C-004E9A270BE7}"/>
                </a:ext>
              </a:extLst>
            </p:cNvPr>
            <p:cNvSpPr/>
            <p:nvPr/>
          </p:nvSpPr>
          <p:spPr>
            <a:xfrm>
              <a:off x="2895600" y="16002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loud 111">
              <a:extLst>
                <a:ext uri="{FF2B5EF4-FFF2-40B4-BE49-F238E27FC236}">
                  <a16:creationId xmlns:a16="http://schemas.microsoft.com/office/drawing/2014/main" id="{86BC3DC7-51E0-FA83-EB79-2C8A99C8B2E9}"/>
                </a:ext>
              </a:extLst>
            </p:cNvPr>
            <p:cNvSpPr/>
            <p:nvPr/>
          </p:nvSpPr>
          <p:spPr>
            <a:xfrm>
              <a:off x="3657600" y="1524000"/>
              <a:ext cx="228600" cy="533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1E2B0D30-598F-B5FC-BACF-B79981F70D0D}"/>
                </a:ext>
              </a:extLst>
            </p:cNvPr>
            <p:cNvSpPr/>
            <p:nvPr/>
          </p:nvSpPr>
          <p:spPr>
            <a:xfrm rot="18773865">
              <a:off x="2482755" y="2680605"/>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99A97608-0B5C-BA71-2D7E-24F48DF7D442}"/>
                </a:ext>
              </a:extLst>
            </p:cNvPr>
            <p:cNvSpPr/>
            <p:nvPr/>
          </p:nvSpPr>
          <p:spPr>
            <a:xfrm rot="3375388">
              <a:off x="3741841" y="2692493"/>
              <a:ext cx="598406" cy="2830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rapezoid 114">
              <a:extLst>
                <a:ext uri="{FF2B5EF4-FFF2-40B4-BE49-F238E27FC236}">
                  <a16:creationId xmlns:a16="http://schemas.microsoft.com/office/drawing/2014/main" id="{BC89B2B0-073E-B361-D755-2205D027187B}"/>
                </a:ext>
              </a:extLst>
            </p:cNvPr>
            <p:cNvSpPr/>
            <p:nvPr/>
          </p:nvSpPr>
          <p:spPr>
            <a:xfrm rot="1753374" flipH="1">
              <a:off x="27516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rapezoid 115">
              <a:extLst>
                <a:ext uri="{FF2B5EF4-FFF2-40B4-BE49-F238E27FC236}">
                  <a16:creationId xmlns:a16="http://schemas.microsoft.com/office/drawing/2014/main" id="{F2DFA785-43B5-9DBC-FE8C-C89276AE0B8D}"/>
                </a:ext>
              </a:extLst>
            </p:cNvPr>
            <p:cNvSpPr/>
            <p:nvPr/>
          </p:nvSpPr>
          <p:spPr>
            <a:xfrm rot="19846626">
              <a:off x="3589815" y="1871065"/>
              <a:ext cx="457349" cy="1090184"/>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778983E0-7D82-0601-1109-3B5148749E0A}"/>
                </a:ext>
              </a:extLst>
            </p:cNvPr>
            <p:cNvSpPr/>
            <p:nvPr/>
          </p:nvSpPr>
          <p:spPr>
            <a:xfrm rot="20950279">
              <a:off x="3000640" y="416710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ACF2E315-352B-DD48-ACDA-FF5DA21AEBD0}"/>
                </a:ext>
              </a:extLst>
            </p:cNvPr>
            <p:cNvSpPr/>
            <p:nvPr/>
          </p:nvSpPr>
          <p:spPr>
            <a:xfrm rot="1946972">
              <a:off x="3404043" y="4168879"/>
              <a:ext cx="591263" cy="36306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apezoid 118">
              <a:extLst>
                <a:ext uri="{FF2B5EF4-FFF2-40B4-BE49-F238E27FC236}">
                  <a16:creationId xmlns:a16="http://schemas.microsoft.com/office/drawing/2014/main" id="{E3A4AF33-C98C-7778-53AC-1D81C13F2F52}"/>
                </a:ext>
              </a:extLst>
            </p:cNvPr>
            <p:cNvSpPr/>
            <p:nvPr/>
          </p:nvSpPr>
          <p:spPr>
            <a:xfrm>
              <a:off x="2895600" y="2057400"/>
              <a:ext cx="1090635" cy="2286000"/>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apezoid 119">
              <a:extLst>
                <a:ext uri="{FF2B5EF4-FFF2-40B4-BE49-F238E27FC236}">
                  <a16:creationId xmlns:a16="http://schemas.microsoft.com/office/drawing/2014/main" id="{154B6171-DC88-EB1E-A38C-FF72DD495FC8}"/>
                </a:ext>
              </a:extLst>
            </p:cNvPr>
            <p:cNvSpPr/>
            <p:nvPr/>
          </p:nvSpPr>
          <p:spPr>
            <a:xfrm>
              <a:off x="2895600" y="1676400"/>
              <a:ext cx="1038968" cy="2133600"/>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D83335DE-08BF-FFCC-CB9B-616D60610214}"/>
                </a:ext>
              </a:extLst>
            </p:cNvPr>
            <p:cNvSpPr/>
            <p:nvPr/>
          </p:nvSpPr>
          <p:spPr>
            <a:xfrm>
              <a:off x="3200400" y="1981200"/>
              <a:ext cx="384930" cy="3665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Moon 121">
              <a:extLst>
                <a:ext uri="{FF2B5EF4-FFF2-40B4-BE49-F238E27FC236}">
                  <a16:creationId xmlns:a16="http://schemas.microsoft.com/office/drawing/2014/main" id="{C574BC64-643E-86C9-658B-7524FE0CDE2A}"/>
                </a:ext>
              </a:extLst>
            </p:cNvPr>
            <p:cNvSpPr/>
            <p:nvPr/>
          </p:nvSpPr>
          <p:spPr>
            <a:xfrm rot="463348">
              <a:off x="3272137" y="206798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Moon 122">
              <a:extLst>
                <a:ext uri="{FF2B5EF4-FFF2-40B4-BE49-F238E27FC236}">
                  <a16:creationId xmlns:a16="http://schemas.microsoft.com/office/drawing/2014/main" id="{D86C7751-D017-C881-3543-AA46248A6E88}"/>
                </a:ext>
              </a:extLst>
            </p:cNvPr>
            <p:cNvSpPr/>
            <p:nvPr/>
          </p:nvSpPr>
          <p:spPr>
            <a:xfrm rot="10991834">
              <a:off x="3563875" y="2140327"/>
              <a:ext cx="300152" cy="211242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rapezoid 123">
              <a:extLst>
                <a:ext uri="{FF2B5EF4-FFF2-40B4-BE49-F238E27FC236}">
                  <a16:creationId xmlns:a16="http://schemas.microsoft.com/office/drawing/2014/main" id="{DD4B64DB-D037-B83F-90E0-BEC0F05BA7F1}"/>
                </a:ext>
              </a:extLst>
            </p:cNvPr>
            <p:cNvSpPr/>
            <p:nvPr/>
          </p:nvSpPr>
          <p:spPr>
            <a:xfrm rot="582184">
              <a:off x="3308344" y="2128164"/>
              <a:ext cx="457349" cy="2092182"/>
            </a:xfrm>
            <a:prstGeom prst="trapezoid">
              <a:avLst>
                <a:gd name="adj" fmla="val 3296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95">
              <a:extLst>
                <a:ext uri="{FF2B5EF4-FFF2-40B4-BE49-F238E27FC236}">
                  <a16:creationId xmlns:a16="http://schemas.microsoft.com/office/drawing/2014/main" id="{23B09981-E345-C504-7BB3-E59572BB4497}"/>
                </a:ext>
              </a:extLst>
            </p:cNvPr>
            <p:cNvGrpSpPr/>
            <p:nvPr/>
          </p:nvGrpSpPr>
          <p:grpSpPr>
            <a:xfrm>
              <a:off x="3581400" y="2057400"/>
              <a:ext cx="228600" cy="250371"/>
              <a:chOff x="1447800" y="4343400"/>
              <a:chExt cx="914400" cy="979714"/>
            </a:xfrm>
          </p:grpSpPr>
          <p:sp>
            <p:nvSpPr>
              <p:cNvPr id="129" name="Oval 128">
                <a:extLst>
                  <a:ext uri="{FF2B5EF4-FFF2-40B4-BE49-F238E27FC236}">
                    <a16:creationId xmlns:a16="http://schemas.microsoft.com/office/drawing/2014/main" id="{650EE4FE-8CC1-269E-D7F0-1ADEE07D036C}"/>
                  </a:ext>
                </a:extLst>
              </p:cNvPr>
              <p:cNvSpPr/>
              <p:nvPr/>
            </p:nvSpPr>
            <p:spPr>
              <a:xfrm>
                <a:off x="1447800" y="4343400"/>
                <a:ext cx="914400" cy="979714"/>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Quad Arrow Callout 203">
                <a:extLst>
                  <a:ext uri="{FF2B5EF4-FFF2-40B4-BE49-F238E27FC236}">
                    <a16:creationId xmlns:a16="http://schemas.microsoft.com/office/drawing/2014/main" id="{47340C12-C1FF-68A3-9A78-FFA8C1F955CB}"/>
                  </a:ext>
                </a:extLst>
              </p:cNvPr>
              <p:cNvSpPr/>
              <p:nvPr/>
            </p:nvSpPr>
            <p:spPr>
              <a:xfrm>
                <a:off x="1524000" y="4419600"/>
                <a:ext cx="762000" cy="838200"/>
              </a:xfrm>
              <a:prstGeom prst="quadArrowCallout">
                <a:avLst>
                  <a:gd name="adj1" fmla="val 16091"/>
                  <a:gd name="adj2" fmla="val 18515"/>
                  <a:gd name="adj3" fmla="val 18515"/>
                  <a:gd name="adj4" fmla="val 481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 name="Oval 125">
              <a:extLst>
                <a:ext uri="{FF2B5EF4-FFF2-40B4-BE49-F238E27FC236}">
                  <a16:creationId xmlns:a16="http://schemas.microsoft.com/office/drawing/2014/main" id="{76C6AF5F-FD25-2766-33DD-21E8DD813F1D}"/>
                </a:ext>
              </a:extLst>
            </p:cNvPr>
            <p:cNvSpPr/>
            <p:nvPr/>
          </p:nvSpPr>
          <p:spPr>
            <a:xfrm>
              <a:off x="2895600" y="914400"/>
              <a:ext cx="990600"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79BBE551-87C1-E9D4-A2B7-F871A53AB2FE}"/>
                </a:ext>
              </a:extLst>
            </p:cNvPr>
            <p:cNvSpPr/>
            <p:nvPr/>
          </p:nvSpPr>
          <p:spPr>
            <a:xfrm>
              <a:off x="3048000" y="1066800"/>
              <a:ext cx="719259" cy="101477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75B2347D-ABB8-35DD-AB6B-EB8D3925A5CB}"/>
                </a:ext>
              </a:extLst>
            </p:cNvPr>
            <p:cNvSpPr/>
            <p:nvPr/>
          </p:nvSpPr>
          <p:spPr>
            <a:xfrm>
              <a:off x="3048000" y="1219200"/>
              <a:ext cx="719259" cy="10147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1" name="TextBox 130">
            <a:extLst>
              <a:ext uri="{FF2B5EF4-FFF2-40B4-BE49-F238E27FC236}">
                <a16:creationId xmlns:a16="http://schemas.microsoft.com/office/drawing/2014/main" id="{42BFBEBA-924E-33B0-BE8F-DC064C6734C9}"/>
              </a:ext>
            </a:extLst>
          </p:cNvPr>
          <p:cNvSpPr txBox="1"/>
          <p:nvPr/>
        </p:nvSpPr>
        <p:spPr>
          <a:xfrm>
            <a:off x="1631770" y="671249"/>
            <a:ext cx="9144000" cy="2123658"/>
          </a:xfrm>
          <a:prstGeom prst="rect">
            <a:avLst/>
          </a:prstGeom>
          <a:noFill/>
        </p:spPr>
        <p:txBody>
          <a:bodyPr wrap="square" rtlCol="0">
            <a:spAutoFit/>
          </a:bodyPr>
          <a:lstStyle/>
          <a:p>
            <a:pPr algn="ctr"/>
            <a:r>
              <a:rPr lang="en-US" sz="6600" dirty="0">
                <a:solidFill>
                  <a:schemeClr val="bg1"/>
                </a:solidFill>
                <a:latin typeface="Arabic Typesetting" panose="03020402040406030203" pitchFamily="66" charset="-78"/>
                <a:cs typeface="Arabic Typesetting" panose="03020402040406030203" pitchFamily="66" charset="-78"/>
              </a:rPr>
              <a:t>Judgment and Resurrection</a:t>
            </a:r>
          </a:p>
          <a:p>
            <a:pPr algn="ctr"/>
            <a:r>
              <a:rPr lang="en-US" sz="6600" dirty="0">
                <a:solidFill>
                  <a:schemeClr val="bg1"/>
                </a:solidFill>
                <a:latin typeface="Arabic Typesetting" panose="03020402040406030203" pitchFamily="66" charset="-78"/>
                <a:cs typeface="Arabic Typesetting" panose="03020402040406030203" pitchFamily="66" charset="-78"/>
              </a:rPr>
              <a:t>Alma 12</a:t>
            </a:r>
          </a:p>
        </p:txBody>
      </p:sp>
    </p:spTree>
    <p:extLst>
      <p:ext uri="{BB962C8B-B14F-4D97-AF65-F5344CB8AC3E}">
        <p14:creationId xmlns:p14="http://schemas.microsoft.com/office/powerpoint/2010/main" val="15100294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1476A76-E469-420E-BE1F-103D7285B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76200" y="6432054"/>
            <a:ext cx="1905000" cy="369332"/>
          </a:xfrm>
          <a:prstGeom prst="rect">
            <a:avLst/>
          </a:prstGeom>
          <a:noFill/>
        </p:spPr>
        <p:txBody>
          <a:bodyPr wrap="square" rtlCol="0">
            <a:spAutoFit/>
          </a:bodyPr>
          <a:lstStyle/>
          <a:p>
            <a:r>
              <a:rPr lang="en-US" dirty="0">
                <a:solidFill>
                  <a:schemeClr val="bg1"/>
                </a:solidFill>
              </a:rPr>
              <a:t>Alma 12:1-7</a:t>
            </a:r>
          </a:p>
        </p:txBody>
      </p:sp>
      <p:sp>
        <p:nvSpPr>
          <p:cNvPr id="6" name="TextBox 5"/>
          <p:cNvSpPr txBox="1"/>
          <p:nvPr/>
        </p:nvSpPr>
        <p:spPr>
          <a:xfrm>
            <a:off x="1524000" y="0"/>
            <a:ext cx="9144000" cy="1107996"/>
          </a:xfrm>
          <a:prstGeom prst="rect">
            <a:avLst/>
          </a:prstGeom>
          <a:noFill/>
        </p:spPr>
        <p:txBody>
          <a:bodyPr wrap="square" rtlCol="0">
            <a:spAutoFit/>
          </a:bodyPr>
          <a:lstStyle/>
          <a:p>
            <a:pPr algn="ctr"/>
            <a:r>
              <a:rPr lang="en-US" sz="6600" dirty="0" err="1">
                <a:solidFill>
                  <a:schemeClr val="bg1"/>
                </a:solidFill>
                <a:latin typeface="Arabic Typesetting" panose="03020402040406030203" pitchFamily="66" charset="-78"/>
                <a:cs typeface="Arabic Typesetting" panose="03020402040406030203" pitchFamily="66" charset="-78"/>
              </a:rPr>
              <a:t>Zeezrom’s</a:t>
            </a:r>
            <a:r>
              <a:rPr lang="en-US" sz="6600" dirty="0">
                <a:solidFill>
                  <a:schemeClr val="bg1"/>
                </a:solidFill>
                <a:latin typeface="Arabic Typesetting" panose="03020402040406030203" pitchFamily="66" charset="-78"/>
                <a:cs typeface="Arabic Typesetting" panose="03020402040406030203" pitchFamily="66" charset="-78"/>
              </a:rPr>
              <a:t> Intentions</a:t>
            </a:r>
          </a:p>
        </p:txBody>
      </p:sp>
      <p:sp>
        <p:nvSpPr>
          <p:cNvPr id="7" name="TextBox 6"/>
          <p:cNvSpPr txBox="1"/>
          <p:nvPr/>
        </p:nvSpPr>
        <p:spPr>
          <a:xfrm>
            <a:off x="465577" y="783265"/>
            <a:ext cx="7523018" cy="1938992"/>
          </a:xfrm>
          <a:prstGeom prst="rect">
            <a:avLst/>
          </a:prstGeom>
          <a:noFill/>
        </p:spPr>
        <p:txBody>
          <a:bodyPr wrap="square" rtlCol="0">
            <a:spAutoFit/>
          </a:bodyPr>
          <a:lstStyle/>
          <a:p>
            <a:pPr fontAlgn="base"/>
            <a:r>
              <a:rPr lang="en-US" sz="2400" dirty="0">
                <a:solidFill>
                  <a:srgbClr val="FFFF00"/>
                </a:solidFill>
              </a:rPr>
              <a:t>Whose plan was </a:t>
            </a:r>
            <a:r>
              <a:rPr lang="en-US" sz="2400" dirty="0" err="1">
                <a:solidFill>
                  <a:srgbClr val="FFFF00"/>
                </a:solidFill>
              </a:rPr>
              <a:t>Zeezrom</a:t>
            </a:r>
            <a:r>
              <a:rPr lang="en-US" sz="2400" dirty="0">
                <a:solidFill>
                  <a:srgbClr val="FFFF00"/>
                </a:solidFill>
              </a:rPr>
              <a:t> following?</a:t>
            </a:r>
          </a:p>
          <a:p>
            <a:pPr fontAlgn="base"/>
            <a:endParaRPr lang="en-US" sz="2400" dirty="0">
              <a:solidFill>
                <a:srgbClr val="FFFF00"/>
              </a:solidFill>
            </a:endParaRPr>
          </a:p>
          <a:p>
            <a:pPr fontAlgn="base"/>
            <a:r>
              <a:rPr lang="en-US" sz="2400" dirty="0">
                <a:solidFill>
                  <a:srgbClr val="FFFF00"/>
                </a:solidFill>
              </a:rPr>
              <a:t>What did Alma say were the devil’s intentions?</a:t>
            </a:r>
          </a:p>
          <a:p>
            <a:pPr fontAlgn="base"/>
            <a:endParaRPr lang="en-US" sz="2400" dirty="0">
              <a:solidFill>
                <a:srgbClr val="FFFF00"/>
              </a:solidFill>
            </a:endParaRPr>
          </a:p>
          <a:p>
            <a:pPr fontAlgn="base"/>
            <a:r>
              <a:rPr lang="en-US" sz="2400" dirty="0">
                <a:solidFill>
                  <a:srgbClr val="FFFF00"/>
                </a:solidFill>
              </a:rPr>
              <a:t>What enabled Alma to see through this plan?</a:t>
            </a:r>
          </a:p>
        </p:txBody>
      </p:sp>
      <p:sp>
        <p:nvSpPr>
          <p:cNvPr id="8" name="TextBox 7"/>
          <p:cNvSpPr txBox="1"/>
          <p:nvPr/>
        </p:nvSpPr>
        <p:spPr>
          <a:xfrm>
            <a:off x="4692307" y="2868995"/>
            <a:ext cx="5715000" cy="3416320"/>
          </a:xfrm>
          <a:prstGeom prst="rect">
            <a:avLst/>
          </a:prstGeom>
          <a:noFill/>
        </p:spPr>
        <p:txBody>
          <a:bodyPr wrap="square" rtlCol="0">
            <a:spAutoFit/>
          </a:bodyPr>
          <a:lstStyle/>
          <a:p>
            <a:pPr fontAlgn="base"/>
            <a:r>
              <a:rPr lang="en-US" dirty="0">
                <a:solidFill>
                  <a:schemeClr val="bg1"/>
                </a:solidFill>
              </a:rPr>
              <a:t>“When the great council was held in heaven, in which all of us were involved, the Father presented his plan for peopling the earth, and for the salvation of man. Lucifer wanted to amend the plan. He proposed to destroy the agency of man and to save all mankind, that not one soul would be lost. This he would accomplish through outright force and coercion, denying all persons the right of choice.</a:t>
            </a:r>
          </a:p>
          <a:p>
            <a:pPr fontAlgn="base"/>
            <a:r>
              <a:rPr lang="en-US" dirty="0">
                <a:solidFill>
                  <a:schemeClr val="bg1"/>
                </a:solidFill>
              </a:rPr>
              <a:t>Satan’s proposal of compulsion was rejected by </a:t>
            </a:r>
          </a:p>
          <a:p>
            <a:pPr fontAlgn="base"/>
            <a:r>
              <a:rPr lang="en-US" dirty="0">
                <a:solidFill>
                  <a:schemeClr val="bg1"/>
                </a:solidFill>
              </a:rPr>
              <a:t>the Father, and Lucifer “was angry, and kept not </a:t>
            </a:r>
          </a:p>
          <a:p>
            <a:pPr fontAlgn="base"/>
            <a:r>
              <a:rPr lang="en-US" dirty="0">
                <a:solidFill>
                  <a:schemeClr val="bg1"/>
                </a:solidFill>
              </a:rPr>
              <a:t>his first estate; and, … many followed after him.”</a:t>
            </a:r>
          </a:p>
          <a:p>
            <a:pPr fontAlgn="base"/>
            <a:r>
              <a:rPr lang="en-US" dirty="0">
                <a:solidFill>
                  <a:schemeClr val="bg1"/>
                </a:solidFill>
              </a:rPr>
              <a:t>(Abr. 3:28.)</a:t>
            </a:r>
          </a:p>
          <a:p>
            <a:pPr fontAlgn="base"/>
            <a:r>
              <a:rPr lang="en-US" dirty="0" err="1">
                <a:solidFill>
                  <a:schemeClr val="bg1"/>
                </a:solidFill>
              </a:rPr>
              <a:t>Elray</a:t>
            </a:r>
            <a:r>
              <a:rPr lang="en-US" dirty="0">
                <a:solidFill>
                  <a:schemeClr val="bg1"/>
                </a:solidFill>
              </a:rPr>
              <a:t> L. Christiansen</a:t>
            </a:r>
          </a:p>
        </p:txBody>
      </p:sp>
      <p:pic>
        <p:nvPicPr>
          <p:cNvPr id="3" name="Picture 2">
            <a:extLst>
              <a:ext uri="{FF2B5EF4-FFF2-40B4-BE49-F238E27FC236}">
                <a16:creationId xmlns:a16="http://schemas.microsoft.com/office/drawing/2014/main" id="{A60FDC81-CFA6-41FC-9A04-BC8978BB1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7307" y="4737458"/>
            <a:ext cx="1438275" cy="1828800"/>
          </a:xfrm>
          <a:prstGeom prst="rect">
            <a:avLst/>
          </a:prstGeom>
        </p:spPr>
      </p:pic>
      <p:pic>
        <p:nvPicPr>
          <p:cNvPr id="5122" name="Picture 2" descr="reload">
            <a:extLst>
              <a:ext uri="{FF2B5EF4-FFF2-40B4-BE49-F238E27FC236}">
                <a16:creationId xmlns:a16="http://schemas.microsoft.com/office/drawing/2014/main" id="{509411FD-E6D5-5ACD-4951-9689DFF1B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862655"/>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27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96E517E2-0F3B-4289-8631-94590956B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49382" y="1219201"/>
            <a:ext cx="7980218" cy="5078313"/>
          </a:xfrm>
          <a:prstGeom prst="rect">
            <a:avLst/>
          </a:prstGeom>
        </p:spPr>
        <p:txBody>
          <a:bodyPr wrap="square">
            <a:spAutoFit/>
          </a:bodyPr>
          <a:lstStyle/>
          <a:p>
            <a:pPr fontAlgn="base"/>
            <a:r>
              <a:rPr lang="en-US" dirty="0">
                <a:solidFill>
                  <a:schemeClr val="bg1"/>
                </a:solidFill>
              </a:rPr>
              <a:t>How does Satan operate? What are his tactics? Using his superior knowledge, his unique powers of persuasion, half-truths, and complete lies, the evil one uses the spirit children who followed him (which were many), plus mortal beings who have yielded to his evil ways, to wage war against Jehovah and his followers; and they will, if they can, influence us to become critical and to rebel against God and his work. Thus he destroys the souls of men.</a:t>
            </a:r>
          </a:p>
          <a:p>
            <a:pPr fontAlgn="base"/>
            <a:endParaRPr lang="en-US" dirty="0">
              <a:solidFill>
                <a:schemeClr val="bg1"/>
              </a:solidFill>
            </a:endParaRPr>
          </a:p>
          <a:p>
            <a:pPr fontAlgn="base"/>
            <a:r>
              <a:rPr lang="en-US" dirty="0">
                <a:solidFill>
                  <a:schemeClr val="bg1"/>
                </a:solidFill>
              </a:rPr>
              <a:t>The scriptures tell us: “Satan </a:t>
            </a:r>
            <a:r>
              <a:rPr lang="en-US" dirty="0" err="1">
                <a:solidFill>
                  <a:schemeClr val="bg1"/>
                </a:solidFill>
              </a:rPr>
              <a:t>stirreth</a:t>
            </a:r>
            <a:r>
              <a:rPr lang="en-US" dirty="0">
                <a:solidFill>
                  <a:schemeClr val="bg1"/>
                </a:solidFill>
              </a:rPr>
              <a:t> them up, that he may lead their souls to destruction.” (D&amp;C 10:22.)</a:t>
            </a:r>
          </a:p>
          <a:p>
            <a:pPr fontAlgn="base"/>
            <a:endParaRPr lang="en-US" dirty="0">
              <a:solidFill>
                <a:schemeClr val="bg1"/>
              </a:solidFill>
            </a:endParaRPr>
          </a:p>
          <a:p>
            <a:pPr fontAlgn="base"/>
            <a:r>
              <a:rPr lang="en-US" dirty="0">
                <a:solidFill>
                  <a:schemeClr val="bg1"/>
                </a:solidFill>
              </a:rPr>
              <a:t>“Yea, he </a:t>
            </a:r>
            <a:r>
              <a:rPr lang="en-US" dirty="0" err="1">
                <a:solidFill>
                  <a:schemeClr val="bg1"/>
                </a:solidFill>
              </a:rPr>
              <a:t>saith</a:t>
            </a:r>
            <a:r>
              <a:rPr lang="en-US" dirty="0">
                <a:solidFill>
                  <a:schemeClr val="bg1"/>
                </a:solidFill>
              </a:rPr>
              <a:t> unto them: Deceive and lie in wait to catch, that ye may destroy; behold, this is no harm. …</a:t>
            </a:r>
          </a:p>
          <a:p>
            <a:pPr fontAlgn="base"/>
            <a:endParaRPr lang="en-US" dirty="0">
              <a:solidFill>
                <a:schemeClr val="bg1"/>
              </a:solidFill>
            </a:endParaRPr>
          </a:p>
          <a:p>
            <a:pPr fontAlgn="base"/>
            <a:r>
              <a:rPr lang="en-US" dirty="0">
                <a:solidFill>
                  <a:schemeClr val="bg1"/>
                </a:solidFill>
              </a:rPr>
              <a:t>“And thus he </a:t>
            </a:r>
            <a:r>
              <a:rPr lang="en-US" dirty="0" err="1">
                <a:solidFill>
                  <a:schemeClr val="bg1"/>
                </a:solidFill>
              </a:rPr>
              <a:t>flattereth</a:t>
            </a:r>
            <a:r>
              <a:rPr lang="en-US" dirty="0">
                <a:solidFill>
                  <a:schemeClr val="bg1"/>
                </a:solidFill>
              </a:rPr>
              <a:t> them, and </a:t>
            </a:r>
            <a:r>
              <a:rPr lang="en-US" dirty="0" err="1">
                <a:solidFill>
                  <a:schemeClr val="bg1"/>
                </a:solidFill>
              </a:rPr>
              <a:t>leadeth</a:t>
            </a:r>
            <a:r>
              <a:rPr lang="en-US" dirty="0">
                <a:solidFill>
                  <a:schemeClr val="bg1"/>
                </a:solidFill>
              </a:rPr>
              <a:t> them along until he </a:t>
            </a:r>
            <a:r>
              <a:rPr lang="en-US" dirty="0" err="1">
                <a:solidFill>
                  <a:schemeClr val="bg1"/>
                </a:solidFill>
              </a:rPr>
              <a:t>draggeth</a:t>
            </a:r>
            <a:r>
              <a:rPr lang="en-US" dirty="0">
                <a:solidFill>
                  <a:schemeClr val="bg1"/>
                </a:solidFill>
              </a:rPr>
              <a:t> their souls down to hell; and thus he </a:t>
            </a:r>
            <a:r>
              <a:rPr lang="en-US" dirty="0" err="1">
                <a:solidFill>
                  <a:schemeClr val="bg1"/>
                </a:solidFill>
              </a:rPr>
              <a:t>causeth</a:t>
            </a:r>
            <a:r>
              <a:rPr lang="en-US" dirty="0">
                <a:solidFill>
                  <a:schemeClr val="bg1"/>
                </a:solidFill>
              </a:rPr>
              <a:t> them to catch themselves in their own snare.</a:t>
            </a:r>
          </a:p>
          <a:p>
            <a:pPr fontAlgn="base"/>
            <a:endParaRPr lang="en-US" dirty="0">
              <a:solidFill>
                <a:schemeClr val="bg1"/>
              </a:solidFill>
            </a:endParaRPr>
          </a:p>
          <a:p>
            <a:pPr fontAlgn="base"/>
            <a:r>
              <a:rPr lang="en-US" dirty="0">
                <a:solidFill>
                  <a:schemeClr val="bg1"/>
                </a:solidFill>
              </a:rPr>
              <a:t>“And thus he </a:t>
            </a:r>
            <a:r>
              <a:rPr lang="en-US" dirty="0" err="1">
                <a:solidFill>
                  <a:schemeClr val="bg1"/>
                </a:solidFill>
              </a:rPr>
              <a:t>goeth</a:t>
            </a:r>
            <a:r>
              <a:rPr lang="en-US" dirty="0">
                <a:solidFill>
                  <a:schemeClr val="bg1"/>
                </a:solidFill>
              </a:rPr>
              <a:t> up and down, to and fro in the earth, seeking to destroy the souls of men.” (D&amp;C 10:25–27.) </a:t>
            </a:r>
            <a:r>
              <a:rPr lang="en-US" dirty="0" err="1">
                <a:solidFill>
                  <a:schemeClr val="bg1"/>
                </a:solidFill>
              </a:rPr>
              <a:t>Elray</a:t>
            </a:r>
            <a:r>
              <a:rPr lang="en-US" dirty="0">
                <a:solidFill>
                  <a:schemeClr val="bg1"/>
                </a:solidFill>
              </a:rPr>
              <a:t> L. Christiansen</a:t>
            </a:r>
          </a:p>
        </p:txBody>
      </p:sp>
      <p:sp>
        <p:nvSpPr>
          <p:cNvPr id="4" name="TextBox 3"/>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Arabic Typesetting" panose="03020402040406030203" pitchFamily="66" charset="-78"/>
                <a:cs typeface="Arabic Typesetting" panose="03020402040406030203" pitchFamily="66" charset="-78"/>
              </a:rPr>
              <a:t>The Snares of Satan</a:t>
            </a:r>
          </a:p>
        </p:txBody>
      </p:sp>
      <p:pic>
        <p:nvPicPr>
          <p:cNvPr id="61" name="Picture 60">
            <a:extLst>
              <a:ext uri="{FF2B5EF4-FFF2-40B4-BE49-F238E27FC236}">
                <a16:creationId xmlns:a16="http://schemas.microsoft.com/office/drawing/2014/main" id="{E809A117-A93A-4BFB-BF58-1A0BF1E8E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401" y="2360661"/>
            <a:ext cx="3538099" cy="3693775"/>
          </a:xfrm>
          <a:prstGeom prst="rect">
            <a:avLst/>
          </a:prstGeom>
        </p:spPr>
      </p:pic>
    </p:spTree>
    <p:extLst>
      <p:ext uri="{BB962C8B-B14F-4D97-AF65-F5344CB8AC3E}">
        <p14:creationId xmlns:p14="http://schemas.microsoft.com/office/powerpoint/2010/main" val="303370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animEffect transition="in" filter="fade">
                                      <p:cBhvr>
                                        <p:cTn id="9" dur="5500"/>
                                        <p:tgtEl>
                                          <p:spTgt spid="6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CB9297E-E2CC-4161-86ED-010FCC52E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p:nvSpPr>
        <p:spPr>
          <a:xfrm>
            <a:off x="716003" y="1856429"/>
            <a:ext cx="5486400" cy="5016758"/>
          </a:xfrm>
          <a:prstGeom prst="rect">
            <a:avLst/>
          </a:prstGeom>
        </p:spPr>
        <p:txBody>
          <a:bodyPr wrap="square">
            <a:spAutoFit/>
          </a:bodyPr>
          <a:lstStyle/>
          <a:p>
            <a:pPr fontAlgn="base"/>
            <a:r>
              <a:rPr lang="en-US" sz="2400" dirty="0">
                <a:solidFill>
                  <a:schemeClr val="bg1"/>
                </a:solidFill>
              </a:rPr>
              <a:t>To overcome a temptation or deception, we must first recognize it and the harm it can cause us.</a:t>
            </a:r>
          </a:p>
          <a:p>
            <a:pPr fontAlgn="base"/>
            <a:endParaRPr lang="en-US" sz="2400" dirty="0">
              <a:solidFill>
                <a:schemeClr val="bg1"/>
              </a:solidFill>
            </a:endParaRPr>
          </a:p>
          <a:p>
            <a:pPr fontAlgn="base"/>
            <a:r>
              <a:rPr lang="en-US" sz="2400" dirty="0">
                <a:solidFill>
                  <a:schemeClr val="bg1"/>
                </a:solidFill>
              </a:rPr>
              <a:t>Then we must do all we can to avoid it.</a:t>
            </a:r>
          </a:p>
          <a:p>
            <a:pPr fontAlgn="base"/>
            <a:endParaRPr lang="en-US" sz="4000" dirty="0">
              <a:solidFill>
                <a:schemeClr val="bg1"/>
              </a:solidFill>
            </a:endParaRPr>
          </a:p>
          <a:p>
            <a:pPr fontAlgn="base"/>
            <a:endParaRPr lang="en-US" sz="4000" dirty="0">
              <a:solidFill>
                <a:schemeClr val="bg1"/>
              </a:solidFill>
            </a:endParaRPr>
          </a:p>
          <a:p>
            <a:pPr algn="ctr" fontAlgn="base"/>
            <a:r>
              <a:rPr lang="en-US" sz="4000" dirty="0">
                <a:solidFill>
                  <a:srgbClr val="FFFF00"/>
                </a:solidFill>
              </a:rPr>
              <a:t>When has the Holy Ghost helped you recognize and avoid temptation?</a:t>
            </a:r>
            <a:r>
              <a:rPr lang="en-US" sz="4000" dirty="0">
                <a:solidFill>
                  <a:schemeClr val="bg1"/>
                </a:solidFill>
              </a:rPr>
              <a:t> </a:t>
            </a:r>
          </a:p>
        </p:txBody>
      </p:sp>
      <p:sp>
        <p:nvSpPr>
          <p:cNvPr id="14" name="TextBox 13"/>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Arabic Typesetting" panose="03020402040406030203" pitchFamily="66" charset="-78"/>
                <a:cs typeface="Arabic Typesetting" panose="03020402040406030203" pitchFamily="66" charset="-78"/>
              </a:rPr>
              <a:t>Overcoming Deceptions </a:t>
            </a:r>
          </a:p>
        </p:txBody>
      </p:sp>
      <p:pic>
        <p:nvPicPr>
          <p:cNvPr id="4" name="Picture 3">
            <a:extLst>
              <a:ext uri="{FF2B5EF4-FFF2-40B4-BE49-F238E27FC236}">
                <a16:creationId xmlns:a16="http://schemas.microsoft.com/office/drawing/2014/main" id="{1A6B7201-8217-44BD-852D-6FEAC5D55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047" y="2274312"/>
            <a:ext cx="4795655" cy="3732027"/>
          </a:xfrm>
          <a:prstGeom prst="rect">
            <a:avLst/>
          </a:prstGeom>
        </p:spPr>
      </p:pic>
      <p:sp>
        <p:nvSpPr>
          <p:cNvPr id="3" name="TextBox 2">
            <a:extLst>
              <a:ext uri="{FF2B5EF4-FFF2-40B4-BE49-F238E27FC236}">
                <a16:creationId xmlns:a16="http://schemas.microsoft.com/office/drawing/2014/main" id="{2D3978B1-6D2A-628C-797A-086A6D501698}"/>
              </a:ext>
            </a:extLst>
          </p:cNvPr>
          <p:cNvSpPr txBox="1"/>
          <p:nvPr/>
        </p:nvSpPr>
        <p:spPr>
          <a:xfrm>
            <a:off x="3292103" y="851661"/>
            <a:ext cx="6097772" cy="707886"/>
          </a:xfrm>
          <a:prstGeom prst="rect">
            <a:avLst/>
          </a:prstGeom>
          <a:noFill/>
        </p:spPr>
        <p:txBody>
          <a:bodyPr wrap="square">
            <a:spAutoFit/>
          </a:bodyPr>
          <a:lstStyle/>
          <a:p>
            <a:pPr algn="ctr"/>
            <a:r>
              <a:rPr lang="en-US" sz="2000" b="0" i="0" dirty="0">
                <a:solidFill>
                  <a:srgbClr val="FF0000"/>
                </a:solidFill>
                <a:effectLst/>
                <a:latin typeface="Abadi" panose="020B0604020104020204" pitchFamily="34" charset="0"/>
              </a:rPr>
              <a:t>One way Satan seeks to deceive us is by confusing our understanding of Jesus Christ.</a:t>
            </a:r>
            <a:endParaRPr lang="en-US" sz="2000" dirty="0">
              <a:solidFill>
                <a:srgbClr val="FF0000"/>
              </a:solidFill>
              <a:latin typeface="Abadi" panose="020B0604020104020204" pitchFamily="34" charset="0"/>
            </a:endParaRPr>
          </a:p>
        </p:txBody>
      </p:sp>
    </p:spTree>
    <p:extLst>
      <p:ext uri="{BB962C8B-B14F-4D97-AF65-F5344CB8AC3E}">
        <p14:creationId xmlns:p14="http://schemas.microsoft.com/office/powerpoint/2010/main" val="1442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A79D9C-22A7-8282-5C3E-6AD53CC463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B3BEC2A-0F9A-871A-B3A3-CD1362AFFD44}"/>
              </a:ext>
            </a:extLst>
          </p:cNvPr>
          <p:cNvSpPr txBox="1"/>
          <p:nvPr/>
        </p:nvSpPr>
        <p:spPr>
          <a:xfrm>
            <a:off x="241889" y="976562"/>
            <a:ext cx="6360929" cy="3139321"/>
          </a:xfrm>
          <a:prstGeom prst="rect">
            <a:avLst/>
          </a:prstGeom>
          <a:noFill/>
        </p:spPr>
        <p:txBody>
          <a:bodyPr wrap="square">
            <a:spAutoFit/>
          </a:bodyPr>
          <a:lstStyle/>
          <a:p>
            <a:pPr algn="l" fontAlgn="base"/>
            <a:r>
              <a:rPr lang="en-US" b="0" i="0" dirty="0">
                <a:solidFill>
                  <a:schemeClr val="bg1"/>
                </a:solidFill>
                <a:effectLst/>
              </a:rPr>
              <a:t>The adversary has many cunning strategies for keeping mortals from the truth. He offers the belief that truth is relative; appealing to our sense of tolerance and fairness, he keeps the real truth hidden by claiming that one person’s “truth” is as valid as any other.</a:t>
            </a:r>
          </a:p>
          <a:p>
            <a:pPr algn="l" fontAlgn="base"/>
            <a:endParaRPr lang="en-US" b="0" i="0" dirty="0">
              <a:solidFill>
                <a:schemeClr val="bg1"/>
              </a:solidFill>
              <a:effectLst/>
            </a:endParaRPr>
          </a:p>
          <a:p>
            <a:pPr algn="l" fontAlgn="base"/>
            <a:r>
              <a:rPr lang="en-US" b="0" i="0" dirty="0">
                <a:solidFill>
                  <a:schemeClr val="bg1"/>
                </a:solidFill>
                <a:effectLst/>
              </a:rPr>
              <a:t>Some he entices to believe that there is an absolute truth out there somewhere but that it is impossible for anyone to know it.</a:t>
            </a:r>
          </a:p>
          <a:p>
            <a:pPr algn="l" fontAlgn="base"/>
            <a:r>
              <a:rPr lang="en-US" b="0" i="0" dirty="0">
                <a:solidFill>
                  <a:schemeClr val="bg1"/>
                </a:solidFill>
                <a:effectLst/>
              </a:rPr>
              <a:t>For those who already embrace the truth, his primary strategy is to spread the seeds of doubt. </a:t>
            </a:r>
            <a:endParaRPr lang="en-US" dirty="0">
              <a:solidFill>
                <a:schemeClr val="bg1"/>
              </a:solidFill>
            </a:endParaRPr>
          </a:p>
          <a:p>
            <a:pPr algn="l" fontAlgn="base"/>
            <a:r>
              <a:rPr lang="en-US" b="0" i="0" dirty="0">
                <a:solidFill>
                  <a:schemeClr val="bg1"/>
                </a:solidFill>
                <a:effectLst/>
              </a:rPr>
              <a:t>Dieter F. Uchtdorf</a:t>
            </a:r>
          </a:p>
        </p:txBody>
      </p:sp>
      <p:sp>
        <p:nvSpPr>
          <p:cNvPr id="6" name="TextBox 5">
            <a:extLst>
              <a:ext uri="{FF2B5EF4-FFF2-40B4-BE49-F238E27FC236}">
                <a16:creationId xmlns:a16="http://schemas.microsoft.com/office/drawing/2014/main" id="{CC2AA1CF-65E4-FAEE-5C5F-E7AA825D3574}"/>
              </a:ext>
            </a:extLst>
          </p:cNvPr>
          <p:cNvSpPr txBox="1"/>
          <p:nvPr/>
        </p:nvSpPr>
        <p:spPr>
          <a:xfrm>
            <a:off x="5466021" y="4572716"/>
            <a:ext cx="6097772" cy="1631216"/>
          </a:xfrm>
          <a:prstGeom prst="rect">
            <a:avLst/>
          </a:prstGeom>
          <a:noFill/>
        </p:spPr>
        <p:txBody>
          <a:bodyPr wrap="square">
            <a:spAutoFit/>
          </a:bodyPr>
          <a:lstStyle/>
          <a:p>
            <a:r>
              <a:rPr lang="en-US" sz="2000" b="0" i="0" dirty="0">
                <a:solidFill>
                  <a:schemeClr val="bg1"/>
                </a:solidFill>
                <a:effectLst/>
              </a:rPr>
              <a:t>You don’t have to wonder about what is true. You do not have to wonder whom you can safely trust. Through personal revelation, you can receive your own witness … borne to your heart and mind about what is true. </a:t>
            </a:r>
          </a:p>
          <a:p>
            <a:r>
              <a:rPr lang="en-US" sz="2000" b="0" i="0" dirty="0">
                <a:solidFill>
                  <a:schemeClr val="bg1"/>
                </a:solidFill>
                <a:effectLst/>
              </a:rPr>
              <a:t>Russell M. Nelson</a:t>
            </a:r>
            <a:endParaRPr lang="en-US" sz="2000" dirty="0">
              <a:solidFill>
                <a:schemeClr val="bg1"/>
              </a:solidFill>
            </a:endParaRPr>
          </a:p>
        </p:txBody>
      </p:sp>
      <p:sp>
        <p:nvSpPr>
          <p:cNvPr id="7" name="TextBox 6">
            <a:extLst>
              <a:ext uri="{FF2B5EF4-FFF2-40B4-BE49-F238E27FC236}">
                <a16:creationId xmlns:a16="http://schemas.microsoft.com/office/drawing/2014/main" id="{56BB0401-0F31-AD0E-CED5-4226D0817610}"/>
              </a:ext>
            </a:extLst>
          </p:cNvPr>
          <p:cNvSpPr txBox="1"/>
          <p:nvPr/>
        </p:nvSpPr>
        <p:spPr>
          <a:xfrm>
            <a:off x="6339662" y="0"/>
            <a:ext cx="5224131" cy="1107996"/>
          </a:xfrm>
          <a:prstGeom prst="rect">
            <a:avLst/>
          </a:prstGeom>
          <a:noFill/>
        </p:spPr>
        <p:txBody>
          <a:bodyPr wrap="square" rtlCol="0">
            <a:spAutoFit/>
          </a:bodyPr>
          <a:lstStyle/>
          <a:p>
            <a:pPr algn="ctr"/>
            <a:r>
              <a:rPr lang="en-US" sz="6600" dirty="0">
                <a:solidFill>
                  <a:schemeClr val="bg1"/>
                </a:solidFill>
                <a:latin typeface="Arabic Typesetting" panose="03020402040406030203" pitchFamily="66" charset="-78"/>
                <a:cs typeface="Arabic Typesetting" panose="03020402040406030203" pitchFamily="66" charset="-78"/>
              </a:rPr>
              <a:t>What is the Truth?</a:t>
            </a:r>
          </a:p>
        </p:txBody>
      </p:sp>
      <p:pic>
        <p:nvPicPr>
          <p:cNvPr id="9" name="Picture 8" descr="A person in a suit and tie&#10;&#10;Description automatically generated">
            <a:extLst>
              <a:ext uri="{FF2B5EF4-FFF2-40B4-BE49-F238E27FC236}">
                <a16:creationId xmlns:a16="http://schemas.microsoft.com/office/drawing/2014/main" id="{89DBAEFB-78F2-27EF-318E-0D1D0FD2DC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761" y="1173795"/>
            <a:ext cx="2197648" cy="2744854"/>
          </a:xfrm>
          <a:prstGeom prst="rect">
            <a:avLst/>
          </a:prstGeom>
        </p:spPr>
      </p:pic>
      <p:pic>
        <p:nvPicPr>
          <p:cNvPr id="11" name="Picture 10" descr="A close-up of a person smiling&#10;&#10;Description automatically generated">
            <a:extLst>
              <a:ext uri="{FF2B5EF4-FFF2-40B4-BE49-F238E27FC236}">
                <a16:creationId xmlns:a16="http://schemas.microsoft.com/office/drawing/2014/main" id="{083B6010-6B82-520B-FF1C-E4DC7306A6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5460" y="4312412"/>
            <a:ext cx="1876425" cy="2349058"/>
          </a:xfrm>
          <a:prstGeom prst="rect">
            <a:avLst/>
          </a:prstGeom>
        </p:spPr>
      </p:pic>
    </p:spTree>
    <p:extLst>
      <p:ext uri="{BB962C8B-B14F-4D97-AF65-F5344CB8AC3E}">
        <p14:creationId xmlns:p14="http://schemas.microsoft.com/office/powerpoint/2010/main" val="143890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CB9297E-E2CC-4161-86ED-010FCC52E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CE57845-41FE-4956-AF8C-07BB8B851271}"/>
              </a:ext>
            </a:extLst>
          </p:cNvPr>
          <p:cNvSpPr/>
          <p:nvPr/>
        </p:nvSpPr>
        <p:spPr>
          <a:xfrm>
            <a:off x="875723" y="633054"/>
            <a:ext cx="6096000" cy="2554545"/>
          </a:xfrm>
          <a:prstGeom prst="rect">
            <a:avLst/>
          </a:prstGeom>
        </p:spPr>
        <p:txBody>
          <a:bodyPr>
            <a:spAutoFit/>
          </a:bodyPr>
          <a:lstStyle/>
          <a:p>
            <a:r>
              <a:rPr lang="en-US" sz="2000" b="0" i="0" dirty="0">
                <a:solidFill>
                  <a:schemeClr val="bg1"/>
                </a:solidFill>
                <a:effectLst/>
                <a:latin typeface="Abadi" panose="020B0604020104020204" pitchFamily="34" charset="0"/>
              </a:rPr>
              <a:t>“Just as the Holy Ghost strengthens us against evil, He also gives us the power to discern truth from falsehood. … </a:t>
            </a:r>
          </a:p>
          <a:p>
            <a:endParaRPr lang="en-US" sz="2000" dirty="0">
              <a:solidFill>
                <a:schemeClr val="bg1"/>
              </a:solidFill>
              <a:latin typeface="Abadi" panose="020B0604020104020204" pitchFamily="34" charset="0"/>
            </a:endParaRPr>
          </a:p>
          <a:p>
            <a:r>
              <a:rPr lang="en-US" sz="2000" b="0" i="0" dirty="0">
                <a:solidFill>
                  <a:schemeClr val="bg1"/>
                </a:solidFill>
                <a:effectLst/>
                <a:latin typeface="Abadi" panose="020B0604020104020204" pitchFamily="34" charset="0"/>
              </a:rPr>
              <a:t>Our human reason and the use of our physical senses will not be enough. We live in a time when even the wisest will be hard-pressed to distinguish truth from clever deception. …</a:t>
            </a:r>
            <a:endParaRPr lang="en-US" sz="2000" dirty="0">
              <a:solidFill>
                <a:schemeClr val="bg1"/>
              </a:solidFill>
            </a:endParaRPr>
          </a:p>
        </p:txBody>
      </p:sp>
      <p:sp>
        <p:nvSpPr>
          <p:cNvPr id="3" name="Rectangle 2">
            <a:extLst>
              <a:ext uri="{FF2B5EF4-FFF2-40B4-BE49-F238E27FC236}">
                <a16:creationId xmlns:a16="http://schemas.microsoft.com/office/drawing/2014/main" id="{B0511114-5088-4298-9A32-A2F72F2ABEFD}"/>
              </a:ext>
            </a:extLst>
          </p:cNvPr>
          <p:cNvSpPr/>
          <p:nvPr/>
        </p:nvSpPr>
        <p:spPr>
          <a:xfrm>
            <a:off x="6096000" y="3931339"/>
            <a:ext cx="4322272" cy="1631216"/>
          </a:xfrm>
          <a:prstGeom prst="rect">
            <a:avLst/>
          </a:prstGeom>
        </p:spPr>
        <p:txBody>
          <a:bodyPr wrap="square">
            <a:spAutoFit/>
          </a:bodyPr>
          <a:lstStyle/>
          <a:p>
            <a:r>
              <a:rPr lang="en-US" sz="2000" b="0" i="0" dirty="0">
                <a:solidFill>
                  <a:schemeClr val="bg1"/>
                </a:solidFill>
                <a:effectLst/>
                <a:latin typeface="Abadi" panose="020B0604020104020204" pitchFamily="34" charset="0"/>
              </a:rPr>
              <a:t>“… Since falsehoods and lies may be presented to us at any time, we need a constant influence of the Spirit of Truth to spare us moments of doubt.” </a:t>
            </a:r>
          </a:p>
          <a:p>
            <a:r>
              <a:rPr lang="en-US" sz="2000" b="0" i="0" dirty="0">
                <a:solidFill>
                  <a:schemeClr val="bg1"/>
                </a:solidFill>
                <a:effectLst/>
                <a:latin typeface="Abadi" panose="020B0604020104020204" pitchFamily="34" charset="0"/>
              </a:rPr>
              <a:t>Henry B. Eyring</a:t>
            </a:r>
            <a:endParaRPr lang="en-US" sz="2000" dirty="0">
              <a:solidFill>
                <a:schemeClr val="bg1"/>
              </a:solidFill>
            </a:endParaRPr>
          </a:p>
        </p:txBody>
      </p:sp>
      <p:pic>
        <p:nvPicPr>
          <p:cNvPr id="6" name="Picture 5">
            <a:extLst>
              <a:ext uri="{FF2B5EF4-FFF2-40B4-BE49-F238E27FC236}">
                <a16:creationId xmlns:a16="http://schemas.microsoft.com/office/drawing/2014/main" id="{E42AE8A6-8234-4AD4-B32B-1FC9E3EAE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2582" y="4900835"/>
            <a:ext cx="1385108" cy="1842796"/>
          </a:xfrm>
          <a:prstGeom prst="rect">
            <a:avLst/>
          </a:prstGeom>
        </p:spPr>
      </p:pic>
      <p:pic>
        <p:nvPicPr>
          <p:cNvPr id="8" name="Picture 7">
            <a:extLst>
              <a:ext uri="{FF2B5EF4-FFF2-40B4-BE49-F238E27FC236}">
                <a16:creationId xmlns:a16="http://schemas.microsoft.com/office/drawing/2014/main" id="{E541CC4F-32B1-4B4E-9A0A-6860255927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7445" y="722877"/>
            <a:ext cx="3175000" cy="2374900"/>
          </a:xfrm>
          <a:prstGeom prst="rect">
            <a:avLst/>
          </a:prstGeom>
        </p:spPr>
      </p:pic>
      <p:pic>
        <p:nvPicPr>
          <p:cNvPr id="10" name="Picture 9">
            <a:extLst>
              <a:ext uri="{FF2B5EF4-FFF2-40B4-BE49-F238E27FC236}">
                <a16:creationId xmlns:a16="http://schemas.microsoft.com/office/drawing/2014/main" id="{FCD268A5-130E-4DC1-B0DE-8F17175F4D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022" y="3531127"/>
            <a:ext cx="5422668" cy="2983345"/>
          </a:xfrm>
          <a:prstGeom prst="rect">
            <a:avLst/>
          </a:prstGeom>
        </p:spPr>
      </p:pic>
    </p:spTree>
    <p:extLst>
      <p:ext uri="{BB962C8B-B14F-4D97-AF65-F5344CB8AC3E}">
        <p14:creationId xmlns:p14="http://schemas.microsoft.com/office/powerpoint/2010/main" val="347092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a:extLst>
              <a:ext uri="{FF2B5EF4-FFF2-40B4-BE49-F238E27FC236}">
                <a16:creationId xmlns:a16="http://schemas.microsoft.com/office/drawing/2014/main" id="{A64CB5AE-FAC9-42E6-8E7E-0ACE527DA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extBox 14"/>
          <p:cNvSpPr txBox="1"/>
          <p:nvPr/>
        </p:nvSpPr>
        <p:spPr>
          <a:xfrm>
            <a:off x="221673" y="6471673"/>
            <a:ext cx="1905000" cy="369332"/>
          </a:xfrm>
          <a:prstGeom prst="rect">
            <a:avLst/>
          </a:prstGeom>
          <a:noFill/>
        </p:spPr>
        <p:txBody>
          <a:bodyPr wrap="square" rtlCol="0">
            <a:spAutoFit/>
          </a:bodyPr>
          <a:lstStyle/>
          <a:p>
            <a:r>
              <a:rPr lang="en-US" dirty="0">
                <a:solidFill>
                  <a:schemeClr val="bg1"/>
                </a:solidFill>
              </a:rPr>
              <a:t>Alma 12:1-7</a:t>
            </a:r>
          </a:p>
        </p:txBody>
      </p:sp>
      <p:sp>
        <p:nvSpPr>
          <p:cNvPr id="16" name="Rectangle 15"/>
          <p:cNvSpPr/>
          <p:nvPr/>
        </p:nvSpPr>
        <p:spPr>
          <a:xfrm>
            <a:off x="275315" y="1066800"/>
            <a:ext cx="6887485" cy="1938992"/>
          </a:xfrm>
          <a:prstGeom prst="rect">
            <a:avLst/>
          </a:prstGeom>
        </p:spPr>
        <p:txBody>
          <a:bodyPr wrap="square">
            <a:spAutoFit/>
          </a:bodyPr>
          <a:lstStyle/>
          <a:p>
            <a:pPr fontAlgn="base"/>
            <a:r>
              <a:rPr lang="en-US" sz="2400" dirty="0">
                <a:solidFill>
                  <a:schemeClr val="bg1"/>
                </a:solidFill>
              </a:rPr>
              <a:t>He knows all our thoughts—</a:t>
            </a:r>
          </a:p>
          <a:p>
            <a:pPr fontAlgn="base"/>
            <a:r>
              <a:rPr lang="en-US" sz="2400" i="1" dirty="0">
                <a:solidFill>
                  <a:schemeClr val="bg1"/>
                </a:solidFill>
              </a:rPr>
              <a:t>“Yea, I tell thee, that thou </a:t>
            </a:r>
            <a:r>
              <a:rPr lang="en-US" sz="2400" i="1" dirty="0" err="1">
                <a:solidFill>
                  <a:schemeClr val="bg1"/>
                </a:solidFill>
              </a:rPr>
              <a:t>mayest</a:t>
            </a:r>
            <a:r>
              <a:rPr lang="en-US" sz="2400" i="1" dirty="0">
                <a:solidFill>
                  <a:schemeClr val="bg1"/>
                </a:solidFill>
              </a:rPr>
              <a:t> know that there is none else save God that </a:t>
            </a:r>
            <a:r>
              <a:rPr lang="en-US" sz="2400" i="1" dirty="0" err="1">
                <a:solidFill>
                  <a:schemeClr val="bg1"/>
                </a:solidFill>
              </a:rPr>
              <a:t>knowest</a:t>
            </a:r>
            <a:r>
              <a:rPr lang="en-US" sz="2400" i="1" dirty="0">
                <a:solidFill>
                  <a:schemeClr val="bg1"/>
                </a:solidFill>
              </a:rPr>
              <a:t> thy thoughts and the intents of thy</a:t>
            </a:r>
            <a:r>
              <a:rPr lang="en-US" sz="2400" i="1" baseline="30000" dirty="0">
                <a:solidFill>
                  <a:schemeClr val="bg1"/>
                </a:solidFill>
              </a:rPr>
              <a:t> </a:t>
            </a:r>
            <a:r>
              <a:rPr lang="en-US" sz="2400" i="1" dirty="0">
                <a:solidFill>
                  <a:schemeClr val="bg1"/>
                </a:solidFill>
              </a:rPr>
              <a:t>heart.”</a:t>
            </a:r>
          </a:p>
          <a:p>
            <a:pPr fontAlgn="base"/>
            <a:r>
              <a:rPr lang="en-US" sz="2400" i="1" dirty="0">
                <a:solidFill>
                  <a:schemeClr val="bg1"/>
                </a:solidFill>
              </a:rPr>
              <a:t>D&amp;C 6:16</a:t>
            </a:r>
          </a:p>
        </p:txBody>
      </p:sp>
      <p:sp>
        <p:nvSpPr>
          <p:cNvPr id="17" name="Rectangle 16"/>
          <p:cNvSpPr/>
          <p:nvPr/>
        </p:nvSpPr>
        <p:spPr>
          <a:xfrm>
            <a:off x="4267200" y="5181600"/>
            <a:ext cx="4572000" cy="1200329"/>
          </a:xfrm>
          <a:prstGeom prst="rect">
            <a:avLst/>
          </a:prstGeom>
        </p:spPr>
        <p:txBody>
          <a:bodyPr wrap="square">
            <a:spAutoFit/>
          </a:bodyPr>
          <a:lstStyle/>
          <a:p>
            <a:pPr fontAlgn="base"/>
            <a:r>
              <a:rPr lang="en-US" sz="2400" dirty="0">
                <a:solidFill>
                  <a:schemeClr val="bg1"/>
                </a:solidFill>
              </a:rPr>
              <a:t>“The Devil has no power over us only as we permit him.”</a:t>
            </a:r>
          </a:p>
          <a:p>
            <a:pPr fontAlgn="base"/>
            <a:r>
              <a:rPr lang="en-US" sz="2400" i="1" dirty="0">
                <a:solidFill>
                  <a:schemeClr val="bg1"/>
                </a:solidFill>
              </a:rPr>
              <a:t>Joseph Smith</a:t>
            </a:r>
          </a:p>
        </p:txBody>
      </p:sp>
      <p:sp>
        <p:nvSpPr>
          <p:cNvPr id="18" name="TextBox 17"/>
          <p:cNvSpPr txBox="1"/>
          <p:nvPr/>
        </p:nvSpPr>
        <p:spPr>
          <a:xfrm>
            <a:off x="2438400" y="2971801"/>
            <a:ext cx="7086600" cy="584775"/>
          </a:xfrm>
          <a:prstGeom prst="rect">
            <a:avLst/>
          </a:prstGeom>
          <a:noFill/>
        </p:spPr>
        <p:txBody>
          <a:bodyPr wrap="square" rtlCol="0">
            <a:spAutoFit/>
          </a:bodyPr>
          <a:lstStyle/>
          <a:p>
            <a:r>
              <a:rPr lang="en-US" sz="3200" dirty="0">
                <a:solidFill>
                  <a:srgbClr val="FFFF00"/>
                </a:solidFill>
              </a:rPr>
              <a:t>Where does Satan get his power?</a:t>
            </a:r>
          </a:p>
        </p:txBody>
      </p:sp>
      <p:sp>
        <p:nvSpPr>
          <p:cNvPr id="19" name="TextBox 18"/>
          <p:cNvSpPr txBox="1"/>
          <p:nvPr/>
        </p:nvSpPr>
        <p:spPr>
          <a:xfrm>
            <a:off x="5867400" y="3810001"/>
            <a:ext cx="3200400" cy="1107996"/>
          </a:xfrm>
          <a:prstGeom prst="rect">
            <a:avLst/>
          </a:prstGeom>
          <a:noFill/>
        </p:spPr>
        <p:txBody>
          <a:bodyPr wrap="square" rtlCol="0">
            <a:spAutoFit/>
          </a:bodyPr>
          <a:lstStyle/>
          <a:p>
            <a:r>
              <a:rPr lang="en-US" sz="6600" dirty="0">
                <a:solidFill>
                  <a:srgbClr val="FF0000"/>
                </a:solidFill>
                <a:effectLst>
                  <a:glow rad="139700">
                    <a:schemeClr val="accent6">
                      <a:satMod val="175000"/>
                      <a:alpha val="40000"/>
                    </a:schemeClr>
                  </a:glow>
                </a:effectLst>
              </a:rPr>
              <a:t>From Us</a:t>
            </a:r>
          </a:p>
        </p:txBody>
      </p:sp>
      <p:pic>
        <p:nvPicPr>
          <p:cNvPr id="4" name="Picture 3">
            <a:extLst>
              <a:ext uri="{FF2B5EF4-FFF2-40B4-BE49-F238E27FC236}">
                <a16:creationId xmlns:a16="http://schemas.microsoft.com/office/drawing/2014/main" id="{2E3B599F-1F23-4135-B736-4D0125658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466" y="-170122"/>
            <a:ext cx="7924800" cy="1526845"/>
          </a:xfrm>
          <a:prstGeom prst="rect">
            <a:avLst/>
          </a:prstGeom>
        </p:spPr>
      </p:pic>
      <p:grpSp>
        <p:nvGrpSpPr>
          <p:cNvPr id="2" name="Group 64">
            <a:extLst>
              <a:ext uri="{FF2B5EF4-FFF2-40B4-BE49-F238E27FC236}">
                <a16:creationId xmlns:a16="http://schemas.microsoft.com/office/drawing/2014/main" id="{3BBCA8D0-40DA-9E95-A69C-5E303087EDFF}"/>
              </a:ext>
            </a:extLst>
          </p:cNvPr>
          <p:cNvGrpSpPr/>
          <p:nvPr/>
        </p:nvGrpSpPr>
        <p:grpSpPr>
          <a:xfrm>
            <a:off x="9173733" y="215939"/>
            <a:ext cx="2002399" cy="3930637"/>
            <a:chOff x="6014594" y="3657600"/>
            <a:chExt cx="1281022" cy="2514600"/>
          </a:xfrm>
        </p:grpSpPr>
        <p:sp>
          <p:nvSpPr>
            <p:cNvPr id="3" name="Oval 2">
              <a:extLst>
                <a:ext uri="{FF2B5EF4-FFF2-40B4-BE49-F238E27FC236}">
                  <a16:creationId xmlns:a16="http://schemas.microsoft.com/office/drawing/2014/main" id="{F67EBF3C-3ED7-6B72-E986-CEF6BA2953E8}"/>
                </a:ext>
              </a:extLst>
            </p:cNvPr>
            <p:cNvSpPr/>
            <p:nvPr/>
          </p:nvSpPr>
          <p:spPr>
            <a:xfrm rot="2741041">
              <a:off x="6251821" y="5792638"/>
              <a:ext cx="332117" cy="427008"/>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A66785B-8546-10DF-7D74-A13C873BFB36}"/>
                </a:ext>
              </a:extLst>
            </p:cNvPr>
            <p:cNvSpPr/>
            <p:nvPr/>
          </p:nvSpPr>
          <p:spPr>
            <a:xfrm rot="18253901">
              <a:off x="6640367" y="5789086"/>
              <a:ext cx="332117" cy="427008"/>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5">
              <a:extLst>
                <a:ext uri="{FF2B5EF4-FFF2-40B4-BE49-F238E27FC236}">
                  <a16:creationId xmlns:a16="http://schemas.microsoft.com/office/drawing/2014/main" id="{80055164-F4E9-0C44-A121-B4900D8CD082}"/>
                </a:ext>
              </a:extLst>
            </p:cNvPr>
            <p:cNvSpPr/>
            <p:nvPr/>
          </p:nvSpPr>
          <p:spPr>
            <a:xfrm>
              <a:off x="6014594" y="3752491"/>
              <a:ext cx="1233577" cy="996351"/>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B7558DB-999D-1913-92CB-AC211564A825}"/>
                </a:ext>
              </a:extLst>
            </p:cNvPr>
            <p:cNvSpPr/>
            <p:nvPr/>
          </p:nvSpPr>
          <p:spPr>
            <a:xfrm>
              <a:off x="6014594" y="5033513"/>
              <a:ext cx="237226" cy="3321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E3FBC3D-CFCA-61B3-CF0D-592BB4A83244}"/>
                </a:ext>
              </a:extLst>
            </p:cNvPr>
            <p:cNvSpPr/>
            <p:nvPr/>
          </p:nvSpPr>
          <p:spPr>
            <a:xfrm>
              <a:off x="7058390" y="5033513"/>
              <a:ext cx="237226" cy="3321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A1BA0A1D-7C1C-7C96-8DFD-4CE9701922F6}"/>
                </a:ext>
              </a:extLst>
            </p:cNvPr>
            <p:cNvSpPr/>
            <p:nvPr/>
          </p:nvSpPr>
          <p:spPr>
            <a:xfrm rot="20160541">
              <a:off x="6642090" y="4389797"/>
              <a:ext cx="517627" cy="862792"/>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112A89C1-CE51-23B8-4EFF-10E1D4070813}"/>
                </a:ext>
              </a:extLst>
            </p:cNvPr>
            <p:cNvSpPr/>
            <p:nvPr/>
          </p:nvSpPr>
          <p:spPr>
            <a:xfrm rot="1387770">
              <a:off x="6101331" y="4439229"/>
              <a:ext cx="517627" cy="789111"/>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D6BA7806-AF14-E293-12BE-DBAC5A338F4D}"/>
                </a:ext>
              </a:extLst>
            </p:cNvPr>
            <p:cNvSpPr/>
            <p:nvPr/>
          </p:nvSpPr>
          <p:spPr>
            <a:xfrm>
              <a:off x="6128152" y="4429169"/>
              <a:ext cx="948906" cy="1553250"/>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31B03CD7-6CD0-CCD8-EEAC-A4DDC2264B5A}"/>
                </a:ext>
              </a:extLst>
            </p:cNvPr>
            <p:cNvSpPr/>
            <p:nvPr/>
          </p:nvSpPr>
          <p:spPr>
            <a:xfrm rot="379796">
              <a:off x="6142083" y="4359556"/>
              <a:ext cx="517627" cy="1734234"/>
            </a:xfrm>
            <a:prstGeom prst="trapezoid">
              <a:avLst>
                <a:gd name="adj" fmla="val 41830"/>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2607C6C6-21A1-C890-6468-36D915379CCD}"/>
                </a:ext>
              </a:extLst>
            </p:cNvPr>
            <p:cNvSpPr/>
            <p:nvPr/>
          </p:nvSpPr>
          <p:spPr>
            <a:xfrm rot="21033800">
              <a:off x="6660558" y="4317335"/>
              <a:ext cx="517627" cy="1723811"/>
            </a:xfrm>
            <a:prstGeom prst="trapezoid">
              <a:avLst>
                <a:gd name="adj" fmla="val 4020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gular Pentagon 107">
              <a:extLst>
                <a:ext uri="{FF2B5EF4-FFF2-40B4-BE49-F238E27FC236}">
                  <a16:creationId xmlns:a16="http://schemas.microsoft.com/office/drawing/2014/main" id="{54978980-CCFF-7824-F6D1-F28EFB9F6A0D}"/>
                </a:ext>
              </a:extLst>
            </p:cNvPr>
            <p:cNvSpPr/>
            <p:nvPr/>
          </p:nvSpPr>
          <p:spPr>
            <a:xfrm rot="10800000">
              <a:off x="6299266" y="3799936"/>
              <a:ext cx="664234" cy="854015"/>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loud 74">
              <a:extLst>
                <a:ext uri="{FF2B5EF4-FFF2-40B4-BE49-F238E27FC236}">
                  <a16:creationId xmlns:a16="http://schemas.microsoft.com/office/drawing/2014/main" id="{B5F6CADB-DC79-A2AA-53EB-74CA37DDE58C}"/>
                </a:ext>
              </a:extLst>
            </p:cNvPr>
            <p:cNvSpPr/>
            <p:nvPr/>
          </p:nvSpPr>
          <p:spPr>
            <a:xfrm>
              <a:off x="6346711" y="3657600"/>
              <a:ext cx="569343" cy="474453"/>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loud 75">
              <a:extLst>
                <a:ext uri="{FF2B5EF4-FFF2-40B4-BE49-F238E27FC236}">
                  <a16:creationId xmlns:a16="http://schemas.microsoft.com/office/drawing/2014/main" id="{3CCD3591-C240-D4DE-280F-C3060BCE8B05}"/>
                </a:ext>
              </a:extLst>
            </p:cNvPr>
            <p:cNvSpPr/>
            <p:nvPr/>
          </p:nvSpPr>
          <p:spPr>
            <a:xfrm rot="18167829">
              <a:off x="6022703" y="3924809"/>
              <a:ext cx="790979" cy="28467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loud 76">
              <a:extLst>
                <a:ext uri="{FF2B5EF4-FFF2-40B4-BE49-F238E27FC236}">
                  <a16:creationId xmlns:a16="http://schemas.microsoft.com/office/drawing/2014/main" id="{11FD542C-F085-F8B9-6F19-040FB52BCDF6}"/>
                </a:ext>
              </a:extLst>
            </p:cNvPr>
            <p:cNvSpPr/>
            <p:nvPr/>
          </p:nvSpPr>
          <p:spPr>
            <a:xfrm rot="14977688">
              <a:off x="6507001" y="3983011"/>
              <a:ext cx="790979" cy="28467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Stored Data 77">
              <a:extLst>
                <a:ext uri="{FF2B5EF4-FFF2-40B4-BE49-F238E27FC236}">
                  <a16:creationId xmlns:a16="http://schemas.microsoft.com/office/drawing/2014/main" id="{02ABC38E-9E07-2E7F-66F1-90D3562FC308}"/>
                </a:ext>
              </a:extLst>
            </p:cNvPr>
            <p:cNvSpPr/>
            <p:nvPr/>
          </p:nvSpPr>
          <p:spPr>
            <a:xfrm rot="5400000">
              <a:off x="6465324" y="3349206"/>
              <a:ext cx="379562" cy="996351"/>
            </a:xfrm>
            <a:prstGeom prst="flowChartOnlineStorag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5DA691CE-D385-336C-EBF9-068BB0072DE6}"/>
                </a:ext>
              </a:extLst>
            </p:cNvPr>
            <p:cNvGrpSpPr/>
            <p:nvPr/>
          </p:nvGrpSpPr>
          <p:grpSpPr>
            <a:xfrm>
              <a:off x="6773719" y="4511615"/>
              <a:ext cx="178160" cy="1493964"/>
              <a:chOff x="6629400" y="1447800"/>
              <a:chExt cx="806264" cy="3603319"/>
            </a:xfrm>
          </p:grpSpPr>
          <p:grpSp>
            <p:nvGrpSpPr>
              <p:cNvPr id="106" name="Group 79">
                <a:extLst>
                  <a:ext uri="{FF2B5EF4-FFF2-40B4-BE49-F238E27FC236}">
                    <a16:creationId xmlns:a16="http://schemas.microsoft.com/office/drawing/2014/main" id="{6E7A0FA0-D0DC-4D46-0807-F33C264651B2}"/>
                  </a:ext>
                </a:extLst>
              </p:cNvPr>
              <p:cNvGrpSpPr/>
              <p:nvPr/>
            </p:nvGrpSpPr>
            <p:grpSpPr>
              <a:xfrm>
                <a:off x="6629400" y="1447800"/>
                <a:ext cx="713825" cy="1174911"/>
                <a:chOff x="6629400" y="1447800"/>
                <a:chExt cx="713825" cy="1174911"/>
              </a:xfrm>
            </p:grpSpPr>
            <p:sp>
              <p:nvSpPr>
                <p:cNvPr id="115" name="Regular Pentagon 148">
                  <a:extLst>
                    <a:ext uri="{FF2B5EF4-FFF2-40B4-BE49-F238E27FC236}">
                      <a16:creationId xmlns:a16="http://schemas.microsoft.com/office/drawing/2014/main" id="{F96A493C-A352-13D0-196D-5787A078433F}"/>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gular Pentagon 149">
                  <a:extLst>
                    <a:ext uri="{FF2B5EF4-FFF2-40B4-BE49-F238E27FC236}">
                      <a16:creationId xmlns:a16="http://schemas.microsoft.com/office/drawing/2014/main" id="{1B3E7675-89C7-3BEC-F78B-94535CFAF516}"/>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80">
                <a:extLst>
                  <a:ext uri="{FF2B5EF4-FFF2-40B4-BE49-F238E27FC236}">
                    <a16:creationId xmlns:a16="http://schemas.microsoft.com/office/drawing/2014/main" id="{2AB8E5C8-F511-BC03-815D-EC1FA3A7F07C}"/>
                  </a:ext>
                </a:extLst>
              </p:cNvPr>
              <p:cNvGrpSpPr/>
              <p:nvPr/>
            </p:nvGrpSpPr>
            <p:grpSpPr>
              <a:xfrm>
                <a:off x="6645639" y="2683240"/>
                <a:ext cx="713825" cy="1174911"/>
                <a:chOff x="6629400" y="1447800"/>
                <a:chExt cx="713825" cy="1174911"/>
              </a:xfrm>
            </p:grpSpPr>
            <p:sp>
              <p:nvSpPr>
                <p:cNvPr id="113" name="Regular Pentagon 146">
                  <a:extLst>
                    <a:ext uri="{FF2B5EF4-FFF2-40B4-BE49-F238E27FC236}">
                      <a16:creationId xmlns:a16="http://schemas.microsoft.com/office/drawing/2014/main" id="{8FD822D1-5EA2-F563-2A8C-6A7DB94E2BA6}"/>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gular Pentagon 147">
                  <a:extLst>
                    <a:ext uri="{FF2B5EF4-FFF2-40B4-BE49-F238E27FC236}">
                      <a16:creationId xmlns:a16="http://schemas.microsoft.com/office/drawing/2014/main" id="{8AC21DB3-F051-2A8E-0749-9BC6B4E4915F}"/>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83">
                <a:extLst>
                  <a:ext uri="{FF2B5EF4-FFF2-40B4-BE49-F238E27FC236}">
                    <a16:creationId xmlns:a16="http://schemas.microsoft.com/office/drawing/2014/main" id="{5AF2D7CE-326F-16C7-E1FD-6E87F8D2CE77}"/>
                  </a:ext>
                </a:extLst>
              </p:cNvPr>
              <p:cNvGrpSpPr/>
              <p:nvPr/>
            </p:nvGrpSpPr>
            <p:grpSpPr>
              <a:xfrm>
                <a:off x="6721839" y="3876208"/>
                <a:ext cx="713825" cy="1174911"/>
                <a:chOff x="6629400" y="1447800"/>
                <a:chExt cx="713825" cy="1174911"/>
              </a:xfrm>
            </p:grpSpPr>
            <p:sp>
              <p:nvSpPr>
                <p:cNvPr id="111" name="Regular Pentagon 144">
                  <a:extLst>
                    <a:ext uri="{FF2B5EF4-FFF2-40B4-BE49-F238E27FC236}">
                      <a16:creationId xmlns:a16="http://schemas.microsoft.com/office/drawing/2014/main" id="{BDC0625F-CF5E-5685-7D8D-1967787E241E}"/>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gular Pentagon 145">
                  <a:extLst>
                    <a:ext uri="{FF2B5EF4-FFF2-40B4-BE49-F238E27FC236}">
                      <a16:creationId xmlns:a16="http://schemas.microsoft.com/office/drawing/2014/main" id="{E752E2ED-68AA-19CB-5425-3579427C82B6}"/>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Quad Arrow 142">
                <a:extLst>
                  <a:ext uri="{FF2B5EF4-FFF2-40B4-BE49-F238E27FC236}">
                    <a16:creationId xmlns:a16="http://schemas.microsoft.com/office/drawing/2014/main" id="{5074ECC8-A81A-7CD8-7151-4DC0DE765606}"/>
                  </a:ext>
                </a:extLst>
              </p:cNvPr>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Quad Arrow 143">
                <a:extLst>
                  <a:ext uri="{FF2B5EF4-FFF2-40B4-BE49-F238E27FC236}">
                    <a16:creationId xmlns:a16="http://schemas.microsoft.com/office/drawing/2014/main" id="{D2BF53C4-CF3E-6821-E874-461068E5E71C}"/>
                  </a:ext>
                </a:extLst>
              </p:cNvPr>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9722FA71-B1C0-FE64-D7F7-F7707FDAF9F9}"/>
                </a:ext>
              </a:extLst>
            </p:cNvPr>
            <p:cNvGrpSpPr/>
            <p:nvPr/>
          </p:nvGrpSpPr>
          <p:grpSpPr>
            <a:xfrm>
              <a:off x="6346711" y="4511615"/>
              <a:ext cx="178160" cy="1493964"/>
              <a:chOff x="6629400" y="1447800"/>
              <a:chExt cx="806264" cy="3603319"/>
            </a:xfrm>
          </p:grpSpPr>
          <p:grpSp>
            <p:nvGrpSpPr>
              <p:cNvPr id="95" name="Group 79">
                <a:extLst>
                  <a:ext uri="{FF2B5EF4-FFF2-40B4-BE49-F238E27FC236}">
                    <a16:creationId xmlns:a16="http://schemas.microsoft.com/office/drawing/2014/main" id="{081E43A9-82BD-BDFE-A1B1-1892009384C5}"/>
                  </a:ext>
                </a:extLst>
              </p:cNvPr>
              <p:cNvGrpSpPr/>
              <p:nvPr/>
            </p:nvGrpSpPr>
            <p:grpSpPr>
              <a:xfrm>
                <a:off x="6629400" y="1447800"/>
                <a:ext cx="713825" cy="1174911"/>
                <a:chOff x="6629400" y="1447800"/>
                <a:chExt cx="713825" cy="1174911"/>
              </a:xfrm>
            </p:grpSpPr>
            <p:sp>
              <p:nvSpPr>
                <p:cNvPr id="104" name="Regular Pentagon 137">
                  <a:extLst>
                    <a:ext uri="{FF2B5EF4-FFF2-40B4-BE49-F238E27FC236}">
                      <a16:creationId xmlns:a16="http://schemas.microsoft.com/office/drawing/2014/main" id="{0E224DAF-411A-9494-7B89-1F043A9E5591}"/>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gular Pentagon 138">
                  <a:extLst>
                    <a:ext uri="{FF2B5EF4-FFF2-40B4-BE49-F238E27FC236}">
                      <a16:creationId xmlns:a16="http://schemas.microsoft.com/office/drawing/2014/main" id="{9A65B780-CEE3-97FA-E1BB-BCC9AB263D61}"/>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80">
                <a:extLst>
                  <a:ext uri="{FF2B5EF4-FFF2-40B4-BE49-F238E27FC236}">
                    <a16:creationId xmlns:a16="http://schemas.microsoft.com/office/drawing/2014/main" id="{B6BE50C2-6CE0-93BF-5803-2D48F10125E8}"/>
                  </a:ext>
                </a:extLst>
              </p:cNvPr>
              <p:cNvGrpSpPr/>
              <p:nvPr/>
            </p:nvGrpSpPr>
            <p:grpSpPr>
              <a:xfrm>
                <a:off x="6645639" y="2683240"/>
                <a:ext cx="713825" cy="1174911"/>
                <a:chOff x="6629400" y="1447800"/>
                <a:chExt cx="713825" cy="1174911"/>
              </a:xfrm>
            </p:grpSpPr>
            <p:sp>
              <p:nvSpPr>
                <p:cNvPr id="102" name="Regular Pentagon 135">
                  <a:extLst>
                    <a:ext uri="{FF2B5EF4-FFF2-40B4-BE49-F238E27FC236}">
                      <a16:creationId xmlns:a16="http://schemas.microsoft.com/office/drawing/2014/main" id="{5FD5B0F2-EBE6-8A24-60B8-5A8A63C57EC8}"/>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gular Pentagon 136">
                  <a:extLst>
                    <a:ext uri="{FF2B5EF4-FFF2-40B4-BE49-F238E27FC236}">
                      <a16:creationId xmlns:a16="http://schemas.microsoft.com/office/drawing/2014/main" id="{9EF89284-C616-71CC-72C0-BD01877E5C41}"/>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83">
                <a:extLst>
                  <a:ext uri="{FF2B5EF4-FFF2-40B4-BE49-F238E27FC236}">
                    <a16:creationId xmlns:a16="http://schemas.microsoft.com/office/drawing/2014/main" id="{BFD6BCE5-F2C7-3BA9-90C6-42164AF5D840}"/>
                  </a:ext>
                </a:extLst>
              </p:cNvPr>
              <p:cNvGrpSpPr/>
              <p:nvPr/>
            </p:nvGrpSpPr>
            <p:grpSpPr>
              <a:xfrm>
                <a:off x="6721839" y="3876208"/>
                <a:ext cx="713825" cy="1174911"/>
                <a:chOff x="6629400" y="1447800"/>
                <a:chExt cx="713825" cy="1174911"/>
              </a:xfrm>
            </p:grpSpPr>
            <p:sp>
              <p:nvSpPr>
                <p:cNvPr id="100" name="Regular Pentagon 133">
                  <a:extLst>
                    <a:ext uri="{FF2B5EF4-FFF2-40B4-BE49-F238E27FC236}">
                      <a16:creationId xmlns:a16="http://schemas.microsoft.com/office/drawing/2014/main" id="{43FF05E8-1178-0845-0004-382ADDE0986D}"/>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gular Pentagon 134">
                  <a:extLst>
                    <a:ext uri="{FF2B5EF4-FFF2-40B4-BE49-F238E27FC236}">
                      <a16:creationId xmlns:a16="http://schemas.microsoft.com/office/drawing/2014/main" id="{EADFBB05-4113-EEBC-9130-E24D91D1965A}"/>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Quad Arrow 131">
                <a:extLst>
                  <a:ext uri="{FF2B5EF4-FFF2-40B4-BE49-F238E27FC236}">
                    <a16:creationId xmlns:a16="http://schemas.microsoft.com/office/drawing/2014/main" id="{FE18F859-8466-A0BF-0EFD-BF8E96BECA72}"/>
                  </a:ext>
                </a:extLst>
              </p:cNvPr>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Quad Arrow 132">
                <a:extLst>
                  <a:ext uri="{FF2B5EF4-FFF2-40B4-BE49-F238E27FC236}">
                    <a16:creationId xmlns:a16="http://schemas.microsoft.com/office/drawing/2014/main" id="{BE27DA80-443B-49BA-9EF8-973152803050}"/>
                  </a:ext>
                </a:extLst>
              </p:cNvPr>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101">
              <a:extLst>
                <a:ext uri="{FF2B5EF4-FFF2-40B4-BE49-F238E27FC236}">
                  <a16:creationId xmlns:a16="http://schemas.microsoft.com/office/drawing/2014/main" id="{3A31F473-A34E-BDC8-D6C3-C0C152479D4C}"/>
                </a:ext>
              </a:extLst>
            </p:cNvPr>
            <p:cNvGrpSpPr/>
            <p:nvPr/>
          </p:nvGrpSpPr>
          <p:grpSpPr>
            <a:xfrm rot="16355409">
              <a:off x="6559288" y="3284183"/>
              <a:ext cx="209602" cy="1100863"/>
              <a:chOff x="6629400" y="1447800"/>
              <a:chExt cx="806264" cy="3603319"/>
            </a:xfrm>
          </p:grpSpPr>
          <p:grpSp>
            <p:nvGrpSpPr>
              <p:cNvPr id="84" name="Group 79">
                <a:extLst>
                  <a:ext uri="{FF2B5EF4-FFF2-40B4-BE49-F238E27FC236}">
                    <a16:creationId xmlns:a16="http://schemas.microsoft.com/office/drawing/2014/main" id="{E2F9DF7B-75D5-5CE0-CB56-CD46DA50A3A7}"/>
                  </a:ext>
                </a:extLst>
              </p:cNvPr>
              <p:cNvGrpSpPr/>
              <p:nvPr/>
            </p:nvGrpSpPr>
            <p:grpSpPr>
              <a:xfrm>
                <a:off x="6629400" y="1447800"/>
                <a:ext cx="713825" cy="1174911"/>
                <a:chOff x="6629400" y="1447800"/>
                <a:chExt cx="713825" cy="1174911"/>
              </a:xfrm>
            </p:grpSpPr>
            <p:sp>
              <p:nvSpPr>
                <p:cNvPr id="93" name="Regular Pentagon 126">
                  <a:extLst>
                    <a:ext uri="{FF2B5EF4-FFF2-40B4-BE49-F238E27FC236}">
                      <a16:creationId xmlns:a16="http://schemas.microsoft.com/office/drawing/2014/main" id="{2CFF90DB-369F-F63E-89C8-CBF564E57EE8}"/>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gular Pentagon 127">
                  <a:extLst>
                    <a:ext uri="{FF2B5EF4-FFF2-40B4-BE49-F238E27FC236}">
                      <a16:creationId xmlns:a16="http://schemas.microsoft.com/office/drawing/2014/main" id="{3DA01CB2-FF77-77C7-1410-CA666DF455F5}"/>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0">
                <a:extLst>
                  <a:ext uri="{FF2B5EF4-FFF2-40B4-BE49-F238E27FC236}">
                    <a16:creationId xmlns:a16="http://schemas.microsoft.com/office/drawing/2014/main" id="{8772320C-DF2D-59FD-A405-E4ABA2404BC2}"/>
                  </a:ext>
                </a:extLst>
              </p:cNvPr>
              <p:cNvGrpSpPr/>
              <p:nvPr/>
            </p:nvGrpSpPr>
            <p:grpSpPr>
              <a:xfrm>
                <a:off x="6645639" y="2683240"/>
                <a:ext cx="713825" cy="1174911"/>
                <a:chOff x="6629400" y="1447800"/>
                <a:chExt cx="713825" cy="1174911"/>
              </a:xfrm>
            </p:grpSpPr>
            <p:sp>
              <p:nvSpPr>
                <p:cNvPr id="91" name="Regular Pentagon 124">
                  <a:extLst>
                    <a:ext uri="{FF2B5EF4-FFF2-40B4-BE49-F238E27FC236}">
                      <a16:creationId xmlns:a16="http://schemas.microsoft.com/office/drawing/2014/main" id="{3F714816-436D-5CC5-31AF-EECC5B73E455}"/>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gular Pentagon 125">
                  <a:extLst>
                    <a:ext uri="{FF2B5EF4-FFF2-40B4-BE49-F238E27FC236}">
                      <a16:creationId xmlns:a16="http://schemas.microsoft.com/office/drawing/2014/main" id="{0F7141B6-19C8-6E3D-93E8-D0DE53C0C09A}"/>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3">
                <a:extLst>
                  <a:ext uri="{FF2B5EF4-FFF2-40B4-BE49-F238E27FC236}">
                    <a16:creationId xmlns:a16="http://schemas.microsoft.com/office/drawing/2014/main" id="{92DDD053-145D-FACF-6CC5-66046CC82AD0}"/>
                  </a:ext>
                </a:extLst>
              </p:cNvPr>
              <p:cNvGrpSpPr/>
              <p:nvPr/>
            </p:nvGrpSpPr>
            <p:grpSpPr>
              <a:xfrm>
                <a:off x="6721839" y="3876208"/>
                <a:ext cx="713825" cy="1174911"/>
                <a:chOff x="6629400" y="1447800"/>
                <a:chExt cx="713825" cy="1174911"/>
              </a:xfrm>
            </p:grpSpPr>
            <p:sp>
              <p:nvSpPr>
                <p:cNvPr id="89" name="Regular Pentagon 122">
                  <a:extLst>
                    <a:ext uri="{FF2B5EF4-FFF2-40B4-BE49-F238E27FC236}">
                      <a16:creationId xmlns:a16="http://schemas.microsoft.com/office/drawing/2014/main" id="{F8A0A831-29BA-4BAB-13C4-E458EA13AC63}"/>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gular Pentagon 123">
                  <a:extLst>
                    <a:ext uri="{FF2B5EF4-FFF2-40B4-BE49-F238E27FC236}">
                      <a16:creationId xmlns:a16="http://schemas.microsoft.com/office/drawing/2014/main" id="{BD593E71-90C3-81E9-F63D-E875D3CC2031}"/>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Quad Arrow 120">
                <a:extLst>
                  <a:ext uri="{FF2B5EF4-FFF2-40B4-BE49-F238E27FC236}">
                    <a16:creationId xmlns:a16="http://schemas.microsoft.com/office/drawing/2014/main" id="{91C06B53-D4AC-E579-7727-900C8AF49F97}"/>
                  </a:ext>
                </a:extLst>
              </p:cNvPr>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Quad Arrow 121">
                <a:extLst>
                  <a:ext uri="{FF2B5EF4-FFF2-40B4-BE49-F238E27FC236}">
                    <a16:creationId xmlns:a16="http://schemas.microsoft.com/office/drawing/2014/main" id="{EA497443-24CC-229F-50C0-33CA7D69E853}"/>
                  </a:ext>
                </a:extLst>
              </p:cNvPr>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Moon 81">
              <a:extLst>
                <a:ext uri="{FF2B5EF4-FFF2-40B4-BE49-F238E27FC236}">
                  <a16:creationId xmlns:a16="http://schemas.microsoft.com/office/drawing/2014/main" id="{1B6A4F62-C7D9-B8C1-6996-136AB44426AE}"/>
                </a:ext>
              </a:extLst>
            </p:cNvPr>
            <p:cNvSpPr/>
            <p:nvPr/>
          </p:nvSpPr>
          <p:spPr>
            <a:xfrm rot="5207311">
              <a:off x="6245101" y="4107455"/>
              <a:ext cx="115993" cy="476366"/>
            </a:xfrm>
            <a:prstGeom prst="moon">
              <a:avLst>
                <a:gd name="adj" fmla="val 2362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oon 82">
              <a:extLst>
                <a:ext uri="{FF2B5EF4-FFF2-40B4-BE49-F238E27FC236}">
                  <a16:creationId xmlns:a16="http://schemas.microsoft.com/office/drawing/2014/main" id="{A9CD1186-4476-F21F-04DD-5C3C5B522D8F}"/>
                </a:ext>
              </a:extLst>
            </p:cNvPr>
            <p:cNvSpPr/>
            <p:nvPr/>
          </p:nvSpPr>
          <p:spPr>
            <a:xfrm rot="5207311">
              <a:off x="6909335" y="4060009"/>
              <a:ext cx="115993" cy="476366"/>
            </a:xfrm>
            <a:prstGeom prst="moon">
              <a:avLst>
                <a:gd name="adj" fmla="val 2362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descr="A person wearing a white scarf&#10;&#10;Description automatically generated">
            <a:extLst>
              <a:ext uri="{FF2B5EF4-FFF2-40B4-BE49-F238E27FC236}">
                <a16:creationId xmlns:a16="http://schemas.microsoft.com/office/drawing/2014/main" id="{841E96FF-6782-D50E-A183-B6071FF571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1699" y="4910542"/>
            <a:ext cx="1228605" cy="1687644"/>
          </a:xfrm>
          <a:prstGeom prst="rect">
            <a:avLst/>
          </a:prstGeom>
        </p:spPr>
      </p:pic>
    </p:spTree>
    <p:extLst>
      <p:ext uri="{BB962C8B-B14F-4D97-AF65-F5344CB8AC3E}">
        <p14:creationId xmlns:p14="http://schemas.microsoft.com/office/powerpoint/2010/main" val="55056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3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1000" fill="hold"/>
                                        <p:tgtEl>
                                          <p:spTgt spid="2"/>
                                        </p:tgtEl>
                                        <p:attrNameLst>
                                          <p:attrName>ppt_w</p:attrName>
                                        </p:attrNameLst>
                                      </p:cBhvr>
                                      <p:tavLst>
                                        <p:tav tm="0">
                                          <p:val>
                                            <p:fltVal val="0"/>
                                          </p:val>
                                        </p:tav>
                                        <p:tav tm="100000">
                                          <p:val>
                                            <p:strVal val="#ppt_w"/>
                                          </p:val>
                                        </p:tav>
                                      </p:tavLst>
                                    </p:anim>
                                    <p:anim calcmode="lin" valueType="num">
                                      <p:cBhvr>
                                        <p:cTn id="10" dur="1000" fill="hold"/>
                                        <p:tgtEl>
                                          <p:spTgt spid="2"/>
                                        </p:tgtEl>
                                        <p:attrNameLst>
                                          <p:attrName>ppt_h</p:attrName>
                                        </p:attrNameLst>
                                      </p:cBhvr>
                                      <p:tavLst>
                                        <p:tav tm="0">
                                          <p:val>
                                            <p:fltVal val="0"/>
                                          </p:val>
                                        </p:tav>
                                        <p:tav tm="100000">
                                          <p:val>
                                            <p:strVal val="#ppt_h"/>
                                          </p:val>
                                        </p:tav>
                                      </p:tavLst>
                                    </p:anim>
                                    <p:anim calcmode="lin" valueType="num">
                                      <p:cBhvr>
                                        <p:cTn id="11" dur="1000" fill="hold"/>
                                        <p:tgtEl>
                                          <p:spTgt spid="2"/>
                                        </p:tgtEl>
                                        <p:attrNameLst>
                                          <p:attrName>style.rotation</p:attrName>
                                        </p:attrNameLst>
                                      </p:cBhvr>
                                      <p:tavLst>
                                        <p:tav tm="0">
                                          <p:val>
                                            <p:fltVal val="90"/>
                                          </p:val>
                                        </p:tav>
                                        <p:tav tm="100000">
                                          <p:val>
                                            <p:fltVal val="0"/>
                                          </p:val>
                                        </p:tav>
                                      </p:tavLst>
                                    </p:anim>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7849E8-EA16-441D-955D-93F494567D8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36286" t="39799" r="36250" b="36268"/>
          <a:stretch/>
        </p:blipFill>
        <p:spPr>
          <a:xfrm>
            <a:off x="0" y="0"/>
            <a:ext cx="12213132"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abic Typesetting" pitchFamily="66" charset="-78"/>
                <a:cs typeface="Arabic Typesetting" pitchFamily="66" charset="-78"/>
              </a:rPr>
              <a:t>Effectiveness of Prayers</a:t>
            </a:r>
          </a:p>
        </p:txBody>
      </p:sp>
      <p:sp>
        <p:nvSpPr>
          <p:cNvPr id="2" name="Rectangle 1">
            <a:extLst>
              <a:ext uri="{FF2B5EF4-FFF2-40B4-BE49-F238E27FC236}">
                <a16:creationId xmlns:a16="http://schemas.microsoft.com/office/drawing/2014/main" id="{1BF261B4-F1AD-4BCB-B5D6-AC5A2AF2BFCC}"/>
              </a:ext>
            </a:extLst>
          </p:cNvPr>
          <p:cNvSpPr/>
          <p:nvPr/>
        </p:nvSpPr>
        <p:spPr>
          <a:xfrm>
            <a:off x="1140012" y="1706754"/>
            <a:ext cx="6096000" cy="3416320"/>
          </a:xfrm>
          <a:prstGeom prst="rect">
            <a:avLst/>
          </a:prstGeom>
        </p:spPr>
        <p:txBody>
          <a:bodyPr>
            <a:spAutoFit/>
          </a:bodyPr>
          <a:lstStyle/>
          <a:p>
            <a:r>
              <a:rPr lang="en-US" sz="2400" dirty="0">
                <a:solidFill>
                  <a:schemeClr val="bg1"/>
                </a:solidFill>
                <a:latin typeface="Abadi" panose="020B0604020104020204" pitchFamily="34" charset="0"/>
              </a:rPr>
              <a:t>How close do you feel to your Heavenly Father? </a:t>
            </a:r>
          </a:p>
          <a:p>
            <a:endParaRPr lang="en-US" sz="2400" dirty="0">
              <a:solidFill>
                <a:schemeClr val="bg1"/>
              </a:solidFill>
              <a:latin typeface="Abadi" panose="020B0604020104020204" pitchFamily="34" charset="0"/>
            </a:endParaRPr>
          </a:p>
          <a:p>
            <a:r>
              <a:rPr lang="en-US" sz="2400" dirty="0">
                <a:solidFill>
                  <a:schemeClr val="bg1"/>
                </a:solidFill>
                <a:latin typeface="Abadi" panose="020B0604020104020204" pitchFamily="34" charset="0"/>
              </a:rPr>
              <a:t>Do you feel that your prayers are answered? </a:t>
            </a:r>
          </a:p>
          <a:p>
            <a:endParaRPr lang="en-US" sz="2400" dirty="0">
              <a:solidFill>
                <a:schemeClr val="bg1"/>
              </a:solidFill>
              <a:latin typeface="Abadi" panose="020B0604020104020204" pitchFamily="34" charset="0"/>
            </a:endParaRPr>
          </a:p>
          <a:p>
            <a:r>
              <a:rPr lang="en-US" sz="2400" dirty="0">
                <a:solidFill>
                  <a:schemeClr val="bg1"/>
                </a:solidFill>
                <a:latin typeface="Abadi" panose="020B0604020104020204" pitchFamily="34" charset="0"/>
              </a:rPr>
              <a:t>Do you feel that the time you spend in prayer enriches and uplifts your soul? </a:t>
            </a:r>
          </a:p>
          <a:p>
            <a:endParaRPr lang="en-US" sz="2400" dirty="0">
              <a:solidFill>
                <a:schemeClr val="bg1"/>
              </a:solidFill>
              <a:latin typeface="Abadi" panose="020B0604020104020204" pitchFamily="34" charset="0"/>
            </a:endParaRPr>
          </a:p>
          <a:p>
            <a:r>
              <a:rPr lang="en-US" sz="2400" dirty="0">
                <a:solidFill>
                  <a:schemeClr val="bg1"/>
                </a:solidFill>
                <a:latin typeface="Abadi" panose="020B0604020104020204" pitchFamily="34" charset="0"/>
              </a:rPr>
              <a:t>Is there room for improvement?</a:t>
            </a:r>
            <a:endParaRPr lang="en-US" sz="2400" dirty="0">
              <a:solidFill>
                <a:schemeClr val="bg1"/>
              </a:solidFill>
            </a:endParaRPr>
          </a:p>
        </p:txBody>
      </p:sp>
      <p:pic>
        <p:nvPicPr>
          <p:cNvPr id="11" name="Picture 2" descr="http://www.uni.edu/becker/anImated%20question%20mark%20.gif">
            <a:extLst>
              <a:ext uri="{FF2B5EF4-FFF2-40B4-BE49-F238E27FC236}">
                <a16:creationId xmlns:a16="http://schemas.microsoft.com/office/drawing/2014/main" id="{21137BB4-3FFC-4082-9763-9E3F02CC1745}"/>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2246" y="1410732"/>
            <a:ext cx="2580849" cy="43804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FE62956-B4B7-48DA-8937-E0222E905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796" y="103669"/>
            <a:ext cx="1036087" cy="1307063"/>
          </a:xfrm>
          <a:prstGeom prst="rect">
            <a:avLst/>
          </a:prstGeom>
        </p:spPr>
      </p:pic>
    </p:spTree>
    <p:extLst>
      <p:ext uri="{BB962C8B-B14F-4D97-AF65-F5344CB8AC3E}">
        <p14:creationId xmlns:p14="http://schemas.microsoft.com/office/powerpoint/2010/main" val="421739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AD238-FE36-4781-FCFF-9D477A6F4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2FD73DC-ADA6-FFBE-BC8E-F455BB28A25D}"/>
              </a:ext>
            </a:extLst>
          </p:cNvPr>
          <p:cNvSpPr txBox="1"/>
          <p:nvPr/>
        </p:nvSpPr>
        <p:spPr>
          <a:xfrm>
            <a:off x="295053" y="1036714"/>
            <a:ext cx="6097772" cy="1200329"/>
          </a:xfrm>
          <a:prstGeom prst="rect">
            <a:avLst/>
          </a:prstGeom>
          <a:noFill/>
        </p:spPr>
        <p:txBody>
          <a:bodyPr wrap="square">
            <a:spAutoFit/>
          </a:bodyPr>
          <a:lstStyle/>
          <a:p>
            <a:r>
              <a:rPr lang="en-US" sz="2400" dirty="0">
                <a:solidFill>
                  <a:schemeClr val="bg1"/>
                </a:solidFill>
                <a:latin typeface="Abadi" panose="020B0604020104020204" pitchFamily="34" charset="0"/>
              </a:rPr>
              <a:t>I</a:t>
            </a:r>
            <a:r>
              <a:rPr lang="en-US" sz="2400" b="1" i="0" dirty="0">
                <a:solidFill>
                  <a:schemeClr val="bg1"/>
                </a:solidFill>
                <a:effectLst/>
                <a:latin typeface="Abadi" panose="020B0604020104020204" pitchFamily="34" charset="0"/>
              </a:rPr>
              <a:t>f we do not harden our hearts and we diligently give heed to God’s word, we can come to know God’s mysteries</a:t>
            </a:r>
            <a:r>
              <a:rPr lang="en-US" sz="2400" dirty="0">
                <a:solidFill>
                  <a:schemeClr val="bg1"/>
                </a:solidFill>
                <a:latin typeface="Abadi" panose="020B0604020104020204" pitchFamily="34" charset="0"/>
              </a:rPr>
              <a:t>.</a:t>
            </a:r>
          </a:p>
        </p:txBody>
      </p:sp>
      <p:sp>
        <p:nvSpPr>
          <p:cNvPr id="6" name="TextBox 5">
            <a:extLst>
              <a:ext uri="{FF2B5EF4-FFF2-40B4-BE49-F238E27FC236}">
                <a16:creationId xmlns:a16="http://schemas.microsoft.com/office/drawing/2014/main" id="{7C68921D-483D-4886-0B49-17922C61B5F0}"/>
              </a:ext>
            </a:extLst>
          </p:cNvPr>
          <p:cNvSpPr txBox="1"/>
          <p:nvPr/>
        </p:nvSpPr>
        <p:spPr>
          <a:xfrm>
            <a:off x="5281723" y="4620958"/>
            <a:ext cx="6097772" cy="1200329"/>
          </a:xfrm>
          <a:prstGeom prst="rect">
            <a:avLst/>
          </a:prstGeom>
          <a:noFill/>
        </p:spPr>
        <p:txBody>
          <a:bodyPr wrap="square">
            <a:spAutoFit/>
          </a:bodyPr>
          <a:lstStyle/>
          <a:p>
            <a:r>
              <a:rPr lang="en-US" sz="2400" b="1" i="0" dirty="0">
                <a:solidFill>
                  <a:schemeClr val="bg1"/>
                </a:solidFill>
                <a:effectLst/>
                <a:latin typeface="Abadi" panose="020B0604020104020204" pitchFamily="34" charset="0"/>
              </a:rPr>
              <a:t>If we harden our hearts, we will receive less of God’s word until we know nothing about God’s mysteries</a:t>
            </a:r>
            <a:endParaRPr lang="en-US" sz="2400" dirty="0"/>
          </a:p>
        </p:txBody>
      </p:sp>
      <p:pic>
        <p:nvPicPr>
          <p:cNvPr id="8" name="Picture 7">
            <a:extLst>
              <a:ext uri="{FF2B5EF4-FFF2-40B4-BE49-F238E27FC236}">
                <a16:creationId xmlns:a16="http://schemas.microsoft.com/office/drawing/2014/main" id="{99D670BB-956B-3DDF-7099-FB679D8B9211}"/>
              </a:ext>
            </a:extLst>
          </p:cNvPr>
          <p:cNvPicPr>
            <a:picLocks noChangeAspect="1"/>
          </p:cNvPicPr>
          <p:nvPr/>
        </p:nvPicPr>
        <p:blipFill>
          <a:blip r:embed="rId3"/>
          <a:stretch>
            <a:fillRect/>
          </a:stretch>
        </p:blipFill>
        <p:spPr>
          <a:xfrm>
            <a:off x="1212081" y="2734745"/>
            <a:ext cx="3600953" cy="3772426"/>
          </a:xfrm>
          <a:prstGeom prst="rect">
            <a:avLst/>
          </a:prstGeom>
        </p:spPr>
      </p:pic>
      <p:grpSp>
        <p:nvGrpSpPr>
          <p:cNvPr id="12" name="Group 11">
            <a:extLst>
              <a:ext uri="{FF2B5EF4-FFF2-40B4-BE49-F238E27FC236}">
                <a16:creationId xmlns:a16="http://schemas.microsoft.com/office/drawing/2014/main" id="{255CCD6C-3B60-0358-EB8B-DF8C455F8287}"/>
              </a:ext>
            </a:extLst>
          </p:cNvPr>
          <p:cNvGrpSpPr/>
          <p:nvPr/>
        </p:nvGrpSpPr>
        <p:grpSpPr>
          <a:xfrm>
            <a:off x="6920530" y="597554"/>
            <a:ext cx="3676645" cy="3561907"/>
            <a:chOff x="6687878" y="329609"/>
            <a:chExt cx="3984990" cy="4040372"/>
          </a:xfrm>
        </p:grpSpPr>
        <p:pic>
          <p:nvPicPr>
            <p:cNvPr id="11" name="Picture 10">
              <a:extLst>
                <a:ext uri="{FF2B5EF4-FFF2-40B4-BE49-F238E27FC236}">
                  <a16:creationId xmlns:a16="http://schemas.microsoft.com/office/drawing/2014/main" id="{EEB7822B-0899-0BE3-902A-3B53A52A0B5A}"/>
                </a:ext>
              </a:extLst>
            </p:cNvPr>
            <p:cNvPicPr>
              <a:picLocks noChangeAspect="1"/>
            </p:cNvPicPr>
            <p:nvPr/>
          </p:nvPicPr>
          <p:blipFill rotWithShape="1">
            <a:blip r:embed="rId3"/>
            <a:srcRect l="73352" t="74210"/>
            <a:stretch/>
          </p:blipFill>
          <p:spPr>
            <a:xfrm>
              <a:off x="6687878" y="329609"/>
              <a:ext cx="3984990" cy="4040372"/>
            </a:xfrm>
            <a:prstGeom prst="rect">
              <a:avLst/>
            </a:prstGeom>
          </p:spPr>
        </p:pic>
        <p:pic>
          <p:nvPicPr>
            <p:cNvPr id="10" name="Picture 9">
              <a:extLst>
                <a:ext uri="{FF2B5EF4-FFF2-40B4-BE49-F238E27FC236}">
                  <a16:creationId xmlns:a16="http://schemas.microsoft.com/office/drawing/2014/main" id="{C6B39F75-5C19-E080-15D4-B327CAE65E8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881" b="91829" l="5734" r="95953">
                          <a14:foregroundMark x1="5902" y1="22558" x2="6577" y2="49201"/>
                          <a14:foregroundMark x1="19899" y1="9414" x2="34401" y2="8881"/>
                          <a14:foregroundMark x1="34401" y1="8881" x2="36088" y2="9414"/>
                          <a14:foregroundMark x1="91737" y1="24512" x2="91400" y2="52398"/>
                          <a14:foregroundMark x1="41484" y1="92007" x2="54469" y2="92007"/>
                          <a14:foregroundMark x1="94941" y1="31261" x2="95953" y2="47069"/>
                          <a14:foregroundMark x1="95953" y1="47069" x2="94941" y2="50622"/>
                        </a14:backgroundRemoval>
                      </a14:imgEffect>
                    </a14:imgLayer>
                  </a14:imgProps>
                </a:ext>
              </a:extLst>
            </a:blip>
            <a:stretch>
              <a:fillRect/>
            </a:stretch>
          </p:blipFill>
          <p:spPr>
            <a:xfrm>
              <a:off x="6889897" y="635845"/>
              <a:ext cx="3742501" cy="3553167"/>
            </a:xfrm>
            <a:prstGeom prst="rect">
              <a:avLst/>
            </a:prstGeom>
          </p:spPr>
        </p:pic>
      </p:grpSp>
    </p:spTree>
    <p:extLst>
      <p:ext uri="{BB962C8B-B14F-4D97-AF65-F5344CB8AC3E}">
        <p14:creationId xmlns:p14="http://schemas.microsoft.com/office/powerpoint/2010/main" val="11346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EE1D51-014A-9CEF-3B12-971B6BF77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FD1E4D5-98CF-F1FA-4EB0-24B30AEBE372}"/>
              </a:ext>
            </a:extLst>
          </p:cNvPr>
          <p:cNvSpPr txBox="1"/>
          <p:nvPr/>
        </p:nvSpPr>
        <p:spPr>
          <a:xfrm>
            <a:off x="698205" y="1228397"/>
            <a:ext cx="11493795" cy="4401205"/>
          </a:xfrm>
          <a:prstGeom prst="rect">
            <a:avLst/>
          </a:prstGeom>
          <a:noFill/>
        </p:spPr>
        <p:txBody>
          <a:bodyPr wrap="square">
            <a:spAutoFit/>
          </a:bodyPr>
          <a:lstStyle/>
          <a:p>
            <a:pPr algn="l" fontAlgn="base"/>
            <a:r>
              <a:rPr lang="en-US" sz="2800" b="0" i="0" dirty="0">
                <a:solidFill>
                  <a:schemeClr val="bg1"/>
                </a:solidFill>
                <a:effectLst/>
                <a:latin typeface="Cavolini" panose="020B0502040204020203" pitchFamily="66" charset="0"/>
                <a:cs typeface="Cavolini" panose="020B0502040204020203" pitchFamily="66" charset="0"/>
              </a:rPr>
              <a:t>__ I want guidance from Heavenly Father in all aspects of my life.</a:t>
            </a:r>
          </a:p>
          <a:p>
            <a:pPr algn="l" fontAlgn="base"/>
            <a:endParaRPr lang="en-US" sz="2800" b="0" i="0" dirty="0">
              <a:solidFill>
                <a:schemeClr val="bg1"/>
              </a:solidFill>
              <a:effectLst/>
              <a:latin typeface="Cavolini" panose="020B0502040204020203" pitchFamily="66" charset="0"/>
              <a:cs typeface="Cavolini" panose="020B0502040204020203" pitchFamily="66" charset="0"/>
            </a:endParaRPr>
          </a:p>
          <a:p>
            <a:pPr algn="l" fontAlgn="base"/>
            <a:r>
              <a:rPr lang="en-US" sz="2800" b="0" i="0" dirty="0">
                <a:solidFill>
                  <a:schemeClr val="bg1"/>
                </a:solidFill>
                <a:effectLst/>
                <a:latin typeface="Cavolini" panose="020B0502040204020203" pitchFamily="66" charset="0"/>
                <a:cs typeface="Cavolini" panose="020B0502040204020203" pitchFamily="66" charset="0"/>
              </a:rPr>
              <a:t>__ I am willing to obey Heavenly Father.</a:t>
            </a:r>
          </a:p>
          <a:p>
            <a:pPr algn="l" fontAlgn="base"/>
            <a:endParaRPr lang="en-US" sz="2800" b="0" i="0" dirty="0">
              <a:solidFill>
                <a:schemeClr val="bg1"/>
              </a:solidFill>
              <a:effectLst/>
              <a:latin typeface="Cavolini" panose="020B0502040204020203" pitchFamily="66" charset="0"/>
              <a:cs typeface="Cavolini" panose="020B0502040204020203" pitchFamily="66" charset="0"/>
            </a:endParaRPr>
          </a:p>
          <a:p>
            <a:pPr algn="l" fontAlgn="base"/>
            <a:r>
              <a:rPr lang="en-US" sz="2800" b="0" i="0" dirty="0">
                <a:solidFill>
                  <a:schemeClr val="bg1"/>
                </a:solidFill>
                <a:effectLst/>
                <a:latin typeface="Cavolini" panose="020B0502040204020203" pitchFamily="66" charset="0"/>
                <a:cs typeface="Cavolini" panose="020B0502040204020203" pitchFamily="66" charset="0"/>
              </a:rPr>
              <a:t>__ I accept correction.</a:t>
            </a:r>
          </a:p>
          <a:p>
            <a:pPr algn="l" fontAlgn="base"/>
            <a:endParaRPr lang="en-US" sz="2800" b="0" i="0" dirty="0">
              <a:solidFill>
                <a:schemeClr val="bg1"/>
              </a:solidFill>
              <a:effectLst/>
              <a:latin typeface="Cavolini" panose="020B0502040204020203" pitchFamily="66" charset="0"/>
              <a:cs typeface="Cavolini" panose="020B0502040204020203" pitchFamily="66" charset="0"/>
            </a:endParaRPr>
          </a:p>
          <a:p>
            <a:pPr algn="l" fontAlgn="base"/>
            <a:r>
              <a:rPr lang="en-US" sz="2800" b="0" i="0" dirty="0">
                <a:solidFill>
                  <a:schemeClr val="bg1"/>
                </a:solidFill>
                <a:effectLst/>
                <a:latin typeface="Cavolini" panose="020B0502040204020203" pitchFamily="66" charset="0"/>
                <a:cs typeface="Cavolini" panose="020B0502040204020203" pitchFamily="66" charset="0"/>
              </a:rPr>
              <a:t>__ I feel a need for the Savior’s help in my life.</a:t>
            </a:r>
          </a:p>
          <a:p>
            <a:pPr algn="l" fontAlgn="base"/>
            <a:endParaRPr lang="en-US" sz="2800" b="0" i="0" dirty="0">
              <a:solidFill>
                <a:schemeClr val="bg1"/>
              </a:solidFill>
              <a:effectLst/>
              <a:latin typeface="Cavolini" panose="020B0502040204020203" pitchFamily="66" charset="0"/>
              <a:cs typeface="Cavolini" panose="020B0502040204020203" pitchFamily="66" charset="0"/>
            </a:endParaRPr>
          </a:p>
          <a:p>
            <a:pPr algn="l" fontAlgn="base"/>
            <a:r>
              <a:rPr lang="en-US" sz="2800" b="0" i="0" dirty="0">
                <a:solidFill>
                  <a:schemeClr val="bg1"/>
                </a:solidFill>
                <a:effectLst/>
                <a:latin typeface="Cavolini" panose="020B0502040204020203" pitchFamily="66" charset="0"/>
                <a:cs typeface="Cavolini" panose="020B0502040204020203" pitchFamily="66" charset="0"/>
              </a:rPr>
              <a:t>__ I am willing to turn to the Savior and repent.</a:t>
            </a:r>
          </a:p>
        </p:txBody>
      </p:sp>
      <p:sp>
        <p:nvSpPr>
          <p:cNvPr id="5" name="Heart 4">
            <a:extLst>
              <a:ext uri="{FF2B5EF4-FFF2-40B4-BE49-F238E27FC236}">
                <a16:creationId xmlns:a16="http://schemas.microsoft.com/office/drawing/2014/main" id="{85EC05A2-875E-5460-8C74-A769AB1C7B91}"/>
              </a:ext>
            </a:extLst>
          </p:cNvPr>
          <p:cNvSpPr/>
          <p:nvPr/>
        </p:nvSpPr>
        <p:spPr>
          <a:xfrm>
            <a:off x="698205" y="973216"/>
            <a:ext cx="510362" cy="510362"/>
          </a:xfrm>
          <a:prstGeom prst="hear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B30174C8-A504-4225-F59C-EEF1931C30FD}"/>
              </a:ext>
            </a:extLst>
          </p:cNvPr>
          <p:cNvSpPr/>
          <p:nvPr/>
        </p:nvSpPr>
        <p:spPr>
          <a:xfrm>
            <a:off x="698205" y="2327095"/>
            <a:ext cx="510362" cy="510362"/>
          </a:xfrm>
          <a:prstGeom prst="hear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884DFFA6-C3E9-6D4D-F8FA-A718E5CC6A18}"/>
              </a:ext>
            </a:extLst>
          </p:cNvPr>
          <p:cNvSpPr/>
          <p:nvPr/>
        </p:nvSpPr>
        <p:spPr>
          <a:xfrm>
            <a:off x="698205" y="3173818"/>
            <a:ext cx="510362" cy="510362"/>
          </a:xfrm>
          <a:prstGeom prst="hear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a:extLst>
              <a:ext uri="{FF2B5EF4-FFF2-40B4-BE49-F238E27FC236}">
                <a16:creationId xmlns:a16="http://schemas.microsoft.com/office/drawing/2014/main" id="{6D91FD7C-FD74-1DAC-2814-DFFEB2E737C7}"/>
              </a:ext>
            </a:extLst>
          </p:cNvPr>
          <p:cNvSpPr/>
          <p:nvPr/>
        </p:nvSpPr>
        <p:spPr>
          <a:xfrm>
            <a:off x="698205" y="4042862"/>
            <a:ext cx="510362" cy="510362"/>
          </a:xfrm>
          <a:prstGeom prst="hear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a:extLst>
              <a:ext uri="{FF2B5EF4-FFF2-40B4-BE49-F238E27FC236}">
                <a16:creationId xmlns:a16="http://schemas.microsoft.com/office/drawing/2014/main" id="{4668FE0D-CADC-A4B2-2817-8775EFF8A76C}"/>
              </a:ext>
            </a:extLst>
          </p:cNvPr>
          <p:cNvSpPr/>
          <p:nvPr/>
        </p:nvSpPr>
        <p:spPr>
          <a:xfrm>
            <a:off x="698205" y="4875913"/>
            <a:ext cx="510362" cy="510362"/>
          </a:xfrm>
          <a:prstGeom prst="hear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01A0BD2-3DBD-66FF-6E83-77D4B328A0FD}"/>
              </a:ext>
            </a:extLst>
          </p:cNvPr>
          <p:cNvSpPr txBox="1"/>
          <p:nvPr/>
        </p:nvSpPr>
        <p:spPr>
          <a:xfrm>
            <a:off x="1524000" y="0"/>
            <a:ext cx="9144000" cy="830997"/>
          </a:xfrm>
          <a:prstGeom prst="rect">
            <a:avLst/>
          </a:prstGeom>
          <a:noFill/>
        </p:spPr>
        <p:txBody>
          <a:bodyPr wrap="square" rtlCol="0">
            <a:spAutoFit/>
          </a:bodyPr>
          <a:lstStyle/>
          <a:p>
            <a:pPr algn="ctr"/>
            <a:r>
              <a:rPr lang="en-US" sz="4800" dirty="0">
                <a:solidFill>
                  <a:schemeClr val="bg1"/>
                </a:solidFill>
                <a:latin typeface="Cavolini" panose="03000502040302020204" pitchFamily="66" charset="0"/>
                <a:cs typeface="Cavolini" panose="03000502040302020204" pitchFamily="66" charset="0"/>
              </a:rPr>
              <a:t>Evaluate Your Own Heart</a:t>
            </a:r>
          </a:p>
        </p:txBody>
      </p:sp>
      <p:sp>
        <p:nvSpPr>
          <p:cNvPr id="12" name="TextBox 11">
            <a:extLst>
              <a:ext uri="{FF2B5EF4-FFF2-40B4-BE49-F238E27FC236}">
                <a16:creationId xmlns:a16="http://schemas.microsoft.com/office/drawing/2014/main" id="{C106A69A-8F34-7962-00D5-9A664225FD32}"/>
              </a:ext>
            </a:extLst>
          </p:cNvPr>
          <p:cNvSpPr txBox="1"/>
          <p:nvPr/>
        </p:nvSpPr>
        <p:spPr>
          <a:xfrm>
            <a:off x="698205" y="5629602"/>
            <a:ext cx="11493794" cy="1200329"/>
          </a:xfrm>
          <a:prstGeom prst="rect">
            <a:avLst/>
          </a:prstGeom>
          <a:noFill/>
        </p:spPr>
        <p:txBody>
          <a:bodyPr wrap="square">
            <a:spAutoFit/>
          </a:bodyPr>
          <a:lstStyle/>
          <a:p>
            <a:pPr algn="l" fontAlgn="base"/>
            <a:r>
              <a:rPr lang="en-US" b="0" i="0" dirty="0">
                <a:solidFill>
                  <a:srgbClr val="FFFF00"/>
                </a:solidFill>
                <a:effectLst/>
                <a:latin typeface="Calibri" panose="020F0502020204030204" pitchFamily="34" charset="0"/>
              </a:rPr>
              <a:t>Carefully assessing the condition of our hearts is one of the most essential things we can do in this life. …</a:t>
            </a:r>
          </a:p>
          <a:p>
            <a:pPr algn="l" fontAlgn="base"/>
            <a:r>
              <a:rPr lang="en-US" b="0" i="0" dirty="0">
                <a:solidFill>
                  <a:srgbClr val="FFFF00"/>
                </a:solidFill>
                <a:effectLst/>
                <a:latin typeface="Calibri" panose="020F0502020204030204" pitchFamily="34" charset="0"/>
              </a:rPr>
              <a:t>… The condition of our hearts directly affects our sensitivity to spiritual things. Let us make it a part of our everyday striving to open our hearts to the Spirit. Since we are the guardians of our hearts, we can choose to do so. We choose what we let in or hold out. Fortunately, the Lord is anxious to help us choose wisely. Gerald N. Lund</a:t>
            </a:r>
          </a:p>
        </p:txBody>
      </p:sp>
    </p:spTree>
    <p:extLst>
      <p:ext uri="{BB962C8B-B14F-4D97-AF65-F5344CB8AC3E}">
        <p14:creationId xmlns:p14="http://schemas.microsoft.com/office/powerpoint/2010/main" val="15046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80">
                                          <p:stCondLst>
                                            <p:cond delay="0"/>
                                          </p:stCondLst>
                                        </p:cTn>
                                        <p:tgtEl>
                                          <p:spTgt spid="5"/>
                                        </p:tgtEl>
                                      </p:cBhvr>
                                    </p:animEffect>
                                    <p:anim calcmode="lin" valueType="num">
                                      <p:cBhvr>
                                        <p:cTn id="1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5" dur="26">
                                          <p:stCondLst>
                                            <p:cond delay="650"/>
                                          </p:stCondLst>
                                        </p:cTn>
                                        <p:tgtEl>
                                          <p:spTgt spid="5"/>
                                        </p:tgtEl>
                                      </p:cBhvr>
                                      <p:to x="100000" y="60000"/>
                                    </p:animScale>
                                    <p:animScale>
                                      <p:cBhvr>
                                        <p:cTn id="16" dur="166" decel="50000">
                                          <p:stCondLst>
                                            <p:cond delay="676"/>
                                          </p:stCondLst>
                                        </p:cTn>
                                        <p:tgtEl>
                                          <p:spTgt spid="5"/>
                                        </p:tgtEl>
                                      </p:cBhvr>
                                      <p:to x="100000" y="100000"/>
                                    </p:animScale>
                                    <p:animScale>
                                      <p:cBhvr>
                                        <p:cTn id="17" dur="26">
                                          <p:stCondLst>
                                            <p:cond delay="1312"/>
                                          </p:stCondLst>
                                        </p:cTn>
                                        <p:tgtEl>
                                          <p:spTgt spid="5"/>
                                        </p:tgtEl>
                                      </p:cBhvr>
                                      <p:to x="100000" y="80000"/>
                                    </p:animScale>
                                    <p:animScale>
                                      <p:cBhvr>
                                        <p:cTn id="18" dur="166" decel="50000">
                                          <p:stCondLst>
                                            <p:cond delay="1338"/>
                                          </p:stCondLst>
                                        </p:cTn>
                                        <p:tgtEl>
                                          <p:spTgt spid="5"/>
                                        </p:tgtEl>
                                      </p:cBhvr>
                                      <p:to x="100000" y="100000"/>
                                    </p:animScale>
                                    <p:animScale>
                                      <p:cBhvr>
                                        <p:cTn id="19" dur="26">
                                          <p:stCondLst>
                                            <p:cond delay="1642"/>
                                          </p:stCondLst>
                                        </p:cTn>
                                        <p:tgtEl>
                                          <p:spTgt spid="5"/>
                                        </p:tgtEl>
                                      </p:cBhvr>
                                      <p:to x="100000" y="90000"/>
                                    </p:animScale>
                                    <p:animScale>
                                      <p:cBhvr>
                                        <p:cTn id="20" dur="166" decel="50000">
                                          <p:stCondLst>
                                            <p:cond delay="1668"/>
                                          </p:stCondLst>
                                        </p:cTn>
                                        <p:tgtEl>
                                          <p:spTgt spid="5"/>
                                        </p:tgtEl>
                                      </p:cBhvr>
                                      <p:to x="100000" y="100000"/>
                                    </p:animScale>
                                    <p:animScale>
                                      <p:cBhvr>
                                        <p:cTn id="21" dur="26">
                                          <p:stCondLst>
                                            <p:cond delay="1808"/>
                                          </p:stCondLst>
                                        </p:cTn>
                                        <p:tgtEl>
                                          <p:spTgt spid="5"/>
                                        </p:tgtEl>
                                      </p:cBhvr>
                                      <p:to x="100000" y="95000"/>
                                    </p:animScale>
                                    <p:animScale>
                                      <p:cBhvr>
                                        <p:cTn id="22" dur="166" decel="50000">
                                          <p:stCondLst>
                                            <p:cond delay="1834"/>
                                          </p:stCondLst>
                                        </p:cTn>
                                        <p:tgtEl>
                                          <p:spTgt spid="5"/>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80">
                                          <p:stCondLst>
                                            <p:cond delay="0"/>
                                          </p:stCondLst>
                                        </p:cTn>
                                        <p:tgtEl>
                                          <p:spTgt spid="6"/>
                                        </p:tgtEl>
                                      </p:cBhvr>
                                    </p:animEffect>
                                    <p:anim calcmode="lin" valueType="num">
                                      <p:cBhvr>
                                        <p:cTn id="3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5" dur="26">
                                          <p:stCondLst>
                                            <p:cond delay="650"/>
                                          </p:stCondLst>
                                        </p:cTn>
                                        <p:tgtEl>
                                          <p:spTgt spid="6"/>
                                        </p:tgtEl>
                                      </p:cBhvr>
                                      <p:to x="100000" y="60000"/>
                                    </p:animScale>
                                    <p:animScale>
                                      <p:cBhvr>
                                        <p:cTn id="36" dur="166" decel="50000">
                                          <p:stCondLst>
                                            <p:cond delay="676"/>
                                          </p:stCondLst>
                                        </p:cTn>
                                        <p:tgtEl>
                                          <p:spTgt spid="6"/>
                                        </p:tgtEl>
                                      </p:cBhvr>
                                      <p:to x="100000" y="100000"/>
                                    </p:animScale>
                                    <p:animScale>
                                      <p:cBhvr>
                                        <p:cTn id="37" dur="26">
                                          <p:stCondLst>
                                            <p:cond delay="1312"/>
                                          </p:stCondLst>
                                        </p:cTn>
                                        <p:tgtEl>
                                          <p:spTgt spid="6"/>
                                        </p:tgtEl>
                                      </p:cBhvr>
                                      <p:to x="100000" y="80000"/>
                                    </p:animScale>
                                    <p:animScale>
                                      <p:cBhvr>
                                        <p:cTn id="38" dur="166" decel="50000">
                                          <p:stCondLst>
                                            <p:cond delay="1338"/>
                                          </p:stCondLst>
                                        </p:cTn>
                                        <p:tgtEl>
                                          <p:spTgt spid="6"/>
                                        </p:tgtEl>
                                      </p:cBhvr>
                                      <p:to x="100000" y="100000"/>
                                    </p:animScale>
                                    <p:animScale>
                                      <p:cBhvr>
                                        <p:cTn id="39" dur="26">
                                          <p:stCondLst>
                                            <p:cond delay="1642"/>
                                          </p:stCondLst>
                                        </p:cTn>
                                        <p:tgtEl>
                                          <p:spTgt spid="6"/>
                                        </p:tgtEl>
                                      </p:cBhvr>
                                      <p:to x="100000" y="90000"/>
                                    </p:animScale>
                                    <p:animScale>
                                      <p:cBhvr>
                                        <p:cTn id="40" dur="166" decel="50000">
                                          <p:stCondLst>
                                            <p:cond delay="1668"/>
                                          </p:stCondLst>
                                        </p:cTn>
                                        <p:tgtEl>
                                          <p:spTgt spid="6"/>
                                        </p:tgtEl>
                                      </p:cBhvr>
                                      <p:to x="100000" y="100000"/>
                                    </p:animScale>
                                    <p:animScale>
                                      <p:cBhvr>
                                        <p:cTn id="41" dur="26">
                                          <p:stCondLst>
                                            <p:cond delay="1808"/>
                                          </p:stCondLst>
                                        </p:cTn>
                                        <p:tgtEl>
                                          <p:spTgt spid="6"/>
                                        </p:tgtEl>
                                      </p:cBhvr>
                                      <p:to x="100000" y="95000"/>
                                    </p:animScale>
                                    <p:animScale>
                                      <p:cBhvr>
                                        <p:cTn id="42" dur="166" decel="50000">
                                          <p:stCondLst>
                                            <p:cond delay="1834"/>
                                          </p:stCondLst>
                                        </p:cTn>
                                        <p:tgtEl>
                                          <p:spTgt spid="6"/>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par>
                                <p:cTn id="47" presetID="26"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80">
                                          <p:stCondLst>
                                            <p:cond delay="0"/>
                                          </p:stCondLst>
                                        </p:cTn>
                                        <p:tgtEl>
                                          <p:spTgt spid="7"/>
                                        </p:tgtEl>
                                      </p:cBhvr>
                                    </p:animEffect>
                                    <p:anim calcmode="lin" valueType="num">
                                      <p:cBhvr>
                                        <p:cTn id="5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5" dur="26">
                                          <p:stCondLst>
                                            <p:cond delay="650"/>
                                          </p:stCondLst>
                                        </p:cTn>
                                        <p:tgtEl>
                                          <p:spTgt spid="7"/>
                                        </p:tgtEl>
                                      </p:cBhvr>
                                      <p:to x="100000" y="60000"/>
                                    </p:animScale>
                                    <p:animScale>
                                      <p:cBhvr>
                                        <p:cTn id="56" dur="166" decel="50000">
                                          <p:stCondLst>
                                            <p:cond delay="676"/>
                                          </p:stCondLst>
                                        </p:cTn>
                                        <p:tgtEl>
                                          <p:spTgt spid="7"/>
                                        </p:tgtEl>
                                      </p:cBhvr>
                                      <p:to x="100000" y="100000"/>
                                    </p:animScale>
                                    <p:animScale>
                                      <p:cBhvr>
                                        <p:cTn id="57" dur="26">
                                          <p:stCondLst>
                                            <p:cond delay="1312"/>
                                          </p:stCondLst>
                                        </p:cTn>
                                        <p:tgtEl>
                                          <p:spTgt spid="7"/>
                                        </p:tgtEl>
                                      </p:cBhvr>
                                      <p:to x="100000" y="80000"/>
                                    </p:animScale>
                                    <p:animScale>
                                      <p:cBhvr>
                                        <p:cTn id="58" dur="166" decel="50000">
                                          <p:stCondLst>
                                            <p:cond delay="1338"/>
                                          </p:stCondLst>
                                        </p:cTn>
                                        <p:tgtEl>
                                          <p:spTgt spid="7"/>
                                        </p:tgtEl>
                                      </p:cBhvr>
                                      <p:to x="100000" y="100000"/>
                                    </p:animScale>
                                    <p:animScale>
                                      <p:cBhvr>
                                        <p:cTn id="59" dur="26">
                                          <p:stCondLst>
                                            <p:cond delay="1642"/>
                                          </p:stCondLst>
                                        </p:cTn>
                                        <p:tgtEl>
                                          <p:spTgt spid="7"/>
                                        </p:tgtEl>
                                      </p:cBhvr>
                                      <p:to x="100000" y="90000"/>
                                    </p:animScale>
                                    <p:animScale>
                                      <p:cBhvr>
                                        <p:cTn id="60" dur="166" decel="50000">
                                          <p:stCondLst>
                                            <p:cond delay="1668"/>
                                          </p:stCondLst>
                                        </p:cTn>
                                        <p:tgtEl>
                                          <p:spTgt spid="7"/>
                                        </p:tgtEl>
                                      </p:cBhvr>
                                      <p:to x="100000" y="100000"/>
                                    </p:animScale>
                                    <p:animScale>
                                      <p:cBhvr>
                                        <p:cTn id="61" dur="26">
                                          <p:stCondLst>
                                            <p:cond delay="1808"/>
                                          </p:stCondLst>
                                        </p:cTn>
                                        <p:tgtEl>
                                          <p:spTgt spid="7"/>
                                        </p:tgtEl>
                                      </p:cBhvr>
                                      <p:to x="100000" y="95000"/>
                                    </p:animScale>
                                    <p:animScale>
                                      <p:cBhvr>
                                        <p:cTn id="62" dur="166" decel="50000">
                                          <p:stCondLst>
                                            <p:cond delay="1834"/>
                                          </p:stCondLst>
                                        </p:cTn>
                                        <p:tgtEl>
                                          <p:spTgt spid="7"/>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6" end="6"/>
                                            </p:txEl>
                                          </p:spTgt>
                                        </p:tgtEl>
                                        <p:attrNameLst>
                                          <p:attrName>style.visibility</p:attrName>
                                        </p:attrNameLst>
                                      </p:cBhvr>
                                      <p:to>
                                        <p:strVal val="visible"/>
                                      </p:to>
                                    </p:set>
                                  </p:childTnLst>
                                </p:cTn>
                              </p:par>
                              <p:par>
                                <p:cTn id="67" presetID="26" presetClass="entr" presetSubtype="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down)">
                                      <p:cBhvr>
                                        <p:cTn id="69" dur="580">
                                          <p:stCondLst>
                                            <p:cond delay="0"/>
                                          </p:stCondLst>
                                        </p:cTn>
                                        <p:tgtEl>
                                          <p:spTgt spid="8"/>
                                        </p:tgtEl>
                                      </p:cBhvr>
                                    </p:animEffect>
                                    <p:anim calcmode="lin" valueType="num">
                                      <p:cBhvr>
                                        <p:cTn id="7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5" dur="26">
                                          <p:stCondLst>
                                            <p:cond delay="650"/>
                                          </p:stCondLst>
                                        </p:cTn>
                                        <p:tgtEl>
                                          <p:spTgt spid="8"/>
                                        </p:tgtEl>
                                      </p:cBhvr>
                                      <p:to x="100000" y="60000"/>
                                    </p:animScale>
                                    <p:animScale>
                                      <p:cBhvr>
                                        <p:cTn id="76" dur="166" decel="50000">
                                          <p:stCondLst>
                                            <p:cond delay="676"/>
                                          </p:stCondLst>
                                        </p:cTn>
                                        <p:tgtEl>
                                          <p:spTgt spid="8"/>
                                        </p:tgtEl>
                                      </p:cBhvr>
                                      <p:to x="100000" y="100000"/>
                                    </p:animScale>
                                    <p:animScale>
                                      <p:cBhvr>
                                        <p:cTn id="77" dur="26">
                                          <p:stCondLst>
                                            <p:cond delay="1312"/>
                                          </p:stCondLst>
                                        </p:cTn>
                                        <p:tgtEl>
                                          <p:spTgt spid="8"/>
                                        </p:tgtEl>
                                      </p:cBhvr>
                                      <p:to x="100000" y="80000"/>
                                    </p:animScale>
                                    <p:animScale>
                                      <p:cBhvr>
                                        <p:cTn id="78" dur="166" decel="50000">
                                          <p:stCondLst>
                                            <p:cond delay="1338"/>
                                          </p:stCondLst>
                                        </p:cTn>
                                        <p:tgtEl>
                                          <p:spTgt spid="8"/>
                                        </p:tgtEl>
                                      </p:cBhvr>
                                      <p:to x="100000" y="100000"/>
                                    </p:animScale>
                                    <p:animScale>
                                      <p:cBhvr>
                                        <p:cTn id="79" dur="26">
                                          <p:stCondLst>
                                            <p:cond delay="1642"/>
                                          </p:stCondLst>
                                        </p:cTn>
                                        <p:tgtEl>
                                          <p:spTgt spid="8"/>
                                        </p:tgtEl>
                                      </p:cBhvr>
                                      <p:to x="100000" y="90000"/>
                                    </p:animScale>
                                    <p:animScale>
                                      <p:cBhvr>
                                        <p:cTn id="80" dur="166" decel="50000">
                                          <p:stCondLst>
                                            <p:cond delay="1668"/>
                                          </p:stCondLst>
                                        </p:cTn>
                                        <p:tgtEl>
                                          <p:spTgt spid="8"/>
                                        </p:tgtEl>
                                      </p:cBhvr>
                                      <p:to x="100000" y="100000"/>
                                    </p:animScale>
                                    <p:animScale>
                                      <p:cBhvr>
                                        <p:cTn id="81" dur="26">
                                          <p:stCondLst>
                                            <p:cond delay="1808"/>
                                          </p:stCondLst>
                                        </p:cTn>
                                        <p:tgtEl>
                                          <p:spTgt spid="8"/>
                                        </p:tgtEl>
                                      </p:cBhvr>
                                      <p:to x="100000" y="95000"/>
                                    </p:animScale>
                                    <p:animScale>
                                      <p:cBhvr>
                                        <p:cTn id="82" dur="166" decel="50000">
                                          <p:stCondLst>
                                            <p:cond delay="1834"/>
                                          </p:stCondLst>
                                        </p:cTn>
                                        <p:tgtEl>
                                          <p:spTgt spid="8"/>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
                                            <p:txEl>
                                              <p:pRg st="8" end="8"/>
                                            </p:txEl>
                                          </p:spTgt>
                                        </p:tgtEl>
                                        <p:attrNameLst>
                                          <p:attrName>style.visibility</p:attrName>
                                        </p:attrNameLst>
                                      </p:cBhvr>
                                      <p:to>
                                        <p:strVal val="visible"/>
                                      </p:to>
                                    </p:set>
                                  </p:childTnLst>
                                </p:cTn>
                              </p:par>
                              <p:par>
                                <p:cTn id="87" presetID="26" presetClass="entr" presetSubtype="0" fill="hold" grpId="0" nodeType="with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wipe(down)">
                                      <p:cBhvr>
                                        <p:cTn id="89" dur="580">
                                          <p:stCondLst>
                                            <p:cond delay="0"/>
                                          </p:stCondLst>
                                        </p:cTn>
                                        <p:tgtEl>
                                          <p:spTgt spid="9"/>
                                        </p:tgtEl>
                                      </p:cBhvr>
                                    </p:animEffect>
                                    <p:anim calcmode="lin" valueType="num">
                                      <p:cBhvr>
                                        <p:cTn id="9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95" dur="26">
                                          <p:stCondLst>
                                            <p:cond delay="650"/>
                                          </p:stCondLst>
                                        </p:cTn>
                                        <p:tgtEl>
                                          <p:spTgt spid="9"/>
                                        </p:tgtEl>
                                      </p:cBhvr>
                                      <p:to x="100000" y="60000"/>
                                    </p:animScale>
                                    <p:animScale>
                                      <p:cBhvr>
                                        <p:cTn id="96" dur="166" decel="50000">
                                          <p:stCondLst>
                                            <p:cond delay="676"/>
                                          </p:stCondLst>
                                        </p:cTn>
                                        <p:tgtEl>
                                          <p:spTgt spid="9"/>
                                        </p:tgtEl>
                                      </p:cBhvr>
                                      <p:to x="100000" y="100000"/>
                                    </p:animScale>
                                    <p:animScale>
                                      <p:cBhvr>
                                        <p:cTn id="97" dur="26">
                                          <p:stCondLst>
                                            <p:cond delay="1312"/>
                                          </p:stCondLst>
                                        </p:cTn>
                                        <p:tgtEl>
                                          <p:spTgt spid="9"/>
                                        </p:tgtEl>
                                      </p:cBhvr>
                                      <p:to x="100000" y="80000"/>
                                    </p:animScale>
                                    <p:animScale>
                                      <p:cBhvr>
                                        <p:cTn id="98" dur="166" decel="50000">
                                          <p:stCondLst>
                                            <p:cond delay="1338"/>
                                          </p:stCondLst>
                                        </p:cTn>
                                        <p:tgtEl>
                                          <p:spTgt spid="9"/>
                                        </p:tgtEl>
                                      </p:cBhvr>
                                      <p:to x="100000" y="100000"/>
                                    </p:animScale>
                                    <p:animScale>
                                      <p:cBhvr>
                                        <p:cTn id="99" dur="26">
                                          <p:stCondLst>
                                            <p:cond delay="1642"/>
                                          </p:stCondLst>
                                        </p:cTn>
                                        <p:tgtEl>
                                          <p:spTgt spid="9"/>
                                        </p:tgtEl>
                                      </p:cBhvr>
                                      <p:to x="100000" y="90000"/>
                                    </p:animScale>
                                    <p:animScale>
                                      <p:cBhvr>
                                        <p:cTn id="100" dur="166" decel="50000">
                                          <p:stCondLst>
                                            <p:cond delay="1668"/>
                                          </p:stCondLst>
                                        </p:cTn>
                                        <p:tgtEl>
                                          <p:spTgt spid="9"/>
                                        </p:tgtEl>
                                      </p:cBhvr>
                                      <p:to x="100000" y="100000"/>
                                    </p:animScale>
                                    <p:animScale>
                                      <p:cBhvr>
                                        <p:cTn id="101" dur="26">
                                          <p:stCondLst>
                                            <p:cond delay="1808"/>
                                          </p:stCondLst>
                                        </p:cTn>
                                        <p:tgtEl>
                                          <p:spTgt spid="9"/>
                                        </p:tgtEl>
                                      </p:cBhvr>
                                      <p:to x="100000" y="95000"/>
                                    </p:animScale>
                                    <p:animScale>
                                      <p:cBhvr>
                                        <p:cTn id="102" dur="166" decel="50000">
                                          <p:stCondLst>
                                            <p:cond delay="1834"/>
                                          </p:stCondLst>
                                        </p:cTn>
                                        <p:tgtEl>
                                          <p:spTgt spid="9"/>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fade">
                                      <p:cBhvr>
                                        <p:cTn id="107" dur="1000"/>
                                        <p:tgtEl>
                                          <p:spTgt spid="12"/>
                                        </p:tgtEl>
                                      </p:cBhvr>
                                    </p:animEffect>
                                    <p:anim calcmode="lin" valueType="num">
                                      <p:cBhvr>
                                        <p:cTn id="108" dur="1000" fill="hold"/>
                                        <p:tgtEl>
                                          <p:spTgt spid="12"/>
                                        </p:tgtEl>
                                        <p:attrNameLst>
                                          <p:attrName>ppt_x</p:attrName>
                                        </p:attrNameLst>
                                      </p:cBhvr>
                                      <p:tavLst>
                                        <p:tav tm="0">
                                          <p:val>
                                            <p:strVal val="#ppt_x"/>
                                          </p:val>
                                        </p:tav>
                                        <p:tav tm="100000">
                                          <p:val>
                                            <p:strVal val="#ppt_x"/>
                                          </p:val>
                                        </p:tav>
                                      </p:tavLst>
                                    </p:anim>
                                    <p:anim calcmode="lin" valueType="num">
                                      <p:cBhvr>
                                        <p:cTn id="10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6C26D88-132B-4CFA-A3FA-1228FF8CE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Box 13"/>
          <p:cNvSpPr txBox="1"/>
          <p:nvPr/>
        </p:nvSpPr>
        <p:spPr>
          <a:xfrm>
            <a:off x="1524000" y="0"/>
            <a:ext cx="9144000" cy="830997"/>
          </a:xfrm>
          <a:prstGeom prst="rect">
            <a:avLst/>
          </a:prstGeom>
          <a:noFill/>
        </p:spPr>
        <p:txBody>
          <a:bodyPr wrap="square" rtlCol="0">
            <a:spAutoFit/>
          </a:bodyPr>
          <a:lstStyle/>
          <a:p>
            <a:pPr algn="ctr"/>
            <a:r>
              <a:rPr lang="en-US" sz="4800" dirty="0">
                <a:solidFill>
                  <a:schemeClr val="bg1"/>
                </a:solidFill>
                <a:latin typeface="Arabic Typesetting" panose="03020402040406030203" pitchFamily="66" charset="-78"/>
                <a:cs typeface="Arabic Typesetting" panose="03020402040406030203" pitchFamily="66" charset="-78"/>
              </a:rPr>
              <a:t>Harden Hearts Softened</a:t>
            </a:r>
          </a:p>
        </p:txBody>
      </p:sp>
      <p:sp>
        <p:nvSpPr>
          <p:cNvPr id="15" name="TextBox 14"/>
          <p:cNvSpPr txBox="1"/>
          <p:nvPr/>
        </p:nvSpPr>
        <p:spPr>
          <a:xfrm>
            <a:off x="47626" y="6488668"/>
            <a:ext cx="5029200" cy="369332"/>
          </a:xfrm>
          <a:prstGeom prst="rect">
            <a:avLst/>
          </a:prstGeom>
          <a:noFill/>
        </p:spPr>
        <p:txBody>
          <a:bodyPr wrap="square" rtlCol="0">
            <a:spAutoFit/>
          </a:bodyPr>
          <a:lstStyle/>
          <a:p>
            <a:r>
              <a:rPr lang="en-US" dirty="0">
                <a:solidFill>
                  <a:schemeClr val="bg1"/>
                </a:solidFill>
              </a:rPr>
              <a:t>Alma 12:7-8</a:t>
            </a:r>
          </a:p>
        </p:txBody>
      </p:sp>
      <p:sp>
        <p:nvSpPr>
          <p:cNvPr id="9" name="Rectangle 8"/>
          <p:cNvSpPr/>
          <p:nvPr/>
        </p:nvSpPr>
        <p:spPr>
          <a:xfrm>
            <a:off x="304800" y="803026"/>
            <a:ext cx="3200400" cy="1200329"/>
          </a:xfrm>
          <a:prstGeom prst="rect">
            <a:avLst/>
          </a:prstGeom>
        </p:spPr>
        <p:txBody>
          <a:bodyPr wrap="square">
            <a:spAutoFit/>
          </a:bodyPr>
          <a:lstStyle/>
          <a:p>
            <a:pPr fontAlgn="base"/>
            <a:r>
              <a:rPr lang="en-US" dirty="0">
                <a:solidFill>
                  <a:schemeClr val="bg1"/>
                </a:solidFill>
              </a:rPr>
              <a:t>A marvelous transformation of character took place with </a:t>
            </a:r>
            <a:r>
              <a:rPr lang="en-US" dirty="0" err="1">
                <a:solidFill>
                  <a:schemeClr val="bg1"/>
                </a:solidFill>
              </a:rPr>
              <a:t>Zeezrom</a:t>
            </a:r>
            <a:r>
              <a:rPr lang="en-US" dirty="0">
                <a:solidFill>
                  <a:schemeClr val="bg1"/>
                </a:solidFill>
              </a:rPr>
              <a:t> because of the power of the word—the Holy Spirit</a:t>
            </a:r>
            <a:endParaRPr lang="en-US" sz="2400" dirty="0">
              <a:solidFill>
                <a:schemeClr val="bg1"/>
              </a:solidFill>
            </a:endParaRPr>
          </a:p>
        </p:txBody>
      </p:sp>
      <p:sp>
        <p:nvSpPr>
          <p:cNvPr id="10" name="Rectangle 9"/>
          <p:cNvSpPr/>
          <p:nvPr/>
        </p:nvSpPr>
        <p:spPr>
          <a:xfrm>
            <a:off x="7798279" y="835967"/>
            <a:ext cx="3939985" cy="3416320"/>
          </a:xfrm>
          <a:prstGeom prst="rect">
            <a:avLst/>
          </a:prstGeom>
        </p:spPr>
        <p:txBody>
          <a:bodyPr wrap="square">
            <a:spAutoFit/>
          </a:bodyPr>
          <a:lstStyle/>
          <a:p>
            <a:r>
              <a:rPr lang="en-US" dirty="0">
                <a:solidFill>
                  <a:schemeClr val="bg1"/>
                </a:solidFill>
              </a:rPr>
              <a:t>“When faith is properly understood and used, it has dramatically far-reaching effects. Such faith can transform an individual’s life from maudlin, common everyday activities to a symphony of joy and happiness. …Faith (has) the capacity to discover hidden characteristics and traits that can transform life. Truly, faith in the Savior is a principle of action and power.”</a:t>
            </a:r>
          </a:p>
          <a:p>
            <a:r>
              <a:rPr lang="en-US" dirty="0">
                <a:solidFill>
                  <a:schemeClr val="bg1"/>
                </a:solidFill>
              </a:rPr>
              <a:t>Richard G. Scott</a:t>
            </a:r>
          </a:p>
          <a:p>
            <a:endParaRPr lang="en-US" dirty="0">
              <a:solidFill>
                <a:schemeClr val="bg1"/>
              </a:solidFill>
            </a:endParaRPr>
          </a:p>
        </p:txBody>
      </p:sp>
      <p:sp>
        <p:nvSpPr>
          <p:cNvPr id="11" name="Rectangle 10"/>
          <p:cNvSpPr/>
          <p:nvPr/>
        </p:nvSpPr>
        <p:spPr>
          <a:xfrm>
            <a:off x="467459" y="3372011"/>
            <a:ext cx="6705600" cy="1938992"/>
          </a:xfrm>
          <a:prstGeom prst="rect">
            <a:avLst/>
          </a:prstGeom>
        </p:spPr>
        <p:txBody>
          <a:bodyPr wrap="square">
            <a:spAutoFit/>
          </a:bodyPr>
          <a:lstStyle/>
          <a:p>
            <a:pPr fontAlgn="base"/>
            <a:r>
              <a:rPr lang="en-US" sz="2000" dirty="0">
                <a:solidFill>
                  <a:schemeClr val="bg1"/>
                </a:solidFill>
              </a:rPr>
              <a:t>“God uses your faith to mold your character.</a:t>
            </a:r>
          </a:p>
          <a:p>
            <a:pPr fontAlgn="base"/>
            <a:r>
              <a:rPr lang="en-US" sz="2000" dirty="0">
                <a:solidFill>
                  <a:schemeClr val="bg1"/>
                </a:solidFill>
              </a:rPr>
              <a:t>• Character is the manifestation of what you are becoming.</a:t>
            </a:r>
          </a:p>
          <a:p>
            <a:pPr fontAlgn="base"/>
            <a:r>
              <a:rPr lang="en-US" sz="2000" dirty="0">
                <a:solidFill>
                  <a:schemeClr val="bg1"/>
                </a:solidFill>
              </a:rPr>
              <a:t>• Strong character results from consistent correct choices.</a:t>
            </a:r>
          </a:p>
          <a:p>
            <a:pPr fontAlgn="base"/>
            <a:r>
              <a:rPr lang="en-US" sz="2000" dirty="0">
                <a:solidFill>
                  <a:schemeClr val="bg1"/>
                </a:solidFill>
              </a:rPr>
              <a:t>• The bedrock of character is integrity.</a:t>
            </a:r>
          </a:p>
          <a:p>
            <a:pPr fontAlgn="base"/>
            <a:r>
              <a:rPr lang="en-US" sz="2000" dirty="0">
                <a:solidFill>
                  <a:schemeClr val="bg1"/>
                </a:solidFill>
              </a:rPr>
              <a:t>• The more your character is fortified, the more enabled you are to exercise the power of faith.”</a:t>
            </a:r>
          </a:p>
        </p:txBody>
      </p:sp>
      <p:sp>
        <p:nvSpPr>
          <p:cNvPr id="12" name="Rectangle 11"/>
          <p:cNvSpPr/>
          <p:nvPr/>
        </p:nvSpPr>
        <p:spPr>
          <a:xfrm>
            <a:off x="5108868" y="5473005"/>
            <a:ext cx="6470073" cy="1015663"/>
          </a:xfrm>
          <a:prstGeom prst="rect">
            <a:avLst/>
          </a:prstGeom>
        </p:spPr>
        <p:txBody>
          <a:bodyPr wrap="square">
            <a:spAutoFit/>
          </a:bodyPr>
          <a:lstStyle/>
          <a:p>
            <a:r>
              <a:rPr lang="en-US" sz="2000" dirty="0">
                <a:solidFill>
                  <a:srgbClr val="FFFF00"/>
                </a:solidFill>
              </a:rPr>
              <a:t>“Humility is that quality that permits us to be taught from on high through the Spirit or to be taught from sources whose origin was inspiration from the Lord…”</a:t>
            </a:r>
          </a:p>
        </p:txBody>
      </p:sp>
      <p:pic>
        <p:nvPicPr>
          <p:cNvPr id="4" name="Picture 3">
            <a:extLst>
              <a:ext uri="{FF2B5EF4-FFF2-40B4-BE49-F238E27FC236}">
                <a16:creationId xmlns:a16="http://schemas.microsoft.com/office/drawing/2014/main" id="{A8A335F7-A7AA-4934-BC18-57FB68D23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1514" y="892131"/>
            <a:ext cx="3524250" cy="2390775"/>
          </a:xfrm>
          <a:prstGeom prst="rect">
            <a:avLst/>
          </a:prstGeom>
        </p:spPr>
      </p:pic>
      <p:pic>
        <p:nvPicPr>
          <p:cNvPr id="6" name="Picture 5">
            <a:extLst>
              <a:ext uri="{FF2B5EF4-FFF2-40B4-BE49-F238E27FC236}">
                <a16:creationId xmlns:a16="http://schemas.microsoft.com/office/drawing/2014/main" id="{BCC81C1E-C090-4B86-8CD1-1A3A9EC32F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2458" y="5388025"/>
            <a:ext cx="1995601" cy="1328878"/>
          </a:xfrm>
          <a:prstGeom prst="rect">
            <a:avLst/>
          </a:prstGeom>
        </p:spPr>
      </p:pic>
      <p:pic>
        <p:nvPicPr>
          <p:cNvPr id="8" name="Picture 7">
            <a:extLst>
              <a:ext uri="{FF2B5EF4-FFF2-40B4-BE49-F238E27FC236}">
                <a16:creationId xmlns:a16="http://schemas.microsoft.com/office/drawing/2014/main" id="{F3113082-BD9D-42DE-BEFC-AFBC83A32D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2868" y="3429000"/>
            <a:ext cx="1408176" cy="1767840"/>
          </a:xfrm>
          <a:prstGeom prst="rect">
            <a:avLst/>
          </a:prstGeom>
        </p:spPr>
      </p:pic>
    </p:spTree>
    <p:extLst>
      <p:ext uri="{BB962C8B-B14F-4D97-AF65-F5344CB8AC3E}">
        <p14:creationId xmlns:p14="http://schemas.microsoft.com/office/powerpoint/2010/main" val="141145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02F0E0-E440-4A1E-83DE-94357B963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p:nvSpPr>
        <p:spPr>
          <a:xfrm>
            <a:off x="526473" y="744141"/>
            <a:ext cx="6636327" cy="1846659"/>
          </a:xfrm>
          <a:prstGeom prst="rect">
            <a:avLst/>
          </a:prstGeom>
        </p:spPr>
        <p:txBody>
          <a:bodyPr wrap="square">
            <a:spAutoFit/>
          </a:bodyPr>
          <a:lstStyle/>
          <a:p>
            <a:pPr fontAlgn="base"/>
            <a:r>
              <a:rPr lang="en-US" dirty="0">
                <a:solidFill>
                  <a:schemeClr val="bg1"/>
                </a:solidFill>
              </a:rPr>
              <a:t>In order to gain knowledge and skills required to become successful in a career:</a:t>
            </a:r>
          </a:p>
          <a:p>
            <a:pPr fontAlgn="base"/>
            <a:endParaRPr lang="en-US" dirty="0">
              <a:solidFill>
                <a:schemeClr val="bg1"/>
              </a:solidFill>
            </a:endParaRPr>
          </a:p>
          <a:p>
            <a:pPr fontAlgn="base"/>
            <a:r>
              <a:rPr lang="en-US" dirty="0">
                <a:solidFill>
                  <a:schemeClr val="bg1"/>
                </a:solidFill>
              </a:rPr>
              <a:t>Estimate how much you might pay in tuition at a college, university, or trade school</a:t>
            </a:r>
          </a:p>
          <a:p>
            <a:pPr fontAlgn="base"/>
            <a:r>
              <a:rPr lang="en-US" sz="2400" dirty="0">
                <a:solidFill>
                  <a:schemeClr val="bg1"/>
                </a:solidFill>
              </a:rPr>
              <a:t> </a:t>
            </a:r>
          </a:p>
        </p:txBody>
      </p:sp>
      <p:sp>
        <p:nvSpPr>
          <p:cNvPr id="14" name="TextBox 13"/>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Arabic Typesetting" panose="03020402040406030203" pitchFamily="66" charset="-78"/>
                <a:cs typeface="Arabic Typesetting" panose="03020402040406030203" pitchFamily="66" charset="-78"/>
              </a:rPr>
              <a:t>Spiritual Tuition</a:t>
            </a:r>
          </a:p>
        </p:txBody>
      </p:sp>
      <p:sp>
        <p:nvSpPr>
          <p:cNvPr id="15" name="Rectangle 14"/>
          <p:cNvSpPr/>
          <p:nvPr/>
        </p:nvSpPr>
        <p:spPr>
          <a:xfrm>
            <a:off x="5867400" y="2590801"/>
            <a:ext cx="4572000" cy="2031325"/>
          </a:xfrm>
          <a:prstGeom prst="rect">
            <a:avLst/>
          </a:prstGeom>
        </p:spPr>
        <p:txBody>
          <a:bodyPr>
            <a:spAutoFit/>
          </a:bodyPr>
          <a:lstStyle/>
          <a:p>
            <a:r>
              <a:rPr lang="en-US" dirty="0">
                <a:solidFill>
                  <a:schemeClr val="bg1"/>
                </a:solidFill>
              </a:rPr>
              <a:t>“Spiritual understanding … simply cannot be given to [us]. The tuition of diligence and of learning by study and also by faith must be paid to obtain and personally ‘own’ such knowledge. Only in this way can what is known in the mind also be felt in the heart” </a:t>
            </a:r>
          </a:p>
          <a:p>
            <a:r>
              <a:rPr lang="en-US" dirty="0">
                <a:solidFill>
                  <a:schemeClr val="bg1"/>
                </a:solidFill>
              </a:rPr>
              <a:t>David A. </a:t>
            </a:r>
            <a:r>
              <a:rPr lang="en-US" dirty="0" err="1">
                <a:solidFill>
                  <a:schemeClr val="bg1"/>
                </a:solidFill>
              </a:rPr>
              <a:t>Bednar</a:t>
            </a:r>
            <a:endParaRPr lang="en-US" dirty="0">
              <a:solidFill>
                <a:schemeClr val="bg1"/>
              </a:solidFill>
            </a:endParaRPr>
          </a:p>
        </p:txBody>
      </p:sp>
      <p:sp>
        <p:nvSpPr>
          <p:cNvPr id="16" name="Rectangle 15"/>
          <p:cNvSpPr/>
          <p:nvPr/>
        </p:nvSpPr>
        <p:spPr>
          <a:xfrm>
            <a:off x="3442523" y="4696465"/>
            <a:ext cx="6324600" cy="1785104"/>
          </a:xfrm>
          <a:prstGeom prst="rect">
            <a:avLst/>
          </a:prstGeom>
        </p:spPr>
        <p:txBody>
          <a:bodyPr wrap="square">
            <a:spAutoFit/>
          </a:bodyPr>
          <a:lstStyle/>
          <a:p>
            <a:r>
              <a:rPr lang="en-US" dirty="0" err="1">
                <a:solidFill>
                  <a:schemeClr val="bg1"/>
                </a:solidFill>
              </a:rPr>
              <a:t>Zeezrom</a:t>
            </a:r>
            <a:r>
              <a:rPr lang="en-US" dirty="0">
                <a:solidFill>
                  <a:schemeClr val="bg1"/>
                </a:solidFill>
              </a:rPr>
              <a:t> asked Alma about resurrection</a:t>
            </a:r>
          </a:p>
          <a:p>
            <a:endParaRPr lang="en-US" dirty="0">
              <a:solidFill>
                <a:schemeClr val="bg1"/>
              </a:solidFill>
            </a:endParaRPr>
          </a:p>
          <a:p>
            <a:r>
              <a:rPr lang="en-US" dirty="0">
                <a:solidFill>
                  <a:schemeClr val="bg1"/>
                </a:solidFill>
              </a:rPr>
              <a:t>Alma taught him about gaining a spiritual knowledge.</a:t>
            </a:r>
          </a:p>
          <a:p>
            <a:endParaRPr lang="en-US" dirty="0">
              <a:solidFill>
                <a:schemeClr val="bg1"/>
              </a:solidFill>
            </a:endParaRPr>
          </a:p>
          <a:p>
            <a:r>
              <a:rPr lang="en-US" dirty="0">
                <a:solidFill>
                  <a:schemeClr val="bg1"/>
                </a:solidFill>
              </a:rPr>
              <a:t>“The mysteries of God are spiritual truths known only by revelation … to those who are obedient to the gospel”</a:t>
            </a:r>
          </a:p>
        </p:txBody>
      </p:sp>
      <p:sp>
        <p:nvSpPr>
          <p:cNvPr id="17" name="TextBox 16"/>
          <p:cNvSpPr txBox="1"/>
          <p:nvPr/>
        </p:nvSpPr>
        <p:spPr>
          <a:xfrm>
            <a:off x="0" y="6427984"/>
            <a:ext cx="5029200" cy="369332"/>
          </a:xfrm>
          <a:prstGeom prst="rect">
            <a:avLst/>
          </a:prstGeom>
          <a:noFill/>
        </p:spPr>
        <p:txBody>
          <a:bodyPr wrap="square" rtlCol="0">
            <a:spAutoFit/>
          </a:bodyPr>
          <a:lstStyle/>
          <a:p>
            <a:r>
              <a:rPr lang="en-US" dirty="0">
                <a:solidFill>
                  <a:schemeClr val="bg1"/>
                </a:solidFill>
              </a:rPr>
              <a:t>Alma 12:9</a:t>
            </a:r>
          </a:p>
        </p:txBody>
      </p:sp>
      <p:pic>
        <p:nvPicPr>
          <p:cNvPr id="4" name="Picture 3">
            <a:extLst>
              <a:ext uri="{FF2B5EF4-FFF2-40B4-BE49-F238E27FC236}">
                <a16:creationId xmlns:a16="http://schemas.microsoft.com/office/drawing/2014/main" id="{F1722DF5-14A7-4684-85D0-1E46EB527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0327" y="540298"/>
            <a:ext cx="2957729" cy="1979232"/>
          </a:xfrm>
          <a:prstGeom prst="rect">
            <a:avLst/>
          </a:prstGeom>
        </p:spPr>
      </p:pic>
      <p:pic>
        <p:nvPicPr>
          <p:cNvPr id="6" name="Picture 5">
            <a:extLst>
              <a:ext uri="{FF2B5EF4-FFF2-40B4-BE49-F238E27FC236}">
                <a16:creationId xmlns:a16="http://schemas.microsoft.com/office/drawing/2014/main" id="{D47B3E46-6A47-40B6-BDAD-0AA5CB2D8F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698" y="2211123"/>
            <a:ext cx="3571875" cy="2247633"/>
          </a:xfrm>
          <a:prstGeom prst="rect">
            <a:avLst/>
          </a:prstGeom>
        </p:spPr>
      </p:pic>
      <p:pic>
        <p:nvPicPr>
          <p:cNvPr id="8" name="Picture 7">
            <a:extLst>
              <a:ext uri="{FF2B5EF4-FFF2-40B4-BE49-F238E27FC236}">
                <a16:creationId xmlns:a16="http://schemas.microsoft.com/office/drawing/2014/main" id="{A70DD9B9-DEB9-4710-82B8-8D49CD3B0C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4622126"/>
            <a:ext cx="1702038" cy="2147297"/>
          </a:xfrm>
          <a:prstGeom prst="rect">
            <a:avLst/>
          </a:prstGeom>
        </p:spPr>
      </p:pic>
      <p:grpSp>
        <p:nvGrpSpPr>
          <p:cNvPr id="18" name="Group 3">
            <a:extLst>
              <a:ext uri="{FF2B5EF4-FFF2-40B4-BE49-F238E27FC236}">
                <a16:creationId xmlns:a16="http://schemas.microsoft.com/office/drawing/2014/main" id="{ED7241EE-53E7-4261-BFC1-1D30CC8F6F02}"/>
              </a:ext>
            </a:extLst>
          </p:cNvPr>
          <p:cNvGrpSpPr/>
          <p:nvPr/>
        </p:nvGrpSpPr>
        <p:grpSpPr>
          <a:xfrm>
            <a:off x="9423414" y="4275251"/>
            <a:ext cx="2031972" cy="2301261"/>
            <a:chOff x="71718" y="1120588"/>
            <a:chExt cx="3070535" cy="4572000"/>
          </a:xfrm>
        </p:grpSpPr>
        <p:grpSp>
          <p:nvGrpSpPr>
            <p:cNvPr id="19" name="Group 13">
              <a:extLst>
                <a:ext uri="{FF2B5EF4-FFF2-40B4-BE49-F238E27FC236}">
                  <a16:creationId xmlns:a16="http://schemas.microsoft.com/office/drawing/2014/main" id="{2A7C1BCD-93E2-4DB2-B2BD-7A8BAABAC419}"/>
                </a:ext>
              </a:extLst>
            </p:cNvPr>
            <p:cNvGrpSpPr/>
            <p:nvPr/>
          </p:nvGrpSpPr>
          <p:grpSpPr>
            <a:xfrm>
              <a:off x="71718" y="1120588"/>
              <a:ext cx="3048000" cy="4572000"/>
              <a:chOff x="838200" y="1066800"/>
              <a:chExt cx="2438400" cy="3352800"/>
            </a:xfrm>
          </p:grpSpPr>
          <p:sp>
            <p:nvSpPr>
              <p:cNvPr id="21" name="Rounded Rectangle 61">
                <a:extLst>
                  <a:ext uri="{FF2B5EF4-FFF2-40B4-BE49-F238E27FC236}">
                    <a16:creationId xmlns:a16="http://schemas.microsoft.com/office/drawing/2014/main" id="{B60E64BA-F3B4-478A-8338-F884C586547B}"/>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
                <a:extLst>
                  <a:ext uri="{FF2B5EF4-FFF2-40B4-BE49-F238E27FC236}">
                    <a16:creationId xmlns:a16="http://schemas.microsoft.com/office/drawing/2014/main" id="{0046910B-71F7-40C2-A0BF-5B99A344CFE1}"/>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3">
                <a:extLst>
                  <a:ext uri="{FF2B5EF4-FFF2-40B4-BE49-F238E27FC236}">
                    <a16:creationId xmlns:a16="http://schemas.microsoft.com/office/drawing/2014/main" id="{F9B9F74B-30EE-4617-85AB-DD5A96D9D2B7}"/>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4">
                <a:extLst>
                  <a:ext uri="{FF2B5EF4-FFF2-40B4-BE49-F238E27FC236}">
                    <a16:creationId xmlns:a16="http://schemas.microsoft.com/office/drawing/2014/main" id="{8B17E0D0-FFC9-4BF0-80E3-7CAE132D9D74}"/>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nut 5">
                <a:extLst>
                  <a:ext uri="{FF2B5EF4-FFF2-40B4-BE49-F238E27FC236}">
                    <a16:creationId xmlns:a16="http://schemas.microsoft.com/office/drawing/2014/main" id="{31B6546D-7914-4D1E-8329-4AE3B46CD7C1}"/>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6">
                <a:extLst>
                  <a:ext uri="{FF2B5EF4-FFF2-40B4-BE49-F238E27FC236}">
                    <a16:creationId xmlns:a16="http://schemas.microsoft.com/office/drawing/2014/main" id="{449F68A1-9BBB-462E-94B7-EB9A24726CFB}"/>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7">
                <a:extLst>
                  <a:ext uri="{FF2B5EF4-FFF2-40B4-BE49-F238E27FC236}">
                    <a16:creationId xmlns:a16="http://schemas.microsoft.com/office/drawing/2014/main" id="{AEA6FD81-1091-4370-9E16-3159BC6A84CE}"/>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Plaque 8">
                <a:extLst>
                  <a:ext uri="{FF2B5EF4-FFF2-40B4-BE49-F238E27FC236}">
                    <a16:creationId xmlns:a16="http://schemas.microsoft.com/office/drawing/2014/main" id="{87F01DEC-1F4B-4C6C-B886-5C97D4BDC6C2}"/>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laque 9">
                <a:extLst>
                  <a:ext uri="{FF2B5EF4-FFF2-40B4-BE49-F238E27FC236}">
                    <a16:creationId xmlns:a16="http://schemas.microsoft.com/office/drawing/2014/main" id="{BDE38350-A816-4713-8976-1E6539C84718}"/>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laque 10">
                <a:extLst>
                  <a:ext uri="{FF2B5EF4-FFF2-40B4-BE49-F238E27FC236}">
                    <a16:creationId xmlns:a16="http://schemas.microsoft.com/office/drawing/2014/main" id="{2C232F28-6E66-4453-AC30-1FB15D06DBEF}"/>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9F72AC5D-C842-472D-8707-F7050F6FC2D0}"/>
                </a:ext>
              </a:extLst>
            </p:cNvPr>
            <p:cNvSpPr txBox="1"/>
            <p:nvPr/>
          </p:nvSpPr>
          <p:spPr>
            <a:xfrm>
              <a:off x="762598" y="1254182"/>
              <a:ext cx="2379655" cy="4035708"/>
            </a:xfrm>
            <a:prstGeom prst="rect">
              <a:avLst/>
            </a:prstGeom>
            <a:noFill/>
          </p:spPr>
          <p:txBody>
            <a:bodyPr wrap="square" rtlCol="0">
              <a:spAutoFit/>
            </a:bodyPr>
            <a:lstStyle/>
            <a:p>
              <a:pPr algn="ctr"/>
              <a:r>
                <a:rPr lang="en-US" b="1" dirty="0"/>
                <a:t>God reveals spiritual truths to us according to the heed and diligence we give unto Him</a:t>
              </a: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370462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0183AD-C8FA-4F66-9F0F-93F8B38E8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p:nvSpPr>
        <p:spPr>
          <a:xfrm>
            <a:off x="168611" y="861538"/>
            <a:ext cx="5486400" cy="1569660"/>
          </a:xfrm>
          <a:prstGeom prst="rect">
            <a:avLst/>
          </a:prstGeom>
        </p:spPr>
        <p:txBody>
          <a:bodyPr wrap="square">
            <a:spAutoFit/>
          </a:bodyPr>
          <a:lstStyle/>
          <a:p>
            <a:pPr fontAlgn="base"/>
            <a:r>
              <a:rPr lang="en-US" dirty="0">
                <a:solidFill>
                  <a:schemeClr val="bg1"/>
                </a:solidFill>
              </a:rPr>
              <a:t>“It is a remarkable thing how two people can be seated beside one another, hear exactly the same message preached, and come away with two different conclusions…</a:t>
            </a:r>
          </a:p>
          <a:p>
            <a:pPr fontAlgn="base"/>
            <a:r>
              <a:rPr lang="en-US" sz="2400" dirty="0">
                <a:solidFill>
                  <a:schemeClr val="bg1"/>
                </a:solidFill>
              </a:rPr>
              <a:t> </a:t>
            </a:r>
          </a:p>
        </p:txBody>
      </p:sp>
      <p:sp>
        <p:nvSpPr>
          <p:cNvPr id="14" name="TextBox 13"/>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Arabic Typesetting" panose="03020402040406030203" pitchFamily="66" charset="-78"/>
                <a:cs typeface="Arabic Typesetting" panose="03020402040406030203" pitchFamily="66" charset="-78"/>
              </a:rPr>
              <a:t>Greater and Lesser Portions</a:t>
            </a:r>
          </a:p>
        </p:txBody>
      </p:sp>
      <p:sp>
        <p:nvSpPr>
          <p:cNvPr id="15" name="Rectangle 14"/>
          <p:cNvSpPr/>
          <p:nvPr/>
        </p:nvSpPr>
        <p:spPr>
          <a:xfrm>
            <a:off x="4188303" y="2278613"/>
            <a:ext cx="3264094" cy="1200329"/>
          </a:xfrm>
          <a:prstGeom prst="rect">
            <a:avLst/>
          </a:prstGeom>
        </p:spPr>
        <p:txBody>
          <a:bodyPr wrap="square">
            <a:spAutoFit/>
          </a:bodyPr>
          <a:lstStyle/>
          <a:p>
            <a:r>
              <a:rPr lang="en-US" dirty="0">
                <a:solidFill>
                  <a:schemeClr val="bg1"/>
                </a:solidFill>
              </a:rPr>
              <a:t>“To one listener the presentation is as the gibberish of alien tongues; to another, as manna from heaven.”</a:t>
            </a:r>
          </a:p>
        </p:txBody>
      </p:sp>
      <p:sp>
        <p:nvSpPr>
          <p:cNvPr id="16" name="Rectangle 15"/>
          <p:cNvSpPr/>
          <p:nvPr/>
        </p:nvSpPr>
        <p:spPr>
          <a:xfrm>
            <a:off x="2286001" y="3881643"/>
            <a:ext cx="6324600" cy="830997"/>
          </a:xfrm>
          <a:prstGeom prst="rect">
            <a:avLst/>
          </a:prstGeom>
        </p:spPr>
        <p:txBody>
          <a:bodyPr wrap="square">
            <a:spAutoFit/>
          </a:bodyPr>
          <a:lstStyle/>
          <a:p>
            <a:pPr algn="ctr"/>
            <a:r>
              <a:rPr lang="en-US" sz="2400" dirty="0">
                <a:solidFill>
                  <a:schemeClr val="bg1"/>
                </a:solidFill>
              </a:rPr>
              <a:t>“What is mystery to one man may not be a mystery to another”</a:t>
            </a:r>
          </a:p>
        </p:txBody>
      </p:sp>
      <p:sp>
        <p:nvSpPr>
          <p:cNvPr id="17" name="TextBox 16"/>
          <p:cNvSpPr txBox="1"/>
          <p:nvPr/>
        </p:nvSpPr>
        <p:spPr>
          <a:xfrm>
            <a:off x="277091" y="6433250"/>
            <a:ext cx="5029200" cy="369332"/>
          </a:xfrm>
          <a:prstGeom prst="rect">
            <a:avLst/>
          </a:prstGeom>
          <a:noFill/>
        </p:spPr>
        <p:txBody>
          <a:bodyPr wrap="square" rtlCol="0">
            <a:spAutoFit/>
          </a:bodyPr>
          <a:lstStyle/>
          <a:p>
            <a:r>
              <a:rPr lang="en-US" dirty="0">
                <a:solidFill>
                  <a:schemeClr val="bg1"/>
                </a:solidFill>
              </a:rPr>
              <a:t>Alma 12:10   </a:t>
            </a:r>
            <a:r>
              <a:rPr lang="en-US" sz="1400" dirty="0">
                <a:solidFill>
                  <a:schemeClr val="bg1"/>
                </a:solidFill>
              </a:rPr>
              <a:t>JRM and RLM</a:t>
            </a:r>
          </a:p>
        </p:txBody>
      </p:sp>
      <p:sp>
        <p:nvSpPr>
          <p:cNvPr id="8" name="TextBox 7"/>
          <p:cNvSpPr txBox="1"/>
          <p:nvPr/>
        </p:nvSpPr>
        <p:spPr>
          <a:xfrm>
            <a:off x="3665631" y="5111280"/>
            <a:ext cx="4309437" cy="923330"/>
          </a:xfrm>
          <a:prstGeom prst="rect">
            <a:avLst/>
          </a:prstGeom>
          <a:noFill/>
        </p:spPr>
        <p:txBody>
          <a:bodyPr wrap="square" rtlCol="0">
            <a:spAutoFit/>
          </a:bodyPr>
          <a:lstStyle/>
          <a:p>
            <a:r>
              <a:rPr lang="en-US" dirty="0">
                <a:solidFill>
                  <a:schemeClr val="bg1"/>
                </a:solidFill>
              </a:rPr>
              <a:t>For those who are prepared and ready for the Spirit to guide and direct them are capable of understanding the word of God</a:t>
            </a:r>
          </a:p>
        </p:txBody>
      </p:sp>
      <p:pic>
        <p:nvPicPr>
          <p:cNvPr id="4" name="Picture 3">
            <a:extLst>
              <a:ext uri="{FF2B5EF4-FFF2-40B4-BE49-F238E27FC236}">
                <a16:creationId xmlns:a16="http://schemas.microsoft.com/office/drawing/2014/main" id="{F61E5924-898C-427A-94F5-4BBBF34EE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564" y="1899914"/>
            <a:ext cx="2912989" cy="4082852"/>
          </a:xfrm>
          <a:prstGeom prst="rect">
            <a:avLst/>
          </a:prstGeom>
        </p:spPr>
      </p:pic>
      <p:pic>
        <p:nvPicPr>
          <p:cNvPr id="6" name="Picture 5">
            <a:extLst>
              <a:ext uri="{FF2B5EF4-FFF2-40B4-BE49-F238E27FC236}">
                <a16:creationId xmlns:a16="http://schemas.microsoft.com/office/drawing/2014/main" id="{44496C5D-9BA4-4FC8-A595-60295CD24D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5730" y="1875417"/>
            <a:ext cx="2069325" cy="1934953"/>
          </a:xfrm>
          <a:prstGeom prst="rect">
            <a:avLst/>
          </a:prstGeom>
        </p:spPr>
      </p:pic>
      <p:pic>
        <p:nvPicPr>
          <p:cNvPr id="9" name="Picture 8">
            <a:extLst>
              <a:ext uri="{FF2B5EF4-FFF2-40B4-BE49-F238E27FC236}">
                <a16:creationId xmlns:a16="http://schemas.microsoft.com/office/drawing/2014/main" id="{2985B6B1-20C5-4955-84AA-D919D60D7E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091" y="4342607"/>
            <a:ext cx="3190086" cy="2053569"/>
          </a:xfrm>
          <a:prstGeom prst="rect">
            <a:avLst/>
          </a:prstGeom>
        </p:spPr>
      </p:pic>
    </p:spTree>
    <p:extLst>
      <p:ext uri="{BB962C8B-B14F-4D97-AF65-F5344CB8AC3E}">
        <p14:creationId xmlns:p14="http://schemas.microsoft.com/office/powerpoint/2010/main" val="48594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D96E675-A923-4AFD-A5D1-61ECC936AD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Box 13"/>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Arabic Typesetting" panose="03020402040406030203" pitchFamily="66" charset="-78"/>
                <a:cs typeface="Arabic Typesetting" panose="03020402040406030203" pitchFamily="66" charset="-78"/>
              </a:rPr>
              <a:t>Held Accountable</a:t>
            </a:r>
          </a:p>
        </p:txBody>
      </p:sp>
      <p:sp>
        <p:nvSpPr>
          <p:cNvPr id="15" name="Rectangle 14"/>
          <p:cNvSpPr/>
          <p:nvPr/>
        </p:nvSpPr>
        <p:spPr>
          <a:xfrm>
            <a:off x="323423" y="788223"/>
            <a:ext cx="5943600" cy="3970318"/>
          </a:xfrm>
          <a:prstGeom prst="rect">
            <a:avLst/>
          </a:prstGeom>
        </p:spPr>
        <p:txBody>
          <a:bodyPr wrap="square">
            <a:spAutoFit/>
          </a:bodyPr>
          <a:lstStyle/>
          <a:p>
            <a:r>
              <a:rPr lang="en-US" dirty="0">
                <a:solidFill>
                  <a:schemeClr val="bg1"/>
                </a:solidFill>
              </a:rPr>
              <a:t>“There is another record that will be used to judge us. The Apostle Paul taught that we ourselves are a record of our life (see Romans 2:15). </a:t>
            </a:r>
          </a:p>
          <a:p>
            <a:endParaRPr lang="en-US" dirty="0">
              <a:solidFill>
                <a:schemeClr val="bg1"/>
              </a:solidFill>
            </a:endParaRPr>
          </a:p>
          <a:p>
            <a:r>
              <a:rPr lang="en-US" dirty="0">
                <a:solidFill>
                  <a:schemeClr val="bg1"/>
                </a:solidFill>
              </a:rPr>
              <a:t>Stored in our body and mind is a complete history of everything we have done. </a:t>
            </a:r>
          </a:p>
          <a:p>
            <a:endParaRPr lang="en-US" dirty="0">
              <a:solidFill>
                <a:schemeClr val="bg1"/>
              </a:solidFill>
            </a:endParaRPr>
          </a:p>
          <a:p>
            <a:r>
              <a:rPr lang="en-US" dirty="0">
                <a:solidFill>
                  <a:schemeClr val="bg1"/>
                </a:solidFill>
              </a:rPr>
              <a:t>President John Taylor taught this truth: “[The individual] tells the story himself, and bears witness against himself. … That record that is written by the man himself in the tablets of his own mind, that record that cannot lie will in that day be unfolded before God and angels, and those who shall sit as judges” </a:t>
            </a:r>
          </a:p>
          <a:p>
            <a:r>
              <a:rPr lang="en-US" dirty="0">
                <a:solidFill>
                  <a:schemeClr val="bg1"/>
                </a:solidFill>
              </a:rPr>
              <a:t>Gospel Principles </a:t>
            </a:r>
          </a:p>
        </p:txBody>
      </p:sp>
      <p:sp>
        <p:nvSpPr>
          <p:cNvPr id="17" name="TextBox 16"/>
          <p:cNvSpPr txBox="1"/>
          <p:nvPr/>
        </p:nvSpPr>
        <p:spPr>
          <a:xfrm>
            <a:off x="56723" y="6446725"/>
            <a:ext cx="5029200" cy="369332"/>
          </a:xfrm>
          <a:prstGeom prst="rect">
            <a:avLst/>
          </a:prstGeom>
          <a:noFill/>
        </p:spPr>
        <p:txBody>
          <a:bodyPr wrap="square" rtlCol="0">
            <a:spAutoFit/>
          </a:bodyPr>
          <a:lstStyle/>
          <a:p>
            <a:r>
              <a:rPr lang="en-US" dirty="0">
                <a:solidFill>
                  <a:schemeClr val="bg1"/>
                </a:solidFill>
              </a:rPr>
              <a:t>Alma 12:14</a:t>
            </a:r>
            <a:endParaRPr lang="en-US" sz="1400" dirty="0">
              <a:solidFill>
                <a:schemeClr val="bg1"/>
              </a:solidFill>
            </a:endParaRPr>
          </a:p>
        </p:txBody>
      </p:sp>
      <p:sp>
        <p:nvSpPr>
          <p:cNvPr id="6148" name="AutoShape 4" descr="data:image/jpeg;base64,/9j/4AAQSkZJRgABAQAAAQABAAD/2wCEAAkGBxQSEhUUEhQWFRQXGBgXGBcUFxYcHBwUGBcWFxgcFhoYHCggGBolGxcVITIhJSkrLy8uGCAzODMsNygtLisBCgoKDg0OGxAQGywmHyQsLC8vLTQsLCwsLCwsLCwsLCwsLCwsLCwsLywsLCwsLCwsLCwsLCwsLCwsLCwsLCwsLP/AABEIAOAA4QMBIgACEQEDEQH/xAAcAAACAgMBAQAAAAAAAAAAAAAABQQGAQMHAgj/xABIEAABAwEFBAYGBwQKAQUAAAABAAIDEQQFEiExBkFRYRMicYGRoRQyQlKxwSMzU2Jy0fCCkqLSBxUWJENjssLh8VQXc4OTs//EABoBAAIDAQEAAAAAAAAAAAAAAAIDAAEEBQb/xAAwEQACAgEDAwIEBgEFAAAAAAAAAQIRAxIhMQRBURMiMnGRoUJhgbHR8PEUI1LB4f/aAAwDAQACEQMRAD8A4at1lnMbg9po4Go/55LShQgxvKztoJYx9G85j3H72nlvHLsS9TbstYYS2SpieKPA15Ob95pzC13hYzE8tJB3tcNHNOYcORRPfcpeCKhCEJYIQhQgLIWEKEGNsGKCF+9uOI/snG3yf5KA00NeCY2XrWaVvuPZJ3GrHfFqWon5KRZv6QW/3rF7zQ7xLj8CFWFadtDibZZPfhb44Iyf9SqyLN8bBx/CgQhCWGCZXQMIll+zjNPxyfRj/UT3JcAmbxgso4yyE/sRCg/iefBFEp+BWhZK2QRVKpKyN0a052Yu5sspdJlDEOkkJ0oMw3vp4Aogudzhoml9wei2dtmbk95xzHn7LewfLmnxwte59hbyJ7IQXzeJtEz5HbzkODRoPBQFkrCQ3b3GoEIQqICELKhDCFI9Ck+zf+678lhQhoQrPtHsz0YMsAJjHrMObo+3iznu38TWSjnBwdMqMk1aAJvd7hOzoHHriphceO+Mng7dz7UnXpriNEKdEasHsIJByIyIPELyndtb6TH07frWACZo3jQSjt0dzz3pKVGqInZhCEKiwQhChBrs8MT3x/aRSMH4qY2+bQlal3TaOjmjfua9pPZUV8qrN8Wbop5We69wHZXLyoi/CD3Hd+HHYLI/eAWeDnj4NaqurQ847qb/AJcrh4kH/eFV0eXlP8kVDv8AMFkLCy1KQZLhhqme0EOEsj+zja0/iPWd5nyXnZ3rTxj7wJ7G9YnwBRfl5utEskrzVz3FxPw8qLWktBnbeoSOCYXSBiFUvepN34i9rWirnEADmTkkwdSGyVxOx7G2GAsdJKaBgqMtXbgqZtdQuc7eSvd6X2IA2zsdXAOueLzmf12cFWbwvIv3rZkko7WZopsVS6rwsuKwuezWgQhSrusEk8gjiYXvOgHDeSdwHEqizRHGXENaCSSAABUknIAAalXu6riisLOnteEzDRhzbGd2IaSScG6Dfy2wx2e6o8RIktLh67d24thro3UGQ67lSr1vN9ofiedK4WjRoPD89StCSxby58ePmLtz44Lr/wCoY4z+LELntUKf6mf9SJ6US/XBtLicIbWejmHVbK7LF92au/di37+Ki7T7KetJA2hGb4Ru3l0XFv3d27LTVFbIbwAZNSK0gUbINHcju7j3EaKZdN6S2R4s1rBLB9XIKktFfZOrmfd1HknJqa0z3XZ+PmLftdr6FHERKyYSF1/+xjbQekjADnZnD6r/ALw3ApffOxRjaTRDLptLpsizXuc2u62OgkD257i06OacnNcN4IUq+bA1mGWKphlzYfdPtMdzafJarysuBxCn7PTNo6GX6mSlfuPHqvb2b+ISlj30sZr21CIheVZLfcboiWuGY4aEbiORGaR2mKiqeJx5JHIpEdCEJIwynW1IxSRy/awxPP4sOB38TCkoVlEHS2OzO+zkliPfhkb8XJmNarQE3VM93QzFd9pZwe1w8AT/APmFWXRkLqWytwF0UzQK4mfAOHzVUv26OjqtOTCtK/JCY5N2VVZC9SDNeVjNI6uHqRWmY+xF0bfxynCKfsh6Tl6dWtvR2CFp1mlfL+wwdG2v7WMpGAjk3SQKXLBWLZ2MQRPtb91WQg75CMz3afvcEmu+xOmkbG3Vxp2DeTyAqe5M9qLY0ubBH9VCMA5uGTiefzqrgqWp/wBZUnftQmllLiXE1JJJPEleKoRRLDMLKKJ/sxsw+1HG76OBp60hGp92Me07yGpVxi5OkU2luyHcNyS2uTBGAAM3vd6rG8XH4DUq2W68oLtjMFmGOV3rvdqT9+nqs3iMd/ONfu00cLPRrCAxjdXDPPQmvtv+9oNypTnEmpNSczXim6lj2ju/Pj5AU588Gy1Wl0ji97i5x1J/WQ5LShCQMBCEKEMgq1XFf4cBDahjj9lx9ZvDtHPXuVUWyJ9CmYpuErAnHUqPonYmZsDRmHxHMFP9q5o5oyWUrTz4HguBbPbWPs+Vas3tPy4FWZ1+SPb01kdjHtwu+FOP6HBbkoTlqv8AQytyiqKZtSKSuBFCDmCol2SgHNXi02WC9Ii5hwTMyNfWYfdlHtR1OThp5Ln9usklnkMcrS1w8CNxad4PFKyrRLV28jIe6NdzojLwba7O2zhremjBMZ3yAVJZ2007Fzu8XZlYivBzSHNcQ5pBBGoIzBCeX9ALXB6dCAHAhtrjb7Mp0laN0b/J1eKDJkUo0goQcXuVVCzRCyjwCtuygLrLamb2mKZo7HGN9P2XjwSW6LmlnPUYSOO7xXT9jNkxG44zXpGOYQODh+YC1dPB3YjNLahnsHtB0GIUBxMOvLNUram0mVzqNJNToOZV4Zd7Izha0AkEV36FajYZ3E4I8qmjjhaD2FxC1SilHUuREW3KjjMt3Sk/Vv8A3StRsMgywOzy0Oq7e+65WCsr44xxLsXmwEea3XfY29Ixzp4nNDgThDycs6ULVkXTzlvTNLyJLk5NtjHS0NgGYs8UcFeLmNq8/vuei7LjMm5dLve53FzpHwtkBcSXBhrmSa5gGin7NXdBiHVoBqnRxNbtCpT7IoLboNkhfLT6R4wM5N3n9cBxVFnjoV2/+kFrDUsHUAoFxi3UxlVnScUTE6bPd33eZDQBPxso/DWiY7CWZrniq7nZ7libDicBUDQ081SUYpWW22zgV2bHtH01rOCBueGtC+nP2Wc9TuUHajaszDoYB0cDRhAaKVbwA9lvLU71bP6Spi5xFeqNANO9csl1VZ2oqody8SbfuPNVhCzRYzQCFPu255p69Gwlo9Z5yaPxOOQU50Vks/rO9KlG5lWxA83av7skSi+SrQhQnP8AXw/8Wy//AFu/mQpS8kt+BMhCEJZmqk2G3PheHxuwuHmOBG8clFQrTaJRdrvtrbS8SQu9HtreHqvHAj2geGZ/EnzuivFno9oZ0NpYCQBqPvwn22GlSz/sctY6hqMiNDzVou6/WTBsVqJDgepO3JzTuJO46Zjv4rXizJ7S7/R/w/zETxtbr/Anvy5pLLJglGubXD1XN4tPy3L3s7fLrLMH4Q+NwLJYzpJC71mHt3HcaLoZmbOwWa3gHF9XOKBrnbjXSOX+F3NVt2wMrJy15HQDPpeIroRufxHxQZcDj7o8fdfMuGRS2fJBvfZV3SsNlrJZ5h0kL/ub2v4PYeqeyu9P7q2Rhho6c9I/3fZHbxVluW2xRsFiYKRvPUdqWynR3Eg5VUyxXEI87Yay50hrVoAyDpSN2/Dv8lMeFzdRJPJpW5psFhllbWGPDEMsRFGjs491U/ukCzkOcS5w+66ngRUqLfu2jGsEbHBtAG9UDWmtBkOxKzd9pk6N0knRxPqSW+vh5A51OWvnouri6VQj/ufTuYp5XJ+0sN5XkyRrpIowXkltd9aZ5JVYLP0w6OcFtPbGoHAVyrz+K3zNY0AQswhoyrmSfvHeT81EtsbnMqw4XjcTkeIP5rZjxRUNKVfuIc3qs0OtMVleWdE97XZYrRQgD7oAwnNb+m6OWtnjGItAJaWtAGupyHdmltivfAHMe15cDR2WVToM8ittvs76CaBpo0dePcAd4poOPBN9GEeV+vILySfctNnnldG4PcHA9WgdmDTdzSez3jIx5ieMRB6uXrA6ED9UShl80pUOB3CnwUq23w5pY+vVdk6oFQeddx/NT/TuLey3K9WyVtFY3xxiWlYzk8A4g2uleXwXO732b6Y4rMMTj/hjf+Fdbue2RuaQGNoQcXulp1qNAFVL6mju+rbMx1ZS6j37m19UcBmMt+87lxupwNSerZG7DkVbcim7DHdTWmVwktLhUMacmdh3/i7hxTV+3xc3Mqk37ZvSAZW/W6uHvcxzVX6dyzSzrithyxPmyx7R310xOaq7inF27PzztxkCOLfLMcLO4n1u6ql+kWKy/VsNrl9+UUhB+6zV/ekzbnu9kMjUdkL7ruGa0AuY2kY1kkIawdrjr2CpU6tjs2n98lG81ZC08h60nkClt63zNaT9K8kDRoya38LRkEuS7S4DpvkZXpfc1ooJHdQerGwBrB2NGSXFYQhbb5CqgQhCogIQhQgIQhQgLNVhbbPAXuDWipJoFCFq2IkkkLon0fZ6dbHmG/hrz9n4LqMDGljWEtMZaGgkncNCTn3nMc1XrjuXo2ss8Yq9x6x+9vJ5AfBX0XLHFE2MjfiqdT7zncK0ADd2S6HSyd6Zcf37GXNFLcS3XY4bK0va4mappUDqt3Z8Pie5V/a68XNbWMkh1Mbzq5x3DkFLvm+gx5a+P6LSg1A4g7/mlttuh9q6LonNNm1qDmG1GIU1c7lu30yXYjjhii65Mbbb34Ft1wCJrLTOA4uzhiIri4SOHu8Bv14KxPs8zqPtMuFxzwCtQDpWh1pTLNTLznhxtcYyCKYS8ZNDRQBopQZDtVev6+Oklc4aH8lo6eD2v9X3EZsljdtubGMILnncK1P/AAEf11F0TicQkrkOSUXJZXvq+tDoHHQfmeS3Pu+FprJK5x5UA+Z806Tx3QlOR4tlofJG17AA/GG1O9pB+BHmUwuy2SRnA8kYt+48ioklqs5bhwYu1zvIg5HsUiyYWytZiJaWh1HZ0qTlXuUc1TTWxS7bku03K/G3B9XQ05V1FfBYtFyl8b2E4agdYg0BDgR38l0q4rLG+MAmtEh2wDQKNyA4LnY+tlOfpmyXTqMdZWrvtDY24GNOBvtP1cRvI+W5OBNHOwMkY17dS1wFDzBpia7mCqVek7ulAqaFjTTy+Se3baOoDXeGjtNfyWvLgjKFsTDI0xBeuzLoZiWva2A9YPkIyr7JAzc4chnkq7e0tlshxwwieR3+JMOo0/dj/NdStt2x2mMskGujs6tdnQt+Y3hcpvixODZInDrMJ8Wrz/U4/Sey/U6mKWtblbvS95rQ6szy7gPZH4WjIKFVCwsDbe7NSVAhCFRAQhChAQhChCzDY17/AKm0WWbkyXPva4Cih2vZW1x5us8hHFoxD+GqTBTbLe88f1c0jfwvcB4VojuD7A+4izwuYaOa5p4OBHxWtWOHbS1gUe9so4Ssa75L2NpYH/XWGF3ExVjPdSqvTB8P7fxZVy8FZVv/AKPbuxyOlcMmDL8RqB81HD7sk1baIDyIePOpXQ9lLkgZZm9HaAQ84uu0tNCaDyVrH+aKc/yLTslYSw9O7eCRX7MHM95oOyq939ejpGGRmvSYBya0Yj4kjwTe9sLWPwigyjHJjRoPHyVImtnRmmdCa5cV2eiwJrUY80+UKbzs8lutUcAye/N7gMmsAq5x7APEgb1eLF6O2NzGjBDEejZTk2pdzJJNTvoUm2KgEnpswdQ4xGX+7GAXHDzcaeAVbv8AvlzXOEBwtGVDmHU97j8k/JD1ZyUfwiHPRFX3JV8XrEX9G0ZE4ThGVNK8jvVXs1ndJII2a7zwA1J5UQLa54xuAaR7oVku+73PhnfGOsWtJI4ChPinbwhsZuZbka3skADWZRtFG4DXtLuJPFKhidXEdFpbI8OOEmvIrdZXuc7rVJJ3pibiKkbo7Mx9Gmsb/vA0Pets5dDMwcGNodQda0700FpaJKGMPLCCAdKEb1omex0sZe5oLS6oB0a6lB4g+KCMm3Ye3Babs2kIZjyDQ3PuCS3ptD0hbi0NPBLw7oJejdR0TuOhY5eLdduEOYDUAYozxYd3aNFcccFO65Lc5ONHi92F0uNpBY4AMI5DMHga18VLul5dA8VoWlrvA0NPFQrnJcHMPa38bcxTtzHemV2xZztG8GnaRktP4afYFc2NnWx5YHszwuGPPPDy456qt7aNHpRcAAJGNdlzGE9+SsN3RgYoW5nD1uVRkO1RtprsMr2PbTqgsoTTIGopXvXN63FrVI24J0zjtqsZDnDgSoz2UXUbbshKWGUR9Umlat18VULfs5PXqxk97fzXGl07q0jdHMu5WkJv/Zq1fZH95n8yP7M2r7L+Jn8yz+nPw/oO1x8oUITj+zNq+y/jj/mWf7L2r7L+OP8AmU9Ofhk1x8iZCc/2YtX2X8cf8ywp6cvDJqj5E6EIQBAhCFCHuIVIHErtt1WQHoISaA4GHsNAVxy5osU8beLm/Fdctj6aGhGncjiCzoV/O6MUoCKEZ+Hjoqdb7SyNjiaVoVY23sy1WYSOALtHjg8a9gIzVdfdscjgTQDEK8KVzrVeh6Jr07Odn+Kh227BZbsbCMpJAHyHeXvoSD2Cje5Ui2WSKGnSguc7RtaeKvO01v6xqcmpDHY2zsktBAJaDHGDpjdq7tAp4pvSpwx3Lu/3EZ6lKl2K3JZGOaRHCcxkauNPKiaXIx/RTRnquw6A7sgPgoctjnOTnupyNB5L1DBJE4OaS6m7fTf2jkt0sSlGrMqdMRwyGGXrDkRyOqnTBkTOnZ9I2oAB1a46YuI5qVfVla44xvFUsEJNmmG6rQO3ED8AUvND2akSNaqZtivDq4wxridXOGpUxl4B/wBHOwYTlUChaeI4KCZGejtYB1gczXdwopE4rExx1ILSebaYT4ZJShHuianexKlsZMTo3Gro82O4sOhXmzW4ObhNaDSuoJyPivdhvNvVD9cJaT92hIr2H4qPZYmYXvkOBtRhPPPd2BEls1InPBvuaxkGo1qfJe7VeDLNjzHSvNaZ9Ub6HQndySi1Wx8j2xw1bGDXOlXHi6mQaOCsF23dHLVkpD8sxlllqOBRtypyYyMUmkStm24S9xNS52vJKb/vs9IyNpoGtBPGrutSvYR4pzdTY7MwiTrRsDiTXd2+C57JaOklc/TESacBw8FzevzaNl3NfTw1DG37SvAczpHUB0qdVUrwvWQnKR47HO/NQrbaSXuPMqKXVXHnntUjfHFRI/rGb7WT9935rH9YS/ayfvu/NRkLPbG0iR6dL9o/9535rHpkn2j/AN4/mtCFLZKRu9Kf77v3ihaUKWyUgQhCosELIUiGylytRb4KbSJ+yba2uH8Q+K6VeLtVz64LMYrRE46Bw+KvluBJIAJPAJqg0gNabIVkvqSzPLozqKOacw5vAhXWSywyQG0McTG5oLY6+s4ipbXloQqJNYgM5XUHAEV8dB3VPJbbDtDCxzWkljG1DaMq1tdTTFiJO80qt/SzeN+6VIzZoqXCtnRr3udkzWOFaljDmTQ1aM6JVI70SMxPGJjjiqwZtdxFfWHJSNnr7jtERYJRK6M6sBq1h9WrSAS2tc9ymz3Y5zTIDiAzoWnzW/FlVaZO1f8Ajcy5Ib2luI4beHZNMb+1wae8OotU05a4Va0V917XeQKWX1YvSJ2lkWDMAhoPFbJY2xZCOsg3kaHsXQhF3uIlVGy9LS01G9V59odhDG5DPTeTv8MkzfYXmr5KjgDqe7hzXmwvdHicPVoSTwI31TcjjGGxn3chfZLue7caJpeUsMYZE99HNqXACuug7VqZeswsrnEuMhwtYSBmS4A0NOFUkN1gdaR2J5zyOSxJzlKvA7TFK2xoyezVr9IacmgHvrktVpsc1rkIYWsYwVaN1Dv4k5ZlRYrMTk0J5dV3FtTJIIyGmlSKmuRFNU+eNad3uDGVPZEC7bERVoNQPWdoMvkndmsTxIHAYJDk0VriAFDiA3HitQgc7AyI4WauOhy3n8lPmt9WSNbRrQHCvtFuHMk7uwKTk4x2QUVb3EO1LpJIejiGI4j0tHNOTT1WtoaHPM78hkqo04I3uOVAdeKh3bM5hqwlp5b+0aFO7yvWFzRHammrhUuZu4E0zHmOS83myRzS1N0/t/4deEXjVLdfcoxzWFYLXs04jHZniZnIjF2U3nz5JE+Mg0III1BFCO1Y545R5HxknweELfHZydF7dYnDcooSJqRFQvb2UXhC1QQIQhUQELK32KxPldhjaXu4AaDiToBzKurIaYxmrlsvd3SEACp5KBDcUUAD7VKP/bYf94rX9kHtCZWXakM6sLBGzzPbrXvJWvBBR+Lb9zPld8F3vzZFlnjY+R46wqA0ivj+QKhS3kHxVjAG52W8cePeqxeG0he3NxPaV62OnLzNXNtASO/dz1TZZKjQEY72arbKSakknmk07lZL4sBaTTMHQqr2oEFZDQYs1sfE4Pie5jxo5ji0+ITKK/rbPKxotM5e5wDcMjxmd9GkDLXsSFz1Ybr/ALrZzaXfWyAthB3NNQXd/wAAeKbji2+dgJuvmW/aLbNkTywF73Nw5xuwGoGrnDUnWirw28tEk8bnva2PG2tGtJDMQrVxBJNN6pz5CSSTUnMnmvCfPqJyezpC44IJbnebwsReXuLcR1OB1AQdDShypwSqMsdVsrMDKEdV+7nUaqlXDtxJExsU4MjGZMe00kYOAOj28jTtV7s+0NmexkkksTQ8VaZWlpNCR2VqDvWxdUpR3Mc+ncWQ5cmtbhDoxWjiMtcj8vFaLTckLAXdIXUpXCDqcyBXSnNNIr9ss7jDBMHSAFwwsdSgpiwlwoSB1v2SqraNpbNFUfSyOBNYnNwDGPedU70/H1WOKtuv+xT6ebdJDKzRkgmOMhmYLnHPPfUZN/WanXTcsTTVxqeA08Tr3Ki23bm1SOBa5sTBoxjW07y4ElMrv23P+JECeLHFvkQfirj18J2uA30ko78nQL+ustjbhLQ14rRpz7DyVO2itQs1mdF/iSilPdjOp5E6eKY2bahkozYQ2ozLsRryyCUX7c7nOLz1g7rB3EFLyZW8binyFCCUk2ikwTHEBUNFdSo95ucZCXd3Yptus2ErROQ5hG9oDgTrTQjxXGy49J0YSsi2O2PidijeWnlv7RoRyKsUF9xWijLXEK6CVgoR8x5jkqqt9kdRwS8eRp12CnFNWdP2f2NbJ1o3CRh7K+WR8uxO712JDWVooOwF7tjpnRX699pYXx0fpTULZJ77IzJbbnz1f1g6NxCSFdA2quZ01ZLORK3gCMX/AD2a8lQZIy0kOBBGoIoQeYKzdRBxkPwytHhCzRCzjSysuaCAYrVIHO3RsJp3n1ndwA+8tNs2lOHo4GiKPkB8NK8zU80ie8k1JJJ1JzK8lN9Sto7fuDp8nqWQuJLiSTqTqsB9F5Ql2EezKVcf6PH5yjfRp8D/AMqlqxbEWrBPTc5pHz+StN2U0Wu9r0EQAcKimYSgus04ycGngVB2htHSOKRRxOcQGgkk0AG8lNSsFssli2Y6SUddrom5vLSK4dwHM6f9JdtFbHSyklpa0dVjaUAaMvkPAJtbJY7JELNQueaOmcx1Dj4VGZAFRTt4rTa8TAA8dLGQC1wPWocwa+1lx8U6T0LR9Rcfc9X0KyhT5oIzm15byeKeYyUSSIjn2IEwzWnt/ZWeyD/Lr40PzSJPNqRQ2dnu2aLxINfgmR+FgPlC27bc6CVkrPWY4OHPiDyIqO9PtubE3Gy0xfVWhocOTqaHnu7WuVXVx2ZcLXZJbG49dlZYa8PaA7HUPY5yuG/tKlt7inL0ypNAh7SCQciMiOY1Uuwx+1wS26GUMbJacLg2uQ+Kvd33ywQ9FJTC7Q+6fyXLY3kkka6rf6adK8v+lox5EluInjbY32ohLJMJFK5g7iOISBxwscd7sh2VqfkrLd9qZMwWe0kCv1TzqHe6T7p08uFK1e1nkjlcyUUcN26m7DySepknvHgPEmtmQVlposIWI0DSxXo6PQqbPtA9wpVV5ZqnLNJC3jiTo70kY/HG9zXcQfiND3p7HtHDaAGW2IE6CWMZjt3juqOSqaEPqyC0Itn9V3d/5L/1/wDGhVRCv1F/xX3/AJK0vyzCEISgwQhChAVg2Zhwh8x9kUHaf+KpFDGXODRqTRXG3QiGFkI11d+I6/rkiiimI7VJqeKcbPBsETrXINCWxA7373DkMx214JdYLuNpnEYyAze73WD1j27hzIXraW8hK8MjyhiGCMDSgyr38fzWrGqWp/oKlv7Tw60YpBITXOpUu0SFjaUxRHNvFtdcJ3jkUqggNKrfHaHMyGm8HRKfIZFlkzyJI5g18VqOe6i2zyV9kDsqo7ijRRghPdsz/eSPdYxvhVKLGysjBxe0eLgmW1rq2uXkQPBoRr4WA/iQnU25rxdZ5o5m6scCRxbo5ve0kKEshDwEWfba7A2Zs0ecU4EjSOJFfMEHtqlmHDG4qx7Pn0qxPszs5IevFX3Du7nEjskSl7KUaRpma8VeVW1JcMGDr2vsV0FTYnNjbjI6x9UfNTJ7IxrS4M62ZGZp4JFNKXGpOaTOYxIxJIXGpNSrNY5226IQSkC0MH0Uh9se47nz/Rqy9xuIIINCDUEbjyQQlTLlGz1PZ3McWvBa5poQdxC14VdbPZxeEYJFLSwUJ+0aP9367IVpuAtGYTn075XAv1lwVZCk2uDCVGSJRp0NTsEIQhLBCEKEBCEKEBCF7Y2qiITLjkDZ4y7QOHxT2+paSnEaUSmx3aXaK13ZZcLTPaGhzYQMBOrn+yOYGvgtOPC2JlkSIN5O9Ds/RDK0T9aU72s3M5HjzJ4KqqxWZjLZJK6QUl9b1jQgZEeFEut9n6NxAbh5HXxOaKU1wXFbG27pKswnUHyWbTFUVUGyyUNExxUyKWwhRISCtaYz2SuijmxuRJopmy5GYrTAOMsf+sLN9yYrRMf8x/8AqIU/ZeyH0qEnc4nwa4/EBRp7NWR7jvc4+LiUbktINe4WtYSpEcKl9EAsNGaXdhli2Pgc2Zrh2EcWnIjwVsvbZAlxc0ZOz/Xx70r2Oc1pGLUrsFmljdBTIkBanLTFRRmq3ZwS+7AYsiNFTLZDhdlodF03b2dtTRc1fPmQ7MfrRZuoXcdiZEXqPVepWU0zHFeAs6HFz2VnDXNNaELoV/TwzwB0LaSNHXHHmFxey2wt0TKHaGRjg5poR+qHkt0MsaVmSUH2Il8uBcaJUrPfdkbaI/SrOKD/ABo97He8Pu/riqysub4h+PgwhCEoYCEIUICEIUIC32bVaF7jdQooumU+DpmxNkZI9jXaE59m8ptt8YR9FCaxs05u3lVaxW30GzNc76+cVaPdhOYPadfBI7dfJeNVvcklyZNLbI9ktXRWhrhoHCvZvCsd/WelcID2a4Tq0He0jMDsVJlfU1Vvum2ekQhtaSxinawaU7Fj1WzSlSED4Yzmx2Hk/wCRHzCZQWfGylWkjgQT4arLmMqekjDvEHyWg2UNcHxVaQajNFyQhSPcw0K2R27imFuZ0meGh304qELDRTYg52WlrOD7rJHeDClYkqm+zVmIdMeEEnicLfmlcs0cevWPBvzOit/CgVywZCXL017W6dYjhoO/el8tsfIcI6reDfnxXqdwY2gVUET7Pe5a6oKs92bcGNzcROHR34Tr4a9y53VBcVpjkpCXjstu3+Jk2Zq1/WB3V308Qe9UtxV6gHp13Fus1nyHEtAJZ4txN7WhUUpHUu3fZjMSpUYqsIQsw0ELNFhQgwua9X2eQPZmNHNOjm7wVPv67GYRabNnA85t3xv3tdTQafohIU1uG+DZ3EOGOJ+UkZ0LeI+8EyLVaWC13QpQnO0F0CLDJEccEmbHcPuu5jPw5JMgaadMtO1YIQhUW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DAC82E85-23E9-41BA-9623-9104EA97A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447" y="907195"/>
            <a:ext cx="4162425" cy="3124200"/>
          </a:xfrm>
          <a:prstGeom prst="rect">
            <a:avLst/>
          </a:prstGeom>
        </p:spPr>
      </p:pic>
      <p:pic>
        <p:nvPicPr>
          <p:cNvPr id="6" name="Picture 5">
            <a:extLst>
              <a:ext uri="{FF2B5EF4-FFF2-40B4-BE49-F238E27FC236}">
                <a16:creationId xmlns:a16="http://schemas.microsoft.com/office/drawing/2014/main" id="{C29481A7-A22F-45D4-9D33-1B3CE9219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394" y="4406436"/>
            <a:ext cx="2208952" cy="2200949"/>
          </a:xfrm>
          <a:prstGeom prst="rect">
            <a:avLst/>
          </a:prstGeom>
        </p:spPr>
      </p:pic>
      <p:grpSp>
        <p:nvGrpSpPr>
          <p:cNvPr id="23" name="Group 3">
            <a:extLst>
              <a:ext uri="{FF2B5EF4-FFF2-40B4-BE49-F238E27FC236}">
                <a16:creationId xmlns:a16="http://schemas.microsoft.com/office/drawing/2014/main" id="{AC5D0387-B66B-408A-8739-CB2944C2C9DE}"/>
              </a:ext>
            </a:extLst>
          </p:cNvPr>
          <p:cNvGrpSpPr/>
          <p:nvPr/>
        </p:nvGrpSpPr>
        <p:grpSpPr>
          <a:xfrm>
            <a:off x="7894968" y="4330130"/>
            <a:ext cx="2031972" cy="2301261"/>
            <a:chOff x="71718" y="1120588"/>
            <a:chExt cx="3070535" cy="4572000"/>
          </a:xfrm>
        </p:grpSpPr>
        <p:grpSp>
          <p:nvGrpSpPr>
            <p:cNvPr id="24" name="Group 13">
              <a:extLst>
                <a:ext uri="{FF2B5EF4-FFF2-40B4-BE49-F238E27FC236}">
                  <a16:creationId xmlns:a16="http://schemas.microsoft.com/office/drawing/2014/main" id="{34C85BF9-9DFE-42A6-9C93-74BCE405B866}"/>
                </a:ext>
              </a:extLst>
            </p:cNvPr>
            <p:cNvGrpSpPr/>
            <p:nvPr/>
          </p:nvGrpSpPr>
          <p:grpSpPr>
            <a:xfrm>
              <a:off x="71718" y="1120588"/>
              <a:ext cx="3048000" cy="4572000"/>
              <a:chOff x="838200" y="1066800"/>
              <a:chExt cx="2438400" cy="3352800"/>
            </a:xfrm>
          </p:grpSpPr>
          <p:sp>
            <p:nvSpPr>
              <p:cNvPr id="26" name="Rounded Rectangle 61">
                <a:extLst>
                  <a:ext uri="{FF2B5EF4-FFF2-40B4-BE49-F238E27FC236}">
                    <a16:creationId xmlns:a16="http://schemas.microsoft.com/office/drawing/2014/main" id="{8922E710-8282-4146-AAFA-DD3C2FACC41D}"/>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
                <a:extLst>
                  <a:ext uri="{FF2B5EF4-FFF2-40B4-BE49-F238E27FC236}">
                    <a16:creationId xmlns:a16="http://schemas.microsoft.com/office/drawing/2014/main" id="{DE018186-19A0-4682-815D-235863462CBD}"/>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3">
                <a:extLst>
                  <a:ext uri="{FF2B5EF4-FFF2-40B4-BE49-F238E27FC236}">
                    <a16:creationId xmlns:a16="http://schemas.microsoft.com/office/drawing/2014/main" id="{BFC46CD3-BB33-4E52-88D8-5E5ABE96932B}"/>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4">
                <a:extLst>
                  <a:ext uri="{FF2B5EF4-FFF2-40B4-BE49-F238E27FC236}">
                    <a16:creationId xmlns:a16="http://schemas.microsoft.com/office/drawing/2014/main" id="{7A280E65-96FC-4636-9F23-FC1AD4918627}"/>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nut 5">
                <a:extLst>
                  <a:ext uri="{FF2B5EF4-FFF2-40B4-BE49-F238E27FC236}">
                    <a16:creationId xmlns:a16="http://schemas.microsoft.com/office/drawing/2014/main" id="{8ABA04E5-04A4-4DB2-97CF-BED914B94B02}"/>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Donut 6">
                <a:extLst>
                  <a:ext uri="{FF2B5EF4-FFF2-40B4-BE49-F238E27FC236}">
                    <a16:creationId xmlns:a16="http://schemas.microsoft.com/office/drawing/2014/main" id="{846F7C15-FF9F-4572-B67D-5967C4E897BC}"/>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Donut 7">
                <a:extLst>
                  <a:ext uri="{FF2B5EF4-FFF2-40B4-BE49-F238E27FC236}">
                    <a16:creationId xmlns:a16="http://schemas.microsoft.com/office/drawing/2014/main" id="{3707FBA5-B16B-4124-8181-BA48E2512F9E}"/>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Plaque 8">
                <a:extLst>
                  <a:ext uri="{FF2B5EF4-FFF2-40B4-BE49-F238E27FC236}">
                    <a16:creationId xmlns:a16="http://schemas.microsoft.com/office/drawing/2014/main" id="{0DFCFA97-BDF5-4F73-8432-C3849DE58215}"/>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laque 9">
                <a:extLst>
                  <a:ext uri="{FF2B5EF4-FFF2-40B4-BE49-F238E27FC236}">
                    <a16:creationId xmlns:a16="http://schemas.microsoft.com/office/drawing/2014/main" id="{BF9453D8-1EDE-4B4D-A13E-0FDED7632428}"/>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laque 10">
                <a:extLst>
                  <a:ext uri="{FF2B5EF4-FFF2-40B4-BE49-F238E27FC236}">
                    <a16:creationId xmlns:a16="http://schemas.microsoft.com/office/drawing/2014/main" id="{79D50A10-E793-444B-B303-12BE13BE0B3F}"/>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221813B8-0A6B-473E-8AD6-C08C4F6FEC8E}"/>
                </a:ext>
              </a:extLst>
            </p:cNvPr>
            <p:cNvSpPr txBox="1"/>
            <p:nvPr/>
          </p:nvSpPr>
          <p:spPr>
            <a:xfrm>
              <a:off x="762598" y="1254182"/>
              <a:ext cx="2379655" cy="4035708"/>
            </a:xfrm>
            <a:prstGeom prst="rect">
              <a:avLst/>
            </a:prstGeom>
            <a:noFill/>
          </p:spPr>
          <p:txBody>
            <a:bodyPr wrap="square" rtlCol="0">
              <a:spAutoFit/>
            </a:bodyPr>
            <a:lstStyle/>
            <a:p>
              <a:pPr algn="ctr"/>
              <a:r>
                <a:rPr lang="en-US" b="1" dirty="0"/>
                <a:t>We will be held accountable before God for our thoughts, words, and actions</a:t>
              </a:r>
              <a:endParaRPr lang="en-US"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175497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D96E675-A923-4AFD-A5D1-61ECC936AD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0B6408F-E8A5-46F2-E8ED-5F2D5B7F6117}"/>
              </a:ext>
            </a:extLst>
          </p:cNvPr>
          <p:cNvPicPr>
            <a:picLocks noChangeAspect="1"/>
          </p:cNvPicPr>
          <p:nvPr/>
        </p:nvPicPr>
        <p:blipFill>
          <a:blip r:embed="rId3"/>
          <a:stretch>
            <a:fillRect/>
          </a:stretch>
        </p:blipFill>
        <p:spPr>
          <a:xfrm>
            <a:off x="6365584" y="1010302"/>
            <a:ext cx="5221327" cy="3165970"/>
          </a:xfrm>
          <a:prstGeom prst="rect">
            <a:avLst/>
          </a:prstGeom>
        </p:spPr>
      </p:pic>
      <p:sp>
        <p:nvSpPr>
          <p:cNvPr id="14" name="TextBox 13"/>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Arabic Typesetting" panose="03020402040406030203" pitchFamily="66" charset="-78"/>
                <a:cs typeface="Arabic Typesetting" panose="03020402040406030203" pitchFamily="66" charset="-78"/>
              </a:rPr>
              <a:t>Covered By Rocks</a:t>
            </a:r>
          </a:p>
        </p:txBody>
      </p:sp>
      <p:sp>
        <p:nvSpPr>
          <p:cNvPr id="17" name="TextBox 16"/>
          <p:cNvSpPr txBox="1"/>
          <p:nvPr/>
        </p:nvSpPr>
        <p:spPr>
          <a:xfrm>
            <a:off x="56723" y="6446725"/>
            <a:ext cx="5029200" cy="369332"/>
          </a:xfrm>
          <a:prstGeom prst="rect">
            <a:avLst/>
          </a:prstGeom>
          <a:noFill/>
        </p:spPr>
        <p:txBody>
          <a:bodyPr wrap="square" rtlCol="0">
            <a:spAutoFit/>
          </a:bodyPr>
          <a:lstStyle/>
          <a:p>
            <a:r>
              <a:rPr lang="en-US" dirty="0">
                <a:solidFill>
                  <a:schemeClr val="bg1"/>
                </a:solidFill>
              </a:rPr>
              <a:t>Alma 12:14 </a:t>
            </a:r>
            <a:r>
              <a:rPr lang="en-US" i="1" dirty="0">
                <a:solidFill>
                  <a:schemeClr val="bg1"/>
                </a:solidFill>
              </a:rPr>
              <a:t>For the Strength of Youth</a:t>
            </a:r>
            <a:endParaRPr lang="en-US" sz="1400" i="1" dirty="0">
              <a:solidFill>
                <a:schemeClr val="bg1"/>
              </a:solidFill>
            </a:endParaRPr>
          </a:p>
        </p:txBody>
      </p:sp>
      <p:sp>
        <p:nvSpPr>
          <p:cNvPr id="6148" name="AutoShape 4" descr="data:image/jpeg;base64,/9j/4AAQSkZJRgABAQAAAQABAAD/2wCEAAkGBxQSEhUUEhQWFRQXGBgXGBcUFxYcHBwUGBcWFxgcFhoYHCggGBolGxcVITIhJSkrLy8uGCAzODMsNygtLisBCgoKDg0OGxAQGywmHyQsLC8vLTQsLCwsLCwsLCwsLCwsLCwsLCwsLywsLCwsLCwsLCwsLCwsLCwsLCwsLCwsLP/AABEIAOAA4QMBIgACEQEDEQH/xAAcAAACAgMBAQAAAAAAAAAAAAAABQQGAQMHAgj/xABIEAABAwEFBAYGBwQKAQUAAAABAAIDEQQFEiExBkFRYRMicYGRoRQyQlKxwSMzU2Jy0fCCkqLSBxUWJENjssLh8VQXc4OTs//EABoBAAIDAQEAAAAAAAAAAAAAAAIDAAEEBQb/xAAwEQACAgEDAwIEBgEFAAAAAAAAAQIRAxIhMQRBURMiMnGRoUJhgbHR8PEUI1LB4f/aAAwDAQACEQMRAD8A4at1lnMbg9po4Go/55LShQgxvKztoJYx9G85j3H72nlvHLsS9TbstYYS2SpieKPA15Ob95pzC13hYzE8tJB3tcNHNOYcORRPfcpeCKhCEJYIQhQgLIWEKEGNsGKCF+9uOI/snG3yf5KA00NeCY2XrWaVvuPZJ3GrHfFqWon5KRZv6QW/3rF7zQ7xLj8CFWFadtDibZZPfhb44Iyf9SqyLN8bBx/CgQhCWGCZXQMIll+zjNPxyfRj/UT3JcAmbxgso4yyE/sRCg/iefBFEp+BWhZK2QRVKpKyN0a052Yu5sspdJlDEOkkJ0oMw3vp4Aogudzhoml9wei2dtmbk95xzHn7LewfLmnxwte59hbyJ7IQXzeJtEz5HbzkODRoPBQFkrCQ3b3GoEIQqICELKhDCFI9Ck+zf+678lhQhoQrPtHsz0YMsAJjHrMObo+3iznu38TWSjnBwdMqMk1aAJvd7hOzoHHriphceO+Mng7dz7UnXpriNEKdEasHsIJByIyIPELyndtb6TH07frWACZo3jQSjt0dzz3pKVGqInZhCEKiwQhChBrs8MT3x/aRSMH4qY2+bQlal3TaOjmjfua9pPZUV8qrN8Wbop5We69wHZXLyoi/CD3Hd+HHYLI/eAWeDnj4NaqurQ847qb/AJcrh4kH/eFV0eXlP8kVDv8AMFkLCy1KQZLhhqme0EOEsj+zja0/iPWd5nyXnZ3rTxj7wJ7G9YnwBRfl5utEskrzVz3FxPw8qLWktBnbeoSOCYXSBiFUvepN34i9rWirnEADmTkkwdSGyVxOx7G2GAsdJKaBgqMtXbgqZtdQuc7eSvd6X2IA2zsdXAOueLzmf12cFWbwvIv3rZkko7WZopsVS6rwsuKwuezWgQhSrusEk8gjiYXvOgHDeSdwHEqizRHGXENaCSSAABUknIAAalXu6riisLOnteEzDRhzbGd2IaSScG6Dfy2wx2e6o8RIktLh67d24thro3UGQ67lSr1vN9ofiedK4WjRoPD89StCSxby58ePmLtz44Lr/wCoY4z+LELntUKf6mf9SJ6US/XBtLicIbWejmHVbK7LF92au/di37+Ki7T7KetJA2hGb4Ru3l0XFv3d27LTVFbIbwAZNSK0gUbINHcju7j3EaKZdN6S2R4s1rBLB9XIKktFfZOrmfd1HknJqa0z3XZ+PmLftdr6FHERKyYSF1/+xjbQekjADnZnD6r/ALw3ApffOxRjaTRDLptLpsizXuc2u62OgkD257i06OacnNcN4IUq+bA1mGWKphlzYfdPtMdzafJarysuBxCn7PTNo6GX6mSlfuPHqvb2b+ISlj30sZr21CIheVZLfcboiWuGY4aEbiORGaR2mKiqeJx5JHIpEdCEJIwynW1IxSRy/awxPP4sOB38TCkoVlEHS2OzO+zkliPfhkb8XJmNarQE3VM93QzFd9pZwe1w8AT/APmFWXRkLqWytwF0UzQK4mfAOHzVUv26OjqtOTCtK/JCY5N2VVZC9SDNeVjNI6uHqRWmY+xF0bfxynCKfsh6Tl6dWtvR2CFp1mlfL+wwdG2v7WMpGAjk3SQKXLBWLZ2MQRPtb91WQg75CMz3afvcEmu+xOmkbG3Vxp2DeTyAqe5M9qLY0ubBH9VCMA5uGTiefzqrgqWp/wBZUnftQmllLiXE1JJJPEleKoRRLDMLKKJ/sxsw+1HG76OBp60hGp92Me07yGpVxi5OkU2luyHcNyS2uTBGAAM3vd6rG8XH4DUq2W68oLtjMFmGOV3rvdqT9+nqs3iMd/ONfu00cLPRrCAxjdXDPPQmvtv+9oNypTnEmpNSczXim6lj2ju/Pj5AU588Gy1Wl0ji97i5x1J/WQ5LShCQMBCEKEMgq1XFf4cBDahjj9lx9ZvDtHPXuVUWyJ9CmYpuErAnHUqPonYmZsDRmHxHMFP9q5o5oyWUrTz4HguBbPbWPs+Vas3tPy4FWZ1+SPb01kdjHtwu+FOP6HBbkoTlqv8AQytyiqKZtSKSuBFCDmCol2SgHNXi02WC9Ii5hwTMyNfWYfdlHtR1OThp5Ln9usklnkMcrS1w8CNxad4PFKyrRLV28jIe6NdzojLwba7O2zhremjBMZ3yAVJZ2007Fzu8XZlYivBzSHNcQ5pBBGoIzBCeX9ALXB6dCAHAhtrjb7Mp0laN0b/J1eKDJkUo0goQcXuVVCzRCyjwCtuygLrLamb2mKZo7HGN9P2XjwSW6LmlnPUYSOO7xXT9jNkxG44zXpGOYQODh+YC1dPB3YjNLahnsHtB0GIUBxMOvLNUram0mVzqNJNToOZV4Zd7Izha0AkEV36FajYZ3E4I8qmjjhaD2FxC1SilHUuREW3KjjMt3Sk/Vv8A3StRsMgywOzy0Oq7e+65WCsr44xxLsXmwEea3XfY29Ixzp4nNDgThDycs6ULVkXTzlvTNLyJLk5NtjHS0NgGYs8UcFeLmNq8/vuei7LjMm5dLve53FzpHwtkBcSXBhrmSa5gGin7NXdBiHVoBqnRxNbtCpT7IoLboNkhfLT6R4wM5N3n9cBxVFnjoV2/+kFrDUsHUAoFxi3UxlVnScUTE6bPd33eZDQBPxso/DWiY7CWZrniq7nZ7libDicBUDQ081SUYpWW22zgV2bHtH01rOCBueGtC+nP2Wc9TuUHajaszDoYB0cDRhAaKVbwA9lvLU71bP6Spi5xFeqNANO9csl1VZ2oqody8SbfuPNVhCzRYzQCFPu255p69Gwlo9Z5yaPxOOQU50Vks/rO9KlG5lWxA83av7skSi+SrQhQnP8AXw/8Wy//AFu/mQpS8kt+BMhCEJZmqk2G3PheHxuwuHmOBG8clFQrTaJRdrvtrbS8SQu9HtreHqvHAj2geGZ/EnzuivFno9oZ0NpYCQBqPvwn22GlSz/sctY6hqMiNDzVou6/WTBsVqJDgepO3JzTuJO46Zjv4rXizJ7S7/R/w/zETxtbr/Anvy5pLLJglGubXD1XN4tPy3L3s7fLrLMH4Q+NwLJYzpJC71mHt3HcaLoZmbOwWa3gHF9XOKBrnbjXSOX+F3NVt2wMrJy15HQDPpeIroRufxHxQZcDj7o8fdfMuGRS2fJBvfZV3SsNlrJZ5h0kL/ub2v4PYeqeyu9P7q2Rhho6c9I/3fZHbxVluW2xRsFiYKRvPUdqWynR3Eg5VUyxXEI87Yay50hrVoAyDpSN2/Dv8lMeFzdRJPJpW5psFhllbWGPDEMsRFGjs491U/ukCzkOcS5w+66ngRUqLfu2jGsEbHBtAG9UDWmtBkOxKzd9pk6N0knRxPqSW+vh5A51OWvnouri6VQj/ufTuYp5XJ+0sN5XkyRrpIowXkltd9aZ5JVYLP0w6OcFtPbGoHAVyrz+K3zNY0AQswhoyrmSfvHeT81EtsbnMqw4XjcTkeIP5rZjxRUNKVfuIc3qs0OtMVleWdE97XZYrRQgD7oAwnNb+m6OWtnjGItAJaWtAGupyHdmltivfAHMe15cDR2WVToM8ittvs76CaBpo0dePcAd4poOPBN9GEeV+vILySfctNnnldG4PcHA9WgdmDTdzSez3jIx5ieMRB6uXrA6ED9UShl80pUOB3CnwUq23w5pY+vVdk6oFQeddx/NT/TuLey3K9WyVtFY3xxiWlYzk8A4g2uleXwXO732b6Y4rMMTj/hjf+Fdbue2RuaQGNoQcXulp1qNAFVL6mju+rbMx1ZS6j37m19UcBmMt+87lxupwNSerZG7DkVbcim7DHdTWmVwktLhUMacmdh3/i7hxTV+3xc3Mqk37ZvSAZW/W6uHvcxzVX6dyzSzrithyxPmyx7R310xOaq7inF27PzztxkCOLfLMcLO4n1u6ql+kWKy/VsNrl9+UUhB+6zV/ekzbnu9kMjUdkL7ruGa0AuY2kY1kkIawdrjr2CpU6tjs2n98lG81ZC08h60nkClt63zNaT9K8kDRoya38LRkEuS7S4DpvkZXpfc1ooJHdQerGwBrB2NGSXFYQhbb5CqgQhCogIQhQgIQhQgLNVhbbPAXuDWipJoFCFq2IkkkLon0fZ6dbHmG/hrz9n4LqMDGljWEtMZaGgkncNCTn3nMc1XrjuXo2ss8Yq9x6x+9vJ5AfBX0XLHFE2MjfiqdT7zncK0ADd2S6HSyd6Zcf37GXNFLcS3XY4bK0va4mappUDqt3Z8Pie5V/a68XNbWMkh1Mbzq5x3DkFLvm+gx5a+P6LSg1A4g7/mlttuh9q6LonNNm1qDmG1GIU1c7lu30yXYjjhii65Mbbb34Ft1wCJrLTOA4uzhiIri4SOHu8Bv14KxPs8zqPtMuFxzwCtQDpWh1pTLNTLznhxtcYyCKYS8ZNDRQBopQZDtVev6+Oklc4aH8lo6eD2v9X3EZsljdtubGMILnncK1P/AAEf11F0TicQkrkOSUXJZXvq+tDoHHQfmeS3Pu+FprJK5x5UA+Z806Tx3QlOR4tlofJG17AA/GG1O9pB+BHmUwuy2SRnA8kYt+48ioklqs5bhwYu1zvIg5HsUiyYWytZiJaWh1HZ0qTlXuUc1TTWxS7bku03K/G3B9XQ05V1FfBYtFyl8b2E4agdYg0BDgR38l0q4rLG+MAmtEh2wDQKNyA4LnY+tlOfpmyXTqMdZWrvtDY24GNOBvtP1cRvI+W5OBNHOwMkY17dS1wFDzBpia7mCqVek7ulAqaFjTTy+Se3baOoDXeGjtNfyWvLgjKFsTDI0xBeuzLoZiWva2A9YPkIyr7JAzc4chnkq7e0tlshxwwieR3+JMOo0/dj/NdStt2x2mMskGujs6tdnQt+Y3hcpvixODZInDrMJ8Wrz/U4/Sey/U6mKWtblbvS95rQ6szy7gPZH4WjIKFVCwsDbe7NSVAhCFRAQhChAQhChCzDY17/AKm0WWbkyXPva4Cih2vZW1x5us8hHFoxD+GqTBTbLe88f1c0jfwvcB4VojuD7A+4izwuYaOa5p4OBHxWtWOHbS1gUe9so4Ssa75L2NpYH/XWGF3ExVjPdSqvTB8P7fxZVy8FZVv/AKPbuxyOlcMmDL8RqB81HD7sk1baIDyIePOpXQ9lLkgZZm9HaAQ84uu0tNCaDyVrH+aKc/yLTslYSw9O7eCRX7MHM95oOyq939ejpGGRmvSYBya0Yj4kjwTe9sLWPwigyjHJjRoPHyVImtnRmmdCa5cV2eiwJrUY80+UKbzs8lutUcAye/N7gMmsAq5x7APEgb1eLF6O2NzGjBDEejZTk2pdzJJNTvoUm2KgEnpswdQ4xGX+7GAXHDzcaeAVbv8AvlzXOEBwtGVDmHU97j8k/JD1ZyUfwiHPRFX3JV8XrEX9G0ZE4ThGVNK8jvVXs1ndJII2a7zwA1J5UQLa54xuAaR7oVku+73PhnfGOsWtJI4ChPinbwhsZuZbka3skADWZRtFG4DXtLuJPFKhidXEdFpbI8OOEmvIrdZXuc7rVJJ3pibiKkbo7Mx9Gmsb/vA0Pets5dDMwcGNodQda0700FpaJKGMPLCCAdKEb1omex0sZe5oLS6oB0a6lB4g+KCMm3Ye3Babs2kIZjyDQ3PuCS3ptD0hbi0NPBLw7oJejdR0TuOhY5eLdduEOYDUAYozxYd3aNFcccFO65Lc5ONHi92F0uNpBY4AMI5DMHga18VLul5dA8VoWlrvA0NPFQrnJcHMPa38bcxTtzHemV2xZztG8GnaRktP4afYFc2NnWx5YHszwuGPPPDy456qt7aNHpRcAAJGNdlzGE9+SsN3RgYoW5nD1uVRkO1RtprsMr2PbTqgsoTTIGopXvXN63FrVI24J0zjtqsZDnDgSoz2UXUbbshKWGUR9Umlat18VULfs5PXqxk97fzXGl07q0jdHMu5WkJv/Zq1fZH95n8yP7M2r7L+Jn8yz+nPw/oO1x8oUITj+zNq+y/jj/mWf7L2r7L+OP8AmU9Ofhk1x8iZCc/2YtX2X8cf8ywp6cvDJqj5E6EIQBAhCFCHuIVIHErtt1WQHoISaA4GHsNAVxy5osU8beLm/Fdctj6aGhGncjiCzoV/O6MUoCKEZ+Hjoqdb7SyNjiaVoVY23sy1WYSOALtHjg8a9gIzVdfdscjgTQDEK8KVzrVeh6Jr07Odn+Kh227BZbsbCMpJAHyHeXvoSD2Cje5Ui2WSKGnSguc7RtaeKvO01v6xqcmpDHY2zsktBAJaDHGDpjdq7tAp4pvSpwx3Lu/3EZ6lKl2K3JZGOaRHCcxkauNPKiaXIx/RTRnquw6A7sgPgoctjnOTnupyNB5L1DBJE4OaS6m7fTf2jkt0sSlGrMqdMRwyGGXrDkRyOqnTBkTOnZ9I2oAB1a46YuI5qVfVla44xvFUsEJNmmG6rQO3ED8AUvND2akSNaqZtivDq4wxridXOGpUxl4B/wBHOwYTlUChaeI4KCZGejtYB1gczXdwopE4rExx1ILSebaYT4ZJShHuianexKlsZMTo3Gro82O4sOhXmzW4ObhNaDSuoJyPivdhvNvVD9cJaT92hIr2H4qPZYmYXvkOBtRhPPPd2BEls1InPBvuaxkGo1qfJe7VeDLNjzHSvNaZ9Ub6HQndySi1Wx8j2xw1bGDXOlXHi6mQaOCsF23dHLVkpD8sxlllqOBRtypyYyMUmkStm24S9xNS52vJKb/vs9IyNpoGtBPGrutSvYR4pzdTY7MwiTrRsDiTXd2+C57JaOklc/TESacBw8FzevzaNl3NfTw1DG37SvAczpHUB0qdVUrwvWQnKR47HO/NQrbaSXuPMqKXVXHnntUjfHFRI/rGb7WT9935rH9YS/ayfvu/NRkLPbG0iR6dL9o/9535rHpkn2j/AN4/mtCFLZKRu9Kf77v3ihaUKWyUgQhCosELIUiGylytRb4KbSJ+yba2uH8Q+K6VeLtVz64LMYrRE46Bw+KvluBJIAJPAJqg0gNabIVkvqSzPLozqKOacw5vAhXWSywyQG0McTG5oLY6+s4ipbXloQqJNYgM5XUHAEV8dB3VPJbbDtDCxzWkljG1DaMq1tdTTFiJO80qt/SzeN+6VIzZoqXCtnRr3udkzWOFaljDmTQ1aM6JVI70SMxPGJjjiqwZtdxFfWHJSNnr7jtERYJRK6M6sBq1h9WrSAS2tc9ymz3Y5zTIDiAzoWnzW/FlVaZO1f8Ajcy5Ib2luI4beHZNMb+1wae8OotU05a4Va0V917XeQKWX1YvSJ2lkWDMAhoPFbJY2xZCOsg3kaHsXQhF3uIlVGy9LS01G9V59odhDG5DPTeTv8MkzfYXmr5KjgDqe7hzXmwvdHicPVoSTwI31TcjjGGxn3chfZLue7caJpeUsMYZE99HNqXACuug7VqZeswsrnEuMhwtYSBmS4A0NOFUkN1gdaR2J5zyOSxJzlKvA7TFK2xoyezVr9IacmgHvrktVpsc1rkIYWsYwVaN1Dv4k5ZlRYrMTk0J5dV3FtTJIIyGmlSKmuRFNU+eNad3uDGVPZEC7bERVoNQPWdoMvkndmsTxIHAYJDk0VriAFDiA3HitQgc7AyI4WauOhy3n8lPmt9WSNbRrQHCvtFuHMk7uwKTk4x2QUVb3EO1LpJIejiGI4j0tHNOTT1WtoaHPM78hkqo04I3uOVAdeKh3bM5hqwlp5b+0aFO7yvWFzRHammrhUuZu4E0zHmOS83myRzS1N0/t/4deEXjVLdfcoxzWFYLXs04jHZniZnIjF2U3nz5JE+Mg0III1BFCO1Y545R5HxknweELfHZydF7dYnDcooSJqRFQvb2UXhC1QQIQhUQELK32KxPldhjaXu4AaDiToBzKurIaYxmrlsvd3SEACp5KBDcUUAD7VKP/bYf94rX9kHtCZWXakM6sLBGzzPbrXvJWvBBR+Lb9zPld8F3vzZFlnjY+R46wqA0ivj+QKhS3kHxVjAG52W8cePeqxeG0he3NxPaV62OnLzNXNtASO/dz1TZZKjQEY72arbKSakknmk07lZL4sBaTTMHQqr2oEFZDQYs1sfE4Pie5jxo5ji0+ITKK/rbPKxotM5e5wDcMjxmd9GkDLXsSFz1Ybr/ALrZzaXfWyAthB3NNQXd/wAAeKbji2+dgJuvmW/aLbNkTywF73Nw5xuwGoGrnDUnWirw28tEk8bnva2PG2tGtJDMQrVxBJNN6pz5CSSTUnMnmvCfPqJyezpC44IJbnebwsReXuLcR1OB1AQdDShypwSqMsdVsrMDKEdV+7nUaqlXDtxJExsU4MjGZMe00kYOAOj28jTtV7s+0NmexkkksTQ8VaZWlpNCR2VqDvWxdUpR3Mc+ncWQ5cmtbhDoxWjiMtcj8vFaLTckLAXdIXUpXCDqcyBXSnNNIr9ss7jDBMHSAFwwsdSgpiwlwoSB1v2SqraNpbNFUfSyOBNYnNwDGPedU70/H1WOKtuv+xT6ebdJDKzRkgmOMhmYLnHPPfUZN/WanXTcsTTVxqeA08Tr3Ki23bm1SOBa5sTBoxjW07y4ElMrv23P+JECeLHFvkQfirj18J2uA30ko78nQL+ustjbhLQ14rRpz7DyVO2itQs1mdF/iSilPdjOp5E6eKY2bahkozYQ2ozLsRryyCUX7c7nOLz1g7rB3EFLyZW8binyFCCUk2ikwTHEBUNFdSo95ucZCXd3Yptus2ErROQ5hG9oDgTrTQjxXGy49J0YSsi2O2PidijeWnlv7RoRyKsUF9xWijLXEK6CVgoR8x5jkqqt9kdRwS8eRp12CnFNWdP2f2NbJ1o3CRh7K+WR8uxO712JDWVooOwF7tjpnRX699pYXx0fpTULZJ77IzJbbnz1f1g6NxCSFdA2quZ01ZLORK3gCMX/AD2a8lQZIy0kOBBGoIoQeYKzdRBxkPwytHhCzRCzjSysuaCAYrVIHO3RsJp3n1ndwA+8tNs2lOHo4GiKPkB8NK8zU80ie8k1JJJ1JzK8lN9Sto7fuDp8nqWQuJLiSTqTqsB9F5Ql2EezKVcf6PH5yjfRp8D/AMqlqxbEWrBPTc5pHz+StN2U0Wu9r0EQAcKimYSgus04ycGngVB2htHSOKRRxOcQGgkk0AG8lNSsFssli2Y6SUddrom5vLSK4dwHM6f9JdtFbHSyklpa0dVjaUAaMvkPAJtbJY7JELNQueaOmcx1Dj4VGZAFRTt4rTa8TAA8dLGQC1wPWocwa+1lx8U6T0LR9Rcfc9X0KyhT5oIzm15byeKeYyUSSIjn2IEwzWnt/ZWeyD/Lr40PzSJPNqRQ2dnu2aLxINfgmR+FgPlC27bc6CVkrPWY4OHPiDyIqO9PtubE3Gy0xfVWhocOTqaHnu7WuVXVx2ZcLXZJbG49dlZYa8PaA7HUPY5yuG/tKlt7inL0ypNAh7SCQciMiOY1Uuwx+1wS26GUMbJacLg2uQ+Kvd33ywQ9FJTC7Q+6fyXLY3kkka6rf6adK8v+lox5EluInjbY32ohLJMJFK5g7iOISBxwscd7sh2VqfkrLd9qZMwWe0kCv1TzqHe6T7p08uFK1e1nkjlcyUUcN26m7DySepknvHgPEmtmQVlposIWI0DSxXo6PQqbPtA9wpVV5ZqnLNJC3jiTo70kY/HG9zXcQfiND3p7HtHDaAGW2IE6CWMZjt3juqOSqaEPqyC0Itn9V3d/5L/1/wDGhVRCv1F/xX3/AJK0vyzCEISgwQhChAVg2Zhwh8x9kUHaf+KpFDGXODRqTRXG3QiGFkI11d+I6/rkiiimI7VJqeKcbPBsETrXINCWxA7373DkMx214JdYLuNpnEYyAze73WD1j27hzIXraW8hK8MjyhiGCMDSgyr38fzWrGqWp/oKlv7Tw60YpBITXOpUu0SFjaUxRHNvFtdcJ3jkUqggNKrfHaHMyGm8HRKfIZFlkzyJI5g18VqOe6i2zyV9kDsqo7ijRRghPdsz/eSPdYxvhVKLGysjBxe0eLgmW1rq2uXkQPBoRr4WA/iQnU25rxdZ5o5m6scCRxbo5ve0kKEshDwEWfba7A2Zs0ecU4EjSOJFfMEHtqlmHDG4qx7Pn0qxPszs5IevFX3Du7nEjskSl7KUaRpma8VeVW1JcMGDr2vsV0FTYnNjbjI6x9UfNTJ7IxrS4M62ZGZp4JFNKXGpOaTOYxIxJIXGpNSrNY5226IQSkC0MH0Uh9se47nz/Rqy9xuIIINCDUEbjyQQlTLlGz1PZ3McWvBa5poQdxC14VdbPZxeEYJFLSwUJ+0aP9367IVpuAtGYTn075XAv1lwVZCk2uDCVGSJRp0NTsEIQhLBCEKEBCEKEBCF7Y2qiITLjkDZ4y7QOHxT2+paSnEaUSmx3aXaK13ZZcLTPaGhzYQMBOrn+yOYGvgtOPC2JlkSIN5O9Ds/RDK0T9aU72s3M5HjzJ4KqqxWZjLZJK6QUl9b1jQgZEeFEut9n6NxAbh5HXxOaKU1wXFbG27pKswnUHyWbTFUVUGyyUNExxUyKWwhRISCtaYz2SuijmxuRJopmy5GYrTAOMsf+sLN9yYrRMf8x/8AqIU/ZeyH0qEnc4nwa4/EBRp7NWR7jvc4+LiUbktINe4WtYSpEcKl9EAsNGaXdhli2Pgc2Zrh2EcWnIjwVsvbZAlxc0ZOz/Xx70r2Oc1pGLUrsFmljdBTIkBanLTFRRmq3ZwS+7AYsiNFTLZDhdlodF03b2dtTRc1fPmQ7MfrRZuoXcdiZEXqPVepWU0zHFeAs6HFz2VnDXNNaELoV/TwzwB0LaSNHXHHmFxey2wt0TKHaGRjg5poR+qHkt0MsaVmSUH2Il8uBcaJUrPfdkbaI/SrOKD/ABo97He8Pu/riqysub4h+PgwhCEoYCEIUICEIUIC32bVaF7jdQooumU+DpmxNkZI9jXaE59m8ptt8YR9FCaxs05u3lVaxW30GzNc76+cVaPdhOYPadfBI7dfJeNVvcklyZNLbI9ktXRWhrhoHCvZvCsd/WelcID2a4Tq0He0jMDsVJlfU1Vvum2ekQhtaSxinawaU7Fj1WzSlSED4Yzmx2Hk/wCRHzCZQWfGylWkjgQT4arLmMqekjDvEHyWg2UNcHxVaQajNFyQhSPcw0K2R27imFuZ0meGh304qELDRTYg52WlrOD7rJHeDClYkqm+zVmIdMeEEnicLfmlcs0cevWPBvzOit/CgVywZCXL017W6dYjhoO/el8tsfIcI6reDfnxXqdwY2gVUET7Pe5a6oKs92bcGNzcROHR34Tr4a9y53VBcVpjkpCXjstu3+Jk2Zq1/WB3V308Qe9UtxV6gHp13Fus1nyHEtAJZ4txN7WhUUpHUu3fZjMSpUYqsIQsw0ELNFhQgwua9X2eQPZmNHNOjm7wVPv67GYRabNnA85t3xv3tdTQafohIU1uG+DZ3EOGOJ+UkZ0LeI+8EyLVaWC13QpQnO0F0CLDJEccEmbHcPuu5jPw5JMgaadMtO1YIQhUW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Rectangle 1">
            <a:extLst>
              <a:ext uri="{FF2B5EF4-FFF2-40B4-BE49-F238E27FC236}">
                <a16:creationId xmlns:a16="http://schemas.microsoft.com/office/drawing/2014/main" id="{178F9A77-A0D1-4F66-87B9-3496A09E01B1}"/>
              </a:ext>
            </a:extLst>
          </p:cNvPr>
          <p:cNvSpPr/>
          <p:nvPr/>
        </p:nvSpPr>
        <p:spPr>
          <a:xfrm>
            <a:off x="465243" y="830998"/>
            <a:ext cx="5545256" cy="1200329"/>
          </a:xfrm>
          <a:prstGeom prst="rect">
            <a:avLst/>
          </a:prstGeom>
        </p:spPr>
        <p:txBody>
          <a:bodyPr wrap="square">
            <a:spAutoFit/>
          </a:bodyPr>
          <a:lstStyle/>
          <a:p>
            <a:pPr fontAlgn="base"/>
            <a:r>
              <a:rPr lang="en-US" sz="2400" b="0" i="0" dirty="0">
                <a:solidFill>
                  <a:schemeClr val="bg1"/>
                </a:solidFill>
                <a:effectLst/>
                <a:latin typeface="Abadi" panose="020B0604020104020204" pitchFamily="34" charset="0"/>
              </a:rPr>
              <a:t>Why do you think those who do not repent would rather be covered by rocks and mountains than stand before God?</a:t>
            </a:r>
          </a:p>
        </p:txBody>
      </p:sp>
      <p:pic>
        <p:nvPicPr>
          <p:cNvPr id="8" name="Picture 7">
            <a:extLst>
              <a:ext uri="{FF2B5EF4-FFF2-40B4-BE49-F238E27FC236}">
                <a16:creationId xmlns:a16="http://schemas.microsoft.com/office/drawing/2014/main" id="{10A483BE-AF80-45AA-BD93-F2F1893C2E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089" y="2438347"/>
            <a:ext cx="4004426" cy="3553928"/>
          </a:xfrm>
          <a:prstGeom prst="rect">
            <a:avLst/>
          </a:prstGeom>
        </p:spPr>
      </p:pic>
      <p:sp>
        <p:nvSpPr>
          <p:cNvPr id="11" name="Rectangle 10">
            <a:extLst>
              <a:ext uri="{FF2B5EF4-FFF2-40B4-BE49-F238E27FC236}">
                <a16:creationId xmlns:a16="http://schemas.microsoft.com/office/drawing/2014/main" id="{019476BC-FA86-4296-B0DB-86D29AF7F197}"/>
              </a:ext>
            </a:extLst>
          </p:cNvPr>
          <p:cNvSpPr/>
          <p:nvPr/>
        </p:nvSpPr>
        <p:spPr>
          <a:xfrm>
            <a:off x="5515038" y="4520993"/>
            <a:ext cx="6096000" cy="2031325"/>
          </a:xfrm>
          <a:prstGeom prst="rect">
            <a:avLst/>
          </a:prstGeom>
        </p:spPr>
        <p:txBody>
          <a:bodyPr>
            <a:spAutoFit/>
          </a:bodyPr>
          <a:lstStyle/>
          <a:p>
            <a:r>
              <a:rPr lang="en-US" b="0" i="0" dirty="0">
                <a:solidFill>
                  <a:schemeClr val="bg1"/>
                </a:solidFill>
                <a:effectLst/>
                <a:latin typeface="Abadi" panose="020B0604020104020204" pitchFamily="34" charset="0"/>
              </a:rPr>
              <a:t>You live in a day of marvelous technologies that give you easy access to a wide variety of media</a:t>
            </a:r>
          </a:p>
          <a:p>
            <a:r>
              <a:rPr lang="en-US" b="0" i="0" dirty="0">
                <a:solidFill>
                  <a:schemeClr val="bg1"/>
                </a:solidFill>
                <a:effectLst/>
                <a:latin typeface="Abadi" panose="020B0604020104020204" pitchFamily="34" charset="0"/>
              </a:rPr>
              <a:t>The information and entertainment provided through these media can increase your ability to learn, communicate, and become a force for good in the world. However, some information and entertainment can lead you away from righteous living. </a:t>
            </a:r>
            <a:endParaRPr lang="en-US" dirty="0">
              <a:solidFill>
                <a:schemeClr val="bg1"/>
              </a:solidFill>
            </a:endParaRPr>
          </a:p>
        </p:txBody>
      </p:sp>
      <p:sp>
        <p:nvSpPr>
          <p:cNvPr id="12" name="Rectangle 11">
            <a:extLst>
              <a:ext uri="{FF2B5EF4-FFF2-40B4-BE49-F238E27FC236}">
                <a16:creationId xmlns:a16="http://schemas.microsoft.com/office/drawing/2014/main" id="{48034F56-0D14-4D3C-8AEB-194DF6958BD0}"/>
              </a:ext>
            </a:extLst>
          </p:cNvPr>
          <p:cNvSpPr/>
          <p:nvPr/>
        </p:nvSpPr>
        <p:spPr>
          <a:xfrm>
            <a:off x="7703429" y="1670920"/>
            <a:ext cx="2545635" cy="1477328"/>
          </a:xfrm>
          <a:prstGeom prst="rect">
            <a:avLst/>
          </a:prstGeom>
          <a:solidFill>
            <a:srgbClr val="FF0000"/>
          </a:solidFill>
        </p:spPr>
        <p:txBody>
          <a:bodyPr wrap="square">
            <a:spAutoFit/>
          </a:bodyPr>
          <a:lstStyle/>
          <a:p>
            <a:pPr algn="ctr"/>
            <a:r>
              <a:rPr lang="en-US" b="1" i="0" dirty="0">
                <a:solidFill>
                  <a:srgbClr val="FFFF00"/>
                </a:solidFill>
                <a:effectLst/>
                <a:latin typeface="Abadi" panose="020B0604020104020204" pitchFamily="34" charset="0"/>
              </a:rPr>
              <a:t>Satan uses media to deceive you by making what is wrong and evil look normal, humorous, or exciting. </a:t>
            </a:r>
            <a:endParaRPr lang="en-US" b="1" dirty="0">
              <a:solidFill>
                <a:srgbClr val="FFFF00"/>
              </a:solidFill>
            </a:endParaRPr>
          </a:p>
        </p:txBody>
      </p:sp>
    </p:spTree>
    <p:extLst>
      <p:ext uri="{BB962C8B-B14F-4D97-AF65-F5344CB8AC3E}">
        <p14:creationId xmlns:p14="http://schemas.microsoft.com/office/powerpoint/2010/main" val="290628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5E68B7AB-07B8-4852-A9F4-ED3D397A7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Box 13"/>
          <p:cNvSpPr txBox="1"/>
          <p:nvPr/>
        </p:nvSpPr>
        <p:spPr>
          <a:xfrm>
            <a:off x="1524000" y="1"/>
            <a:ext cx="9144000" cy="830997"/>
          </a:xfrm>
          <a:prstGeom prst="rect">
            <a:avLst/>
          </a:prstGeom>
          <a:noFill/>
        </p:spPr>
        <p:txBody>
          <a:bodyPr wrap="square" rtlCol="0">
            <a:spAutoFit/>
          </a:bodyPr>
          <a:lstStyle/>
          <a:p>
            <a:pPr algn="ctr"/>
            <a:r>
              <a:rPr lang="en-US" sz="4800" dirty="0" err="1">
                <a:solidFill>
                  <a:schemeClr val="bg1"/>
                </a:solidFill>
                <a:latin typeface="Arabic Typesetting" panose="03020402040406030203" pitchFamily="66" charset="-78"/>
                <a:cs typeface="Arabic Typesetting" panose="03020402040406030203" pitchFamily="66" charset="-78"/>
              </a:rPr>
              <a:t>Antionah</a:t>
            </a:r>
            <a:endParaRPr lang="en-US" sz="4800" dirty="0">
              <a:solidFill>
                <a:schemeClr val="bg1"/>
              </a:solidFill>
              <a:latin typeface="Arabic Typesetting" panose="03020402040406030203" pitchFamily="66" charset="-78"/>
              <a:cs typeface="Arabic Typesetting" panose="03020402040406030203" pitchFamily="66" charset="-78"/>
            </a:endParaRPr>
          </a:p>
        </p:txBody>
      </p:sp>
      <p:sp>
        <p:nvSpPr>
          <p:cNvPr id="17" name="TextBox 16"/>
          <p:cNvSpPr txBox="1"/>
          <p:nvPr/>
        </p:nvSpPr>
        <p:spPr>
          <a:xfrm>
            <a:off x="0" y="6488668"/>
            <a:ext cx="5029200" cy="369332"/>
          </a:xfrm>
          <a:prstGeom prst="rect">
            <a:avLst/>
          </a:prstGeom>
          <a:noFill/>
        </p:spPr>
        <p:txBody>
          <a:bodyPr wrap="square" rtlCol="0">
            <a:spAutoFit/>
          </a:bodyPr>
          <a:lstStyle/>
          <a:p>
            <a:r>
              <a:rPr lang="en-US" dirty="0">
                <a:solidFill>
                  <a:schemeClr val="bg1"/>
                </a:solidFill>
              </a:rPr>
              <a:t>Who’s Who</a:t>
            </a:r>
            <a:endParaRPr lang="en-US" sz="1400" dirty="0">
              <a:solidFill>
                <a:schemeClr val="bg1"/>
              </a:solidFill>
            </a:endParaRPr>
          </a:p>
        </p:txBody>
      </p:sp>
      <p:sp>
        <p:nvSpPr>
          <p:cNvPr id="8" name="TextBox 7"/>
          <p:cNvSpPr txBox="1"/>
          <p:nvPr/>
        </p:nvSpPr>
        <p:spPr>
          <a:xfrm>
            <a:off x="726220" y="1709239"/>
            <a:ext cx="6075218" cy="3785652"/>
          </a:xfrm>
          <a:prstGeom prst="rect">
            <a:avLst/>
          </a:prstGeom>
          <a:noFill/>
        </p:spPr>
        <p:txBody>
          <a:bodyPr wrap="square" rtlCol="0">
            <a:spAutoFit/>
          </a:bodyPr>
          <a:lstStyle/>
          <a:p>
            <a:r>
              <a:rPr lang="en-US" sz="2400" dirty="0">
                <a:solidFill>
                  <a:schemeClr val="bg1"/>
                </a:solidFill>
              </a:rPr>
              <a:t>He was a chief ruler among the people of </a:t>
            </a:r>
            <a:r>
              <a:rPr lang="en-US" sz="2400" dirty="0" err="1">
                <a:solidFill>
                  <a:schemeClr val="bg1"/>
                </a:solidFill>
              </a:rPr>
              <a:t>Ammonihah</a:t>
            </a:r>
            <a:r>
              <a:rPr lang="en-US" sz="2400" dirty="0">
                <a:solidFill>
                  <a:schemeClr val="bg1"/>
                </a:solidFill>
              </a:rPr>
              <a:t> around 82 BC</a:t>
            </a:r>
          </a:p>
          <a:p>
            <a:endParaRPr lang="en-US" sz="2400" dirty="0">
              <a:solidFill>
                <a:schemeClr val="bg1"/>
              </a:solidFill>
            </a:endParaRPr>
          </a:p>
          <a:p>
            <a:r>
              <a:rPr lang="en-US" sz="2400" dirty="0">
                <a:solidFill>
                  <a:schemeClr val="bg1"/>
                </a:solidFill>
              </a:rPr>
              <a:t>He challenged Alma concerning the doctrine of immortality through the Resurrection</a:t>
            </a:r>
          </a:p>
          <a:p>
            <a:endParaRPr lang="en-US" sz="2400" dirty="0">
              <a:solidFill>
                <a:schemeClr val="bg1"/>
              </a:solidFill>
            </a:endParaRPr>
          </a:p>
          <a:p>
            <a:r>
              <a:rPr lang="en-US" sz="2400" dirty="0">
                <a:solidFill>
                  <a:schemeClr val="bg1"/>
                </a:solidFill>
              </a:rPr>
              <a:t>He rejected the word Alma taught along with the remaining leadership of the city—with the exception of </a:t>
            </a:r>
            <a:r>
              <a:rPr lang="en-US" sz="2400" dirty="0" err="1">
                <a:solidFill>
                  <a:schemeClr val="bg1"/>
                </a:solidFill>
              </a:rPr>
              <a:t>Zeezrom</a:t>
            </a:r>
            <a:endParaRPr lang="en-US" sz="2400" dirty="0">
              <a:solidFill>
                <a:schemeClr val="bg1"/>
              </a:solidFill>
            </a:endParaRPr>
          </a:p>
          <a:p>
            <a:endParaRPr lang="en-US" sz="2400" dirty="0">
              <a:solidFill>
                <a:schemeClr val="bg1"/>
              </a:solidFill>
            </a:endParaRPr>
          </a:p>
        </p:txBody>
      </p:sp>
      <p:grpSp>
        <p:nvGrpSpPr>
          <p:cNvPr id="2" name="Group 1">
            <a:extLst>
              <a:ext uri="{FF2B5EF4-FFF2-40B4-BE49-F238E27FC236}">
                <a16:creationId xmlns:a16="http://schemas.microsoft.com/office/drawing/2014/main" id="{63F629E3-1CA9-FBC4-C82B-4582E2EE2EC1}"/>
              </a:ext>
            </a:extLst>
          </p:cNvPr>
          <p:cNvGrpSpPr/>
          <p:nvPr/>
        </p:nvGrpSpPr>
        <p:grpSpPr>
          <a:xfrm>
            <a:off x="7527658" y="1320683"/>
            <a:ext cx="2240294" cy="4562764"/>
            <a:chOff x="1219200" y="1246540"/>
            <a:chExt cx="1959106" cy="3990073"/>
          </a:xfrm>
        </p:grpSpPr>
        <p:sp>
          <p:nvSpPr>
            <p:cNvPr id="3" name="Cloud 2">
              <a:extLst>
                <a:ext uri="{FF2B5EF4-FFF2-40B4-BE49-F238E27FC236}">
                  <a16:creationId xmlns:a16="http://schemas.microsoft.com/office/drawing/2014/main" id="{CD24C2B2-CE96-AB78-3248-5FD1B5F56029}"/>
                </a:ext>
              </a:extLst>
            </p:cNvPr>
            <p:cNvSpPr/>
            <p:nvPr/>
          </p:nvSpPr>
          <p:spPr>
            <a:xfrm rot="10986238">
              <a:off x="1607858" y="1637154"/>
              <a:ext cx="1389779" cy="91669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9ACB831-6310-1CBB-202C-B89E8990DA6A}"/>
                </a:ext>
              </a:extLst>
            </p:cNvPr>
            <p:cNvSpPr/>
            <p:nvPr/>
          </p:nvSpPr>
          <p:spPr>
            <a:xfrm rot="4427519">
              <a:off x="1809598" y="4799102"/>
              <a:ext cx="282778" cy="592243"/>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42EF820-6C75-760D-884B-B99697020C2E}"/>
                </a:ext>
              </a:extLst>
            </p:cNvPr>
            <p:cNvSpPr/>
            <p:nvPr/>
          </p:nvSpPr>
          <p:spPr>
            <a:xfrm rot="17172481" flipH="1">
              <a:off x="2341446" y="4798412"/>
              <a:ext cx="273919" cy="58236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6463140-35D7-B011-0AC4-DF306485D8B7}"/>
                </a:ext>
              </a:extLst>
            </p:cNvPr>
            <p:cNvSpPr/>
            <p:nvPr/>
          </p:nvSpPr>
          <p:spPr>
            <a:xfrm rot="2820608">
              <a:off x="1266473" y="3780685"/>
              <a:ext cx="299624" cy="3941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B68B1F1-4E6D-5CB1-D1CC-2E6C9AF048A9}"/>
                </a:ext>
              </a:extLst>
            </p:cNvPr>
            <p:cNvSpPr/>
            <p:nvPr/>
          </p:nvSpPr>
          <p:spPr>
            <a:xfrm rot="19411276">
              <a:off x="2839056" y="3706214"/>
              <a:ext cx="339250" cy="5331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75C2E586-8DE8-5AC4-450A-A47511F4D9B5}"/>
                </a:ext>
              </a:extLst>
            </p:cNvPr>
            <p:cNvSpPr/>
            <p:nvPr/>
          </p:nvSpPr>
          <p:spPr>
            <a:xfrm rot="1325721">
              <a:off x="1538606" y="2413647"/>
              <a:ext cx="600004" cy="1672043"/>
            </a:xfrm>
            <a:prstGeom prst="trapezoid">
              <a:avLst>
                <a:gd name="adj" fmla="val 29408"/>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253F7E48-46F3-16A1-FB45-8E83C6742913}"/>
                </a:ext>
              </a:extLst>
            </p:cNvPr>
            <p:cNvSpPr/>
            <p:nvPr/>
          </p:nvSpPr>
          <p:spPr>
            <a:xfrm rot="20373468">
              <a:off x="2433667" y="2414331"/>
              <a:ext cx="600004" cy="1672043"/>
            </a:xfrm>
            <a:prstGeom prst="trapezoid">
              <a:avLst>
                <a:gd name="adj" fmla="val 29408"/>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a:extLst>
                <a:ext uri="{FF2B5EF4-FFF2-40B4-BE49-F238E27FC236}">
                  <a16:creationId xmlns:a16="http://schemas.microsoft.com/office/drawing/2014/main" id="{E31F8445-75AE-317A-0457-C026ACE437D5}"/>
                </a:ext>
              </a:extLst>
            </p:cNvPr>
            <p:cNvSpPr/>
            <p:nvPr/>
          </p:nvSpPr>
          <p:spPr>
            <a:xfrm>
              <a:off x="1627170" y="3733800"/>
              <a:ext cx="1219200" cy="1371600"/>
            </a:xfrm>
            <a:prstGeom prst="trapezoid">
              <a:avLst>
                <a:gd name="adj" fmla="val 2940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467EA612-0157-5283-088E-9CCE7CE80E73}"/>
                </a:ext>
              </a:extLst>
            </p:cNvPr>
            <p:cNvSpPr/>
            <p:nvPr/>
          </p:nvSpPr>
          <p:spPr>
            <a:xfrm>
              <a:off x="1703370" y="2590800"/>
              <a:ext cx="1066800" cy="1549700"/>
            </a:xfrm>
            <a:prstGeom prst="trapezoid">
              <a:avLst>
                <a:gd name="adj" fmla="val 3546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a:extLst>
                <a:ext uri="{FF2B5EF4-FFF2-40B4-BE49-F238E27FC236}">
                  <a16:creationId xmlns:a16="http://schemas.microsoft.com/office/drawing/2014/main" id="{4ACC4743-5113-227C-E154-39E7BA56DA16}"/>
                </a:ext>
              </a:extLst>
            </p:cNvPr>
            <p:cNvSpPr/>
            <p:nvPr/>
          </p:nvSpPr>
          <p:spPr>
            <a:xfrm rot="1015959">
              <a:off x="1717538" y="2400121"/>
              <a:ext cx="389825" cy="2305883"/>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a:extLst>
                <a:ext uri="{FF2B5EF4-FFF2-40B4-BE49-F238E27FC236}">
                  <a16:creationId xmlns:a16="http://schemas.microsoft.com/office/drawing/2014/main" id="{75C37D26-B09C-0F84-C18A-D0048E66AD19}"/>
                </a:ext>
              </a:extLst>
            </p:cNvPr>
            <p:cNvSpPr/>
            <p:nvPr/>
          </p:nvSpPr>
          <p:spPr>
            <a:xfrm rot="20966519">
              <a:off x="2425324" y="2493706"/>
              <a:ext cx="452612" cy="2189077"/>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a:extLst>
                <a:ext uri="{FF2B5EF4-FFF2-40B4-BE49-F238E27FC236}">
                  <a16:creationId xmlns:a16="http://schemas.microsoft.com/office/drawing/2014/main" id="{CCD4D0E5-08B8-1D85-9CFB-CA0893F10CFC}"/>
                </a:ext>
              </a:extLst>
            </p:cNvPr>
            <p:cNvSpPr/>
            <p:nvPr/>
          </p:nvSpPr>
          <p:spPr>
            <a:xfrm rot="10800000">
              <a:off x="2080491" y="2447636"/>
              <a:ext cx="430230" cy="6096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161">
              <a:extLst>
                <a:ext uri="{FF2B5EF4-FFF2-40B4-BE49-F238E27FC236}">
                  <a16:creationId xmlns:a16="http://schemas.microsoft.com/office/drawing/2014/main" id="{F9D54E5E-5855-B843-3F53-D677797FA892}"/>
                </a:ext>
              </a:extLst>
            </p:cNvPr>
            <p:cNvGrpSpPr/>
            <p:nvPr/>
          </p:nvGrpSpPr>
          <p:grpSpPr>
            <a:xfrm rot="4749983">
              <a:off x="1709216" y="3589850"/>
              <a:ext cx="1919256" cy="266393"/>
              <a:chOff x="4724400" y="5943600"/>
              <a:chExt cx="2080202" cy="371013"/>
            </a:xfrm>
          </p:grpSpPr>
          <p:sp>
            <p:nvSpPr>
              <p:cNvPr id="104" name="Cross 103">
                <a:extLst>
                  <a:ext uri="{FF2B5EF4-FFF2-40B4-BE49-F238E27FC236}">
                    <a16:creationId xmlns:a16="http://schemas.microsoft.com/office/drawing/2014/main" id="{59CCB13C-F50A-082F-2A9C-0219E7519DF4}"/>
                  </a:ext>
                </a:extLst>
              </p:cNvPr>
              <p:cNvSpPr/>
              <p:nvPr/>
            </p:nvSpPr>
            <p:spPr>
              <a:xfrm>
                <a:off x="6400800" y="5943600"/>
                <a:ext cx="403802" cy="361777"/>
              </a:xfrm>
              <a:prstGeom prst="plus">
                <a:avLst>
                  <a:gd name="adj" fmla="val 28692"/>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53">
                <a:extLst>
                  <a:ext uri="{FF2B5EF4-FFF2-40B4-BE49-F238E27FC236}">
                    <a16:creationId xmlns:a16="http://schemas.microsoft.com/office/drawing/2014/main" id="{A1DD4CF9-473B-89DC-A04D-9D20FBEDBB18}"/>
                  </a:ext>
                </a:extLst>
              </p:cNvPr>
              <p:cNvGrpSpPr/>
              <p:nvPr/>
            </p:nvGrpSpPr>
            <p:grpSpPr>
              <a:xfrm>
                <a:off x="5830455" y="5952836"/>
                <a:ext cx="607291" cy="361777"/>
                <a:chOff x="4724400" y="5943600"/>
                <a:chExt cx="607291" cy="361777"/>
              </a:xfrm>
            </p:grpSpPr>
            <p:sp>
              <p:nvSpPr>
                <p:cNvPr id="116" name="Cross 115">
                  <a:extLst>
                    <a:ext uri="{FF2B5EF4-FFF2-40B4-BE49-F238E27FC236}">
                      <a16:creationId xmlns:a16="http://schemas.microsoft.com/office/drawing/2014/main" id="{B763C03A-A3D3-2F6B-5F3D-83822088F2AB}"/>
                    </a:ext>
                  </a:extLst>
                </p:cNvPr>
                <p:cNvSpPr/>
                <p:nvPr/>
              </p:nvSpPr>
              <p:spPr>
                <a:xfrm>
                  <a:off x="4724400" y="5943600"/>
                  <a:ext cx="403802" cy="361777"/>
                </a:xfrm>
                <a:prstGeom prst="plus">
                  <a:avLst>
                    <a:gd name="adj" fmla="val 28692"/>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a:extLst>
                    <a:ext uri="{FF2B5EF4-FFF2-40B4-BE49-F238E27FC236}">
                      <a16:creationId xmlns:a16="http://schemas.microsoft.com/office/drawing/2014/main" id="{BBD978C8-7284-97B5-9667-CBAC41CAD19E}"/>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50">
                <a:extLst>
                  <a:ext uri="{FF2B5EF4-FFF2-40B4-BE49-F238E27FC236}">
                    <a16:creationId xmlns:a16="http://schemas.microsoft.com/office/drawing/2014/main" id="{A107F9E0-3E61-3253-1CF8-FA6381B178F9}"/>
                  </a:ext>
                </a:extLst>
              </p:cNvPr>
              <p:cNvGrpSpPr/>
              <p:nvPr/>
            </p:nvGrpSpPr>
            <p:grpSpPr>
              <a:xfrm>
                <a:off x="5257800" y="5943600"/>
                <a:ext cx="607291" cy="361777"/>
                <a:chOff x="4724400" y="5943600"/>
                <a:chExt cx="607291" cy="361777"/>
              </a:xfrm>
            </p:grpSpPr>
            <p:sp>
              <p:nvSpPr>
                <p:cNvPr id="114" name="Cross 113">
                  <a:extLst>
                    <a:ext uri="{FF2B5EF4-FFF2-40B4-BE49-F238E27FC236}">
                      <a16:creationId xmlns:a16="http://schemas.microsoft.com/office/drawing/2014/main" id="{EFA98A26-D480-492C-6EDC-C1BFBAC63B4F}"/>
                    </a:ext>
                  </a:extLst>
                </p:cNvPr>
                <p:cNvSpPr/>
                <p:nvPr/>
              </p:nvSpPr>
              <p:spPr>
                <a:xfrm>
                  <a:off x="4724400" y="5943600"/>
                  <a:ext cx="403802" cy="361777"/>
                </a:xfrm>
                <a:prstGeom prst="plus">
                  <a:avLst>
                    <a:gd name="adj" fmla="val 28692"/>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Diamond 114">
                  <a:extLst>
                    <a:ext uri="{FF2B5EF4-FFF2-40B4-BE49-F238E27FC236}">
                      <a16:creationId xmlns:a16="http://schemas.microsoft.com/office/drawing/2014/main" id="{E0DAA18A-3958-2534-E6A1-6A860BAA9813}"/>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49">
                <a:extLst>
                  <a:ext uri="{FF2B5EF4-FFF2-40B4-BE49-F238E27FC236}">
                    <a16:creationId xmlns:a16="http://schemas.microsoft.com/office/drawing/2014/main" id="{ECB7DFE4-C147-3117-E035-964A8FBE4D46}"/>
                  </a:ext>
                </a:extLst>
              </p:cNvPr>
              <p:cNvGrpSpPr/>
              <p:nvPr/>
            </p:nvGrpSpPr>
            <p:grpSpPr>
              <a:xfrm>
                <a:off x="4724400" y="5943600"/>
                <a:ext cx="607291" cy="361777"/>
                <a:chOff x="4724400" y="5943600"/>
                <a:chExt cx="607291" cy="361777"/>
              </a:xfrm>
            </p:grpSpPr>
            <p:sp>
              <p:nvSpPr>
                <p:cNvPr id="112" name="Cross 111">
                  <a:extLst>
                    <a:ext uri="{FF2B5EF4-FFF2-40B4-BE49-F238E27FC236}">
                      <a16:creationId xmlns:a16="http://schemas.microsoft.com/office/drawing/2014/main" id="{4195AF93-4283-89AC-A91F-0FF9F9DE9A43}"/>
                    </a:ext>
                  </a:extLst>
                </p:cNvPr>
                <p:cNvSpPr/>
                <p:nvPr/>
              </p:nvSpPr>
              <p:spPr>
                <a:xfrm>
                  <a:off x="4724400" y="5943600"/>
                  <a:ext cx="403802" cy="361777"/>
                </a:xfrm>
                <a:prstGeom prst="plus">
                  <a:avLst>
                    <a:gd name="adj" fmla="val 28692"/>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Diamond 112">
                  <a:extLst>
                    <a:ext uri="{FF2B5EF4-FFF2-40B4-BE49-F238E27FC236}">
                      <a16:creationId xmlns:a16="http://schemas.microsoft.com/office/drawing/2014/main" id="{43F8B72E-B35D-D38E-0885-1F5A580CBBE7}"/>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8" name="Diamond 107">
                <a:extLst>
                  <a:ext uri="{FF2B5EF4-FFF2-40B4-BE49-F238E27FC236}">
                    <a16:creationId xmlns:a16="http://schemas.microsoft.com/office/drawing/2014/main" id="{D90FA383-3BD2-59F0-3C3F-9112592A0DD3}"/>
                  </a:ext>
                </a:extLst>
              </p:cNvPr>
              <p:cNvSpPr/>
              <p:nvPr/>
            </p:nvSpPr>
            <p:spPr>
              <a:xfrm>
                <a:off x="4846782" y="6047509"/>
                <a:ext cx="152400" cy="152400"/>
              </a:xfrm>
              <a:prstGeom prst="diamond">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a:extLst>
                  <a:ext uri="{FF2B5EF4-FFF2-40B4-BE49-F238E27FC236}">
                    <a16:creationId xmlns:a16="http://schemas.microsoft.com/office/drawing/2014/main" id="{852E6265-30B7-6A4D-08F8-5657EB7B1BCD}"/>
                  </a:ext>
                </a:extLst>
              </p:cNvPr>
              <p:cNvSpPr/>
              <p:nvPr/>
            </p:nvSpPr>
            <p:spPr>
              <a:xfrm>
                <a:off x="5405582" y="6052127"/>
                <a:ext cx="152400" cy="152400"/>
              </a:xfrm>
              <a:prstGeom prst="diamond">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a:extLst>
                  <a:ext uri="{FF2B5EF4-FFF2-40B4-BE49-F238E27FC236}">
                    <a16:creationId xmlns:a16="http://schemas.microsoft.com/office/drawing/2014/main" id="{918F54FE-B0FD-A4FF-13EA-1D3B15FCFDD6}"/>
                  </a:ext>
                </a:extLst>
              </p:cNvPr>
              <p:cNvSpPr/>
              <p:nvPr/>
            </p:nvSpPr>
            <p:spPr>
              <a:xfrm>
                <a:off x="5959764" y="6052127"/>
                <a:ext cx="152400" cy="152400"/>
              </a:xfrm>
              <a:prstGeom prst="diamond">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Diamond 110">
                <a:extLst>
                  <a:ext uri="{FF2B5EF4-FFF2-40B4-BE49-F238E27FC236}">
                    <a16:creationId xmlns:a16="http://schemas.microsoft.com/office/drawing/2014/main" id="{A1285FCD-BAA9-05AF-6E29-8CBA52039310}"/>
                  </a:ext>
                </a:extLst>
              </p:cNvPr>
              <p:cNvSpPr/>
              <p:nvPr/>
            </p:nvSpPr>
            <p:spPr>
              <a:xfrm>
                <a:off x="6532419" y="6042891"/>
                <a:ext cx="152400" cy="152400"/>
              </a:xfrm>
              <a:prstGeom prst="diamond">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Regular Pentagon 64">
              <a:extLst>
                <a:ext uri="{FF2B5EF4-FFF2-40B4-BE49-F238E27FC236}">
                  <a16:creationId xmlns:a16="http://schemas.microsoft.com/office/drawing/2014/main" id="{B2B4C013-AD1E-1281-353E-1732429BE4E1}"/>
                </a:ext>
              </a:extLst>
            </p:cNvPr>
            <p:cNvSpPr/>
            <p:nvPr/>
          </p:nvSpPr>
          <p:spPr>
            <a:xfrm rot="10800000">
              <a:off x="1874982" y="1722582"/>
              <a:ext cx="838200" cy="99060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loud 76">
              <a:extLst>
                <a:ext uri="{FF2B5EF4-FFF2-40B4-BE49-F238E27FC236}">
                  <a16:creationId xmlns:a16="http://schemas.microsoft.com/office/drawing/2014/main" id="{224E23AF-6F24-5A66-0A42-9C214554E760}"/>
                </a:ext>
              </a:extLst>
            </p:cNvPr>
            <p:cNvSpPr/>
            <p:nvPr/>
          </p:nvSpPr>
          <p:spPr>
            <a:xfrm rot="10986238">
              <a:off x="1775757" y="1246540"/>
              <a:ext cx="1033739" cy="883325"/>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161">
              <a:extLst>
                <a:ext uri="{FF2B5EF4-FFF2-40B4-BE49-F238E27FC236}">
                  <a16:creationId xmlns:a16="http://schemas.microsoft.com/office/drawing/2014/main" id="{BF58BAEA-ECE6-9ACA-ABF2-C150C1332BBF}"/>
                </a:ext>
              </a:extLst>
            </p:cNvPr>
            <p:cNvGrpSpPr/>
            <p:nvPr/>
          </p:nvGrpSpPr>
          <p:grpSpPr>
            <a:xfrm rot="6501932">
              <a:off x="871096" y="3599616"/>
              <a:ext cx="1919256" cy="266393"/>
              <a:chOff x="4724400" y="5943600"/>
              <a:chExt cx="2080202" cy="371013"/>
            </a:xfrm>
          </p:grpSpPr>
          <p:sp>
            <p:nvSpPr>
              <p:cNvPr id="90" name="Cross 89">
                <a:extLst>
                  <a:ext uri="{FF2B5EF4-FFF2-40B4-BE49-F238E27FC236}">
                    <a16:creationId xmlns:a16="http://schemas.microsoft.com/office/drawing/2014/main" id="{4E5EC09E-D155-38D0-04DE-7AD076EB3A2B}"/>
                  </a:ext>
                </a:extLst>
              </p:cNvPr>
              <p:cNvSpPr/>
              <p:nvPr/>
            </p:nvSpPr>
            <p:spPr>
              <a:xfrm>
                <a:off x="6400800" y="5943600"/>
                <a:ext cx="403802" cy="361777"/>
              </a:xfrm>
              <a:prstGeom prst="plus">
                <a:avLst>
                  <a:gd name="adj" fmla="val 28692"/>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153">
                <a:extLst>
                  <a:ext uri="{FF2B5EF4-FFF2-40B4-BE49-F238E27FC236}">
                    <a16:creationId xmlns:a16="http://schemas.microsoft.com/office/drawing/2014/main" id="{75E641F4-97FA-B9AB-4ABE-DBC0E8319A0E}"/>
                  </a:ext>
                </a:extLst>
              </p:cNvPr>
              <p:cNvGrpSpPr/>
              <p:nvPr/>
            </p:nvGrpSpPr>
            <p:grpSpPr>
              <a:xfrm>
                <a:off x="5830455" y="5952836"/>
                <a:ext cx="607291" cy="361777"/>
                <a:chOff x="4724400" y="5943600"/>
                <a:chExt cx="607291" cy="361777"/>
              </a:xfrm>
            </p:grpSpPr>
            <p:sp>
              <p:nvSpPr>
                <p:cNvPr id="102" name="Cross 101">
                  <a:extLst>
                    <a:ext uri="{FF2B5EF4-FFF2-40B4-BE49-F238E27FC236}">
                      <a16:creationId xmlns:a16="http://schemas.microsoft.com/office/drawing/2014/main" id="{37786F3A-1C25-A416-40AD-26DDB3894F41}"/>
                    </a:ext>
                  </a:extLst>
                </p:cNvPr>
                <p:cNvSpPr/>
                <p:nvPr/>
              </p:nvSpPr>
              <p:spPr>
                <a:xfrm>
                  <a:off x="4724400" y="5943600"/>
                  <a:ext cx="403802" cy="361777"/>
                </a:xfrm>
                <a:prstGeom prst="plus">
                  <a:avLst>
                    <a:gd name="adj" fmla="val 28692"/>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102">
                  <a:extLst>
                    <a:ext uri="{FF2B5EF4-FFF2-40B4-BE49-F238E27FC236}">
                      <a16:creationId xmlns:a16="http://schemas.microsoft.com/office/drawing/2014/main" id="{755EBD74-E78D-C935-5B43-3D6785737D7E}"/>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150">
                <a:extLst>
                  <a:ext uri="{FF2B5EF4-FFF2-40B4-BE49-F238E27FC236}">
                    <a16:creationId xmlns:a16="http://schemas.microsoft.com/office/drawing/2014/main" id="{BBC9A5EB-7B4D-1D5A-6ABB-A003EF58640E}"/>
                  </a:ext>
                </a:extLst>
              </p:cNvPr>
              <p:cNvGrpSpPr/>
              <p:nvPr/>
            </p:nvGrpSpPr>
            <p:grpSpPr>
              <a:xfrm>
                <a:off x="5257800" y="5943600"/>
                <a:ext cx="607291" cy="361777"/>
                <a:chOff x="4724400" y="5943600"/>
                <a:chExt cx="607291" cy="361777"/>
              </a:xfrm>
            </p:grpSpPr>
            <p:sp>
              <p:nvSpPr>
                <p:cNvPr id="100" name="Cross 99">
                  <a:extLst>
                    <a:ext uri="{FF2B5EF4-FFF2-40B4-BE49-F238E27FC236}">
                      <a16:creationId xmlns:a16="http://schemas.microsoft.com/office/drawing/2014/main" id="{BC358A64-30C6-14B6-F0FD-3E2B5EC5F0EF}"/>
                    </a:ext>
                  </a:extLst>
                </p:cNvPr>
                <p:cNvSpPr/>
                <p:nvPr/>
              </p:nvSpPr>
              <p:spPr>
                <a:xfrm>
                  <a:off x="4724400" y="5943600"/>
                  <a:ext cx="403802" cy="361777"/>
                </a:xfrm>
                <a:prstGeom prst="plus">
                  <a:avLst>
                    <a:gd name="adj" fmla="val 28692"/>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Diamond 100">
                  <a:extLst>
                    <a:ext uri="{FF2B5EF4-FFF2-40B4-BE49-F238E27FC236}">
                      <a16:creationId xmlns:a16="http://schemas.microsoft.com/office/drawing/2014/main" id="{5EECE31E-D391-3CF5-DB83-923EE614CB29}"/>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149">
                <a:extLst>
                  <a:ext uri="{FF2B5EF4-FFF2-40B4-BE49-F238E27FC236}">
                    <a16:creationId xmlns:a16="http://schemas.microsoft.com/office/drawing/2014/main" id="{E8F7959C-38D8-5BE4-DD48-86D2DB1D892F}"/>
                  </a:ext>
                </a:extLst>
              </p:cNvPr>
              <p:cNvGrpSpPr/>
              <p:nvPr/>
            </p:nvGrpSpPr>
            <p:grpSpPr>
              <a:xfrm>
                <a:off x="4724400" y="5943600"/>
                <a:ext cx="607291" cy="361777"/>
                <a:chOff x="4724400" y="5943600"/>
                <a:chExt cx="607291" cy="361777"/>
              </a:xfrm>
            </p:grpSpPr>
            <p:sp>
              <p:nvSpPr>
                <p:cNvPr id="98" name="Cross 97">
                  <a:extLst>
                    <a:ext uri="{FF2B5EF4-FFF2-40B4-BE49-F238E27FC236}">
                      <a16:creationId xmlns:a16="http://schemas.microsoft.com/office/drawing/2014/main" id="{9D675528-2ED7-F62C-4173-D890B65C4C32}"/>
                    </a:ext>
                  </a:extLst>
                </p:cNvPr>
                <p:cNvSpPr/>
                <p:nvPr/>
              </p:nvSpPr>
              <p:spPr>
                <a:xfrm>
                  <a:off x="4724400" y="5943600"/>
                  <a:ext cx="403802" cy="361777"/>
                </a:xfrm>
                <a:prstGeom prst="plus">
                  <a:avLst>
                    <a:gd name="adj" fmla="val 28692"/>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5EE7692B-4ED8-D3C6-1A57-5F2961454080}"/>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Diamond 93">
                <a:extLst>
                  <a:ext uri="{FF2B5EF4-FFF2-40B4-BE49-F238E27FC236}">
                    <a16:creationId xmlns:a16="http://schemas.microsoft.com/office/drawing/2014/main" id="{CA514B5F-2FA6-E23F-8AF7-37924937A060}"/>
                  </a:ext>
                </a:extLst>
              </p:cNvPr>
              <p:cNvSpPr/>
              <p:nvPr/>
            </p:nvSpPr>
            <p:spPr>
              <a:xfrm>
                <a:off x="4846782" y="6047509"/>
                <a:ext cx="152400" cy="152400"/>
              </a:xfrm>
              <a:prstGeom prst="diamond">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iamond 94">
                <a:extLst>
                  <a:ext uri="{FF2B5EF4-FFF2-40B4-BE49-F238E27FC236}">
                    <a16:creationId xmlns:a16="http://schemas.microsoft.com/office/drawing/2014/main" id="{6224C1BD-D0D0-0649-0BC8-26560F181C2E}"/>
                  </a:ext>
                </a:extLst>
              </p:cNvPr>
              <p:cNvSpPr/>
              <p:nvPr/>
            </p:nvSpPr>
            <p:spPr>
              <a:xfrm>
                <a:off x="5405582" y="6052127"/>
                <a:ext cx="152400" cy="152400"/>
              </a:xfrm>
              <a:prstGeom prst="diamond">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iamond 95">
                <a:extLst>
                  <a:ext uri="{FF2B5EF4-FFF2-40B4-BE49-F238E27FC236}">
                    <a16:creationId xmlns:a16="http://schemas.microsoft.com/office/drawing/2014/main" id="{53E59CC7-0809-B5A3-7F0A-ABE0ABAF92AA}"/>
                  </a:ext>
                </a:extLst>
              </p:cNvPr>
              <p:cNvSpPr/>
              <p:nvPr/>
            </p:nvSpPr>
            <p:spPr>
              <a:xfrm>
                <a:off x="5959764" y="6052127"/>
                <a:ext cx="152400" cy="152400"/>
              </a:xfrm>
              <a:prstGeom prst="diamond">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9CCC4BFD-32E0-3627-A070-1D8171381573}"/>
                  </a:ext>
                </a:extLst>
              </p:cNvPr>
              <p:cNvSpPr/>
              <p:nvPr/>
            </p:nvSpPr>
            <p:spPr>
              <a:xfrm>
                <a:off x="6532419" y="6042891"/>
                <a:ext cx="152400" cy="152400"/>
              </a:xfrm>
              <a:prstGeom prst="diamond">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Flowchart: Stored Data 78">
              <a:extLst>
                <a:ext uri="{FF2B5EF4-FFF2-40B4-BE49-F238E27FC236}">
                  <a16:creationId xmlns:a16="http://schemas.microsoft.com/office/drawing/2014/main" id="{69CE274E-73F1-B708-537A-D57B5D408269}"/>
                </a:ext>
              </a:extLst>
            </p:cNvPr>
            <p:cNvSpPr/>
            <p:nvPr/>
          </p:nvSpPr>
          <p:spPr>
            <a:xfrm rot="5400000">
              <a:off x="2019299" y="1104901"/>
              <a:ext cx="533401" cy="1066800"/>
            </a:xfrm>
            <a:prstGeom prst="flowChartOnlineStorag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EB94E2F8-CD1E-73CA-37FA-047DE33D7FAC}"/>
                </a:ext>
              </a:extLst>
            </p:cNvPr>
            <p:cNvGrpSpPr/>
            <p:nvPr/>
          </p:nvGrpSpPr>
          <p:grpSpPr>
            <a:xfrm>
              <a:off x="1775691" y="1417782"/>
              <a:ext cx="990600" cy="394218"/>
              <a:chOff x="3581400" y="2209800"/>
              <a:chExt cx="2489200" cy="990600"/>
            </a:xfrm>
          </p:grpSpPr>
          <p:grpSp>
            <p:nvGrpSpPr>
              <p:cNvPr id="81" name="Group 80">
                <a:extLst>
                  <a:ext uri="{FF2B5EF4-FFF2-40B4-BE49-F238E27FC236}">
                    <a16:creationId xmlns:a16="http://schemas.microsoft.com/office/drawing/2014/main" id="{C6FE4FED-D75A-6908-0E24-18B6C98D7CDB}"/>
                  </a:ext>
                </a:extLst>
              </p:cNvPr>
              <p:cNvGrpSpPr/>
              <p:nvPr/>
            </p:nvGrpSpPr>
            <p:grpSpPr>
              <a:xfrm>
                <a:off x="3581400" y="2362200"/>
                <a:ext cx="838200" cy="838200"/>
                <a:chOff x="3581400" y="2362200"/>
                <a:chExt cx="838200" cy="838200"/>
              </a:xfrm>
            </p:grpSpPr>
            <p:sp>
              <p:nvSpPr>
                <p:cNvPr id="88" name="Regular Pentagon 81">
                  <a:extLst>
                    <a:ext uri="{FF2B5EF4-FFF2-40B4-BE49-F238E27FC236}">
                      <a16:creationId xmlns:a16="http://schemas.microsoft.com/office/drawing/2014/main" id="{6F0D404C-5D87-374F-9608-3E5B4FEE1699}"/>
                    </a:ext>
                  </a:extLst>
                </p:cNvPr>
                <p:cNvSpPr/>
                <p:nvPr/>
              </p:nvSpPr>
              <p:spPr>
                <a:xfrm>
                  <a:off x="3581400" y="2362200"/>
                  <a:ext cx="838200" cy="838200"/>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F9B779B4-32B7-358D-A5BB-CF882F497EB7}"/>
                    </a:ext>
                  </a:extLst>
                </p:cNvPr>
                <p:cNvSpPr/>
                <p:nvPr/>
              </p:nvSpPr>
              <p:spPr>
                <a:xfrm>
                  <a:off x="3886200" y="2514600"/>
                  <a:ext cx="228600" cy="609600"/>
                </a:xfrm>
                <a:prstGeom prst="diamon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5C1B2ADA-0A57-ABF1-4618-1A2AC85C9040}"/>
                  </a:ext>
                </a:extLst>
              </p:cNvPr>
              <p:cNvGrpSpPr/>
              <p:nvPr/>
            </p:nvGrpSpPr>
            <p:grpSpPr>
              <a:xfrm rot="10800000">
                <a:off x="4419600" y="2209800"/>
                <a:ext cx="838200" cy="838200"/>
                <a:chOff x="3581400" y="2362200"/>
                <a:chExt cx="838200" cy="838200"/>
              </a:xfrm>
            </p:grpSpPr>
            <p:sp>
              <p:nvSpPr>
                <p:cNvPr id="86" name="Regular Pentagon 85">
                  <a:extLst>
                    <a:ext uri="{FF2B5EF4-FFF2-40B4-BE49-F238E27FC236}">
                      <a16:creationId xmlns:a16="http://schemas.microsoft.com/office/drawing/2014/main" id="{B66AD8B8-1E9E-2D23-BEF7-494BD630902B}"/>
                    </a:ext>
                  </a:extLst>
                </p:cNvPr>
                <p:cNvSpPr/>
                <p:nvPr/>
              </p:nvSpPr>
              <p:spPr>
                <a:xfrm>
                  <a:off x="3581400" y="2362200"/>
                  <a:ext cx="838200" cy="838200"/>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D1450B21-ECD0-6DB3-91D6-7AF1F8D3394F}"/>
                    </a:ext>
                  </a:extLst>
                </p:cNvPr>
                <p:cNvSpPr/>
                <p:nvPr/>
              </p:nvSpPr>
              <p:spPr>
                <a:xfrm>
                  <a:off x="3886200" y="2514600"/>
                  <a:ext cx="228600" cy="609600"/>
                </a:xfrm>
                <a:prstGeom prst="diamon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3AB9B194-F01F-DBA9-F651-512F4DDE297F}"/>
                  </a:ext>
                </a:extLst>
              </p:cNvPr>
              <p:cNvGrpSpPr/>
              <p:nvPr/>
            </p:nvGrpSpPr>
            <p:grpSpPr>
              <a:xfrm>
                <a:off x="5232400" y="2362200"/>
                <a:ext cx="838200" cy="838200"/>
                <a:chOff x="3581400" y="2362200"/>
                <a:chExt cx="838200" cy="838200"/>
              </a:xfrm>
            </p:grpSpPr>
            <p:sp>
              <p:nvSpPr>
                <p:cNvPr id="84" name="Regular Pentagon 88">
                  <a:extLst>
                    <a:ext uri="{FF2B5EF4-FFF2-40B4-BE49-F238E27FC236}">
                      <a16:creationId xmlns:a16="http://schemas.microsoft.com/office/drawing/2014/main" id="{33610467-0E95-F6D2-645F-84DBEEE62AF3}"/>
                    </a:ext>
                  </a:extLst>
                </p:cNvPr>
                <p:cNvSpPr/>
                <p:nvPr/>
              </p:nvSpPr>
              <p:spPr>
                <a:xfrm>
                  <a:off x="3581400" y="2362200"/>
                  <a:ext cx="838200" cy="838200"/>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a:extLst>
                    <a:ext uri="{FF2B5EF4-FFF2-40B4-BE49-F238E27FC236}">
                      <a16:creationId xmlns:a16="http://schemas.microsoft.com/office/drawing/2014/main" id="{003AC6F4-003E-A953-CC19-D3A39397EDC8}"/>
                    </a:ext>
                  </a:extLst>
                </p:cNvPr>
                <p:cNvSpPr/>
                <p:nvPr/>
              </p:nvSpPr>
              <p:spPr>
                <a:xfrm>
                  <a:off x="3886200" y="2514600"/>
                  <a:ext cx="228600" cy="609600"/>
                </a:xfrm>
                <a:prstGeom prst="diamon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97289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ED23F5-F0D0-4ED8-B083-B68B6466C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Box 13"/>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Arabic Typesetting" panose="03020402040406030203" pitchFamily="66" charset="-78"/>
                <a:cs typeface="Arabic Typesetting" panose="03020402040406030203" pitchFamily="66" charset="-78"/>
              </a:rPr>
              <a:t>Mortal to Immortality</a:t>
            </a:r>
          </a:p>
        </p:txBody>
      </p:sp>
      <p:sp>
        <p:nvSpPr>
          <p:cNvPr id="15" name="Rectangle 14"/>
          <p:cNvSpPr/>
          <p:nvPr/>
        </p:nvSpPr>
        <p:spPr>
          <a:xfrm>
            <a:off x="4139870" y="1166842"/>
            <a:ext cx="4767131" cy="4893647"/>
          </a:xfrm>
          <a:prstGeom prst="rect">
            <a:avLst/>
          </a:prstGeom>
        </p:spPr>
        <p:txBody>
          <a:bodyPr wrap="square">
            <a:spAutoFit/>
          </a:bodyPr>
          <a:lstStyle/>
          <a:p>
            <a:r>
              <a:rPr lang="en-US" sz="2400" dirty="0">
                <a:solidFill>
                  <a:schemeClr val="bg1"/>
                </a:solidFill>
              </a:rPr>
              <a:t>“God prevented Adam and Eve  in Eden from partaking of the fruit of the tree of life (and thereby prevented them from living in mortality forever)…</a:t>
            </a:r>
          </a:p>
          <a:p>
            <a:endParaRPr lang="en-US" sz="2400" dirty="0">
              <a:solidFill>
                <a:schemeClr val="bg1"/>
              </a:solidFill>
            </a:endParaRPr>
          </a:p>
          <a:p>
            <a:r>
              <a:rPr lang="en-US" sz="2400" dirty="0">
                <a:solidFill>
                  <a:schemeClr val="bg1"/>
                </a:solidFill>
              </a:rPr>
              <a:t>Alma explained that God did not desire our first parents to live forever in their fallen condition, but rather made know a plan whereby they could be made ready, after a life of mortality, to enter through Christ into resurrection immortality.”</a:t>
            </a:r>
          </a:p>
        </p:txBody>
      </p:sp>
      <p:sp>
        <p:nvSpPr>
          <p:cNvPr id="17" name="TextBox 16"/>
          <p:cNvSpPr txBox="1"/>
          <p:nvPr/>
        </p:nvSpPr>
        <p:spPr>
          <a:xfrm>
            <a:off x="110837" y="6488668"/>
            <a:ext cx="5029200" cy="369332"/>
          </a:xfrm>
          <a:prstGeom prst="rect">
            <a:avLst/>
          </a:prstGeom>
          <a:noFill/>
        </p:spPr>
        <p:txBody>
          <a:bodyPr wrap="square" rtlCol="0">
            <a:spAutoFit/>
          </a:bodyPr>
          <a:lstStyle/>
          <a:p>
            <a:r>
              <a:rPr lang="en-US" dirty="0">
                <a:solidFill>
                  <a:schemeClr val="bg1"/>
                </a:solidFill>
              </a:rPr>
              <a:t>Alma 12:20-21 </a:t>
            </a:r>
            <a:r>
              <a:rPr lang="en-US" sz="1400" dirty="0">
                <a:solidFill>
                  <a:schemeClr val="bg1"/>
                </a:solidFill>
              </a:rPr>
              <a:t>Seminary Manual 2013</a:t>
            </a:r>
          </a:p>
        </p:txBody>
      </p:sp>
      <p:pic>
        <p:nvPicPr>
          <p:cNvPr id="4" name="Picture 3">
            <a:extLst>
              <a:ext uri="{FF2B5EF4-FFF2-40B4-BE49-F238E27FC236}">
                <a16:creationId xmlns:a16="http://schemas.microsoft.com/office/drawing/2014/main" id="{0C769BBA-C11C-437C-A57B-E217E0A1A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88" y="830998"/>
            <a:ext cx="3132008" cy="4778886"/>
          </a:xfrm>
          <a:prstGeom prst="rect">
            <a:avLst/>
          </a:prstGeom>
        </p:spPr>
      </p:pic>
      <p:grpSp>
        <p:nvGrpSpPr>
          <p:cNvPr id="10" name="Group 3">
            <a:extLst>
              <a:ext uri="{FF2B5EF4-FFF2-40B4-BE49-F238E27FC236}">
                <a16:creationId xmlns:a16="http://schemas.microsoft.com/office/drawing/2014/main" id="{D17177B8-2477-4834-A783-71AFB098998F}"/>
              </a:ext>
            </a:extLst>
          </p:cNvPr>
          <p:cNvGrpSpPr/>
          <p:nvPr/>
        </p:nvGrpSpPr>
        <p:grpSpPr>
          <a:xfrm>
            <a:off x="9134245" y="3305079"/>
            <a:ext cx="2448010" cy="2792523"/>
            <a:chOff x="71718" y="1120588"/>
            <a:chExt cx="3048000" cy="4572000"/>
          </a:xfrm>
        </p:grpSpPr>
        <p:grpSp>
          <p:nvGrpSpPr>
            <p:cNvPr id="11" name="Group 13">
              <a:extLst>
                <a:ext uri="{FF2B5EF4-FFF2-40B4-BE49-F238E27FC236}">
                  <a16:creationId xmlns:a16="http://schemas.microsoft.com/office/drawing/2014/main" id="{73918845-EECF-4389-A68D-0090980F0766}"/>
                </a:ext>
              </a:extLst>
            </p:cNvPr>
            <p:cNvGrpSpPr/>
            <p:nvPr/>
          </p:nvGrpSpPr>
          <p:grpSpPr>
            <a:xfrm>
              <a:off x="71718" y="1120588"/>
              <a:ext cx="3048000" cy="4572000"/>
              <a:chOff x="838200" y="1066800"/>
              <a:chExt cx="2438400" cy="3352800"/>
            </a:xfrm>
          </p:grpSpPr>
          <p:sp>
            <p:nvSpPr>
              <p:cNvPr id="13" name="Rounded Rectangle 61">
                <a:extLst>
                  <a:ext uri="{FF2B5EF4-FFF2-40B4-BE49-F238E27FC236}">
                    <a16:creationId xmlns:a16="http://schemas.microsoft.com/office/drawing/2014/main" id="{79DF25C0-70D9-4594-BDFC-E92F81A4E204}"/>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2">
                <a:extLst>
                  <a:ext uri="{FF2B5EF4-FFF2-40B4-BE49-F238E27FC236}">
                    <a16:creationId xmlns:a16="http://schemas.microsoft.com/office/drawing/2014/main" id="{56373C04-ED4D-4CF9-A5BE-337B14F8C13A}"/>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
                <a:extLst>
                  <a:ext uri="{FF2B5EF4-FFF2-40B4-BE49-F238E27FC236}">
                    <a16:creationId xmlns:a16="http://schemas.microsoft.com/office/drawing/2014/main" id="{C61DD3FB-820D-4FD1-B17A-8B0E191D6149}"/>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4">
                <a:extLst>
                  <a:ext uri="{FF2B5EF4-FFF2-40B4-BE49-F238E27FC236}">
                    <a16:creationId xmlns:a16="http://schemas.microsoft.com/office/drawing/2014/main" id="{894A8DD7-2883-4508-BAB0-0AFB76691468}"/>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nut 5">
                <a:extLst>
                  <a:ext uri="{FF2B5EF4-FFF2-40B4-BE49-F238E27FC236}">
                    <a16:creationId xmlns:a16="http://schemas.microsoft.com/office/drawing/2014/main" id="{DB8B3E52-94C1-403C-892B-FC2B26877BDA}"/>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6">
                <a:extLst>
                  <a:ext uri="{FF2B5EF4-FFF2-40B4-BE49-F238E27FC236}">
                    <a16:creationId xmlns:a16="http://schemas.microsoft.com/office/drawing/2014/main" id="{655CABD8-D169-47E7-A410-B0CC5311C0A6}"/>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7">
                <a:extLst>
                  <a:ext uri="{FF2B5EF4-FFF2-40B4-BE49-F238E27FC236}">
                    <a16:creationId xmlns:a16="http://schemas.microsoft.com/office/drawing/2014/main" id="{9B19B998-C358-4A7A-BC8F-37754A183350}"/>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Plaque 8">
                <a:extLst>
                  <a:ext uri="{FF2B5EF4-FFF2-40B4-BE49-F238E27FC236}">
                    <a16:creationId xmlns:a16="http://schemas.microsoft.com/office/drawing/2014/main" id="{8F29247F-9C1E-4CB9-90EB-69EE5A1C0EDC}"/>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laque 9">
                <a:extLst>
                  <a:ext uri="{FF2B5EF4-FFF2-40B4-BE49-F238E27FC236}">
                    <a16:creationId xmlns:a16="http://schemas.microsoft.com/office/drawing/2014/main" id="{855BA1D0-B53F-485B-9D4D-9EBD6AB66DCB}"/>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laque 10">
                <a:extLst>
                  <a:ext uri="{FF2B5EF4-FFF2-40B4-BE49-F238E27FC236}">
                    <a16:creationId xmlns:a16="http://schemas.microsoft.com/office/drawing/2014/main" id="{3DA1F143-A591-493A-8160-4F2EF4F25ABD}"/>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54F7BBFD-DA63-4D09-BB81-43CB92570844}"/>
                </a:ext>
              </a:extLst>
            </p:cNvPr>
            <p:cNvSpPr txBox="1"/>
            <p:nvPr/>
          </p:nvSpPr>
          <p:spPr>
            <a:xfrm>
              <a:off x="857929" y="1552420"/>
              <a:ext cx="2237576" cy="3325744"/>
            </a:xfrm>
            <a:prstGeom prst="rect">
              <a:avLst/>
            </a:prstGeom>
            <a:noFill/>
          </p:spPr>
          <p:txBody>
            <a:bodyPr wrap="square" rtlCol="0">
              <a:spAutoFit/>
            </a:bodyPr>
            <a:lstStyle/>
            <a:p>
              <a:pPr algn="ctr"/>
              <a:r>
                <a:rPr lang="en-US" b="1" dirty="0"/>
                <a:t>If we repent and do not harden our hearts, then we can receive a remission of our sins and enter into God’s rest</a:t>
              </a: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124371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5D502DF-E28E-47F9-8923-52D3B4C61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70610" y="742622"/>
            <a:ext cx="2209800" cy="646331"/>
          </a:xfrm>
          <a:prstGeom prst="rect">
            <a:avLst/>
          </a:prstGeom>
          <a:noFill/>
        </p:spPr>
        <p:txBody>
          <a:bodyPr wrap="square" rtlCol="0">
            <a:spAutoFit/>
          </a:bodyPr>
          <a:lstStyle/>
          <a:p>
            <a:pPr algn="ctr"/>
            <a:r>
              <a:rPr lang="en-US" dirty="0">
                <a:solidFill>
                  <a:schemeClr val="bg1"/>
                </a:solidFill>
              </a:rPr>
              <a:t>Effects of the Fall</a:t>
            </a:r>
          </a:p>
          <a:p>
            <a:pPr algn="ctr"/>
            <a:r>
              <a:rPr lang="en-US" dirty="0">
                <a:solidFill>
                  <a:schemeClr val="bg1"/>
                </a:solidFill>
              </a:rPr>
              <a:t>Alma 12:22, 24</a:t>
            </a:r>
          </a:p>
        </p:txBody>
      </p:sp>
      <p:sp>
        <p:nvSpPr>
          <p:cNvPr id="4" name="TextBox 3"/>
          <p:cNvSpPr txBox="1"/>
          <p:nvPr/>
        </p:nvSpPr>
        <p:spPr>
          <a:xfrm>
            <a:off x="3837709" y="685800"/>
            <a:ext cx="3553691" cy="923330"/>
          </a:xfrm>
          <a:prstGeom prst="rect">
            <a:avLst/>
          </a:prstGeom>
          <a:noFill/>
        </p:spPr>
        <p:txBody>
          <a:bodyPr wrap="square" rtlCol="0">
            <a:spAutoFit/>
          </a:bodyPr>
          <a:lstStyle/>
          <a:p>
            <a:pPr algn="ctr"/>
            <a:r>
              <a:rPr lang="en-US" dirty="0">
                <a:solidFill>
                  <a:schemeClr val="bg1"/>
                </a:solidFill>
              </a:rPr>
              <a:t>What God Has Done to Bring About Our Redemption</a:t>
            </a:r>
          </a:p>
          <a:p>
            <a:pPr algn="ctr"/>
            <a:r>
              <a:rPr lang="en-US" dirty="0">
                <a:solidFill>
                  <a:schemeClr val="bg1"/>
                </a:solidFill>
              </a:rPr>
              <a:t>Alma 12:24-25, 28-33</a:t>
            </a:r>
          </a:p>
        </p:txBody>
      </p:sp>
      <p:sp>
        <p:nvSpPr>
          <p:cNvPr id="5" name="TextBox 4"/>
          <p:cNvSpPr txBox="1"/>
          <p:nvPr/>
        </p:nvSpPr>
        <p:spPr>
          <a:xfrm>
            <a:off x="7696199" y="685800"/>
            <a:ext cx="4024745" cy="646331"/>
          </a:xfrm>
          <a:prstGeom prst="rect">
            <a:avLst/>
          </a:prstGeom>
          <a:noFill/>
        </p:spPr>
        <p:txBody>
          <a:bodyPr wrap="square" rtlCol="0">
            <a:spAutoFit/>
          </a:bodyPr>
          <a:lstStyle/>
          <a:p>
            <a:pPr algn="ctr"/>
            <a:r>
              <a:rPr lang="en-US" dirty="0">
                <a:solidFill>
                  <a:schemeClr val="bg1"/>
                </a:solidFill>
              </a:rPr>
              <a:t>What we Must Do to Be Redeemed</a:t>
            </a:r>
          </a:p>
          <a:p>
            <a:pPr algn="ctr"/>
            <a:r>
              <a:rPr lang="en-US" dirty="0">
                <a:solidFill>
                  <a:schemeClr val="bg1"/>
                </a:solidFill>
              </a:rPr>
              <a:t>Alma 12:24, 30, 34, 37</a:t>
            </a:r>
          </a:p>
        </p:txBody>
      </p:sp>
      <p:sp>
        <p:nvSpPr>
          <p:cNvPr id="7" name="Rectangle 6"/>
          <p:cNvSpPr/>
          <p:nvPr/>
        </p:nvSpPr>
        <p:spPr>
          <a:xfrm>
            <a:off x="1638300" y="3767133"/>
            <a:ext cx="8915400" cy="3108543"/>
          </a:xfrm>
          <a:prstGeom prst="rect">
            <a:avLst/>
          </a:prstGeom>
        </p:spPr>
        <p:txBody>
          <a:bodyPr wrap="square">
            <a:spAutoFit/>
          </a:bodyPr>
          <a:lstStyle/>
          <a:p>
            <a:pPr algn="ctr"/>
            <a:r>
              <a:rPr lang="en-US" sz="2800" dirty="0">
                <a:solidFill>
                  <a:schemeClr val="bg1"/>
                </a:solidFill>
              </a:rPr>
              <a:t>How does the Atonement of Jesus Christ allow us to overcome the effects of the Fall? </a:t>
            </a:r>
          </a:p>
          <a:p>
            <a:pPr algn="ctr"/>
            <a:endParaRPr lang="en-US" sz="2800" b="1" dirty="0">
              <a:solidFill>
                <a:schemeClr val="accent5">
                  <a:lumMod val="60000"/>
                  <a:lumOff val="40000"/>
                </a:schemeClr>
              </a:solidFill>
            </a:endParaRPr>
          </a:p>
          <a:p>
            <a:pPr algn="ctr"/>
            <a:r>
              <a:rPr lang="en-US" sz="2800" b="1" dirty="0">
                <a:solidFill>
                  <a:srgbClr val="FFC000"/>
                </a:solidFill>
              </a:rPr>
              <a:t>Because of the Atonement of Jesus Christ, we will all overcome physical death through resurrection. And through the Savior’s Atonement and our repentance, we can return to God from our “lost and fallen” state.</a:t>
            </a:r>
          </a:p>
        </p:txBody>
      </p:sp>
      <p:sp>
        <p:nvSpPr>
          <p:cNvPr id="8" name="TextBox 7"/>
          <p:cNvSpPr txBox="1"/>
          <p:nvPr/>
        </p:nvSpPr>
        <p:spPr>
          <a:xfrm>
            <a:off x="450273" y="1757727"/>
            <a:ext cx="2209800" cy="646331"/>
          </a:xfrm>
          <a:prstGeom prst="rect">
            <a:avLst/>
          </a:prstGeom>
          <a:noFill/>
        </p:spPr>
        <p:txBody>
          <a:bodyPr wrap="square" rtlCol="0">
            <a:spAutoFit/>
          </a:bodyPr>
          <a:lstStyle/>
          <a:p>
            <a:pPr algn="ctr"/>
            <a:r>
              <a:rPr lang="en-US" dirty="0">
                <a:solidFill>
                  <a:srgbClr val="FFFF00"/>
                </a:solidFill>
              </a:rPr>
              <a:t>All mankind became subject to death</a:t>
            </a:r>
          </a:p>
        </p:txBody>
      </p:sp>
      <p:sp>
        <p:nvSpPr>
          <p:cNvPr id="9" name="TextBox 8"/>
          <p:cNvSpPr txBox="1"/>
          <p:nvPr/>
        </p:nvSpPr>
        <p:spPr>
          <a:xfrm>
            <a:off x="4281054" y="1729915"/>
            <a:ext cx="2667000" cy="646331"/>
          </a:xfrm>
          <a:prstGeom prst="rect">
            <a:avLst/>
          </a:prstGeom>
          <a:noFill/>
        </p:spPr>
        <p:txBody>
          <a:bodyPr wrap="square" rtlCol="0">
            <a:spAutoFit/>
          </a:bodyPr>
          <a:lstStyle/>
          <a:p>
            <a:pPr algn="ctr"/>
            <a:r>
              <a:rPr lang="en-US" dirty="0">
                <a:solidFill>
                  <a:srgbClr val="FFFF00"/>
                </a:solidFill>
              </a:rPr>
              <a:t>The plan of salvation—the resurrection of the dead</a:t>
            </a:r>
          </a:p>
        </p:txBody>
      </p:sp>
      <p:sp>
        <p:nvSpPr>
          <p:cNvPr id="10" name="TextBox 9"/>
          <p:cNvSpPr txBox="1"/>
          <p:nvPr/>
        </p:nvSpPr>
        <p:spPr>
          <a:xfrm>
            <a:off x="7997535" y="1434043"/>
            <a:ext cx="3422071" cy="923330"/>
          </a:xfrm>
          <a:prstGeom prst="rect">
            <a:avLst/>
          </a:prstGeom>
          <a:noFill/>
        </p:spPr>
        <p:txBody>
          <a:bodyPr wrap="square" rtlCol="0">
            <a:spAutoFit/>
          </a:bodyPr>
          <a:lstStyle/>
          <a:p>
            <a:pPr algn="ctr"/>
            <a:r>
              <a:rPr lang="en-US" dirty="0">
                <a:solidFill>
                  <a:srgbClr val="FFFF00"/>
                </a:solidFill>
              </a:rPr>
              <a:t>Repent, and harden not your hearts having faith in the Lord and keeping all the commandments</a:t>
            </a:r>
          </a:p>
        </p:txBody>
      </p:sp>
      <p:sp>
        <p:nvSpPr>
          <p:cNvPr id="11" name="TextBox 10"/>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Arabic Typesetting" panose="03020402040406030203" pitchFamily="66" charset="-78"/>
                <a:cs typeface="Arabic Typesetting" panose="03020402040406030203" pitchFamily="66" charset="-78"/>
              </a:rPr>
              <a:t>To Answer </a:t>
            </a:r>
            <a:r>
              <a:rPr lang="en-US" sz="3600" dirty="0" err="1">
                <a:solidFill>
                  <a:schemeClr val="bg1"/>
                </a:solidFill>
                <a:latin typeface="Arabic Typesetting" panose="03020402040406030203" pitchFamily="66" charset="-78"/>
                <a:cs typeface="Arabic Typesetting" panose="03020402040406030203" pitchFamily="66" charset="-78"/>
              </a:rPr>
              <a:t>Antionah’s</a:t>
            </a:r>
            <a:r>
              <a:rPr lang="en-US" sz="3600" dirty="0">
                <a:solidFill>
                  <a:schemeClr val="bg1"/>
                </a:solidFill>
                <a:latin typeface="Arabic Typesetting" panose="03020402040406030203" pitchFamily="66" charset="-78"/>
                <a:cs typeface="Arabic Typesetting" panose="03020402040406030203" pitchFamily="66" charset="-78"/>
              </a:rPr>
              <a:t> Questions</a:t>
            </a:r>
          </a:p>
        </p:txBody>
      </p:sp>
      <p:pic>
        <p:nvPicPr>
          <p:cNvPr id="13" name="Picture 12">
            <a:extLst>
              <a:ext uri="{FF2B5EF4-FFF2-40B4-BE49-F238E27FC236}">
                <a16:creationId xmlns:a16="http://schemas.microsoft.com/office/drawing/2014/main" id="{42B9C767-CBA1-49E9-87A1-C89699992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27" y="2439410"/>
            <a:ext cx="1814945" cy="1206938"/>
          </a:xfrm>
          <a:prstGeom prst="rect">
            <a:avLst/>
          </a:prstGeom>
        </p:spPr>
      </p:pic>
      <p:pic>
        <p:nvPicPr>
          <p:cNvPr id="15" name="Picture 14">
            <a:extLst>
              <a:ext uri="{FF2B5EF4-FFF2-40B4-BE49-F238E27FC236}">
                <a16:creationId xmlns:a16="http://schemas.microsoft.com/office/drawing/2014/main" id="{6B171111-4263-4D76-8B7B-82505F22F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8373" y="2357373"/>
            <a:ext cx="2653145" cy="1509548"/>
          </a:xfrm>
          <a:prstGeom prst="rect">
            <a:avLst/>
          </a:prstGeom>
        </p:spPr>
      </p:pic>
      <p:pic>
        <p:nvPicPr>
          <p:cNvPr id="17" name="Picture 16">
            <a:extLst>
              <a:ext uri="{FF2B5EF4-FFF2-40B4-BE49-F238E27FC236}">
                <a16:creationId xmlns:a16="http://schemas.microsoft.com/office/drawing/2014/main" id="{8998846D-B5A5-4487-BD37-D62DF164CC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6798" y="2376246"/>
            <a:ext cx="2240973" cy="1462235"/>
          </a:xfrm>
          <a:prstGeom prst="rect">
            <a:avLst/>
          </a:prstGeom>
        </p:spPr>
      </p:pic>
    </p:spTree>
    <p:extLst>
      <p:ext uri="{BB962C8B-B14F-4D97-AF65-F5344CB8AC3E}">
        <p14:creationId xmlns:p14="http://schemas.microsoft.com/office/powerpoint/2010/main" val="127408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9"/>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5"/>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0"/>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7"/>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4"/>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7">
                                            <p:txEl>
                                              <p:pRg st="2" end="2"/>
                                            </p:txEl>
                                          </p:spTgt>
                                        </p:tgtEl>
                                        <p:attrNameLst>
                                          <p:attrName>style.visibility</p:attrName>
                                        </p:attrNameLst>
                                      </p:cBhvr>
                                      <p:to>
                                        <p:strVal val="visible"/>
                                      </p:to>
                                    </p:set>
                                    <p:animEffect transition="in" filter="fade">
                                      <p:cBhvr>
                                        <p:cTn id="65" dur="1000"/>
                                        <p:tgtEl>
                                          <p:spTgt spid="7">
                                            <p:txEl>
                                              <p:pRg st="2" end="2"/>
                                            </p:txEl>
                                          </p:spTgt>
                                        </p:tgtEl>
                                      </p:cBhvr>
                                    </p:animEffect>
                                    <p:anim calcmode="lin" valueType="num">
                                      <p:cBhvr>
                                        <p:cTn id="6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6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8" grpId="1"/>
      <p:bldP spid="9" grpId="0"/>
      <p:bldP spid="9" grpId="1"/>
      <p:bldP spid="10" grpId="0"/>
      <p:bldP spid="1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7849E8-EA16-441D-955D-93F494567D8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36286" t="39799" r="36250" b="36268"/>
          <a:stretch/>
        </p:blipFill>
        <p:spPr>
          <a:xfrm>
            <a:off x="0" y="0"/>
            <a:ext cx="12213132"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abic Typesetting" pitchFamily="66" charset="-78"/>
                <a:cs typeface="Arabic Typesetting" pitchFamily="66" charset="-78"/>
              </a:rPr>
              <a:t>Vain Repetitions</a:t>
            </a:r>
          </a:p>
        </p:txBody>
      </p:sp>
      <p:sp>
        <p:nvSpPr>
          <p:cNvPr id="2" name="Rectangle 1">
            <a:extLst>
              <a:ext uri="{FF2B5EF4-FFF2-40B4-BE49-F238E27FC236}">
                <a16:creationId xmlns:a16="http://schemas.microsoft.com/office/drawing/2014/main" id="{1BF261B4-F1AD-4BCB-B5D6-AC5A2AF2BFCC}"/>
              </a:ext>
            </a:extLst>
          </p:cNvPr>
          <p:cNvSpPr/>
          <p:nvPr/>
        </p:nvSpPr>
        <p:spPr>
          <a:xfrm>
            <a:off x="358588" y="872467"/>
            <a:ext cx="6378388" cy="2246769"/>
          </a:xfrm>
          <a:prstGeom prst="rect">
            <a:avLst/>
          </a:prstGeom>
        </p:spPr>
        <p:txBody>
          <a:bodyPr wrap="square">
            <a:spAutoFit/>
          </a:bodyPr>
          <a:lstStyle/>
          <a:p>
            <a:r>
              <a:rPr lang="en-US" sz="2000" dirty="0">
                <a:solidFill>
                  <a:schemeClr val="bg1"/>
                </a:solidFill>
              </a:rPr>
              <a:t>“There are many reasons our prayers lack power. Sometimes they become routine. Our prayers become hollow when we say similar words in similar ways over and over so often that the words become more of a recitation than a communication. This is what the Savior described as ‘vain repetitions’ (Matthew 6:7). Such prayers, He said, will not be heard. …</a:t>
            </a:r>
          </a:p>
        </p:txBody>
      </p:sp>
      <p:sp>
        <p:nvSpPr>
          <p:cNvPr id="3" name="Rectangle 2">
            <a:extLst>
              <a:ext uri="{FF2B5EF4-FFF2-40B4-BE49-F238E27FC236}">
                <a16:creationId xmlns:a16="http://schemas.microsoft.com/office/drawing/2014/main" id="{992C4883-F146-40C2-B43B-49BB292B0C14}"/>
              </a:ext>
            </a:extLst>
          </p:cNvPr>
          <p:cNvSpPr/>
          <p:nvPr/>
        </p:nvSpPr>
        <p:spPr>
          <a:xfrm>
            <a:off x="5293659" y="3178460"/>
            <a:ext cx="6096000" cy="1323439"/>
          </a:xfrm>
          <a:prstGeom prst="rect">
            <a:avLst/>
          </a:prstGeom>
        </p:spPr>
        <p:txBody>
          <a:bodyPr>
            <a:spAutoFit/>
          </a:bodyPr>
          <a:lstStyle/>
          <a:p>
            <a:r>
              <a:rPr lang="en-US" sz="2000" dirty="0">
                <a:solidFill>
                  <a:schemeClr val="bg1"/>
                </a:solidFill>
              </a:rPr>
              <a:t>“Do your prayers at times sound and feel the same? Have you ever said a prayer mechanically, the words pouring forth as though cut from a machine? Do you sometimes bore yourself as you pray?</a:t>
            </a:r>
          </a:p>
        </p:txBody>
      </p:sp>
      <p:sp>
        <p:nvSpPr>
          <p:cNvPr id="4" name="Rectangle 3">
            <a:extLst>
              <a:ext uri="{FF2B5EF4-FFF2-40B4-BE49-F238E27FC236}">
                <a16:creationId xmlns:a16="http://schemas.microsoft.com/office/drawing/2014/main" id="{A010A5F6-0679-4418-951A-46D50589D6A5}"/>
              </a:ext>
            </a:extLst>
          </p:cNvPr>
          <p:cNvSpPr/>
          <p:nvPr/>
        </p:nvSpPr>
        <p:spPr>
          <a:xfrm>
            <a:off x="460003" y="4919009"/>
            <a:ext cx="7556946" cy="1631216"/>
          </a:xfrm>
          <a:prstGeom prst="rect">
            <a:avLst/>
          </a:prstGeom>
        </p:spPr>
        <p:txBody>
          <a:bodyPr wrap="square">
            <a:spAutoFit/>
          </a:bodyPr>
          <a:lstStyle/>
          <a:p>
            <a:r>
              <a:rPr lang="en-US" sz="2000" dirty="0">
                <a:solidFill>
                  <a:schemeClr val="bg1"/>
                </a:solidFill>
              </a:rPr>
              <a:t>“Prayers that do not demand much of your thought will hardly merit much attention from our Heavenly Father. When you find yourself getting into a routine with your prayers, step back and think. Meditate for a while on the things for which you really are grateful.” </a:t>
            </a:r>
          </a:p>
          <a:p>
            <a:r>
              <a:rPr lang="en-US" sz="2000" dirty="0">
                <a:solidFill>
                  <a:schemeClr val="bg1"/>
                </a:solidFill>
              </a:rPr>
              <a:t>Joseph B. </a:t>
            </a:r>
            <a:r>
              <a:rPr lang="en-US" sz="2000" dirty="0" err="1">
                <a:solidFill>
                  <a:schemeClr val="bg1"/>
                </a:solidFill>
              </a:rPr>
              <a:t>Wirthlin</a:t>
            </a:r>
            <a:r>
              <a:rPr lang="en-US" sz="2000" dirty="0">
                <a:solidFill>
                  <a:schemeClr val="bg1"/>
                </a:solidFill>
              </a:rPr>
              <a:t> </a:t>
            </a:r>
          </a:p>
        </p:txBody>
      </p:sp>
      <p:pic>
        <p:nvPicPr>
          <p:cNvPr id="1030" name="Picture 6" descr="Image result for repeat gif">
            <a:extLst>
              <a:ext uri="{FF2B5EF4-FFF2-40B4-BE49-F238E27FC236}">
                <a16:creationId xmlns:a16="http://schemas.microsoft.com/office/drawing/2014/main" id="{F141A40C-EBBB-4726-837F-306E8E8AA4F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35802" y="845258"/>
            <a:ext cx="3183591" cy="238769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0829D2A6-866A-4E85-B21D-276B747F46B6}"/>
              </a:ext>
            </a:extLst>
          </p:cNvPr>
          <p:cNvGrpSpPr/>
          <p:nvPr/>
        </p:nvGrpSpPr>
        <p:grpSpPr>
          <a:xfrm>
            <a:off x="3580439" y="2901966"/>
            <a:ext cx="1619250" cy="1876425"/>
            <a:chOff x="1641942" y="3089990"/>
            <a:chExt cx="1619250" cy="1876425"/>
          </a:xfrm>
        </p:grpSpPr>
        <p:sp>
          <p:nvSpPr>
            <p:cNvPr id="5" name="Rectangle 4">
              <a:extLst>
                <a:ext uri="{FF2B5EF4-FFF2-40B4-BE49-F238E27FC236}">
                  <a16:creationId xmlns:a16="http://schemas.microsoft.com/office/drawing/2014/main" id="{8FE2F729-F34D-48CB-892F-EDA78BAF87B2}"/>
                </a:ext>
              </a:extLst>
            </p:cNvPr>
            <p:cNvSpPr/>
            <p:nvPr/>
          </p:nvSpPr>
          <p:spPr>
            <a:xfrm>
              <a:off x="1837205" y="3232951"/>
              <a:ext cx="1228724" cy="168605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Image result for robot gif">
              <a:extLst>
                <a:ext uri="{FF2B5EF4-FFF2-40B4-BE49-F238E27FC236}">
                  <a16:creationId xmlns:a16="http://schemas.microsoft.com/office/drawing/2014/main" id="{1B743829-AAFA-477D-AE53-24E42F5559F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41942" y="3089990"/>
              <a:ext cx="1619250" cy="1876425"/>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8EE41BAA-1E66-4276-A89B-D5CAC3BE16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1540" y="4444942"/>
            <a:ext cx="1901610" cy="1901610"/>
          </a:xfrm>
          <a:prstGeom prst="rect">
            <a:avLst/>
          </a:prstGeom>
        </p:spPr>
      </p:pic>
      <p:pic>
        <p:nvPicPr>
          <p:cNvPr id="15" name="Picture 14">
            <a:extLst>
              <a:ext uri="{FF2B5EF4-FFF2-40B4-BE49-F238E27FC236}">
                <a16:creationId xmlns:a16="http://schemas.microsoft.com/office/drawing/2014/main" id="{43AF4EC6-F0C6-4B48-A9ED-D3E30D1B4F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3305" y="136468"/>
            <a:ext cx="1036087" cy="1307063"/>
          </a:xfrm>
          <a:prstGeom prst="rect">
            <a:avLst/>
          </a:prstGeom>
        </p:spPr>
      </p:pic>
    </p:spTree>
    <p:extLst>
      <p:ext uri="{BB962C8B-B14F-4D97-AF65-F5344CB8AC3E}">
        <p14:creationId xmlns:p14="http://schemas.microsoft.com/office/powerpoint/2010/main" val="341826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064CD6F-D452-45F4-AC0C-1BEA78D86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Box 13"/>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Arabic Typesetting" panose="03020402040406030203" pitchFamily="66" charset="-78"/>
                <a:cs typeface="Arabic Typesetting" panose="03020402040406030203" pitchFamily="66" charset="-78"/>
              </a:rPr>
              <a:t>The Purpose of This Life</a:t>
            </a:r>
          </a:p>
        </p:txBody>
      </p:sp>
      <p:sp>
        <p:nvSpPr>
          <p:cNvPr id="15" name="Rectangle 14"/>
          <p:cNvSpPr/>
          <p:nvPr/>
        </p:nvSpPr>
        <p:spPr>
          <a:xfrm>
            <a:off x="2583656" y="997565"/>
            <a:ext cx="5334000" cy="2246769"/>
          </a:xfrm>
          <a:prstGeom prst="rect">
            <a:avLst/>
          </a:prstGeom>
        </p:spPr>
        <p:txBody>
          <a:bodyPr wrap="square">
            <a:spAutoFit/>
          </a:bodyPr>
          <a:lstStyle/>
          <a:p>
            <a:r>
              <a:rPr lang="en-US" sz="2000" dirty="0">
                <a:solidFill>
                  <a:schemeClr val="bg1"/>
                </a:solidFill>
              </a:rPr>
              <a:t>A probationary state--A space (time) granted in which man can repent</a:t>
            </a:r>
          </a:p>
          <a:p>
            <a:endParaRPr lang="en-US" sz="2000" dirty="0">
              <a:solidFill>
                <a:schemeClr val="bg1"/>
              </a:solidFill>
            </a:endParaRPr>
          </a:p>
          <a:p>
            <a:r>
              <a:rPr lang="en-US" sz="2000" dirty="0">
                <a:solidFill>
                  <a:schemeClr val="bg1"/>
                </a:solidFill>
              </a:rPr>
              <a:t>A time to prepare to meet God</a:t>
            </a:r>
          </a:p>
          <a:p>
            <a:endParaRPr lang="en-US" sz="2000" dirty="0">
              <a:solidFill>
                <a:schemeClr val="bg1"/>
              </a:solidFill>
            </a:endParaRPr>
          </a:p>
          <a:p>
            <a:r>
              <a:rPr lang="en-US" sz="2000" dirty="0">
                <a:solidFill>
                  <a:schemeClr val="bg1"/>
                </a:solidFill>
              </a:rPr>
              <a:t>A time to prepare for that endless state which is after resurrection of the dead</a:t>
            </a:r>
          </a:p>
        </p:txBody>
      </p:sp>
      <p:sp>
        <p:nvSpPr>
          <p:cNvPr id="17" name="TextBox 16"/>
          <p:cNvSpPr txBox="1"/>
          <p:nvPr/>
        </p:nvSpPr>
        <p:spPr>
          <a:xfrm>
            <a:off x="221456" y="6488668"/>
            <a:ext cx="5029200" cy="369332"/>
          </a:xfrm>
          <a:prstGeom prst="rect">
            <a:avLst/>
          </a:prstGeom>
          <a:noFill/>
        </p:spPr>
        <p:txBody>
          <a:bodyPr wrap="square" rtlCol="0">
            <a:spAutoFit/>
          </a:bodyPr>
          <a:lstStyle/>
          <a:p>
            <a:r>
              <a:rPr lang="en-US" dirty="0">
                <a:solidFill>
                  <a:schemeClr val="bg1"/>
                </a:solidFill>
              </a:rPr>
              <a:t>Alma 12:24</a:t>
            </a:r>
            <a:endParaRPr lang="en-US" sz="1400" dirty="0">
              <a:solidFill>
                <a:schemeClr val="bg1"/>
              </a:solidFill>
            </a:endParaRPr>
          </a:p>
        </p:txBody>
      </p:sp>
      <p:sp>
        <p:nvSpPr>
          <p:cNvPr id="7" name="Rectangle 6"/>
          <p:cNvSpPr/>
          <p:nvPr/>
        </p:nvSpPr>
        <p:spPr>
          <a:xfrm>
            <a:off x="1786803" y="3939079"/>
            <a:ext cx="8714509" cy="2585323"/>
          </a:xfrm>
          <a:prstGeom prst="rect">
            <a:avLst/>
          </a:prstGeom>
        </p:spPr>
        <p:txBody>
          <a:bodyPr wrap="square">
            <a:spAutoFit/>
          </a:bodyPr>
          <a:lstStyle/>
          <a:p>
            <a:pPr fontAlgn="base"/>
            <a:r>
              <a:rPr lang="en-US" dirty="0">
                <a:solidFill>
                  <a:schemeClr val="bg1"/>
                </a:solidFill>
              </a:rPr>
              <a:t>“The main purpose of earth life is to allow our spirits, which existed before the world was, to be united with our bodies for a time of great opportunity in mortality. The association of the two together has given us the privilege of growing, developing, and maturing as only we can with spirit and body united.</a:t>
            </a:r>
          </a:p>
          <a:p>
            <a:pPr fontAlgn="base"/>
            <a:endParaRPr lang="en-US" dirty="0">
              <a:solidFill>
                <a:schemeClr val="bg1"/>
              </a:solidFill>
            </a:endParaRPr>
          </a:p>
          <a:p>
            <a:pPr fontAlgn="base"/>
            <a:r>
              <a:rPr lang="en-US" dirty="0">
                <a:solidFill>
                  <a:schemeClr val="bg1"/>
                </a:solidFill>
              </a:rPr>
              <a:t> With our bodies, we pass through a certain amount of trial in what is termed a probationary state of our existence. This is a time of learning and testing to prove ourselves worthy of eternal opportunities. It is all part of a divine plan our Father has for His children”</a:t>
            </a:r>
          </a:p>
          <a:p>
            <a:pPr fontAlgn="base"/>
            <a:r>
              <a:rPr lang="en-US" dirty="0">
                <a:solidFill>
                  <a:schemeClr val="bg1"/>
                </a:solidFill>
              </a:rPr>
              <a:t> Elder L. Tom Perry</a:t>
            </a:r>
          </a:p>
        </p:txBody>
      </p:sp>
      <p:pic>
        <p:nvPicPr>
          <p:cNvPr id="9" name="Picture 8" descr="l. tom perry.jpg"/>
          <p:cNvPicPr>
            <a:picLocks noChangeAspect="1"/>
          </p:cNvPicPr>
          <p:nvPr/>
        </p:nvPicPr>
        <p:blipFill>
          <a:blip r:embed="rId3" cstate="print"/>
          <a:stretch>
            <a:fillRect/>
          </a:stretch>
        </p:blipFill>
        <p:spPr>
          <a:xfrm>
            <a:off x="10501312" y="5577959"/>
            <a:ext cx="1095375" cy="1095375"/>
          </a:xfrm>
          <a:prstGeom prst="rect">
            <a:avLst/>
          </a:prstGeom>
        </p:spPr>
      </p:pic>
      <p:pic>
        <p:nvPicPr>
          <p:cNvPr id="6" name="Picture 5">
            <a:extLst>
              <a:ext uri="{FF2B5EF4-FFF2-40B4-BE49-F238E27FC236}">
                <a16:creationId xmlns:a16="http://schemas.microsoft.com/office/drawing/2014/main" id="{6B1F24A0-043F-49F8-A1DD-F5EDD87EF524}"/>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96153" y="2364379"/>
            <a:ext cx="1288647" cy="4189965"/>
          </a:xfrm>
          <a:prstGeom prst="rect">
            <a:avLst/>
          </a:prstGeom>
        </p:spPr>
      </p:pic>
      <p:pic>
        <p:nvPicPr>
          <p:cNvPr id="3" name="Picture 2">
            <a:extLst>
              <a:ext uri="{FF2B5EF4-FFF2-40B4-BE49-F238E27FC236}">
                <a16:creationId xmlns:a16="http://schemas.microsoft.com/office/drawing/2014/main" id="{5D7D5962-234D-63FC-CDA8-24E2C1011F9D}"/>
              </a:ext>
            </a:extLst>
          </p:cNvPr>
          <p:cNvPicPr>
            <a:picLocks noChangeAspect="1"/>
          </p:cNvPicPr>
          <p:nvPr/>
        </p:nvPicPr>
        <p:blipFill rotWithShape="1">
          <a:blip r:embed="rId5"/>
          <a:srcRect t="1608"/>
          <a:stretch/>
        </p:blipFill>
        <p:spPr>
          <a:xfrm>
            <a:off x="7919777" y="911411"/>
            <a:ext cx="3563192" cy="2419075"/>
          </a:xfrm>
          <a:prstGeom prst="rect">
            <a:avLst/>
          </a:prstGeom>
        </p:spPr>
      </p:pic>
    </p:spTree>
    <p:extLst>
      <p:ext uri="{BB962C8B-B14F-4D97-AF65-F5344CB8AC3E}">
        <p14:creationId xmlns:p14="http://schemas.microsoft.com/office/powerpoint/2010/main" val="297730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A2E129-EA7A-404C-BF87-F0CDBE461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402773" y="2958897"/>
            <a:ext cx="7658100" cy="3416320"/>
          </a:xfrm>
          <a:prstGeom prst="rect">
            <a:avLst/>
          </a:prstGeom>
        </p:spPr>
        <p:txBody>
          <a:bodyPr wrap="square">
            <a:spAutoFit/>
          </a:bodyPr>
          <a:lstStyle/>
          <a:p>
            <a:r>
              <a:rPr lang="en-US" sz="2400" dirty="0">
                <a:solidFill>
                  <a:schemeClr val="bg1"/>
                </a:solidFill>
              </a:rPr>
              <a:t>“The aging process is . . . a gift from God, as is death. The eventual death of your mortal body is essential to God’s great plan of happiness. Why? </a:t>
            </a:r>
          </a:p>
          <a:p>
            <a:endParaRPr lang="en-US" sz="2400" dirty="0">
              <a:solidFill>
                <a:schemeClr val="bg1"/>
              </a:solidFill>
            </a:endParaRPr>
          </a:p>
          <a:p>
            <a:r>
              <a:rPr lang="en-US" sz="2400" dirty="0">
                <a:solidFill>
                  <a:schemeClr val="bg1"/>
                </a:solidFill>
              </a:rPr>
              <a:t>Because death will allow your spirit to return home to Him. From an eternal perspective, </a:t>
            </a:r>
          </a:p>
          <a:p>
            <a:r>
              <a:rPr lang="en-US" sz="2400" dirty="0">
                <a:solidFill>
                  <a:schemeClr val="bg1"/>
                </a:solidFill>
              </a:rPr>
              <a:t>death is only premature for those who are not prepared to meet God.” </a:t>
            </a:r>
          </a:p>
          <a:p>
            <a:r>
              <a:rPr lang="en-US" sz="2400" dirty="0">
                <a:solidFill>
                  <a:schemeClr val="bg1"/>
                </a:solidFill>
              </a:rPr>
              <a:t>Elder Russell M. Nelson</a:t>
            </a:r>
          </a:p>
        </p:txBody>
      </p:sp>
      <p:sp>
        <p:nvSpPr>
          <p:cNvPr id="4" name="TextBox 3"/>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Arabic Typesetting" panose="03020402040406030203" pitchFamily="66" charset="-78"/>
                <a:cs typeface="Arabic Typesetting" panose="03020402040406030203" pitchFamily="66" charset="-78"/>
              </a:rPr>
              <a:t>Decisions for Eternity</a:t>
            </a:r>
          </a:p>
        </p:txBody>
      </p:sp>
      <p:pic>
        <p:nvPicPr>
          <p:cNvPr id="5" name="Picture 4" descr="russell m. nelson.jpg"/>
          <p:cNvPicPr>
            <a:picLocks noChangeAspect="1"/>
          </p:cNvPicPr>
          <p:nvPr/>
        </p:nvPicPr>
        <p:blipFill>
          <a:blip r:embed="rId3" cstate="print"/>
          <a:stretch>
            <a:fillRect/>
          </a:stretch>
        </p:blipFill>
        <p:spPr>
          <a:xfrm>
            <a:off x="10086109" y="4537308"/>
            <a:ext cx="1676400" cy="2095500"/>
          </a:xfrm>
          <a:prstGeom prst="rect">
            <a:avLst/>
          </a:prstGeom>
        </p:spPr>
      </p:pic>
      <p:pic>
        <p:nvPicPr>
          <p:cNvPr id="8" name="Picture 7">
            <a:extLst>
              <a:ext uri="{FF2B5EF4-FFF2-40B4-BE49-F238E27FC236}">
                <a16:creationId xmlns:a16="http://schemas.microsoft.com/office/drawing/2014/main" id="{9DB1E8B4-359B-40A8-B618-2F81A282DA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2300" y="675889"/>
            <a:ext cx="5753100" cy="1800225"/>
          </a:xfrm>
          <a:prstGeom prst="rect">
            <a:avLst/>
          </a:prstGeom>
        </p:spPr>
      </p:pic>
    </p:spTree>
    <p:extLst>
      <p:ext uri="{BB962C8B-B14F-4D97-AF65-F5344CB8AC3E}">
        <p14:creationId xmlns:p14="http://schemas.microsoft.com/office/powerpoint/2010/main" val="96214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983E90-8ED7-4963-85B2-1576FBFE8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Box 13"/>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Arabic Typesetting" panose="03020402040406030203" pitchFamily="66" charset="-78"/>
                <a:cs typeface="Arabic Typesetting" panose="03020402040406030203" pitchFamily="66" charset="-78"/>
              </a:rPr>
              <a:t>Entering Into My Rest</a:t>
            </a:r>
          </a:p>
        </p:txBody>
      </p:sp>
      <p:sp>
        <p:nvSpPr>
          <p:cNvPr id="15" name="Rectangle 14"/>
          <p:cNvSpPr/>
          <p:nvPr/>
        </p:nvSpPr>
        <p:spPr>
          <a:xfrm>
            <a:off x="1872349" y="1317756"/>
            <a:ext cx="4572000" cy="2554545"/>
          </a:xfrm>
          <a:prstGeom prst="rect">
            <a:avLst/>
          </a:prstGeom>
        </p:spPr>
        <p:txBody>
          <a:bodyPr>
            <a:spAutoFit/>
          </a:bodyPr>
          <a:lstStyle/>
          <a:p>
            <a:r>
              <a:rPr lang="en-US" sz="2000" dirty="0">
                <a:solidFill>
                  <a:schemeClr val="bg1"/>
                </a:solidFill>
              </a:rPr>
              <a:t>“A person enters into the rest of God when he enters into the personal presence of the Lord or encounters the fulness of the Glory of God. The rest of God is also that which one enters when one has lived a faithful life and is received into paradise in the </a:t>
            </a:r>
            <a:r>
              <a:rPr lang="en-US" sz="2000" dirty="0" err="1">
                <a:solidFill>
                  <a:schemeClr val="bg1"/>
                </a:solidFill>
              </a:rPr>
              <a:t>postmortal</a:t>
            </a:r>
            <a:r>
              <a:rPr lang="en-US" sz="2000" dirty="0">
                <a:solidFill>
                  <a:schemeClr val="bg1"/>
                </a:solidFill>
              </a:rPr>
              <a:t> spirit world. </a:t>
            </a:r>
          </a:p>
        </p:txBody>
      </p:sp>
      <p:sp>
        <p:nvSpPr>
          <p:cNvPr id="17" name="TextBox 16"/>
          <p:cNvSpPr txBox="1"/>
          <p:nvPr/>
        </p:nvSpPr>
        <p:spPr>
          <a:xfrm>
            <a:off x="152401" y="6486701"/>
            <a:ext cx="5029200" cy="369332"/>
          </a:xfrm>
          <a:prstGeom prst="rect">
            <a:avLst/>
          </a:prstGeom>
          <a:noFill/>
        </p:spPr>
        <p:txBody>
          <a:bodyPr wrap="square" rtlCol="0">
            <a:spAutoFit/>
          </a:bodyPr>
          <a:lstStyle/>
          <a:p>
            <a:r>
              <a:rPr lang="en-US" dirty="0">
                <a:solidFill>
                  <a:schemeClr val="bg1"/>
                </a:solidFill>
              </a:rPr>
              <a:t>Alma 12:34</a:t>
            </a:r>
            <a:endParaRPr lang="en-US" sz="1400" dirty="0">
              <a:solidFill>
                <a:schemeClr val="bg1"/>
              </a:solidFill>
            </a:endParaRPr>
          </a:p>
        </p:txBody>
      </p:sp>
      <p:pic>
        <p:nvPicPr>
          <p:cNvPr id="8" name="Picture 7" descr="Joseph Fielding Smith.jpg"/>
          <p:cNvPicPr>
            <a:picLocks noChangeAspect="1"/>
          </p:cNvPicPr>
          <p:nvPr/>
        </p:nvPicPr>
        <p:blipFill>
          <a:blip r:embed="rId3" cstate="print"/>
          <a:stretch>
            <a:fillRect/>
          </a:stretch>
        </p:blipFill>
        <p:spPr>
          <a:xfrm>
            <a:off x="356263" y="289199"/>
            <a:ext cx="1159823" cy="1463401"/>
          </a:xfrm>
          <a:prstGeom prst="rect">
            <a:avLst/>
          </a:prstGeom>
        </p:spPr>
      </p:pic>
      <p:sp>
        <p:nvSpPr>
          <p:cNvPr id="2" name="Rectangle 1">
            <a:extLst>
              <a:ext uri="{FF2B5EF4-FFF2-40B4-BE49-F238E27FC236}">
                <a16:creationId xmlns:a16="http://schemas.microsoft.com/office/drawing/2014/main" id="{AEE9830F-4947-4498-8A85-5B0CB5EC95B5}"/>
              </a:ext>
            </a:extLst>
          </p:cNvPr>
          <p:cNvSpPr/>
          <p:nvPr/>
        </p:nvSpPr>
        <p:spPr>
          <a:xfrm>
            <a:off x="5611091" y="4395654"/>
            <a:ext cx="6096000" cy="1938992"/>
          </a:xfrm>
          <a:prstGeom prst="rect">
            <a:avLst/>
          </a:prstGeom>
        </p:spPr>
        <p:txBody>
          <a:bodyPr>
            <a:spAutoFit/>
          </a:bodyPr>
          <a:lstStyle/>
          <a:p>
            <a:r>
              <a:rPr lang="en-US" sz="2000" dirty="0">
                <a:solidFill>
                  <a:schemeClr val="bg1"/>
                </a:solidFill>
              </a:rPr>
              <a:t>“In the ultimate sense, to enter the rest of the Lord is to enter into what some scriptures call the Church of the Firstborn, the Church of the exalted, that organization beyond the veil whose membership is composed of those who have received the promise of eternal life.”</a:t>
            </a:r>
          </a:p>
          <a:p>
            <a:r>
              <a:rPr lang="en-US" sz="2000" dirty="0">
                <a:solidFill>
                  <a:schemeClr val="bg1"/>
                </a:solidFill>
              </a:rPr>
              <a:t>Joseph Fielding Smith</a:t>
            </a:r>
          </a:p>
        </p:txBody>
      </p:sp>
      <p:pic>
        <p:nvPicPr>
          <p:cNvPr id="5" name="Picture 4">
            <a:extLst>
              <a:ext uri="{FF2B5EF4-FFF2-40B4-BE49-F238E27FC236}">
                <a16:creationId xmlns:a16="http://schemas.microsoft.com/office/drawing/2014/main" id="{BC724496-F312-4199-BC59-ECB3EBF399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4494" y="688209"/>
            <a:ext cx="3647642" cy="3647642"/>
          </a:xfrm>
          <a:prstGeom prst="rect">
            <a:avLst/>
          </a:prstGeom>
        </p:spPr>
      </p:pic>
    </p:spTree>
    <p:extLst>
      <p:ext uri="{BB962C8B-B14F-4D97-AF65-F5344CB8AC3E}">
        <p14:creationId xmlns:p14="http://schemas.microsoft.com/office/powerpoint/2010/main" val="41347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3E149E-685A-4E4B-833D-CF9993B0B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 y="1225690"/>
            <a:ext cx="8915400" cy="5078313"/>
          </a:xfrm>
          <a:prstGeom prst="rect">
            <a:avLst/>
          </a:prstGeom>
        </p:spPr>
        <p:txBody>
          <a:bodyPr wrap="square">
            <a:spAutoFit/>
          </a:bodyPr>
          <a:lstStyle/>
          <a:p>
            <a:pPr fontAlgn="base"/>
            <a:r>
              <a:rPr lang="en-US" dirty="0">
                <a:solidFill>
                  <a:schemeClr val="bg1"/>
                </a:solidFill>
              </a:rPr>
              <a:t>	   Speaking to teachers of youth:</a:t>
            </a:r>
          </a:p>
          <a:p>
            <a:pPr fontAlgn="base"/>
            <a:endParaRPr lang="en-US" dirty="0">
              <a:solidFill>
                <a:schemeClr val="bg1"/>
              </a:solidFill>
            </a:endParaRPr>
          </a:p>
          <a:p>
            <a:pPr fontAlgn="base"/>
            <a:r>
              <a:rPr lang="en-US" dirty="0">
                <a:solidFill>
                  <a:schemeClr val="bg1"/>
                </a:solidFill>
              </a:rPr>
              <a:t>“Young people wonder ‘why?’—Why are we commanded </a:t>
            </a:r>
          </a:p>
          <a:p>
            <a:pPr fontAlgn="base"/>
            <a:r>
              <a:rPr lang="en-US" i="1" dirty="0">
                <a:solidFill>
                  <a:schemeClr val="bg1"/>
                </a:solidFill>
              </a:rPr>
              <a:t>to do</a:t>
            </a:r>
            <a:r>
              <a:rPr lang="en-US" dirty="0">
                <a:solidFill>
                  <a:schemeClr val="bg1"/>
                </a:solidFill>
              </a:rPr>
              <a:t> some things, and why we are commanded </a:t>
            </a:r>
            <a:r>
              <a:rPr lang="en-US" i="1" dirty="0">
                <a:solidFill>
                  <a:schemeClr val="bg1"/>
                </a:solidFill>
              </a:rPr>
              <a:t>not</a:t>
            </a:r>
            <a:r>
              <a:rPr lang="en-US" dirty="0">
                <a:solidFill>
                  <a:schemeClr val="bg1"/>
                </a:solidFill>
              </a:rPr>
              <a:t> to do </a:t>
            </a:r>
          </a:p>
          <a:p>
            <a:pPr fontAlgn="base"/>
            <a:r>
              <a:rPr lang="en-US" dirty="0">
                <a:solidFill>
                  <a:schemeClr val="bg1"/>
                </a:solidFill>
              </a:rPr>
              <a:t>other things? A knowledge of the plan of happiness, even </a:t>
            </a:r>
          </a:p>
          <a:p>
            <a:pPr fontAlgn="base"/>
            <a:r>
              <a:rPr lang="en-US" dirty="0">
                <a:solidFill>
                  <a:schemeClr val="bg1"/>
                </a:solidFill>
              </a:rPr>
              <a:t>in outline form, can give young minds a ‘why.’ …</a:t>
            </a:r>
          </a:p>
          <a:p>
            <a:pPr fontAlgn="base"/>
            <a:endParaRPr lang="en-US" dirty="0">
              <a:solidFill>
                <a:schemeClr val="bg1"/>
              </a:solidFill>
            </a:endParaRPr>
          </a:p>
          <a:p>
            <a:pPr fontAlgn="base"/>
            <a:r>
              <a:rPr lang="en-US" dirty="0">
                <a:solidFill>
                  <a:schemeClr val="bg1"/>
                </a:solidFill>
              </a:rPr>
              <a:t>“Most of the difficult questions we face in the Church right now, and we could list them—abortion and all the rest of them, all of the challenges of who holds the priesthood and who does not—cannot be answered without some knowledge of the plan as a background.</a:t>
            </a:r>
          </a:p>
          <a:p>
            <a:pPr fontAlgn="base"/>
            <a:endParaRPr lang="en-US" dirty="0">
              <a:solidFill>
                <a:schemeClr val="bg1"/>
              </a:solidFill>
            </a:endParaRPr>
          </a:p>
          <a:p>
            <a:pPr fontAlgn="base"/>
            <a:r>
              <a:rPr lang="en-US" dirty="0">
                <a:solidFill>
                  <a:schemeClr val="bg1"/>
                </a:solidFill>
              </a:rPr>
              <a:t>“Alma said this, and this is, I think of late, my favorite scripture, although I change now and again: ‘God gave unto them </a:t>
            </a:r>
            <a:r>
              <a:rPr lang="en-US" i="1" dirty="0">
                <a:solidFill>
                  <a:schemeClr val="bg1"/>
                </a:solidFill>
              </a:rPr>
              <a:t>commandments, after</a:t>
            </a:r>
            <a:r>
              <a:rPr lang="en-US" dirty="0">
                <a:solidFill>
                  <a:schemeClr val="bg1"/>
                </a:solidFill>
              </a:rPr>
              <a:t> having made known unto them the </a:t>
            </a:r>
            <a:r>
              <a:rPr lang="en-US" i="1" dirty="0">
                <a:solidFill>
                  <a:schemeClr val="bg1"/>
                </a:solidFill>
              </a:rPr>
              <a:t>plan of redemption</a:t>
            </a:r>
            <a:r>
              <a:rPr lang="en-US" dirty="0">
                <a:solidFill>
                  <a:schemeClr val="bg1"/>
                </a:solidFill>
              </a:rPr>
              <a:t>’ (Alma 12:32; emphasis added). …</a:t>
            </a:r>
          </a:p>
          <a:p>
            <a:pPr fontAlgn="base"/>
            <a:endParaRPr lang="en-US" dirty="0">
              <a:solidFill>
                <a:schemeClr val="bg1"/>
              </a:solidFill>
            </a:endParaRPr>
          </a:p>
          <a:p>
            <a:pPr fontAlgn="base"/>
            <a:r>
              <a:rPr lang="en-US" dirty="0">
                <a:solidFill>
                  <a:schemeClr val="bg1"/>
                </a:solidFill>
              </a:rPr>
              <a:t>“… If you are trying to give [students] a ‘why,’ follow that pattern: ‘God gave unto them commandments, </a:t>
            </a:r>
            <a:r>
              <a:rPr lang="en-US" i="1" dirty="0">
                <a:solidFill>
                  <a:schemeClr val="bg1"/>
                </a:solidFill>
              </a:rPr>
              <a:t>after</a:t>
            </a:r>
            <a:r>
              <a:rPr lang="en-US" dirty="0">
                <a:solidFill>
                  <a:schemeClr val="bg1"/>
                </a:solidFill>
              </a:rPr>
              <a:t> having made known unto them the plan of redemption” </a:t>
            </a:r>
          </a:p>
          <a:p>
            <a:pPr fontAlgn="base"/>
            <a:r>
              <a:rPr lang="en-US" dirty="0">
                <a:solidFill>
                  <a:schemeClr val="bg1"/>
                </a:solidFill>
              </a:rPr>
              <a:t>President Boyd K. Packer</a:t>
            </a:r>
          </a:p>
        </p:txBody>
      </p:sp>
      <p:sp>
        <p:nvSpPr>
          <p:cNvPr id="4" name="TextBox 3"/>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Arabic Typesetting" panose="03020402040406030203" pitchFamily="66" charset="-78"/>
                <a:cs typeface="Arabic Typesetting" panose="03020402040406030203" pitchFamily="66" charset="-78"/>
              </a:rPr>
              <a:t>Why Keep the Commandments?</a:t>
            </a:r>
          </a:p>
        </p:txBody>
      </p:sp>
      <p:pic>
        <p:nvPicPr>
          <p:cNvPr id="5" name="Picture 4" descr="boyd k. packer.jpg"/>
          <p:cNvPicPr>
            <a:picLocks noChangeAspect="1"/>
          </p:cNvPicPr>
          <p:nvPr/>
        </p:nvPicPr>
        <p:blipFill>
          <a:blip r:embed="rId3" cstate="print"/>
          <a:stretch>
            <a:fillRect/>
          </a:stretch>
        </p:blipFill>
        <p:spPr>
          <a:xfrm>
            <a:off x="304800" y="158889"/>
            <a:ext cx="855970" cy="1066800"/>
          </a:xfrm>
          <a:prstGeom prst="rect">
            <a:avLst/>
          </a:prstGeom>
        </p:spPr>
      </p:pic>
      <p:pic>
        <p:nvPicPr>
          <p:cNvPr id="8" name="Picture 7">
            <a:extLst>
              <a:ext uri="{FF2B5EF4-FFF2-40B4-BE49-F238E27FC236}">
                <a16:creationId xmlns:a16="http://schemas.microsoft.com/office/drawing/2014/main" id="{EA64D3C0-C6B9-4AC8-917A-1AAB621118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226" y="762000"/>
            <a:ext cx="4250748" cy="2253596"/>
          </a:xfrm>
          <a:prstGeom prst="rect">
            <a:avLst/>
          </a:prstGeom>
        </p:spPr>
      </p:pic>
    </p:spTree>
    <p:extLst>
      <p:ext uri="{BB962C8B-B14F-4D97-AF65-F5344CB8AC3E}">
        <p14:creationId xmlns:p14="http://schemas.microsoft.com/office/powerpoint/2010/main" val="381402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389409-962F-4A03-887C-2C30255229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 y="318656"/>
            <a:ext cx="10529455" cy="5078313"/>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fontAlgn="base"/>
            <a:r>
              <a:rPr lang="en-US" dirty="0" err="1">
                <a:solidFill>
                  <a:schemeClr val="bg1"/>
                </a:solidFill>
              </a:rPr>
              <a:t>Elray</a:t>
            </a:r>
            <a:r>
              <a:rPr lang="en-US" dirty="0">
                <a:solidFill>
                  <a:schemeClr val="bg1"/>
                </a:solidFill>
              </a:rPr>
              <a:t> L. Christiansen Power Over Satan Oct. 1974 General Conf.</a:t>
            </a:r>
          </a:p>
          <a:p>
            <a:pPr fontAlgn="base"/>
            <a:r>
              <a:rPr lang="en-US" b="0" i="0" dirty="0">
                <a:solidFill>
                  <a:schemeClr val="bg1"/>
                </a:solidFill>
                <a:effectLst/>
              </a:rPr>
              <a:t>Henry B. Eyring, </a:t>
            </a:r>
            <a:r>
              <a:rPr lang="en-US" dirty="0">
                <a:solidFill>
                  <a:schemeClr val="bg1"/>
                </a:solidFill>
              </a:rPr>
              <a:t>“The Holy Ghost as Your Companion,”</a:t>
            </a:r>
            <a:r>
              <a:rPr lang="en-US" i="1" dirty="0">
                <a:solidFill>
                  <a:schemeClr val="bg1"/>
                </a:solidFill>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Nov. 2015, 104, 105</a:t>
            </a:r>
            <a:endParaRPr lang="en-US" dirty="0">
              <a:solidFill>
                <a:schemeClr val="bg1"/>
              </a:solidFill>
            </a:endParaRPr>
          </a:p>
          <a:p>
            <a:pPr fontAlgn="base"/>
            <a:r>
              <a:rPr lang="en-US" dirty="0">
                <a:solidFill>
                  <a:schemeClr val="bg1"/>
                </a:solidFill>
              </a:rPr>
              <a:t>Joseph Smith </a:t>
            </a:r>
            <a:r>
              <a:rPr lang="en-US" i="1" dirty="0">
                <a:solidFill>
                  <a:schemeClr val="bg1"/>
                </a:solidFill>
              </a:rPr>
              <a:t>Teachings</a:t>
            </a:r>
            <a:r>
              <a:rPr lang="en-US" dirty="0">
                <a:solidFill>
                  <a:schemeClr val="bg1"/>
                </a:solidFill>
              </a:rPr>
              <a:t> pg. 181</a:t>
            </a:r>
          </a:p>
          <a:p>
            <a:pPr fontAlgn="base"/>
            <a:r>
              <a:rPr lang="en-US" dirty="0">
                <a:solidFill>
                  <a:schemeClr val="bg1"/>
                </a:solidFill>
              </a:rPr>
              <a:t>Richard G. Scott </a:t>
            </a:r>
            <a:r>
              <a:rPr lang="en-US" i="1" dirty="0">
                <a:solidFill>
                  <a:schemeClr val="bg1"/>
                </a:solidFill>
              </a:rPr>
              <a:t>The Transforming Power of Faith and Character </a:t>
            </a:r>
            <a:r>
              <a:rPr lang="en-US" dirty="0">
                <a:solidFill>
                  <a:schemeClr val="bg1"/>
                </a:solidFill>
              </a:rPr>
              <a:t>Oct. 2010 Gen. Conf.</a:t>
            </a:r>
          </a:p>
          <a:p>
            <a:pPr fontAlgn="base"/>
            <a:r>
              <a:rPr lang="en-US" dirty="0">
                <a:solidFill>
                  <a:schemeClr val="bg1"/>
                </a:solidFill>
              </a:rPr>
              <a:t>David A. Bednar (“Watching with All Perseverance,”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May 2010, 43).</a:t>
            </a:r>
          </a:p>
          <a:p>
            <a:pPr fontAlgn="base"/>
            <a:r>
              <a:rPr lang="en-US" dirty="0">
                <a:solidFill>
                  <a:schemeClr val="bg1"/>
                </a:solidFill>
              </a:rPr>
              <a:t>Joseph Fielding </a:t>
            </a:r>
            <a:r>
              <a:rPr lang="en-US" dirty="0" err="1">
                <a:solidFill>
                  <a:schemeClr val="bg1"/>
                </a:solidFill>
              </a:rPr>
              <a:t>McConkie</a:t>
            </a:r>
            <a:r>
              <a:rPr lang="en-US" dirty="0">
                <a:solidFill>
                  <a:schemeClr val="bg1"/>
                </a:solidFill>
              </a:rPr>
              <a:t> and Robert L. Millet Doctrinal Commentary on the Book of Mormon Vol. 3 pg. 83</a:t>
            </a:r>
          </a:p>
          <a:p>
            <a:pPr fontAlgn="base"/>
            <a:r>
              <a:rPr lang="en-US" dirty="0">
                <a:solidFill>
                  <a:schemeClr val="bg1"/>
                </a:solidFill>
              </a:rPr>
              <a:t>Elder Russell M. Nelson  </a:t>
            </a:r>
            <a:r>
              <a:rPr lang="en-US" i="1" dirty="0">
                <a:solidFill>
                  <a:schemeClr val="bg1"/>
                </a:solidFill>
              </a:rPr>
              <a:t>Decisions for Eternity </a:t>
            </a:r>
            <a:r>
              <a:rPr lang="en-US" dirty="0">
                <a:solidFill>
                  <a:schemeClr val="bg1"/>
                </a:solidFill>
              </a:rPr>
              <a:t>Oct Gen. </a:t>
            </a:r>
            <a:r>
              <a:rPr lang="en-US" dirty="0" err="1">
                <a:solidFill>
                  <a:schemeClr val="bg1"/>
                </a:solidFill>
              </a:rPr>
              <a:t>Conf</a:t>
            </a:r>
            <a:r>
              <a:rPr lang="en-US" dirty="0">
                <a:solidFill>
                  <a:schemeClr val="bg1"/>
                </a:solidFill>
              </a:rPr>
              <a:t> 2013</a:t>
            </a:r>
          </a:p>
          <a:p>
            <a:pPr fontAlgn="base"/>
            <a:r>
              <a:rPr lang="en-US" dirty="0">
                <a:solidFill>
                  <a:schemeClr val="bg1"/>
                </a:solidFill>
              </a:rPr>
              <a:t>Gospel Principles Manual </a:t>
            </a:r>
            <a:r>
              <a:rPr lang="en-US" i="1" dirty="0">
                <a:solidFill>
                  <a:schemeClr val="bg1"/>
                </a:solidFill>
              </a:rPr>
              <a:t>Chapter 46 The Final Judgment </a:t>
            </a:r>
            <a:r>
              <a:rPr lang="en-US" dirty="0">
                <a:solidFill>
                  <a:schemeClr val="bg1"/>
                </a:solidFill>
              </a:rPr>
              <a:t>(</a:t>
            </a:r>
            <a:r>
              <a:rPr lang="en-US" i="1" dirty="0">
                <a:solidFill>
                  <a:schemeClr val="bg1"/>
                </a:solidFill>
              </a:rPr>
              <a:t>Deseret News,</a:t>
            </a:r>
            <a:r>
              <a:rPr lang="en-US" dirty="0">
                <a:solidFill>
                  <a:schemeClr val="bg1"/>
                </a:solidFill>
              </a:rPr>
              <a:t> Mar. 8, 1865, 179).</a:t>
            </a:r>
          </a:p>
          <a:p>
            <a:pPr fontAlgn="base"/>
            <a:r>
              <a:rPr lang="en-US" dirty="0">
                <a:solidFill>
                  <a:schemeClr val="bg1"/>
                </a:solidFill>
              </a:rPr>
              <a:t>Who’s Who in the Book of Mormon Ed J. </a:t>
            </a:r>
            <a:r>
              <a:rPr lang="en-US" dirty="0" err="1">
                <a:solidFill>
                  <a:schemeClr val="bg1"/>
                </a:solidFill>
              </a:rPr>
              <a:t>Pinegar</a:t>
            </a:r>
            <a:r>
              <a:rPr lang="en-US" dirty="0">
                <a:solidFill>
                  <a:schemeClr val="bg1"/>
                </a:solidFill>
              </a:rPr>
              <a:t> and Richard J. Allen pg. 28</a:t>
            </a:r>
          </a:p>
          <a:p>
            <a:pPr fontAlgn="base"/>
            <a:r>
              <a:rPr lang="en-US" dirty="0">
                <a:solidFill>
                  <a:schemeClr val="bg1"/>
                </a:solidFill>
              </a:rPr>
              <a:t>Elder L. Tom Perry (“Proclaim My Gospel from Land to Land,” </a:t>
            </a:r>
            <a:r>
              <a:rPr lang="en-US" i="1" dirty="0">
                <a:solidFill>
                  <a:schemeClr val="bg1"/>
                </a:solidFill>
              </a:rPr>
              <a:t>Ensign,</a:t>
            </a:r>
            <a:r>
              <a:rPr lang="en-US" dirty="0">
                <a:solidFill>
                  <a:schemeClr val="bg1"/>
                </a:solidFill>
              </a:rPr>
              <a:t> May 1989, 14).</a:t>
            </a:r>
          </a:p>
          <a:p>
            <a:pPr fontAlgn="base"/>
            <a:r>
              <a:rPr lang="en-US" dirty="0">
                <a:solidFill>
                  <a:schemeClr val="bg1"/>
                </a:solidFill>
              </a:rPr>
              <a:t>President Boyd K. Packer (“The Great Plan of Happiness” [address to CES religious educators, Aug. 10, 1993], si.lds.org).</a:t>
            </a:r>
          </a:p>
          <a:p>
            <a:pPr fontAlgn="base"/>
            <a:r>
              <a:rPr lang="en-US" dirty="0">
                <a:solidFill>
                  <a:schemeClr val="bg1"/>
                </a:solidFill>
              </a:rPr>
              <a:t>Joseph Fielding Smith </a:t>
            </a:r>
            <a:r>
              <a:rPr lang="en-US" i="1" dirty="0">
                <a:solidFill>
                  <a:schemeClr val="bg1"/>
                </a:solidFill>
              </a:rPr>
              <a:t>Gospel Doctrine </a:t>
            </a:r>
            <a:r>
              <a:rPr lang="en-US" dirty="0">
                <a:solidFill>
                  <a:schemeClr val="bg1"/>
                </a:solidFill>
              </a:rPr>
              <a:t>pg. 58, 126</a:t>
            </a:r>
          </a:p>
          <a:p>
            <a:pPr fontAlgn="base"/>
            <a:r>
              <a:rPr lang="en-US" b="0" i="0" dirty="0">
                <a:solidFill>
                  <a:schemeClr val="bg1"/>
                </a:solidFill>
                <a:effectLst/>
              </a:rPr>
              <a:t>Dieter F. Uchtdorf, “</a:t>
            </a:r>
            <a:r>
              <a:rPr lang="en-US" b="0" i="0" u="none" strike="noStrike" dirty="0">
                <a:solidFill>
                  <a:schemeClr val="bg1"/>
                </a:solidFill>
                <a:effectLst/>
              </a:rPr>
              <a:t>What Is Truth?</a:t>
            </a:r>
            <a:r>
              <a:rPr lang="en-US" b="0" i="0" dirty="0">
                <a:solidFill>
                  <a:schemeClr val="bg1"/>
                </a:solidFill>
                <a:effectLst/>
              </a:rPr>
              <a:t>” [Brigham Young University devotional, Jan. 13, 2013], 5, speeches.byu.edu</a:t>
            </a:r>
          </a:p>
          <a:p>
            <a:pPr fontAlgn="base"/>
            <a:r>
              <a:rPr lang="en-US" b="0" i="0" dirty="0">
                <a:solidFill>
                  <a:schemeClr val="bg1"/>
                </a:solidFill>
                <a:effectLst/>
              </a:rPr>
              <a:t>Russell M. Nelson, “</a:t>
            </a:r>
            <a:r>
              <a:rPr lang="en-US" b="0" i="0" u="none" strike="noStrike" dirty="0">
                <a:solidFill>
                  <a:schemeClr val="bg1"/>
                </a:solidFill>
                <a:effectLst/>
              </a:rPr>
              <a:t>Revelation for the Church, Revelation for Our Lives</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May 2018, 95</a:t>
            </a:r>
          </a:p>
          <a:p>
            <a:pPr fontAlgn="base"/>
            <a:r>
              <a:rPr lang="en-US" b="0" i="0" dirty="0">
                <a:solidFill>
                  <a:schemeClr val="bg1"/>
                </a:solidFill>
                <a:effectLst/>
                <a:latin typeface="Calibri" panose="020F0502020204030204" pitchFamily="34" charset="0"/>
              </a:rPr>
              <a:t>Gerald N. Lund, “</a:t>
            </a:r>
            <a:r>
              <a:rPr lang="en-US" b="0" i="0" u="none" strike="noStrike" dirty="0">
                <a:solidFill>
                  <a:schemeClr val="bg1"/>
                </a:solidFill>
                <a:effectLst/>
                <a:latin typeface="Calibri" panose="020F0502020204030204" pitchFamily="34" charset="0"/>
              </a:rPr>
              <a:t>Opening Our Hearts</a:t>
            </a:r>
            <a:r>
              <a:rPr lang="en-US" b="0" i="0" dirty="0">
                <a:solidFill>
                  <a:schemeClr val="bg1"/>
                </a:solidFill>
                <a:effectLst/>
                <a:latin typeface="Calibri" panose="020F0502020204030204" pitchFamily="34" charset="0"/>
              </a:rPr>
              <a:t>,” </a:t>
            </a:r>
            <a:r>
              <a:rPr lang="en-US" b="0" i="1" dirty="0">
                <a:solidFill>
                  <a:schemeClr val="bg1"/>
                </a:solidFill>
                <a:effectLst/>
                <a:latin typeface="Calibri" panose="020F0502020204030204" pitchFamily="34" charset="0"/>
              </a:rPr>
              <a:t>Ensign</a:t>
            </a:r>
            <a:r>
              <a:rPr lang="en-US" b="0" i="0" dirty="0">
                <a:solidFill>
                  <a:schemeClr val="bg1"/>
                </a:solidFill>
                <a:effectLst/>
                <a:latin typeface="Calibri" panose="020F0502020204030204" pitchFamily="34" charset="0"/>
              </a:rPr>
              <a:t> or </a:t>
            </a:r>
            <a:r>
              <a:rPr lang="en-US" b="0" i="1" dirty="0">
                <a:solidFill>
                  <a:schemeClr val="bg1"/>
                </a:solidFill>
                <a:effectLst/>
                <a:latin typeface="Calibri" panose="020F0502020204030204" pitchFamily="34" charset="0"/>
              </a:rPr>
              <a:t>Liahona</a:t>
            </a:r>
            <a:r>
              <a:rPr lang="en-US" b="0" i="0" dirty="0">
                <a:solidFill>
                  <a:schemeClr val="bg1"/>
                </a:solidFill>
                <a:effectLst/>
                <a:latin typeface="Calibri" panose="020F0502020204030204" pitchFamily="34" charset="0"/>
              </a:rPr>
              <a:t>, May 2008, 33–34)</a:t>
            </a:r>
            <a:endParaRPr lang="en-US" dirty="0">
              <a:solidFill>
                <a:schemeClr val="bg1"/>
              </a:solidFill>
            </a:endParaRPr>
          </a:p>
        </p:txBody>
      </p:sp>
      <p:sp>
        <p:nvSpPr>
          <p:cNvPr id="10" name="Footer Placeholder 14">
            <a:extLst>
              <a:ext uri="{FF2B5EF4-FFF2-40B4-BE49-F238E27FC236}">
                <a16:creationId xmlns:a16="http://schemas.microsoft.com/office/drawing/2014/main" id="{5AAE91B5-1B59-44FA-B781-86004B3FA050}"/>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548513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4FDA66-8F8A-42B9-A1DA-30BF26E787D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36286" t="39799" r="36250" b="36268"/>
          <a:stretch/>
        </p:blipFill>
        <p:spPr>
          <a:xfrm>
            <a:off x="0" y="0"/>
            <a:ext cx="12213132" cy="6858000"/>
          </a:xfrm>
          <a:prstGeom prst="rect">
            <a:avLst/>
          </a:prstGeom>
        </p:spPr>
      </p:pic>
      <p:sp>
        <p:nvSpPr>
          <p:cNvPr id="5" name="TextBox 4"/>
          <p:cNvSpPr txBox="1"/>
          <p:nvPr/>
        </p:nvSpPr>
        <p:spPr>
          <a:xfrm>
            <a:off x="192741" y="6517959"/>
            <a:ext cx="1981200" cy="307777"/>
          </a:xfrm>
          <a:prstGeom prst="rect">
            <a:avLst/>
          </a:prstGeom>
          <a:noFill/>
        </p:spPr>
        <p:txBody>
          <a:bodyPr wrap="square" rtlCol="0">
            <a:spAutoFit/>
          </a:bodyPr>
          <a:lstStyle/>
          <a:p>
            <a:r>
              <a:rPr lang="en-US" sz="1400" dirty="0">
                <a:solidFill>
                  <a:schemeClr val="bg1"/>
                </a:solidFill>
              </a:rPr>
              <a:t>Alma 8:14-16</a:t>
            </a:r>
          </a:p>
        </p:txBody>
      </p:sp>
      <p:sp>
        <p:nvSpPr>
          <p:cNvPr id="6" name="TextBox 5"/>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Arabic Typesetting" pitchFamily="66" charset="-78"/>
                <a:cs typeface="Arabic Typesetting" pitchFamily="66" charset="-78"/>
              </a:rPr>
              <a:t>Revile, Spit Upon, and Cast Out</a:t>
            </a:r>
          </a:p>
        </p:txBody>
      </p:sp>
      <p:sp>
        <p:nvSpPr>
          <p:cNvPr id="7" name="TextBox 6"/>
          <p:cNvSpPr txBox="1"/>
          <p:nvPr/>
        </p:nvSpPr>
        <p:spPr>
          <a:xfrm>
            <a:off x="1752600" y="990601"/>
            <a:ext cx="4572000" cy="1200329"/>
          </a:xfrm>
          <a:prstGeom prst="rect">
            <a:avLst/>
          </a:prstGeom>
          <a:noFill/>
        </p:spPr>
        <p:txBody>
          <a:bodyPr wrap="square" rtlCol="0">
            <a:spAutoFit/>
          </a:bodyPr>
          <a:lstStyle/>
          <a:p>
            <a:r>
              <a:rPr lang="en-US" dirty="0">
                <a:solidFill>
                  <a:schemeClr val="bg1"/>
                </a:solidFill>
              </a:rPr>
              <a:t>Where righteousness reigned in a </a:t>
            </a:r>
            <a:r>
              <a:rPr lang="en-US" dirty="0" err="1">
                <a:solidFill>
                  <a:schemeClr val="bg1"/>
                </a:solidFill>
              </a:rPr>
              <a:t>Nephite</a:t>
            </a:r>
            <a:r>
              <a:rPr lang="en-US" dirty="0">
                <a:solidFill>
                  <a:schemeClr val="bg1"/>
                </a:solidFill>
              </a:rPr>
              <a:t> society the people were allowed to worship or believe as they chose, as long as their behavior stayed within legal bounds</a:t>
            </a:r>
          </a:p>
        </p:txBody>
      </p:sp>
      <p:sp>
        <p:nvSpPr>
          <p:cNvPr id="59" name="TextBox 58"/>
          <p:cNvSpPr txBox="1"/>
          <p:nvPr/>
        </p:nvSpPr>
        <p:spPr>
          <a:xfrm>
            <a:off x="1676400" y="4572001"/>
            <a:ext cx="6400800" cy="1692771"/>
          </a:xfrm>
          <a:prstGeom prst="rect">
            <a:avLst/>
          </a:prstGeom>
          <a:noFill/>
        </p:spPr>
        <p:txBody>
          <a:bodyPr wrap="square" rtlCol="0">
            <a:spAutoFit/>
          </a:bodyPr>
          <a:lstStyle/>
          <a:p>
            <a:pPr algn="ctr"/>
            <a:r>
              <a:rPr lang="en-US" sz="3200" dirty="0">
                <a:solidFill>
                  <a:schemeClr val="bg1"/>
                </a:solidFill>
              </a:rPr>
              <a:t>Weighed Down With Sorrow</a:t>
            </a:r>
          </a:p>
          <a:p>
            <a:r>
              <a:rPr lang="en-US" dirty="0">
                <a:solidFill>
                  <a:schemeClr val="bg1"/>
                </a:solidFill>
              </a:rPr>
              <a:t>Alma has been on  “two sides of the coin”. He has known of sin and the repentance process and the remittance of sin. His sorrow is for the wicked and knows of the unspeakable joy of restoration to righteousness which he desires the people to have.</a:t>
            </a:r>
          </a:p>
        </p:txBody>
      </p:sp>
      <p:sp>
        <p:nvSpPr>
          <p:cNvPr id="92" name="TextBox 91"/>
          <p:cNvSpPr txBox="1"/>
          <p:nvPr/>
        </p:nvSpPr>
        <p:spPr>
          <a:xfrm>
            <a:off x="3914694" y="2477633"/>
            <a:ext cx="6230471" cy="1908215"/>
          </a:xfrm>
          <a:prstGeom prst="rect">
            <a:avLst/>
          </a:prstGeom>
          <a:noFill/>
        </p:spPr>
        <p:txBody>
          <a:bodyPr wrap="square" rtlCol="0">
            <a:spAutoFit/>
          </a:bodyPr>
          <a:lstStyle/>
          <a:p>
            <a:pPr algn="ctr" fontAlgn="base"/>
            <a:r>
              <a:rPr lang="en-US" sz="2800" dirty="0">
                <a:solidFill>
                  <a:schemeClr val="bg1"/>
                </a:solidFill>
              </a:rPr>
              <a:t>The Law:</a:t>
            </a:r>
            <a:endParaRPr lang="en-US" dirty="0">
              <a:solidFill>
                <a:schemeClr val="bg1"/>
              </a:solidFill>
            </a:endParaRPr>
          </a:p>
          <a:p>
            <a:pPr fontAlgn="base"/>
            <a:r>
              <a:rPr lang="en-US" dirty="0">
                <a:solidFill>
                  <a:schemeClr val="bg1"/>
                </a:solidFill>
              </a:rPr>
              <a:t>“Nevertheless, they durst not lie, if it were known, for fear of the law, for liars were punished; therefore they pretended to preach according to their belief; and now the law could have no power on any man for his belief.”</a:t>
            </a:r>
          </a:p>
          <a:p>
            <a:pPr fontAlgn="base"/>
            <a:r>
              <a:rPr lang="en-US" dirty="0">
                <a:solidFill>
                  <a:schemeClr val="bg1"/>
                </a:solidFill>
              </a:rPr>
              <a:t>Alma 1:17</a:t>
            </a:r>
          </a:p>
        </p:txBody>
      </p:sp>
      <p:pic>
        <p:nvPicPr>
          <p:cNvPr id="3" name="Picture 2">
            <a:extLst>
              <a:ext uri="{FF2B5EF4-FFF2-40B4-BE49-F238E27FC236}">
                <a16:creationId xmlns:a16="http://schemas.microsoft.com/office/drawing/2014/main" id="{8367BE39-1981-4FFE-A9C3-CB3AEC7E0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762" y="2443030"/>
            <a:ext cx="2774297" cy="1857270"/>
          </a:xfrm>
          <a:prstGeom prst="rect">
            <a:avLst/>
          </a:prstGeom>
        </p:spPr>
      </p:pic>
      <p:pic>
        <p:nvPicPr>
          <p:cNvPr id="9" name="Picture 8">
            <a:extLst>
              <a:ext uri="{FF2B5EF4-FFF2-40B4-BE49-F238E27FC236}">
                <a16:creationId xmlns:a16="http://schemas.microsoft.com/office/drawing/2014/main" id="{7F0861AC-0B9F-4F56-A7C5-D983F9C3F8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5503" y="696176"/>
            <a:ext cx="2774297" cy="2076570"/>
          </a:xfrm>
          <a:prstGeom prst="rect">
            <a:avLst/>
          </a:prstGeom>
        </p:spPr>
      </p:pic>
      <p:pic>
        <p:nvPicPr>
          <p:cNvPr id="1026" name="Picture 2" descr="Flip-a-coin-day GIFs - Get the best GIF on GIPHY">
            <a:extLst>
              <a:ext uri="{FF2B5EF4-FFF2-40B4-BE49-F238E27FC236}">
                <a16:creationId xmlns:a16="http://schemas.microsoft.com/office/drawing/2014/main" id="{0A954F17-C7DB-28DA-C380-183AF8D5E4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1648" y="4214813"/>
            <a:ext cx="2489888" cy="2303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01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9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11028</Words>
  <Application>Microsoft Office PowerPoint</Application>
  <PresentationFormat>Widescreen</PresentationFormat>
  <Paragraphs>758</Paragraphs>
  <Slides>84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84</vt:i4>
      </vt:variant>
    </vt:vector>
  </HeadingPairs>
  <TitlesOfParts>
    <vt:vector size="94" baseType="lpstr">
      <vt:lpstr>Tempus Sans ITC</vt:lpstr>
      <vt:lpstr>Calibri Light</vt:lpstr>
      <vt:lpstr>Abadi</vt:lpstr>
      <vt:lpstr>Calibri</vt:lpstr>
      <vt:lpstr>Cavolini</vt:lpstr>
      <vt:lpstr>Arabic Typesetting</vt:lpstr>
      <vt:lpstr>Britannic Bold</vt:lpstr>
      <vt:lpstr>Batang</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6</cp:revision>
  <dcterms:created xsi:type="dcterms:W3CDTF">2023-11-29T16:48:17Z</dcterms:created>
  <dcterms:modified xsi:type="dcterms:W3CDTF">2024-01-15T16:57:14Z</dcterms:modified>
</cp:coreProperties>
</file>